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1"/>
    <p:restoredTop sz="95617"/>
  </p:normalViewPr>
  <p:slideViewPr>
    <p:cSldViewPr snapToGrid="0" snapToObjects="1">
      <p:cViewPr>
        <p:scale>
          <a:sx n="93" d="100"/>
          <a:sy n="93" d="100"/>
        </p:scale>
        <p:origin x="7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/Desktop/ny_ev_registrations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/Desktop/NYSERDA_Electric_Vehicle_Drive_Clean_Rebate_Data__Beginning_20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x/Desktop/NYSERDA_Electric_Vehicle_Drive_Clean_Rebate_Data__Beginning_20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Steep Increase in EV Sales After Rebate Introduced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ny_ev_registrations_edited!$O$4:$O$9</c:f>
              <c:strCache>
                <c:ptCount val="6"/>
                <c:pt idx="0">
                  <c:v>3/21/14 - 3/21/15</c:v>
                </c:pt>
                <c:pt idx="1">
                  <c:v>3/21/15 - 3/21/16</c:v>
                </c:pt>
                <c:pt idx="2">
                  <c:v>3/21/16 - 3/21/17</c:v>
                </c:pt>
                <c:pt idx="3">
                  <c:v>3/21/17 - 3/21/18</c:v>
                </c:pt>
                <c:pt idx="4">
                  <c:v>3/21/18 - 3/21/19</c:v>
                </c:pt>
                <c:pt idx="5">
                  <c:v>3/21/19 - 3/21/20</c:v>
                </c:pt>
              </c:strCache>
            </c:strRef>
          </c:cat>
          <c:val>
            <c:numRef>
              <c:f>ny_ev_registrations_edited!$R$4:$R$9</c:f>
              <c:numCache>
                <c:formatCode>General</c:formatCode>
                <c:ptCount val="6"/>
                <c:pt idx="0">
                  <c:v>0.30599999999999999</c:v>
                </c:pt>
                <c:pt idx="1">
                  <c:v>0.35</c:v>
                </c:pt>
                <c:pt idx="2">
                  <c:v>5.6950000000000003</c:v>
                </c:pt>
                <c:pt idx="3">
                  <c:v>17.553000000000001</c:v>
                </c:pt>
                <c:pt idx="4">
                  <c:v>33.564999999999998</c:v>
                </c:pt>
                <c:pt idx="5">
                  <c:v>39.043999999999997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0F-6A41-ADA1-BDE90C4244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834195215"/>
        <c:axId val="1832989583"/>
      </c:lineChart>
      <c:catAx>
        <c:axId val="183419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989583"/>
        <c:crosses val="autoZero"/>
        <c:auto val="1"/>
        <c:lblAlgn val="ctr"/>
        <c:lblOffset val="100"/>
        <c:noMultiLvlLbl val="0"/>
      </c:catAx>
      <c:valAx>
        <c:axId val="183298958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NY Electric Vehilces Sold per Year (Thousands)</a:t>
                </a:r>
              </a:p>
            </c:rich>
          </c:tx>
          <c:layout>
            <c:manualLayout>
              <c:xMode val="edge"/>
              <c:yMode val="edge"/>
              <c:x val="2.9746799066047803E-2"/>
              <c:y val="0.179020850923942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3419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Rebate Corelated</a:t>
            </a:r>
            <a:r>
              <a:rPr lang="en-US" sz="2400" baseline="0" dirty="0"/>
              <a:t> with Range 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'Expensive Cars Removed'!$P$1</c:f>
              <c:strCache>
                <c:ptCount val="1"/>
                <c:pt idx="0">
                  <c:v>Range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>
                  <a:alpha val="1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0688171193155435"/>
                  <c:y val="-2.4015817162450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'Expensive Cars Removed'!$M$2:$M$60424</c:f>
              <c:numCache>
                <c:formatCode>"$"#,##0.00</c:formatCode>
                <c:ptCount val="25268"/>
                <c:pt idx="0">
                  <c:v>1977.9885897763945</c:v>
                </c:pt>
                <c:pt idx="1">
                  <c:v>1119.8917998250272</c:v>
                </c:pt>
                <c:pt idx="2">
                  <c:v>1129.5146947798135</c:v>
                </c:pt>
                <c:pt idx="3">
                  <c:v>1115.3054192609309</c:v>
                </c:pt>
                <c:pt idx="4">
                  <c:v>1089.5744068596762</c:v>
                </c:pt>
                <c:pt idx="5">
                  <c:v>2012.8304639058454</c:v>
                </c:pt>
                <c:pt idx="6">
                  <c:v>1084.4539992337643</c:v>
                </c:pt>
                <c:pt idx="7">
                  <c:v>1975.3653053332496</c:v>
                </c:pt>
                <c:pt idx="8">
                  <c:v>1113.2692774676095</c:v>
                </c:pt>
                <c:pt idx="9">
                  <c:v>1134.3208490013246</c:v>
                </c:pt>
                <c:pt idx="10">
                  <c:v>1104.1865896600755</c:v>
                </c:pt>
                <c:pt idx="11">
                  <c:v>1111.5804051751732</c:v>
                </c:pt>
                <c:pt idx="12">
                  <c:v>1085.8639713281557</c:v>
                </c:pt>
                <c:pt idx="13">
                  <c:v>1080.7522005560479</c:v>
                </c:pt>
                <c:pt idx="14">
                  <c:v>1095.1044156213586</c:v>
                </c:pt>
                <c:pt idx="15">
                  <c:v>1097.2988222730671</c:v>
                </c:pt>
                <c:pt idx="16">
                  <c:v>1113.3749789790563</c:v>
                </c:pt>
                <c:pt idx="17">
                  <c:v>1115.9341759275808</c:v>
                </c:pt>
                <c:pt idx="18">
                  <c:v>1126.074923202616</c:v>
                </c:pt>
                <c:pt idx="19">
                  <c:v>1089.3447975392025</c:v>
                </c:pt>
                <c:pt idx="20">
                  <c:v>1106.1450765476936</c:v>
                </c:pt>
                <c:pt idx="21">
                  <c:v>1102.6492999212321</c:v>
                </c:pt>
                <c:pt idx="22">
                  <c:v>1673.9453467697595</c:v>
                </c:pt>
                <c:pt idx="23">
                  <c:v>1075.3533779745437</c:v>
                </c:pt>
                <c:pt idx="24">
                  <c:v>1077.7641879670482</c:v>
                </c:pt>
                <c:pt idx="25">
                  <c:v>2018.8479368444878</c:v>
                </c:pt>
                <c:pt idx="26">
                  <c:v>1692.4950605914662</c:v>
                </c:pt>
                <c:pt idx="27">
                  <c:v>1119.5517495460374</c:v>
                </c:pt>
                <c:pt idx="28">
                  <c:v>1077.6757924399435</c:v>
                </c:pt>
                <c:pt idx="29">
                  <c:v>1118.3250157625369</c:v>
                </c:pt>
                <c:pt idx="30">
                  <c:v>1112.0746695203966</c:v>
                </c:pt>
                <c:pt idx="31">
                  <c:v>1131.6549256993446</c:v>
                </c:pt>
                <c:pt idx="32">
                  <c:v>1096.3187891429093</c:v>
                </c:pt>
                <c:pt idx="33">
                  <c:v>1063.1452567953932</c:v>
                </c:pt>
                <c:pt idx="34">
                  <c:v>1114.2020068935494</c:v>
                </c:pt>
                <c:pt idx="35">
                  <c:v>1718.2987792291447</c:v>
                </c:pt>
                <c:pt idx="36">
                  <c:v>1129.9985002473104</c:v>
                </c:pt>
                <c:pt idx="37">
                  <c:v>1107.2618238463792</c:v>
                </c:pt>
                <c:pt idx="38">
                  <c:v>1708.8541634318622</c:v>
                </c:pt>
                <c:pt idx="39">
                  <c:v>1120.1748828843395</c:v>
                </c:pt>
                <c:pt idx="40">
                  <c:v>1102.787278116994</c:v>
                </c:pt>
                <c:pt idx="41">
                  <c:v>1093.3733485874288</c:v>
                </c:pt>
                <c:pt idx="42">
                  <c:v>1691.6163102010182</c:v>
                </c:pt>
                <c:pt idx="43">
                  <c:v>1141.2593209629608</c:v>
                </c:pt>
                <c:pt idx="44">
                  <c:v>1107.8688292483068</c:v>
                </c:pt>
                <c:pt idx="45">
                  <c:v>1100.8886908313041</c:v>
                </c:pt>
                <c:pt idx="46">
                  <c:v>1094.6690867482998</c:v>
                </c:pt>
                <c:pt idx="47">
                  <c:v>1096.2710326697138</c:v>
                </c:pt>
                <c:pt idx="48">
                  <c:v>1088.5855070980294</c:v>
                </c:pt>
                <c:pt idx="49">
                  <c:v>1158.3413278246471</c:v>
                </c:pt>
                <c:pt idx="50">
                  <c:v>1121.2175285896731</c:v>
                </c:pt>
                <c:pt idx="51">
                  <c:v>1104.0786272214139</c:v>
                </c:pt>
                <c:pt idx="52">
                  <c:v>1123.7862338549355</c:v>
                </c:pt>
                <c:pt idx="53">
                  <c:v>1057.6793378101604</c:v>
                </c:pt>
                <c:pt idx="54">
                  <c:v>1097.1132416385292</c:v>
                </c:pt>
                <c:pt idx="55">
                  <c:v>1100.885456952416</c:v>
                </c:pt>
                <c:pt idx="56">
                  <c:v>1095.8036920951597</c:v>
                </c:pt>
                <c:pt idx="57">
                  <c:v>1098.3004656389237</c:v>
                </c:pt>
                <c:pt idx="58">
                  <c:v>1092.8653723943908</c:v>
                </c:pt>
                <c:pt idx="59">
                  <c:v>1724.2154621829661</c:v>
                </c:pt>
                <c:pt idx="60">
                  <c:v>1112.4380393485883</c:v>
                </c:pt>
                <c:pt idx="61">
                  <c:v>1981.3594272039174</c:v>
                </c:pt>
                <c:pt idx="62">
                  <c:v>1114.6087906045022</c:v>
                </c:pt>
                <c:pt idx="63">
                  <c:v>1698.6074303731459</c:v>
                </c:pt>
                <c:pt idx="64">
                  <c:v>2017.4251521712511</c:v>
                </c:pt>
                <c:pt idx="65">
                  <c:v>1700.3963694809431</c:v>
                </c:pt>
                <c:pt idx="66">
                  <c:v>1111.5426113006502</c:v>
                </c:pt>
                <c:pt idx="67">
                  <c:v>1093.247009414916</c:v>
                </c:pt>
                <c:pt idx="68">
                  <c:v>1099.7781352400091</c:v>
                </c:pt>
                <c:pt idx="69">
                  <c:v>1092.2286291977816</c:v>
                </c:pt>
                <c:pt idx="70">
                  <c:v>1077.6435923729659</c:v>
                </c:pt>
                <c:pt idx="71">
                  <c:v>1704.2416125092802</c:v>
                </c:pt>
                <c:pt idx="72">
                  <c:v>1088.0754551498032</c:v>
                </c:pt>
                <c:pt idx="73">
                  <c:v>1983.6064124188042</c:v>
                </c:pt>
                <c:pt idx="74">
                  <c:v>1742.8842778476178</c:v>
                </c:pt>
                <c:pt idx="75">
                  <c:v>1091.6825906715274</c:v>
                </c:pt>
                <c:pt idx="76">
                  <c:v>1095.0413114628798</c:v>
                </c:pt>
                <c:pt idx="77">
                  <c:v>1067.770515440244</c:v>
                </c:pt>
                <c:pt idx="78">
                  <c:v>1106.7194630198896</c:v>
                </c:pt>
                <c:pt idx="79">
                  <c:v>1083.0396501550597</c:v>
                </c:pt>
                <c:pt idx="80">
                  <c:v>1127.154408336949</c:v>
                </c:pt>
                <c:pt idx="81">
                  <c:v>1091.8327967057746</c:v>
                </c:pt>
                <c:pt idx="82">
                  <c:v>1120.0746582063196</c:v>
                </c:pt>
                <c:pt idx="83">
                  <c:v>1096.5325838614408</c:v>
                </c:pt>
                <c:pt idx="84">
                  <c:v>1109.1414482784396</c:v>
                </c:pt>
                <c:pt idx="85">
                  <c:v>1109.286359288338</c:v>
                </c:pt>
                <c:pt idx="86">
                  <c:v>1708.4550917006272</c:v>
                </c:pt>
                <c:pt idx="87">
                  <c:v>1706.9577394736873</c:v>
                </c:pt>
                <c:pt idx="88">
                  <c:v>1679.4054754099129</c:v>
                </c:pt>
                <c:pt idx="89">
                  <c:v>1684.5583068755873</c:v>
                </c:pt>
                <c:pt idx="90">
                  <c:v>1717.5391327845834</c:v>
                </c:pt>
                <c:pt idx="91">
                  <c:v>1100.4468710780695</c:v>
                </c:pt>
                <c:pt idx="92">
                  <c:v>2019.9202043560633</c:v>
                </c:pt>
                <c:pt idx="93">
                  <c:v>2008.7081776022706</c:v>
                </c:pt>
                <c:pt idx="94">
                  <c:v>1060.4237287178694</c:v>
                </c:pt>
                <c:pt idx="95">
                  <c:v>1098.0230303617884</c:v>
                </c:pt>
                <c:pt idx="96">
                  <c:v>1696.6337329358489</c:v>
                </c:pt>
                <c:pt idx="97">
                  <c:v>1684.624830062118</c:v>
                </c:pt>
                <c:pt idx="98">
                  <c:v>1115.4123811953973</c:v>
                </c:pt>
                <c:pt idx="99">
                  <c:v>1680.7053489627074</c:v>
                </c:pt>
                <c:pt idx="100">
                  <c:v>1102.132435713854</c:v>
                </c:pt>
                <c:pt idx="101">
                  <c:v>1115.5823193452813</c:v>
                </c:pt>
                <c:pt idx="102">
                  <c:v>1123.8187157979398</c:v>
                </c:pt>
                <c:pt idx="103">
                  <c:v>1707.5372351270278</c:v>
                </c:pt>
                <c:pt idx="104">
                  <c:v>1076.2540926758843</c:v>
                </c:pt>
                <c:pt idx="105">
                  <c:v>1056.7322393311169</c:v>
                </c:pt>
                <c:pt idx="106">
                  <c:v>1103.2583195558898</c:v>
                </c:pt>
                <c:pt idx="107">
                  <c:v>1675.791260313425</c:v>
                </c:pt>
                <c:pt idx="108">
                  <c:v>1085.8553668783238</c:v>
                </c:pt>
                <c:pt idx="109">
                  <c:v>1100.0141166539124</c:v>
                </c:pt>
                <c:pt idx="110">
                  <c:v>1674.7513359212235</c:v>
                </c:pt>
                <c:pt idx="111">
                  <c:v>1092.646469915491</c:v>
                </c:pt>
                <c:pt idx="112">
                  <c:v>1086.3683062605844</c:v>
                </c:pt>
                <c:pt idx="113">
                  <c:v>1980.4372193351758</c:v>
                </c:pt>
                <c:pt idx="114">
                  <c:v>1990.1239738123456</c:v>
                </c:pt>
                <c:pt idx="115">
                  <c:v>1084.2916805512455</c:v>
                </c:pt>
                <c:pt idx="116">
                  <c:v>1074.4936862585907</c:v>
                </c:pt>
                <c:pt idx="117">
                  <c:v>196.30576153740245</c:v>
                </c:pt>
                <c:pt idx="118">
                  <c:v>1079.5930487287253</c:v>
                </c:pt>
                <c:pt idx="119">
                  <c:v>1085.4135472557566</c:v>
                </c:pt>
                <c:pt idx="120">
                  <c:v>1064.0221633862716</c:v>
                </c:pt>
                <c:pt idx="121">
                  <c:v>1698.8077763420706</c:v>
                </c:pt>
                <c:pt idx="122">
                  <c:v>1091.2407043300518</c:v>
                </c:pt>
                <c:pt idx="123">
                  <c:v>1688.1169775589703</c:v>
                </c:pt>
                <c:pt idx="124">
                  <c:v>1664.9305276979806</c:v>
                </c:pt>
                <c:pt idx="125">
                  <c:v>1978.0140954644546</c:v>
                </c:pt>
                <c:pt idx="126">
                  <c:v>2007.8983094770413</c:v>
                </c:pt>
                <c:pt idx="127">
                  <c:v>2033.5463332230881</c:v>
                </c:pt>
                <c:pt idx="128">
                  <c:v>1107.1630877050895</c:v>
                </c:pt>
                <c:pt idx="129">
                  <c:v>1110.7776971944227</c:v>
                </c:pt>
                <c:pt idx="130">
                  <c:v>1987.2621701983767</c:v>
                </c:pt>
                <c:pt idx="131">
                  <c:v>1126.0720160321109</c:v>
                </c:pt>
                <c:pt idx="132">
                  <c:v>1136.5088306989928</c:v>
                </c:pt>
                <c:pt idx="133">
                  <c:v>1085.9186648112877</c:v>
                </c:pt>
                <c:pt idx="134">
                  <c:v>1692.8227033439746</c:v>
                </c:pt>
                <c:pt idx="135">
                  <c:v>1099.6600694581684</c:v>
                </c:pt>
                <c:pt idx="136">
                  <c:v>1088.506120989548</c:v>
                </c:pt>
                <c:pt idx="137">
                  <c:v>1111.7552294502777</c:v>
                </c:pt>
                <c:pt idx="138">
                  <c:v>2010.3681858179684</c:v>
                </c:pt>
                <c:pt idx="139">
                  <c:v>1981.7505919190016</c:v>
                </c:pt>
                <c:pt idx="140">
                  <c:v>1695.5043826011517</c:v>
                </c:pt>
                <c:pt idx="141">
                  <c:v>1734.338056871868</c:v>
                </c:pt>
                <c:pt idx="142">
                  <c:v>1664.0233861793513</c:v>
                </c:pt>
                <c:pt idx="143">
                  <c:v>1132.9511004867195</c:v>
                </c:pt>
                <c:pt idx="144">
                  <c:v>1118.1328701071884</c:v>
                </c:pt>
                <c:pt idx="145">
                  <c:v>1707.0625334894498</c:v>
                </c:pt>
                <c:pt idx="146">
                  <c:v>1710.9662886712401</c:v>
                </c:pt>
                <c:pt idx="147">
                  <c:v>1114.1006973726151</c:v>
                </c:pt>
                <c:pt idx="148">
                  <c:v>1095.2447588897246</c:v>
                </c:pt>
                <c:pt idx="149">
                  <c:v>1695.742723303428</c:v>
                </c:pt>
                <c:pt idx="150">
                  <c:v>1093.2939292252008</c:v>
                </c:pt>
                <c:pt idx="151">
                  <c:v>2011.7087901733194</c:v>
                </c:pt>
                <c:pt idx="152">
                  <c:v>1090.1110431274751</c:v>
                </c:pt>
                <c:pt idx="153">
                  <c:v>1089.4102396373223</c:v>
                </c:pt>
                <c:pt idx="154">
                  <c:v>1106.9372582981712</c:v>
                </c:pt>
                <c:pt idx="155">
                  <c:v>1106.6400755894272</c:v>
                </c:pt>
                <c:pt idx="156">
                  <c:v>1676.2208777157716</c:v>
                </c:pt>
                <c:pt idx="157">
                  <c:v>1111.2751644634236</c:v>
                </c:pt>
                <c:pt idx="158">
                  <c:v>1124.9661817886806</c:v>
                </c:pt>
                <c:pt idx="159">
                  <c:v>1094.4678960786341</c:v>
                </c:pt>
                <c:pt idx="160">
                  <c:v>1115.6570445977447</c:v>
                </c:pt>
                <c:pt idx="161">
                  <c:v>1729.8915682151019</c:v>
                </c:pt>
                <c:pt idx="162">
                  <c:v>1090.2155103019486</c:v>
                </c:pt>
                <c:pt idx="163">
                  <c:v>1112.0513530204264</c:v>
                </c:pt>
                <c:pt idx="164">
                  <c:v>1701.5898628976106</c:v>
                </c:pt>
                <c:pt idx="165">
                  <c:v>1101.3809500024256</c:v>
                </c:pt>
                <c:pt idx="166">
                  <c:v>1093.7939221355159</c:v>
                </c:pt>
                <c:pt idx="167">
                  <c:v>1704.4105668788754</c:v>
                </c:pt>
                <c:pt idx="168">
                  <c:v>1687.3271730452616</c:v>
                </c:pt>
                <c:pt idx="169">
                  <c:v>1091.8895561192196</c:v>
                </c:pt>
                <c:pt idx="170">
                  <c:v>1082.3647753180487</c:v>
                </c:pt>
                <c:pt idx="171">
                  <c:v>1085.3204252007301</c:v>
                </c:pt>
                <c:pt idx="172">
                  <c:v>1976.4579458961518</c:v>
                </c:pt>
                <c:pt idx="173">
                  <c:v>1737.8565779151429</c:v>
                </c:pt>
                <c:pt idx="174">
                  <c:v>2002.0214277489729</c:v>
                </c:pt>
                <c:pt idx="175">
                  <c:v>1700.1022049767009</c:v>
                </c:pt>
                <c:pt idx="176">
                  <c:v>1982.0838313046108</c:v>
                </c:pt>
                <c:pt idx="177">
                  <c:v>1132.5394123197345</c:v>
                </c:pt>
                <c:pt idx="178">
                  <c:v>2020.3958547800951</c:v>
                </c:pt>
                <c:pt idx="179">
                  <c:v>2008.5492456086915</c:v>
                </c:pt>
                <c:pt idx="180">
                  <c:v>1699.2396011977173</c:v>
                </c:pt>
                <c:pt idx="181">
                  <c:v>1114.60534136258</c:v>
                </c:pt>
                <c:pt idx="182">
                  <c:v>1997.4505636564463</c:v>
                </c:pt>
                <c:pt idx="183">
                  <c:v>1106.9734890153657</c:v>
                </c:pt>
                <c:pt idx="184">
                  <c:v>1100.5765302731431</c:v>
                </c:pt>
                <c:pt idx="185">
                  <c:v>1113.6370273710054</c:v>
                </c:pt>
                <c:pt idx="186">
                  <c:v>1131.5306882819682</c:v>
                </c:pt>
                <c:pt idx="187">
                  <c:v>2047.6087261862613</c:v>
                </c:pt>
                <c:pt idx="188">
                  <c:v>1107.3706731538282</c:v>
                </c:pt>
                <c:pt idx="189">
                  <c:v>1108.016211600994</c:v>
                </c:pt>
                <c:pt idx="190">
                  <c:v>1088.0622228209361</c:v>
                </c:pt>
                <c:pt idx="191">
                  <c:v>1095.2212785528125</c:v>
                </c:pt>
                <c:pt idx="192">
                  <c:v>1098.9392389602497</c:v>
                </c:pt>
                <c:pt idx="193">
                  <c:v>1089.4204448809144</c:v>
                </c:pt>
                <c:pt idx="194">
                  <c:v>1095.8499019206733</c:v>
                </c:pt>
                <c:pt idx="195">
                  <c:v>1097.8812946949524</c:v>
                </c:pt>
                <c:pt idx="196">
                  <c:v>1138.664949615129</c:v>
                </c:pt>
                <c:pt idx="197">
                  <c:v>1102.2537387639047</c:v>
                </c:pt>
                <c:pt idx="198">
                  <c:v>1105.449500679046</c:v>
                </c:pt>
                <c:pt idx="199">
                  <c:v>1107.2122495763265</c:v>
                </c:pt>
                <c:pt idx="200">
                  <c:v>1701.3063582134921</c:v>
                </c:pt>
                <c:pt idx="201">
                  <c:v>1101.9877737261377</c:v>
                </c:pt>
                <c:pt idx="202">
                  <c:v>1087.8836090192463</c:v>
                </c:pt>
                <c:pt idx="203">
                  <c:v>1108.7991101424373</c:v>
                </c:pt>
                <c:pt idx="204">
                  <c:v>1116.5568358663313</c:v>
                </c:pt>
                <c:pt idx="205">
                  <c:v>1078.581070759072</c:v>
                </c:pt>
                <c:pt idx="206">
                  <c:v>1973.6132012514304</c:v>
                </c:pt>
                <c:pt idx="207">
                  <c:v>1088.4477069635532</c:v>
                </c:pt>
                <c:pt idx="208">
                  <c:v>1094.5893433343447</c:v>
                </c:pt>
                <c:pt idx="209">
                  <c:v>1139.455550593744</c:v>
                </c:pt>
                <c:pt idx="210">
                  <c:v>1076.6343322912328</c:v>
                </c:pt>
                <c:pt idx="211">
                  <c:v>2008.3458979033092</c:v>
                </c:pt>
                <c:pt idx="212">
                  <c:v>1155.9537952935489</c:v>
                </c:pt>
                <c:pt idx="213">
                  <c:v>1090.4032368292403</c:v>
                </c:pt>
                <c:pt idx="214">
                  <c:v>1112.3213789461727</c:v>
                </c:pt>
                <c:pt idx="215">
                  <c:v>1130.9058092615553</c:v>
                </c:pt>
                <c:pt idx="216">
                  <c:v>1125.8235855020894</c:v>
                </c:pt>
                <c:pt idx="217">
                  <c:v>1685.9102960150312</c:v>
                </c:pt>
                <c:pt idx="218">
                  <c:v>1951.2633106930236</c:v>
                </c:pt>
                <c:pt idx="219">
                  <c:v>1663.9729057590655</c:v>
                </c:pt>
                <c:pt idx="220">
                  <c:v>1096.1816593425995</c:v>
                </c:pt>
                <c:pt idx="221">
                  <c:v>1704.1818601299531</c:v>
                </c:pt>
                <c:pt idx="222">
                  <c:v>2008.2552300657724</c:v>
                </c:pt>
                <c:pt idx="223">
                  <c:v>1134.9096645182385</c:v>
                </c:pt>
                <c:pt idx="224">
                  <c:v>2004.9867323132496</c:v>
                </c:pt>
                <c:pt idx="225">
                  <c:v>1092.1785056424503</c:v>
                </c:pt>
                <c:pt idx="226">
                  <c:v>1103.0659878173367</c:v>
                </c:pt>
                <c:pt idx="227">
                  <c:v>1717.4827841457356</c:v>
                </c:pt>
                <c:pt idx="228">
                  <c:v>1065.5523347061862</c:v>
                </c:pt>
                <c:pt idx="229">
                  <c:v>1071.428863754908</c:v>
                </c:pt>
                <c:pt idx="230">
                  <c:v>1093.9668429921205</c:v>
                </c:pt>
                <c:pt idx="231">
                  <c:v>1111.2174352037914</c:v>
                </c:pt>
                <c:pt idx="232">
                  <c:v>1107.0196094041328</c:v>
                </c:pt>
                <c:pt idx="233">
                  <c:v>1692.9817773495649</c:v>
                </c:pt>
                <c:pt idx="234">
                  <c:v>1071.2506758954908</c:v>
                </c:pt>
                <c:pt idx="235">
                  <c:v>1068.6602733737934</c:v>
                </c:pt>
                <c:pt idx="236">
                  <c:v>1685.1278934582672</c:v>
                </c:pt>
                <c:pt idx="237">
                  <c:v>1109.6849448294345</c:v>
                </c:pt>
                <c:pt idx="238">
                  <c:v>1715.2181508812139</c:v>
                </c:pt>
                <c:pt idx="239">
                  <c:v>1982.5456672639316</c:v>
                </c:pt>
                <c:pt idx="240">
                  <c:v>1739.424939913463</c:v>
                </c:pt>
                <c:pt idx="241">
                  <c:v>1109.4800639481286</c:v>
                </c:pt>
                <c:pt idx="242">
                  <c:v>1680.8188369496793</c:v>
                </c:pt>
                <c:pt idx="243">
                  <c:v>1110.9165041413203</c:v>
                </c:pt>
                <c:pt idx="244">
                  <c:v>1096.8136627967522</c:v>
                </c:pt>
                <c:pt idx="245">
                  <c:v>1149.0136793993911</c:v>
                </c:pt>
                <c:pt idx="246">
                  <c:v>1110.6557543748102</c:v>
                </c:pt>
                <c:pt idx="247">
                  <c:v>2013.5986727271602</c:v>
                </c:pt>
                <c:pt idx="248">
                  <c:v>1999.6389687738031</c:v>
                </c:pt>
                <c:pt idx="249">
                  <c:v>2005.1255621845103</c:v>
                </c:pt>
                <c:pt idx="250">
                  <c:v>1985.3453747625281</c:v>
                </c:pt>
                <c:pt idx="251">
                  <c:v>1658.6903965427896</c:v>
                </c:pt>
                <c:pt idx="252">
                  <c:v>1107.3108718450314</c:v>
                </c:pt>
                <c:pt idx="253">
                  <c:v>1077.5679678950137</c:v>
                </c:pt>
                <c:pt idx="254">
                  <c:v>1088.8288293488295</c:v>
                </c:pt>
                <c:pt idx="255">
                  <c:v>1091.1065662824171</c:v>
                </c:pt>
                <c:pt idx="256">
                  <c:v>1089.6783924481531</c:v>
                </c:pt>
                <c:pt idx="257">
                  <c:v>1100.403768801677</c:v>
                </c:pt>
                <c:pt idx="258">
                  <c:v>1091.0889872111202</c:v>
                </c:pt>
                <c:pt idx="259">
                  <c:v>1078.8477183064394</c:v>
                </c:pt>
                <c:pt idx="260">
                  <c:v>1962.1551002746833</c:v>
                </c:pt>
                <c:pt idx="261">
                  <c:v>1108.5562271099705</c:v>
                </c:pt>
                <c:pt idx="262">
                  <c:v>1983.0378963407384</c:v>
                </c:pt>
                <c:pt idx="263">
                  <c:v>2014.1015382713133</c:v>
                </c:pt>
                <c:pt idx="264">
                  <c:v>1689.3283179947059</c:v>
                </c:pt>
                <c:pt idx="265">
                  <c:v>1099.8979989325796</c:v>
                </c:pt>
                <c:pt idx="266">
                  <c:v>1112.0265043254208</c:v>
                </c:pt>
                <c:pt idx="267">
                  <c:v>1105.9143220927106</c:v>
                </c:pt>
                <c:pt idx="268">
                  <c:v>1066.6545253048171</c:v>
                </c:pt>
                <c:pt idx="269">
                  <c:v>1087.7674470710836</c:v>
                </c:pt>
                <c:pt idx="270">
                  <c:v>1076.8618536934703</c:v>
                </c:pt>
                <c:pt idx="271">
                  <c:v>1982.0920213664422</c:v>
                </c:pt>
                <c:pt idx="272">
                  <c:v>1958.2051471043749</c:v>
                </c:pt>
                <c:pt idx="273">
                  <c:v>1117.9932752022187</c:v>
                </c:pt>
                <c:pt idx="274">
                  <c:v>1110.457260088107</c:v>
                </c:pt>
                <c:pt idx="275">
                  <c:v>1114.4577618283449</c:v>
                </c:pt>
                <c:pt idx="276">
                  <c:v>1095.9644755488971</c:v>
                </c:pt>
                <c:pt idx="277">
                  <c:v>1104.8373332705221</c:v>
                </c:pt>
                <c:pt idx="278">
                  <c:v>1106.1604746622802</c:v>
                </c:pt>
                <c:pt idx="279">
                  <c:v>1141.4410373079259</c:v>
                </c:pt>
                <c:pt idx="280">
                  <c:v>1739.5794576309588</c:v>
                </c:pt>
                <c:pt idx="281">
                  <c:v>1095.0477154323528</c:v>
                </c:pt>
                <c:pt idx="282">
                  <c:v>1700.6852351439834</c:v>
                </c:pt>
                <c:pt idx="283">
                  <c:v>1130.4273708197841</c:v>
                </c:pt>
                <c:pt idx="284">
                  <c:v>1731.6781389127605</c:v>
                </c:pt>
                <c:pt idx="285">
                  <c:v>1103.9040359376991</c:v>
                </c:pt>
                <c:pt idx="286">
                  <c:v>1140.0012426805781</c:v>
                </c:pt>
                <c:pt idx="287">
                  <c:v>2033.7193229667923</c:v>
                </c:pt>
                <c:pt idx="288">
                  <c:v>1129.7057810530041</c:v>
                </c:pt>
                <c:pt idx="289">
                  <c:v>1094.1091561499172</c:v>
                </c:pt>
                <c:pt idx="290">
                  <c:v>1096.2757224994014</c:v>
                </c:pt>
                <c:pt idx="291">
                  <c:v>1129.2411349561326</c:v>
                </c:pt>
                <c:pt idx="292">
                  <c:v>1690.2132173695279</c:v>
                </c:pt>
                <c:pt idx="293">
                  <c:v>1133.9157383654747</c:v>
                </c:pt>
                <c:pt idx="294">
                  <c:v>1069.7921248841847</c:v>
                </c:pt>
                <c:pt idx="295">
                  <c:v>1082.4798555179252</c:v>
                </c:pt>
                <c:pt idx="296">
                  <c:v>1109.7875085894923</c:v>
                </c:pt>
                <c:pt idx="297">
                  <c:v>1109.8962407609113</c:v>
                </c:pt>
                <c:pt idx="298">
                  <c:v>2008.2454429330746</c:v>
                </c:pt>
                <c:pt idx="299">
                  <c:v>1693.6263396535746</c:v>
                </c:pt>
                <c:pt idx="300">
                  <c:v>1981.1531492067636</c:v>
                </c:pt>
                <c:pt idx="301">
                  <c:v>2016.314066388411</c:v>
                </c:pt>
                <c:pt idx="302">
                  <c:v>1081.9805250844463</c:v>
                </c:pt>
                <c:pt idx="303">
                  <c:v>1093.2172480983802</c:v>
                </c:pt>
                <c:pt idx="304">
                  <c:v>1085.3920596148289</c:v>
                </c:pt>
                <c:pt idx="305">
                  <c:v>2001.809522502358</c:v>
                </c:pt>
                <c:pt idx="306">
                  <c:v>1118.45476869664</c:v>
                </c:pt>
                <c:pt idx="307">
                  <c:v>1095.0875020491083</c:v>
                </c:pt>
                <c:pt idx="308">
                  <c:v>1137.0618773620988</c:v>
                </c:pt>
                <c:pt idx="309">
                  <c:v>1114.1480601362966</c:v>
                </c:pt>
                <c:pt idx="310">
                  <c:v>1124.4477107069229</c:v>
                </c:pt>
                <c:pt idx="311">
                  <c:v>1140.4670908815738</c:v>
                </c:pt>
                <c:pt idx="312">
                  <c:v>1722.5021589289586</c:v>
                </c:pt>
                <c:pt idx="313">
                  <c:v>2002.00616395116</c:v>
                </c:pt>
                <c:pt idx="314">
                  <c:v>1974.5988965813749</c:v>
                </c:pt>
                <c:pt idx="315">
                  <c:v>1119.1016609173516</c:v>
                </c:pt>
                <c:pt idx="316">
                  <c:v>1095.485444792811</c:v>
                </c:pt>
                <c:pt idx="317">
                  <c:v>1096.3176619567023</c:v>
                </c:pt>
                <c:pt idx="318">
                  <c:v>1095.6000700599775</c:v>
                </c:pt>
                <c:pt idx="319">
                  <c:v>1071.02002958705</c:v>
                </c:pt>
                <c:pt idx="320">
                  <c:v>1996.3928048944156</c:v>
                </c:pt>
                <c:pt idx="321">
                  <c:v>1719.8825274497412</c:v>
                </c:pt>
                <c:pt idx="322">
                  <c:v>2025.3459128330587</c:v>
                </c:pt>
                <c:pt idx="323">
                  <c:v>1701.5850229069101</c:v>
                </c:pt>
                <c:pt idx="324">
                  <c:v>1132.8219331684727</c:v>
                </c:pt>
                <c:pt idx="325">
                  <c:v>1991.1104318064672</c:v>
                </c:pt>
                <c:pt idx="326">
                  <c:v>1694.4106443711828</c:v>
                </c:pt>
                <c:pt idx="327">
                  <c:v>2012.1472638189971</c:v>
                </c:pt>
                <c:pt idx="328">
                  <c:v>2024.95371966739</c:v>
                </c:pt>
                <c:pt idx="329">
                  <c:v>1122.9287907816229</c:v>
                </c:pt>
                <c:pt idx="330">
                  <c:v>1123.0751431680653</c:v>
                </c:pt>
                <c:pt idx="331">
                  <c:v>1110.9665467211084</c:v>
                </c:pt>
                <c:pt idx="332">
                  <c:v>1110.2993469586045</c:v>
                </c:pt>
                <c:pt idx="333">
                  <c:v>1123.3954762169119</c:v>
                </c:pt>
                <c:pt idx="334">
                  <c:v>1068.0808977708252</c:v>
                </c:pt>
                <c:pt idx="335">
                  <c:v>1096.6320901705487</c:v>
                </c:pt>
                <c:pt idx="336">
                  <c:v>1741.8706625143059</c:v>
                </c:pt>
                <c:pt idx="337">
                  <c:v>1090.2755652625597</c:v>
                </c:pt>
                <c:pt idx="338">
                  <c:v>1102.7644072269943</c:v>
                </c:pt>
                <c:pt idx="339">
                  <c:v>1102.8468799175114</c:v>
                </c:pt>
                <c:pt idx="340">
                  <c:v>1147.3339192309199</c:v>
                </c:pt>
                <c:pt idx="341">
                  <c:v>1687.5044684946026</c:v>
                </c:pt>
                <c:pt idx="342">
                  <c:v>1073.5551062005109</c:v>
                </c:pt>
                <c:pt idx="343">
                  <c:v>1099.1163308103557</c:v>
                </c:pt>
                <c:pt idx="344">
                  <c:v>1092.6296746061964</c:v>
                </c:pt>
                <c:pt idx="345">
                  <c:v>1707.0092227122122</c:v>
                </c:pt>
                <c:pt idx="346">
                  <c:v>1068.7148756368283</c:v>
                </c:pt>
                <c:pt idx="347">
                  <c:v>1106.9396131621195</c:v>
                </c:pt>
                <c:pt idx="348">
                  <c:v>2014.8516383096389</c:v>
                </c:pt>
                <c:pt idx="349">
                  <c:v>1111.675912737757</c:v>
                </c:pt>
                <c:pt idx="350">
                  <c:v>1095.9034073841806</c:v>
                </c:pt>
                <c:pt idx="351">
                  <c:v>1079.5577660168865</c:v>
                </c:pt>
                <c:pt idx="352">
                  <c:v>1969.0673771421837</c:v>
                </c:pt>
                <c:pt idx="353">
                  <c:v>1083.9502235520067</c:v>
                </c:pt>
                <c:pt idx="354">
                  <c:v>1702.847661565206</c:v>
                </c:pt>
                <c:pt idx="355">
                  <c:v>1689.5308686556027</c:v>
                </c:pt>
                <c:pt idx="356">
                  <c:v>1111.5870805848972</c:v>
                </c:pt>
                <c:pt idx="357">
                  <c:v>1981.1828036594729</c:v>
                </c:pt>
                <c:pt idx="358">
                  <c:v>1117.1686835172302</c:v>
                </c:pt>
                <c:pt idx="359">
                  <c:v>1109.286135762439</c:v>
                </c:pt>
                <c:pt idx="360">
                  <c:v>1734.9230853608794</c:v>
                </c:pt>
                <c:pt idx="361">
                  <c:v>1107.5901036993405</c:v>
                </c:pt>
                <c:pt idx="362">
                  <c:v>1106.7298219558288</c:v>
                </c:pt>
                <c:pt idx="363">
                  <c:v>1126.1649009710684</c:v>
                </c:pt>
                <c:pt idx="364">
                  <c:v>1139.211606138877</c:v>
                </c:pt>
                <c:pt idx="365">
                  <c:v>1101.7602895200127</c:v>
                </c:pt>
                <c:pt idx="366">
                  <c:v>1698.4812065173924</c:v>
                </c:pt>
                <c:pt idx="367">
                  <c:v>1687.0385223012047</c:v>
                </c:pt>
                <c:pt idx="368">
                  <c:v>1721.3415368414971</c:v>
                </c:pt>
                <c:pt idx="369">
                  <c:v>1068.4603893825085</c:v>
                </c:pt>
                <c:pt idx="370">
                  <c:v>1100.011751138316</c:v>
                </c:pt>
                <c:pt idx="371">
                  <c:v>1072.7576527560291</c:v>
                </c:pt>
                <c:pt idx="372">
                  <c:v>1098.1245861326024</c:v>
                </c:pt>
                <c:pt idx="373">
                  <c:v>1112.8028219308976</c:v>
                </c:pt>
                <c:pt idx="374">
                  <c:v>1059.2004068108779</c:v>
                </c:pt>
                <c:pt idx="375">
                  <c:v>1716.6292649011589</c:v>
                </c:pt>
                <c:pt idx="376">
                  <c:v>1088.1355921691793</c:v>
                </c:pt>
                <c:pt idx="377">
                  <c:v>1103.8685437399122</c:v>
                </c:pt>
                <c:pt idx="378">
                  <c:v>1733.5297345646779</c:v>
                </c:pt>
                <c:pt idx="379">
                  <c:v>1104.2625503942991</c:v>
                </c:pt>
                <c:pt idx="380">
                  <c:v>1125.7011301806094</c:v>
                </c:pt>
                <c:pt idx="381">
                  <c:v>1080.0511039358057</c:v>
                </c:pt>
                <c:pt idx="382">
                  <c:v>1101.0158362159882</c:v>
                </c:pt>
                <c:pt idx="383">
                  <c:v>1104.6076403317927</c:v>
                </c:pt>
                <c:pt idx="384">
                  <c:v>1112.3882816302482</c:v>
                </c:pt>
                <c:pt idx="385">
                  <c:v>1959.9771150422339</c:v>
                </c:pt>
                <c:pt idx="386">
                  <c:v>1682.3163607744245</c:v>
                </c:pt>
                <c:pt idx="387">
                  <c:v>1726.6286879827082</c:v>
                </c:pt>
                <c:pt idx="388">
                  <c:v>1733.4588976826089</c:v>
                </c:pt>
                <c:pt idx="389">
                  <c:v>1070.5373659889954</c:v>
                </c:pt>
                <c:pt idx="390">
                  <c:v>1677.9755987240248</c:v>
                </c:pt>
                <c:pt idx="391">
                  <c:v>1712.1897414294165</c:v>
                </c:pt>
                <c:pt idx="392">
                  <c:v>1092.703399994788</c:v>
                </c:pt>
                <c:pt idx="393">
                  <c:v>2021.4593383529655</c:v>
                </c:pt>
                <c:pt idx="394">
                  <c:v>1098.5383886595403</c:v>
                </c:pt>
                <c:pt idx="395">
                  <c:v>1133.5959840333064</c:v>
                </c:pt>
                <c:pt idx="396">
                  <c:v>1666.7060702229128</c:v>
                </c:pt>
                <c:pt idx="397">
                  <c:v>1993.2386129482836</c:v>
                </c:pt>
                <c:pt idx="398">
                  <c:v>1988.938051091226</c:v>
                </c:pt>
                <c:pt idx="399">
                  <c:v>2015.9752375863038</c:v>
                </c:pt>
                <c:pt idx="400">
                  <c:v>2034.2831410638787</c:v>
                </c:pt>
                <c:pt idx="401">
                  <c:v>2019.9493316488958</c:v>
                </c:pt>
                <c:pt idx="402">
                  <c:v>1696.6986560081673</c:v>
                </c:pt>
                <c:pt idx="403">
                  <c:v>1708.1276437837034</c:v>
                </c:pt>
                <c:pt idx="404">
                  <c:v>1090.6630039620625</c:v>
                </c:pt>
                <c:pt idx="405">
                  <c:v>1985.9735740250278</c:v>
                </c:pt>
                <c:pt idx="406">
                  <c:v>1070.1306266775653</c:v>
                </c:pt>
                <c:pt idx="407">
                  <c:v>1058.2424042544008</c:v>
                </c:pt>
                <c:pt idx="408">
                  <c:v>1078.0465629719333</c:v>
                </c:pt>
                <c:pt idx="409">
                  <c:v>1119.0631118345366</c:v>
                </c:pt>
                <c:pt idx="410">
                  <c:v>1079.6500140631542</c:v>
                </c:pt>
                <c:pt idx="411">
                  <c:v>1102.9755970887022</c:v>
                </c:pt>
                <c:pt idx="412">
                  <c:v>1049.9781173983411</c:v>
                </c:pt>
                <c:pt idx="413">
                  <c:v>1709.041089578074</c:v>
                </c:pt>
                <c:pt idx="414">
                  <c:v>1102.4110703869994</c:v>
                </c:pt>
                <c:pt idx="415">
                  <c:v>1688.7376109441518</c:v>
                </c:pt>
                <c:pt idx="416">
                  <c:v>1086.4512525566649</c:v>
                </c:pt>
                <c:pt idx="417">
                  <c:v>1145.8346229812041</c:v>
                </c:pt>
                <c:pt idx="418">
                  <c:v>1095.7081378829537</c:v>
                </c:pt>
                <c:pt idx="419">
                  <c:v>1076.4512528489786</c:v>
                </c:pt>
                <c:pt idx="420">
                  <c:v>1096.9227376701992</c:v>
                </c:pt>
                <c:pt idx="421">
                  <c:v>1688.7028677017277</c:v>
                </c:pt>
                <c:pt idx="422">
                  <c:v>1118.7390321309067</c:v>
                </c:pt>
                <c:pt idx="423">
                  <c:v>1090.5446039619376</c:v>
                </c:pt>
                <c:pt idx="424">
                  <c:v>1108.2678008040932</c:v>
                </c:pt>
                <c:pt idx="425">
                  <c:v>2032.8926202710359</c:v>
                </c:pt>
                <c:pt idx="426">
                  <c:v>1109.1917530658359</c:v>
                </c:pt>
                <c:pt idx="427">
                  <c:v>1079.0244244515011</c:v>
                </c:pt>
                <c:pt idx="428">
                  <c:v>1077.492703665876</c:v>
                </c:pt>
                <c:pt idx="429">
                  <c:v>2044.935688007919</c:v>
                </c:pt>
                <c:pt idx="430">
                  <c:v>1715.6825029489505</c:v>
                </c:pt>
                <c:pt idx="431">
                  <c:v>1139.2785796183734</c:v>
                </c:pt>
                <c:pt idx="432">
                  <c:v>1096.4592514212191</c:v>
                </c:pt>
                <c:pt idx="433">
                  <c:v>1077.18550205201</c:v>
                </c:pt>
                <c:pt idx="434">
                  <c:v>1068.7015729648094</c:v>
                </c:pt>
                <c:pt idx="435">
                  <c:v>1107.2406395935413</c:v>
                </c:pt>
                <c:pt idx="436">
                  <c:v>1106.6044107638215</c:v>
                </c:pt>
                <c:pt idx="437">
                  <c:v>1684.004446657884</c:v>
                </c:pt>
                <c:pt idx="438">
                  <c:v>1108.0867576335947</c:v>
                </c:pt>
                <c:pt idx="439">
                  <c:v>1120.359863935799</c:v>
                </c:pt>
                <c:pt idx="440">
                  <c:v>1700.3944154683065</c:v>
                </c:pt>
                <c:pt idx="441">
                  <c:v>1728.4577302086898</c:v>
                </c:pt>
                <c:pt idx="442">
                  <c:v>1689.4691451269964</c:v>
                </c:pt>
                <c:pt idx="443">
                  <c:v>1142.9101175247101</c:v>
                </c:pt>
                <c:pt idx="444">
                  <c:v>1089.6599547436551</c:v>
                </c:pt>
                <c:pt idx="445">
                  <c:v>1983.2276828490881</c:v>
                </c:pt>
                <c:pt idx="446">
                  <c:v>1989.1893026990874</c:v>
                </c:pt>
                <c:pt idx="447">
                  <c:v>1979.3683346976295</c:v>
                </c:pt>
                <c:pt idx="448">
                  <c:v>1102.8713712703664</c:v>
                </c:pt>
                <c:pt idx="449">
                  <c:v>1110.5397076259321</c:v>
                </c:pt>
                <c:pt idx="450">
                  <c:v>1991.0332661129871</c:v>
                </c:pt>
                <c:pt idx="451">
                  <c:v>1084.4778749006325</c:v>
                </c:pt>
                <c:pt idx="452">
                  <c:v>1099.7843956622314</c:v>
                </c:pt>
                <c:pt idx="453">
                  <c:v>1083.0226244234952</c:v>
                </c:pt>
                <c:pt idx="454">
                  <c:v>1108.1225277100675</c:v>
                </c:pt>
                <c:pt idx="455">
                  <c:v>1101.5094260536903</c:v>
                </c:pt>
                <c:pt idx="456">
                  <c:v>1137.3524194601159</c:v>
                </c:pt>
                <c:pt idx="457">
                  <c:v>1733.6785610797617</c:v>
                </c:pt>
                <c:pt idx="458">
                  <c:v>1085.6211772836771</c:v>
                </c:pt>
                <c:pt idx="459">
                  <c:v>1106.8370045335771</c:v>
                </c:pt>
                <c:pt idx="460">
                  <c:v>1100.5282331230831</c:v>
                </c:pt>
                <c:pt idx="461">
                  <c:v>1118.656793662451</c:v>
                </c:pt>
                <c:pt idx="462">
                  <c:v>1126.6537345897164</c:v>
                </c:pt>
                <c:pt idx="463">
                  <c:v>1105.7651713113164</c:v>
                </c:pt>
                <c:pt idx="464">
                  <c:v>1109.9778023295171</c:v>
                </c:pt>
                <c:pt idx="465">
                  <c:v>1072.1407384863385</c:v>
                </c:pt>
                <c:pt idx="466">
                  <c:v>1105.2099021755298</c:v>
                </c:pt>
                <c:pt idx="467">
                  <c:v>1994.8805004650073</c:v>
                </c:pt>
                <c:pt idx="468">
                  <c:v>1109.110416362777</c:v>
                </c:pt>
                <c:pt idx="469">
                  <c:v>1086.7618605881753</c:v>
                </c:pt>
                <c:pt idx="470">
                  <c:v>1120.5545628182438</c:v>
                </c:pt>
                <c:pt idx="471">
                  <c:v>1104.4435366190212</c:v>
                </c:pt>
                <c:pt idx="472">
                  <c:v>1121.1656548955054</c:v>
                </c:pt>
                <c:pt idx="473">
                  <c:v>1088.2467705038266</c:v>
                </c:pt>
                <c:pt idx="474">
                  <c:v>1689.4391859569982</c:v>
                </c:pt>
                <c:pt idx="475">
                  <c:v>1101.4600187505421</c:v>
                </c:pt>
                <c:pt idx="476">
                  <c:v>1084.2427947498813</c:v>
                </c:pt>
                <c:pt idx="477">
                  <c:v>1126.3188618613185</c:v>
                </c:pt>
                <c:pt idx="478">
                  <c:v>1097.2479551013937</c:v>
                </c:pt>
                <c:pt idx="479">
                  <c:v>1091.4789780487947</c:v>
                </c:pt>
                <c:pt idx="480">
                  <c:v>1097.5307736561035</c:v>
                </c:pt>
                <c:pt idx="481">
                  <c:v>1091.4230692258873</c:v>
                </c:pt>
                <c:pt idx="482">
                  <c:v>1108.2755330903817</c:v>
                </c:pt>
                <c:pt idx="483">
                  <c:v>1138.6768984498954</c:v>
                </c:pt>
                <c:pt idx="484">
                  <c:v>1062.9642611208931</c:v>
                </c:pt>
                <c:pt idx="485">
                  <c:v>1084.8605899813349</c:v>
                </c:pt>
                <c:pt idx="486">
                  <c:v>1090.1321695854417</c:v>
                </c:pt>
                <c:pt idx="487">
                  <c:v>1108.9305077509962</c:v>
                </c:pt>
                <c:pt idx="488">
                  <c:v>1080.9754735331403</c:v>
                </c:pt>
                <c:pt idx="489">
                  <c:v>1083.8193921447969</c:v>
                </c:pt>
                <c:pt idx="490">
                  <c:v>1035.6944927255397</c:v>
                </c:pt>
                <c:pt idx="491">
                  <c:v>1707.191330628727</c:v>
                </c:pt>
                <c:pt idx="492">
                  <c:v>1084.8495228254233</c:v>
                </c:pt>
                <c:pt idx="493">
                  <c:v>1122.657272635337</c:v>
                </c:pt>
                <c:pt idx="494">
                  <c:v>1112.950585669533</c:v>
                </c:pt>
                <c:pt idx="495">
                  <c:v>1100.7334599876979</c:v>
                </c:pt>
                <c:pt idx="496">
                  <c:v>1097.755189287876</c:v>
                </c:pt>
                <c:pt idx="497">
                  <c:v>1103.9112639638915</c:v>
                </c:pt>
                <c:pt idx="498">
                  <c:v>1144.8219388565647</c:v>
                </c:pt>
                <c:pt idx="499">
                  <c:v>1077.8746906939155</c:v>
                </c:pt>
                <c:pt idx="500">
                  <c:v>1094.5354168693334</c:v>
                </c:pt>
                <c:pt idx="501">
                  <c:v>1976.3354886709376</c:v>
                </c:pt>
                <c:pt idx="502">
                  <c:v>2000.2985150317679</c:v>
                </c:pt>
                <c:pt idx="503">
                  <c:v>1999.7614942479549</c:v>
                </c:pt>
                <c:pt idx="504">
                  <c:v>1982.5014377424802</c:v>
                </c:pt>
                <c:pt idx="505">
                  <c:v>1080.0541241371841</c:v>
                </c:pt>
                <c:pt idx="506">
                  <c:v>1090.9874058777382</c:v>
                </c:pt>
                <c:pt idx="507">
                  <c:v>2012.0481974546581</c:v>
                </c:pt>
                <c:pt idx="508">
                  <c:v>1694.9076101669671</c:v>
                </c:pt>
                <c:pt idx="509">
                  <c:v>1719.3307775011126</c:v>
                </c:pt>
                <c:pt idx="510">
                  <c:v>1119.4017909579297</c:v>
                </c:pt>
                <c:pt idx="511">
                  <c:v>1679.9183679755292</c:v>
                </c:pt>
                <c:pt idx="512">
                  <c:v>1072.6784090276528</c:v>
                </c:pt>
                <c:pt idx="513">
                  <c:v>1066.0551557111182</c:v>
                </c:pt>
                <c:pt idx="514">
                  <c:v>2008.2750088653861</c:v>
                </c:pt>
                <c:pt idx="515">
                  <c:v>1146.5019446011854</c:v>
                </c:pt>
                <c:pt idx="516">
                  <c:v>1151.8200429915362</c:v>
                </c:pt>
                <c:pt idx="517">
                  <c:v>1975.4720332531842</c:v>
                </c:pt>
                <c:pt idx="518">
                  <c:v>1096.2512009786572</c:v>
                </c:pt>
                <c:pt idx="519">
                  <c:v>1115.9014181797641</c:v>
                </c:pt>
                <c:pt idx="520">
                  <c:v>1134.2305611452114</c:v>
                </c:pt>
                <c:pt idx="521">
                  <c:v>1101.2605087096317</c:v>
                </c:pt>
                <c:pt idx="522">
                  <c:v>1675.6283212060866</c:v>
                </c:pt>
                <c:pt idx="523">
                  <c:v>1081.3365842866572</c:v>
                </c:pt>
                <c:pt idx="524">
                  <c:v>2007.7808618190145</c:v>
                </c:pt>
                <c:pt idx="525">
                  <c:v>1969.9297704950218</c:v>
                </c:pt>
                <c:pt idx="526">
                  <c:v>1085.1516853822322</c:v>
                </c:pt>
                <c:pt idx="527">
                  <c:v>1125.0600527777342</c:v>
                </c:pt>
                <c:pt idx="528">
                  <c:v>1107.2554495544803</c:v>
                </c:pt>
                <c:pt idx="529">
                  <c:v>1122.6793909055314</c:v>
                </c:pt>
                <c:pt idx="530">
                  <c:v>1096.3304966213727</c:v>
                </c:pt>
                <c:pt idx="531">
                  <c:v>1096.0258809186894</c:v>
                </c:pt>
                <c:pt idx="532">
                  <c:v>1113.0232304806627</c:v>
                </c:pt>
                <c:pt idx="533">
                  <c:v>1103.8856189842368</c:v>
                </c:pt>
                <c:pt idx="534">
                  <c:v>1114.0274488227883</c:v>
                </c:pt>
                <c:pt idx="535">
                  <c:v>1088.1167375681175</c:v>
                </c:pt>
                <c:pt idx="536">
                  <c:v>1091.8440034171081</c:v>
                </c:pt>
                <c:pt idx="537">
                  <c:v>1071.1806356207628</c:v>
                </c:pt>
                <c:pt idx="538">
                  <c:v>1093.1334064802431</c:v>
                </c:pt>
                <c:pt idx="539">
                  <c:v>1087.1136711664592</c:v>
                </c:pt>
                <c:pt idx="540">
                  <c:v>1094.3654403063181</c:v>
                </c:pt>
                <c:pt idx="541">
                  <c:v>1088.6542206601084</c:v>
                </c:pt>
                <c:pt idx="542">
                  <c:v>1120.5489385625349</c:v>
                </c:pt>
                <c:pt idx="543">
                  <c:v>1103.2905958413364</c:v>
                </c:pt>
                <c:pt idx="544">
                  <c:v>1094.1169207650362</c:v>
                </c:pt>
                <c:pt idx="545">
                  <c:v>1084.2877158164047</c:v>
                </c:pt>
                <c:pt idx="546">
                  <c:v>1106.4652308540251</c:v>
                </c:pt>
                <c:pt idx="547">
                  <c:v>1108.3498190638516</c:v>
                </c:pt>
                <c:pt idx="548">
                  <c:v>1100.5900053913394</c:v>
                </c:pt>
                <c:pt idx="549">
                  <c:v>1085.9038733124362</c:v>
                </c:pt>
                <c:pt idx="550">
                  <c:v>1114.9403580222656</c:v>
                </c:pt>
                <c:pt idx="551">
                  <c:v>1087.2384214282915</c:v>
                </c:pt>
                <c:pt idx="552">
                  <c:v>1123.6000508226202</c:v>
                </c:pt>
                <c:pt idx="553">
                  <c:v>1078.3907013467076</c:v>
                </c:pt>
                <c:pt idx="554">
                  <c:v>1110.3656330158724</c:v>
                </c:pt>
                <c:pt idx="555">
                  <c:v>1667.589203618176</c:v>
                </c:pt>
                <c:pt idx="556">
                  <c:v>1102.3536284457175</c:v>
                </c:pt>
                <c:pt idx="557">
                  <c:v>1129.6371491027046</c:v>
                </c:pt>
                <c:pt idx="558">
                  <c:v>1096.0831581743882</c:v>
                </c:pt>
                <c:pt idx="559">
                  <c:v>1084.2801481405734</c:v>
                </c:pt>
                <c:pt idx="560">
                  <c:v>1100.1440781389369</c:v>
                </c:pt>
                <c:pt idx="561">
                  <c:v>1140.050952303608</c:v>
                </c:pt>
                <c:pt idx="562">
                  <c:v>1091.2298077651349</c:v>
                </c:pt>
                <c:pt idx="563">
                  <c:v>2016.5417701660783</c:v>
                </c:pt>
                <c:pt idx="564">
                  <c:v>1104.1547627948933</c:v>
                </c:pt>
                <c:pt idx="565">
                  <c:v>1114.9223212011543</c:v>
                </c:pt>
                <c:pt idx="566">
                  <c:v>2015.4678534213342</c:v>
                </c:pt>
                <c:pt idx="567">
                  <c:v>1138.3403737534979</c:v>
                </c:pt>
                <c:pt idx="568">
                  <c:v>2003.4050088144475</c:v>
                </c:pt>
                <c:pt idx="569">
                  <c:v>1968.6286320086813</c:v>
                </c:pt>
                <c:pt idx="570">
                  <c:v>1066.1647910458701</c:v>
                </c:pt>
                <c:pt idx="571">
                  <c:v>1093.121308818332</c:v>
                </c:pt>
                <c:pt idx="572">
                  <c:v>1108.7154593325438</c:v>
                </c:pt>
                <c:pt idx="573">
                  <c:v>1101.2678856123987</c:v>
                </c:pt>
                <c:pt idx="574">
                  <c:v>1955.0252169518069</c:v>
                </c:pt>
                <c:pt idx="575">
                  <c:v>1080.6879667073126</c:v>
                </c:pt>
                <c:pt idx="576">
                  <c:v>1072.3993242144284</c:v>
                </c:pt>
                <c:pt idx="577">
                  <c:v>1970.9601296509093</c:v>
                </c:pt>
                <c:pt idx="578">
                  <c:v>1110.9849023016297</c:v>
                </c:pt>
                <c:pt idx="579">
                  <c:v>1081.3093999560067</c:v>
                </c:pt>
                <c:pt idx="580">
                  <c:v>1106.1989659682995</c:v>
                </c:pt>
                <c:pt idx="581">
                  <c:v>1991.7864940422407</c:v>
                </c:pt>
                <c:pt idx="582">
                  <c:v>1109.5716433914235</c:v>
                </c:pt>
                <c:pt idx="583">
                  <c:v>1088.0104323657326</c:v>
                </c:pt>
                <c:pt idx="584">
                  <c:v>1108.6143490200104</c:v>
                </c:pt>
                <c:pt idx="585">
                  <c:v>1111.9456347734078</c:v>
                </c:pt>
                <c:pt idx="586">
                  <c:v>1105.9845570752552</c:v>
                </c:pt>
                <c:pt idx="587">
                  <c:v>1077.4539480621409</c:v>
                </c:pt>
                <c:pt idx="588">
                  <c:v>1091.4564583114452</c:v>
                </c:pt>
                <c:pt idx="589">
                  <c:v>1055.8927491952991</c:v>
                </c:pt>
                <c:pt idx="590">
                  <c:v>1143.2526834779633</c:v>
                </c:pt>
                <c:pt idx="591">
                  <c:v>1081.4021436174262</c:v>
                </c:pt>
                <c:pt idx="592">
                  <c:v>1093.332950592566</c:v>
                </c:pt>
                <c:pt idx="593">
                  <c:v>1074.6173886319771</c:v>
                </c:pt>
                <c:pt idx="594">
                  <c:v>2043.646264877246</c:v>
                </c:pt>
                <c:pt idx="595">
                  <c:v>1092.2568790843432</c:v>
                </c:pt>
                <c:pt idx="596">
                  <c:v>1997.264159347124</c:v>
                </c:pt>
                <c:pt idx="597">
                  <c:v>2017.4403357340398</c:v>
                </c:pt>
                <c:pt idx="598">
                  <c:v>2017.8576052274275</c:v>
                </c:pt>
                <c:pt idx="599">
                  <c:v>1138.9280106214778</c:v>
                </c:pt>
                <c:pt idx="600">
                  <c:v>1101.5648611114068</c:v>
                </c:pt>
                <c:pt idx="601">
                  <c:v>1091.4286140026441</c:v>
                </c:pt>
                <c:pt idx="602">
                  <c:v>1985.8516400146971</c:v>
                </c:pt>
                <c:pt idx="603">
                  <c:v>1084.5639100121839</c:v>
                </c:pt>
                <c:pt idx="604">
                  <c:v>1096.8937623885317</c:v>
                </c:pt>
                <c:pt idx="605">
                  <c:v>1698.5778374630831</c:v>
                </c:pt>
                <c:pt idx="606">
                  <c:v>1110.882688143254</c:v>
                </c:pt>
                <c:pt idx="607">
                  <c:v>1103.4311094070047</c:v>
                </c:pt>
                <c:pt idx="608">
                  <c:v>1101.006405350874</c:v>
                </c:pt>
                <c:pt idx="609">
                  <c:v>1722.0617750199094</c:v>
                </c:pt>
                <c:pt idx="610">
                  <c:v>2009.1983735813569</c:v>
                </c:pt>
                <c:pt idx="611">
                  <c:v>1682.1455708724636</c:v>
                </c:pt>
                <c:pt idx="612">
                  <c:v>1077.4776786848699</c:v>
                </c:pt>
                <c:pt idx="613">
                  <c:v>1116.8873241300489</c:v>
                </c:pt>
                <c:pt idx="614">
                  <c:v>2017.6575029227786</c:v>
                </c:pt>
                <c:pt idx="615">
                  <c:v>1125.1751935917632</c:v>
                </c:pt>
                <c:pt idx="616">
                  <c:v>1090.0659913237816</c:v>
                </c:pt>
                <c:pt idx="617">
                  <c:v>1107.2911749688167</c:v>
                </c:pt>
                <c:pt idx="618">
                  <c:v>1128.4881942088641</c:v>
                </c:pt>
                <c:pt idx="619">
                  <c:v>1113.8296843161538</c:v>
                </c:pt>
                <c:pt idx="620">
                  <c:v>1074.5122815034929</c:v>
                </c:pt>
                <c:pt idx="621">
                  <c:v>1092.0488775340382</c:v>
                </c:pt>
                <c:pt idx="622">
                  <c:v>1139.7928916190119</c:v>
                </c:pt>
                <c:pt idx="623">
                  <c:v>1120.1201466393031</c:v>
                </c:pt>
                <c:pt idx="624">
                  <c:v>1067.623781989847</c:v>
                </c:pt>
                <c:pt idx="625">
                  <c:v>2016.9279087099983</c:v>
                </c:pt>
                <c:pt idx="626">
                  <c:v>1986.956932844791</c:v>
                </c:pt>
                <c:pt idx="627">
                  <c:v>1123.7390365330045</c:v>
                </c:pt>
                <c:pt idx="628">
                  <c:v>1087.8258525427361</c:v>
                </c:pt>
                <c:pt idx="629">
                  <c:v>1142.2595081753345</c:v>
                </c:pt>
                <c:pt idx="630">
                  <c:v>1104.7419458237459</c:v>
                </c:pt>
                <c:pt idx="631">
                  <c:v>1107.4011964876042</c:v>
                </c:pt>
                <c:pt idx="632">
                  <c:v>1689.146574947318</c:v>
                </c:pt>
                <c:pt idx="633">
                  <c:v>2040.5475729740094</c:v>
                </c:pt>
                <c:pt idx="634">
                  <c:v>1111.6279189567033</c:v>
                </c:pt>
                <c:pt idx="635">
                  <c:v>1104.125083070245</c:v>
                </c:pt>
                <c:pt idx="636">
                  <c:v>1708.9655682105201</c:v>
                </c:pt>
                <c:pt idx="637">
                  <c:v>2013.36933440549</c:v>
                </c:pt>
                <c:pt idx="638">
                  <c:v>1141.5300029281323</c:v>
                </c:pt>
                <c:pt idx="639">
                  <c:v>1082.6178812251333</c:v>
                </c:pt>
                <c:pt idx="640">
                  <c:v>1134.6376236106919</c:v>
                </c:pt>
                <c:pt idx="641">
                  <c:v>1083.0543729601322</c:v>
                </c:pt>
                <c:pt idx="642">
                  <c:v>1080.5685277225564</c:v>
                </c:pt>
                <c:pt idx="643">
                  <c:v>1680.1043392828212</c:v>
                </c:pt>
                <c:pt idx="644">
                  <c:v>2021.0627505609643</c:v>
                </c:pt>
                <c:pt idx="645">
                  <c:v>1705.7239129759921</c:v>
                </c:pt>
                <c:pt idx="646">
                  <c:v>1700.7558907383809</c:v>
                </c:pt>
                <c:pt idx="647">
                  <c:v>1076.6748248053734</c:v>
                </c:pt>
                <c:pt idx="648">
                  <c:v>1092.6884388802669</c:v>
                </c:pt>
                <c:pt idx="649">
                  <c:v>1133.6086752263034</c:v>
                </c:pt>
                <c:pt idx="650">
                  <c:v>1119.1974453492858</c:v>
                </c:pt>
                <c:pt idx="651">
                  <c:v>1145.1013629195352</c:v>
                </c:pt>
                <c:pt idx="652">
                  <c:v>1674.5095447034378</c:v>
                </c:pt>
                <c:pt idx="653">
                  <c:v>1109.3842001053454</c:v>
                </c:pt>
                <c:pt idx="654">
                  <c:v>2000.659482737781</c:v>
                </c:pt>
                <c:pt idx="655">
                  <c:v>1982.5846267360423</c:v>
                </c:pt>
                <c:pt idx="656">
                  <c:v>1077.3563143570912</c:v>
                </c:pt>
                <c:pt idx="657">
                  <c:v>1085.0592918400368</c:v>
                </c:pt>
                <c:pt idx="658">
                  <c:v>1142.2481216040553</c:v>
                </c:pt>
                <c:pt idx="659">
                  <c:v>1697.9542493562287</c:v>
                </c:pt>
                <c:pt idx="660">
                  <c:v>1688.7574291119795</c:v>
                </c:pt>
                <c:pt idx="661">
                  <c:v>1113.0194248292917</c:v>
                </c:pt>
                <c:pt idx="662">
                  <c:v>1111.6781640602687</c:v>
                </c:pt>
                <c:pt idx="663">
                  <c:v>1080.5271981875876</c:v>
                </c:pt>
                <c:pt idx="664">
                  <c:v>1094.1680748833512</c:v>
                </c:pt>
                <c:pt idx="665">
                  <c:v>1095.3761534653893</c:v>
                </c:pt>
                <c:pt idx="666">
                  <c:v>1068.2866908431299</c:v>
                </c:pt>
                <c:pt idx="667">
                  <c:v>1114.8113052059859</c:v>
                </c:pt>
                <c:pt idx="668">
                  <c:v>1132.1966238955497</c:v>
                </c:pt>
                <c:pt idx="669">
                  <c:v>1140.1764307595088</c:v>
                </c:pt>
                <c:pt idx="670">
                  <c:v>1088.680520852778</c:v>
                </c:pt>
                <c:pt idx="671">
                  <c:v>1083.9458155066209</c:v>
                </c:pt>
                <c:pt idx="672">
                  <c:v>1091.8963000552899</c:v>
                </c:pt>
                <c:pt idx="673">
                  <c:v>1104.1613938628916</c:v>
                </c:pt>
                <c:pt idx="674">
                  <c:v>1682.5495493911833</c:v>
                </c:pt>
                <c:pt idx="675">
                  <c:v>1625.675573251448</c:v>
                </c:pt>
                <c:pt idx="676">
                  <c:v>1718.3709613720466</c:v>
                </c:pt>
                <c:pt idx="677">
                  <c:v>1060.8110131952192</c:v>
                </c:pt>
                <c:pt idx="678">
                  <c:v>1104.2732732835461</c:v>
                </c:pt>
                <c:pt idx="679">
                  <c:v>1103.7190745030259</c:v>
                </c:pt>
                <c:pt idx="680">
                  <c:v>1089.3368787130626</c:v>
                </c:pt>
                <c:pt idx="681">
                  <c:v>1144.7309331500805</c:v>
                </c:pt>
                <c:pt idx="682">
                  <c:v>1096.134332628309</c:v>
                </c:pt>
                <c:pt idx="683">
                  <c:v>2040.0767762229323</c:v>
                </c:pt>
                <c:pt idx="684">
                  <c:v>1123.7286112381341</c:v>
                </c:pt>
                <c:pt idx="685">
                  <c:v>1086.7846755515122</c:v>
                </c:pt>
                <c:pt idx="686">
                  <c:v>1113.2319782354964</c:v>
                </c:pt>
                <c:pt idx="687">
                  <c:v>1092.229088334986</c:v>
                </c:pt>
                <c:pt idx="688">
                  <c:v>1057.4474104664746</c:v>
                </c:pt>
                <c:pt idx="689">
                  <c:v>1123.5065764078745</c:v>
                </c:pt>
                <c:pt idx="690">
                  <c:v>1102.0224644880802</c:v>
                </c:pt>
                <c:pt idx="691">
                  <c:v>1113.135388355558</c:v>
                </c:pt>
                <c:pt idx="692">
                  <c:v>1085.7884009986437</c:v>
                </c:pt>
                <c:pt idx="693">
                  <c:v>1090.4752728340827</c:v>
                </c:pt>
                <c:pt idx="694">
                  <c:v>1094.3756949640613</c:v>
                </c:pt>
                <c:pt idx="695">
                  <c:v>1104.661645745095</c:v>
                </c:pt>
                <c:pt idx="696">
                  <c:v>1709.4609706344561</c:v>
                </c:pt>
                <c:pt idx="697">
                  <c:v>1079.7098443749103</c:v>
                </c:pt>
                <c:pt idx="698">
                  <c:v>1100.0376878869315</c:v>
                </c:pt>
                <c:pt idx="699">
                  <c:v>1732.07991798478</c:v>
                </c:pt>
                <c:pt idx="700">
                  <c:v>1967.5321833412554</c:v>
                </c:pt>
                <c:pt idx="701">
                  <c:v>1984.5187916519812</c:v>
                </c:pt>
                <c:pt idx="702">
                  <c:v>1114.1605349904657</c:v>
                </c:pt>
                <c:pt idx="703">
                  <c:v>1114.7090458579867</c:v>
                </c:pt>
                <c:pt idx="704">
                  <c:v>2000.3424820070907</c:v>
                </c:pt>
                <c:pt idx="705">
                  <c:v>1107.1903721693354</c:v>
                </c:pt>
                <c:pt idx="706">
                  <c:v>1690.2111395549987</c:v>
                </c:pt>
                <c:pt idx="707">
                  <c:v>1076.8317084978135</c:v>
                </c:pt>
                <c:pt idx="708">
                  <c:v>1130.1163418073411</c:v>
                </c:pt>
                <c:pt idx="709">
                  <c:v>1089.3227795698122</c:v>
                </c:pt>
                <c:pt idx="710">
                  <c:v>1718.0806290278786</c:v>
                </c:pt>
                <c:pt idx="711">
                  <c:v>1696.8524083039495</c:v>
                </c:pt>
                <c:pt idx="712">
                  <c:v>1098.8493922247123</c:v>
                </c:pt>
                <c:pt idx="713">
                  <c:v>1073.7541066476288</c:v>
                </c:pt>
                <c:pt idx="714">
                  <c:v>1961.163106128475</c:v>
                </c:pt>
                <c:pt idx="715">
                  <c:v>2020.6671673537737</c:v>
                </c:pt>
                <c:pt idx="716">
                  <c:v>1720.450338730715</c:v>
                </c:pt>
                <c:pt idx="717">
                  <c:v>2004.2890673637812</c:v>
                </c:pt>
                <c:pt idx="718">
                  <c:v>2034.6908243213545</c:v>
                </c:pt>
                <c:pt idx="719">
                  <c:v>1678.5929656591793</c:v>
                </c:pt>
                <c:pt idx="720">
                  <c:v>1122.6943721740786</c:v>
                </c:pt>
                <c:pt idx="721">
                  <c:v>1109.6793679829077</c:v>
                </c:pt>
                <c:pt idx="722">
                  <c:v>1101.3015781292409</c:v>
                </c:pt>
                <c:pt idx="723">
                  <c:v>2012.9733168611376</c:v>
                </c:pt>
                <c:pt idx="724">
                  <c:v>1121.0295184350025</c:v>
                </c:pt>
                <c:pt idx="725">
                  <c:v>1109.393903122957</c:v>
                </c:pt>
                <c:pt idx="726">
                  <c:v>2013.0510752142984</c:v>
                </c:pt>
                <c:pt idx="727">
                  <c:v>1964.9300491051838</c:v>
                </c:pt>
                <c:pt idx="728">
                  <c:v>1670.7601699491731</c:v>
                </c:pt>
                <c:pt idx="729">
                  <c:v>1687.03533333158</c:v>
                </c:pt>
                <c:pt idx="730">
                  <c:v>2013.734388502352</c:v>
                </c:pt>
                <c:pt idx="731">
                  <c:v>1962.9059286189613</c:v>
                </c:pt>
                <c:pt idx="732">
                  <c:v>1060.7152294496959</c:v>
                </c:pt>
                <c:pt idx="733">
                  <c:v>1067.7030784588871</c:v>
                </c:pt>
                <c:pt idx="734">
                  <c:v>1684.1232382716246</c:v>
                </c:pt>
                <c:pt idx="735">
                  <c:v>2008.8015671774704</c:v>
                </c:pt>
                <c:pt idx="736">
                  <c:v>1112.2586464108786</c:v>
                </c:pt>
                <c:pt idx="737">
                  <c:v>1109.6811302570202</c:v>
                </c:pt>
                <c:pt idx="738">
                  <c:v>1697.2318354785752</c:v>
                </c:pt>
                <c:pt idx="739">
                  <c:v>1097.8923451157834</c:v>
                </c:pt>
                <c:pt idx="740">
                  <c:v>1079.9535810307113</c:v>
                </c:pt>
                <c:pt idx="741">
                  <c:v>1084.6796854136362</c:v>
                </c:pt>
                <c:pt idx="742">
                  <c:v>1103.6880272135047</c:v>
                </c:pt>
                <c:pt idx="743">
                  <c:v>1112.2026297015093</c:v>
                </c:pt>
                <c:pt idx="744">
                  <c:v>1105.8522592435745</c:v>
                </c:pt>
                <c:pt idx="745">
                  <c:v>1997.2127306430539</c:v>
                </c:pt>
                <c:pt idx="746">
                  <c:v>1704.4243355431638</c:v>
                </c:pt>
                <c:pt idx="747">
                  <c:v>1129.3219284193494</c:v>
                </c:pt>
                <c:pt idx="748">
                  <c:v>1064.959683789788</c:v>
                </c:pt>
                <c:pt idx="749">
                  <c:v>1119.4969465310387</c:v>
                </c:pt>
                <c:pt idx="750">
                  <c:v>1071.3170711737109</c:v>
                </c:pt>
                <c:pt idx="751">
                  <c:v>1129.2457808222405</c:v>
                </c:pt>
                <c:pt idx="752">
                  <c:v>1091.2786877452584</c:v>
                </c:pt>
                <c:pt idx="753">
                  <c:v>2006.5404922405519</c:v>
                </c:pt>
                <c:pt idx="754">
                  <c:v>2018.0834310949251</c:v>
                </c:pt>
                <c:pt idx="755">
                  <c:v>1102.057518650181</c:v>
                </c:pt>
                <c:pt idx="756">
                  <c:v>1673.7978662984419</c:v>
                </c:pt>
                <c:pt idx="757">
                  <c:v>1716.949597408292</c:v>
                </c:pt>
                <c:pt idx="758">
                  <c:v>1978.8759296217406</c:v>
                </c:pt>
                <c:pt idx="759">
                  <c:v>1709.715626570561</c:v>
                </c:pt>
                <c:pt idx="760">
                  <c:v>1111.4212990675833</c:v>
                </c:pt>
                <c:pt idx="761">
                  <c:v>1124.952594190109</c:v>
                </c:pt>
                <c:pt idx="762">
                  <c:v>1112.7444464913551</c:v>
                </c:pt>
                <c:pt idx="763">
                  <c:v>1114.224451947422</c:v>
                </c:pt>
                <c:pt idx="764">
                  <c:v>1068.5141498672135</c:v>
                </c:pt>
                <c:pt idx="765">
                  <c:v>1096.1278977097795</c:v>
                </c:pt>
                <c:pt idx="766">
                  <c:v>1085.6876666648841</c:v>
                </c:pt>
                <c:pt idx="767">
                  <c:v>1087.8723132757036</c:v>
                </c:pt>
                <c:pt idx="768">
                  <c:v>1102.0610485119319</c:v>
                </c:pt>
                <c:pt idx="769">
                  <c:v>1122.7706087844492</c:v>
                </c:pt>
                <c:pt idx="770">
                  <c:v>1950.3772702315766</c:v>
                </c:pt>
                <c:pt idx="771">
                  <c:v>1057.9675192386351</c:v>
                </c:pt>
                <c:pt idx="772">
                  <c:v>1093.5778290284534</c:v>
                </c:pt>
                <c:pt idx="773">
                  <c:v>1975.5281231785762</c:v>
                </c:pt>
                <c:pt idx="774">
                  <c:v>2027.6359876173867</c:v>
                </c:pt>
                <c:pt idx="775">
                  <c:v>1980.37512008412</c:v>
                </c:pt>
                <c:pt idx="776">
                  <c:v>1123.8312770824732</c:v>
                </c:pt>
                <c:pt idx="777">
                  <c:v>1090.182192158029</c:v>
                </c:pt>
                <c:pt idx="778">
                  <c:v>2021.3034069903476</c:v>
                </c:pt>
                <c:pt idx="779">
                  <c:v>1117.1787455645856</c:v>
                </c:pt>
                <c:pt idx="780">
                  <c:v>1122.4857661768933</c:v>
                </c:pt>
                <c:pt idx="781">
                  <c:v>1679.8706203692411</c:v>
                </c:pt>
                <c:pt idx="782">
                  <c:v>1986.2959419287884</c:v>
                </c:pt>
                <c:pt idx="783">
                  <c:v>1113.26609483487</c:v>
                </c:pt>
                <c:pt idx="784">
                  <c:v>1995.4520404675948</c:v>
                </c:pt>
                <c:pt idx="785">
                  <c:v>1720.3509415560893</c:v>
                </c:pt>
                <c:pt idx="786">
                  <c:v>1677.7974713706137</c:v>
                </c:pt>
                <c:pt idx="787">
                  <c:v>2021.4339017509242</c:v>
                </c:pt>
                <c:pt idx="788">
                  <c:v>1631.0996172437635</c:v>
                </c:pt>
                <c:pt idx="789">
                  <c:v>1119.6569513753971</c:v>
                </c:pt>
                <c:pt idx="790">
                  <c:v>1689.8868767378538</c:v>
                </c:pt>
                <c:pt idx="791">
                  <c:v>1720.4558302775165</c:v>
                </c:pt>
                <c:pt idx="792">
                  <c:v>1074.5736115878717</c:v>
                </c:pt>
                <c:pt idx="793">
                  <c:v>1104.6119718315135</c:v>
                </c:pt>
                <c:pt idx="794">
                  <c:v>1106.4158156700407</c:v>
                </c:pt>
                <c:pt idx="795">
                  <c:v>1691.8685604539801</c:v>
                </c:pt>
                <c:pt idx="796">
                  <c:v>1694.3022006974531</c:v>
                </c:pt>
                <c:pt idx="797">
                  <c:v>2017.1794050981543</c:v>
                </c:pt>
                <c:pt idx="798">
                  <c:v>1679.2055713083598</c:v>
                </c:pt>
                <c:pt idx="799">
                  <c:v>1691.4758147359066</c:v>
                </c:pt>
                <c:pt idx="800">
                  <c:v>1975.1052916130507</c:v>
                </c:pt>
                <c:pt idx="801">
                  <c:v>1720.303039291399</c:v>
                </c:pt>
                <c:pt idx="802">
                  <c:v>1156.6883435601144</c:v>
                </c:pt>
                <c:pt idx="803">
                  <c:v>1096.3415766312107</c:v>
                </c:pt>
                <c:pt idx="804">
                  <c:v>1695.9498183246344</c:v>
                </c:pt>
                <c:pt idx="805">
                  <c:v>1098.8357840629822</c:v>
                </c:pt>
                <c:pt idx="806">
                  <c:v>1095.3061101662588</c:v>
                </c:pt>
                <c:pt idx="807">
                  <c:v>1106.0035180340531</c:v>
                </c:pt>
                <c:pt idx="808">
                  <c:v>2020.0368005559951</c:v>
                </c:pt>
                <c:pt idx="809">
                  <c:v>2005.7693742114166</c:v>
                </c:pt>
                <c:pt idx="810">
                  <c:v>1694.1482443318857</c:v>
                </c:pt>
                <c:pt idx="811">
                  <c:v>1117.4927787014833</c:v>
                </c:pt>
                <c:pt idx="812">
                  <c:v>1061.5687786139058</c:v>
                </c:pt>
                <c:pt idx="813">
                  <c:v>1098.0187203230696</c:v>
                </c:pt>
                <c:pt idx="814">
                  <c:v>2028.7501656170473</c:v>
                </c:pt>
                <c:pt idx="815">
                  <c:v>1991.6409605519113</c:v>
                </c:pt>
                <c:pt idx="816">
                  <c:v>1723.7199715065326</c:v>
                </c:pt>
                <c:pt idx="817">
                  <c:v>1111.8278280804316</c:v>
                </c:pt>
                <c:pt idx="818">
                  <c:v>1062.3161545747037</c:v>
                </c:pt>
                <c:pt idx="819">
                  <c:v>1997.9114579584323</c:v>
                </c:pt>
                <c:pt idx="820">
                  <c:v>1163.5070235172404</c:v>
                </c:pt>
                <c:pt idx="821">
                  <c:v>1062.2620158394898</c:v>
                </c:pt>
                <c:pt idx="822">
                  <c:v>1103.8244712906283</c:v>
                </c:pt>
                <c:pt idx="823">
                  <c:v>1105.818666278627</c:v>
                </c:pt>
                <c:pt idx="824">
                  <c:v>1131.204042569711</c:v>
                </c:pt>
                <c:pt idx="825">
                  <c:v>1966.1254917140116</c:v>
                </c:pt>
                <c:pt idx="826">
                  <c:v>1082.1750954656418</c:v>
                </c:pt>
                <c:pt idx="827">
                  <c:v>2013.1888298368367</c:v>
                </c:pt>
                <c:pt idx="828">
                  <c:v>2022.1940427866205</c:v>
                </c:pt>
                <c:pt idx="829">
                  <c:v>1108.9039817919634</c:v>
                </c:pt>
                <c:pt idx="830">
                  <c:v>1077.6912115325297</c:v>
                </c:pt>
                <c:pt idx="831">
                  <c:v>1099.2678466946124</c:v>
                </c:pt>
                <c:pt idx="832">
                  <c:v>1094.1006364390619</c:v>
                </c:pt>
                <c:pt idx="833">
                  <c:v>1973.0502745967085</c:v>
                </c:pt>
                <c:pt idx="834">
                  <c:v>1081.7526555767408</c:v>
                </c:pt>
                <c:pt idx="835">
                  <c:v>1097.2549306651338</c:v>
                </c:pt>
                <c:pt idx="836">
                  <c:v>1101.5206727748696</c:v>
                </c:pt>
                <c:pt idx="837">
                  <c:v>1064.7624339022302</c:v>
                </c:pt>
                <c:pt idx="838">
                  <c:v>1098.3898178068914</c:v>
                </c:pt>
                <c:pt idx="839">
                  <c:v>1107.226860862148</c:v>
                </c:pt>
                <c:pt idx="840">
                  <c:v>1676.4728000026957</c:v>
                </c:pt>
                <c:pt idx="841">
                  <c:v>1105.4700206747575</c:v>
                </c:pt>
                <c:pt idx="842">
                  <c:v>1968.9754717943706</c:v>
                </c:pt>
                <c:pt idx="843">
                  <c:v>1709.8265934669932</c:v>
                </c:pt>
                <c:pt idx="844">
                  <c:v>1085.8055408771665</c:v>
                </c:pt>
                <c:pt idx="845">
                  <c:v>1091.6626918056522</c:v>
                </c:pt>
                <c:pt idx="846">
                  <c:v>1132.7874600676073</c:v>
                </c:pt>
                <c:pt idx="847">
                  <c:v>1047.7240210680061</c:v>
                </c:pt>
                <c:pt idx="848">
                  <c:v>1080.2454098283117</c:v>
                </c:pt>
                <c:pt idx="849">
                  <c:v>1116.2609880645066</c:v>
                </c:pt>
                <c:pt idx="850">
                  <c:v>1058.5083170788798</c:v>
                </c:pt>
                <c:pt idx="851">
                  <c:v>1094.7973613400056</c:v>
                </c:pt>
                <c:pt idx="852">
                  <c:v>1733.0409316622236</c:v>
                </c:pt>
                <c:pt idx="853">
                  <c:v>1101.7382346796671</c:v>
                </c:pt>
                <c:pt idx="854">
                  <c:v>1099.3167834848587</c:v>
                </c:pt>
                <c:pt idx="855">
                  <c:v>1109.9572414094964</c:v>
                </c:pt>
                <c:pt idx="856">
                  <c:v>1973.7310543871727</c:v>
                </c:pt>
                <c:pt idx="857">
                  <c:v>1081.4837074269483</c:v>
                </c:pt>
                <c:pt idx="858">
                  <c:v>1090.3789206306762</c:v>
                </c:pt>
                <c:pt idx="859">
                  <c:v>1994.2609373910329</c:v>
                </c:pt>
                <c:pt idx="860">
                  <c:v>1079.3507332378626</c:v>
                </c:pt>
                <c:pt idx="861">
                  <c:v>1086.3029253621153</c:v>
                </c:pt>
                <c:pt idx="862">
                  <c:v>1681.0791062923815</c:v>
                </c:pt>
                <c:pt idx="863">
                  <c:v>1117.7017455415635</c:v>
                </c:pt>
                <c:pt idx="864">
                  <c:v>1702.557350202746</c:v>
                </c:pt>
                <c:pt idx="865">
                  <c:v>1109.2898441334078</c:v>
                </c:pt>
                <c:pt idx="866">
                  <c:v>1117.3291840651866</c:v>
                </c:pt>
                <c:pt idx="867">
                  <c:v>1099.1050685154346</c:v>
                </c:pt>
                <c:pt idx="868">
                  <c:v>1100.4318962421787</c:v>
                </c:pt>
                <c:pt idx="869">
                  <c:v>1113.7693157619256</c:v>
                </c:pt>
                <c:pt idx="870">
                  <c:v>1116.8799719935844</c:v>
                </c:pt>
                <c:pt idx="871">
                  <c:v>1116.4802385141877</c:v>
                </c:pt>
                <c:pt idx="872">
                  <c:v>1112.4823944637114</c:v>
                </c:pt>
                <c:pt idx="873">
                  <c:v>1089.4081768102203</c:v>
                </c:pt>
                <c:pt idx="874">
                  <c:v>1975.8529530992332</c:v>
                </c:pt>
                <c:pt idx="875">
                  <c:v>1989.425036410212</c:v>
                </c:pt>
                <c:pt idx="876">
                  <c:v>1097.6441044273838</c:v>
                </c:pt>
                <c:pt idx="877">
                  <c:v>1138.8938408199094</c:v>
                </c:pt>
                <c:pt idx="878">
                  <c:v>1989.6630264939729</c:v>
                </c:pt>
                <c:pt idx="879">
                  <c:v>1112.3170993431986</c:v>
                </c:pt>
                <c:pt idx="880">
                  <c:v>2012.7203485044802</c:v>
                </c:pt>
                <c:pt idx="881">
                  <c:v>2002.185790703822</c:v>
                </c:pt>
                <c:pt idx="882">
                  <c:v>1678.2539103971674</c:v>
                </c:pt>
                <c:pt idx="883">
                  <c:v>1697.9891540518008</c:v>
                </c:pt>
                <c:pt idx="884">
                  <c:v>1084.0956549492651</c:v>
                </c:pt>
                <c:pt idx="885">
                  <c:v>1100.1843722425483</c:v>
                </c:pt>
                <c:pt idx="886">
                  <c:v>1074.2269462788149</c:v>
                </c:pt>
                <c:pt idx="887">
                  <c:v>1105.9392004022206</c:v>
                </c:pt>
                <c:pt idx="888">
                  <c:v>1087.3340341296378</c:v>
                </c:pt>
                <c:pt idx="889">
                  <c:v>1082.7920797045408</c:v>
                </c:pt>
                <c:pt idx="890">
                  <c:v>1120.9996229304272</c:v>
                </c:pt>
                <c:pt idx="891">
                  <c:v>1983.1748451701346</c:v>
                </c:pt>
                <c:pt idx="892">
                  <c:v>1105.8418039181877</c:v>
                </c:pt>
                <c:pt idx="893">
                  <c:v>2014.4295319663831</c:v>
                </c:pt>
                <c:pt idx="894">
                  <c:v>1114.4372646853935</c:v>
                </c:pt>
                <c:pt idx="895">
                  <c:v>1103.8625128887993</c:v>
                </c:pt>
                <c:pt idx="896">
                  <c:v>1980.9320896855625</c:v>
                </c:pt>
                <c:pt idx="897">
                  <c:v>1143.1324732663206</c:v>
                </c:pt>
                <c:pt idx="898">
                  <c:v>1074.2599590236073</c:v>
                </c:pt>
                <c:pt idx="899">
                  <c:v>1117.9379029667994</c:v>
                </c:pt>
                <c:pt idx="900">
                  <c:v>1082.9198585520685</c:v>
                </c:pt>
                <c:pt idx="901">
                  <c:v>1073.5477786594352</c:v>
                </c:pt>
                <c:pt idx="902">
                  <c:v>1126.236683025609</c:v>
                </c:pt>
                <c:pt idx="903">
                  <c:v>1715.051281585578</c:v>
                </c:pt>
                <c:pt idx="904">
                  <c:v>1089.0052893913648</c:v>
                </c:pt>
                <c:pt idx="905">
                  <c:v>1077.3763016556225</c:v>
                </c:pt>
                <c:pt idx="906">
                  <c:v>1089.692231115622</c:v>
                </c:pt>
                <c:pt idx="907">
                  <c:v>2008.8261909036569</c:v>
                </c:pt>
                <c:pt idx="908">
                  <c:v>2010.6339683267797</c:v>
                </c:pt>
                <c:pt idx="909">
                  <c:v>1118.0964293613351</c:v>
                </c:pt>
                <c:pt idx="910">
                  <c:v>1108.4271715994464</c:v>
                </c:pt>
                <c:pt idx="911">
                  <c:v>1097.6122418756863</c:v>
                </c:pt>
                <c:pt idx="912">
                  <c:v>1087.2665434071473</c:v>
                </c:pt>
                <c:pt idx="913">
                  <c:v>1123.9655625658022</c:v>
                </c:pt>
                <c:pt idx="914">
                  <c:v>2014.9054472663011</c:v>
                </c:pt>
                <c:pt idx="915">
                  <c:v>1712.7921511931563</c:v>
                </c:pt>
                <c:pt idx="916">
                  <c:v>1719.7653917469049</c:v>
                </c:pt>
                <c:pt idx="917">
                  <c:v>1114.7113800077468</c:v>
                </c:pt>
                <c:pt idx="918">
                  <c:v>1101.251122933442</c:v>
                </c:pt>
                <c:pt idx="919">
                  <c:v>1097.0021218781221</c:v>
                </c:pt>
                <c:pt idx="920">
                  <c:v>1095.4797191758871</c:v>
                </c:pt>
                <c:pt idx="921">
                  <c:v>1708.4145234917819</c:v>
                </c:pt>
                <c:pt idx="922">
                  <c:v>1089.6439387581515</c:v>
                </c:pt>
                <c:pt idx="923">
                  <c:v>1142.0529878429902</c:v>
                </c:pt>
                <c:pt idx="924">
                  <c:v>1149.7055991322236</c:v>
                </c:pt>
                <c:pt idx="925">
                  <c:v>1105.0054127605074</c:v>
                </c:pt>
                <c:pt idx="926">
                  <c:v>2000.4580073000679</c:v>
                </c:pt>
                <c:pt idx="927">
                  <c:v>1696.1950614170864</c:v>
                </c:pt>
                <c:pt idx="928">
                  <c:v>1732.2681843641433</c:v>
                </c:pt>
                <c:pt idx="929">
                  <c:v>1686.2736360933654</c:v>
                </c:pt>
                <c:pt idx="930">
                  <c:v>1683.168489926604</c:v>
                </c:pt>
                <c:pt idx="931">
                  <c:v>1722.1898056389512</c:v>
                </c:pt>
                <c:pt idx="932">
                  <c:v>1680.5390128362524</c:v>
                </c:pt>
                <c:pt idx="933">
                  <c:v>1123.0945417195248</c:v>
                </c:pt>
                <c:pt idx="934">
                  <c:v>2012.3414403355227</c:v>
                </c:pt>
                <c:pt idx="935">
                  <c:v>1707.3727091039873</c:v>
                </c:pt>
                <c:pt idx="936">
                  <c:v>1724.3763603803695</c:v>
                </c:pt>
                <c:pt idx="937">
                  <c:v>1973.8832623476974</c:v>
                </c:pt>
                <c:pt idx="938">
                  <c:v>1999.1539491028566</c:v>
                </c:pt>
                <c:pt idx="939">
                  <c:v>1698.6829529900645</c:v>
                </c:pt>
                <c:pt idx="940">
                  <c:v>1705.5293322157504</c:v>
                </c:pt>
                <c:pt idx="941">
                  <c:v>1094.2015700133002</c:v>
                </c:pt>
                <c:pt idx="942">
                  <c:v>1997.1082425396496</c:v>
                </c:pt>
                <c:pt idx="943">
                  <c:v>1999.5961647116092</c:v>
                </c:pt>
                <c:pt idx="944">
                  <c:v>1950.7692328484206</c:v>
                </c:pt>
                <c:pt idx="945">
                  <c:v>1708.5128660124149</c:v>
                </c:pt>
                <c:pt idx="946">
                  <c:v>1094.4405087502614</c:v>
                </c:pt>
                <c:pt idx="947">
                  <c:v>1093.2198439734011</c:v>
                </c:pt>
                <c:pt idx="948">
                  <c:v>1116.2044032738149</c:v>
                </c:pt>
                <c:pt idx="949">
                  <c:v>1099.9861124367144</c:v>
                </c:pt>
                <c:pt idx="950">
                  <c:v>2044.7020709098824</c:v>
                </c:pt>
                <c:pt idx="951">
                  <c:v>1998.1553788346043</c:v>
                </c:pt>
                <c:pt idx="952">
                  <c:v>1690.0901798851351</c:v>
                </c:pt>
                <c:pt idx="953">
                  <c:v>1127.7923266067073</c:v>
                </c:pt>
                <c:pt idx="954">
                  <c:v>1685.8606611892192</c:v>
                </c:pt>
                <c:pt idx="955">
                  <c:v>1115.7711427330955</c:v>
                </c:pt>
                <c:pt idx="956">
                  <c:v>1096.2583243702964</c:v>
                </c:pt>
                <c:pt idx="957">
                  <c:v>1095.5601447006809</c:v>
                </c:pt>
                <c:pt idx="958">
                  <c:v>1114.2393606750672</c:v>
                </c:pt>
                <c:pt idx="959">
                  <c:v>1734.315143050341</c:v>
                </c:pt>
                <c:pt idx="960">
                  <c:v>1132.764082818162</c:v>
                </c:pt>
                <c:pt idx="961">
                  <c:v>1099.4370515338305</c:v>
                </c:pt>
                <c:pt idx="962">
                  <c:v>1083.1716020127726</c:v>
                </c:pt>
                <c:pt idx="963">
                  <c:v>1075.7451771367935</c:v>
                </c:pt>
                <c:pt idx="964">
                  <c:v>1065.3418155931836</c:v>
                </c:pt>
                <c:pt idx="965">
                  <c:v>1088.0854179840362</c:v>
                </c:pt>
                <c:pt idx="966">
                  <c:v>1112.2281476247142</c:v>
                </c:pt>
                <c:pt idx="967">
                  <c:v>1046.1948958482185</c:v>
                </c:pt>
                <c:pt idx="968">
                  <c:v>1108.655770169182</c:v>
                </c:pt>
                <c:pt idx="969">
                  <c:v>1723.6073979180555</c:v>
                </c:pt>
                <c:pt idx="970">
                  <c:v>1101.8220726281736</c:v>
                </c:pt>
                <c:pt idx="971">
                  <c:v>1989.5899797868221</c:v>
                </c:pt>
                <c:pt idx="972">
                  <c:v>1105.3169557363437</c:v>
                </c:pt>
                <c:pt idx="973">
                  <c:v>1136.7299237626678</c:v>
                </c:pt>
                <c:pt idx="974">
                  <c:v>1104.5295377139043</c:v>
                </c:pt>
                <c:pt idx="975">
                  <c:v>1096.1792600971567</c:v>
                </c:pt>
                <c:pt idx="976">
                  <c:v>1702.6226227924442</c:v>
                </c:pt>
                <c:pt idx="977">
                  <c:v>1123.6202944592455</c:v>
                </c:pt>
                <c:pt idx="978">
                  <c:v>1098.8752016477169</c:v>
                </c:pt>
                <c:pt idx="979">
                  <c:v>1114.4878849500528</c:v>
                </c:pt>
                <c:pt idx="980">
                  <c:v>2005.4024244032487</c:v>
                </c:pt>
                <c:pt idx="981">
                  <c:v>1090.1172278400118</c:v>
                </c:pt>
                <c:pt idx="982">
                  <c:v>1085.3463815505252</c:v>
                </c:pt>
                <c:pt idx="983">
                  <c:v>1121.6838102512661</c:v>
                </c:pt>
                <c:pt idx="984">
                  <c:v>1102.3446272548099</c:v>
                </c:pt>
                <c:pt idx="985">
                  <c:v>2028.9540242617516</c:v>
                </c:pt>
                <c:pt idx="986">
                  <c:v>1718.8172805834001</c:v>
                </c:pt>
                <c:pt idx="987">
                  <c:v>1080.0251413015101</c:v>
                </c:pt>
                <c:pt idx="988">
                  <c:v>1106.8500057165063</c:v>
                </c:pt>
                <c:pt idx="989">
                  <c:v>1097.9512101554067</c:v>
                </c:pt>
                <c:pt idx="990">
                  <c:v>1984.3068115971389</c:v>
                </c:pt>
                <c:pt idx="991">
                  <c:v>1687.3984051516336</c:v>
                </c:pt>
                <c:pt idx="992">
                  <c:v>1719.2002980890234</c:v>
                </c:pt>
                <c:pt idx="993">
                  <c:v>1690.7923397587529</c:v>
                </c:pt>
                <c:pt idx="994">
                  <c:v>1107.8571965102676</c:v>
                </c:pt>
                <c:pt idx="995">
                  <c:v>1692.7695910467801</c:v>
                </c:pt>
                <c:pt idx="996">
                  <c:v>2015.6700002973703</c:v>
                </c:pt>
                <c:pt idx="997">
                  <c:v>1719.9197970051837</c:v>
                </c:pt>
                <c:pt idx="998">
                  <c:v>1124.616535136872</c:v>
                </c:pt>
                <c:pt idx="999">
                  <c:v>1061.7675106984996</c:v>
                </c:pt>
                <c:pt idx="1000">
                  <c:v>1087.7107814709391</c:v>
                </c:pt>
                <c:pt idx="1001">
                  <c:v>1108.3381897684303</c:v>
                </c:pt>
                <c:pt idx="1002">
                  <c:v>2001.8528116099601</c:v>
                </c:pt>
                <c:pt idx="1003">
                  <c:v>1117.1378370637815</c:v>
                </c:pt>
                <c:pt idx="1004">
                  <c:v>1098.2282966749751</c:v>
                </c:pt>
                <c:pt idx="1005">
                  <c:v>1134.2840299020797</c:v>
                </c:pt>
                <c:pt idx="1006">
                  <c:v>1081.2467485274183</c:v>
                </c:pt>
                <c:pt idx="1007">
                  <c:v>1111.9683996054414</c:v>
                </c:pt>
                <c:pt idx="1008">
                  <c:v>1697.604371549915</c:v>
                </c:pt>
                <c:pt idx="1009">
                  <c:v>1974.1008523857734</c:v>
                </c:pt>
                <c:pt idx="1010">
                  <c:v>1689.2027951471293</c:v>
                </c:pt>
                <c:pt idx="1011">
                  <c:v>1654.8462421280542</c:v>
                </c:pt>
                <c:pt idx="1012">
                  <c:v>1076.5083721604747</c:v>
                </c:pt>
                <c:pt idx="1013">
                  <c:v>1126.0066618786536</c:v>
                </c:pt>
                <c:pt idx="1014">
                  <c:v>2027.0693595596113</c:v>
                </c:pt>
                <c:pt idx="1015">
                  <c:v>1995.3635985857111</c:v>
                </c:pt>
                <c:pt idx="1016">
                  <c:v>1653.9642913462424</c:v>
                </c:pt>
                <c:pt idx="1017">
                  <c:v>1122.8744983058718</c:v>
                </c:pt>
                <c:pt idx="1018">
                  <c:v>1135.3913703804708</c:v>
                </c:pt>
                <c:pt idx="1019">
                  <c:v>1122.3240887425504</c:v>
                </c:pt>
                <c:pt idx="1020">
                  <c:v>1689.4506305263135</c:v>
                </c:pt>
                <c:pt idx="1021">
                  <c:v>1742.1589303032063</c:v>
                </c:pt>
                <c:pt idx="1022">
                  <c:v>2016.3145330014515</c:v>
                </c:pt>
                <c:pt idx="1023">
                  <c:v>1107.9695301104932</c:v>
                </c:pt>
                <c:pt idx="1024">
                  <c:v>1080.7582277489792</c:v>
                </c:pt>
                <c:pt idx="1025">
                  <c:v>1133.1728267366361</c:v>
                </c:pt>
                <c:pt idx="1026">
                  <c:v>1099.1273857038088</c:v>
                </c:pt>
                <c:pt idx="1027">
                  <c:v>1688.2991781087205</c:v>
                </c:pt>
                <c:pt idx="1028">
                  <c:v>1087.6940418169036</c:v>
                </c:pt>
                <c:pt idx="1029">
                  <c:v>1109.6466222257491</c:v>
                </c:pt>
                <c:pt idx="1030">
                  <c:v>1105.5113473774952</c:v>
                </c:pt>
                <c:pt idx="1031">
                  <c:v>1994.0721705003857</c:v>
                </c:pt>
                <c:pt idx="1032">
                  <c:v>1111.1045676148449</c:v>
                </c:pt>
                <c:pt idx="1033">
                  <c:v>1044.8287190935778</c:v>
                </c:pt>
                <c:pt idx="1034">
                  <c:v>1073.307634509674</c:v>
                </c:pt>
                <c:pt idx="1035">
                  <c:v>1133.3673905013279</c:v>
                </c:pt>
                <c:pt idx="1036">
                  <c:v>1709.7672552902857</c:v>
                </c:pt>
                <c:pt idx="1037">
                  <c:v>1693.1856375590446</c:v>
                </c:pt>
                <c:pt idx="1038">
                  <c:v>1105.6023028262828</c:v>
                </c:pt>
                <c:pt idx="1039">
                  <c:v>1992.8423971538432</c:v>
                </c:pt>
                <c:pt idx="1040">
                  <c:v>1105.3867306977857</c:v>
                </c:pt>
                <c:pt idx="1041">
                  <c:v>1702.9073299844638</c:v>
                </c:pt>
                <c:pt idx="1042">
                  <c:v>1094.4271239400525</c:v>
                </c:pt>
                <c:pt idx="1043">
                  <c:v>1079.5318374552226</c:v>
                </c:pt>
                <c:pt idx="1044">
                  <c:v>1085.8468815454651</c:v>
                </c:pt>
                <c:pt idx="1045">
                  <c:v>1065.6034839796835</c:v>
                </c:pt>
                <c:pt idx="1046">
                  <c:v>1070.3508753174222</c:v>
                </c:pt>
                <c:pt idx="1047">
                  <c:v>1093.5886324591488</c:v>
                </c:pt>
                <c:pt idx="1048">
                  <c:v>1084.3742390524087</c:v>
                </c:pt>
                <c:pt idx="1049">
                  <c:v>1113.6508114123867</c:v>
                </c:pt>
                <c:pt idx="1050">
                  <c:v>1691.1524894125025</c:v>
                </c:pt>
                <c:pt idx="1051">
                  <c:v>1689.057143982237</c:v>
                </c:pt>
                <c:pt idx="1052">
                  <c:v>1090.1103905205889</c:v>
                </c:pt>
                <c:pt idx="1053">
                  <c:v>1095.9099225928944</c:v>
                </c:pt>
                <c:pt idx="1054">
                  <c:v>1084.6595348958174</c:v>
                </c:pt>
                <c:pt idx="1055">
                  <c:v>1099.4141737519833</c:v>
                </c:pt>
                <c:pt idx="1056">
                  <c:v>1107.0764784878061</c:v>
                </c:pt>
                <c:pt idx="1057">
                  <c:v>1125.5344342279841</c:v>
                </c:pt>
                <c:pt idx="1058">
                  <c:v>1103.2965114589558</c:v>
                </c:pt>
                <c:pt idx="1059">
                  <c:v>1073.4675035648286</c:v>
                </c:pt>
                <c:pt idx="1060">
                  <c:v>1128.4559220665869</c:v>
                </c:pt>
                <c:pt idx="1061">
                  <c:v>1126.2630296422917</c:v>
                </c:pt>
                <c:pt idx="1062">
                  <c:v>1709.8484377729499</c:v>
                </c:pt>
                <c:pt idx="1063">
                  <c:v>1129.6177979337615</c:v>
                </c:pt>
                <c:pt idx="1064">
                  <c:v>1672.7287478074795</c:v>
                </c:pt>
                <c:pt idx="1065">
                  <c:v>1125.6922898580626</c:v>
                </c:pt>
                <c:pt idx="1066">
                  <c:v>1065.8387809402745</c:v>
                </c:pt>
                <c:pt idx="1067">
                  <c:v>1108.3627487618594</c:v>
                </c:pt>
                <c:pt idx="1068">
                  <c:v>1128.1703959437623</c:v>
                </c:pt>
                <c:pt idx="1069">
                  <c:v>1711.293834959806</c:v>
                </c:pt>
                <c:pt idx="1070">
                  <c:v>1079.9546339194287</c:v>
                </c:pt>
                <c:pt idx="1071">
                  <c:v>1058.3086402370513</c:v>
                </c:pt>
                <c:pt idx="1072">
                  <c:v>1720.0514179482307</c:v>
                </c:pt>
                <c:pt idx="1073">
                  <c:v>1097.1102803833828</c:v>
                </c:pt>
                <c:pt idx="1074">
                  <c:v>1121.8244801937019</c:v>
                </c:pt>
                <c:pt idx="1075">
                  <c:v>1095.4714695225</c:v>
                </c:pt>
                <c:pt idx="1076">
                  <c:v>1076.2729955074426</c:v>
                </c:pt>
                <c:pt idx="1077">
                  <c:v>1687.0692466566366</c:v>
                </c:pt>
                <c:pt idx="1078">
                  <c:v>1110.0081139833112</c:v>
                </c:pt>
                <c:pt idx="1079">
                  <c:v>1078.8055339757477</c:v>
                </c:pt>
                <c:pt idx="1080">
                  <c:v>1098.9408033270154</c:v>
                </c:pt>
                <c:pt idx="1081">
                  <c:v>1096.0644769502474</c:v>
                </c:pt>
                <c:pt idx="1082">
                  <c:v>1042.7104979056721</c:v>
                </c:pt>
                <c:pt idx="1083">
                  <c:v>1108.7096035316799</c:v>
                </c:pt>
                <c:pt idx="1084">
                  <c:v>1084.5622738394889</c:v>
                </c:pt>
                <c:pt idx="1085">
                  <c:v>1125.0769630261093</c:v>
                </c:pt>
                <c:pt idx="1086">
                  <c:v>2003.2061175267258</c:v>
                </c:pt>
                <c:pt idx="1087">
                  <c:v>1681.0860461269667</c:v>
                </c:pt>
                <c:pt idx="1088">
                  <c:v>1708.7848086348911</c:v>
                </c:pt>
                <c:pt idx="1089">
                  <c:v>1732.1199595239118</c:v>
                </c:pt>
                <c:pt idx="1090">
                  <c:v>1998.4653974737023</c:v>
                </c:pt>
                <c:pt idx="1091">
                  <c:v>1706.5903657519552</c:v>
                </c:pt>
                <c:pt idx="1092">
                  <c:v>1120.2713076167825</c:v>
                </c:pt>
                <c:pt idx="1093">
                  <c:v>2006.5729109986921</c:v>
                </c:pt>
                <c:pt idx="1094">
                  <c:v>1081.9247670903885</c:v>
                </c:pt>
                <c:pt idx="1095">
                  <c:v>1699.8910873041909</c:v>
                </c:pt>
                <c:pt idx="1096">
                  <c:v>1105.9313391412427</c:v>
                </c:pt>
                <c:pt idx="1097">
                  <c:v>1111.6056099350242</c:v>
                </c:pt>
                <c:pt idx="1098">
                  <c:v>2010.7835992804562</c:v>
                </c:pt>
                <c:pt idx="1099">
                  <c:v>1710.9229899809625</c:v>
                </c:pt>
                <c:pt idx="1100">
                  <c:v>1656.8775747003749</c:v>
                </c:pt>
                <c:pt idx="1101">
                  <c:v>1690.0469297744878</c:v>
                </c:pt>
                <c:pt idx="1102">
                  <c:v>1130.0010028511265</c:v>
                </c:pt>
                <c:pt idx="1103">
                  <c:v>1061.6150770611869</c:v>
                </c:pt>
                <c:pt idx="1104">
                  <c:v>1075.8974730196669</c:v>
                </c:pt>
                <c:pt idx="1105">
                  <c:v>1119.176710771171</c:v>
                </c:pt>
                <c:pt idx="1106">
                  <c:v>1113.7957844697055</c:v>
                </c:pt>
                <c:pt idx="1107">
                  <c:v>206.6171379942603</c:v>
                </c:pt>
                <c:pt idx="1108">
                  <c:v>2026.930718073618</c:v>
                </c:pt>
                <c:pt idx="1109">
                  <c:v>1983.9464079349866</c:v>
                </c:pt>
                <c:pt idx="1110">
                  <c:v>1702.0118621732991</c:v>
                </c:pt>
                <c:pt idx="1111">
                  <c:v>1102.6997711640074</c:v>
                </c:pt>
                <c:pt idx="1112">
                  <c:v>1096.0597484918305</c:v>
                </c:pt>
                <c:pt idx="1113">
                  <c:v>1116.911977272277</c:v>
                </c:pt>
                <c:pt idx="1114">
                  <c:v>1121.1967680233192</c:v>
                </c:pt>
                <c:pt idx="1115">
                  <c:v>1116.876077354777</c:v>
                </c:pt>
                <c:pt idx="1116">
                  <c:v>1063.1904200956362</c:v>
                </c:pt>
                <c:pt idx="1117">
                  <c:v>1085.8139775013221</c:v>
                </c:pt>
                <c:pt idx="1118">
                  <c:v>1071.6382825244027</c:v>
                </c:pt>
                <c:pt idx="1119">
                  <c:v>1088.4008237266385</c:v>
                </c:pt>
                <c:pt idx="1120">
                  <c:v>1063.443239009865</c:v>
                </c:pt>
                <c:pt idx="1121">
                  <c:v>1106.0983853461619</c:v>
                </c:pt>
                <c:pt idx="1122">
                  <c:v>1087.1299972176221</c:v>
                </c:pt>
                <c:pt idx="1123">
                  <c:v>1122.3883091799055</c:v>
                </c:pt>
                <c:pt idx="1124">
                  <c:v>1073.4642350718777</c:v>
                </c:pt>
                <c:pt idx="1125">
                  <c:v>1150.5244400309698</c:v>
                </c:pt>
                <c:pt idx="1126">
                  <c:v>1103.5184683477294</c:v>
                </c:pt>
                <c:pt idx="1127">
                  <c:v>1101.7043338046346</c:v>
                </c:pt>
                <c:pt idx="1128">
                  <c:v>1083.8237076149671</c:v>
                </c:pt>
                <c:pt idx="1129">
                  <c:v>1119.8859363445054</c:v>
                </c:pt>
                <c:pt idx="1130">
                  <c:v>1084.5736969737131</c:v>
                </c:pt>
                <c:pt idx="1131">
                  <c:v>1987.8241429671311</c:v>
                </c:pt>
                <c:pt idx="1132">
                  <c:v>1706.8991320653536</c:v>
                </c:pt>
                <c:pt idx="1133">
                  <c:v>1959.9255701794489</c:v>
                </c:pt>
                <c:pt idx="1134">
                  <c:v>1109.4964025205925</c:v>
                </c:pt>
                <c:pt idx="1135">
                  <c:v>1093.8231773988398</c:v>
                </c:pt>
                <c:pt idx="1136">
                  <c:v>1112.0730316979655</c:v>
                </c:pt>
                <c:pt idx="1137">
                  <c:v>1976.929127975242</c:v>
                </c:pt>
                <c:pt idx="1138">
                  <c:v>1987.6152466523029</c:v>
                </c:pt>
                <c:pt idx="1139">
                  <c:v>1070.4837903174882</c:v>
                </c:pt>
                <c:pt idx="1140">
                  <c:v>1122.5873408850368</c:v>
                </c:pt>
                <c:pt idx="1141">
                  <c:v>1699.5520110771361</c:v>
                </c:pt>
                <c:pt idx="1142">
                  <c:v>1979.7889339854848</c:v>
                </c:pt>
                <c:pt idx="1143">
                  <c:v>1087.7250795985701</c:v>
                </c:pt>
                <c:pt idx="1144">
                  <c:v>1669.2092537020355</c:v>
                </c:pt>
                <c:pt idx="1145">
                  <c:v>1688.3469069758917</c:v>
                </c:pt>
                <c:pt idx="1146">
                  <c:v>2003.2402518462441</c:v>
                </c:pt>
                <c:pt idx="1147">
                  <c:v>1736.2818290694263</c:v>
                </c:pt>
                <c:pt idx="1148">
                  <c:v>1701.3473216201164</c:v>
                </c:pt>
                <c:pt idx="1149">
                  <c:v>1699.2729691369163</c:v>
                </c:pt>
                <c:pt idx="1150">
                  <c:v>1081.3167824870275</c:v>
                </c:pt>
                <c:pt idx="1151">
                  <c:v>1100.6415817805494</c:v>
                </c:pt>
                <c:pt idx="1152">
                  <c:v>1736.8263526684907</c:v>
                </c:pt>
                <c:pt idx="1153">
                  <c:v>1696.2138448754874</c:v>
                </c:pt>
                <c:pt idx="1154">
                  <c:v>1087.356691091861</c:v>
                </c:pt>
                <c:pt idx="1155">
                  <c:v>1724.3878843842128</c:v>
                </c:pt>
                <c:pt idx="1156">
                  <c:v>1717.1653778206096</c:v>
                </c:pt>
                <c:pt idx="1157">
                  <c:v>1095.2944684505933</c:v>
                </c:pt>
                <c:pt idx="1158">
                  <c:v>1085.1888321649812</c:v>
                </c:pt>
                <c:pt idx="1159">
                  <c:v>1703.5980779119504</c:v>
                </c:pt>
                <c:pt idx="1160">
                  <c:v>1138.0638978549689</c:v>
                </c:pt>
                <c:pt idx="1161">
                  <c:v>2023.7711672782805</c:v>
                </c:pt>
                <c:pt idx="1162">
                  <c:v>1748.1711012741105</c:v>
                </c:pt>
                <c:pt idx="1163">
                  <c:v>1690.7462997122789</c:v>
                </c:pt>
                <c:pt idx="1164">
                  <c:v>1060.5166886984789</c:v>
                </c:pt>
                <c:pt idx="1165">
                  <c:v>1991.9367231744593</c:v>
                </c:pt>
                <c:pt idx="1166">
                  <c:v>1994.6514899123006</c:v>
                </c:pt>
                <c:pt idx="1167">
                  <c:v>1679.9718805483521</c:v>
                </c:pt>
                <c:pt idx="1168">
                  <c:v>1109.461466117328</c:v>
                </c:pt>
                <c:pt idx="1169">
                  <c:v>1074.2240161342374</c:v>
                </c:pt>
                <c:pt idx="1170">
                  <c:v>1129.2072607572327</c:v>
                </c:pt>
                <c:pt idx="1171">
                  <c:v>1120.3362702392021</c:v>
                </c:pt>
                <c:pt idx="1172">
                  <c:v>1075.4654170391475</c:v>
                </c:pt>
                <c:pt idx="1173">
                  <c:v>1077.2845631216496</c:v>
                </c:pt>
                <c:pt idx="1174">
                  <c:v>1691.5712064758734</c:v>
                </c:pt>
                <c:pt idx="1175">
                  <c:v>2015.6662196949953</c:v>
                </c:pt>
                <c:pt idx="1176">
                  <c:v>1103.478685312899</c:v>
                </c:pt>
                <c:pt idx="1177">
                  <c:v>1073.1264798652912</c:v>
                </c:pt>
                <c:pt idx="1178">
                  <c:v>1090.8699574889238</c:v>
                </c:pt>
                <c:pt idx="1179">
                  <c:v>1117.2127756048478</c:v>
                </c:pt>
                <c:pt idx="1180">
                  <c:v>1669.8362773959345</c:v>
                </c:pt>
                <c:pt idx="1181">
                  <c:v>1709.2345836631978</c:v>
                </c:pt>
                <c:pt idx="1182">
                  <c:v>1097.732087261121</c:v>
                </c:pt>
                <c:pt idx="1183">
                  <c:v>1093.4490199224185</c:v>
                </c:pt>
                <c:pt idx="1184">
                  <c:v>2019.5585172337874</c:v>
                </c:pt>
                <c:pt idx="1185">
                  <c:v>1082.7285110053654</c:v>
                </c:pt>
                <c:pt idx="1186">
                  <c:v>1720.0824055316793</c:v>
                </c:pt>
                <c:pt idx="1187">
                  <c:v>1144.7749058262159</c:v>
                </c:pt>
                <c:pt idx="1188">
                  <c:v>1703.8867787567362</c:v>
                </c:pt>
                <c:pt idx="1189">
                  <c:v>1083.0382212453042</c:v>
                </c:pt>
                <c:pt idx="1190">
                  <c:v>1709.9437710955842</c:v>
                </c:pt>
                <c:pt idx="1191">
                  <c:v>1138.3261617373907</c:v>
                </c:pt>
                <c:pt idx="1192">
                  <c:v>1101.7965709270245</c:v>
                </c:pt>
                <c:pt idx="1193">
                  <c:v>1108.9354940164155</c:v>
                </c:pt>
                <c:pt idx="1194">
                  <c:v>1100.4092419285791</c:v>
                </c:pt>
                <c:pt idx="1195">
                  <c:v>1091.0475244150646</c:v>
                </c:pt>
                <c:pt idx="1196">
                  <c:v>1061.3015462630165</c:v>
                </c:pt>
                <c:pt idx="1197">
                  <c:v>1067.6690334515915</c:v>
                </c:pt>
                <c:pt idx="1198">
                  <c:v>1968.4953323180434</c:v>
                </c:pt>
                <c:pt idx="1199">
                  <c:v>1075.1741800421328</c:v>
                </c:pt>
                <c:pt idx="1200">
                  <c:v>1104.8545377238677</c:v>
                </c:pt>
                <c:pt idx="1201">
                  <c:v>1084.100495146298</c:v>
                </c:pt>
                <c:pt idx="1202">
                  <c:v>1119.0230323493281</c:v>
                </c:pt>
                <c:pt idx="1203">
                  <c:v>1081.2786683364145</c:v>
                </c:pt>
                <c:pt idx="1204">
                  <c:v>1121.5386191217601</c:v>
                </c:pt>
                <c:pt idx="1205">
                  <c:v>1101.0035204063315</c:v>
                </c:pt>
                <c:pt idx="1206">
                  <c:v>1100.6380333682869</c:v>
                </c:pt>
                <c:pt idx="1207">
                  <c:v>1092.716611656987</c:v>
                </c:pt>
                <c:pt idx="1208">
                  <c:v>1984.9591742178363</c:v>
                </c:pt>
                <c:pt idx="1209">
                  <c:v>1122.7918482492437</c:v>
                </c:pt>
                <c:pt idx="1210">
                  <c:v>1086.9807737086426</c:v>
                </c:pt>
                <c:pt idx="1211">
                  <c:v>1084.5240738938412</c:v>
                </c:pt>
                <c:pt idx="1212">
                  <c:v>1118.7277475583539</c:v>
                </c:pt>
                <c:pt idx="1213">
                  <c:v>227.11814715521709</c:v>
                </c:pt>
                <c:pt idx="1214">
                  <c:v>1076.2507387826001</c:v>
                </c:pt>
                <c:pt idx="1215">
                  <c:v>1110.33802622394</c:v>
                </c:pt>
                <c:pt idx="1216">
                  <c:v>1082.0669460347447</c:v>
                </c:pt>
                <c:pt idx="1217">
                  <c:v>1105.5434788188761</c:v>
                </c:pt>
                <c:pt idx="1218">
                  <c:v>1092.0566936316961</c:v>
                </c:pt>
                <c:pt idx="1219">
                  <c:v>1681.1751177208801</c:v>
                </c:pt>
                <c:pt idx="1220">
                  <c:v>1688.887936401939</c:v>
                </c:pt>
                <c:pt idx="1221">
                  <c:v>1698.5431411859624</c:v>
                </c:pt>
                <c:pt idx="1222">
                  <c:v>1129.1732842983681</c:v>
                </c:pt>
                <c:pt idx="1223">
                  <c:v>1700.2991881143073</c:v>
                </c:pt>
                <c:pt idx="1224">
                  <c:v>1703.9883827928161</c:v>
                </c:pt>
                <c:pt idx="1225">
                  <c:v>1072.5607657125677</c:v>
                </c:pt>
                <c:pt idx="1226">
                  <c:v>2009.8170514669441</c:v>
                </c:pt>
                <c:pt idx="1227">
                  <c:v>1133.5429555952112</c:v>
                </c:pt>
                <c:pt idx="1228">
                  <c:v>1681.0903175122196</c:v>
                </c:pt>
                <c:pt idx="1229">
                  <c:v>1969.5150767512205</c:v>
                </c:pt>
                <c:pt idx="1230">
                  <c:v>1121.1184914052405</c:v>
                </c:pt>
                <c:pt idx="1231">
                  <c:v>1118.5760093137681</c:v>
                </c:pt>
                <c:pt idx="1232">
                  <c:v>1994.5291922932286</c:v>
                </c:pt>
                <c:pt idx="1233">
                  <c:v>1739.5668745328346</c:v>
                </c:pt>
                <c:pt idx="1234">
                  <c:v>2015.8649139027134</c:v>
                </c:pt>
                <c:pt idx="1235">
                  <c:v>1997.0160687808605</c:v>
                </c:pt>
                <c:pt idx="1236">
                  <c:v>2030.0818130257576</c:v>
                </c:pt>
                <c:pt idx="1237">
                  <c:v>1097.8447276263535</c:v>
                </c:pt>
                <c:pt idx="1238">
                  <c:v>1117.455338405284</c:v>
                </c:pt>
                <c:pt idx="1239">
                  <c:v>1108.7654166946902</c:v>
                </c:pt>
                <c:pt idx="1240">
                  <c:v>1096.7651434685001</c:v>
                </c:pt>
                <c:pt idx="1241">
                  <c:v>1102.2864966146406</c:v>
                </c:pt>
                <c:pt idx="1242">
                  <c:v>1105.9942867871146</c:v>
                </c:pt>
                <c:pt idx="1243">
                  <c:v>1131.7873765316619</c:v>
                </c:pt>
                <c:pt idx="1244">
                  <c:v>1112.3162222890649</c:v>
                </c:pt>
                <c:pt idx="1245">
                  <c:v>1083.0872427625895</c:v>
                </c:pt>
                <c:pt idx="1246">
                  <c:v>1111.1977040710383</c:v>
                </c:pt>
                <c:pt idx="1247">
                  <c:v>1088.6864395140121</c:v>
                </c:pt>
                <c:pt idx="1248">
                  <c:v>1113.1896370451198</c:v>
                </c:pt>
                <c:pt idx="1249">
                  <c:v>1144.5803546256311</c:v>
                </c:pt>
                <c:pt idx="1250">
                  <c:v>1989.2570248799184</c:v>
                </c:pt>
                <c:pt idx="1251">
                  <c:v>2002.0680395717281</c:v>
                </c:pt>
                <c:pt idx="1252">
                  <c:v>1096.0687949675068</c:v>
                </c:pt>
                <c:pt idx="1253">
                  <c:v>1705.7197211013813</c:v>
                </c:pt>
                <c:pt idx="1254">
                  <c:v>1101.2559036437433</c:v>
                </c:pt>
                <c:pt idx="1255">
                  <c:v>1701.2859236210793</c:v>
                </c:pt>
                <c:pt idx="1256">
                  <c:v>1149.3010861633381</c:v>
                </c:pt>
                <c:pt idx="1257">
                  <c:v>1119.1254357581429</c:v>
                </c:pt>
                <c:pt idx="1258">
                  <c:v>1089.8273198276584</c:v>
                </c:pt>
                <c:pt idx="1259">
                  <c:v>1088.0502304953616</c:v>
                </c:pt>
                <c:pt idx="1260">
                  <c:v>1110.6118243380274</c:v>
                </c:pt>
                <c:pt idx="1261">
                  <c:v>1118.2445999460695</c:v>
                </c:pt>
                <c:pt idx="1262">
                  <c:v>1094.7992230404382</c:v>
                </c:pt>
                <c:pt idx="1263">
                  <c:v>1086.1676867604256</c:v>
                </c:pt>
                <c:pt idx="1264">
                  <c:v>1080.7390296940789</c:v>
                </c:pt>
                <c:pt idx="1265">
                  <c:v>1080.7376593166985</c:v>
                </c:pt>
                <c:pt idx="1266">
                  <c:v>1138.8891333905337</c:v>
                </c:pt>
                <c:pt idx="1267">
                  <c:v>1131.6780532847977</c:v>
                </c:pt>
                <c:pt idx="1268">
                  <c:v>1106.242673092939</c:v>
                </c:pt>
                <c:pt idx="1269">
                  <c:v>1066.0060420249247</c:v>
                </c:pt>
                <c:pt idx="1270">
                  <c:v>1117.3179163853069</c:v>
                </c:pt>
                <c:pt idx="1271">
                  <c:v>1077.9539673871452</c:v>
                </c:pt>
                <c:pt idx="1272">
                  <c:v>1074.468375861705</c:v>
                </c:pt>
                <c:pt idx="1273">
                  <c:v>1073.3848625912008</c:v>
                </c:pt>
                <c:pt idx="1274">
                  <c:v>1115.3190603850808</c:v>
                </c:pt>
                <c:pt idx="1275">
                  <c:v>1100.2380558697562</c:v>
                </c:pt>
                <c:pt idx="1276">
                  <c:v>1087.0227820303553</c:v>
                </c:pt>
                <c:pt idx="1277">
                  <c:v>1106.4625250257145</c:v>
                </c:pt>
                <c:pt idx="1278">
                  <c:v>1100.8422682662397</c:v>
                </c:pt>
                <c:pt idx="1279">
                  <c:v>1103.1844020799224</c:v>
                </c:pt>
                <c:pt idx="1280">
                  <c:v>1087.0002077395702</c:v>
                </c:pt>
                <c:pt idx="1281">
                  <c:v>1120.7462889005997</c:v>
                </c:pt>
                <c:pt idx="1282">
                  <c:v>1088.6308341881622</c:v>
                </c:pt>
                <c:pt idx="1283">
                  <c:v>1136.5909873374435</c:v>
                </c:pt>
                <c:pt idx="1284">
                  <c:v>1121.460852548515</c:v>
                </c:pt>
                <c:pt idx="1285">
                  <c:v>1082.3332717329961</c:v>
                </c:pt>
                <c:pt idx="1286">
                  <c:v>1114.3906519313211</c:v>
                </c:pt>
                <c:pt idx="1287">
                  <c:v>1107.6262736514848</c:v>
                </c:pt>
                <c:pt idx="1288">
                  <c:v>1092.0403989081642</c:v>
                </c:pt>
                <c:pt idx="1289">
                  <c:v>1074.9778796333651</c:v>
                </c:pt>
                <c:pt idx="1290">
                  <c:v>1116.6800514702904</c:v>
                </c:pt>
                <c:pt idx="1291">
                  <c:v>1105.7802777550587</c:v>
                </c:pt>
                <c:pt idx="1292">
                  <c:v>1689.096681704078</c:v>
                </c:pt>
                <c:pt idx="1293">
                  <c:v>1723.8618436815916</c:v>
                </c:pt>
                <c:pt idx="1294">
                  <c:v>1076.0215507162341</c:v>
                </c:pt>
                <c:pt idx="1295">
                  <c:v>1659.9803613592765</c:v>
                </c:pt>
                <c:pt idx="1296">
                  <c:v>1117.0084064478337</c:v>
                </c:pt>
                <c:pt idx="1297">
                  <c:v>1051.9151671175052</c:v>
                </c:pt>
                <c:pt idx="1298">
                  <c:v>1710.8664500330242</c:v>
                </c:pt>
                <c:pt idx="1299">
                  <c:v>1086.6420596817943</c:v>
                </c:pt>
                <c:pt idx="1300">
                  <c:v>1079.0069284383021</c:v>
                </c:pt>
                <c:pt idx="1301">
                  <c:v>1070.0082510920829</c:v>
                </c:pt>
                <c:pt idx="1302">
                  <c:v>1104.251979387453</c:v>
                </c:pt>
                <c:pt idx="1303">
                  <c:v>1078.3074761636537</c:v>
                </c:pt>
                <c:pt idx="1304">
                  <c:v>1089.8723234150293</c:v>
                </c:pt>
                <c:pt idx="1305">
                  <c:v>1714.3839381433527</c:v>
                </c:pt>
                <c:pt idx="1306">
                  <c:v>1715.5428010799221</c:v>
                </c:pt>
                <c:pt idx="1307">
                  <c:v>1082.3102644382045</c:v>
                </c:pt>
                <c:pt idx="1308">
                  <c:v>1100.2384808296183</c:v>
                </c:pt>
                <c:pt idx="1309">
                  <c:v>1690.2378387666261</c:v>
                </c:pt>
                <c:pt idx="1310">
                  <c:v>1682.3240298358144</c:v>
                </c:pt>
                <c:pt idx="1311">
                  <c:v>1695.1425880773736</c:v>
                </c:pt>
                <c:pt idx="1312">
                  <c:v>1710.460519065568</c:v>
                </c:pt>
                <c:pt idx="1313">
                  <c:v>1695.7000414427682</c:v>
                </c:pt>
                <c:pt idx="1314">
                  <c:v>1700.511148766436</c:v>
                </c:pt>
                <c:pt idx="1315">
                  <c:v>1107.6923299423197</c:v>
                </c:pt>
                <c:pt idx="1316">
                  <c:v>1115.7292580676663</c:v>
                </c:pt>
                <c:pt idx="1317">
                  <c:v>1111.3239578250259</c:v>
                </c:pt>
                <c:pt idx="1318">
                  <c:v>1104.3515958185185</c:v>
                </c:pt>
                <c:pt idx="1319">
                  <c:v>1101.6130334366317</c:v>
                </c:pt>
                <c:pt idx="1320">
                  <c:v>1064.0025847309171</c:v>
                </c:pt>
                <c:pt idx="1321">
                  <c:v>1136.4331829998284</c:v>
                </c:pt>
                <c:pt idx="1322">
                  <c:v>1094.0247608780087</c:v>
                </c:pt>
                <c:pt idx="1323">
                  <c:v>1089.0793792277286</c:v>
                </c:pt>
                <c:pt idx="1324">
                  <c:v>1725.5288428536376</c:v>
                </c:pt>
                <c:pt idx="1325">
                  <c:v>1121.1251431492619</c:v>
                </c:pt>
                <c:pt idx="1326">
                  <c:v>1089.2759142341774</c:v>
                </c:pt>
                <c:pt idx="1327">
                  <c:v>1082.5026374714689</c:v>
                </c:pt>
                <c:pt idx="1328">
                  <c:v>1708.081039870787</c:v>
                </c:pt>
                <c:pt idx="1329">
                  <c:v>1102.2547331771436</c:v>
                </c:pt>
                <c:pt idx="1330">
                  <c:v>1099.2545309462232</c:v>
                </c:pt>
                <c:pt idx="1331">
                  <c:v>1073.495508267792</c:v>
                </c:pt>
                <c:pt idx="1332">
                  <c:v>1108.0436247208936</c:v>
                </c:pt>
                <c:pt idx="1333">
                  <c:v>1099.1056928614189</c:v>
                </c:pt>
                <c:pt idx="1334">
                  <c:v>1048.3993991373964</c:v>
                </c:pt>
                <c:pt idx="1335">
                  <c:v>1686.7134930254952</c:v>
                </c:pt>
                <c:pt idx="1336">
                  <c:v>1109.7379321942424</c:v>
                </c:pt>
                <c:pt idx="1337">
                  <c:v>1064.2474496322056</c:v>
                </c:pt>
                <c:pt idx="1338">
                  <c:v>1072.2045198390113</c:v>
                </c:pt>
                <c:pt idx="1339">
                  <c:v>2014.4093389955804</c:v>
                </c:pt>
                <c:pt idx="1340">
                  <c:v>1712.2159213207972</c:v>
                </c:pt>
                <c:pt idx="1341">
                  <c:v>1097.4691923926252</c:v>
                </c:pt>
                <c:pt idx="1342">
                  <c:v>1126.2688200735561</c:v>
                </c:pt>
                <c:pt idx="1343">
                  <c:v>1084.8548408796851</c:v>
                </c:pt>
                <c:pt idx="1344">
                  <c:v>1131.0313508616437</c:v>
                </c:pt>
                <c:pt idx="1345">
                  <c:v>1094.0000907845024</c:v>
                </c:pt>
                <c:pt idx="1346">
                  <c:v>1999.919405986006</c:v>
                </c:pt>
                <c:pt idx="1347">
                  <c:v>1079.3371165976466</c:v>
                </c:pt>
                <c:pt idx="1348">
                  <c:v>1121.6239754692349</c:v>
                </c:pt>
                <c:pt idx="1349">
                  <c:v>1121.4957856435913</c:v>
                </c:pt>
                <c:pt idx="1350">
                  <c:v>1115.3062222832809</c:v>
                </c:pt>
                <c:pt idx="1351">
                  <c:v>1101.5370576322741</c:v>
                </c:pt>
                <c:pt idx="1352">
                  <c:v>1118.7417712403451</c:v>
                </c:pt>
                <c:pt idx="1353">
                  <c:v>1104.2960054110204</c:v>
                </c:pt>
                <c:pt idx="1354">
                  <c:v>1115.7441075685529</c:v>
                </c:pt>
                <c:pt idx="1355">
                  <c:v>1752.9054926669589</c:v>
                </c:pt>
                <c:pt idx="1356">
                  <c:v>1046.2079079867799</c:v>
                </c:pt>
                <c:pt idx="1357">
                  <c:v>1103.5180403391068</c:v>
                </c:pt>
                <c:pt idx="1358">
                  <c:v>1723.4435984833485</c:v>
                </c:pt>
                <c:pt idx="1359">
                  <c:v>1080.2850581049174</c:v>
                </c:pt>
                <c:pt idx="1360">
                  <c:v>1071.2550662134993</c:v>
                </c:pt>
                <c:pt idx="1361">
                  <c:v>1089.5503485001234</c:v>
                </c:pt>
                <c:pt idx="1362">
                  <c:v>1108.2015513304079</c:v>
                </c:pt>
                <c:pt idx="1363">
                  <c:v>1063.6842516946242</c:v>
                </c:pt>
                <c:pt idx="1364">
                  <c:v>1714.0663941495909</c:v>
                </c:pt>
                <c:pt idx="1365">
                  <c:v>1103.2317347968155</c:v>
                </c:pt>
                <c:pt idx="1366">
                  <c:v>1099.8364394965108</c:v>
                </c:pt>
                <c:pt idx="1367">
                  <c:v>1997.5409217294148</c:v>
                </c:pt>
                <c:pt idx="1368">
                  <c:v>1990.8855664107969</c:v>
                </c:pt>
                <c:pt idx="1369">
                  <c:v>1717.121155286743</c:v>
                </c:pt>
                <c:pt idx="1370">
                  <c:v>1678.5010097056975</c:v>
                </c:pt>
                <c:pt idx="1371">
                  <c:v>1691.6711092128733</c:v>
                </c:pt>
                <c:pt idx="1372">
                  <c:v>1115.4686429283754</c:v>
                </c:pt>
                <c:pt idx="1373">
                  <c:v>1090.3647157254918</c:v>
                </c:pt>
                <c:pt idx="1374">
                  <c:v>1123.0820924298321</c:v>
                </c:pt>
                <c:pt idx="1375">
                  <c:v>1095.9417781325999</c:v>
                </c:pt>
                <c:pt idx="1376">
                  <c:v>188.53569349399805</c:v>
                </c:pt>
                <c:pt idx="1377">
                  <c:v>193.73939253933381</c:v>
                </c:pt>
                <c:pt idx="1378">
                  <c:v>1695.1063675731255</c:v>
                </c:pt>
                <c:pt idx="1379">
                  <c:v>1677.7134533386702</c:v>
                </c:pt>
                <c:pt idx="1380">
                  <c:v>1092.3386255360037</c:v>
                </c:pt>
                <c:pt idx="1381">
                  <c:v>1682.4096944197729</c:v>
                </c:pt>
                <c:pt idx="1382">
                  <c:v>1997.2863925469403</c:v>
                </c:pt>
                <c:pt idx="1383">
                  <c:v>1704.2157272325057</c:v>
                </c:pt>
                <c:pt idx="1384">
                  <c:v>1955.6566770466993</c:v>
                </c:pt>
                <c:pt idx="1385">
                  <c:v>1089.2883247171346</c:v>
                </c:pt>
                <c:pt idx="1386">
                  <c:v>1986.0301481606248</c:v>
                </c:pt>
                <c:pt idx="1387">
                  <c:v>1701.4289697126251</c:v>
                </c:pt>
                <c:pt idx="1388">
                  <c:v>1685.2519769326088</c:v>
                </c:pt>
                <c:pt idx="1389">
                  <c:v>1708.220522374331</c:v>
                </c:pt>
                <c:pt idx="1390">
                  <c:v>1690.1912748059792</c:v>
                </c:pt>
                <c:pt idx="1391">
                  <c:v>1651.9265673254617</c:v>
                </c:pt>
                <c:pt idx="1392">
                  <c:v>1726.8372574566931</c:v>
                </c:pt>
                <c:pt idx="1393">
                  <c:v>1714.2304791828112</c:v>
                </c:pt>
                <c:pt idx="1394">
                  <c:v>1712.8033366725992</c:v>
                </c:pt>
                <c:pt idx="1395">
                  <c:v>1693.7004465465043</c:v>
                </c:pt>
                <c:pt idx="1396">
                  <c:v>1100.0854430195727</c:v>
                </c:pt>
                <c:pt idx="1397">
                  <c:v>1723.7190747766424</c:v>
                </c:pt>
                <c:pt idx="1398">
                  <c:v>1079.4930316743314</c:v>
                </c:pt>
                <c:pt idx="1399">
                  <c:v>1115.4706964573679</c:v>
                </c:pt>
                <c:pt idx="1400">
                  <c:v>1696.8725477417622</c:v>
                </c:pt>
                <c:pt idx="1401">
                  <c:v>1688.8859326731551</c:v>
                </c:pt>
                <c:pt idx="1402">
                  <c:v>1144.8919294434806</c:v>
                </c:pt>
                <c:pt idx="1403">
                  <c:v>1110.3083844106213</c:v>
                </c:pt>
                <c:pt idx="1404">
                  <c:v>1114.2827550269808</c:v>
                </c:pt>
                <c:pt idx="1405">
                  <c:v>1108.7227397423346</c:v>
                </c:pt>
                <c:pt idx="1406">
                  <c:v>1059.319881623577</c:v>
                </c:pt>
                <c:pt idx="1407">
                  <c:v>1090.5083609767917</c:v>
                </c:pt>
                <c:pt idx="1408">
                  <c:v>1119.2147065954418</c:v>
                </c:pt>
                <c:pt idx="1409">
                  <c:v>1120.587836399721</c:v>
                </c:pt>
                <c:pt idx="1410">
                  <c:v>1681.0342976584243</c:v>
                </c:pt>
                <c:pt idx="1411">
                  <c:v>1127.6838712308829</c:v>
                </c:pt>
                <c:pt idx="1412">
                  <c:v>1099.7571270953456</c:v>
                </c:pt>
                <c:pt idx="1413">
                  <c:v>1096.128007448036</c:v>
                </c:pt>
                <c:pt idx="1414">
                  <c:v>1101.9472751353967</c:v>
                </c:pt>
                <c:pt idx="1415">
                  <c:v>1078.0647001733707</c:v>
                </c:pt>
                <c:pt idx="1416">
                  <c:v>1112.989506028749</c:v>
                </c:pt>
                <c:pt idx="1417">
                  <c:v>1100.9675167729961</c:v>
                </c:pt>
                <c:pt idx="1418">
                  <c:v>1103.2401602729315</c:v>
                </c:pt>
                <c:pt idx="1419">
                  <c:v>1082.6909413446317</c:v>
                </c:pt>
                <c:pt idx="1420">
                  <c:v>1096.145942197641</c:v>
                </c:pt>
                <c:pt idx="1421">
                  <c:v>1089.8296145324509</c:v>
                </c:pt>
                <c:pt idx="1422">
                  <c:v>1105.5986211680433</c:v>
                </c:pt>
                <c:pt idx="1423">
                  <c:v>1071.238780551495</c:v>
                </c:pt>
                <c:pt idx="1424">
                  <c:v>2008.5735564330907</c:v>
                </c:pt>
                <c:pt idx="1425">
                  <c:v>1999.6254720216898</c:v>
                </c:pt>
                <c:pt idx="1426">
                  <c:v>1985.9591378180837</c:v>
                </c:pt>
                <c:pt idx="1427">
                  <c:v>1643.6180374226601</c:v>
                </c:pt>
                <c:pt idx="1428">
                  <c:v>1105.2122601505141</c:v>
                </c:pt>
                <c:pt idx="1429">
                  <c:v>1121.9832272611145</c:v>
                </c:pt>
                <c:pt idx="1430">
                  <c:v>1081.5692215754386</c:v>
                </c:pt>
                <c:pt idx="1431">
                  <c:v>1718.4791144962344</c:v>
                </c:pt>
                <c:pt idx="1432">
                  <c:v>1690.2220351345541</c:v>
                </c:pt>
                <c:pt idx="1433">
                  <c:v>1677.8705353609434</c:v>
                </c:pt>
                <c:pt idx="1434">
                  <c:v>2015.1469377302381</c:v>
                </c:pt>
                <c:pt idx="1435">
                  <c:v>1986.499305164466</c:v>
                </c:pt>
                <c:pt idx="1436">
                  <c:v>1118.4185237999568</c:v>
                </c:pt>
                <c:pt idx="1437">
                  <c:v>1102.2404232153863</c:v>
                </c:pt>
                <c:pt idx="1438">
                  <c:v>1102.4006023070745</c:v>
                </c:pt>
                <c:pt idx="1439">
                  <c:v>1078.0917009430912</c:v>
                </c:pt>
                <c:pt idx="1440">
                  <c:v>1135.8695510062789</c:v>
                </c:pt>
                <c:pt idx="1441">
                  <c:v>1669.0151982961499</c:v>
                </c:pt>
                <c:pt idx="1442">
                  <c:v>1974.0375870644834</c:v>
                </c:pt>
                <c:pt idx="1443">
                  <c:v>1687.5907742315856</c:v>
                </c:pt>
                <c:pt idx="1444">
                  <c:v>1700.0459664112859</c:v>
                </c:pt>
                <c:pt idx="1445">
                  <c:v>1727.2509094754093</c:v>
                </c:pt>
                <c:pt idx="1446">
                  <c:v>1960.4064333382671</c:v>
                </c:pt>
                <c:pt idx="1447">
                  <c:v>2027.0024667908453</c:v>
                </c:pt>
                <c:pt idx="1448">
                  <c:v>2012.4980682394187</c:v>
                </c:pt>
                <c:pt idx="1449">
                  <c:v>1120.1888752739433</c:v>
                </c:pt>
                <c:pt idx="1450">
                  <c:v>1091.0010744456854</c:v>
                </c:pt>
                <c:pt idx="1451">
                  <c:v>1987.9498520110549</c:v>
                </c:pt>
                <c:pt idx="1452">
                  <c:v>1100.7673874668083</c:v>
                </c:pt>
                <c:pt idx="1453">
                  <c:v>1077.7373060825698</c:v>
                </c:pt>
                <c:pt idx="1454">
                  <c:v>1075.7753628194523</c:v>
                </c:pt>
                <c:pt idx="1455">
                  <c:v>1105.9354725341216</c:v>
                </c:pt>
                <c:pt idx="1456">
                  <c:v>1106.7860739596144</c:v>
                </c:pt>
                <c:pt idx="1457">
                  <c:v>1716.7923520719078</c:v>
                </c:pt>
                <c:pt idx="1458">
                  <c:v>2002.7610649066869</c:v>
                </c:pt>
                <c:pt idx="1459">
                  <c:v>209.59093335630129</c:v>
                </c:pt>
                <c:pt idx="1460">
                  <c:v>2013.9559787036274</c:v>
                </c:pt>
                <c:pt idx="1461">
                  <c:v>1674.5835480354467</c:v>
                </c:pt>
                <c:pt idx="1462">
                  <c:v>2008.3417703288665</c:v>
                </c:pt>
                <c:pt idx="1463">
                  <c:v>2028.5405901495292</c:v>
                </c:pt>
                <c:pt idx="1464">
                  <c:v>1700.6151625135908</c:v>
                </c:pt>
                <c:pt idx="1465">
                  <c:v>1998.2266470260195</c:v>
                </c:pt>
                <c:pt idx="1466">
                  <c:v>1090.4631848906947</c:v>
                </c:pt>
                <c:pt idx="1467">
                  <c:v>1087.0288330387132</c:v>
                </c:pt>
                <c:pt idx="1468">
                  <c:v>1107.1600457095738</c:v>
                </c:pt>
                <c:pt idx="1469">
                  <c:v>1111.9063553459705</c:v>
                </c:pt>
                <c:pt idx="1470">
                  <c:v>2012.1195469614227</c:v>
                </c:pt>
                <c:pt idx="1471">
                  <c:v>2007.5824568051958</c:v>
                </c:pt>
                <c:pt idx="1472">
                  <c:v>1103.5341994690937</c:v>
                </c:pt>
                <c:pt idx="1473">
                  <c:v>1122.103306453628</c:v>
                </c:pt>
                <c:pt idx="1474">
                  <c:v>2019.8163243658933</c:v>
                </c:pt>
                <c:pt idx="1475">
                  <c:v>1988.84144583134</c:v>
                </c:pt>
                <c:pt idx="1476">
                  <c:v>1107.6435749297677</c:v>
                </c:pt>
                <c:pt idx="1477">
                  <c:v>1102.9630194172623</c:v>
                </c:pt>
                <c:pt idx="1478">
                  <c:v>1087.8438297898304</c:v>
                </c:pt>
                <c:pt idx="1479">
                  <c:v>1077.8120235490881</c:v>
                </c:pt>
                <c:pt idx="1480">
                  <c:v>1085.734186320874</c:v>
                </c:pt>
                <c:pt idx="1481">
                  <c:v>1090.3882502582412</c:v>
                </c:pt>
                <c:pt idx="1482">
                  <c:v>1660.4131548527926</c:v>
                </c:pt>
                <c:pt idx="1483">
                  <c:v>1697.6669150386467</c:v>
                </c:pt>
                <c:pt idx="1484">
                  <c:v>1697.9344748723922</c:v>
                </c:pt>
                <c:pt idx="1485">
                  <c:v>2027.645038377442</c:v>
                </c:pt>
                <c:pt idx="1486">
                  <c:v>2004.1897907875718</c:v>
                </c:pt>
                <c:pt idx="1487">
                  <c:v>1703.4952779311504</c:v>
                </c:pt>
                <c:pt idx="1488">
                  <c:v>1715.5901979716537</c:v>
                </c:pt>
                <c:pt idx="1489">
                  <c:v>1698.8715169399791</c:v>
                </c:pt>
                <c:pt idx="1490">
                  <c:v>1731.1588547465844</c:v>
                </c:pt>
                <c:pt idx="1491">
                  <c:v>1690.0557201053864</c:v>
                </c:pt>
                <c:pt idx="1492">
                  <c:v>1121.9283434180202</c:v>
                </c:pt>
                <c:pt idx="1493">
                  <c:v>1704.8330611817325</c:v>
                </c:pt>
                <c:pt idx="1494">
                  <c:v>1126.4814748102001</c:v>
                </c:pt>
                <c:pt idx="1495">
                  <c:v>1095.7960172816413</c:v>
                </c:pt>
                <c:pt idx="1496">
                  <c:v>1090.9688758492889</c:v>
                </c:pt>
                <c:pt idx="1497">
                  <c:v>2025.8916228089488</c:v>
                </c:pt>
                <c:pt idx="1498">
                  <c:v>1715.4156900753146</c:v>
                </c:pt>
                <c:pt idx="1499">
                  <c:v>1118.2884599496736</c:v>
                </c:pt>
                <c:pt idx="1500">
                  <c:v>2006.6773913877305</c:v>
                </c:pt>
                <c:pt idx="1501">
                  <c:v>1089.0488353706287</c:v>
                </c:pt>
                <c:pt idx="1502">
                  <c:v>1090.787625956528</c:v>
                </c:pt>
                <c:pt idx="1503">
                  <c:v>1731.9053636773863</c:v>
                </c:pt>
                <c:pt idx="1504">
                  <c:v>1698.1074923096194</c:v>
                </c:pt>
                <c:pt idx="1505">
                  <c:v>1090.9776194841309</c:v>
                </c:pt>
                <c:pt idx="1506">
                  <c:v>1099.7706428279605</c:v>
                </c:pt>
                <c:pt idx="1507">
                  <c:v>1114.04186855849</c:v>
                </c:pt>
                <c:pt idx="1508">
                  <c:v>1115.5884375601436</c:v>
                </c:pt>
                <c:pt idx="1509">
                  <c:v>1057.4720551871933</c:v>
                </c:pt>
                <c:pt idx="1510">
                  <c:v>1685.6965673171442</c:v>
                </c:pt>
                <c:pt idx="1511">
                  <c:v>205.62884750379163</c:v>
                </c:pt>
                <c:pt idx="1512">
                  <c:v>1116.9866631007976</c:v>
                </c:pt>
                <c:pt idx="1513">
                  <c:v>1067.4862325195429</c:v>
                </c:pt>
                <c:pt idx="1514">
                  <c:v>1089.309293790438</c:v>
                </c:pt>
                <c:pt idx="1515">
                  <c:v>1108.1738910876202</c:v>
                </c:pt>
                <c:pt idx="1516">
                  <c:v>1967.6304863093349</c:v>
                </c:pt>
                <c:pt idx="1517">
                  <c:v>1075.5651669053091</c:v>
                </c:pt>
                <c:pt idx="1518">
                  <c:v>1096.6883873528091</c:v>
                </c:pt>
                <c:pt idx="1519">
                  <c:v>1100.155800343176</c:v>
                </c:pt>
                <c:pt idx="1520">
                  <c:v>1116.3840293254314</c:v>
                </c:pt>
                <c:pt idx="1521">
                  <c:v>1123.6630719762056</c:v>
                </c:pt>
                <c:pt idx="1522">
                  <c:v>1097.6950311901526</c:v>
                </c:pt>
                <c:pt idx="1523">
                  <c:v>1706.7729313671778</c:v>
                </c:pt>
                <c:pt idx="1524">
                  <c:v>1141.7481023081684</c:v>
                </c:pt>
                <c:pt idx="1525">
                  <c:v>1732.5422450720782</c:v>
                </c:pt>
                <c:pt idx="1526">
                  <c:v>1734.7305653178048</c:v>
                </c:pt>
                <c:pt idx="1527">
                  <c:v>1725.7039930086769</c:v>
                </c:pt>
                <c:pt idx="1528">
                  <c:v>1674.871992238111</c:v>
                </c:pt>
                <c:pt idx="1529">
                  <c:v>1672.916249003036</c:v>
                </c:pt>
                <c:pt idx="1530">
                  <c:v>2013.2597170955603</c:v>
                </c:pt>
                <c:pt idx="1531">
                  <c:v>1999.427128604975</c:v>
                </c:pt>
                <c:pt idx="1532">
                  <c:v>1690.8330291088614</c:v>
                </c:pt>
                <c:pt idx="1533">
                  <c:v>1091.5646760569762</c:v>
                </c:pt>
                <c:pt idx="1534">
                  <c:v>1090.9047367866444</c:v>
                </c:pt>
                <c:pt idx="1535">
                  <c:v>1124.8431365724753</c:v>
                </c:pt>
                <c:pt idx="1536">
                  <c:v>1103.0423548596782</c:v>
                </c:pt>
                <c:pt idx="1537">
                  <c:v>1981.8769175137672</c:v>
                </c:pt>
                <c:pt idx="1538">
                  <c:v>2025.2787283221053</c:v>
                </c:pt>
                <c:pt idx="1539">
                  <c:v>1671.1142906610596</c:v>
                </c:pt>
                <c:pt idx="1540">
                  <c:v>1730.3418327884613</c:v>
                </c:pt>
                <c:pt idx="1541">
                  <c:v>1984.1003922311622</c:v>
                </c:pt>
                <c:pt idx="1542">
                  <c:v>2019.0151010458744</c:v>
                </c:pt>
                <c:pt idx="1543">
                  <c:v>1721.6782588070023</c:v>
                </c:pt>
                <c:pt idx="1544">
                  <c:v>1688.23427672049</c:v>
                </c:pt>
                <c:pt idx="1545">
                  <c:v>1716.4444720436093</c:v>
                </c:pt>
                <c:pt idx="1546">
                  <c:v>1708.0526317076219</c:v>
                </c:pt>
                <c:pt idx="1547">
                  <c:v>1672.3916834065164</c:v>
                </c:pt>
                <c:pt idx="1548">
                  <c:v>1082.3730860664666</c:v>
                </c:pt>
                <c:pt idx="1549">
                  <c:v>2027.0931755331617</c:v>
                </c:pt>
                <c:pt idx="1550">
                  <c:v>1102.6210732266525</c:v>
                </c:pt>
                <c:pt idx="1551">
                  <c:v>1137.7593882817059</c:v>
                </c:pt>
                <c:pt idx="1552">
                  <c:v>1071.6552386458543</c:v>
                </c:pt>
                <c:pt idx="1553">
                  <c:v>1992.0263726471921</c:v>
                </c:pt>
                <c:pt idx="1554">
                  <c:v>1052.2510790205179</c:v>
                </c:pt>
                <c:pt idx="1555">
                  <c:v>1105.6335860938107</c:v>
                </c:pt>
                <c:pt idx="1556">
                  <c:v>1726.7200042096763</c:v>
                </c:pt>
                <c:pt idx="1557">
                  <c:v>1711.5579916403726</c:v>
                </c:pt>
                <c:pt idx="1558">
                  <c:v>1681.9864617730898</c:v>
                </c:pt>
                <c:pt idx="1559">
                  <c:v>1684.9543986797519</c:v>
                </c:pt>
                <c:pt idx="1560">
                  <c:v>1104.4310298483954</c:v>
                </c:pt>
                <c:pt idx="1561">
                  <c:v>1094.5527173766161</c:v>
                </c:pt>
                <c:pt idx="1562">
                  <c:v>1123.2124069957097</c:v>
                </c:pt>
                <c:pt idx="1563">
                  <c:v>1123.2176333852526</c:v>
                </c:pt>
                <c:pt idx="1564">
                  <c:v>1085.9476032261525</c:v>
                </c:pt>
                <c:pt idx="1565">
                  <c:v>1101.3930689127064</c:v>
                </c:pt>
                <c:pt idx="1566">
                  <c:v>2018.0391881184332</c:v>
                </c:pt>
                <c:pt idx="1567">
                  <c:v>1649.7627285811939</c:v>
                </c:pt>
                <c:pt idx="1568">
                  <c:v>1997.6219834556039</c:v>
                </c:pt>
                <c:pt idx="1569">
                  <c:v>2019.7241955115262</c:v>
                </c:pt>
                <c:pt idx="1570">
                  <c:v>1970.9261930462569</c:v>
                </c:pt>
                <c:pt idx="1571">
                  <c:v>1701.685425132192</c:v>
                </c:pt>
                <c:pt idx="1572">
                  <c:v>1080.3472010060589</c:v>
                </c:pt>
                <c:pt idx="1573">
                  <c:v>1961.2119865009427</c:v>
                </c:pt>
                <c:pt idx="1574">
                  <c:v>1119.6688019975918</c:v>
                </c:pt>
                <c:pt idx="1575">
                  <c:v>1103.9043718334181</c:v>
                </c:pt>
                <c:pt idx="1576">
                  <c:v>1113.1694781384654</c:v>
                </c:pt>
                <c:pt idx="1577">
                  <c:v>1147.5346701210067</c:v>
                </c:pt>
                <c:pt idx="1578">
                  <c:v>1095.1366514140627</c:v>
                </c:pt>
                <c:pt idx="1579">
                  <c:v>1105.5087353392362</c:v>
                </c:pt>
                <c:pt idx="1580">
                  <c:v>1084.4750893956789</c:v>
                </c:pt>
                <c:pt idx="1581">
                  <c:v>2016.609962203459</c:v>
                </c:pt>
                <c:pt idx="1582">
                  <c:v>1094.6748921314909</c:v>
                </c:pt>
                <c:pt idx="1583">
                  <c:v>1085.5149809778816</c:v>
                </c:pt>
                <c:pt idx="1584">
                  <c:v>1070.4557406763099</c:v>
                </c:pt>
                <c:pt idx="1585">
                  <c:v>1089.903850797619</c:v>
                </c:pt>
                <c:pt idx="1586">
                  <c:v>1107.8442140906129</c:v>
                </c:pt>
                <c:pt idx="1587">
                  <c:v>1057.5964363471239</c:v>
                </c:pt>
                <c:pt idx="1588">
                  <c:v>2015.0029728653556</c:v>
                </c:pt>
                <c:pt idx="1589">
                  <c:v>1992.6227455772935</c:v>
                </c:pt>
                <c:pt idx="1590">
                  <c:v>1083.137454298</c:v>
                </c:pt>
                <c:pt idx="1591">
                  <c:v>1117.335813029953</c:v>
                </c:pt>
                <c:pt idx="1592">
                  <c:v>1986.5297848584969</c:v>
                </c:pt>
                <c:pt idx="1593">
                  <c:v>1689.4552088592568</c:v>
                </c:pt>
                <c:pt idx="1594">
                  <c:v>1700.6887799996027</c:v>
                </c:pt>
                <c:pt idx="1595">
                  <c:v>1089.6031719827997</c:v>
                </c:pt>
                <c:pt idx="1596">
                  <c:v>1745.263224060986</c:v>
                </c:pt>
                <c:pt idx="1597">
                  <c:v>1096.9600095277631</c:v>
                </c:pt>
                <c:pt idx="1598">
                  <c:v>1690.7862829666458</c:v>
                </c:pt>
                <c:pt idx="1599">
                  <c:v>1677.5176530158055</c:v>
                </c:pt>
                <c:pt idx="1600">
                  <c:v>2002.5338529537901</c:v>
                </c:pt>
                <c:pt idx="1601">
                  <c:v>1717.6491250165129</c:v>
                </c:pt>
                <c:pt idx="1602">
                  <c:v>1683.4017758995371</c:v>
                </c:pt>
                <c:pt idx="1603">
                  <c:v>1096.9128084609765</c:v>
                </c:pt>
                <c:pt idx="1604">
                  <c:v>1110.7192587153986</c:v>
                </c:pt>
                <c:pt idx="1605">
                  <c:v>1100.1506614856219</c:v>
                </c:pt>
                <c:pt idx="1606">
                  <c:v>1673.4172019092732</c:v>
                </c:pt>
                <c:pt idx="1607">
                  <c:v>1690.8107179562073</c:v>
                </c:pt>
                <c:pt idx="1608">
                  <c:v>2003.9429502683761</c:v>
                </c:pt>
                <c:pt idx="1609">
                  <c:v>1719.8459571657818</c:v>
                </c:pt>
                <c:pt idx="1610">
                  <c:v>1692.7657402139698</c:v>
                </c:pt>
                <c:pt idx="1611">
                  <c:v>1699.0441668135786</c:v>
                </c:pt>
                <c:pt idx="1612">
                  <c:v>1086.9331883551281</c:v>
                </c:pt>
                <c:pt idx="1613">
                  <c:v>1094.4512691542252</c:v>
                </c:pt>
                <c:pt idx="1614">
                  <c:v>1097.846009528256</c:v>
                </c:pt>
                <c:pt idx="1615">
                  <c:v>1106.6199610085287</c:v>
                </c:pt>
                <c:pt idx="1616">
                  <c:v>1658.1594366615072</c:v>
                </c:pt>
                <c:pt idx="1617">
                  <c:v>1714.3375747183732</c:v>
                </c:pt>
                <c:pt idx="1618">
                  <c:v>1699.802555201067</c:v>
                </c:pt>
                <c:pt idx="1619">
                  <c:v>1712.6284412576906</c:v>
                </c:pt>
                <c:pt idx="1620">
                  <c:v>1706.654971106432</c:v>
                </c:pt>
                <c:pt idx="1621">
                  <c:v>1109.3311669619877</c:v>
                </c:pt>
                <c:pt idx="1622">
                  <c:v>1702.7272718587669</c:v>
                </c:pt>
                <c:pt idx="1623">
                  <c:v>1099.6719826989613</c:v>
                </c:pt>
                <c:pt idx="1624">
                  <c:v>1091.3283466611742</c:v>
                </c:pt>
                <c:pt idx="1625">
                  <c:v>1678.7552274262887</c:v>
                </c:pt>
                <c:pt idx="1626">
                  <c:v>1714.9617442018009</c:v>
                </c:pt>
                <c:pt idx="1627">
                  <c:v>1721.070125629363</c:v>
                </c:pt>
                <c:pt idx="1628">
                  <c:v>1694.0269967461932</c:v>
                </c:pt>
                <c:pt idx="1629">
                  <c:v>1090.5614188036632</c:v>
                </c:pt>
                <c:pt idx="1630">
                  <c:v>1114.4483614697374</c:v>
                </c:pt>
                <c:pt idx="1631">
                  <c:v>1034.8444365362011</c:v>
                </c:pt>
                <c:pt idx="1632">
                  <c:v>1134.233742227626</c:v>
                </c:pt>
                <c:pt idx="1633">
                  <c:v>1101.4416107194686</c:v>
                </c:pt>
                <c:pt idx="1634">
                  <c:v>228.33815338740359</c:v>
                </c:pt>
                <c:pt idx="1635">
                  <c:v>1711.4199650891501</c:v>
                </c:pt>
                <c:pt idx="1636">
                  <c:v>235.78701476083799</c:v>
                </c:pt>
                <c:pt idx="1637">
                  <c:v>1082.6909063298781</c:v>
                </c:pt>
                <c:pt idx="1638">
                  <c:v>1985.4906066228154</c:v>
                </c:pt>
                <c:pt idx="1639">
                  <c:v>1109.5033120760972</c:v>
                </c:pt>
                <c:pt idx="1640">
                  <c:v>1132.6705219226944</c:v>
                </c:pt>
                <c:pt idx="1641">
                  <c:v>1107.3992136473521</c:v>
                </c:pt>
                <c:pt idx="1642">
                  <c:v>1979.9871732135482</c:v>
                </c:pt>
                <c:pt idx="1643">
                  <c:v>242.76413256842457</c:v>
                </c:pt>
                <c:pt idx="1644">
                  <c:v>136.06840663645573</c:v>
                </c:pt>
                <c:pt idx="1645">
                  <c:v>1055.6105083339071</c:v>
                </c:pt>
                <c:pt idx="1646">
                  <c:v>1677.1076612489724</c:v>
                </c:pt>
                <c:pt idx="1647">
                  <c:v>1732.0142669761749</c:v>
                </c:pt>
                <c:pt idx="1648">
                  <c:v>1685.4854536138107</c:v>
                </c:pt>
                <c:pt idx="1649">
                  <c:v>1131.6961124726313</c:v>
                </c:pt>
                <c:pt idx="1650">
                  <c:v>1117.1168759754896</c:v>
                </c:pt>
                <c:pt idx="1651">
                  <c:v>1960.6942174647268</c:v>
                </c:pt>
                <c:pt idx="1652">
                  <c:v>238.10066629674969</c:v>
                </c:pt>
                <c:pt idx="1653">
                  <c:v>229.48761722393121</c:v>
                </c:pt>
                <c:pt idx="1654">
                  <c:v>2004.8297644905003</c:v>
                </c:pt>
                <c:pt idx="1655">
                  <c:v>1977.2097324283927</c:v>
                </c:pt>
                <c:pt idx="1656">
                  <c:v>1712.9826895072119</c:v>
                </c:pt>
                <c:pt idx="1657">
                  <c:v>1658.7299713618352</c:v>
                </c:pt>
                <c:pt idx="1658">
                  <c:v>1978.2136745969433</c:v>
                </c:pt>
                <c:pt idx="1659">
                  <c:v>1970.7496493113513</c:v>
                </c:pt>
                <c:pt idx="1660">
                  <c:v>1985.2693892661925</c:v>
                </c:pt>
                <c:pt idx="1661">
                  <c:v>1102.0769957716084</c:v>
                </c:pt>
                <c:pt idx="1662">
                  <c:v>1078.3578089022667</c:v>
                </c:pt>
                <c:pt idx="1663">
                  <c:v>1106.8580894056506</c:v>
                </c:pt>
                <c:pt idx="1664">
                  <c:v>1090.7381827596737</c:v>
                </c:pt>
                <c:pt idx="1665">
                  <c:v>1664.6175955635849</c:v>
                </c:pt>
                <c:pt idx="1666">
                  <c:v>1651.076231804728</c:v>
                </c:pt>
                <c:pt idx="1667">
                  <c:v>1725.3090566680239</c:v>
                </c:pt>
                <c:pt idx="1668">
                  <c:v>1701.218521966649</c:v>
                </c:pt>
                <c:pt idx="1669">
                  <c:v>1694.9386218552104</c:v>
                </c:pt>
                <c:pt idx="1670">
                  <c:v>1742.1695890057183</c:v>
                </c:pt>
                <c:pt idx="1671">
                  <c:v>1704.1006991688512</c:v>
                </c:pt>
                <c:pt idx="1672">
                  <c:v>1102.4845321332614</c:v>
                </c:pt>
                <c:pt idx="1673">
                  <c:v>1711.7976524084133</c:v>
                </c:pt>
                <c:pt idx="1674">
                  <c:v>1131.4995883579124</c:v>
                </c:pt>
                <c:pt idx="1675">
                  <c:v>1710.8462618827236</c:v>
                </c:pt>
                <c:pt idx="1676">
                  <c:v>1089.4019336025137</c:v>
                </c:pt>
                <c:pt idx="1677">
                  <c:v>1070.8298888691054</c:v>
                </c:pt>
                <c:pt idx="1678">
                  <c:v>217.77482903820336</c:v>
                </c:pt>
                <c:pt idx="1679">
                  <c:v>178.65908561723458</c:v>
                </c:pt>
                <c:pt idx="1680">
                  <c:v>1718.5111142019884</c:v>
                </c:pt>
                <c:pt idx="1681">
                  <c:v>1681.0919145868095</c:v>
                </c:pt>
                <c:pt idx="1682">
                  <c:v>1691.5776949425663</c:v>
                </c:pt>
                <c:pt idx="1683">
                  <c:v>1687.0366166680465</c:v>
                </c:pt>
                <c:pt idx="1684">
                  <c:v>1051.1145433662764</c:v>
                </c:pt>
                <c:pt idx="1685">
                  <c:v>1706.7634911257453</c:v>
                </c:pt>
                <c:pt idx="1686">
                  <c:v>1092.2748508348232</c:v>
                </c:pt>
                <c:pt idx="1687">
                  <c:v>1123.1024492340071</c:v>
                </c:pt>
                <c:pt idx="1688">
                  <c:v>1086.6710140337727</c:v>
                </c:pt>
                <c:pt idx="1689">
                  <c:v>2001.3184881398729</c:v>
                </c:pt>
                <c:pt idx="1690">
                  <c:v>1995.5156535331189</c:v>
                </c:pt>
                <c:pt idx="1691">
                  <c:v>1074.7797485010806</c:v>
                </c:pt>
                <c:pt idx="1692">
                  <c:v>1674.4445723148767</c:v>
                </c:pt>
                <c:pt idx="1693">
                  <c:v>1733.827383452578</c:v>
                </c:pt>
                <c:pt idx="1694">
                  <c:v>1705.1984699447441</c:v>
                </c:pt>
                <c:pt idx="1695">
                  <c:v>200.70359194626732</c:v>
                </c:pt>
                <c:pt idx="1696">
                  <c:v>1102.089515302267</c:v>
                </c:pt>
                <c:pt idx="1697">
                  <c:v>1679.3295191828363</c:v>
                </c:pt>
                <c:pt idx="1698">
                  <c:v>1110.0710106590868</c:v>
                </c:pt>
                <c:pt idx="1699">
                  <c:v>1123.4676800189516</c:v>
                </c:pt>
                <c:pt idx="1700">
                  <c:v>1102.8492403929172</c:v>
                </c:pt>
                <c:pt idx="1701">
                  <c:v>1115.4930637825146</c:v>
                </c:pt>
                <c:pt idx="1702">
                  <c:v>1093.4730628008272</c:v>
                </c:pt>
                <c:pt idx="1703">
                  <c:v>1082.7883480873188</c:v>
                </c:pt>
                <c:pt idx="1704">
                  <c:v>203.98225484002816</c:v>
                </c:pt>
                <c:pt idx="1705">
                  <c:v>218.98742042528721</c:v>
                </c:pt>
                <c:pt idx="1706">
                  <c:v>1717.3832013031117</c:v>
                </c:pt>
                <c:pt idx="1707">
                  <c:v>1700.3696637240455</c:v>
                </c:pt>
                <c:pt idx="1708">
                  <c:v>1141.1906473705874</c:v>
                </c:pt>
                <c:pt idx="1709">
                  <c:v>1124.9409318595588</c:v>
                </c:pt>
                <c:pt idx="1710">
                  <c:v>224.84162746744394</c:v>
                </c:pt>
                <c:pt idx="1711">
                  <c:v>1712.4266767862023</c:v>
                </c:pt>
                <c:pt idx="1712">
                  <c:v>1119.8054530126212</c:v>
                </c:pt>
                <c:pt idx="1713">
                  <c:v>1082.7742415104892</c:v>
                </c:pt>
                <c:pt idx="1714">
                  <c:v>1084.7065649715062</c:v>
                </c:pt>
                <c:pt idx="1715">
                  <c:v>1092.5035010877323</c:v>
                </c:pt>
                <c:pt idx="1716">
                  <c:v>1124.8376365829054</c:v>
                </c:pt>
                <c:pt idx="1717">
                  <c:v>1077.1935035363524</c:v>
                </c:pt>
                <c:pt idx="1718">
                  <c:v>1082.4121954256796</c:v>
                </c:pt>
                <c:pt idx="1719">
                  <c:v>1144.6271832053901</c:v>
                </c:pt>
                <c:pt idx="1720">
                  <c:v>1091.3527310259842</c:v>
                </c:pt>
                <c:pt idx="1721">
                  <c:v>1122.8311094993599</c:v>
                </c:pt>
                <c:pt idx="1722">
                  <c:v>1998.9687997440878</c:v>
                </c:pt>
                <c:pt idx="1723">
                  <c:v>195.17858324797916</c:v>
                </c:pt>
                <c:pt idx="1724">
                  <c:v>1702.5212174776084</c:v>
                </c:pt>
                <c:pt idx="1725">
                  <c:v>1695.2652755758315</c:v>
                </c:pt>
                <c:pt idx="1726">
                  <c:v>1696.9980413580543</c:v>
                </c:pt>
                <c:pt idx="1727">
                  <c:v>1099.4828779921552</c:v>
                </c:pt>
                <c:pt idx="1728">
                  <c:v>1109.1453406947626</c:v>
                </c:pt>
                <c:pt idx="1729">
                  <c:v>1727.5046820215109</c:v>
                </c:pt>
                <c:pt idx="1730">
                  <c:v>1679.3865151219052</c:v>
                </c:pt>
                <c:pt idx="1731">
                  <c:v>2011.1980457160375</c:v>
                </c:pt>
                <c:pt idx="1732">
                  <c:v>1682.8069570758937</c:v>
                </c:pt>
                <c:pt idx="1733">
                  <c:v>1105.8732350738426</c:v>
                </c:pt>
                <c:pt idx="1734">
                  <c:v>1087.8387190369131</c:v>
                </c:pt>
                <c:pt idx="1735">
                  <c:v>1117.625478189532</c:v>
                </c:pt>
                <c:pt idx="1736">
                  <c:v>1124.5665630565099</c:v>
                </c:pt>
                <c:pt idx="1737">
                  <c:v>1067.7731775767145</c:v>
                </c:pt>
                <c:pt idx="1738">
                  <c:v>1735.0074696532142</c:v>
                </c:pt>
                <c:pt idx="1739">
                  <c:v>1072.2242424238088</c:v>
                </c:pt>
                <c:pt idx="1740">
                  <c:v>2027.1660107169328</c:v>
                </c:pt>
                <c:pt idx="1741">
                  <c:v>1110.5487019604957</c:v>
                </c:pt>
                <c:pt idx="1742">
                  <c:v>1107.9479836134647</c:v>
                </c:pt>
                <c:pt idx="1743">
                  <c:v>1710.4972502077317</c:v>
                </c:pt>
                <c:pt idx="1744">
                  <c:v>1699.261765458923</c:v>
                </c:pt>
                <c:pt idx="1745">
                  <c:v>1037.9384415344214</c:v>
                </c:pt>
                <c:pt idx="1746">
                  <c:v>1088.5463917924208</c:v>
                </c:pt>
                <c:pt idx="1747">
                  <c:v>1696.3460698951417</c:v>
                </c:pt>
                <c:pt idx="1748">
                  <c:v>1089.2318302740173</c:v>
                </c:pt>
                <c:pt idx="1749">
                  <c:v>1694.6574833635054</c:v>
                </c:pt>
                <c:pt idx="1750">
                  <c:v>1137.487460619883</c:v>
                </c:pt>
                <c:pt idx="1751">
                  <c:v>1122.9942186841001</c:v>
                </c:pt>
                <c:pt idx="1752">
                  <c:v>1118.8345124049952</c:v>
                </c:pt>
                <c:pt idx="1753">
                  <c:v>1123.6141010971724</c:v>
                </c:pt>
                <c:pt idx="1754">
                  <c:v>1715.5776833151028</c:v>
                </c:pt>
                <c:pt idx="1755">
                  <c:v>1714.6145605445256</c:v>
                </c:pt>
                <c:pt idx="1756">
                  <c:v>1116.8573588168151</c:v>
                </c:pt>
                <c:pt idx="1757">
                  <c:v>1085.4162538878072</c:v>
                </c:pt>
                <c:pt idx="1758">
                  <c:v>1696.1309559362912</c:v>
                </c:pt>
                <c:pt idx="1759">
                  <c:v>1691.2520793804408</c:v>
                </c:pt>
                <c:pt idx="1760">
                  <c:v>1087.3826504157485</c:v>
                </c:pt>
                <c:pt idx="1761">
                  <c:v>1720.2909630159834</c:v>
                </c:pt>
                <c:pt idx="1762">
                  <c:v>176.43646576896899</c:v>
                </c:pt>
                <c:pt idx="1763">
                  <c:v>1672.8777585898652</c:v>
                </c:pt>
                <c:pt idx="1764">
                  <c:v>1127.3809833598807</c:v>
                </c:pt>
                <c:pt idx="1765">
                  <c:v>1089.5020429207325</c:v>
                </c:pt>
                <c:pt idx="1766">
                  <c:v>1102.7451020504557</c:v>
                </c:pt>
                <c:pt idx="1767">
                  <c:v>1699.3240618663444</c:v>
                </c:pt>
                <c:pt idx="1768">
                  <c:v>1079.8901851750502</c:v>
                </c:pt>
                <c:pt idx="1769">
                  <c:v>1098.1704858448275</c:v>
                </c:pt>
                <c:pt idx="1770">
                  <c:v>1975.5838217832857</c:v>
                </c:pt>
                <c:pt idx="1771">
                  <c:v>1690.7092241047226</c:v>
                </c:pt>
                <c:pt idx="1772">
                  <c:v>1703.5809883466861</c:v>
                </c:pt>
                <c:pt idx="1773">
                  <c:v>1705.3621254015463</c:v>
                </c:pt>
                <c:pt idx="1774">
                  <c:v>1115.0662673049096</c:v>
                </c:pt>
                <c:pt idx="1775">
                  <c:v>1093.8676425927383</c:v>
                </c:pt>
                <c:pt idx="1776">
                  <c:v>1089.4826087542908</c:v>
                </c:pt>
                <c:pt idx="1777">
                  <c:v>1699.2305089704616</c:v>
                </c:pt>
                <c:pt idx="1778">
                  <c:v>1714.7305138935496</c:v>
                </c:pt>
                <c:pt idx="1779">
                  <c:v>2005.3500717273166</c:v>
                </c:pt>
                <c:pt idx="1780">
                  <c:v>1100.3855182678346</c:v>
                </c:pt>
                <c:pt idx="1781">
                  <c:v>1104.5687567358884</c:v>
                </c:pt>
                <c:pt idx="1782">
                  <c:v>1120.9286667633091</c:v>
                </c:pt>
                <c:pt idx="1783">
                  <c:v>1116.0680655079721</c:v>
                </c:pt>
                <c:pt idx="1784">
                  <c:v>1690.2120346002805</c:v>
                </c:pt>
                <c:pt idx="1785">
                  <c:v>1126.857794779439</c:v>
                </c:pt>
                <c:pt idx="1786">
                  <c:v>1100.4739378312076</c:v>
                </c:pt>
                <c:pt idx="1787">
                  <c:v>1666.6747111297279</c:v>
                </c:pt>
                <c:pt idx="1788">
                  <c:v>1082.8164098158179</c:v>
                </c:pt>
                <c:pt idx="1789">
                  <c:v>1066.577152503826</c:v>
                </c:pt>
                <c:pt idx="1790">
                  <c:v>1114.4234455922988</c:v>
                </c:pt>
                <c:pt idx="1791">
                  <c:v>1118.0754940851145</c:v>
                </c:pt>
                <c:pt idx="1792">
                  <c:v>2000.7097355498786</c:v>
                </c:pt>
                <c:pt idx="1793">
                  <c:v>1110.9906071597629</c:v>
                </c:pt>
                <c:pt idx="1794">
                  <c:v>1970.2492000858679</c:v>
                </c:pt>
                <c:pt idx="1795">
                  <c:v>1946.3798473174531</c:v>
                </c:pt>
                <c:pt idx="1796">
                  <c:v>1095.6097274046683</c:v>
                </c:pt>
                <c:pt idx="1797">
                  <c:v>1096.1593596225725</c:v>
                </c:pt>
                <c:pt idx="1798">
                  <c:v>1094.834456444901</c:v>
                </c:pt>
                <c:pt idx="1799">
                  <c:v>1103.2591880988987</c:v>
                </c:pt>
                <c:pt idx="1800">
                  <c:v>1118.4496637461957</c:v>
                </c:pt>
                <c:pt idx="1801">
                  <c:v>1667.1921527049656</c:v>
                </c:pt>
                <c:pt idx="1802">
                  <c:v>1723.4858383902349</c:v>
                </c:pt>
                <c:pt idx="1803">
                  <c:v>1106.6299900338083</c:v>
                </c:pt>
                <c:pt idx="1804">
                  <c:v>1113.8687376720327</c:v>
                </c:pt>
                <c:pt idx="1805">
                  <c:v>1703.3467390607632</c:v>
                </c:pt>
                <c:pt idx="1806">
                  <c:v>1091.5147008701133</c:v>
                </c:pt>
                <c:pt idx="1807">
                  <c:v>185.91627164101442</c:v>
                </c:pt>
                <c:pt idx="1808">
                  <c:v>1708.2350055246384</c:v>
                </c:pt>
                <c:pt idx="1809">
                  <c:v>1715.2998426621812</c:v>
                </c:pt>
                <c:pt idx="1810">
                  <c:v>1706.9580788069006</c:v>
                </c:pt>
                <c:pt idx="1811">
                  <c:v>1092.0309262233991</c:v>
                </c:pt>
                <c:pt idx="1812">
                  <c:v>2008.6838897108451</c:v>
                </c:pt>
                <c:pt idx="1813">
                  <c:v>1100.7877594482682</c:v>
                </c:pt>
                <c:pt idx="1814">
                  <c:v>1102.1471799889759</c:v>
                </c:pt>
                <c:pt idx="1815">
                  <c:v>1085.9048484239545</c:v>
                </c:pt>
                <c:pt idx="1816">
                  <c:v>1715.5551096738054</c:v>
                </c:pt>
                <c:pt idx="1817">
                  <c:v>1694.0408545897158</c:v>
                </c:pt>
                <c:pt idx="1818">
                  <c:v>1993.4853839694113</c:v>
                </c:pt>
                <c:pt idx="1819">
                  <c:v>1720.3174980621227</c:v>
                </c:pt>
                <c:pt idx="1820">
                  <c:v>1688.2207372394105</c:v>
                </c:pt>
                <c:pt idx="1821">
                  <c:v>1674.7229748938166</c:v>
                </c:pt>
                <c:pt idx="1822">
                  <c:v>1999.4502981640426</c:v>
                </c:pt>
                <c:pt idx="1823">
                  <c:v>1091.7712451375169</c:v>
                </c:pt>
                <c:pt idx="1824">
                  <c:v>1089.8362702219692</c:v>
                </c:pt>
                <c:pt idx="1825">
                  <c:v>1677.8684907222287</c:v>
                </c:pt>
                <c:pt idx="1826">
                  <c:v>2039.9178939863875</c:v>
                </c:pt>
                <c:pt idx="1827">
                  <c:v>1696.4511563950664</c:v>
                </c:pt>
                <c:pt idx="1828">
                  <c:v>1098.7153094382652</c:v>
                </c:pt>
                <c:pt idx="1829">
                  <c:v>2020.9470383049916</c:v>
                </c:pt>
                <c:pt idx="1830">
                  <c:v>1674.2351622414112</c:v>
                </c:pt>
                <c:pt idx="1831">
                  <c:v>1708.4026552637492</c:v>
                </c:pt>
                <c:pt idx="1832">
                  <c:v>1673.1117632325415</c:v>
                </c:pt>
                <c:pt idx="1833">
                  <c:v>1112.7572801534081</c:v>
                </c:pt>
                <c:pt idx="1834">
                  <c:v>1082.4042951733868</c:v>
                </c:pt>
                <c:pt idx="1835">
                  <c:v>1113.7419980616521</c:v>
                </c:pt>
                <c:pt idx="1836">
                  <c:v>1095.8010857212801</c:v>
                </c:pt>
                <c:pt idx="1837">
                  <c:v>1094.3571220416482</c:v>
                </c:pt>
                <c:pt idx="1838">
                  <c:v>1072.838816568614</c:v>
                </c:pt>
                <c:pt idx="1839">
                  <c:v>1705.190161900503</c:v>
                </c:pt>
                <c:pt idx="1840">
                  <c:v>1694.5207524670539</c:v>
                </c:pt>
                <c:pt idx="1841">
                  <c:v>181.57403711515695</c:v>
                </c:pt>
                <c:pt idx="1842">
                  <c:v>178.65651019814985</c:v>
                </c:pt>
                <c:pt idx="1843">
                  <c:v>1102.7111393854411</c:v>
                </c:pt>
                <c:pt idx="1844">
                  <c:v>184.84264179204709</c:v>
                </c:pt>
                <c:pt idx="1845">
                  <c:v>1700.0625866758885</c:v>
                </c:pt>
                <c:pt idx="1846">
                  <c:v>1074.5129056831959</c:v>
                </c:pt>
                <c:pt idx="1847">
                  <c:v>1710.6954819812295</c:v>
                </c:pt>
                <c:pt idx="1848">
                  <c:v>1115.7905855889624</c:v>
                </c:pt>
                <c:pt idx="1849">
                  <c:v>1953.6069740499847</c:v>
                </c:pt>
                <c:pt idx="1850">
                  <c:v>1966.732853708472</c:v>
                </c:pt>
                <c:pt idx="1851">
                  <c:v>1683.8353938453515</c:v>
                </c:pt>
                <c:pt idx="1852">
                  <c:v>1634.4420350924347</c:v>
                </c:pt>
                <c:pt idx="1853">
                  <c:v>1697.6984519750654</c:v>
                </c:pt>
                <c:pt idx="1854">
                  <c:v>1684.772635443318</c:v>
                </c:pt>
                <c:pt idx="1855">
                  <c:v>1713.3888882863153</c:v>
                </c:pt>
                <c:pt idx="1856">
                  <c:v>1674.014762272898</c:v>
                </c:pt>
                <c:pt idx="1857">
                  <c:v>1666.034300029632</c:v>
                </c:pt>
                <c:pt idx="1858">
                  <c:v>1086.4237941890724</c:v>
                </c:pt>
                <c:pt idx="1859">
                  <c:v>1130.2141581517631</c:v>
                </c:pt>
                <c:pt idx="1860">
                  <c:v>1100.2958356419617</c:v>
                </c:pt>
                <c:pt idx="1861">
                  <c:v>1090.1119262666707</c:v>
                </c:pt>
                <c:pt idx="1862">
                  <c:v>1100.6462847658947</c:v>
                </c:pt>
                <c:pt idx="1863">
                  <c:v>2005.8263377992109</c:v>
                </c:pt>
                <c:pt idx="1864">
                  <c:v>1708.878788646758</c:v>
                </c:pt>
                <c:pt idx="1865">
                  <c:v>1701.8420092103379</c:v>
                </c:pt>
                <c:pt idx="1866">
                  <c:v>1108.9189120665296</c:v>
                </c:pt>
                <c:pt idx="1867">
                  <c:v>1698.0382972643504</c:v>
                </c:pt>
                <c:pt idx="1868">
                  <c:v>1091.1508022827131</c:v>
                </c:pt>
                <c:pt idx="1869">
                  <c:v>1060.6428696461044</c:v>
                </c:pt>
                <c:pt idx="1870">
                  <c:v>1097.6147490645787</c:v>
                </c:pt>
                <c:pt idx="1871">
                  <c:v>1697.3226193197552</c:v>
                </c:pt>
                <c:pt idx="1872">
                  <c:v>1685.9053655878149</c:v>
                </c:pt>
                <c:pt idx="1873">
                  <c:v>1091.4932505001484</c:v>
                </c:pt>
                <c:pt idx="1874">
                  <c:v>1089.2976065525918</c:v>
                </c:pt>
                <c:pt idx="1875">
                  <c:v>1096.6410459119095</c:v>
                </c:pt>
                <c:pt idx="1876">
                  <c:v>1079.3011423710595</c:v>
                </c:pt>
                <c:pt idx="1877">
                  <c:v>1080.5145957463787</c:v>
                </c:pt>
                <c:pt idx="1878">
                  <c:v>1136.8086479758717</c:v>
                </c:pt>
                <c:pt idx="1879">
                  <c:v>1088.7476276676568</c:v>
                </c:pt>
                <c:pt idx="1880">
                  <c:v>1095.4418837804981</c:v>
                </c:pt>
                <c:pt idx="1881">
                  <c:v>1122.6306284460932</c:v>
                </c:pt>
                <c:pt idx="1882">
                  <c:v>1119.5238813933047</c:v>
                </c:pt>
                <c:pt idx="1883">
                  <c:v>1092.5162300161878</c:v>
                </c:pt>
                <c:pt idx="1884">
                  <c:v>1071.2800590556894</c:v>
                </c:pt>
                <c:pt idx="1885">
                  <c:v>1114.4807897127778</c:v>
                </c:pt>
                <c:pt idx="1886">
                  <c:v>1076.1165325993848</c:v>
                </c:pt>
                <c:pt idx="1887">
                  <c:v>1105.2331068553879</c:v>
                </c:pt>
                <c:pt idx="1888">
                  <c:v>1117.1578784583448</c:v>
                </c:pt>
                <c:pt idx="1889">
                  <c:v>1074.3157647400863</c:v>
                </c:pt>
                <c:pt idx="1890">
                  <c:v>1099.3690022840963</c:v>
                </c:pt>
                <c:pt idx="1891">
                  <c:v>1072.8931351652607</c:v>
                </c:pt>
                <c:pt idx="1892">
                  <c:v>1711.7257707214458</c:v>
                </c:pt>
                <c:pt idx="1893">
                  <c:v>1667.3949594579565</c:v>
                </c:pt>
                <c:pt idx="1894">
                  <c:v>1697.4298272869951</c:v>
                </c:pt>
                <c:pt idx="1895">
                  <c:v>1697.2200937526022</c:v>
                </c:pt>
                <c:pt idx="1896">
                  <c:v>1656.6704348419712</c:v>
                </c:pt>
                <c:pt idx="1897">
                  <c:v>1708.5669803178348</c:v>
                </c:pt>
                <c:pt idx="1898">
                  <c:v>1731.9925962634911</c:v>
                </c:pt>
                <c:pt idx="1899">
                  <c:v>1665.9715492730486</c:v>
                </c:pt>
                <c:pt idx="1900">
                  <c:v>1677.787517717129</c:v>
                </c:pt>
                <c:pt idx="1901">
                  <c:v>1119.0810114721253</c:v>
                </c:pt>
                <c:pt idx="1902">
                  <c:v>1683.6717020811709</c:v>
                </c:pt>
                <c:pt idx="1903">
                  <c:v>1123.9620405599451</c:v>
                </c:pt>
                <c:pt idx="1904">
                  <c:v>1110.9581157708333</c:v>
                </c:pt>
                <c:pt idx="1905">
                  <c:v>1095.2530424919664</c:v>
                </c:pt>
                <c:pt idx="1906">
                  <c:v>1099.227578342726</c:v>
                </c:pt>
                <c:pt idx="1907">
                  <c:v>1089.3876443570448</c:v>
                </c:pt>
                <c:pt idx="1908">
                  <c:v>1097.8369573687082</c:v>
                </c:pt>
                <c:pt idx="1909">
                  <c:v>1087.943238791144</c:v>
                </c:pt>
                <c:pt idx="1910">
                  <c:v>1083.7307177014254</c:v>
                </c:pt>
                <c:pt idx="1911">
                  <c:v>1707.2721024532111</c:v>
                </c:pt>
                <c:pt idx="1912">
                  <c:v>1673.578120286779</c:v>
                </c:pt>
                <c:pt idx="1913">
                  <c:v>1699.6830481102159</c:v>
                </c:pt>
                <c:pt idx="1914">
                  <c:v>1712.238585231343</c:v>
                </c:pt>
                <c:pt idx="1915">
                  <c:v>1710.0177837222241</c:v>
                </c:pt>
                <c:pt idx="1916">
                  <c:v>1671.7817938460362</c:v>
                </c:pt>
                <c:pt idx="1917">
                  <c:v>2010.2869548667165</c:v>
                </c:pt>
                <c:pt idx="1918">
                  <c:v>1716.0815890154179</c:v>
                </c:pt>
                <c:pt idx="1919">
                  <c:v>1680.7834152014061</c:v>
                </c:pt>
                <c:pt idx="1920">
                  <c:v>1674.9968429721548</c:v>
                </c:pt>
                <c:pt idx="1921">
                  <c:v>1686.3678493609902</c:v>
                </c:pt>
                <c:pt idx="1922">
                  <c:v>1696.2668588873858</c:v>
                </c:pt>
                <c:pt idx="1923">
                  <c:v>1107.6637160582084</c:v>
                </c:pt>
                <c:pt idx="1924">
                  <c:v>1685.3221891357159</c:v>
                </c:pt>
                <c:pt idx="1925">
                  <c:v>1672.1857285614647</c:v>
                </c:pt>
                <c:pt idx="1926">
                  <c:v>1734.0206705786441</c:v>
                </c:pt>
                <c:pt idx="1927">
                  <c:v>1060.6576215491623</c:v>
                </c:pt>
                <c:pt idx="1928">
                  <c:v>1101.846637585111</c:v>
                </c:pt>
                <c:pt idx="1929">
                  <c:v>1076.6180444719423</c:v>
                </c:pt>
                <c:pt idx="1930">
                  <c:v>2021.1394838790707</c:v>
                </c:pt>
                <c:pt idx="1931">
                  <c:v>1115.4579659368269</c:v>
                </c:pt>
                <c:pt idx="1932">
                  <c:v>1083.1862221825604</c:v>
                </c:pt>
                <c:pt idx="1933">
                  <c:v>1660.9346245902459</c:v>
                </c:pt>
                <c:pt idx="1934">
                  <c:v>1710.5875347927201</c:v>
                </c:pt>
                <c:pt idx="1935">
                  <c:v>1094.1065278378339</c:v>
                </c:pt>
                <c:pt idx="1936">
                  <c:v>1684.1380459943805</c:v>
                </c:pt>
                <c:pt idx="1937">
                  <c:v>1690.3743889980867</c:v>
                </c:pt>
                <c:pt idx="1938">
                  <c:v>1690.0561779310392</c:v>
                </c:pt>
                <c:pt idx="1939">
                  <c:v>1707.9497609915084</c:v>
                </c:pt>
                <c:pt idx="1940">
                  <c:v>1689.8516120578986</c:v>
                </c:pt>
                <c:pt idx="1941">
                  <c:v>1705.4980341239636</c:v>
                </c:pt>
                <c:pt idx="1942">
                  <c:v>1671.7105888013004</c:v>
                </c:pt>
                <c:pt idx="1943">
                  <c:v>1685.9822878754405</c:v>
                </c:pt>
                <c:pt idx="1944">
                  <c:v>1718.5877369315672</c:v>
                </c:pt>
                <c:pt idx="1945">
                  <c:v>1693.5929159830835</c:v>
                </c:pt>
                <c:pt idx="1946">
                  <c:v>1999.4853157459372</c:v>
                </c:pt>
                <c:pt idx="1947">
                  <c:v>1092.7231509791561</c:v>
                </c:pt>
                <c:pt idx="1948">
                  <c:v>1115.5638856783987</c:v>
                </c:pt>
                <c:pt idx="1949">
                  <c:v>1083.2864527038009</c:v>
                </c:pt>
                <c:pt idx="1950">
                  <c:v>1147.8675582014048</c:v>
                </c:pt>
                <c:pt idx="1951">
                  <c:v>1116.1059186009911</c:v>
                </c:pt>
                <c:pt idx="1952">
                  <c:v>1082.9105355751246</c:v>
                </c:pt>
                <c:pt idx="1953">
                  <c:v>182.61728585967816</c:v>
                </c:pt>
                <c:pt idx="1954">
                  <c:v>211.48402829788293</c:v>
                </c:pt>
                <c:pt idx="1955">
                  <c:v>1099.156701375631</c:v>
                </c:pt>
                <c:pt idx="1956">
                  <c:v>1076.3833717237846</c:v>
                </c:pt>
                <c:pt idx="1957">
                  <c:v>1709.0122050699827</c:v>
                </c:pt>
                <c:pt idx="1958">
                  <c:v>1093.8169875144911</c:v>
                </c:pt>
                <c:pt idx="1959">
                  <c:v>1068.6494792413698</c:v>
                </c:pt>
                <c:pt idx="1960">
                  <c:v>1724.7494996809708</c:v>
                </c:pt>
                <c:pt idx="1961">
                  <c:v>1718.1682129466958</c:v>
                </c:pt>
                <c:pt idx="1962">
                  <c:v>1717.7653261761211</c:v>
                </c:pt>
                <c:pt idx="1963">
                  <c:v>1111.4753006651913</c:v>
                </c:pt>
                <c:pt idx="1964">
                  <c:v>1087.4676675582527</c:v>
                </c:pt>
                <c:pt idx="1965">
                  <c:v>196.45326012319251</c:v>
                </c:pt>
                <c:pt idx="1966">
                  <c:v>212.6594298319568</c:v>
                </c:pt>
                <c:pt idx="1967">
                  <c:v>177.21146732107641</c:v>
                </c:pt>
                <c:pt idx="1968">
                  <c:v>1079.4020512325628</c:v>
                </c:pt>
                <c:pt idx="1969">
                  <c:v>1083.668655704005</c:v>
                </c:pt>
                <c:pt idx="1970">
                  <c:v>1093.9907728635903</c:v>
                </c:pt>
                <c:pt idx="1971">
                  <c:v>1114.4503616658219</c:v>
                </c:pt>
                <c:pt idx="1972">
                  <c:v>1131.9403318457498</c:v>
                </c:pt>
                <c:pt idx="1973">
                  <c:v>1990.7996888797427</c:v>
                </c:pt>
                <c:pt idx="1974">
                  <c:v>1676.4821519192469</c:v>
                </c:pt>
                <c:pt idx="1975">
                  <c:v>1082.7910898532919</c:v>
                </c:pt>
                <c:pt idx="1976">
                  <c:v>1119.0800583133457</c:v>
                </c:pt>
                <c:pt idx="1977">
                  <c:v>1985.799918332325</c:v>
                </c:pt>
                <c:pt idx="1978">
                  <c:v>1654.4141914534839</c:v>
                </c:pt>
                <c:pt idx="1979">
                  <c:v>1110.0934424905524</c:v>
                </c:pt>
                <c:pt idx="1980">
                  <c:v>168.57890105627175</c:v>
                </c:pt>
                <c:pt idx="1981">
                  <c:v>1095.1119620629722</c:v>
                </c:pt>
                <c:pt idx="1982">
                  <c:v>1086.4484580672176</c:v>
                </c:pt>
                <c:pt idx="1983">
                  <c:v>1087.5147809525231</c:v>
                </c:pt>
                <c:pt idx="1984">
                  <c:v>1694.8805783631824</c:v>
                </c:pt>
                <c:pt idx="1985">
                  <c:v>218.17060424026292</c:v>
                </c:pt>
                <c:pt idx="1986">
                  <c:v>1719.3499667349724</c:v>
                </c:pt>
                <c:pt idx="1987">
                  <c:v>1105.8542903194825</c:v>
                </c:pt>
                <c:pt idx="1988">
                  <c:v>1127.4580473442888</c:v>
                </c:pt>
                <c:pt idx="1989">
                  <c:v>1059.0242317900324</c:v>
                </c:pt>
                <c:pt idx="1990">
                  <c:v>1104.6943121512784</c:v>
                </c:pt>
                <c:pt idx="1991">
                  <c:v>1724.3205655085924</c:v>
                </c:pt>
                <c:pt idx="1992">
                  <c:v>1716.9889458000414</c:v>
                </c:pt>
                <c:pt idx="1993">
                  <c:v>1990.9967777034531</c:v>
                </c:pt>
                <c:pt idx="1994">
                  <c:v>1731.8085575142154</c:v>
                </c:pt>
                <c:pt idx="1995">
                  <c:v>1117.495140965008</c:v>
                </c:pt>
                <c:pt idx="1996">
                  <c:v>1088.9936506199349</c:v>
                </c:pt>
                <c:pt idx="1997">
                  <c:v>1078.5083587609595</c:v>
                </c:pt>
                <c:pt idx="1998">
                  <c:v>1670.636381687355</c:v>
                </c:pt>
                <c:pt idx="1999">
                  <c:v>1126.2928235468853</c:v>
                </c:pt>
                <c:pt idx="2000">
                  <c:v>1724.5186030581444</c:v>
                </c:pt>
                <c:pt idx="2001">
                  <c:v>1998.0389213612093</c:v>
                </c:pt>
                <c:pt idx="2002">
                  <c:v>1686.6715259965508</c:v>
                </c:pt>
                <c:pt idx="2003">
                  <c:v>1681.0613271176649</c:v>
                </c:pt>
                <c:pt idx="2004">
                  <c:v>1696.4236114437135</c:v>
                </c:pt>
                <c:pt idx="2005">
                  <c:v>1706.7094821698674</c:v>
                </c:pt>
                <c:pt idx="2006">
                  <c:v>1706.6159396654846</c:v>
                </c:pt>
                <c:pt idx="2007">
                  <c:v>1700.0434129374514</c:v>
                </c:pt>
                <c:pt idx="2008">
                  <c:v>2025.5935024486037</c:v>
                </c:pt>
                <c:pt idx="2009">
                  <c:v>1092.6892521148329</c:v>
                </c:pt>
                <c:pt idx="2010">
                  <c:v>1109.3483783042373</c:v>
                </c:pt>
                <c:pt idx="2011">
                  <c:v>1097.6382264593947</c:v>
                </c:pt>
                <c:pt idx="2012">
                  <c:v>1069.1426869622253</c:v>
                </c:pt>
                <c:pt idx="2013">
                  <c:v>187.56241513393715</c:v>
                </c:pt>
                <c:pt idx="2014">
                  <c:v>1078.3626550405766</c:v>
                </c:pt>
                <c:pt idx="2015">
                  <c:v>1091.0165994391577</c:v>
                </c:pt>
                <c:pt idx="2016">
                  <c:v>1975.1313252703278</c:v>
                </c:pt>
                <c:pt idx="2017">
                  <c:v>1052.7727631457128</c:v>
                </c:pt>
                <c:pt idx="2018">
                  <c:v>1123.8432606009669</c:v>
                </c:pt>
                <c:pt idx="2019">
                  <c:v>1118.2597897178905</c:v>
                </c:pt>
                <c:pt idx="2020">
                  <c:v>192.75090969720748</c:v>
                </c:pt>
                <c:pt idx="2021">
                  <c:v>1104.4409580882689</c:v>
                </c:pt>
                <c:pt idx="2022">
                  <c:v>222.81001497957732</c:v>
                </c:pt>
                <c:pt idx="2023">
                  <c:v>180.17721059391457</c:v>
                </c:pt>
                <c:pt idx="2024">
                  <c:v>1669.6776121705827</c:v>
                </c:pt>
                <c:pt idx="2025">
                  <c:v>1720.074816407106</c:v>
                </c:pt>
                <c:pt idx="2026">
                  <c:v>1691.6805906459099</c:v>
                </c:pt>
                <c:pt idx="2027">
                  <c:v>1118.0127808335585</c:v>
                </c:pt>
                <c:pt idx="2028">
                  <c:v>1694.3534914999855</c:v>
                </c:pt>
                <c:pt idx="2029">
                  <c:v>1661.9613138926175</c:v>
                </c:pt>
                <c:pt idx="2030">
                  <c:v>1699.6744311553123</c:v>
                </c:pt>
                <c:pt idx="2031">
                  <c:v>1711.1687798122482</c:v>
                </c:pt>
                <c:pt idx="2032">
                  <c:v>1072.830802972235</c:v>
                </c:pt>
                <c:pt idx="2033">
                  <c:v>1707.0828388183643</c:v>
                </c:pt>
                <c:pt idx="2034">
                  <c:v>1138.0851159372958</c:v>
                </c:pt>
                <c:pt idx="2035">
                  <c:v>1695.7667810888133</c:v>
                </c:pt>
                <c:pt idx="2036">
                  <c:v>213.27140059389666</c:v>
                </c:pt>
                <c:pt idx="2037">
                  <c:v>1649.8597211681692</c:v>
                </c:pt>
                <c:pt idx="2038">
                  <c:v>1104.4747250552164</c:v>
                </c:pt>
                <c:pt idx="2039">
                  <c:v>1670.339714084352</c:v>
                </c:pt>
                <c:pt idx="2040">
                  <c:v>1091.8272541481606</c:v>
                </c:pt>
                <c:pt idx="2041">
                  <c:v>1696.3878935151324</c:v>
                </c:pt>
                <c:pt idx="2042">
                  <c:v>1698.9984558245681</c:v>
                </c:pt>
                <c:pt idx="2043">
                  <c:v>1988.299342079782</c:v>
                </c:pt>
                <c:pt idx="2044">
                  <c:v>1656.772731282078</c:v>
                </c:pt>
                <c:pt idx="2045">
                  <c:v>2018.7304510257247</c:v>
                </c:pt>
                <c:pt idx="2046">
                  <c:v>1964.8856168026005</c:v>
                </c:pt>
                <c:pt idx="2047">
                  <c:v>1113.170430217152</c:v>
                </c:pt>
                <c:pt idx="2048">
                  <c:v>1097.4354226793614</c:v>
                </c:pt>
                <c:pt idx="2049">
                  <c:v>195.23158478894035</c:v>
                </c:pt>
                <c:pt idx="2050">
                  <c:v>1972.4503412045885</c:v>
                </c:pt>
                <c:pt idx="2051">
                  <c:v>1078.7824312010296</c:v>
                </c:pt>
                <c:pt idx="2052">
                  <c:v>2019.0939423250313</c:v>
                </c:pt>
                <c:pt idx="2053">
                  <c:v>1984.3561288933838</c:v>
                </c:pt>
                <c:pt idx="2054">
                  <c:v>1691.2890699195275</c:v>
                </c:pt>
                <c:pt idx="2055">
                  <c:v>1688.4516052050803</c:v>
                </c:pt>
                <c:pt idx="2056">
                  <c:v>1687.3268305384331</c:v>
                </c:pt>
                <c:pt idx="2057">
                  <c:v>1706.1043848851741</c:v>
                </c:pt>
                <c:pt idx="2058">
                  <c:v>2021.9700866834112</c:v>
                </c:pt>
                <c:pt idx="2059">
                  <c:v>1091.2823670336418</c:v>
                </c:pt>
                <c:pt idx="2060">
                  <c:v>1107.1138279024503</c:v>
                </c:pt>
                <c:pt idx="2061">
                  <c:v>1102.2388064233955</c:v>
                </c:pt>
                <c:pt idx="2062">
                  <c:v>1730.9410426269437</c:v>
                </c:pt>
                <c:pt idx="2063">
                  <c:v>1696.9594095435102</c:v>
                </c:pt>
                <c:pt idx="2064">
                  <c:v>1690.3213240225077</c:v>
                </c:pt>
                <c:pt idx="2065">
                  <c:v>1718.4741777547817</c:v>
                </c:pt>
                <c:pt idx="2066">
                  <c:v>1684.5799801973715</c:v>
                </c:pt>
                <c:pt idx="2067">
                  <c:v>1981.3117589942062</c:v>
                </c:pt>
                <c:pt idx="2068">
                  <c:v>1084.766409503422</c:v>
                </c:pt>
                <c:pt idx="2069">
                  <c:v>1989.0170309553353</c:v>
                </c:pt>
                <c:pt idx="2070">
                  <c:v>1085.8274226740441</c:v>
                </c:pt>
                <c:pt idx="2071">
                  <c:v>1688.4872325859176</c:v>
                </c:pt>
                <c:pt idx="2072">
                  <c:v>1657.9460022866324</c:v>
                </c:pt>
                <c:pt idx="2073">
                  <c:v>1747.1268395673051</c:v>
                </c:pt>
                <c:pt idx="2074">
                  <c:v>1705.0811723307393</c:v>
                </c:pt>
                <c:pt idx="2075">
                  <c:v>1096.1803275204804</c:v>
                </c:pt>
                <c:pt idx="2076">
                  <c:v>1075.2033195716701</c:v>
                </c:pt>
                <c:pt idx="2077">
                  <c:v>1714.9147806526043</c:v>
                </c:pt>
                <c:pt idx="2078">
                  <c:v>1090.9235627851458</c:v>
                </c:pt>
                <c:pt idx="2079">
                  <c:v>1076.2674035797543</c:v>
                </c:pt>
                <c:pt idx="2080">
                  <c:v>1115.7154452379218</c:v>
                </c:pt>
                <c:pt idx="2081">
                  <c:v>1687.5941952935316</c:v>
                </c:pt>
                <c:pt idx="2082">
                  <c:v>1103.3002877005517</c:v>
                </c:pt>
                <c:pt idx="2083">
                  <c:v>1075.8246752824334</c:v>
                </c:pt>
                <c:pt idx="2084">
                  <c:v>1089.9628232507719</c:v>
                </c:pt>
                <c:pt idx="2085">
                  <c:v>1704.0748218790229</c:v>
                </c:pt>
                <c:pt idx="2086">
                  <c:v>1698.7031252747554</c:v>
                </c:pt>
                <c:pt idx="2087">
                  <c:v>1729.9463120432456</c:v>
                </c:pt>
                <c:pt idx="2088">
                  <c:v>1976.9218006182412</c:v>
                </c:pt>
                <c:pt idx="2089">
                  <c:v>1699.898372950146</c:v>
                </c:pt>
                <c:pt idx="2090">
                  <c:v>1127.9501370005387</c:v>
                </c:pt>
                <c:pt idx="2091">
                  <c:v>1113.7394689929572</c:v>
                </c:pt>
                <c:pt idx="2092">
                  <c:v>1102.654491915303</c:v>
                </c:pt>
                <c:pt idx="2093">
                  <c:v>2002.7610253832204</c:v>
                </c:pt>
                <c:pt idx="2094">
                  <c:v>1670.3362527129057</c:v>
                </c:pt>
                <c:pt idx="2095">
                  <c:v>1972.4625280659889</c:v>
                </c:pt>
                <c:pt idx="2096">
                  <c:v>1090.6672350123999</c:v>
                </c:pt>
                <c:pt idx="2097">
                  <c:v>1077.0675587925036</c:v>
                </c:pt>
                <c:pt idx="2098">
                  <c:v>1729.8480534843213</c:v>
                </c:pt>
                <c:pt idx="2099">
                  <c:v>1076.3696209514287</c:v>
                </c:pt>
                <c:pt idx="2100">
                  <c:v>1699.8851185277235</c:v>
                </c:pt>
                <c:pt idx="2101">
                  <c:v>1114.7634353264013</c:v>
                </c:pt>
                <c:pt idx="2102">
                  <c:v>1124.3374021813777</c:v>
                </c:pt>
                <c:pt idx="2103">
                  <c:v>1109.1304177466616</c:v>
                </c:pt>
                <c:pt idx="2104">
                  <c:v>1992.4086935038481</c:v>
                </c:pt>
                <c:pt idx="2105">
                  <c:v>1111.0329066574579</c:v>
                </c:pt>
                <c:pt idx="2106">
                  <c:v>1704.5546001136577</c:v>
                </c:pt>
                <c:pt idx="2107">
                  <c:v>2025.6152605002262</c:v>
                </c:pt>
                <c:pt idx="2108">
                  <c:v>1078.0711322234929</c:v>
                </c:pt>
                <c:pt idx="2109">
                  <c:v>1120.7712578925018</c:v>
                </c:pt>
                <c:pt idx="2110">
                  <c:v>1130.3180193320479</c:v>
                </c:pt>
                <c:pt idx="2111">
                  <c:v>1147.2394550873851</c:v>
                </c:pt>
                <c:pt idx="2112">
                  <c:v>184.33983688048289</c:v>
                </c:pt>
                <c:pt idx="2113">
                  <c:v>1686.6582338059288</c:v>
                </c:pt>
                <c:pt idx="2114">
                  <c:v>1110.0666122753146</c:v>
                </c:pt>
                <c:pt idx="2115">
                  <c:v>1093.8197233348562</c:v>
                </c:pt>
                <c:pt idx="2116">
                  <c:v>1105.0789677488592</c:v>
                </c:pt>
                <c:pt idx="2117">
                  <c:v>187.2852677803904</c:v>
                </c:pt>
                <c:pt idx="2118">
                  <c:v>171.94432417245687</c:v>
                </c:pt>
                <c:pt idx="2119">
                  <c:v>1092.176068111271</c:v>
                </c:pt>
                <c:pt idx="2120">
                  <c:v>2010.3831638203285</c:v>
                </c:pt>
                <c:pt idx="2121">
                  <c:v>1983.7450742372994</c:v>
                </c:pt>
                <c:pt idx="2122">
                  <c:v>2007.6492381478433</c:v>
                </c:pt>
                <c:pt idx="2123">
                  <c:v>1091.4647684892043</c:v>
                </c:pt>
                <c:pt idx="2124">
                  <c:v>1116.2948106983497</c:v>
                </c:pt>
                <c:pt idx="2125">
                  <c:v>1087.3146501337458</c:v>
                </c:pt>
                <c:pt idx="2126">
                  <c:v>1087.6735710248756</c:v>
                </c:pt>
                <c:pt idx="2127">
                  <c:v>1110.7494142449741</c:v>
                </c:pt>
                <c:pt idx="2128">
                  <c:v>187.8967453802511</c:v>
                </c:pt>
                <c:pt idx="2129">
                  <c:v>1104.706840314047</c:v>
                </c:pt>
                <c:pt idx="2130">
                  <c:v>1142.5835304502425</c:v>
                </c:pt>
                <c:pt idx="2131">
                  <c:v>1086.423628751812</c:v>
                </c:pt>
                <c:pt idx="2132">
                  <c:v>1069.2032571848144</c:v>
                </c:pt>
                <c:pt idx="2133">
                  <c:v>1709.9286998107179</c:v>
                </c:pt>
                <c:pt idx="2134">
                  <c:v>1089.2224300203525</c:v>
                </c:pt>
                <c:pt idx="2135">
                  <c:v>1976.7336351791539</c:v>
                </c:pt>
                <c:pt idx="2136">
                  <c:v>186.17259510217087</c:v>
                </c:pt>
                <c:pt idx="2137">
                  <c:v>214.34698377986382</c:v>
                </c:pt>
                <c:pt idx="2138">
                  <c:v>1069.1688279874775</c:v>
                </c:pt>
                <c:pt idx="2139">
                  <c:v>1077.1060901169174</c:v>
                </c:pt>
                <c:pt idx="2140">
                  <c:v>217.4862569343309</c:v>
                </c:pt>
                <c:pt idx="2141">
                  <c:v>1671.7830123510828</c:v>
                </c:pt>
                <c:pt idx="2142">
                  <c:v>1740.2902199739306</c:v>
                </c:pt>
                <c:pt idx="2143">
                  <c:v>1070.4654633943578</c:v>
                </c:pt>
                <c:pt idx="2144">
                  <c:v>2018.2252802191233</c:v>
                </c:pt>
                <c:pt idx="2145">
                  <c:v>1702.2248845209356</c:v>
                </c:pt>
                <c:pt idx="2146">
                  <c:v>1714.5133994798532</c:v>
                </c:pt>
                <c:pt idx="2147">
                  <c:v>1732.7416312961013</c:v>
                </c:pt>
                <c:pt idx="2148">
                  <c:v>1691.0740452261296</c:v>
                </c:pt>
                <c:pt idx="2149">
                  <c:v>1693.8270929743007</c:v>
                </c:pt>
                <c:pt idx="2150">
                  <c:v>1694.4974524954309</c:v>
                </c:pt>
                <c:pt idx="2151">
                  <c:v>1103.4425900013678</c:v>
                </c:pt>
                <c:pt idx="2152">
                  <c:v>1079.9375441106797</c:v>
                </c:pt>
                <c:pt idx="2153">
                  <c:v>1077.2159571700722</c:v>
                </c:pt>
                <c:pt idx="2154">
                  <c:v>1092.4961834267881</c:v>
                </c:pt>
                <c:pt idx="2155">
                  <c:v>1085.0238637847308</c:v>
                </c:pt>
                <c:pt idx="2156">
                  <c:v>1097.4649087920675</c:v>
                </c:pt>
                <c:pt idx="2157">
                  <c:v>1106.6778307509308</c:v>
                </c:pt>
                <c:pt idx="2158">
                  <c:v>194.3860389050671</c:v>
                </c:pt>
                <c:pt idx="2159">
                  <c:v>1101.5197816213756</c:v>
                </c:pt>
                <c:pt idx="2160">
                  <c:v>1093.8124935796545</c:v>
                </c:pt>
                <c:pt idx="2161">
                  <c:v>1089.0547029795896</c:v>
                </c:pt>
                <c:pt idx="2162">
                  <c:v>1720.8447517527484</c:v>
                </c:pt>
                <c:pt idx="2163">
                  <c:v>1711.7454288628114</c:v>
                </c:pt>
                <c:pt idx="2164">
                  <c:v>1690.9340456355769</c:v>
                </c:pt>
                <c:pt idx="2165">
                  <c:v>1695.5548141767308</c:v>
                </c:pt>
                <c:pt idx="2166">
                  <c:v>1650.3271657967953</c:v>
                </c:pt>
                <c:pt idx="2167">
                  <c:v>1733.3615355472139</c:v>
                </c:pt>
                <c:pt idx="2168">
                  <c:v>1694.0454868384938</c:v>
                </c:pt>
                <c:pt idx="2169">
                  <c:v>1708.1093048563416</c:v>
                </c:pt>
                <c:pt idx="2170">
                  <c:v>1109.5848879160083</c:v>
                </c:pt>
                <c:pt idx="2171">
                  <c:v>2019.0721180592043</c:v>
                </c:pt>
                <c:pt idx="2172">
                  <c:v>1100.6451837001532</c:v>
                </c:pt>
                <c:pt idx="2173">
                  <c:v>1116.1216081368191</c:v>
                </c:pt>
                <c:pt idx="2174">
                  <c:v>1117.5245941352916</c:v>
                </c:pt>
                <c:pt idx="2175">
                  <c:v>1080.6004309680291</c:v>
                </c:pt>
                <c:pt idx="2176">
                  <c:v>1087.8206340726992</c:v>
                </c:pt>
                <c:pt idx="2177">
                  <c:v>1094.8938947965319</c:v>
                </c:pt>
                <c:pt idx="2178">
                  <c:v>1081.0569600306446</c:v>
                </c:pt>
                <c:pt idx="2179">
                  <c:v>1080.6902019944951</c:v>
                </c:pt>
                <c:pt idx="2180">
                  <c:v>1693.2424037041158</c:v>
                </c:pt>
                <c:pt idx="2181">
                  <c:v>193.08898521510119</c:v>
                </c:pt>
                <c:pt idx="2182">
                  <c:v>1701.5573021287853</c:v>
                </c:pt>
                <c:pt idx="2183">
                  <c:v>2022.2475553518127</c:v>
                </c:pt>
                <c:pt idx="2184">
                  <c:v>1699.7010262390336</c:v>
                </c:pt>
                <c:pt idx="2185">
                  <c:v>1989.3505774133985</c:v>
                </c:pt>
                <c:pt idx="2186">
                  <c:v>1980.0919429611365</c:v>
                </c:pt>
                <c:pt idx="2187">
                  <c:v>1688.0696012128651</c:v>
                </c:pt>
                <c:pt idx="2188">
                  <c:v>1127.0469970312861</c:v>
                </c:pt>
                <c:pt idx="2189">
                  <c:v>2026.3010767679809</c:v>
                </c:pt>
                <c:pt idx="2190">
                  <c:v>1100.5005579406893</c:v>
                </c:pt>
                <c:pt idx="2191">
                  <c:v>1086.0887536936855</c:v>
                </c:pt>
                <c:pt idx="2192">
                  <c:v>1129.5092932190894</c:v>
                </c:pt>
                <c:pt idx="2193">
                  <c:v>1099.8142044821648</c:v>
                </c:pt>
                <c:pt idx="2194">
                  <c:v>1049.3300883998425</c:v>
                </c:pt>
                <c:pt idx="2195">
                  <c:v>1688.5158315162391</c:v>
                </c:pt>
                <c:pt idx="2196">
                  <c:v>1098.6473069273864</c:v>
                </c:pt>
                <c:pt idx="2197">
                  <c:v>1116.599247713566</c:v>
                </c:pt>
                <c:pt idx="2198">
                  <c:v>1082.1795351279061</c:v>
                </c:pt>
                <c:pt idx="2199">
                  <c:v>1129.4467584390998</c:v>
                </c:pt>
                <c:pt idx="2200">
                  <c:v>1134.670890697917</c:v>
                </c:pt>
                <c:pt idx="2201">
                  <c:v>1089.7729905366145</c:v>
                </c:pt>
                <c:pt idx="2202">
                  <c:v>1101.1720543891079</c:v>
                </c:pt>
                <c:pt idx="2203">
                  <c:v>1990.5508126768402</c:v>
                </c:pt>
                <c:pt idx="2204">
                  <c:v>1055.1900544929683</c:v>
                </c:pt>
                <c:pt idx="2205">
                  <c:v>213.74343546091416</c:v>
                </c:pt>
                <c:pt idx="2206">
                  <c:v>1716.8245196293944</c:v>
                </c:pt>
                <c:pt idx="2207">
                  <c:v>1675.9119532309246</c:v>
                </c:pt>
                <c:pt idx="2208">
                  <c:v>1721.316893031779</c:v>
                </c:pt>
                <c:pt idx="2209">
                  <c:v>1139.3580414416558</c:v>
                </c:pt>
                <c:pt idx="2210">
                  <c:v>1999.7564929670043</c:v>
                </c:pt>
                <c:pt idx="2211">
                  <c:v>1713.0638634721895</c:v>
                </c:pt>
                <c:pt idx="2212">
                  <c:v>1108.71058321998</c:v>
                </c:pt>
                <c:pt idx="2213">
                  <c:v>1718.0064461516288</c:v>
                </c:pt>
                <c:pt idx="2214">
                  <c:v>1702.1179666537964</c:v>
                </c:pt>
                <c:pt idx="2215">
                  <c:v>1695.3144862729177</c:v>
                </c:pt>
                <c:pt idx="2216">
                  <c:v>1722.896656760804</c:v>
                </c:pt>
                <c:pt idx="2217">
                  <c:v>1698.4620495661841</c:v>
                </c:pt>
                <c:pt idx="2218">
                  <c:v>1102.6853851178255</c:v>
                </c:pt>
                <c:pt idx="2219">
                  <c:v>1071.7280083437674</c:v>
                </c:pt>
                <c:pt idx="2220">
                  <c:v>232.63954263704116</c:v>
                </c:pt>
                <c:pt idx="2221">
                  <c:v>2009.4934195422748</c:v>
                </c:pt>
                <c:pt idx="2222">
                  <c:v>1708.4922128812402</c:v>
                </c:pt>
                <c:pt idx="2223">
                  <c:v>1712.1180790117933</c:v>
                </c:pt>
                <c:pt idx="2224">
                  <c:v>186.09959361515934</c:v>
                </c:pt>
                <c:pt idx="2225">
                  <c:v>219.71564244543896</c:v>
                </c:pt>
                <c:pt idx="2226">
                  <c:v>1097.6818002372881</c:v>
                </c:pt>
                <c:pt idx="2227">
                  <c:v>1719.2087973978005</c:v>
                </c:pt>
                <c:pt idx="2228">
                  <c:v>256.33168744684906</c:v>
                </c:pt>
                <c:pt idx="2229">
                  <c:v>203.29656394245958</c:v>
                </c:pt>
                <c:pt idx="2230">
                  <c:v>1991.1190049032373</c:v>
                </c:pt>
                <c:pt idx="2231">
                  <c:v>1069.8552189820934</c:v>
                </c:pt>
                <c:pt idx="2232">
                  <c:v>1107.6273948112691</c:v>
                </c:pt>
                <c:pt idx="2233">
                  <c:v>1099.8814824787046</c:v>
                </c:pt>
                <c:pt idx="2234">
                  <c:v>1074.7165127092317</c:v>
                </c:pt>
                <c:pt idx="2235">
                  <c:v>1089.4318909722592</c:v>
                </c:pt>
                <c:pt idx="2236">
                  <c:v>1111.7123732988496</c:v>
                </c:pt>
                <c:pt idx="2237">
                  <c:v>1125.3095047057454</c:v>
                </c:pt>
                <c:pt idx="2238">
                  <c:v>1081.3446847638079</c:v>
                </c:pt>
                <c:pt idx="2239">
                  <c:v>1988.6767799883028</c:v>
                </c:pt>
                <c:pt idx="2240">
                  <c:v>1664.558992125867</c:v>
                </c:pt>
                <c:pt idx="2241">
                  <c:v>1104.1992335964414</c:v>
                </c:pt>
                <c:pt idx="2242">
                  <c:v>1072.1750908279621</c:v>
                </c:pt>
                <c:pt idx="2243">
                  <c:v>1050.6941716763906</c:v>
                </c:pt>
                <c:pt idx="2244">
                  <c:v>1122.5761024851727</c:v>
                </c:pt>
                <c:pt idx="2245">
                  <c:v>1717.1658915587611</c:v>
                </c:pt>
                <c:pt idx="2246">
                  <c:v>1987.4854293713231</c:v>
                </c:pt>
                <c:pt idx="2247">
                  <c:v>1127.586234231256</c:v>
                </c:pt>
                <c:pt idx="2248">
                  <c:v>2023.0537770189458</c:v>
                </c:pt>
                <c:pt idx="2249">
                  <c:v>1685.6858557261594</c:v>
                </c:pt>
                <c:pt idx="2250">
                  <c:v>1972.2718366708402</c:v>
                </c:pt>
                <c:pt idx="2251">
                  <c:v>1708.8439759234366</c:v>
                </c:pt>
                <c:pt idx="2252">
                  <c:v>1695.1135640789587</c:v>
                </c:pt>
                <c:pt idx="2253">
                  <c:v>1716.9987571040444</c:v>
                </c:pt>
                <c:pt idx="2254">
                  <c:v>1736.3667554795873</c:v>
                </c:pt>
                <c:pt idx="2255">
                  <c:v>1991.7076950670607</c:v>
                </c:pt>
                <c:pt idx="2256">
                  <c:v>1704.6556362083088</c:v>
                </c:pt>
                <c:pt idx="2257">
                  <c:v>1992.9593251420672</c:v>
                </c:pt>
                <c:pt idx="2258">
                  <c:v>1115.4760614293511</c:v>
                </c:pt>
                <c:pt idx="2259">
                  <c:v>1691.5956969930273</c:v>
                </c:pt>
                <c:pt idx="2260">
                  <c:v>1106.4166549774438</c:v>
                </c:pt>
                <c:pt idx="2261">
                  <c:v>1994.8789046490169</c:v>
                </c:pt>
                <c:pt idx="2262">
                  <c:v>1695.5467187789002</c:v>
                </c:pt>
                <c:pt idx="2263">
                  <c:v>1992.2184770313268</c:v>
                </c:pt>
                <c:pt idx="2264">
                  <c:v>1086.0804089660962</c:v>
                </c:pt>
                <c:pt idx="2265">
                  <c:v>512.25564049223453</c:v>
                </c:pt>
                <c:pt idx="2266">
                  <c:v>1112.0560107275762</c:v>
                </c:pt>
                <c:pt idx="2267">
                  <c:v>1075.578285984792</c:v>
                </c:pt>
                <c:pt idx="2268">
                  <c:v>1122.2370223132539</c:v>
                </c:pt>
                <c:pt idx="2269">
                  <c:v>1999.8806739882725</c:v>
                </c:pt>
                <c:pt idx="2270">
                  <c:v>2016.902891306969</c:v>
                </c:pt>
                <c:pt idx="2271">
                  <c:v>1737.8089540255999</c:v>
                </c:pt>
                <c:pt idx="2272">
                  <c:v>1111.4501345675371</c:v>
                </c:pt>
                <c:pt idx="2273">
                  <c:v>1693.7957902476419</c:v>
                </c:pt>
                <c:pt idx="2274">
                  <c:v>1688.3554385273749</c:v>
                </c:pt>
                <c:pt idx="2275">
                  <c:v>1704.4346959230472</c:v>
                </c:pt>
                <c:pt idx="2276">
                  <c:v>2005.8224133896647</c:v>
                </c:pt>
                <c:pt idx="2277">
                  <c:v>1998.1632395939837</c:v>
                </c:pt>
                <c:pt idx="2278">
                  <c:v>1692.3373111035201</c:v>
                </c:pt>
                <c:pt idx="2279">
                  <c:v>1092.5170369482321</c:v>
                </c:pt>
                <c:pt idx="2280">
                  <c:v>1046.6057827628765</c:v>
                </c:pt>
                <c:pt idx="2281">
                  <c:v>1659.0030369258584</c:v>
                </c:pt>
                <c:pt idx="2282">
                  <c:v>1063.1632040235206</c:v>
                </c:pt>
                <c:pt idx="2283">
                  <c:v>1144.9098358613062</c:v>
                </c:pt>
                <c:pt idx="2284">
                  <c:v>1670.2833393421381</c:v>
                </c:pt>
                <c:pt idx="2285">
                  <c:v>1714.2857706652617</c:v>
                </c:pt>
                <c:pt idx="2286">
                  <c:v>1110.3336321108654</c:v>
                </c:pt>
                <c:pt idx="2287">
                  <c:v>1107.7906864445943</c:v>
                </c:pt>
                <c:pt idx="2288">
                  <c:v>1107.6573207811596</c:v>
                </c:pt>
                <c:pt idx="2289">
                  <c:v>1079.3574068654057</c:v>
                </c:pt>
                <c:pt idx="2290">
                  <c:v>1080.1591432617429</c:v>
                </c:pt>
                <c:pt idx="2291">
                  <c:v>1725.5303070883438</c:v>
                </c:pt>
                <c:pt idx="2292">
                  <c:v>1096.9848058064263</c:v>
                </c:pt>
                <c:pt idx="2293">
                  <c:v>1093.8333365078945</c:v>
                </c:pt>
                <c:pt idx="2294">
                  <c:v>1090.0731153119496</c:v>
                </c:pt>
                <c:pt idx="2295">
                  <c:v>1103.696300472544</c:v>
                </c:pt>
                <c:pt idx="2296">
                  <c:v>1085.2542482317999</c:v>
                </c:pt>
                <c:pt idx="2297">
                  <c:v>1047.8012254094212</c:v>
                </c:pt>
                <c:pt idx="2298">
                  <c:v>1064.1702692196402</c:v>
                </c:pt>
                <c:pt idx="2299">
                  <c:v>1986.3734899437077</c:v>
                </c:pt>
                <c:pt idx="2300">
                  <c:v>179.00251369174339</c:v>
                </c:pt>
                <c:pt idx="2301">
                  <c:v>1101.315991015141</c:v>
                </c:pt>
                <c:pt idx="2302">
                  <c:v>2014.8428128056594</c:v>
                </c:pt>
                <c:pt idx="2303">
                  <c:v>2031.4031704895119</c:v>
                </c:pt>
                <c:pt idx="2304">
                  <c:v>1992.1060667871056</c:v>
                </c:pt>
                <c:pt idx="2305">
                  <c:v>1700.2546337969102</c:v>
                </c:pt>
                <c:pt idx="2306">
                  <c:v>1685.2661587725731</c:v>
                </c:pt>
                <c:pt idx="2307">
                  <c:v>1721.5538728025269</c:v>
                </c:pt>
                <c:pt idx="2308">
                  <c:v>1088.5955838194163</c:v>
                </c:pt>
                <c:pt idx="2309">
                  <c:v>1717.7060897268514</c:v>
                </c:pt>
                <c:pt idx="2310">
                  <c:v>1700.7172738818374</c:v>
                </c:pt>
                <c:pt idx="2311">
                  <c:v>1661.0703039668265</c:v>
                </c:pt>
                <c:pt idx="2312">
                  <c:v>1668.887755163425</c:v>
                </c:pt>
                <c:pt idx="2313">
                  <c:v>1704.893371514647</c:v>
                </c:pt>
                <c:pt idx="2314">
                  <c:v>1134.4721549772439</c:v>
                </c:pt>
                <c:pt idx="2315">
                  <c:v>1106.5377443872821</c:v>
                </c:pt>
                <c:pt idx="2316">
                  <c:v>1148.1779008757273</c:v>
                </c:pt>
                <c:pt idx="2317">
                  <c:v>1685.5104739489432</c:v>
                </c:pt>
                <c:pt idx="2318">
                  <c:v>1126.2421224912757</c:v>
                </c:pt>
                <c:pt idx="2319">
                  <c:v>2007.2409657891715</c:v>
                </c:pt>
                <c:pt idx="2320">
                  <c:v>2006.8209731385732</c:v>
                </c:pt>
                <c:pt idx="2321">
                  <c:v>1706.9503135613761</c:v>
                </c:pt>
                <c:pt idx="2322">
                  <c:v>1687.8477661450343</c:v>
                </c:pt>
                <c:pt idx="2323">
                  <c:v>2038.7327583452277</c:v>
                </c:pt>
                <c:pt idx="2324">
                  <c:v>1982.7638940995407</c:v>
                </c:pt>
                <c:pt idx="2325">
                  <c:v>2018.1284878173301</c:v>
                </c:pt>
                <c:pt idx="2326">
                  <c:v>1043.7092163538764</c:v>
                </c:pt>
                <c:pt idx="2327">
                  <c:v>1659.8882385888617</c:v>
                </c:pt>
                <c:pt idx="2328">
                  <c:v>1995.86826345135</c:v>
                </c:pt>
                <c:pt idx="2329">
                  <c:v>1119.2862539041416</c:v>
                </c:pt>
                <c:pt idx="2330">
                  <c:v>1713.8581433832269</c:v>
                </c:pt>
                <c:pt idx="2331">
                  <c:v>2026.3066397647526</c:v>
                </c:pt>
                <c:pt idx="2332">
                  <c:v>1090.8725365940638</c:v>
                </c:pt>
                <c:pt idx="2333">
                  <c:v>2011.7786393860749</c:v>
                </c:pt>
                <c:pt idx="2334">
                  <c:v>1101.6458250312448</c:v>
                </c:pt>
                <c:pt idx="2335">
                  <c:v>1983.6446399818756</c:v>
                </c:pt>
                <c:pt idx="2336">
                  <c:v>1133.6380983539295</c:v>
                </c:pt>
                <c:pt idx="2337">
                  <c:v>1103.3468238463174</c:v>
                </c:pt>
                <c:pt idx="2338">
                  <c:v>1731.7416074087159</c:v>
                </c:pt>
                <c:pt idx="2339">
                  <c:v>1109.0618863278787</c:v>
                </c:pt>
                <c:pt idx="2340">
                  <c:v>1116.2253553308535</c:v>
                </c:pt>
                <c:pt idx="2341">
                  <c:v>1121.5702719082099</c:v>
                </c:pt>
                <c:pt idx="2342">
                  <c:v>1096.8310697542074</c:v>
                </c:pt>
                <c:pt idx="2343">
                  <c:v>1112.2947009358968</c:v>
                </c:pt>
                <c:pt idx="2344">
                  <c:v>1088.7504060821711</c:v>
                </c:pt>
                <c:pt idx="2345">
                  <c:v>1718.6703104356352</c:v>
                </c:pt>
                <c:pt idx="2346">
                  <c:v>1087.5796045660743</c:v>
                </c:pt>
                <c:pt idx="2347">
                  <c:v>1061.3225154229481</c:v>
                </c:pt>
                <c:pt idx="2348">
                  <c:v>2021.229696984765</c:v>
                </c:pt>
                <c:pt idx="2349">
                  <c:v>1705.4499106863066</c:v>
                </c:pt>
                <c:pt idx="2350">
                  <c:v>1695.3237751354743</c:v>
                </c:pt>
                <c:pt idx="2351">
                  <c:v>1990.1821966878706</c:v>
                </c:pt>
                <c:pt idx="2352">
                  <c:v>227.92924645971996</c:v>
                </c:pt>
                <c:pt idx="2353">
                  <c:v>183.30256737763594</c:v>
                </c:pt>
                <c:pt idx="2354">
                  <c:v>1146.5578508008714</c:v>
                </c:pt>
                <c:pt idx="2355">
                  <c:v>1096.5081808657169</c:v>
                </c:pt>
                <c:pt idx="2356">
                  <c:v>1097.1243263409369</c:v>
                </c:pt>
                <c:pt idx="2357">
                  <c:v>1119.4178981942437</c:v>
                </c:pt>
                <c:pt idx="2358">
                  <c:v>2010.0181192378056</c:v>
                </c:pt>
                <c:pt idx="2359">
                  <c:v>1696.7104391829771</c:v>
                </c:pt>
                <c:pt idx="2360">
                  <c:v>1090.6544995782474</c:v>
                </c:pt>
                <c:pt idx="2361">
                  <c:v>1105.2214728730823</c:v>
                </c:pt>
                <c:pt idx="2362">
                  <c:v>1105.1796565642614</c:v>
                </c:pt>
                <c:pt idx="2363">
                  <c:v>1101.7203996426031</c:v>
                </c:pt>
                <c:pt idx="2364">
                  <c:v>1123.1115499279722</c:v>
                </c:pt>
                <c:pt idx="2365">
                  <c:v>1725.1775298095017</c:v>
                </c:pt>
                <c:pt idx="2366">
                  <c:v>1090.9750861760231</c:v>
                </c:pt>
                <c:pt idx="2367">
                  <c:v>1729.1180179139801</c:v>
                </c:pt>
                <c:pt idx="2368">
                  <c:v>1721.0948969189726</c:v>
                </c:pt>
                <c:pt idx="2369">
                  <c:v>1099.8282725699539</c:v>
                </c:pt>
                <c:pt idx="2370">
                  <c:v>1140.1251680487412</c:v>
                </c:pt>
                <c:pt idx="2371">
                  <c:v>1133.5875776763153</c:v>
                </c:pt>
                <c:pt idx="2372">
                  <c:v>1088.1144871164547</c:v>
                </c:pt>
                <c:pt idx="2373">
                  <c:v>1063.1406528144341</c:v>
                </c:pt>
                <c:pt idx="2374">
                  <c:v>1101.4467560386051</c:v>
                </c:pt>
                <c:pt idx="2375">
                  <c:v>1126.4367175518034</c:v>
                </c:pt>
                <c:pt idx="2376">
                  <c:v>1093.5163161637988</c:v>
                </c:pt>
                <c:pt idx="2377">
                  <c:v>1089.4004557960634</c:v>
                </c:pt>
                <c:pt idx="2378">
                  <c:v>1672.9930152163329</c:v>
                </c:pt>
                <c:pt idx="2379">
                  <c:v>199.96053950193195</c:v>
                </c:pt>
                <c:pt idx="2380">
                  <c:v>1735.4532647865458</c:v>
                </c:pt>
                <c:pt idx="2381">
                  <c:v>1109.2841102826681</c:v>
                </c:pt>
                <c:pt idx="2382">
                  <c:v>1128.2944609200479</c:v>
                </c:pt>
                <c:pt idx="2383">
                  <c:v>1992.8747761632521</c:v>
                </c:pt>
                <c:pt idx="2384">
                  <c:v>1990.3781883852084</c:v>
                </c:pt>
                <c:pt idx="2385">
                  <c:v>2002.8885717994378</c:v>
                </c:pt>
                <c:pt idx="2386">
                  <c:v>1981.1600397312325</c:v>
                </c:pt>
                <c:pt idx="2387">
                  <c:v>1968.853587504603</c:v>
                </c:pt>
                <c:pt idx="2388">
                  <c:v>1684.0731264952481</c:v>
                </c:pt>
                <c:pt idx="2389">
                  <c:v>1112.1125883943803</c:v>
                </c:pt>
                <c:pt idx="2390">
                  <c:v>2010.1522409448332</c:v>
                </c:pt>
                <c:pt idx="2391">
                  <c:v>1673.6451121183532</c:v>
                </c:pt>
                <c:pt idx="2392">
                  <c:v>1074.4656174868142</c:v>
                </c:pt>
                <c:pt idx="2393">
                  <c:v>1114.66914377698</c:v>
                </c:pt>
                <c:pt idx="2394">
                  <c:v>1997.4391387759918</c:v>
                </c:pt>
                <c:pt idx="2395">
                  <c:v>1716.2949614744814</c:v>
                </c:pt>
                <c:pt idx="2396">
                  <c:v>1072.0971962626529</c:v>
                </c:pt>
                <c:pt idx="2397">
                  <c:v>1110.102038428141</c:v>
                </c:pt>
                <c:pt idx="2398">
                  <c:v>194.52488748964353</c:v>
                </c:pt>
                <c:pt idx="2399">
                  <c:v>1094.0878884369488</c:v>
                </c:pt>
                <c:pt idx="2400">
                  <c:v>1111.2450818235764</c:v>
                </c:pt>
                <c:pt idx="2401">
                  <c:v>1104.5249043581973</c:v>
                </c:pt>
                <c:pt idx="2402">
                  <c:v>1154.2779864349538</c:v>
                </c:pt>
                <c:pt idx="2403">
                  <c:v>1079.862080738128</c:v>
                </c:pt>
                <c:pt idx="2404">
                  <c:v>1729.852782094021</c:v>
                </c:pt>
                <c:pt idx="2405">
                  <c:v>2041.7844635109504</c:v>
                </c:pt>
                <c:pt idx="2406">
                  <c:v>1979.2701302715104</c:v>
                </c:pt>
                <c:pt idx="2407">
                  <c:v>1076.1442363774779</c:v>
                </c:pt>
                <c:pt idx="2408">
                  <c:v>1109.9890944048561</c:v>
                </c:pt>
                <c:pt idx="2409">
                  <c:v>1682.2755495844076</c:v>
                </c:pt>
                <c:pt idx="2410">
                  <c:v>1722.3150596787607</c:v>
                </c:pt>
                <c:pt idx="2411">
                  <c:v>1711.0190152077437</c:v>
                </c:pt>
                <c:pt idx="2412">
                  <c:v>1693.0613813425512</c:v>
                </c:pt>
                <c:pt idx="2413">
                  <c:v>1689.0509156385838</c:v>
                </c:pt>
                <c:pt idx="2414">
                  <c:v>1722.6285382655381</c:v>
                </c:pt>
                <c:pt idx="2415">
                  <c:v>1693.5560887952668</c:v>
                </c:pt>
                <c:pt idx="2416">
                  <c:v>1699.6044757009358</c:v>
                </c:pt>
                <c:pt idx="2417">
                  <c:v>1759.4286488176567</c:v>
                </c:pt>
                <c:pt idx="2418">
                  <c:v>1704.8868829910384</c:v>
                </c:pt>
                <c:pt idx="2419">
                  <c:v>1720.2227274403992</c:v>
                </c:pt>
                <c:pt idx="2420">
                  <c:v>1696.9286242206704</c:v>
                </c:pt>
                <c:pt idx="2421">
                  <c:v>1725.5263597011974</c:v>
                </c:pt>
                <c:pt idx="2422">
                  <c:v>1107.4084113877914</c:v>
                </c:pt>
                <c:pt idx="2423">
                  <c:v>1047.3513748815558</c:v>
                </c:pt>
                <c:pt idx="2424">
                  <c:v>1102.3841163383681</c:v>
                </c:pt>
                <c:pt idx="2425">
                  <c:v>1992.1915550021042</c:v>
                </c:pt>
                <c:pt idx="2426">
                  <c:v>1099.412168579104</c:v>
                </c:pt>
                <c:pt idx="2427">
                  <c:v>194.08906798366891</c:v>
                </c:pt>
                <c:pt idx="2428">
                  <c:v>1095.9377508642719</c:v>
                </c:pt>
                <c:pt idx="2429">
                  <c:v>1982.0508804229148</c:v>
                </c:pt>
                <c:pt idx="2430">
                  <c:v>1726.371295704495</c:v>
                </c:pt>
                <c:pt idx="2431">
                  <c:v>215.06863244483134</c:v>
                </c:pt>
                <c:pt idx="2432">
                  <c:v>1092.5472321196187</c:v>
                </c:pt>
                <c:pt idx="2433">
                  <c:v>2002.8943112011809</c:v>
                </c:pt>
                <c:pt idx="2434">
                  <c:v>1107.8565918114296</c:v>
                </c:pt>
                <c:pt idx="2435">
                  <c:v>1673.3945518274606</c:v>
                </c:pt>
                <c:pt idx="2436">
                  <c:v>1113.0828764902244</c:v>
                </c:pt>
                <c:pt idx="2437">
                  <c:v>1082.3151508038459</c:v>
                </c:pt>
                <c:pt idx="2438">
                  <c:v>1753.5877503341799</c:v>
                </c:pt>
                <c:pt idx="2439">
                  <c:v>1084.811169737646</c:v>
                </c:pt>
                <c:pt idx="2440">
                  <c:v>1087.4024246942804</c:v>
                </c:pt>
                <c:pt idx="2441">
                  <c:v>227.84139892709669</c:v>
                </c:pt>
                <c:pt idx="2442">
                  <c:v>220.47818199853876</c:v>
                </c:pt>
                <c:pt idx="2443">
                  <c:v>2012.149384725346</c:v>
                </c:pt>
                <c:pt idx="2444">
                  <c:v>223.93378946367122</c:v>
                </c:pt>
                <c:pt idx="2445">
                  <c:v>1708.6465234322006</c:v>
                </c:pt>
                <c:pt idx="2446">
                  <c:v>198.46074546942606</c:v>
                </c:pt>
                <c:pt idx="2447">
                  <c:v>223.82075922435186</c:v>
                </c:pt>
                <c:pt idx="2448">
                  <c:v>1093.6596458955307</c:v>
                </c:pt>
                <c:pt idx="2449">
                  <c:v>1077.2621142113383</c:v>
                </c:pt>
                <c:pt idx="2450">
                  <c:v>1739.4342433957095</c:v>
                </c:pt>
                <c:pt idx="2451">
                  <c:v>188.32974659876947</c:v>
                </c:pt>
                <c:pt idx="2452">
                  <c:v>218.96395917724541</c:v>
                </c:pt>
                <c:pt idx="2453">
                  <c:v>1080.2989660652527</c:v>
                </c:pt>
                <c:pt idx="2454">
                  <c:v>1097.2517600672552</c:v>
                </c:pt>
                <c:pt idx="2455">
                  <c:v>1686.5407744000322</c:v>
                </c:pt>
                <c:pt idx="2456">
                  <c:v>1113.1212828415696</c:v>
                </c:pt>
                <c:pt idx="2457">
                  <c:v>1110.1341766036105</c:v>
                </c:pt>
                <c:pt idx="2458">
                  <c:v>1961.2329587783183</c:v>
                </c:pt>
                <c:pt idx="2459">
                  <c:v>1112.0063676337063</c:v>
                </c:pt>
                <c:pt idx="2460">
                  <c:v>2041.0542566284882</c:v>
                </c:pt>
                <c:pt idx="2461">
                  <c:v>1736.2017273971119</c:v>
                </c:pt>
                <c:pt idx="2462">
                  <c:v>2025.4413113207311</c:v>
                </c:pt>
                <c:pt idx="2463">
                  <c:v>1972.0830874153567</c:v>
                </c:pt>
                <c:pt idx="2464">
                  <c:v>1055.52589015185</c:v>
                </c:pt>
                <c:pt idx="2465">
                  <c:v>2026.6687294925609</c:v>
                </c:pt>
                <c:pt idx="2466">
                  <c:v>1708.0074228499777</c:v>
                </c:pt>
                <c:pt idx="2467">
                  <c:v>1693.2807559895441</c:v>
                </c:pt>
                <c:pt idx="2468">
                  <c:v>1675.0670436033877</c:v>
                </c:pt>
                <c:pt idx="2469">
                  <c:v>1713.7455627031622</c:v>
                </c:pt>
                <c:pt idx="2470">
                  <c:v>1056.4744606151098</c:v>
                </c:pt>
                <c:pt idx="2471">
                  <c:v>1093.0360065171951</c:v>
                </c:pt>
                <c:pt idx="2472">
                  <c:v>1695.1047385152251</c:v>
                </c:pt>
                <c:pt idx="2473">
                  <c:v>1708.903368949658</c:v>
                </c:pt>
                <c:pt idx="2474">
                  <c:v>2016.1330511996373</c:v>
                </c:pt>
                <c:pt idx="2475">
                  <c:v>1111.3790314251069</c:v>
                </c:pt>
                <c:pt idx="2476">
                  <c:v>1120.5176620829075</c:v>
                </c:pt>
                <c:pt idx="2477">
                  <c:v>1100.035722384195</c:v>
                </c:pt>
                <c:pt idx="2478">
                  <c:v>1122.1216149650904</c:v>
                </c:pt>
                <c:pt idx="2479">
                  <c:v>1075.9916411217598</c:v>
                </c:pt>
                <c:pt idx="2480">
                  <c:v>1082.3492122802693</c:v>
                </c:pt>
                <c:pt idx="2481">
                  <c:v>1102.3254023723887</c:v>
                </c:pt>
                <c:pt idx="2482">
                  <c:v>1104.8614887493575</c:v>
                </c:pt>
                <c:pt idx="2483">
                  <c:v>1108.7343483917375</c:v>
                </c:pt>
                <c:pt idx="2484">
                  <c:v>1973.9784775698861</c:v>
                </c:pt>
                <c:pt idx="2485">
                  <c:v>1683.0056717153593</c:v>
                </c:pt>
                <c:pt idx="2486">
                  <c:v>1712.3497548949522</c:v>
                </c:pt>
                <c:pt idx="2487">
                  <c:v>1696.3054471807995</c:v>
                </c:pt>
                <c:pt idx="2488">
                  <c:v>1714.865776824055</c:v>
                </c:pt>
                <c:pt idx="2489">
                  <c:v>1701.554457375209</c:v>
                </c:pt>
                <c:pt idx="2490">
                  <c:v>1720.3074790074083</c:v>
                </c:pt>
                <c:pt idx="2491">
                  <c:v>1715.6519675890968</c:v>
                </c:pt>
                <c:pt idx="2492">
                  <c:v>1699.6449852464734</c:v>
                </c:pt>
                <c:pt idx="2493">
                  <c:v>1672.2785845838187</c:v>
                </c:pt>
                <c:pt idx="2494">
                  <c:v>2001.5061641679949</c:v>
                </c:pt>
                <c:pt idx="2495">
                  <c:v>1996.659574280184</c:v>
                </c:pt>
                <c:pt idx="2496">
                  <c:v>2026.1451874754353</c:v>
                </c:pt>
                <c:pt idx="2497">
                  <c:v>1709.0976426837656</c:v>
                </c:pt>
                <c:pt idx="2498">
                  <c:v>1046.9718655386428</c:v>
                </c:pt>
                <c:pt idx="2499">
                  <c:v>1672.7473380128904</c:v>
                </c:pt>
                <c:pt idx="2500">
                  <c:v>1703.3745461467024</c:v>
                </c:pt>
                <c:pt idx="2501">
                  <c:v>2031.5181707682266</c:v>
                </c:pt>
                <c:pt idx="2502">
                  <c:v>1694.7315609418999</c:v>
                </c:pt>
                <c:pt idx="2503">
                  <c:v>1718.4021420080808</c:v>
                </c:pt>
                <c:pt idx="2504">
                  <c:v>2011.2001123382356</c:v>
                </c:pt>
                <c:pt idx="2505">
                  <c:v>1123.6287093007593</c:v>
                </c:pt>
                <c:pt idx="2506">
                  <c:v>1102.7809872445564</c:v>
                </c:pt>
                <c:pt idx="2507">
                  <c:v>226.57672826633274</c:v>
                </c:pt>
                <c:pt idx="2508">
                  <c:v>192.68074251371868</c:v>
                </c:pt>
                <c:pt idx="2509">
                  <c:v>192.92973881619844</c:v>
                </c:pt>
                <c:pt idx="2510">
                  <c:v>197.22639008432557</c:v>
                </c:pt>
                <c:pt idx="2511">
                  <c:v>1156.4578859745466</c:v>
                </c:pt>
                <c:pt idx="2512">
                  <c:v>1699.08842321771</c:v>
                </c:pt>
                <c:pt idx="2513">
                  <c:v>1666.2414556994397</c:v>
                </c:pt>
                <c:pt idx="2514">
                  <c:v>1703.6927769943436</c:v>
                </c:pt>
                <c:pt idx="2515">
                  <c:v>1683.5210078969467</c:v>
                </c:pt>
                <c:pt idx="2516">
                  <c:v>1709.5363383470033</c:v>
                </c:pt>
                <c:pt idx="2517">
                  <c:v>1091.7141782031599</c:v>
                </c:pt>
                <c:pt idx="2518">
                  <c:v>2017.036880372566</c:v>
                </c:pt>
                <c:pt idx="2519">
                  <c:v>1095.6256322075067</c:v>
                </c:pt>
                <c:pt idx="2520">
                  <c:v>1099.0231573169697</c:v>
                </c:pt>
                <c:pt idx="2521">
                  <c:v>216.31669470573271</c:v>
                </c:pt>
                <c:pt idx="2522">
                  <c:v>2021.9533289459575</c:v>
                </c:pt>
                <c:pt idx="2523">
                  <c:v>1693.2784357996816</c:v>
                </c:pt>
                <c:pt idx="2524">
                  <c:v>1718.6337950912264</c:v>
                </c:pt>
                <c:pt idx="2525">
                  <c:v>1710.6647685513242</c:v>
                </c:pt>
                <c:pt idx="2526">
                  <c:v>1680.2874510364193</c:v>
                </c:pt>
                <c:pt idx="2527">
                  <c:v>1045.2555787540973</c:v>
                </c:pt>
                <c:pt idx="2528">
                  <c:v>1073.1901023905584</c:v>
                </c:pt>
                <c:pt idx="2529">
                  <c:v>1093.5894436844283</c:v>
                </c:pt>
                <c:pt idx="2530">
                  <c:v>2001.2580340812174</c:v>
                </c:pt>
                <c:pt idx="2531">
                  <c:v>1110.2897839723478</c:v>
                </c:pt>
                <c:pt idx="2532">
                  <c:v>1114.972338599968</c:v>
                </c:pt>
                <c:pt idx="2533">
                  <c:v>1704.0211690017411</c:v>
                </c:pt>
                <c:pt idx="2534">
                  <c:v>1092.5796533876567</c:v>
                </c:pt>
                <c:pt idx="2535">
                  <c:v>1131.0652256311894</c:v>
                </c:pt>
                <c:pt idx="2536">
                  <c:v>1089.8408270990071</c:v>
                </c:pt>
                <c:pt idx="2537">
                  <c:v>192.39785462685001</c:v>
                </c:pt>
                <c:pt idx="2538">
                  <c:v>1086.7649670079729</c:v>
                </c:pt>
                <c:pt idx="2539">
                  <c:v>188.74741035536846</c:v>
                </c:pt>
                <c:pt idx="2540">
                  <c:v>2014.2882385892931</c:v>
                </c:pt>
                <c:pt idx="2541">
                  <c:v>1709.4677358939423</c:v>
                </c:pt>
                <c:pt idx="2542">
                  <c:v>1096.4391277593629</c:v>
                </c:pt>
                <c:pt idx="2543">
                  <c:v>1098.0823026547623</c:v>
                </c:pt>
                <c:pt idx="2544">
                  <c:v>1078.6490194135608</c:v>
                </c:pt>
                <c:pt idx="2545">
                  <c:v>1164.6697330411032</c:v>
                </c:pt>
                <c:pt idx="2546">
                  <c:v>1093.4416053403734</c:v>
                </c:pt>
                <c:pt idx="2547">
                  <c:v>1083.7950814082749</c:v>
                </c:pt>
                <c:pt idx="2548">
                  <c:v>2022.7919097490492</c:v>
                </c:pt>
                <c:pt idx="2549">
                  <c:v>2005.6318973345533</c:v>
                </c:pt>
                <c:pt idx="2550">
                  <c:v>2014.4404116209773</c:v>
                </c:pt>
                <c:pt idx="2551">
                  <c:v>1732.1751812539774</c:v>
                </c:pt>
                <c:pt idx="2552">
                  <c:v>1704.4311259791521</c:v>
                </c:pt>
                <c:pt idx="2553">
                  <c:v>1701.7631834695233</c:v>
                </c:pt>
                <c:pt idx="2554">
                  <c:v>1684.6648611092965</c:v>
                </c:pt>
                <c:pt idx="2555">
                  <c:v>1690.28967367777</c:v>
                </c:pt>
                <c:pt idx="2556">
                  <c:v>1131.5629866460706</c:v>
                </c:pt>
                <c:pt idx="2557">
                  <c:v>1141.0221209321992</c:v>
                </c:pt>
                <c:pt idx="2558">
                  <c:v>1114.1107132650907</c:v>
                </c:pt>
                <c:pt idx="2559">
                  <c:v>1071.5847735317268</c:v>
                </c:pt>
                <c:pt idx="2560">
                  <c:v>1082.7858670338128</c:v>
                </c:pt>
                <c:pt idx="2561">
                  <c:v>1121.9285393418832</c:v>
                </c:pt>
                <c:pt idx="2562">
                  <c:v>1093.9011745080088</c:v>
                </c:pt>
                <c:pt idx="2563">
                  <c:v>1088.9429235865821</c:v>
                </c:pt>
                <c:pt idx="2564">
                  <c:v>1132.0816421779548</c:v>
                </c:pt>
                <c:pt idx="2565">
                  <c:v>1114.5618600451401</c:v>
                </c:pt>
                <c:pt idx="2566">
                  <c:v>1057.9721830040644</c:v>
                </c:pt>
                <c:pt idx="2567">
                  <c:v>1108.2473089953103</c:v>
                </c:pt>
                <c:pt idx="2568">
                  <c:v>1101.3639606381321</c:v>
                </c:pt>
                <c:pt idx="2569">
                  <c:v>1113.4524965335647</c:v>
                </c:pt>
                <c:pt idx="2570">
                  <c:v>1116.7880346143675</c:v>
                </c:pt>
                <c:pt idx="2571">
                  <c:v>1114.0144260800876</c:v>
                </c:pt>
                <c:pt idx="2572">
                  <c:v>1098.0976684965813</c:v>
                </c:pt>
                <c:pt idx="2573">
                  <c:v>1090.3429175380727</c:v>
                </c:pt>
                <c:pt idx="2574">
                  <c:v>1112.4245503897632</c:v>
                </c:pt>
                <c:pt idx="2575">
                  <c:v>1071.3833710755259</c:v>
                </c:pt>
                <c:pt idx="2576">
                  <c:v>1997.4371463530379</c:v>
                </c:pt>
                <c:pt idx="2577">
                  <c:v>1676.4889833318616</c:v>
                </c:pt>
                <c:pt idx="2578">
                  <c:v>173.70837641324775</c:v>
                </c:pt>
                <c:pt idx="2579">
                  <c:v>1713.2801891669544</c:v>
                </c:pt>
                <c:pt idx="2580">
                  <c:v>1691.9939752625733</c:v>
                </c:pt>
                <c:pt idx="2581">
                  <c:v>1696.6034371615654</c:v>
                </c:pt>
                <c:pt idx="2582">
                  <c:v>1098.0501259540426</c:v>
                </c:pt>
                <c:pt idx="2583">
                  <c:v>1074.9390908725777</c:v>
                </c:pt>
                <c:pt idx="2584">
                  <c:v>1717.9577386841841</c:v>
                </c:pt>
                <c:pt idx="2585">
                  <c:v>1677.4142917027002</c:v>
                </c:pt>
                <c:pt idx="2586">
                  <c:v>1998.3505286773352</c:v>
                </c:pt>
                <c:pt idx="2587">
                  <c:v>1700.3610794536555</c:v>
                </c:pt>
                <c:pt idx="2588">
                  <c:v>1107.4667538752788</c:v>
                </c:pt>
                <c:pt idx="2589">
                  <c:v>1112.9602618000249</c:v>
                </c:pt>
                <c:pt idx="2590">
                  <c:v>1093.5291548471751</c:v>
                </c:pt>
                <c:pt idx="2591">
                  <c:v>1071.2970377822921</c:v>
                </c:pt>
                <c:pt idx="2592">
                  <c:v>1721.548683814661</c:v>
                </c:pt>
                <c:pt idx="2593">
                  <c:v>1999.6303745357195</c:v>
                </c:pt>
                <c:pt idx="2594">
                  <c:v>2003.7619967163025</c:v>
                </c:pt>
                <c:pt idx="2595">
                  <c:v>1698.6916681175887</c:v>
                </c:pt>
                <c:pt idx="2596">
                  <c:v>1659.8057837974279</c:v>
                </c:pt>
                <c:pt idx="2597">
                  <c:v>1114.1281496935346</c:v>
                </c:pt>
                <c:pt idx="2598">
                  <c:v>1125.8261423414633</c:v>
                </c:pt>
                <c:pt idx="2599">
                  <c:v>2001.5762741915375</c:v>
                </c:pt>
                <c:pt idx="2600">
                  <c:v>1117.4578915866978</c:v>
                </c:pt>
                <c:pt idx="2601">
                  <c:v>1084.0991485094332</c:v>
                </c:pt>
                <c:pt idx="2602">
                  <c:v>1092.6788894030838</c:v>
                </c:pt>
                <c:pt idx="2603">
                  <c:v>1073.6510064736829</c:v>
                </c:pt>
                <c:pt idx="2604">
                  <c:v>1095.2491852434785</c:v>
                </c:pt>
                <c:pt idx="2605">
                  <c:v>1095.8286492184309</c:v>
                </c:pt>
                <c:pt idx="2606">
                  <c:v>1048.4806586081731</c:v>
                </c:pt>
                <c:pt idx="2607">
                  <c:v>1109.3786964765538</c:v>
                </c:pt>
                <c:pt idx="2608">
                  <c:v>1965.8936272107649</c:v>
                </c:pt>
                <c:pt idx="2609">
                  <c:v>2014.0362851671873</c:v>
                </c:pt>
                <c:pt idx="2610">
                  <c:v>1721.7619512031536</c:v>
                </c:pt>
                <c:pt idx="2611">
                  <c:v>1103.2092487500386</c:v>
                </c:pt>
                <c:pt idx="2612">
                  <c:v>1106.7944955249138</c:v>
                </c:pt>
                <c:pt idx="2613">
                  <c:v>1725.1469356876567</c:v>
                </c:pt>
                <c:pt idx="2614">
                  <c:v>1092.9091423600776</c:v>
                </c:pt>
                <c:pt idx="2615">
                  <c:v>1121.1762056357309</c:v>
                </c:pt>
                <c:pt idx="2616">
                  <c:v>1085.6277107846236</c:v>
                </c:pt>
                <c:pt idx="2617">
                  <c:v>1975.5941911760422</c:v>
                </c:pt>
                <c:pt idx="2618">
                  <c:v>1720.5155502045134</c:v>
                </c:pt>
                <c:pt idx="2619">
                  <c:v>1083.3292134705985</c:v>
                </c:pt>
                <c:pt idx="2620">
                  <c:v>1687.4516038940976</c:v>
                </c:pt>
                <c:pt idx="2621">
                  <c:v>1701.8348903688047</c:v>
                </c:pt>
                <c:pt idx="2622">
                  <c:v>1719.3007128976394</c:v>
                </c:pt>
                <c:pt idx="2623">
                  <c:v>1130.1867509482456</c:v>
                </c:pt>
                <c:pt idx="2624">
                  <c:v>1112.5615278240737</c:v>
                </c:pt>
                <c:pt idx="2625">
                  <c:v>1089.9089458517383</c:v>
                </c:pt>
                <c:pt idx="2626">
                  <c:v>1069.7539587027716</c:v>
                </c:pt>
                <c:pt idx="2627">
                  <c:v>2000.675109318483</c:v>
                </c:pt>
                <c:pt idx="2628">
                  <c:v>1983.2542860304818</c:v>
                </c:pt>
                <c:pt idx="2629">
                  <c:v>1967.0371384317734</c:v>
                </c:pt>
                <c:pt idx="2630">
                  <c:v>1682.1189061157083</c:v>
                </c:pt>
                <c:pt idx="2631">
                  <c:v>1701.9246481762173</c:v>
                </c:pt>
                <c:pt idx="2632">
                  <c:v>1712.338956353118</c:v>
                </c:pt>
                <c:pt idx="2633">
                  <c:v>1706.9660058214163</c:v>
                </c:pt>
                <c:pt idx="2634">
                  <c:v>2003.1894339698413</c:v>
                </c:pt>
                <c:pt idx="2635">
                  <c:v>1133.9960304202366</c:v>
                </c:pt>
                <c:pt idx="2636">
                  <c:v>1702.7470707780958</c:v>
                </c:pt>
                <c:pt idx="2637">
                  <c:v>1690.876055005532</c:v>
                </c:pt>
                <c:pt idx="2638">
                  <c:v>1132.7068762491836</c:v>
                </c:pt>
                <c:pt idx="2639">
                  <c:v>1064.0245758544381</c:v>
                </c:pt>
                <c:pt idx="2640">
                  <c:v>1097.8061921751403</c:v>
                </c:pt>
                <c:pt idx="2641">
                  <c:v>1090.4583523418728</c:v>
                </c:pt>
                <c:pt idx="2642">
                  <c:v>1101.2045807795228</c:v>
                </c:pt>
                <c:pt idx="2643">
                  <c:v>1092.6879897752658</c:v>
                </c:pt>
                <c:pt idx="2644">
                  <c:v>1684.1725583029156</c:v>
                </c:pt>
                <c:pt idx="2645">
                  <c:v>1107.4331993988451</c:v>
                </c:pt>
                <c:pt idx="2646">
                  <c:v>1071.1738533444941</c:v>
                </c:pt>
                <c:pt idx="2647">
                  <c:v>1124.6237738074392</c:v>
                </c:pt>
                <c:pt idx="2648">
                  <c:v>1120.2774577446889</c:v>
                </c:pt>
                <c:pt idx="2649">
                  <c:v>1112.9048321823291</c:v>
                </c:pt>
                <c:pt idx="2650">
                  <c:v>1076.0077556552087</c:v>
                </c:pt>
                <c:pt idx="2651">
                  <c:v>1108.2507945754494</c:v>
                </c:pt>
                <c:pt idx="2652">
                  <c:v>153.0133670242185</c:v>
                </c:pt>
                <c:pt idx="2653">
                  <c:v>1087.1628902643151</c:v>
                </c:pt>
                <c:pt idx="2654">
                  <c:v>1101.2085471750047</c:v>
                </c:pt>
                <c:pt idx="2655">
                  <c:v>1969.7106151003231</c:v>
                </c:pt>
                <c:pt idx="2656">
                  <c:v>1121.6963209546032</c:v>
                </c:pt>
                <c:pt idx="2657">
                  <c:v>2018.4657905202453</c:v>
                </c:pt>
                <c:pt idx="2658">
                  <c:v>1689.3161008630373</c:v>
                </c:pt>
                <c:pt idx="2659">
                  <c:v>1677.5634299365754</c:v>
                </c:pt>
                <c:pt idx="2660">
                  <c:v>1106.9877888299384</c:v>
                </c:pt>
                <c:pt idx="2661">
                  <c:v>1117.3329238127967</c:v>
                </c:pt>
                <c:pt idx="2662">
                  <c:v>1104.9155938046304</c:v>
                </c:pt>
                <c:pt idx="2663">
                  <c:v>1099.9633844750783</c:v>
                </c:pt>
                <c:pt idx="2664">
                  <c:v>1092.2170298196511</c:v>
                </c:pt>
                <c:pt idx="2665">
                  <c:v>1726.011254377612</c:v>
                </c:pt>
                <c:pt idx="2666">
                  <c:v>1068.6700952034034</c:v>
                </c:pt>
                <c:pt idx="2667">
                  <c:v>1080.8897802742654</c:v>
                </c:pt>
                <c:pt idx="2668">
                  <c:v>1106.2335982951547</c:v>
                </c:pt>
                <c:pt idx="2669">
                  <c:v>1111.831845088888</c:v>
                </c:pt>
                <c:pt idx="2670">
                  <c:v>1126.1506985241892</c:v>
                </c:pt>
                <c:pt idx="2671">
                  <c:v>1115.6109037224921</c:v>
                </c:pt>
                <c:pt idx="2672">
                  <c:v>1094.401883041417</c:v>
                </c:pt>
                <c:pt idx="2673">
                  <c:v>1983.8196947075962</c:v>
                </c:pt>
                <c:pt idx="2674">
                  <c:v>1699.7194359785169</c:v>
                </c:pt>
                <c:pt idx="2675">
                  <c:v>1984.4493832060543</c:v>
                </c:pt>
                <c:pt idx="2676">
                  <c:v>1095.4957695808946</c:v>
                </c:pt>
                <c:pt idx="2677">
                  <c:v>1077.0261008030529</c:v>
                </c:pt>
                <c:pt idx="2678">
                  <c:v>1096.9217150569586</c:v>
                </c:pt>
                <c:pt idx="2679">
                  <c:v>1078.9064780150159</c:v>
                </c:pt>
                <c:pt idx="2680">
                  <c:v>1091.8840655152981</c:v>
                </c:pt>
                <c:pt idx="2681">
                  <c:v>1160.7943576627665</c:v>
                </c:pt>
                <c:pt idx="2682">
                  <c:v>1112.5347574433129</c:v>
                </c:pt>
                <c:pt idx="2683">
                  <c:v>1145.4763431892704</c:v>
                </c:pt>
                <c:pt idx="2684">
                  <c:v>1053.0238578365224</c:v>
                </c:pt>
                <c:pt idx="2685">
                  <c:v>1103.2148547211686</c:v>
                </c:pt>
                <c:pt idx="2686">
                  <c:v>1163.5562145467989</c:v>
                </c:pt>
                <c:pt idx="2687">
                  <c:v>1083.4690543264305</c:v>
                </c:pt>
                <c:pt idx="2688">
                  <c:v>1099.6983558694274</c:v>
                </c:pt>
                <c:pt idx="2689">
                  <c:v>1065.4651315847921</c:v>
                </c:pt>
                <c:pt idx="2690">
                  <c:v>1071.4324326714559</c:v>
                </c:pt>
                <c:pt idx="2691">
                  <c:v>1110.0166316675607</c:v>
                </c:pt>
                <c:pt idx="2692">
                  <c:v>1079.7349135470376</c:v>
                </c:pt>
                <c:pt idx="2693">
                  <c:v>1091.3242030155488</c:v>
                </c:pt>
                <c:pt idx="2694">
                  <c:v>1118.2257894812694</c:v>
                </c:pt>
                <c:pt idx="2695">
                  <c:v>1080.5009100365799</c:v>
                </c:pt>
                <c:pt idx="2696">
                  <c:v>1697.2192394014216</c:v>
                </c:pt>
                <c:pt idx="2697">
                  <c:v>1056.6020228435993</c:v>
                </c:pt>
                <c:pt idx="2698">
                  <c:v>1069.6247859998273</c:v>
                </c:pt>
                <c:pt idx="2699">
                  <c:v>1662.516091199647</c:v>
                </c:pt>
                <c:pt idx="2700">
                  <c:v>1082.7743421353655</c:v>
                </c:pt>
                <c:pt idx="2701">
                  <c:v>1701.7616765875589</c:v>
                </c:pt>
                <c:pt idx="2702">
                  <c:v>1116.0527387816946</c:v>
                </c:pt>
                <c:pt idx="2703">
                  <c:v>1702.6479735782666</c:v>
                </c:pt>
                <c:pt idx="2704">
                  <c:v>1694.0580141527278</c:v>
                </c:pt>
                <c:pt idx="2705">
                  <c:v>1697.811974166674</c:v>
                </c:pt>
                <c:pt idx="2706">
                  <c:v>1682.617559855159</c:v>
                </c:pt>
                <c:pt idx="2707">
                  <c:v>1107.2834204078536</c:v>
                </c:pt>
                <c:pt idx="2708">
                  <c:v>2000.7191994095845</c:v>
                </c:pt>
                <c:pt idx="2709">
                  <c:v>1961.5701169941108</c:v>
                </c:pt>
                <c:pt idx="2710">
                  <c:v>1107.9668577586542</c:v>
                </c:pt>
                <c:pt idx="2711">
                  <c:v>1112.9400351866664</c:v>
                </c:pt>
                <c:pt idx="2712">
                  <c:v>1117.9492637363887</c:v>
                </c:pt>
                <c:pt idx="2713">
                  <c:v>1996.4425346211635</c:v>
                </c:pt>
                <c:pt idx="2714">
                  <c:v>1990.9611809738935</c:v>
                </c:pt>
                <c:pt idx="2715">
                  <c:v>1721.0030782514555</c:v>
                </c:pt>
                <c:pt idx="2716">
                  <c:v>1690.3794117649413</c:v>
                </c:pt>
                <c:pt idx="2717">
                  <c:v>1064.3860858397052</c:v>
                </c:pt>
                <c:pt idx="2718">
                  <c:v>1962.0910664656703</c:v>
                </c:pt>
                <c:pt idx="2719">
                  <c:v>1113.398794525541</c:v>
                </c:pt>
                <c:pt idx="2720">
                  <c:v>1105.5073078838536</c:v>
                </c:pt>
                <c:pt idx="2721">
                  <c:v>1084.1146029395209</c:v>
                </c:pt>
                <c:pt idx="2722">
                  <c:v>1073.1841856439446</c:v>
                </c:pt>
                <c:pt idx="2723">
                  <c:v>1714.4536421206301</c:v>
                </c:pt>
                <c:pt idx="2724">
                  <c:v>1689.8533766734352</c:v>
                </c:pt>
                <c:pt idx="2725">
                  <c:v>1712.157651716936</c:v>
                </c:pt>
                <c:pt idx="2726">
                  <c:v>1687.1223418453521</c:v>
                </c:pt>
                <c:pt idx="2727">
                  <c:v>1128.9986090441621</c:v>
                </c:pt>
                <c:pt idx="2728">
                  <c:v>2032.055129707421</c:v>
                </c:pt>
                <c:pt idx="2729">
                  <c:v>1718.042661120737</c:v>
                </c:pt>
                <c:pt idx="2730">
                  <c:v>1140.0932673537782</c:v>
                </c:pt>
                <c:pt idx="2731">
                  <c:v>1712.6967132749076</c:v>
                </c:pt>
                <c:pt idx="2732">
                  <c:v>1064.7252501786443</c:v>
                </c:pt>
                <c:pt idx="2733">
                  <c:v>1093.9687820457841</c:v>
                </c:pt>
                <c:pt idx="2734">
                  <c:v>1089.289921245947</c:v>
                </c:pt>
                <c:pt idx="2735">
                  <c:v>1111.8704974149643</c:v>
                </c:pt>
                <c:pt idx="2736">
                  <c:v>1064.0888352833917</c:v>
                </c:pt>
                <c:pt idx="2737">
                  <c:v>1121.8846369001453</c:v>
                </c:pt>
                <c:pt idx="2738">
                  <c:v>2012.6633777582488</c:v>
                </c:pt>
                <c:pt idx="2739">
                  <c:v>1051.8449489932018</c:v>
                </c:pt>
                <c:pt idx="2740">
                  <c:v>1100.7310914032166</c:v>
                </c:pt>
                <c:pt idx="2741">
                  <c:v>1078.1632800286718</c:v>
                </c:pt>
                <c:pt idx="2742">
                  <c:v>1117.3583006016304</c:v>
                </c:pt>
                <c:pt idx="2743">
                  <c:v>1100.005446713247</c:v>
                </c:pt>
                <c:pt idx="2744">
                  <c:v>1088.6031135465103</c:v>
                </c:pt>
                <c:pt idx="2745">
                  <c:v>1079.747803070496</c:v>
                </c:pt>
                <c:pt idx="2746">
                  <c:v>1670.6427320238085</c:v>
                </c:pt>
                <c:pt idx="2747">
                  <c:v>1079.6385112839318</c:v>
                </c:pt>
                <c:pt idx="2748">
                  <c:v>1124.7073479642188</c:v>
                </c:pt>
                <c:pt idx="2749">
                  <c:v>1120.155812233902</c:v>
                </c:pt>
                <c:pt idx="2750">
                  <c:v>1938.0061536180544</c:v>
                </c:pt>
                <c:pt idx="2751">
                  <c:v>2005.1712199977753</c:v>
                </c:pt>
                <c:pt idx="2752">
                  <c:v>1690.1212326425</c:v>
                </c:pt>
                <c:pt idx="2753">
                  <c:v>1088.0978252872671</c:v>
                </c:pt>
                <c:pt idx="2754">
                  <c:v>1078.4406204555714</c:v>
                </c:pt>
                <c:pt idx="2755">
                  <c:v>1095.6863660111435</c:v>
                </c:pt>
                <c:pt idx="2756">
                  <c:v>1107.0091515424849</c:v>
                </c:pt>
                <c:pt idx="2757">
                  <c:v>1147.4924680691461</c:v>
                </c:pt>
                <c:pt idx="2758">
                  <c:v>1086.0859571778751</c:v>
                </c:pt>
                <c:pt idx="2759">
                  <c:v>1107.6672913022489</c:v>
                </c:pt>
                <c:pt idx="2760">
                  <c:v>1114.0319064059486</c:v>
                </c:pt>
                <c:pt idx="2761">
                  <c:v>1090.3505541110346</c:v>
                </c:pt>
                <c:pt idx="2762">
                  <c:v>1110.6079573387831</c:v>
                </c:pt>
                <c:pt idx="2763">
                  <c:v>1702.9764714565954</c:v>
                </c:pt>
                <c:pt idx="2764">
                  <c:v>1084.0747058617123</c:v>
                </c:pt>
                <c:pt idx="2765">
                  <c:v>1997.1758924919386</c:v>
                </c:pt>
                <c:pt idx="2766">
                  <c:v>1980.4252571207985</c:v>
                </c:pt>
                <c:pt idx="2767">
                  <c:v>2018.2882904551113</c:v>
                </c:pt>
                <c:pt idx="2768">
                  <c:v>1997.1995931329575</c:v>
                </c:pt>
                <c:pt idx="2769">
                  <c:v>1982.4330183178399</c:v>
                </c:pt>
                <c:pt idx="2770">
                  <c:v>1994.736363306677</c:v>
                </c:pt>
                <c:pt idx="2771">
                  <c:v>1696.1373933730226</c:v>
                </c:pt>
                <c:pt idx="2772">
                  <c:v>1694.5562429278455</c:v>
                </c:pt>
                <c:pt idx="2773">
                  <c:v>1081.0283308394935</c:v>
                </c:pt>
                <c:pt idx="2774">
                  <c:v>1140.209951946699</c:v>
                </c:pt>
                <c:pt idx="2775">
                  <c:v>1105.4873335075954</c:v>
                </c:pt>
                <c:pt idx="2776">
                  <c:v>1120.9679647945718</c:v>
                </c:pt>
                <c:pt idx="2777">
                  <c:v>1094.7810406593717</c:v>
                </c:pt>
                <c:pt idx="2778">
                  <c:v>2009.8678557088501</c:v>
                </c:pt>
                <c:pt idx="2779">
                  <c:v>2018.1691103200505</c:v>
                </c:pt>
                <c:pt idx="2780">
                  <c:v>2022.1580204578358</c:v>
                </c:pt>
                <c:pt idx="2781">
                  <c:v>1688.5697557496067</c:v>
                </c:pt>
                <c:pt idx="2782">
                  <c:v>1686.8433993262008</c:v>
                </c:pt>
                <c:pt idx="2783">
                  <c:v>1126.9931534506829</c:v>
                </c:pt>
                <c:pt idx="2784">
                  <c:v>1106.835195568797</c:v>
                </c:pt>
                <c:pt idx="2785">
                  <c:v>1118.9217099788668</c:v>
                </c:pt>
                <c:pt idx="2786">
                  <c:v>1063.4875814363857</c:v>
                </c:pt>
                <c:pt idx="2787">
                  <c:v>1147.3684801181887</c:v>
                </c:pt>
                <c:pt idx="2788">
                  <c:v>1098.1145852373265</c:v>
                </c:pt>
                <c:pt idx="2789">
                  <c:v>1084.6890666761217</c:v>
                </c:pt>
                <c:pt idx="2790">
                  <c:v>1102.3795137026807</c:v>
                </c:pt>
                <c:pt idx="2791">
                  <c:v>1691.8970448905463</c:v>
                </c:pt>
                <c:pt idx="2792">
                  <c:v>1966.0444925000083</c:v>
                </c:pt>
                <c:pt idx="2793">
                  <c:v>1975.1954288266925</c:v>
                </c:pt>
                <c:pt idx="2794">
                  <c:v>1112.96004072603</c:v>
                </c:pt>
                <c:pt idx="2795">
                  <c:v>1090.8633048998088</c:v>
                </c:pt>
                <c:pt idx="2796">
                  <c:v>1714.2080875914914</c:v>
                </c:pt>
                <c:pt idx="2797">
                  <c:v>1114.6935847112784</c:v>
                </c:pt>
                <c:pt idx="2798">
                  <c:v>1132.7634152801306</c:v>
                </c:pt>
                <c:pt idx="2799">
                  <c:v>1116.1379468548464</c:v>
                </c:pt>
                <c:pt idx="2800">
                  <c:v>1103.7893484095118</c:v>
                </c:pt>
                <c:pt idx="2801">
                  <c:v>1103.4288806517902</c:v>
                </c:pt>
                <c:pt idx="2802">
                  <c:v>1085.2867181966033</c:v>
                </c:pt>
                <c:pt idx="2803">
                  <c:v>1123.0051183994015</c:v>
                </c:pt>
                <c:pt idx="2804">
                  <c:v>1994.2614533133694</c:v>
                </c:pt>
                <c:pt idx="2805">
                  <c:v>2017.9913687248393</c:v>
                </c:pt>
                <c:pt idx="2806">
                  <c:v>1728.8418256813268</c:v>
                </c:pt>
                <c:pt idx="2807">
                  <c:v>1706.4159438335216</c:v>
                </c:pt>
                <c:pt idx="2808">
                  <c:v>1685.3987725755619</c:v>
                </c:pt>
                <c:pt idx="2809">
                  <c:v>1101.8253055579378</c:v>
                </c:pt>
                <c:pt idx="2810">
                  <c:v>1128.5711585898371</c:v>
                </c:pt>
                <c:pt idx="2811">
                  <c:v>1108.6692435521397</c:v>
                </c:pt>
                <c:pt idx="2812">
                  <c:v>2007.8176277413584</c:v>
                </c:pt>
                <c:pt idx="2813">
                  <c:v>1992.7189691484739</c:v>
                </c:pt>
                <c:pt idx="2814">
                  <c:v>1673.7452970801328</c:v>
                </c:pt>
                <c:pt idx="2815">
                  <c:v>1081.164342533594</c:v>
                </c:pt>
                <c:pt idx="2816">
                  <c:v>1082.1865166747675</c:v>
                </c:pt>
                <c:pt idx="2817">
                  <c:v>1115.0799498260367</c:v>
                </c:pt>
                <c:pt idx="2818">
                  <c:v>1061.5722864783779</c:v>
                </c:pt>
                <c:pt idx="2819">
                  <c:v>1077.0927318091849</c:v>
                </c:pt>
                <c:pt idx="2820">
                  <c:v>1087.1340323415393</c:v>
                </c:pt>
                <c:pt idx="2821">
                  <c:v>1087.3750800132809</c:v>
                </c:pt>
                <c:pt idx="2822">
                  <c:v>1080.9544476238837</c:v>
                </c:pt>
                <c:pt idx="2823">
                  <c:v>1675.6255071730361</c:v>
                </c:pt>
                <c:pt idx="2824">
                  <c:v>1102.5003095252405</c:v>
                </c:pt>
                <c:pt idx="2825">
                  <c:v>1110.6915623610344</c:v>
                </c:pt>
                <c:pt idx="2826">
                  <c:v>1694.916838372653</c:v>
                </c:pt>
                <c:pt idx="2827">
                  <c:v>1087.5607915695286</c:v>
                </c:pt>
                <c:pt idx="2828">
                  <c:v>1113.776949120132</c:v>
                </c:pt>
                <c:pt idx="2829">
                  <c:v>1127.206855018022</c:v>
                </c:pt>
                <c:pt idx="2830">
                  <c:v>2003.3844396702232</c:v>
                </c:pt>
                <c:pt idx="2831">
                  <c:v>1083.5687632101958</c:v>
                </c:pt>
                <c:pt idx="2832">
                  <c:v>1106.4943307359131</c:v>
                </c:pt>
                <c:pt idx="2833">
                  <c:v>1099.3388299326587</c:v>
                </c:pt>
                <c:pt idx="2834">
                  <c:v>1102.3490686593814</c:v>
                </c:pt>
                <c:pt idx="2835">
                  <c:v>1122.9510446181839</c:v>
                </c:pt>
                <c:pt idx="2836">
                  <c:v>1105.4478228947301</c:v>
                </c:pt>
                <c:pt idx="2837">
                  <c:v>1089.153695486584</c:v>
                </c:pt>
                <c:pt idx="2838">
                  <c:v>2006.6342594648524</c:v>
                </c:pt>
                <c:pt idx="2839">
                  <c:v>1688.1336791020046</c:v>
                </c:pt>
                <c:pt idx="2840">
                  <c:v>1083.1751820378834</c:v>
                </c:pt>
                <c:pt idx="2841">
                  <c:v>1102.4176370105131</c:v>
                </c:pt>
                <c:pt idx="2842">
                  <c:v>1118.2401408732321</c:v>
                </c:pt>
                <c:pt idx="2843">
                  <c:v>1669.4104081281962</c:v>
                </c:pt>
                <c:pt idx="2844">
                  <c:v>1084.7402854076299</c:v>
                </c:pt>
                <c:pt idx="2845">
                  <c:v>1088.8114374746101</c:v>
                </c:pt>
                <c:pt idx="2846">
                  <c:v>1129.9900572102738</c:v>
                </c:pt>
                <c:pt idx="2847">
                  <c:v>2007.7189153544894</c:v>
                </c:pt>
                <c:pt idx="2848">
                  <c:v>1740.4408919112907</c:v>
                </c:pt>
                <c:pt idx="2849">
                  <c:v>2007.5128980878551</c:v>
                </c:pt>
                <c:pt idx="2850">
                  <c:v>1091.710195201998</c:v>
                </c:pt>
                <c:pt idx="2851">
                  <c:v>1689.5790295641179</c:v>
                </c:pt>
                <c:pt idx="2852">
                  <c:v>1111.0248807249895</c:v>
                </c:pt>
                <c:pt idx="2853">
                  <c:v>1982.4675732669027</c:v>
                </c:pt>
                <c:pt idx="2854">
                  <c:v>1109.4135756734327</c:v>
                </c:pt>
                <c:pt idx="2855">
                  <c:v>1121.1747406217603</c:v>
                </c:pt>
                <c:pt idx="2856">
                  <c:v>2001.1552759715444</c:v>
                </c:pt>
                <c:pt idx="2857">
                  <c:v>1670.9203090207186</c:v>
                </c:pt>
                <c:pt idx="2858">
                  <c:v>1057.991918162593</c:v>
                </c:pt>
                <c:pt idx="2859">
                  <c:v>1094.3109432674</c:v>
                </c:pt>
                <c:pt idx="2860">
                  <c:v>1059.8329090958921</c:v>
                </c:pt>
                <c:pt idx="2861">
                  <c:v>1090.1577107397122</c:v>
                </c:pt>
                <c:pt idx="2862">
                  <c:v>1108.7884566590544</c:v>
                </c:pt>
                <c:pt idx="2863">
                  <c:v>1089.4518136757567</c:v>
                </c:pt>
                <c:pt idx="2864">
                  <c:v>1119.8844611421043</c:v>
                </c:pt>
                <c:pt idx="2865">
                  <c:v>2000.9980437906663</c:v>
                </c:pt>
                <c:pt idx="2866">
                  <c:v>1096.8311921522043</c:v>
                </c:pt>
                <c:pt idx="2867">
                  <c:v>1748.0016896748612</c:v>
                </c:pt>
                <c:pt idx="2868">
                  <c:v>1698.0027897668283</c:v>
                </c:pt>
                <c:pt idx="2869">
                  <c:v>1127.8807350434797</c:v>
                </c:pt>
                <c:pt idx="2870">
                  <c:v>1089.6006936278416</c:v>
                </c:pt>
                <c:pt idx="2871">
                  <c:v>1982.4849839755009</c:v>
                </c:pt>
                <c:pt idx="2872">
                  <c:v>1118.5191916189519</c:v>
                </c:pt>
                <c:pt idx="2873">
                  <c:v>1096.5470757506644</c:v>
                </c:pt>
                <c:pt idx="2874">
                  <c:v>1092.7477627424234</c:v>
                </c:pt>
                <c:pt idx="2875">
                  <c:v>2022.3547565283416</c:v>
                </c:pt>
                <c:pt idx="2876">
                  <c:v>2002.8548155655722</c:v>
                </c:pt>
                <c:pt idx="2877">
                  <c:v>1072.6040036171416</c:v>
                </c:pt>
                <c:pt idx="2878">
                  <c:v>1116.4681613379566</c:v>
                </c:pt>
                <c:pt idx="2879">
                  <c:v>1115.604076708644</c:v>
                </c:pt>
                <c:pt idx="2880">
                  <c:v>1134.4957684017349</c:v>
                </c:pt>
                <c:pt idx="2881">
                  <c:v>1982.0192644587628</c:v>
                </c:pt>
                <c:pt idx="2882">
                  <c:v>2020.4329424008517</c:v>
                </c:pt>
                <c:pt idx="2883">
                  <c:v>2002.2416192914861</c:v>
                </c:pt>
                <c:pt idx="2884">
                  <c:v>1686.6791684722614</c:v>
                </c:pt>
                <c:pt idx="2885">
                  <c:v>1107.0743213186354</c:v>
                </c:pt>
                <c:pt idx="2886">
                  <c:v>1079.7192222541407</c:v>
                </c:pt>
                <c:pt idx="2887">
                  <c:v>1996.3922682359851</c:v>
                </c:pt>
                <c:pt idx="2888">
                  <c:v>1083.8041100291177</c:v>
                </c:pt>
                <c:pt idx="2889">
                  <c:v>1082.1827497823415</c:v>
                </c:pt>
                <c:pt idx="2890">
                  <c:v>1109.0350841999671</c:v>
                </c:pt>
                <c:pt idx="2891">
                  <c:v>1111.6814129858685</c:v>
                </c:pt>
                <c:pt idx="2892">
                  <c:v>1102.8364443930693</c:v>
                </c:pt>
                <c:pt idx="2893">
                  <c:v>1092.355090473724</c:v>
                </c:pt>
                <c:pt idx="2894">
                  <c:v>1986.8284301719148</c:v>
                </c:pt>
                <c:pt idx="2895">
                  <c:v>1105.7867797839058</c:v>
                </c:pt>
                <c:pt idx="2896">
                  <c:v>2043.6005939093163</c:v>
                </c:pt>
                <c:pt idx="2897">
                  <c:v>1090.8734054892543</c:v>
                </c:pt>
                <c:pt idx="2898">
                  <c:v>1088.6640990937808</c:v>
                </c:pt>
                <c:pt idx="2899">
                  <c:v>1109.0796837345833</c:v>
                </c:pt>
                <c:pt idx="2900">
                  <c:v>1087.0918031591304</c:v>
                </c:pt>
                <c:pt idx="2901">
                  <c:v>1103.5393534597199</c:v>
                </c:pt>
                <c:pt idx="2902">
                  <c:v>1683.4382913822501</c:v>
                </c:pt>
                <c:pt idx="2903">
                  <c:v>1097.3586808427881</c:v>
                </c:pt>
                <c:pt idx="2904">
                  <c:v>1077.6171607183369</c:v>
                </c:pt>
                <c:pt idx="2905">
                  <c:v>1086.8065852744701</c:v>
                </c:pt>
                <c:pt idx="2906">
                  <c:v>1080.6960400700325</c:v>
                </c:pt>
                <c:pt idx="2907">
                  <c:v>1103.428163164182</c:v>
                </c:pt>
                <c:pt idx="2908">
                  <c:v>2004.3557200966939</c:v>
                </c:pt>
                <c:pt idx="2909">
                  <c:v>2024.1671514925933</c:v>
                </c:pt>
                <c:pt idx="2910">
                  <c:v>1731.2728285703934</c:v>
                </c:pt>
                <c:pt idx="2911">
                  <c:v>1114.9046899762541</c:v>
                </c:pt>
                <c:pt idx="2912">
                  <c:v>1085.5171240640843</c:v>
                </c:pt>
                <c:pt idx="2913">
                  <c:v>1710.0140243310498</c:v>
                </c:pt>
                <c:pt idx="2914">
                  <c:v>1069.1169337008848</c:v>
                </c:pt>
                <c:pt idx="2915">
                  <c:v>1114.6750956889337</c:v>
                </c:pt>
                <c:pt idx="2916">
                  <c:v>1701.4879044907645</c:v>
                </c:pt>
                <c:pt idx="2917">
                  <c:v>1687.3626611661418</c:v>
                </c:pt>
                <c:pt idx="2918">
                  <c:v>1115.9996426062062</c:v>
                </c:pt>
                <c:pt idx="2919">
                  <c:v>200.12275935240584</c:v>
                </c:pt>
                <c:pt idx="2920">
                  <c:v>190.88125662542436</c:v>
                </c:pt>
                <c:pt idx="2921">
                  <c:v>223.79610819730277</c:v>
                </c:pt>
                <c:pt idx="2922">
                  <c:v>1075.8584203722576</c:v>
                </c:pt>
                <c:pt idx="2923">
                  <c:v>1138.402050267624</c:v>
                </c:pt>
                <c:pt idx="2924">
                  <c:v>1102.7524157718187</c:v>
                </c:pt>
                <c:pt idx="2925">
                  <c:v>1102.9406339570899</c:v>
                </c:pt>
                <c:pt idx="2926">
                  <c:v>1096.5768496561116</c:v>
                </c:pt>
                <c:pt idx="2927">
                  <c:v>1135.7170928265368</c:v>
                </c:pt>
                <c:pt idx="2928">
                  <c:v>1067.0813293028032</c:v>
                </c:pt>
                <c:pt idx="2929">
                  <c:v>1692.70284925533</c:v>
                </c:pt>
                <c:pt idx="2930">
                  <c:v>1670.9049432093091</c:v>
                </c:pt>
                <c:pt idx="2931">
                  <c:v>1710.8196422086955</c:v>
                </c:pt>
                <c:pt idx="2932">
                  <c:v>1092.0062576219298</c:v>
                </c:pt>
                <c:pt idx="2933">
                  <c:v>1116.9455172865808</c:v>
                </c:pt>
                <c:pt idx="2934">
                  <c:v>1116.0466279666114</c:v>
                </c:pt>
                <c:pt idx="2935">
                  <c:v>1989.0090174783709</c:v>
                </c:pt>
                <c:pt idx="2936">
                  <c:v>1113.7292338644118</c:v>
                </c:pt>
                <c:pt idx="2937">
                  <c:v>1101.6593453261355</c:v>
                </c:pt>
                <c:pt idx="2938">
                  <c:v>2004.6839779655877</c:v>
                </c:pt>
                <c:pt idx="2939">
                  <c:v>1697.2260353994725</c:v>
                </c:pt>
                <c:pt idx="2940">
                  <c:v>1688.9843123178507</c:v>
                </c:pt>
                <c:pt idx="2941">
                  <c:v>1088.249765826359</c:v>
                </c:pt>
                <c:pt idx="2942">
                  <c:v>1102.2794714671438</c:v>
                </c:pt>
                <c:pt idx="2943">
                  <c:v>1086.3199201108091</c:v>
                </c:pt>
                <c:pt idx="2944">
                  <c:v>1715.0245862922638</c:v>
                </c:pt>
                <c:pt idx="2945">
                  <c:v>1758.634741550263</c:v>
                </c:pt>
                <c:pt idx="2946">
                  <c:v>1714.9236156324928</c:v>
                </c:pt>
                <c:pt idx="2947">
                  <c:v>1107.6151893227434</c:v>
                </c:pt>
                <c:pt idx="2948">
                  <c:v>1076.5183170996863</c:v>
                </c:pt>
                <c:pt idx="2949">
                  <c:v>1683.9114570784182</c:v>
                </c:pt>
                <c:pt idx="2950">
                  <c:v>1719.4261885689052</c:v>
                </c:pt>
                <c:pt idx="2951">
                  <c:v>1670.978495358524</c:v>
                </c:pt>
                <c:pt idx="2952">
                  <c:v>1673.7996205532629</c:v>
                </c:pt>
                <c:pt idx="2953">
                  <c:v>1110.3330854555486</c:v>
                </c:pt>
                <c:pt idx="2954">
                  <c:v>1100.130599343491</c:v>
                </c:pt>
                <c:pt idx="2955">
                  <c:v>1064.36877109242</c:v>
                </c:pt>
                <c:pt idx="2956">
                  <c:v>1127.0110219032617</c:v>
                </c:pt>
                <c:pt idx="2957">
                  <c:v>1686.4095795011012</c:v>
                </c:pt>
                <c:pt idx="2958">
                  <c:v>1700.8435285895102</c:v>
                </c:pt>
                <c:pt idx="2959">
                  <c:v>1706.4251081204723</c:v>
                </c:pt>
                <c:pt idx="2960">
                  <c:v>1707.3831254007389</c:v>
                </c:pt>
                <c:pt idx="2961">
                  <c:v>1720.699932315858</c:v>
                </c:pt>
                <c:pt idx="2962">
                  <c:v>1672.4842513236938</c:v>
                </c:pt>
                <c:pt idx="2963">
                  <c:v>1651.9083870290779</c:v>
                </c:pt>
                <c:pt idx="2964">
                  <c:v>1708.9984800029536</c:v>
                </c:pt>
                <c:pt idx="2965">
                  <c:v>1710.3852005457663</c:v>
                </c:pt>
                <c:pt idx="2966">
                  <c:v>1684.2175420547289</c:v>
                </c:pt>
                <c:pt idx="2967">
                  <c:v>1120.8763966294894</c:v>
                </c:pt>
                <c:pt idx="2968">
                  <c:v>1101.7669664930454</c:v>
                </c:pt>
                <c:pt idx="2969">
                  <c:v>1681.6292531787622</c:v>
                </c:pt>
                <c:pt idx="2970">
                  <c:v>1107.6943448556174</c:v>
                </c:pt>
                <c:pt idx="2971">
                  <c:v>1126.9716165523137</c:v>
                </c:pt>
                <c:pt idx="2972">
                  <c:v>2008.4911165120088</c:v>
                </c:pt>
                <c:pt idx="2973">
                  <c:v>2068.525980196011</c:v>
                </c:pt>
                <c:pt idx="2974">
                  <c:v>2011.652530869271</c:v>
                </c:pt>
                <c:pt idx="2975">
                  <c:v>1747.5727929882016</c:v>
                </c:pt>
                <c:pt idx="2976">
                  <c:v>1694.8698685904023</c:v>
                </c:pt>
                <c:pt idx="2977">
                  <c:v>2025.6631925626152</c:v>
                </c:pt>
                <c:pt idx="2978">
                  <c:v>1975.5624179052311</c:v>
                </c:pt>
                <c:pt idx="2979">
                  <c:v>1980.2462300088853</c:v>
                </c:pt>
                <c:pt idx="2980">
                  <c:v>1124.683483305517</c:v>
                </c:pt>
                <c:pt idx="2981">
                  <c:v>1080.5604305360739</c:v>
                </c:pt>
                <c:pt idx="2982">
                  <c:v>1080.9233166863269</c:v>
                </c:pt>
                <c:pt idx="2983">
                  <c:v>1973.7736029541377</c:v>
                </c:pt>
                <c:pt idx="2984">
                  <c:v>1094.428585999138</c:v>
                </c:pt>
                <c:pt idx="2985">
                  <c:v>1715.9270696096205</c:v>
                </c:pt>
                <c:pt idx="2986">
                  <c:v>1112.6803730736665</c:v>
                </c:pt>
                <c:pt idx="2987">
                  <c:v>1108.3915325922908</c:v>
                </c:pt>
                <c:pt idx="2988">
                  <c:v>1998.5969081802159</c:v>
                </c:pt>
                <c:pt idx="2989">
                  <c:v>1115.7232843302017</c:v>
                </c:pt>
                <c:pt idx="2990">
                  <c:v>1080.9417783190934</c:v>
                </c:pt>
                <c:pt idx="2991">
                  <c:v>1722.1312932971098</c:v>
                </c:pt>
                <c:pt idx="2992">
                  <c:v>1970.6478118965945</c:v>
                </c:pt>
                <c:pt idx="2993">
                  <c:v>1097.7777913735181</c:v>
                </c:pt>
                <c:pt idx="2994">
                  <c:v>1114.970776624923</c:v>
                </c:pt>
                <c:pt idx="2995">
                  <c:v>1692.1852348821503</c:v>
                </c:pt>
                <c:pt idx="2996">
                  <c:v>1710.0589097594304</c:v>
                </c:pt>
                <c:pt idx="2997">
                  <c:v>1693.0429217349481</c:v>
                </c:pt>
                <c:pt idx="2998">
                  <c:v>1722.0565440845778</c:v>
                </c:pt>
                <c:pt idx="2999">
                  <c:v>1728.0142886422807</c:v>
                </c:pt>
                <c:pt idx="3000">
                  <c:v>1681.7000137310808</c:v>
                </c:pt>
                <c:pt idx="3001">
                  <c:v>1095.3157781198513</c:v>
                </c:pt>
                <c:pt idx="3002">
                  <c:v>1705.0415018125777</c:v>
                </c:pt>
                <c:pt idx="3003">
                  <c:v>1996.149997054682</c:v>
                </c:pt>
                <c:pt idx="3004">
                  <c:v>2029.639249498588</c:v>
                </c:pt>
                <c:pt idx="3005">
                  <c:v>1704.8573789946176</c:v>
                </c:pt>
                <c:pt idx="3006">
                  <c:v>1676.7679421066482</c:v>
                </c:pt>
                <c:pt idx="3007">
                  <c:v>1698.008564696542</c:v>
                </c:pt>
                <c:pt idx="3008">
                  <c:v>1997.4878328813611</c:v>
                </c:pt>
                <c:pt idx="3009">
                  <c:v>1082.2370745760243</c:v>
                </c:pt>
                <c:pt idx="3010">
                  <c:v>1108.1886500372855</c:v>
                </c:pt>
                <c:pt idx="3011">
                  <c:v>1090.2542574889005</c:v>
                </c:pt>
                <c:pt idx="3012">
                  <c:v>1649.668581988165</c:v>
                </c:pt>
                <c:pt idx="3013">
                  <c:v>1957.6652610264389</c:v>
                </c:pt>
                <c:pt idx="3014">
                  <c:v>2018.4439840874243</c:v>
                </c:pt>
                <c:pt idx="3015">
                  <c:v>1718.913247821049</c:v>
                </c:pt>
                <c:pt idx="3016">
                  <c:v>1676.4946013282572</c:v>
                </c:pt>
                <c:pt idx="3017">
                  <c:v>1726.4322019442818</c:v>
                </c:pt>
                <c:pt idx="3018">
                  <c:v>1723.371998021041</c:v>
                </c:pt>
                <c:pt idx="3019">
                  <c:v>1060.8819138619351</c:v>
                </c:pt>
                <c:pt idx="3020">
                  <c:v>1092.6171709993041</c:v>
                </c:pt>
                <c:pt idx="3021">
                  <c:v>1076.1569329502759</c:v>
                </c:pt>
                <c:pt idx="3022">
                  <c:v>1684.3413655491152</c:v>
                </c:pt>
                <c:pt idx="3023">
                  <c:v>1112.8900212998522</c:v>
                </c:pt>
                <c:pt idx="3024">
                  <c:v>1131.6985198588923</c:v>
                </c:pt>
                <c:pt idx="3025">
                  <c:v>1728.607140155354</c:v>
                </c:pt>
                <c:pt idx="3026">
                  <c:v>1997.1248075584322</c:v>
                </c:pt>
                <c:pt idx="3027">
                  <c:v>1686.8231335134219</c:v>
                </c:pt>
                <c:pt idx="3028">
                  <c:v>1708.9503941799017</c:v>
                </c:pt>
                <c:pt idx="3029">
                  <c:v>1711.1662444120093</c:v>
                </c:pt>
                <c:pt idx="3030">
                  <c:v>1051.4096585098546</c:v>
                </c:pt>
                <c:pt idx="3031">
                  <c:v>2033.2802779816348</c:v>
                </c:pt>
                <c:pt idx="3032">
                  <c:v>1668.2767247740708</c:v>
                </c:pt>
                <c:pt idx="3033">
                  <c:v>1714.6950937882521</c:v>
                </c:pt>
                <c:pt idx="3034">
                  <c:v>1736.9062700109325</c:v>
                </c:pt>
                <c:pt idx="3035">
                  <c:v>1681.7975776853978</c:v>
                </c:pt>
                <c:pt idx="3036">
                  <c:v>1672.1634469906294</c:v>
                </c:pt>
                <c:pt idx="3037">
                  <c:v>1109.9791568865423</c:v>
                </c:pt>
                <c:pt idx="3038">
                  <c:v>1084.9597082093483</c:v>
                </c:pt>
                <c:pt idx="3039">
                  <c:v>1998.661054668514</c:v>
                </c:pt>
                <c:pt idx="3040">
                  <c:v>1710.9207385196526</c:v>
                </c:pt>
                <c:pt idx="3041">
                  <c:v>1750.6576370127777</c:v>
                </c:pt>
                <c:pt idx="3042">
                  <c:v>1685.517666935468</c:v>
                </c:pt>
                <c:pt idx="3043">
                  <c:v>1713.2058583002017</c:v>
                </c:pt>
                <c:pt idx="3044">
                  <c:v>1709.2821650902818</c:v>
                </c:pt>
                <c:pt idx="3045">
                  <c:v>1735.8898789636858</c:v>
                </c:pt>
                <c:pt idx="3046">
                  <c:v>1080.0471050223598</c:v>
                </c:pt>
                <c:pt idx="3047">
                  <c:v>1097.4130359733228</c:v>
                </c:pt>
                <c:pt idx="3048">
                  <c:v>1691.3366404373091</c:v>
                </c:pt>
                <c:pt idx="3049">
                  <c:v>1678.9506295120912</c:v>
                </c:pt>
                <c:pt idx="3050">
                  <c:v>1754.7236168374916</c:v>
                </c:pt>
                <c:pt idx="3051">
                  <c:v>1695.9891140055536</c:v>
                </c:pt>
                <c:pt idx="3052">
                  <c:v>1659.9584214157908</c:v>
                </c:pt>
                <c:pt idx="3053">
                  <c:v>1119.4627781226934</c:v>
                </c:pt>
                <c:pt idx="3054">
                  <c:v>1694.1425116328303</c:v>
                </c:pt>
                <c:pt idx="3055">
                  <c:v>1100.444088540127</c:v>
                </c:pt>
                <c:pt idx="3056">
                  <c:v>1687.9412242079813</c:v>
                </c:pt>
                <c:pt idx="3057">
                  <c:v>1124.6977998153961</c:v>
                </c:pt>
                <c:pt idx="3058">
                  <c:v>1100.5139754263796</c:v>
                </c:pt>
                <c:pt idx="3059">
                  <c:v>1990.7777301825238</c:v>
                </c:pt>
                <c:pt idx="3060">
                  <c:v>2002.9876527642252</c:v>
                </c:pt>
                <c:pt idx="3061">
                  <c:v>1691.2929498490419</c:v>
                </c:pt>
                <c:pt idx="3062">
                  <c:v>2042.3478455030861</c:v>
                </c:pt>
                <c:pt idx="3063">
                  <c:v>2033.8010163643567</c:v>
                </c:pt>
                <c:pt idx="3064">
                  <c:v>1680.2680637208227</c:v>
                </c:pt>
                <c:pt idx="3065">
                  <c:v>1097.5416801585582</c:v>
                </c:pt>
                <c:pt idx="3066">
                  <c:v>1726.1514661472947</c:v>
                </c:pt>
                <c:pt idx="3067">
                  <c:v>1678.8858685300072</c:v>
                </c:pt>
                <c:pt idx="3068">
                  <c:v>1087.3469496419204</c:v>
                </c:pt>
                <c:pt idx="3069">
                  <c:v>1947.7195967493874</c:v>
                </c:pt>
                <c:pt idx="3070">
                  <c:v>1086.5533461550531</c:v>
                </c:pt>
                <c:pt idx="3071">
                  <c:v>1674.7903922182802</c:v>
                </c:pt>
                <c:pt idx="3072">
                  <c:v>1702.1400661395649</c:v>
                </c:pt>
                <c:pt idx="3073">
                  <c:v>1677.293666725622</c:v>
                </c:pt>
                <c:pt idx="3074">
                  <c:v>2008.7013839660092</c:v>
                </c:pt>
                <c:pt idx="3075">
                  <c:v>1112.574998494084</c:v>
                </c:pt>
                <c:pt idx="3076">
                  <c:v>1686.6926083037838</c:v>
                </c:pt>
                <c:pt idx="3077">
                  <c:v>1686.5010403014508</c:v>
                </c:pt>
                <c:pt idx="3078">
                  <c:v>1111.3830578691593</c:v>
                </c:pt>
                <c:pt idx="3079">
                  <c:v>1092.0617044300629</c:v>
                </c:pt>
                <c:pt idx="3080">
                  <c:v>1117.4173348112179</c:v>
                </c:pt>
                <c:pt idx="3081">
                  <c:v>1124.981037112105</c:v>
                </c:pt>
                <c:pt idx="3082">
                  <c:v>1106.6599529902905</c:v>
                </c:pt>
                <c:pt idx="3083">
                  <c:v>1118.3801450060328</c:v>
                </c:pt>
                <c:pt idx="3084">
                  <c:v>1105.4409507645735</c:v>
                </c:pt>
                <c:pt idx="3085">
                  <c:v>1105.7112474438668</c:v>
                </c:pt>
                <c:pt idx="3086">
                  <c:v>1711.1733205934363</c:v>
                </c:pt>
                <c:pt idx="3087">
                  <c:v>1680.646177666428</c:v>
                </c:pt>
                <c:pt idx="3088">
                  <c:v>1698.6155109936419</c:v>
                </c:pt>
                <c:pt idx="3089">
                  <c:v>228.56349705483677</c:v>
                </c:pt>
                <c:pt idx="3090">
                  <c:v>1088.7413631176853</c:v>
                </c:pt>
                <c:pt idx="3091">
                  <c:v>1094.2607301930636</c:v>
                </c:pt>
                <c:pt idx="3092">
                  <c:v>1077.2109892114086</c:v>
                </c:pt>
                <c:pt idx="3093">
                  <c:v>1108.248288580646</c:v>
                </c:pt>
                <c:pt idx="3094">
                  <c:v>1066.8266246190196</c:v>
                </c:pt>
                <c:pt idx="3095">
                  <c:v>1718.4686857097845</c:v>
                </c:pt>
                <c:pt idx="3096">
                  <c:v>1089.9222065594208</c:v>
                </c:pt>
                <c:pt idx="3097">
                  <c:v>208.15265696451223</c:v>
                </c:pt>
                <c:pt idx="3098">
                  <c:v>1681.9816461314438</c:v>
                </c:pt>
                <c:pt idx="3099">
                  <c:v>1700.6246785977346</c:v>
                </c:pt>
                <c:pt idx="3100">
                  <c:v>1103.1037564342325</c:v>
                </c:pt>
                <c:pt idx="3101">
                  <c:v>1085.1466274424738</c:v>
                </c:pt>
                <c:pt idx="3102">
                  <c:v>1092.4009761487939</c:v>
                </c:pt>
                <c:pt idx="3103">
                  <c:v>1117.5784254333448</c:v>
                </c:pt>
                <c:pt idx="3104">
                  <c:v>1127.6351347471605</c:v>
                </c:pt>
                <c:pt idx="3105">
                  <c:v>1108.3261741926242</c:v>
                </c:pt>
                <c:pt idx="3106">
                  <c:v>1752.4469880116453</c:v>
                </c:pt>
                <c:pt idx="3107">
                  <c:v>1098.1187782624654</c:v>
                </c:pt>
                <c:pt idx="3108">
                  <c:v>1684.609683084346</c:v>
                </c:pt>
                <c:pt idx="3109">
                  <c:v>2005.6082410580434</c:v>
                </c:pt>
                <c:pt idx="3110">
                  <c:v>1692.8895168456204</c:v>
                </c:pt>
                <c:pt idx="3111">
                  <c:v>1107.91522109062</c:v>
                </c:pt>
                <c:pt idx="3112">
                  <c:v>1084.4403539542143</c:v>
                </c:pt>
                <c:pt idx="3113">
                  <c:v>1113.6289627210076</c:v>
                </c:pt>
                <c:pt idx="3114">
                  <c:v>1077.6441293702985</c:v>
                </c:pt>
                <c:pt idx="3115">
                  <c:v>1080.084647209055</c:v>
                </c:pt>
                <c:pt idx="3116">
                  <c:v>1112.6720175398657</c:v>
                </c:pt>
                <c:pt idx="3117">
                  <c:v>2026.7671685296714</c:v>
                </c:pt>
                <c:pt idx="3118">
                  <c:v>1680.6795450471104</c:v>
                </c:pt>
                <c:pt idx="3119">
                  <c:v>1727.0501003086947</c:v>
                </c:pt>
                <c:pt idx="3120">
                  <c:v>1707.3415493599084</c:v>
                </c:pt>
                <c:pt idx="3121">
                  <c:v>1685.50120391727</c:v>
                </c:pt>
                <c:pt idx="3122">
                  <c:v>1088.8521302137283</c:v>
                </c:pt>
                <c:pt idx="3123">
                  <c:v>1686.0093116118926</c:v>
                </c:pt>
                <c:pt idx="3124">
                  <c:v>1110.0998951321862</c:v>
                </c:pt>
                <c:pt idx="3125">
                  <c:v>1072.787747897328</c:v>
                </c:pt>
                <c:pt idx="3126">
                  <c:v>1094.572927481709</c:v>
                </c:pt>
                <c:pt idx="3127">
                  <c:v>1122.4300026752157</c:v>
                </c:pt>
                <c:pt idx="3128">
                  <c:v>1122.5295692525651</c:v>
                </c:pt>
                <c:pt idx="3129">
                  <c:v>1059.0518410100512</c:v>
                </c:pt>
                <c:pt idx="3130">
                  <c:v>1102.5174278119212</c:v>
                </c:pt>
                <c:pt idx="3131">
                  <c:v>1087.2905998855758</c:v>
                </c:pt>
                <c:pt idx="3132">
                  <c:v>1073.0614326485522</c:v>
                </c:pt>
                <c:pt idx="3133">
                  <c:v>1082.8293362794805</c:v>
                </c:pt>
                <c:pt idx="3134">
                  <c:v>1095.575317335243</c:v>
                </c:pt>
                <c:pt idx="3135">
                  <c:v>1095.6718144293854</c:v>
                </c:pt>
                <c:pt idx="3136">
                  <c:v>1091.8562054365068</c:v>
                </c:pt>
                <c:pt idx="3137">
                  <c:v>1101.7473751737127</c:v>
                </c:pt>
                <c:pt idx="3138">
                  <c:v>1081.6441885978941</c:v>
                </c:pt>
                <c:pt idx="3139">
                  <c:v>1094.3230106831616</c:v>
                </c:pt>
                <c:pt idx="3140">
                  <c:v>1081.4494100480663</c:v>
                </c:pt>
                <c:pt idx="3141">
                  <c:v>1106.3621951209386</c:v>
                </c:pt>
                <c:pt idx="3142">
                  <c:v>1093.6514163649858</c:v>
                </c:pt>
                <c:pt idx="3143">
                  <c:v>1109.7880587856675</c:v>
                </c:pt>
                <c:pt idx="3144">
                  <c:v>2013.6256950129773</c:v>
                </c:pt>
                <c:pt idx="3145">
                  <c:v>1070.2801250498353</c:v>
                </c:pt>
                <c:pt idx="3146">
                  <c:v>2018.3735131621399</c:v>
                </c:pt>
                <c:pt idx="3147">
                  <c:v>1997.8207900643536</c:v>
                </c:pt>
                <c:pt idx="3148">
                  <c:v>2015.0341260321529</c:v>
                </c:pt>
                <c:pt idx="3149">
                  <c:v>1678.760742023539</c:v>
                </c:pt>
                <c:pt idx="3150">
                  <c:v>1070.1757771547809</c:v>
                </c:pt>
                <c:pt idx="3151">
                  <c:v>1718.5697852250064</c:v>
                </c:pt>
                <c:pt idx="3152">
                  <c:v>1116.3642874994543</c:v>
                </c:pt>
                <c:pt idx="3153">
                  <c:v>1078.0765710780049</c:v>
                </c:pt>
                <c:pt idx="3154">
                  <c:v>1695.06095958634</c:v>
                </c:pt>
                <c:pt idx="3155">
                  <c:v>1698.3130305849143</c:v>
                </c:pt>
                <c:pt idx="3156">
                  <c:v>1715.1159535641909</c:v>
                </c:pt>
                <c:pt idx="3157">
                  <c:v>1106.1761155588842</c:v>
                </c:pt>
                <c:pt idx="3158">
                  <c:v>1124.4925236064039</c:v>
                </c:pt>
                <c:pt idx="3159">
                  <c:v>1696.282770170257</c:v>
                </c:pt>
                <c:pt idx="3160">
                  <c:v>1093.0467531502104</c:v>
                </c:pt>
                <c:pt idx="3161">
                  <c:v>1702.5886011862751</c:v>
                </c:pt>
                <c:pt idx="3162">
                  <c:v>1147.2786966247868</c:v>
                </c:pt>
                <c:pt idx="3163">
                  <c:v>2006.503778403086</c:v>
                </c:pt>
                <c:pt idx="3164">
                  <c:v>1087.1163613412657</c:v>
                </c:pt>
                <c:pt idx="3165">
                  <c:v>1096.5238650975853</c:v>
                </c:pt>
                <c:pt idx="3166">
                  <c:v>2000.3140436623523</c:v>
                </c:pt>
                <c:pt idx="3167">
                  <c:v>2002.4500119084246</c:v>
                </c:pt>
                <c:pt idx="3168">
                  <c:v>1681.3210895331849</c:v>
                </c:pt>
                <c:pt idx="3169">
                  <c:v>1141.7670305390973</c:v>
                </c:pt>
                <c:pt idx="3170">
                  <c:v>1139.5922159048898</c:v>
                </c:pt>
                <c:pt idx="3171">
                  <c:v>2004.7899152146008</c:v>
                </c:pt>
                <c:pt idx="3172">
                  <c:v>1994.6998959508035</c:v>
                </c:pt>
                <c:pt idx="3173">
                  <c:v>1673.0879300444935</c:v>
                </c:pt>
                <c:pt idx="3174">
                  <c:v>1082.5354026543725</c:v>
                </c:pt>
                <c:pt idx="3175">
                  <c:v>1073.6859047914932</c:v>
                </c:pt>
                <c:pt idx="3176">
                  <c:v>1070.6626944491188</c:v>
                </c:pt>
                <c:pt idx="3177">
                  <c:v>1112.9070593047622</c:v>
                </c:pt>
                <c:pt idx="3178">
                  <c:v>1103.5038456966679</c:v>
                </c:pt>
                <c:pt idx="3179">
                  <c:v>1070.2938898772281</c:v>
                </c:pt>
                <c:pt idx="3180">
                  <c:v>1071.4266304425998</c:v>
                </c:pt>
                <c:pt idx="3181">
                  <c:v>1961.5418102363506</c:v>
                </c:pt>
                <c:pt idx="3182">
                  <c:v>2004.4308017607348</c:v>
                </c:pt>
                <c:pt idx="3183">
                  <c:v>1976.8935598849646</c:v>
                </c:pt>
                <c:pt idx="3184">
                  <c:v>1126.3658021705492</c:v>
                </c:pt>
                <c:pt idx="3185">
                  <c:v>2042.9293152744663</c:v>
                </c:pt>
                <c:pt idx="3186">
                  <c:v>2008.6958525715509</c:v>
                </c:pt>
                <c:pt idx="3187">
                  <c:v>1112.4809477807887</c:v>
                </c:pt>
                <c:pt idx="3188">
                  <c:v>1705.7016245872401</c:v>
                </c:pt>
                <c:pt idx="3189">
                  <c:v>1688.9377576801958</c:v>
                </c:pt>
                <c:pt idx="3190">
                  <c:v>1114.9622736103177</c:v>
                </c:pt>
                <c:pt idx="3191">
                  <c:v>1074.5602772466898</c:v>
                </c:pt>
                <c:pt idx="3192">
                  <c:v>1102.317209623164</c:v>
                </c:pt>
                <c:pt idx="3193">
                  <c:v>1701.4454438695552</c:v>
                </c:pt>
                <c:pt idx="3194">
                  <c:v>1687.6005393868941</c:v>
                </c:pt>
                <c:pt idx="3195">
                  <c:v>1709.8603620968647</c:v>
                </c:pt>
                <c:pt idx="3196">
                  <c:v>1081.9661050204782</c:v>
                </c:pt>
                <c:pt idx="3197">
                  <c:v>1127.3528436156275</c:v>
                </c:pt>
                <c:pt idx="3198">
                  <c:v>1697.3435656194358</c:v>
                </c:pt>
                <c:pt idx="3199">
                  <c:v>1694.9038511415913</c:v>
                </c:pt>
                <c:pt idx="3200">
                  <c:v>1729.7059860487698</c:v>
                </c:pt>
                <c:pt idx="3201">
                  <c:v>1689.1274160594808</c:v>
                </c:pt>
                <c:pt idx="3202">
                  <c:v>1685.5848991965659</c:v>
                </c:pt>
                <c:pt idx="3203">
                  <c:v>1698.5156058438351</c:v>
                </c:pt>
                <c:pt idx="3204">
                  <c:v>1671.3913528943954</c:v>
                </c:pt>
                <c:pt idx="3205">
                  <c:v>1678.641226884072</c:v>
                </c:pt>
                <c:pt idx="3206">
                  <c:v>1689.6216890388489</c:v>
                </c:pt>
                <c:pt idx="3207">
                  <c:v>1732.253714613056</c:v>
                </c:pt>
                <c:pt idx="3208">
                  <c:v>1061.2117628323854</c:v>
                </c:pt>
                <c:pt idx="3209">
                  <c:v>1711.1679178343668</c:v>
                </c:pt>
                <c:pt idx="3210">
                  <c:v>1690.2886592486539</c:v>
                </c:pt>
                <c:pt idx="3211">
                  <c:v>1650.0957881846114</c:v>
                </c:pt>
                <c:pt idx="3212">
                  <c:v>1143.6471581789904</c:v>
                </c:pt>
                <c:pt idx="3213">
                  <c:v>1099.9139411235349</c:v>
                </c:pt>
                <c:pt idx="3214">
                  <c:v>1715.5453168439026</c:v>
                </c:pt>
                <c:pt idx="3215">
                  <c:v>1700.962375729702</c:v>
                </c:pt>
                <c:pt idx="3216">
                  <c:v>1694.2678153218187</c:v>
                </c:pt>
                <c:pt idx="3217">
                  <c:v>1684.3875591283065</c:v>
                </c:pt>
                <c:pt idx="3218">
                  <c:v>1131.5561840181183</c:v>
                </c:pt>
                <c:pt idx="3219">
                  <c:v>1728.0505782778814</c:v>
                </c:pt>
                <c:pt idx="3220">
                  <c:v>1115.5360061798403</c:v>
                </c:pt>
                <c:pt idx="3221">
                  <c:v>1103.233403311988</c:v>
                </c:pt>
                <c:pt idx="3222">
                  <c:v>1125.7300072445196</c:v>
                </c:pt>
                <c:pt idx="3223">
                  <c:v>1133.3160535477505</c:v>
                </c:pt>
                <c:pt idx="3224">
                  <c:v>1114.4275580963319</c:v>
                </c:pt>
                <c:pt idx="3225">
                  <c:v>1723.3820233018457</c:v>
                </c:pt>
                <c:pt idx="3226">
                  <c:v>1966.9133166806807</c:v>
                </c:pt>
                <c:pt idx="3227">
                  <c:v>1980.5487516467915</c:v>
                </c:pt>
                <c:pt idx="3228">
                  <c:v>1710.0737249945551</c:v>
                </c:pt>
                <c:pt idx="3229">
                  <c:v>1113.0405013363506</c:v>
                </c:pt>
                <c:pt idx="3230">
                  <c:v>1095.5550455448301</c:v>
                </c:pt>
                <c:pt idx="3231">
                  <c:v>1077.5753515821316</c:v>
                </c:pt>
                <c:pt idx="3232">
                  <c:v>1123.6773108507446</c:v>
                </c:pt>
                <c:pt idx="3233">
                  <c:v>2002.2248212825998</c:v>
                </c:pt>
                <c:pt idx="3234">
                  <c:v>1068.7978600988351</c:v>
                </c:pt>
                <c:pt idx="3235">
                  <c:v>1996.3840648746918</c:v>
                </c:pt>
                <c:pt idx="3236">
                  <c:v>2004.1378063768375</c:v>
                </c:pt>
                <c:pt idx="3237">
                  <c:v>1720.2016247536621</c:v>
                </c:pt>
                <c:pt idx="3238">
                  <c:v>1974.0835999273309</c:v>
                </c:pt>
                <c:pt idx="3239">
                  <c:v>1105.9435160018975</c:v>
                </c:pt>
                <c:pt idx="3240">
                  <c:v>2007.1483376531419</c:v>
                </c:pt>
                <c:pt idx="3241">
                  <c:v>1715.659952891067</c:v>
                </c:pt>
                <c:pt idx="3242">
                  <c:v>1085.4111903700252</c:v>
                </c:pt>
                <c:pt idx="3243">
                  <c:v>1116.7358172786521</c:v>
                </c:pt>
                <c:pt idx="3244">
                  <c:v>1094.9657527555494</c:v>
                </c:pt>
                <c:pt idx="3245">
                  <c:v>1970.8883723844467</c:v>
                </c:pt>
                <c:pt idx="3246">
                  <c:v>2015.9742412319113</c:v>
                </c:pt>
                <c:pt idx="3247">
                  <c:v>1988.8108408098065</c:v>
                </c:pt>
                <c:pt idx="3248">
                  <c:v>1964.5255948674826</c:v>
                </c:pt>
                <c:pt idx="3249">
                  <c:v>1675.3069699631051</c:v>
                </c:pt>
                <c:pt idx="3250">
                  <c:v>1672.1740132200421</c:v>
                </c:pt>
                <c:pt idx="3251">
                  <c:v>1099.5568856559955</c:v>
                </c:pt>
                <c:pt idx="3252">
                  <c:v>1090.8237113380633</c:v>
                </c:pt>
                <c:pt idx="3253">
                  <c:v>1124.2827338931309</c:v>
                </c:pt>
                <c:pt idx="3254">
                  <c:v>1092.6707191404482</c:v>
                </c:pt>
                <c:pt idx="3255">
                  <c:v>1101.2247572714612</c:v>
                </c:pt>
                <c:pt idx="3256">
                  <c:v>1073.1826600757552</c:v>
                </c:pt>
                <c:pt idx="3257">
                  <c:v>1078.0298558571883</c:v>
                </c:pt>
                <c:pt idx="3258">
                  <c:v>1980.8721780943517</c:v>
                </c:pt>
                <c:pt idx="3259">
                  <c:v>1696.2583553466802</c:v>
                </c:pt>
                <c:pt idx="3260">
                  <c:v>1723.4053120024971</c:v>
                </c:pt>
                <c:pt idx="3261">
                  <c:v>1087.6853937310757</c:v>
                </c:pt>
                <c:pt idx="3262">
                  <c:v>1115.3481260856083</c:v>
                </c:pt>
                <c:pt idx="3263">
                  <c:v>1093.3175338146184</c:v>
                </c:pt>
                <c:pt idx="3264">
                  <c:v>1092.6182250514191</c:v>
                </c:pt>
                <c:pt idx="3265">
                  <c:v>1081.2879035581893</c:v>
                </c:pt>
                <c:pt idx="3266">
                  <c:v>1994.97101580654</c:v>
                </c:pt>
                <c:pt idx="3267">
                  <c:v>2000.6405392401941</c:v>
                </c:pt>
                <c:pt idx="3268">
                  <c:v>1122.2699166195555</c:v>
                </c:pt>
                <c:pt idx="3269">
                  <c:v>1101.9536437842673</c:v>
                </c:pt>
                <c:pt idx="3270">
                  <c:v>1117.5715511913254</c:v>
                </c:pt>
                <c:pt idx="3271">
                  <c:v>2010.9623778937746</c:v>
                </c:pt>
                <c:pt idx="3272">
                  <c:v>1088.5441384447222</c:v>
                </c:pt>
                <c:pt idx="3273">
                  <c:v>1099.3480480694789</c:v>
                </c:pt>
                <c:pt idx="3274">
                  <c:v>1089.4640981498549</c:v>
                </c:pt>
                <c:pt idx="3275">
                  <c:v>1127.863880253271</c:v>
                </c:pt>
                <c:pt idx="3276">
                  <c:v>1107.7284539597476</c:v>
                </c:pt>
                <c:pt idx="3277">
                  <c:v>1659.2904227414153</c:v>
                </c:pt>
                <c:pt idx="3278">
                  <c:v>1084.3068282726238</c:v>
                </c:pt>
                <c:pt idx="3279">
                  <c:v>1118.1433262536161</c:v>
                </c:pt>
                <c:pt idx="3280">
                  <c:v>1093.9641795782097</c:v>
                </c:pt>
                <c:pt idx="3281">
                  <c:v>1702.7037103194994</c:v>
                </c:pt>
                <c:pt idx="3282">
                  <c:v>1068.9857991698711</c:v>
                </c:pt>
                <c:pt idx="3283">
                  <c:v>1114.7193683425603</c:v>
                </c:pt>
                <c:pt idx="3284">
                  <c:v>1088.06703902298</c:v>
                </c:pt>
                <c:pt idx="3285">
                  <c:v>1094.5898569225931</c:v>
                </c:pt>
                <c:pt idx="3286">
                  <c:v>1707.218477206834</c:v>
                </c:pt>
                <c:pt idx="3287">
                  <c:v>1695.8744593143097</c:v>
                </c:pt>
                <c:pt idx="3288">
                  <c:v>1743.0511234698449</c:v>
                </c:pt>
                <c:pt idx="3289">
                  <c:v>1707.5694519473675</c:v>
                </c:pt>
                <c:pt idx="3290">
                  <c:v>1098.8360534728388</c:v>
                </c:pt>
                <c:pt idx="3291">
                  <c:v>1116.3388272187183</c:v>
                </c:pt>
                <c:pt idx="3292">
                  <c:v>1086.9031290222661</c:v>
                </c:pt>
                <c:pt idx="3293">
                  <c:v>1103.0214877316712</c:v>
                </c:pt>
                <c:pt idx="3294">
                  <c:v>1134.0902948435214</c:v>
                </c:pt>
                <c:pt idx="3295">
                  <c:v>1117.7340279735956</c:v>
                </c:pt>
                <c:pt idx="3296">
                  <c:v>1056.7258026772633</c:v>
                </c:pt>
                <c:pt idx="3297">
                  <c:v>1691.1913014281906</c:v>
                </c:pt>
                <c:pt idx="3298">
                  <c:v>1694.844122921776</c:v>
                </c:pt>
                <c:pt idx="3299">
                  <c:v>1714.3083736585399</c:v>
                </c:pt>
                <c:pt idx="3300">
                  <c:v>1124.2715252984963</c:v>
                </c:pt>
                <c:pt idx="3301">
                  <c:v>1151.8220891032324</c:v>
                </c:pt>
                <c:pt idx="3302">
                  <c:v>1094.0419812047294</c:v>
                </c:pt>
                <c:pt idx="3303">
                  <c:v>1701.4067263117079</c:v>
                </c:pt>
                <c:pt idx="3304">
                  <c:v>1722.0853591508683</c:v>
                </c:pt>
                <c:pt idx="3305">
                  <c:v>1672.1858340253241</c:v>
                </c:pt>
                <c:pt idx="3306">
                  <c:v>1723.0381111758265</c:v>
                </c:pt>
                <c:pt idx="3307">
                  <c:v>1985.5575435215644</c:v>
                </c:pt>
                <c:pt idx="3308">
                  <c:v>2022.7783601414444</c:v>
                </c:pt>
                <c:pt idx="3309">
                  <c:v>1686.3885491509279</c:v>
                </c:pt>
                <c:pt idx="3310">
                  <c:v>1110.2500542926261</c:v>
                </c:pt>
                <c:pt idx="3311">
                  <c:v>1989.9660700674049</c:v>
                </c:pt>
                <c:pt idx="3312">
                  <c:v>2011.4009451461638</c:v>
                </c:pt>
                <c:pt idx="3313">
                  <c:v>1133.9892900850894</c:v>
                </c:pt>
                <c:pt idx="3314">
                  <c:v>1096.3177683986376</c:v>
                </c:pt>
                <c:pt idx="3315">
                  <c:v>1119.016965685739</c:v>
                </c:pt>
                <c:pt idx="3316">
                  <c:v>1114.6594329500901</c:v>
                </c:pt>
                <c:pt idx="3317">
                  <c:v>1133.7411734494226</c:v>
                </c:pt>
                <c:pt idx="3318">
                  <c:v>1122.0772327358659</c:v>
                </c:pt>
                <c:pt idx="3319">
                  <c:v>2003.6105136072752</c:v>
                </c:pt>
                <c:pt idx="3320">
                  <c:v>1686.4237349632326</c:v>
                </c:pt>
                <c:pt idx="3321">
                  <c:v>1102.9159773393649</c:v>
                </c:pt>
                <c:pt idx="3322">
                  <c:v>1116.2763229065451</c:v>
                </c:pt>
                <c:pt idx="3323">
                  <c:v>1121.1119177436221</c:v>
                </c:pt>
                <c:pt idx="3324">
                  <c:v>1665.0033050860698</c:v>
                </c:pt>
                <c:pt idx="3325">
                  <c:v>1691.412466633212</c:v>
                </c:pt>
                <c:pt idx="3326">
                  <c:v>1694.9265619616699</c:v>
                </c:pt>
                <c:pt idx="3327">
                  <c:v>1694.0352378214243</c:v>
                </c:pt>
                <c:pt idx="3328">
                  <c:v>1694.7866009192705</c:v>
                </c:pt>
                <c:pt idx="3329">
                  <c:v>1704.2551577810848</c:v>
                </c:pt>
                <c:pt idx="3330">
                  <c:v>1691.0822056152942</c:v>
                </c:pt>
                <c:pt idx="3331">
                  <c:v>1084.7457588704756</c:v>
                </c:pt>
                <c:pt idx="3332">
                  <c:v>1103.3143152096829</c:v>
                </c:pt>
                <c:pt idx="3333">
                  <c:v>1084.851892622851</c:v>
                </c:pt>
                <c:pt idx="3334">
                  <c:v>1148.191220668198</c:v>
                </c:pt>
                <c:pt idx="3335">
                  <c:v>1668.7282242891263</c:v>
                </c:pt>
                <c:pt idx="3336">
                  <c:v>1703.1104864321451</c:v>
                </c:pt>
                <c:pt idx="3337">
                  <c:v>1709.0708232435011</c:v>
                </c:pt>
                <c:pt idx="3338">
                  <c:v>1733.2775381960541</c:v>
                </c:pt>
                <c:pt idx="3339">
                  <c:v>1700.4698035550239</c:v>
                </c:pt>
                <c:pt idx="3340">
                  <c:v>1120.4125453599599</c:v>
                </c:pt>
                <c:pt idx="3341">
                  <c:v>2016.5286740305555</c:v>
                </c:pt>
                <c:pt idx="3342">
                  <c:v>1142.4902536490449</c:v>
                </c:pt>
                <c:pt idx="3343">
                  <c:v>1116.2583395861247</c:v>
                </c:pt>
                <c:pt idx="3344">
                  <c:v>1140.0889843448554</c:v>
                </c:pt>
                <c:pt idx="3345">
                  <c:v>2020.1038026253827</c:v>
                </c:pt>
                <c:pt idx="3346">
                  <c:v>1078.8154606812066</c:v>
                </c:pt>
                <c:pt idx="3347">
                  <c:v>1106.2098841032573</c:v>
                </c:pt>
                <c:pt idx="3348">
                  <c:v>1113.2527767662762</c:v>
                </c:pt>
                <c:pt idx="3349">
                  <c:v>1094.6001561337175</c:v>
                </c:pt>
                <c:pt idx="3350">
                  <c:v>1126.3644659118472</c:v>
                </c:pt>
                <c:pt idx="3351">
                  <c:v>1088.003257016434</c:v>
                </c:pt>
                <c:pt idx="3352">
                  <c:v>1055.7964550382535</c:v>
                </c:pt>
                <c:pt idx="3353">
                  <c:v>2000.5928886738413</c:v>
                </c:pt>
                <c:pt idx="3354">
                  <c:v>1089.0047300280658</c:v>
                </c:pt>
                <c:pt idx="3355">
                  <c:v>2022.567589392447</c:v>
                </c:pt>
                <c:pt idx="3356">
                  <c:v>1093.4004969711218</c:v>
                </c:pt>
                <c:pt idx="3357">
                  <c:v>1087.6884217830054</c:v>
                </c:pt>
                <c:pt idx="3358">
                  <c:v>1098.2302043842585</c:v>
                </c:pt>
                <c:pt idx="3359">
                  <c:v>1081.7872444110617</c:v>
                </c:pt>
                <c:pt idx="3360">
                  <c:v>1974.62333257408</c:v>
                </c:pt>
                <c:pt idx="3361">
                  <c:v>2026.0508560945566</c:v>
                </c:pt>
                <c:pt idx="3362">
                  <c:v>2021.0728474849313</c:v>
                </c:pt>
                <c:pt idx="3363">
                  <c:v>1099.6203267946935</c:v>
                </c:pt>
                <c:pt idx="3364">
                  <c:v>1114.2553724920758</c:v>
                </c:pt>
                <c:pt idx="3365">
                  <c:v>1131.9438069973742</c:v>
                </c:pt>
                <c:pt idx="3366">
                  <c:v>2001.7034500341176</c:v>
                </c:pt>
                <c:pt idx="3367">
                  <c:v>1100.5130187523191</c:v>
                </c:pt>
                <c:pt idx="3368">
                  <c:v>2006.1278372758929</c:v>
                </c:pt>
                <c:pt idx="3369">
                  <c:v>1688.2504673506187</c:v>
                </c:pt>
                <c:pt idx="3370">
                  <c:v>1714.5691697302289</c:v>
                </c:pt>
                <c:pt idx="3371">
                  <c:v>1087.0913363417096</c:v>
                </c:pt>
                <c:pt idx="3372">
                  <c:v>1083.7683427097343</c:v>
                </c:pt>
                <c:pt idx="3373">
                  <c:v>1121.6063038147411</c:v>
                </c:pt>
                <c:pt idx="3374">
                  <c:v>1110.0719199729422</c:v>
                </c:pt>
                <c:pt idx="3375">
                  <c:v>1708.6392468910576</c:v>
                </c:pt>
                <c:pt idx="3376">
                  <c:v>1103.5085537785696</c:v>
                </c:pt>
                <c:pt idx="3377">
                  <c:v>1687.568431473331</c:v>
                </c:pt>
                <c:pt idx="3378">
                  <c:v>2010.181403808429</c:v>
                </c:pt>
                <c:pt idx="3379">
                  <c:v>1710.0657634362979</c:v>
                </c:pt>
                <c:pt idx="3380">
                  <c:v>1974.1558559547323</c:v>
                </c:pt>
                <c:pt idx="3381">
                  <c:v>1987.5452129707628</c:v>
                </c:pt>
                <c:pt idx="3382">
                  <c:v>1737.2592047069033</c:v>
                </c:pt>
                <c:pt idx="3383">
                  <c:v>2005.8828343805219</c:v>
                </c:pt>
                <c:pt idx="3384">
                  <c:v>1993.1283217579205</c:v>
                </c:pt>
                <c:pt idx="3385">
                  <c:v>1110.6297726109201</c:v>
                </c:pt>
                <c:pt idx="3386">
                  <c:v>1997.5930671036735</c:v>
                </c:pt>
                <c:pt idx="3387">
                  <c:v>1666.4561959190539</c:v>
                </c:pt>
                <c:pt idx="3388">
                  <c:v>191.37434565577135</c:v>
                </c:pt>
                <c:pt idx="3389">
                  <c:v>1990.5264269860018</c:v>
                </c:pt>
                <c:pt idx="3390">
                  <c:v>1110.0675287189304</c:v>
                </c:pt>
                <c:pt idx="3391">
                  <c:v>1666.4369178918332</c:v>
                </c:pt>
                <c:pt idx="3392">
                  <c:v>1094.754509214785</c:v>
                </c:pt>
                <c:pt idx="3393">
                  <c:v>1698.6039403349439</c:v>
                </c:pt>
                <c:pt idx="3394">
                  <c:v>1720.3335480764511</c:v>
                </c:pt>
                <c:pt idx="3395">
                  <c:v>1671.4442756882966</c:v>
                </c:pt>
                <c:pt idx="3396">
                  <c:v>1673.715883913582</c:v>
                </c:pt>
                <c:pt idx="3397">
                  <c:v>1119.1911809933538</c:v>
                </c:pt>
                <c:pt idx="3398">
                  <c:v>1108.3382733869548</c:v>
                </c:pt>
                <c:pt idx="3399">
                  <c:v>1109.5421461941573</c:v>
                </c:pt>
                <c:pt idx="3400">
                  <c:v>1099.536111808653</c:v>
                </c:pt>
                <c:pt idx="3401">
                  <c:v>1084.3599170716495</c:v>
                </c:pt>
                <c:pt idx="3402">
                  <c:v>1099.7076994523811</c:v>
                </c:pt>
                <c:pt idx="3403">
                  <c:v>1098.5138851304496</c:v>
                </c:pt>
                <c:pt idx="3404">
                  <c:v>1694.3343997234472</c:v>
                </c:pt>
                <c:pt idx="3405">
                  <c:v>1086.0853165969479</c:v>
                </c:pt>
                <c:pt idx="3406">
                  <c:v>1112.6711016160634</c:v>
                </c:pt>
                <c:pt idx="3407">
                  <c:v>1080.5015929828439</c:v>
                </c:pt>
                <c:pt idx="3408">
                  <c:v>1704.811748405959</c:v>
                </c:pt>
                <c:pt idx="3409">
                  <c:v>1712.5904761604597</c:v>
                </c:pt>
                <c:pt idx="3410">
                  <c:v>1694.334773025922</c:v>
                </c:pt>
                <c:pt idx="3411">
                  <c:v>1083.2785435880301</c:v>
                </c:pt>
                <c:pt idx="3412">
                  <c:v>1693.9043887402954</c:v>
                </c:pt>
                <c:pt idx="3413">
                  <c:v>1072.806784606455</c:v>
                </c:pt>
                <c:pt idx="3414">
                  <c:v>2035.0018575074146</c:v>
                </c:pt>
                <c:pt idx="3415">
                  <c:v>1741.9489051639846</c:v>
                </c:pt>
                <c:pt idx="3416">
                  <c:v>2003.4842459747888</c:v>
                </c:pt>
                <c:pt idx="3417">
                  <c:v>1075.5427286225524</c:v>
                </c:pt>
                <c:pt idx="3418">
                  <c:v>1102.0090339622145</c:v>
                </c:pt>
                <c:pt idx="3419">
                  <c:v>1093.4866176711946</c:v>
                </c:pt>
                <c:pt idx="3420">
                  <c:v>1707.1914925745368</c:v>
                </c:pt>
                <c:pt idx="3421">
                  <c:v>1092.7988390289672</c:v>
                </c:pt>
                <c:pt idx="3422">
                  <c:v>1117.442504120547</c:v>
                </c:pt>
                <c:pt idx="3423">
                  <c:v>1081.056782817858</c:v>
                </c:pt>
                <c:pt idx="3424">
                  <c:v>1081.8542217230822</c:v>
                </c:pt>
                <c:pt idx="3425">
                  <c:v>1104.4744468821436</c:v>
                </c:pt>
                <c:pt idx="3426">
                  <c:v>1998.4000587080636</c:v>
                </c:pt>
                <c:pt idx="3427">
                  <c:v>1102.5286532945308</c:v>
                </c:pt>
                <c:pt idx="3428">
                  <c:v>1092.4112248193112</c:v>
                </c:pt>
                <c:pt idx="3429">
                  <c:v>1098.4513239202151</c:v>
                </c:pt>
                <c:pt idx="3430">
                  <c:v>2024.0825602405896</c:v>
                </c:pt>
                <c:pt idx="3431">
                  <c:v>1131.6793712324488</c:v>
                </c:pt>
                <c:pt idx="3432">
                  <c:v>1086.5591392522795</c:v>
                </c:pt>
                <c:pt idx="3433">
                  <c:v>1097.0162645603857</c:v>
                </c:pt>
                <c:pt idx="3434">
                  <c:v>1093.608387183179</c:v>
                </c:pt>
                <c:pt idx="3435">
                  <c:v>1107.7021382493704</c:v>
                </c:pt>
                <c:pt idx="3436">
                  <c:v>2028.6618482025283</c:v>
                </c:pt>
                <c:pt idx="3437">
                  <c:v>1992.3163315676875</c:v>
                </c:pt>
                <c:pt idx="3438">
                  <c:v>1122.7839127439711</c:v>
                </c:pt>
                <c:pt idx="3439">
                  <c:v>1687.2321919649276</c:v>
                </c:pt>
                <c:pt idx="3440">
                  <c:v>1120.9407187159231</c:v>
                </c:pt>
                <c:pt idx="3441">
                  <c:v>2006.1456621262425</c:v>
                </c:pt>
                <c:pt idx="3442">
                  <c:v>2010.4292619146188</c:v>
                </c:pt>
                <c:pt idx="3443">
                  <c:v>1170.3942002867243</c:v>
                </c:pt>
                <c:pt idx="3444">
                  <c:v>1960.5015653882404</c:v>
                </c:pt>
                <c:pt idx="3445">
                  <c:v>1725.6392678957552</c:v>
                </c:pt>
                <c:pt idx="3446">
                  <c:v>1991.7111053658007</c:v>
                </c:pt>
                <c:pt idx="3447">
                  <c:v>2005.7840961594925</c:v>
                </c:pt>
                <c:pt idx="3448">
                  <c:v>1103.8787344070874</c:v>
                </c:pt>
                <c:pt idx="3449">
                  <c:v>1093.6371998003453</c:v>
                </c:pt>
                <c:pt idx="3450">
                  <c:v>1099.5592613861418</c:v>
                </c:pt>
                <c:pt idx="3451">
                  <c:v>1121.8802611652741</c:v>
                </c:pt>
                <c:pt idx="3452">
                  <c:v>1688.110548203535</c:v>
                </c:pt>
                <c:pt idx="3453">
                  <c:v>1112.5405113111669</c:v>
                </c:pt>
                <c:pt idx="3454">
                  <c:v>2003.3631633853402</c:v>
                </c:pt>
                <c:pt idx="3455">
                  <c:v>1691.7078712516468</c:v>
                </c:pt>
                <c:pt idx="3456">
                  <c:v>2004.2011162459776</c:v>
                </c:pt>
                <c:pt idx="3457">
                  <c:v>2006.4249031356146</c:v>
                </c:pt>
                <c:pt idx="3458">
                  <c:v>1082.4415576297295</c:v>
                </c:pt>
                <c:pt idx="3459">
                  <c:v>1711.2863826408516</c:v>
                </c:pt>
                <c:pt idx="3460">
                  <c:v>2063.5037811682264</c:v>
                </c:pt>
                <c:pt idx="3461">
                  <c:v>1089.9697574602189</c:v>
                </c:pt>
                <c:pt idx="3462">
                  <c:v>1112.1822967107003</c:v>
                </c:pt>
                <c:pt idx="3463">
                  <c:v>1096.6479804319758</c:v>
                </c:pt>
                <c:pt idx="3464">
                  <c:v>1132.9060068263816</c:v>
                </c:pt>
                <c:pt idx="3465">
                  <c:v>1075.3104029109663</c:v>
                </c:pt>
                <c:pt idx="3466">
                  <c:v>1998.323195899196</c:v>
                </c:pt>
                <c:pt idx="3467">
                  <c:v>1107.8146277383992</c:v>
                </c:pt>
                <c:pt idx="3468">
                  <c:v>1984.2898495079203</c:v>
                </c:pt>
                <c:pt idx="3469">
                  <c:v>1103.9640880216264</c:v>
                </c:pt>
                <c:pt idx="3470">
                  <c:v>1059.1770907613682</c:v>
                </c:pt>
                <c:pt idx="3471">
                  <c:v>1673.0575156740692</c:v>
                </c:pt>
                <c:pt idx="3472">
                  <c:v>2004.2646659853663</c:v>
                </c:pt>
                <c:pt idx="3473">
                  <c:v>2003.7631723985889</c:v>
                </c:pt>
                <c:pt idx="3474">
                  <c:v>2014.1627577961815</c:v>
                </c:pt>
                <c:pt idx="3475">
                  <c:v>1070.2585385391671</c:v>
                </c:pt>
                <c:pt idx="3476">
                  <c:v>2008.4779521187736</c:v>
                </c:pt>
                <c:pt idx="3477">
                  <c:v>2025.6318080177657</c:v>
                </c:pt>
                <c:pt idx="3478">
                  <c:v>1143.8559170524047</c:v>
                </c:pt>
                <c:pt idx="3479">
                  <c:v>1095.9838471949906</c:v>
                </c:pt>
                <c:pt idx="3480">
                  <c:v>1092.6069845414672</c:v>
                </c:pt>
                <c:pt idx="3481">
                  <c:v>1063.930185330574</c:v>
                </c:pt>
                <c:pt idx="3482">
                  <c:v>1146.9508436016395</c:v>
                </c:pt>
                <c:pt idx="3483">
                  <c:v>1115.4152791248325</c:v>
                </c:pt>
                <c:pt idx="3484">
                  <c:v>1695.6375361996345</c:v>
                </c:pt>
                <c:pt idx="3485">
                  <c:v>1692.775160021979</c:v>
                </c:pt>
                <c:pt idx="3486">
                  <c:v>1127.4536596668163</c:v>
                </c:pt>
                <c:pt idx="3487">
                  <c:v>1668.0048261404013</c:v>
                </c:pt>
                <c:pt idx="3488">
                  <c:v>1108.8860323612773</c:v>
                </c:pt>
                <c:pt idx="3489">
                  <c:v>1106.3403841862037</c:v>
                </c:pt>
                <c:pt idx="3490">
                  <c:v>1740.6016516098759</c:v>
                </c:pt>
                <c:pt idx="3491">
                  <c:v>1988.667320764622</c:v>
                </c:pt>
                <c:pt idx="3492">
                  <c:v>1988.031215171455</c:v>
                </c:pt>
                <c:pt idx="3493">
                  <c:v>1114.9841431923885</c:v>
                </c:pt>
                <c:pt idx="3494">
                  <c:v>1135.9552450140798</c:v>
                </c:pt>
                <c:pt idx="3495">
                  <c:v>1705.086100676463</c:v>
                </c:pt>
                <c:pt idx="3496">
                  <c:v>1091.4352715425496</c:v>
                </c:pt>
                <c:pt idx="3497">
                  <c:v>1084.8852670567969</c:v>
                </c:pt>
                <c:pt idx="3498">
                  <c:v>1098.9631428251969</c:v>
                </c:pt>
                <c:pt idx="3499">
                  <c:v>1104.223646424522</c:v>
                </c:pt>
                <c:pt idx="3500">
                  <c:v>1074.4184977893419</c:v>
                </c:pt>
                <c:pt idx="3501">
                  <c:v>1090.4021112702042</c:v>
                </c:pt>
                <c:pt idx="3502">
                  <c:v>1098.3913457689453</c:v>
                </c:pt>
                <c:pt idx="3503">
                  <c:v>1122.0292327199497</c:v>
                </c:pt>
                <c:pt idx="3504">
                  <c:v>1132.9757048434931</c:v>
                </c:pt>
                <c:pt idx="3505">
                  <c:v>1114.277418530897</c:v>
                </c:pt>
                <c:pt idx="3506">
                  <c:v>1085.2935273742826</c:v>
                </c:pt>
                <c:pt idx="3507">
                  <c:v>1098.642155350333</c:v>
                </c:pt>
                <c:pt idx="3508">
                  <c:v>1102.6867648245907</c:v>
                </c:pt>
                <c:pt idx="3509">
                  <c:v>1994.3915973142948</c:v>
                </c:pt>
                <c:pt idx="3510">
                  <c:v>1998.0771241956952</c:v>
                </c:pt>
                <c:pt idx="3511">
                  <c:v>1074.2434261345254</c:v>
                </c:pt>
                <c:pt idx="3512">
                  <c:v>1714.3634481156244</c:v>
                </c:pt>
                <c:pt idx="3513">
                  <c:v>1119.5074604090164</c:v>
                </c:pt>
                <c:pt idx="3514">
                  <c:v>1089.8619866888616</c:v>
                </c:pt>
                <c:pt idx="3515">
                  <c:v>1112.9493642481534</c:v>
                </c:pt>
                <c:pt idx="3516">
                  <c:v>1111.1142871715615</c:v>
                </c:pt>
                <c:pt idx="3517">
                  <c:v>1991.3560009395533</c:v>
                </c:pt>
                <c:pt idx="3518">
                  <c:v>1107.3630262009829</c:v>
                </c:pt>
                <c:pt idx="3519">
                  <c:v>1690.5346860300242</c:v>
                </c:pt>
                <c:pt idx="3520">
                  <c:v>1086.5514609134884</c:v>
                </c:pt>
                <c:pt idx="3521">
                  <c:v>1675.9629838830065</c:v>
                </c:pt>
                <c:pt idx="3522">
                  <c:v>1103.218375290978</c:v>
                </c:pt>
                <c:pt idx="3523">
                  <c:v>1711.0663546981382</c:v>
                </c:pt>
                <c:pt idx="3524">
                  <c:v>1686.8498725589147</c:v>
                </c:pt>
                <c:pt idx="3525">
                  <c:v>1093.4450288317594</c:v>
                </c:pt>
                <c:pt idx="3526">
                  <c:v>1997.1221166669886</c:v>
                </c:pt>
                <c:pt idx="3527">
                  <c:v>1698.3636073076641</c:v>
                </c:pt>
                <c:pt idx="3528">
                  <c:v>2014.8605109994121</c:v>
                </c:pt>
                <c:pt idx="3529">
                  <c:v>1981.1791864023708</c:v>
                </c:pt>
                <c:pt idx="3530">
                  <c:v>1085.4040107095257</c:v>
                </c:pt>
                <c:pt idx="3531">
                  <c:v>2026.0193431533864</c:v>
                </c:pt>
                <c:pt idx="3532">
                  <c:v>1988.4909869956507</c:v>
                </c:pt>
                <c:pt idx="3533">
                  <c:v>1111.4166882089946</c:v>
                </c:pt>
                <c:pt idx="3534">
                  <c:v>1100.5031563999551</c:v>
                </c:pt>
                <c:pt idx="3535">
                  <c:v>1080.4109351388786</c:v>
                </c:pt>
                <c:pt idx="3536">
                  <c:v>1090.906027594008</c:v>
                </c:pt>
                <c:pt idx="3537">
                  <c:v>1093.9011187468809</c:v>
                </c:pt>
                <c:pt idx="3538">
                  <c:v>1095.4097578515373</c:v>
                </c:pt>
                <c:pt idx="3539">
                  <c:v>1990.6097402285652</c:v>
                </c:pt>
                <c:pt idx="3540">
                  <c:v>1993.3996242151973</c:v>
                </c:pt>
                <c:pt idx="3541">
                  <c:v>1135.6870773266751</c:v>
                </c:pt>
                <c:pt idx="3542">
                  <c:v>1087.1454665795729</c:v>
                </c:pt>
                <c:pt idx="3543">
                  <c:v>1064.3847764267416</c:v>
                </c:pt>
                <c:pt idx="3544">
                  <c:v>1077.3889277097521</c:v>
                </c:pt>
                <c:pt idx="3545">
                  <c:v>1093.5173252941952</c:v>
                </c:pt>
                <c:pt idx="3546">
                  <c:v>1116.9854311134766</c:v>
                </c:pt>
                <c:pt idx="3547">
                  <c:v>1088.2260900073727</c:v>
                </c:pt>
                <c:pt idx="3548">
                  <c:v>1100.1061283882539</c:v>
                </c:pt>
                <c:pt idx="3549">
                  <c:v>1135.458116114027</c:v>
                </c:pt>
                <c:pt idx="3550">
                  <c:v>1686.6998379175079</c:v>
                </c:pt>
                <c:pt idx="3551">
                  <c:v>1713.0902215853755</c:v>
                </c:pt>
                <c:pt idx="3552">
                  <c:v>1684.8421128292528</c:v>
                </c:pt>
                <c:pt idx="3553">
                  <c:v>1701.0880450867187</c:v>
                </c:pt>
                <c:pt idx="3554">
                  <c:v>1711.8192654960933</c:v>
                </c:pt>
                <c:pt idx="3555">
                  <c:v>1958.485379317108</c:v>
                </c:pt>
                <c:pt idx="3556">
                  <c:v>1996.0077922166049</c:v>
                </c:pt>
                <c:pt idx="3557">
                  <c:v>2002.018050468864</c:v>
                </c:pt>
                <c:pt idx="3558">
                  <c:v>1108.5706929549945</c:v>
                </c:pt>
                <c:pt idx="3559">
                  <c:v>1118.5558127320157</c:v>
                </c:pt>
                <c:pt idx="3560">
                  <c:v>1716.2839787494856</c:v>
                </c:pt>
                <c:pt idx="3561">
                  <c:v>1684.8618726808097</c:v>
                </c:pt>
                <c:pt idx="3562">
                  <c:v>1705.5552278341181</c:v>
                </c:pt>
                <c:pt idx="3563">
                  <c:v>1709.7533562604958</c:v>
                </c:pt>
                <c:pt idx="3564">
                  <c:v>2029.7555421959751</c:v>
                </c:pt>
                <c:pt idx="3565">
                  <c:v>1686.3205980272128</c:v>
                </c:pt>
                <c:pt idx="3566">
                  <c:v>1117.5030278412642</c:v>
                </c:pt>
                <c:pt idx="3567">
                  <c:v>1136.2415837254061</c:v>
                </c:pt>
                <c:pt idx="3568">
                  <c:v>1101.6864890886659</c:v>
                </c:pt>
                <c:pt idx="3569">
                  <c:v>1691.830013074185</c:v>
                </c:pt>
                <c:pt idx="3570">
                  <c:v>1704.454162552121</c:v>
                </c:pt>
                <c:pt idx="3571">
                  <c:v>1671.0734218716184</c:v>
                </c:pt>
                <c:pt idx="3572">
                  <c:v>1099.5131170220061</c:v>
                </c:pt>
                <c:pt idx="3573">
                  <c:v>1111.3707720231739</c:v>
                </c:pt>
                <c:pt idx="3574">
                  <c:v>1120.2034356489278</c:v>
                </c:pt>
                <c:pt idx="3575">
                  <c:v>1079.6231379961807</c:v>
                </c:pt>
                <c:pt idx="3576">
                  <c:v>1995.8622773169407</c:v>
                </c:pt>
                <c:pt idx="3577">
                  <c:v>2014.9085249553004</c:v>
                </c:pt>
                <c:pt idx="3578">
                  <c:v>1698.1746478869072</c:v>
                </c:pt>
                <c:pt idx="3579">
                  <c:v>1995.4198579954382</c:v>
                </c:pt>
                <c:pt idx="3580">
                  <c:v>1090.9048326582592</c:v>
                </c:pt>
                <c:pt idx="3581">
                  <c:v>1677.460135771264</c:v>
                </c:pt>
                <c:pt idx="3582">
                  <c:v>1125.8567449102504</c:v>
                </c:pt>
                <c:pt idx="3583">
                  <c:v>1113.2839274256276</c:v>
                </c:pt>
                <c:pt idx="3584">
                  <c:v>2010.3237512563985</c:v>
                </c:pt>
                <c:pt idx="3585">
                  <c:v>1716.2392062529455</c:v>
                </c:pt>
                <c:pt idx="3586">
                  <c:v>1689.9140558971415</c:v>
                </c:pt>
                <c:pt idx="3587">
                  <c:v>1103.5059185905725</c:v>
                </c:pt>
                <c:pt idx="3588">
                  <c:v>1132.8330787640059</c:v>
                </c:pt>
                <c:pt idx="3589">
                  <c:v>1087.2515633212784</c:v>
                </c:pt>
                <c:pt idx="3590">
                  <c:v>1078.1932806866771</c:v>
                </c:pt>
                <c:pt idx="3591">
                  <c:v>1088.1088234571266</c:v>
                </c:pt>
                <c:pt idx="3592">
                  <c:v>1117.0578229034566</c:v>
                </c:pt>
                <c:pt idx="3593">
                  <c:v>1081.3851135947252</c:v>
                </c:pt>
                <c:pt idx="3594">
                  <c:v>1667.064333743409</c:v>
                </c:pt>
                <c:pt idx="3595">
                  <c:v>1697.7603263746273</c:v>
                </c:pt>
                <c:pt idx="3596">
                  <c:v>1098.4886428161808</c:v>
                </c:pt>
                <c:pt idx="3597">
                  <c:v>1115.5803287629876</c:v>
                </c:pt>
                <c:pt idx="3598">
                  <c:v>1086.3085095342462</c:v>
                </c:pt>
                <c:pt idx="3599">
                  <c:v>1095.5278462583599</c:v>
                </c:pt>
                <c:pt idx="3600">
                  <c:v>1096.7824653263692</c:v>
                </c:pt>
                <c:pt idx="3601">
                  <c:v>1110.5630546612642</c:v>
                </c:pt>
                <c:pt idx="3602">
                  <c:v>1105.5183143026068</c:v>
                </c:pt>
                <c:pt idx="3603">
                  <c:v>1087.4902932929469</c:v>
                </c:pt>
                <c:pt idx="3604">
                  <c:v>2002.3408169249972</c:v>
                </c:pt>
                <c:pt idx="3605">
                  <c:v>1103.6072372685219</c:v>
                </c:pt>
                <c:pt idx="3606">
                  <c:v>1995.6881006677536</c:v>
                </c:pt>
                <c:pt idx="3607">
                  <c:v>1682.5053139555619</c:v>
                </c:pt>
                <c:pt idx="3608">
                  <c:v>2000.8588519641607</c:v>
                </c:pt>
                <c:pt idx="3609">
                  <c:v>1095.5967563111215</c:v>
                </c:pt>
                <c:pt idx="3610">
                  <c:v>1101.0075085107505</c:v>
                </c:pt>
                <c:pt idx="3611">
                  <c:v>1116.5676838387158</c:v>
                </c:pt>
                <c:pt idx="3612">
                  <c:v>1076.8326572048268</c:v>
                </c:pt>
                <c:pt idx="3613">
                  <c:v>1132.4557601354059</c:v>
                </c:pt>
                <c:pt idx="3614">
                  <c:v>1736.0776293742945</c:v>
                </c:pt>
                <c:pt idx="3615">
                  <c:v>1081.7775923894051</c:v>
                </c:pt>
                <c:pt idx="3616">
                  <c:v>1120.176537971829</c:v>
                </c:pt>
                <c:pt idx="3617">
                  <c:v>1118.0067159389891</c:v>
                </c:pt>
                <c:pt idx="3618">
                  <c:v>1986.9395085525309</c:v>
                </c:pt>
                <c:pt idx="3619">
                  <c:v>1989.306481487313</c:v>
                </c:pt>
                <c:pt idx="3620">
                  <c:v>1971.019768609222</c:v>
                </c:pt>
                <c:pt idx="3621">
                  <c:v>1644.0623254233699</c:v>
                </c:pt>
                <c:pt idx="3622">
                  <c:v>1069.6590233538766</c:v>
                </c:pt>
                <c:pt idx="3623">
                  <c:v>1082.623092418761</c:v>
                </c:pt>
                <c:pt idx="3624">
                  <c:v>1959.5239973573712</c:v>
                </c:pt>
                <c:pt idx="3625">
                  <c:v>1719.8425477766384</c:v>
                </c:pt>
                <c:pt idx="3626">
                  <c:v>1114.3870149110148</c:v>
                </c:pt>
                <c:pt idx="3627">
                  <c:v>1085.553914051472</c:v>
                </c:pt>
                <c:pt idx="3628">
                  <c:v>1091.5915206277689</c:v>
                </c:pt>
                <c:pt idx="3629">
                  <c:v>1066.3791275766434</c:v>
                </c:pt>
                <c:pt idx="3630">
                  <c:v>1069.3571231012345</c:v>
                </c:pt>
                <c:pt idx="3631">
                  <c:v>1096.6868322213245</c:v>
                </c:pt>
                <c:pt idx="3632">
                  <c:v>1105.8615888656884</c:v>
                </c:pt>
                <c:pt idx="3633">
                  <c:v>1105.2811032170914</c:v>
                </c:pt>
                <c:pt idx="3634">
                  <c:v>1065.2377557723742</c:v>
                </c:pt>
                <c:pt idx="3635">
                  <c:v>1696.1052483970109</c:v>
                </c:pt>
                <c:pt idx="3636">
                  <c:v>1661.7307186171909</c:v>
                </c:pt>
                <c:pt idx="3637">
                  <c:v>1690.0570013987995</c:v>
                </c:pt>
                <c:pt idx="3638">
                  <c:v>1071.4945610407335</c:v>
                </c:pt>
                <c:pt idx="3639">
                  <c:v>1123.1686837553229</c:v>
                </c:pt>
                <c:pt idx="3640">
                  <c:v>1070.2416328781778</c:v>
                </c:pt>
                <c:pt idx="3641">
                  <c:v>2001.2195248100552</c:v>
                </c:pt>
                <c:pt idx="3642">
                  <c:v>1711.2290842360146</c:v>
                </c:pt>
                <c:pt idx="3643">
                  <c:v>1092.3510448895406</c:v>
                </c:pt>
                <c:pt idx="3644">
                  <c:v>1072.0064775150411</c:v>
                </c:pt>
                <c:pt idx="3645">
                  <c:v>1997.0187885766168</c:v>
                </c:pt>
                <c:pt idx="3646">
                  <c:v>1103.5549905053711</c:v>
                </c:pt>
                <c:pt idx="3647">
                  <c:v>1131.7499737459159</c:v>
                </c:pt>
                <c:pt idx="3648">
                  <c:v>1994.0235962155564</c:v>
                </c:pt>
                <c:pt idx="3649">
                  <c:v>1990.9401514399738</c:v>
                </c:pt>
                <c:pt idx="3650">
                  <c:v>1100.805542438979</c:v>
                </c:pt>
                <c:pt idx="3651">
                  <c:v>1104.4192311477207</c:v>
                </c:pt>
                <c:pt idx="3652">
                  <c:v>1112.3365013218686</c:v>
                </c:pt>
                <c:pt idx="3653">
                  <c:v>1074.3225167778803</c:v>
                </c:pt>
                <c:pt idx="3654">
                  <c:v>1710.3251303840182</c:v>
                </c:pt>
                <c:pt idx="3655">
                  <c:v>1976.1022848660496</c:v>
                </c:pt>
                <c:pt idx="3656">
                  <c:v>1109.7264412088984</c:v>
                </c:pt>
                <c:pt idx="3657">
                  <c:v>1682.732752405801</c:v>
                </c:pt>
                <c:pt idx="3658">
                  <c:v>1082.8615852836356</c:v>
                </c:pt>
                <c:pt idx="3659">
                  <c:v>1091.4146536874964</c:v>
                </c:pt>
                <c:pt idx="3660">
                  <c:v>1140.5399782726222</c:v>
                </c:pt>
                <c:pt idx="3661">
                  <c:v>1121.0121591858619</c:v>
                </c:pt>
                <c:pt idx="3662">
                  <c:v>1070.8050743244376</c:v>
                </c:pt>
                <c:pt idx="3663">
                  <c:v>1111.4862175906528</c:v>
                </c:pt>
                <c:pt idx="3664">
                  <c:v>1104.4273722847004</c:v>
                </c:pt>
                <c:pt idx="3665">
                  <c:v>1090.93547356623</c:v>
                </c:pt>
                <c:pt idx="3666">
                  <c:v>1079.9730031681886</c:v>
                </c:pt>
                <c:pt idx="3667">
                  <c:v>1087.430813123221</c:v>
                </c:pt>
                <c:pt idx="3668">
                  <c:v>1968.8712769321187</c:v>
                </c:pt>
                <c:pt idx="3669">
                  <c:v>1118.3215856890893</c:v>
                </c:pt>
                <c:pt idx="3670">
                  <c:v>1092.3619540310106</c:v>
                </c:pt>
                <c:pt idx="3671">
                  <c:v>1108.2789932740461</c:v>
                </c:pt>
                <c:pt idx="3672">
                  <c:v>1737.9390450120463</c:v>
                </c:pt>
                <c:pt idx="3673">
                  <c:v>1111.8633003146465</c:v>
                </c:pt>
                <c:pt idx="3674">
                  <c:v>1088.1832458645681</c:v>
                </c:pt>
                <c:pt idx="3675">
                  <c:v>1059.5485116134366</c:v>
                </c:pt>
                <c:pt idx="3676">
                  <c:v>1673.61743343536</c:v>
                </c:pt>
                <c:pt idx="3677">
                  <c:v>1161.5501473152513</c:v>
                </c:pt>
                <c:pt idx="3678">
                  <c:v>1107.6594723907708</c:v>
                </c:pt>
                <c:pt idx="3679">
                  <c:v>1086.3392594887582</c:v>
                </c:pt>
                <c:pt idx="3680">
                  <c:v>1111.9556995848095</c:v>
                </c:pt>
                <c:pt idx="3681">
                  <c:v>1968.19153223372</c:v>
                </c:pt>
                <c:pt idx="3682">
                  <c:v>1104.7154894486473</c:v>
                </c:pt>
                <c:pt idx="3683">
                  <c:v>1973.3934584055939</c:v>
                </c:pt>
                <c:pt idx="3684">
                  <c:v>1681.0195977895644</c:v>
                </c:pt>
                <c:pt idx="3685">
                  <c:v>1691.6599138233025</c:v>
                </c:pt>
                <c:pt idx="3686">
                  <c:v>1124.7837403810267</c:v>
                </c:pt>
                <c:pt idx="3687">
                  <c:v>1072.9220870612003</c:v>
                </c:pt>
                <c:pt idx="3688">
                  <c:v>1076.4504703892546</c:v>
                </c:pt>
                <c:pt idx="3689">
                  <c:v>1083.405521252799</c:v>
                </c:pt>
                <c:pt idx="3690">
                  <c:v>1970.8373588131199</c:v>
                </c:pt>
                <c:pt idx="3691">
                  <c:v>1743.4878981217614</c:v>
                </c:pt>
                <c:pt idx="3692">
                  <c:v>1737.0173955355151</c:v>
                </c:pt>
                <c:pt idx="3693">
                  <c:v>1704.8363971582348</c:v>
                </c:pt>
                <c:pt idx="3694">
                  <c:v>1141.4356100239365</c:v>
                </c:pt>
                <c:pt idx="3695">
                  <c:v>1098.3283246947431</c:v>
                </c:pt>
                <c:pt idx="3696">
                  <c:v>1738.7748644499811</c:v>
                </c:pt>
                <c:pt idx="3697">
                  <c:v>1082.1344406879118</c:v>
                </c:pt>
                <c:pt idx="3698">
                  <c:v>1098.1819540805645</c:v>
                </c:pt>
                <c:pt idx="3699">
                  <c:v>2006.4818917743712</c:v>
                </c:pt>
                <c:pt idx="3700">
                  <c:v>2010.7807323807294</c:v>
                </c:pt>
                <c:pt idx="3701">
                  <c:v>1094.1935712933855</c:v>
                </c:pt>
                <c:pt idx="3702">
                  <c:v>1697.8290964541554</c:v>
                </c:pt>
                <c:pt idx="3703">
                  <c:v>1721.972507394793</c:v>
                </c:pt>
                <c:pt idx="3704">
                  <c:v>1105.1437377685463</c:v>
                </c:pt>
                <c:pt idx="3705">
                  <c:v>1096.8881318797062</c:v>
                </c:pt>
                <c:pt idx="3706">
                  <c:v>1089.8334576500181</c:v>
                </c:pt>
                <c:pt idx="3707">
                  <c:v>1149.534049289005</c:v>
                </c:pt>
                <c:pt idx="3708">
                  <c:v>1710.1766956778729</c:v>
                </c:pt>
                <c:pt idx="3709">
                  <c:v>2007.1709649095167</c:v>
                </c:pt>
                <c:pt idx="3710">
                  <c:v>1706.9645665106634</c:v>
                </c:pt>
                <c:pt idx="3711">
                  <c:v>1116.4847046370526</c:v>
                </c:pt>
                <c:pt idx="3712">
                  <c:v>1109.0209768700945</c:v>
                </c:pt>
                <c:pt idx="3713">
                  <c:v>1103.7858563598661</c:v>
                </c:pt>
                <c:pt idx="3714">
                  <c:v>1087.1014926218224</c:v>
                </c:pt>
                <c:pt idx="3715">
                  <c:v>1110.6280608389163</c:v>
                </c:pt>
                <c:pt idx="3716">
                  <c:v>1057.8796873085378</c:v>
                </c:pt>
                <c:pt idx="3717">
                  <c:v>1973.5742356721832</c:v>
                </c:pt>
                <c:pt idx="3718">
                  <c:v>1116.5852106666277</c:v>
                </c:pt>
                <c:pt idx="3719">
                  <c:v>1056.0154673613752</c:v>
                </c:pt>
                <c:pt idx="3720">
                  <c:v>1089.4290151883151</c:v>
                </c:pt>
                <c:pt idx="3721">
                  <c:v>1112.3062562942112</c:v>
                </c:pt>
                <c:pt idx="3722">
                  <c:v>1117.6976052305245</c:v>
                </c:pt>
                <c:pt idx="3723">
                  <c:v>1092.4633034551773</c:v>
                </c:pt>
                <c:pt idx="3724">
                  <c:v>1101.8879726630144</c:v>
                </c:pt>
                <c:pt idx="3725">
                  <c:v>1968.6295523414567</c:v>
                </c:pt>
                <c:pt idx="3726">
                  <c:v>1980.1667680181019</c:v>
                </c:pt>
                <c:pt idx="3727">
                  <c:v>1098.7329217737079</c:v>
                </c:pt>
                <c:pt idx="3728">
                  <c:v>1969.3496696149784</c:v>
                </c:pt>
                <c:pt idx="3729">
                  <c:v>1975.1943235545023</c:v>
                </c:pt>
                <c:pt idx="3730">
                  <c:v>1955.9789047924412</c:v>
                </c:pt>
                <c:pt idx="3731">
                  <c:v>1150.239196207235</c:v>
                </c:pt>
                <c:pt idx="3732">
                  <c:v>1099.060162871164</c:v>
                </c:pt>
                <c:pt idx="3733">
                  <c:v>1139.6720476884439</c:v>
                </c:pt>
                <c:pt idx="3734">
                  <c:v>1702.2214630239557</c:v>
                </c:pt>
                <c:pt idx="3735">
                  <c:v>1085.4074937087087</c:v>
                </c:pt>
                <c:pt idx="3736">
                  <c:v>2000.6684810822646</c:v>
                </c:pt>
                <c:pt idx="3737">
                  <c:v>1087.6588566553983</c:v>
                </c:pt>
                <c:pt idx="3738">
                  <c:v>1113.648385026584</c:v>
                </c:pt>
                <c:pt idx="3739">
                  <c:v>1133.4742119392229</c:v>
                </c:pt>
                <c:pt idx="3740">
                  <c:v>1092.1014537954582</c:v>
                </c:pt>
                <c:pt idx="3741">
                  <c:v>1995.2948782242333</c:v>
                </c:pt>
                <c:pt idx="3742">
                  <c:v>1104.8637463420143</c:v>
                </c:pt>
                <c:pt idx="3743">
                  <c:v>1123.4397922013004</c:v>
                </c:pt>
                <c:pt idx="3744">
                  <c:v>1072.8926208657103</c:v>
                </c:pt>
                <c:pt idx="3745">
                  <c:v>1731.4050684958768</c:v>
                </c:pt>
                <c:pt idx="3746">
                  <c:v>1693.5083974966967</c:v>
                </c:pt>
                <c:pt idx="3747">
                  <c:v>1716.8213423526392</c:v>
                </c:pt>
                <c:pt idx="3748">
                  <c:v>1095.2558995624806</c:v>
                </c:pt>
                <c:pt idx="3749">
                  <c:v>1079.1174290946244</c:v>
                </c:pt>
                <c:pt idx="3750">
                  <c:v>2023.2386386593171</c:v>
                </c:pt>
                <c:pt idx="3751">
                  <c:v>1989.1301769539264</c:v>
                </c:pt>
                <c:pt idx="3752">
                  <c:v>1117.2452000031237</c:v>
                </c:pt>
                <c:pt idx="3753">
                  <c:v>1119.9669912613926</c:v>
                </c:pt>
                <c:pt idx="3754">
                  <c:v>1105.7525488543349</c:v>
                </c:pt>
                <c:pt idx="3755">
                  <c:v>1997.2056857008606</c:v>
                </c:pt>
                <c:pt idx="3756">
                  <c:v>1702.6483500111042</c:v>
                </c:pt>
                <c:pt idx="3757">
                  <c:v>1985.1159691899556</c:v>
                </c:pt>
                <c:pt idx="3758">
                  <c:v>2026.9612783429952</c:v>
                </c:pt>
                <c:pt idx="3759">
                  <c:v>1081.5648548699828</c:v>
                </c:pt>
                <c:pt idx="3760">
                  <c:v>2013.7716604616514</c:v>
                </c:pt>
                <c:pt idx="3761">
                  <c:v>1078.4609711611447</c:v>
                </c:pt>
                <c:pt idx="3762">
                  <c:v>1054.5277010609386</c:v>
                </c:pt>
                <c:pt idx="3763">
                  <c:v>1064.7775926883298</c:v>
                </c:pt>
                <c:pt idx="3764">
                  <c:v>1111.6837419530073</c:v>
                </c:pt>
                <c:pt idx="3765">
                  <c:v>1102.8016274647043</c:v>
                </c:pt>
                <c:pt idx="3766">
                  <c:v>1093.4160201877066</c:v>
                </c:pt>
                <c:pt idx="3767">
                  <c:v>1081.1663679909971</c:v>
                </c:pt>
                <c:pt idx="3768">
                  <c:v>2022.5171560060774</c:v>
                </c:pt>
                <c:pt idx="3769">
                  <c:v>1992.4268591829461</c:v>
                </c:pt>
                <c:pt idx="3770">
                  <c:v>2006.1375566291733</c:v>
                </c:pt>
                <c:pt idx="3771">
                  <c:v>1102.8846149266592</c:v>
                </c:pt>
                <c:pt idx="3772">
                  <c:v>1120.4090955913764</c:v>
                </c:pt>
                <c:pt idx="3773">
                  <c:v>1086.5658211977436</c:v>
                </c:pt>
                <c:pt idx="3774">
                  <c:v>1999.0609279828434</c:v>
                </c:pt>
                <c:pt idx="3775">
                  <c:v>1694.1130453640069</c:v>
                </c:pt>
                <c:pt idx="3776">
                  <c:v>1100.9865864895169</c:v>
                </c:pt>
                <c:pt idx="3777">
                  <c:v>1694.9323164850948</c:v>
                </c:pt>
                <c:pt idx="3778">
                  <c:v>1976.7318680165249</c:v>
                </c:pt>
                <c:pt idx="3779">
                  <c:v>1966.2332745388749</c:v>
                </c:pt>
                <c:pt idx="3780">
                  <c:v>1678.7898541732397</c:v>
                </c:pt>
                <c:pt idx="3781">
                  <c:v>1965.9826632093407</c:v>
                </c:pt>
                <c:pt idx="3782">
                  <c:v>1711.0918838370164</c:v>
                </c:pt>
                <c:pt idx="3783">
                  <c:v>1711.3137947154596</c:v>
                </c:pt>
                <c:pt idx="3784">
                  <c:v>1098.3270565866501</c:v>
                </c:pt>
                <c:pt idx="3785">
                  <c:v>1110.258760252055</c:v>
                </c:pt>
                <c:pt idx="3786">
                  <c:v>1057.2002124953963</c:v>
                </c:pt>
                <c:pt idx="3787">
                  <c:v>1722.778627299675</c:v>
                </c:pt>
                <c:pt idx="3788">
                  <c:v>1082.0558383075058</c:v>
                </c:pt>
                <c:pt idx="3789">
                  <c:v>1710.5228879052413</c:v>
                </c:pt>
                <c:pt idx="3790">
                  <c:v>1993.0554220777692</c:v>
                </c:pt>
                <c:pt idx="3791">
                  <c:v>1695.9044926234642</c:v>
                </c:pt>
                <c:pt idx="3792">
                  <c:v>1113.7935577922274</c:v>
                </c:pt>
                <c:pt idx="3793">
                  <c:v>1086.1390117171916</c:v>
                </c:pt>
                <c:pt idx="3794">
                  <c:v>1061.9700920183034</c:v>
                </c:pt>
                <c:pt idx="3795">
                  <c:v>1990.3833981902042</c:v>
                </c:pt>
                <c:pt idx="3796">
                  <c:v>1673.3757114762184</c:v>
                </c:pt>
                <c:pt idx="3797">
                  <c:v>1116.5742186716341</c:v>
                </c:pt>
                <c:pt idx="3798">
                  <c:v>1112.8649927230026</c:v>
                </c:pt>
                <c:pt idx="3799">
                  <c:v>1085.9810266787713</c:v>
                </c:pt>
                <c:pt idx="3800">
                  <c:v>1133.36654442798</c:v>
                </c:pt>
                <c:pt idx="3801">
                  <c:v>1116.2936824465828</c:v>
                </c:pt>
                <c:pt idx="3802">
                  <c:v>1093.8383852925342</c:v>
                </c:pt>
                <c:pt idx="3803">
                  <c:v>1136.2061188734649</c:v>
                </c:pt>
                <c:pt idx="3804">
                  <c:v>1120.2306749461507</c:v>
                </c:pt>
                <c:pt idx="3805">
                  <c:v>1098.4686830246658</c:v>
                </c:pt>
                <c:pt idx="3806">
                  <c:v>1098.8781406660341</c:v>
                </c:pt>
                <c:pt idx="3807">
                  <c:v>2009.4894771794752</c:v>
                </c:pt>
                <c:pt idx="3808">
                  <c:v>1108.1253692197179</c:v>
                </c:pt>
                <c:pt idx="3809">
                  <c:v>1109.3352447013058</c:v>
                </c:pt>
                <c:pt idx="3810">
                  <c:v>1111.4482655712495</c:v>
                </c:pt>
                <c:pt idx="3811">
                  <c:v>1713.5592033039165</c:v>
                </c:pt>
                <c:pt idx="3812">
                  <c:v>1093.2773660294822</c:v>
                </c:pt>
                <c:pt idx="3813">
                  <c:v>1129.1430887170227</c:v>
                </c:pt>
                <c:pt idx="3814">
                  <c:v>1122.6044715572648</c:v>
                </c:pt>
                <c:pt idx="3815">
                  <c:v>1667.1423573699558</c:v>
                </c:pt>
                <c:pt idx="3816">
                  <c:v>1097.6072974691558</c:v>
                </c:pt>
                <c:pt idx="3817">
                  <c:v>1992.4999191988854</c:v>
                </c:pt>
                <c:pt idx="3818">
                  <c:v>1100.9154207645538</c:v>
                </c:pt>
                <c:pt idx="3819">
                  <c:v>1991.9615781550453</c:v>
                </c:pt>
                <c:pt idx="3820">
                  <c:v>1124.5652105313277</c:v>
                </c:pt>
                <c:pt idx="3821">
                  <c:v>2022.9894364773443</c:v>
                </c:pt>
                <c:pt idx="3822">
                  <c:v>2020.9575811800059</c:v>
                </c:pt>
                <c:pt idx="3823">
                  <c:v>1098.9436516399876</c:v>
                </c:pt>
                <c:pt idx="3824">
                  <c:v>2018.1710434066649</c:v>
                </c:pt>
                <c:pt idx="3825">
                  <c:v>1089.2945289876475</c:v>
                </c:pt>
                <c:pt idx="3826">
                  <c:v>1096.1996188086202</c:v>
                </c:pt>
                <c:pt idx="3827">
                  <c:v>1092.177356038788</c:v>
                </c:pt>
                <c:pt idx="3828">
                  <c:v>1144.866932303396</c:v>
                </c:pt>
                <c:pt idx="3829">
                  <c:v>1087.958942623206</c:v>
                </c:pt>
                <c:pt idx="3830">
                  <c:v>2009.8451141566775</c:v>
                </c:pt>
                <c:pt idx="3831">
                  <c:v>1141.034604413903</c:v>
                </c:pt>
                <c:pt idx="3832">
                  <c:v>1124.3287262011888</c:v>
                </c:pt>
                <c:pt idx="3833">
                  <c:v>1101.7910458023948</c:v>
                </c:pt>
                <c:pt idx="3834">
                  <c:v>1970.6327329200878</c:v>
                </c:pt>
                <c:pt idx="3835">
                  <c:v>1105.3014553317585</c:v>
                </c:pt>
                <c:pt idx="3836">
                  <c:v>1124.9800763068754</c:v>
                </c:pt>
                <c:pt idx="3837">
                  <c:v>1120.9251644937183</c:v>
                </c:pt>
                <c:pt idx="3838">
                  <c:v>1109.7611100263712</c:v>
                </c:pt>
                <c:pt idx="3839">
                  <c:v>1113.5408481229181</c:v>
                </c:pt>
                <c:pt idx="3840">
                  <c:v>1110.9113233405565</c:v>
                </c:pt>
                <c:pt idx="3841">
                  <c:v>1091.561280314279</c:v>
                </c:pt>
                <c:pt idx="3842">
                  <c:v>1954.7320929372754</c:v>
                </c:pt>
                <c:pt idx="3843">
                  <c:v>1079.8476340173936</c:v>
                </c:pt>
                <c:pt idx="3844">
                  <c:v>1072.0605564315688</c:v>
                </c:pt>
                <c:pt idx="3845">
                  <c:v>1129.7892485167406</c:v>
                </c:pt>
                <c:pt idx="3846">
                  <c:v>1121.4776991803624</c:v>
                </c:pt>
                <c:pt idx="3847">
                  <c:v>1081.5863424400429</c:v>
                </c:pt>
                <c:pt idx="3848">
                  <c:v>1103.0971454408082</c:v>
                </c:pt>
                <c:pt idx="3849">
                  <c:v>1094.2848089738161</c:v>
                </c:pt>
                <c:pt idx="3850">
                  <c:v>1998.809549931847</c:v>
                </c:pt>
                <c:pt idx="3851">
                  <c:v>1114.8133573017192</c:v>
                </c:pt>
                <c:pt idx="3852">
                  <c:v>1103.1946910599997</c:v>
                </c:pt>
                <c:pt idx="3853">
                  <c:v>1992.0176158103186</c:v>
                </c:pt>
                <c:pt idx="3854">
                  <c:v>1719.03850323541</c:v>
                </c:pt>
                <c:pt idx="3855">
                  <c:v>1077.0444663644698</c:v>
                </c:pt>
                <c:pt idx="3856">
                  <c:v>1105.6952301933482</c:v>
                </c:pt>
                <c:pt idx="3857">
                  <c:v>1109.3956918409806</c:v>
                </c:pt>
                <c:pt idx="3858">
                  <c:v>1097.0685437325599</c:v>
                </c:pt>
                <c:pt idx="3859">
                  <c:v>1698.840753025409</c:v>
                </c:pt>
                <c:pt idx="3860">
                  <c:v>1037.1363071683206</c:v>
                </c:pt>
                <c:pt idx="3861">
                  <c:v>2032.4910882434922</c:v>
                </c:pt>
                <c:pt idx="3862">
                  <c:v>1091.0967578865229</c:v>
                </c:pt>
                <c:pt idx="3863">
                  <c:v>1118.5400287370701</c:v>
                </c:pt>
                <c:pt idx="3864">
                  <c:v>1096.1004603354247</c:v>
                </c:pt>
                <c:pt idx="3865">
                  <c:v>1129.6993474021331</c:v>
                </c:pt>
                <c:pt idx="3866">
                  <c:v>1120.6604324354391</c:v>
                </c:pt>
                <c:pt idx="3867">
                  <c:v>1984.5785036340601</c:v>
                </c:pt>
                <c:pt idx="3868">
                  <c:v>1992.7383579588811</c:v>
                </c:pt>
                <c:pt idx="3869">
                  <c:v>1090.9904981739146</c:v>
                </c:pt>
                <c:pt idx="3870">
                  <c:v>1077.755011326987</c:v>
                </c:pt>
                <c:pt idx="3871">
                  <c:v>1130.7440943444899</c:v>
                </c:pt>
                <c:pt idx="3872">
                  <c:v>1084.4788653709409</c:v>
                </c:pt>
                <c:pt idx="3873">
                  <c:v>1119.5990427793713</c:v>
                </c:pt>
                <c:pt idx="3874">
                  <c:v>1096.5349689222862</c:v>
                </c:pt>
                <c:pt idx="3875">
                  <c:v>1091.5547299556117</c:v>
                </c:pt>
                <c:pt idx="3876">
                  <c:v>1976.6311885676432</c:v>
                </c:pt>
                <c:pt idx="3877">
                  <c:v>1126.031558737634</c:v>
                </c:pt>
                <c:pt idx="3878">
                  <c:v>1693.6672515020421</c:v>
                </c:pt>
                <c:pt idx="3879">
                  <c:v>1700.792427175616</c:v>
                </c:pt>
                <c:pt idx="3880">
                  <c:v>1105.7863898893877</c:v>
                </c:pt>
                <c:pt idx="3881">
                  <c:v>1111.4390962727812</c:v>
                </c:pt>
                <c:pt idx="3882">
                  <c:v>1056.2023132781644</c:v>
                </c:pt>
                <c:pt idx="3883">
                  <c:v>2009.9079139304154</c:v>
                </c:pt>
                <c:pt idx="3884">
                  <c:v>1129.3832808825919</c:v>
                </c:pt>
                <c:pt idx="3885">
                  <c:v>1079.3969904314613</c:v>
                </c:pt>
                <c:pt idx="3886">
                  <c:v>1062.6610310491365</c:v>
                </c:pt>
                <c:pt idx="3887">
                  <c:v>1087.6879979387274</c:v>
                </c:pt>
                <c:pt idx="3888">
                  <c:v>1734.7422383759679</c:v>
                </c:pt>
                <c:pt idx="3889">
                  <c:v>1115.8862739662038</c:v>
                </c:pt>
                <c:pt idx="3890">
                  <c:v>2015.5193042183612</c:v>
                </c:pt>
                <c:pt idx="3891">
                  <c:v>2008.769887987319</c:v>
                </c:pt>
                <c:pt idx="3892">
                  <c:v>1111.8552897679256</c:v>
                </c:pt>
                <c:pt idx="3893">
                  <c:v>1082.3902114354933</c:v>
                </c:pt>
                <c:pt idx="3894">
                  <c:v>2006.1118831041049</c:v>
                </c:pt>
                <c:pt idx="3895">
                  <c:v>1097.7734956700358</c:v>
                </c:pt>
                <c:pt idx="3896">
                  <c:v>1098.6788220810015</c:v>
                </c:pt>
                <c:pt idx="3897">
                  <c:v>1127.6704604628201</c:v>
                </c:pt>
                <c:pt idx="3898">
                  <c:v>1680.6110943683434</c:v>
                </c:pt>
                <c:pt idx="3899">
                  <c:v>1076.9127239255881</c:v>
                </c:pt>
                <c:pt idx="3900">
                  <c:v>1691.1214622045629</c:v>
                </c:pt>
                <c:pt idx="3901">
                  <c:v>1731.1211817398225</c:v>
                </c:pt>
                <c:pt idx="3902">
                  <c:v>1117.2149813617596</c:v>
                </c:pt>
                <c:pt idx="3903">
                  <c:v>2022.85073415539</c:v>
                </c:pt>
                <c:pt idx="3904">
                  <c:v>1094.0340739658136</c:v>
                </c:pt>
                <c:pt idx="3905">
                  <c:v>1108.8993199926119</c:v>
                </c:pt>
                <c:pt idx="3906">
                  <c:v>1070.6598353853433</c:v>
                </c:pt>
                <c:pt idx="3907">
                  <c:v>2023.8456450369868</c:v>
                </c:pt>
                <c:pt idx="3908">
                  <c:v>1105.9563973133263</c:v>
                </c:pt>
                <c:pt idx="3909">
                  <c:v>2014.6630443857591</c:v>
                </c:pt>
                <c:pt idx="3910">
                  <c:v>1111.417578834921</c:v>
                </c:pt>
                <c:pt idx="3911">
                  <c:v>1724.6867179053181</c:v>
                </c:pt>
                <c:pt idx="3912">
                  <c:v>1101.3205269221603</c:v>
                </c:pt>
                <c:pt idx="3913">
                  <c:v>1085.5956716324156</c:v>
                </c:pt>
                <c:pt idx="3914">
                  <c:v>1997.2560474323541</c:v>
                </c:pt>
                <c:pt idx="3915">
                  <c:v>1698.2957295694516</c:v>
                </c:pt>
                <c:pt idx="3916">
                  <c:v>1081.897665248805</c:v>
                </c:pt>
                <c:pt idx="3917">
                  <c:v>1116.3151654724647</c:v>
                </c:pt>
                <c:pt idx="3918">
                  <c:v>1084.0066187405973</c:v>
                </c:pt>
                <c:pt idx="3919">
                  <c:v>1998.5843846439502</c:v>
                </c:pt>
                <c:pt idx="3920">
                  <c:v>1080.7042572288301</c:v>
                </c:pt>
                <c:pt idx="3921">
                  <c:v>1108.9174934904827</c:v>
                </c:pt>
                <c:pt idx="3922">
                  <c:v>1987.2350098076558</c:v>
                </c:pt>
                <c:pt idx="3923">
                  <c:v>1088.7460444658846</c:v>
                </c:pt>
                <c:pt idx="3924">
                  <c:v>1062.3275234965963</c:v>
                </c:pt>
                <c:pt idx="3925">
                  <c:v>1033.6217739860788</c:v>
                </c:pt>
                <c:pt idx="3926">
                  <c:v>1097.9035132510314</c:v>
                </c:pt>
                <c:pt idx="3927">
                  <c:v>1081.3063937886823</c:v>
                </c:pt>
                <c:pt idx="3928">
                  <c:v>1121.2753780976716</c:v>
                </c:pt>
                <c:pt idx="3929">
                  <c:v>1056.8035820728546</c:v>
                </c:pt>
                <c:pt idx="3930">
                  <c:v>1993.7230513080542</c:v>
                </c:pt>
                <c:pt idx="3931">
                  <c:v>1969.8154937390434</c:v>
                </c:pt>
                <c:pt idx="3932">
                  <c:v>2004.7034077225346</c:v>
                </c:pt>
                <c:pt idx="3933">
                  <c:v>1689.4979366377854</c:v>
                </c:pt>
                <c:pt idx="3934">
                  <c:v>1667.5968128172747</c:v>
                </c:pt>
                <c:pt idx="3935">
                  <c:v>1702.0386297747314</c:v>
                </c:pt>
                <c:pt idx="3936">
                  <c:v>2017.6352213672042</c:v>
                </c:pt>
                <c:pt idx="3937">
                  <c:v>1103.0018139335191</c:v>
                </c:pt>
                <c:pt idx="3938">
                  <c:v>1126.2079943298477</c:v>
                </c:pt>
                <c:pt idx="3939">
                  <c:v>1097.1149093598344</c:v>
                </c:pt>
                <c:pt idx="3940">
                  <c:v>1104.4907088913681</c:v>
                </c:pt>
                <c:pt idx="3941">
                  <c:v>1989.4307056765235</c:v>
                </c:pt>
                <c:pt idx="3942">
                  <c:v>1110.864940690192</c:v>
                </c:pt>
                <c:pt idx="3943">
                  <c:v>1108.7469866473286</c:v>
                </c:pt>
                <c:pt idx="3944">
                  <c:v>1084.8442467135446</c:v>
                </c:pt>
                <c:pt idx="3945">
                  <c:v>1073.0585457043412</c:v>
                </c:pt>
                <c:pt idx="3946">
                  <c:v>1099.2170287459353</c:v>
                </c:pt>
                <c:pt idx="3947">
                  <c:v>1100.4270615888622</c:v>
                </c:pt>
                <c:pt idx="3948">
                  <c:v>1096.0295012098188</c:v>
                </c:pt>
                <c:pt idx="3949">
                  <c:v>1087.9691785753939</c:v>
                </c:pt>
                <c:pt idx="3950">
                  <c:v>1085.3948439287285</c:v>
                </c:pt>
                <c:pt idx="3951">
                  <c:v>1077.8098953418373</c:v>
                </c:pt>
                <c:pt idx="3952">
                  <c:v>1099.5449433117492</c:v>
                </c:pt>
                <c:pt idx="3953">
                  <c:v>1086.5201015248263</c:v>
                </c:pt>
                <c:pt idx="3954">
                  <c:v>1091.2870279379597</c:v>
                </c:pt>
                <c:pt idx="3955">
                  <c:v>1096.980374147111</c:v>
                </c:pt>
                <c:pt idx="3956">
                  <c:v>1095.197976960661</c:v>
                </c:pt>
                <c:pt idx="3957">
                  <c:v>1136.1847093831964</c:v>
                </c:pt>
                <c:pt idx="3958">
                  <c:v>2012.6597822611745</c:v>
                </c:pt>
                <c:pt idx="3959">
                  <c:v>2015.4496754523641</c:v>
                </c:pt>
                <c:pt idx="3960">
                  <c:v>1149.9501365104747</c:v>
                </c:pt>
                <c:pt idx="3961">
                  <c:v>1086.4802107335815</c:v>
                </c:pt>
                <c:pt idx="3962">
                  <c:v>1679.7586097498786</c:v>
                </c:pt>
                <c:pt idx="3963">
                  <c:v>1100.6663595594134</c:v>
                </c:pt>
                <c:pt idx="3964">
                  <c:v>1084.6382733003165</c:v>
                </c:pt>
                <c:pt idx="3965">
                  <c:v>1087.9487769887803</c:v>
                </c:pt>
                <c:pt idx="3966">
                  <c:v>1097.7769956970901</c:v>
                </c:pt>
                <c:pt idx="3967">
                  <c:v>1975.5666187069653</c:v>
                </c:pt>
                <c:pt idx="3968">
                  <c:v>1977.6089051914641</c:v>
                </c:pt>
                <c:pt idx="3969">
                  <c:v>1071.63583481913</c:v>
                </c:pt>
                <c:pt idx="3970">
                  <c:v>2010.4653213564186</c:v>
                </c:pt>
                <c:pt idx="3971">
                  <c:v>2001.3459676479752</c:v>
                </c:pt>
                <c:pt idx="3972">
                  <c:v>1085.6412509115128</c:v>
                </c:pt>
                <c:pt idx="3973">
                  <c:v>1099.4234989700785</c:v>
                </c:pt>
                <c:pt idx="3974">
                  <c:v>2018.1386964913474</c:v>
                </c:pt>
                <c:pt idx="3975">
                  <c:v>2002.3645193666437</c:v>
                </c:pt>
                <c:pt idx="3976">
                  <c:v>1973.3150201110104</c:v>
                </c:pt>
                <c:pt idx="3977">
                  <c:v>1069.9771857328512</c:v>
                </c:pt>
                <c:pt idx="3978">
                  <c:v>1119.5338813114947</c:v>
                </c:pt>
                <c:pt idx="3979">
                  <c:v>1081.5736212489746</c:v>
                </c:pt>
                <c:pt idx="3980">
                  <c:v>1102.7749902096041</c:v>
                </c:pt>
                <c:pt idx="3981">
                  <c:v>1096.6886448682724</c:v>
                </c:pt>
                <c:pt idx="3982">
                  <c:v>1067.7166219924309</c:v>
                </c:pt>
                <c:pt idx="3983">
                  <c:v>1067.982355570145</c:v>
                </c:pt>
                <c:pt idx="3984">
                  <c:v>1073.5253605160008</c:v>
                </c:pt>
                <c:pt idx="3985">
                  <c:v>1970.0426509776917</c:v>
                </c:pt>
                <c:pt idx="3986">
                  <c:v>1984.2953506173449</c:v>
                </c:pt>
                <c:pt idx="3987">
                  <c:v>1113.5025839203922</c:v>
                </c:pt>
                <c:pt idx="3988">
                  <c:v>1103.2127319195404</c:v>
                </c:pt>
                <c:pt idx="3989">
                  <c:v>1113.6987758343494</c:v>
                </c:pt>
                <c:pt idx="3990">
                  <c:v>1993.2366155647062</c:v>
                </c:pt>
                <c:pt idx="3991">
                  <c:v>2008.4204531931612</c:v>
                </c:pt>
                <c:pt idx="3992">
                  <c:v>1986.9879612788523</c:v>
                </c:pt>
                <c:pt idx="3993">
                  <c:v>2008.2391349442239</c:v>
                </c:pt>
                <c:pt idx="3994">
                  <c:v>1699.867038059451</c:v>
                </c:pt>
                <c:pt idx="3995">
                  <c:v>1082.6002361473659</c:v>
                </c:pt>
                <c:pt idx="3996">
                  <c:v>1101.6262918072289</c:v>
                </c:pt>
                <c:pt idx="3997">
                  <c:v>1081.3586170327756</c:v>
                </c:pt>
                <c:pt idx="3998">
                  <c:v>1112.9447172173136</c:v>
                </c:pt>
                <c:pt idx="3999">
                  <c:v>1111.1590894443989</c:v>
                </c:pt>
                <c:pt idx="4000">
                  <c:v>1968.4312061073679</c:v>
                </c:pt>
                <c:pt idx="4001">
                  <c:v>1070.393337464217</c:v>
                </c:pt>
                <c:pt idx="4002">
                  <c:v>1122.7315892408351</c:v>
                </c:pt>
                <c:pt idx="4003">
                  <c:v>1119.7123034940653</c:v>
                </c:pt>
                <c:pt idx="4004">
                  <c:v>1119.8803304605647</c:v>
                </c:pt>
                <c:pt idx="4005">
                  <c:v>1090.4980299519682</c:v>
                </c:pt>
                <c:pt idx="4006">
                  <c:v>1086.3343430447451</c:v>
                </c:pt>
                <c:pt idx="4007">
                  <c:v>2051.9746779032926</c:v>
                </c:pt>
                <c:pt idx="4008">
                  <c:v>2017.0124570056259</c:v>
                </c:pt>
                <c:pt idx="4009">
                  <c:v>1702.7835678890119</c:v>
                </c:pt>
                <c:pt idx="4010">
                  <c:v>1115.4447130796452</c:v>
                </c:pt>
                <c:pt idx="4011">
                  <c:v>1737.5828922562991</c:v>
                </c:pt>
                <c:pt idx="4012">
                  <c:v>1101.0182767625736</c:v>
                </c:pt>
                <c:pt idx="4013">
                  <c:v>1100.7968581582377</c:v>
                </c:pt>
                <c:pt idx="4014">
                  <c:v>1063.8170211936992</c:v>
                </c:pt>
                <c:pt idx="4015">
                  <c:v>1967.4666846802618</c:v>
                </c:pt>
                <c:pt idx="4016">
                  <c:v>1677.159395723435</c:v>
                </c:pt>
                <c:pt idx="4017">
                  <c:v>2027.1258483375848</c:v>
                </c:pt>
                <c:pt idx="4018">
                  <c:v>1975.1845521963012</c:v>
                </c:pt>
                <c:pt idx="4019">
                  <c:v>1989.7370415669284</c:v>
                </c:pt>
                <c:pt idx="4020">
                  <c:v>2031.1165236548272</c:v>
                </c:pt>
                <c:pt idx="4021">
                  <c:v>1105.4206454136197</c:v>
                </c:pt>
                <c:pt idx="4022">
                  <c:v>1103.8821347587777</c:v>
                </c:pt>
                <c:pt idx="4023">
                  <c:v>1727.0341544254632</c:v>
                </c:pt>
                <c:pt idx="4024">
                  <c:v>1096.2708813759423</c:v>
                </c:pt>
                <c:pt idx="4025">
                  <c:v>1089.3772889097913</c:v>
                </c:pt>
                <c:pt idx="4026">
                  <c:v>1689.6409191788853</c:v>
                </c:pt>
                <c:pt idx="4027">
                  <c:v>1954.4234214109088</c:v>
                </c:pt>
                <c:pt idx="4028">
                  <c:v>2005.7865362480386</c:v>
                </c:pt>
                <c:pt idx="4029">
                  <c:v>1720.3106950093434</c:v>
                </c:pt>
                <c:pt idx="4030">
                  <c:v>1705.6107423061908</c:v>
                </c:pt>
                <c:pt idx="4031">
                  <c:v>1109.8307396852119</c:v>
                </c:pt>
                <c:pt idx="4032">
                  <c:v>1051.6823254198257</c:v>
                </c:pt>
                <c:pt idx="4033">
                  <c:v>1701.5365333624291</c:v>
                </c:pt>
                <c:pt idx="4034">
                  <c:v>1697.6476147117057</c:v>
                </c:pt>
                <c:pt idx="4035">
                  <c:v>1961.3921247807048</c:v>
                </c:pt>
                <c:pt idx="4036">
                  <c:v>1099.752100021678</c:v>
                </c:pt>
                <c:pt idx="4037">
                  <c:v>1091.9986910539537</c:v>
                </c:pt>
                <c:pt idx="4038">
                  <c:v>1742.3424801148008</c:v>
                </c:pt>
                <c:pt idx="4039">
                  <c:v>1716.3547927699899</c:v>
                </c:pt>
                <c:pt idx="4040">
                  <c:v>1118.5019748321413</c:v>
                </c:pt>
                <c:pt idx="4041">
                  <c:v>1095.0565983819413</c:v>
                </c:pt>
                <c:pt idx="4042">
                  <c:v>1116.7563497669216</c:v>
                </c:pt>
                <c:pt idx="4043">
                  <c:v>1072.8690508806703</c:v>
                </c:pt>
                <c:pt idx="4044">
                  <c:v>2009.2437814200653</c:v>
                </c:pt>
                <c:pt idx="4045">
                  <c:v>1703.3812925316015</c:v>
                </c:pt>
                <c:pt idx="4046">
                  <c:v>1094.7722989840149</c:v>
                </c:pt>
                <c:pt idx="4047">
                  <c:v>1077.212316059806</c:v>
                </c:pt>
                <c:pt idx="4048">
                  <c:v>1103.1173662823742</c:v>
                </c:pt>
                <c:pt idx="4049">
                  <c:v>1963.7620281281318</c:v>
                </c:pt>
                <c:pt idx="4050">
                  <c:v>1998.0294570065773</c:v>
                </c:pt>
                <c:pt idx="4051">
                  <c:v>2009.4477722479953</c:v>
                </c:pt>
                <c:pt idx="4052">
                  <c:v>1099.5312716756059</c:v>
                </c:pt>
                <c:pt idx="4053">
                  <c:v>1990.1301453982487</c:v>
                </c:pt>
                <c:pt idx="4054">
                  <c:v>1064.7790277268982</c:v>
                </c:pt>
                <c:pt idx="4055">
                  <c:v>1989.4800272215844</c:v>
                </c:pt>
                <c:pt idx="4056">
                  <c:v>1123.8329061822367</c:v>
                </c:pt>
                <c:pt idx="4057">
                  <c:v>1083.483452254542</c:v>
                </c:pt>
                <c:pt idx="4058">
                  <c:v>1142.03135817411</c:v>
                </c:pt>
                <c:pt idx="4059">
                  <c:v>1687.025200131759</c:v>
                </c:pt>
                <c:pt idx="4060">
                  <c:v>1092.0244382815674</c:v>
                </c:pt>
                <c:pt idx="4061">
                  <c:v>1695.5708958130792</c:v>
                </c:pt>
                <c:pt idx="4062">
                  <c:v>1124.7129130012029</c:v>
                </c:pt>
                <c:pt idx="4063">
                  <c:v>1112.5203936646342</c:v>
                </c:pt>
                <c:pt idx="4064">
                  <c:v>1113.72476700727</c:v>
                </c:pt>
                <c:pt idx="4065">
                  <c:v>1101.9802413607301</c:v>
                </c:pt>
                <c:pt idx="4066">
                  <c:v>1122.7092935649775</c:v>
                </c:pt>
                <c:pt idx="4067">
                  <c:v>1107.0833680023254</c:v>
                </c:pt>
                <c:pt idx="4068">
                  <c:v>1087.775305807153</c:v>
                </c:pt>
                <c:pt idx="4069">
                  <c:v>1087.6065335527828</c:v>
                </c:pt>
                <c:pt idx="4070">
                  <c:v>1040.5110650936808</c:v>
                </c:pt>
                <c:pt idx="4071">
                  <c:v>1122.6232978590051</c:v>
                </c:pt>
                <c:pt idx="4072">
                  <c:v>1132.3265746572101</c:v>
                </c:pt>
                <c:pt idx="4073">
                  <c:v>2050.4443441015646</c:v>
                </c:pt>
                <c:pt idx="4074">
                  <c:v>2014.5853315047323</c:v>
                </c:pt>
                <c:pt idx="4075">
                  <c:v>1077.3152624347608</c:v>
                </c:pt>
                <c:pt idx="4076">
                  <c:v>1108.1766815168571</c:v>
                </c:pt>
                <c:pt idx="4077">
                  <c:v>1084.4036934718176</c:v>
                </c:pt>
                <c:pt idx="4078">
                  <c:v>1722.8966270688736</c:v>
                </c:pt>
                <c:pt idx="4079">
                  <c:v>1117.4330492430308</c:v>
                </c:pt>
                <c:pt idx="4080">
                  <c:v>1115.6276224705261</c:v>
                </c:pt>
                <c:pt idx="4081">
                  <c:v>1106.4717121889159</c:v>
                </c:pt>
                <c:pt idx="4082">
                  <c:v>1123.144109381514</c:v>
                </c:pt>
                <c:pt idx="4083">
                  <c:v>1100.5493927141172</c:v>
                </c:pt>
                <c:pt idx="4084">
                  <c:v>2025.9347699696941</c:v>
                </c:pt>
                <c:pt idx="4085">
                  <c:v>1065.6688931318056</c:v>
                </c:pt>
                <c:pt idx="4086">
                  <c:v>2001.7744901130702</c:v>
                </c:pt>
                <c:pt idx="4087">
                  <c:v>1109.7725826102883</c:v>
                </c:pt>
                <c:pt idx="4088">
                  <c:v>1076.8434482239027</c:v>
                </c:pt>
                <c:pt idx="4089">
                  <c:v>1062.4329974025143</c:v>
                </c:pt>
                <c:pt idx="4090">
                  <c:v>1097.9677795286054</c:v>
                </c:pt>
                <c:pt idx="4091">
                  <c:v>1076.6640381182642</c:v>
                </c:pt>
                <c:pt idx="4092">
                  <c:v>1097.6467002677714</c:v>
                </c:pt>
                <c:pt idx="4093">
                  <c:v>1122.7028560705503</c:v>
                </c:pt>
                <c:pt idx="4094">
                  <c:v>1999.0225843205258</c:v>
                </c:pt>
                <c:pt idx="4095">
                  <c:v>1726.7803168307807</c:v>
                </c:pt>
                <c:pt idx="4096">
                  <c:v>1737.819522814533</c:v>
                </c:pt>
                <c:pt idx="4097">
                  <c:v>1674.0909073465671</c:v>
                </c:pt>
                <c:pt idx="4098">
                  <c:v>1100.550194364045</c:v>
                </c:pt>
                <c:pt idx="4099">
                  <c:v>1121.2324477821171</c:v>
                </c:pt>
                <c:pt idx="4100">
                  <c:v>1085.2003418180961</c:v>
                </c:pt>
                <c:pt idx="4101">
                  <c:v>2010.5139858787743</c:v>
                </c:pt>
                <c:pt idx="4102">
                  <c:v>1705.0558775469615</c:v>
                </c:pt>
                <c:pt idx="4103">
                  <c:v>1691.8175943136987</c:v>
                </c:pt>
                <c:pt idx="4104">
                  <c:v>1108.4604223417316</c:v>
                </c:pt>
                <c:pt idx="4105">
                  <c:v>1085.2184089082091</c:v>
                </c:pt>
                <c:pt idx="4106">
                  <c:v>1101.9466669102912</c:v>
                </c:pt>
                <c:pt idx="4107">
                  <c:v>1100.8164683770819</c:v>
                </c:pt>
                <c:pt idx="4108">
                  <c:v>1097.5058132695242</c:v>
                </c:pt>
                <c:pt idx="4109">
                  <c:v>1056.4304196614967</c:v>
                </c:pt>
                <c:pt idx="4110">
                  <c:v>1109.7494740574662</c:v>
                </c:pt>
                <c:pt idx="4111">
                  <c:v>1099.577099661542</c:v>
                </c:pt>
                <c:pt idx="4112">
                  <c:v>2008.9534956810828</c:v>
                </c:pt>
                <c:pt idx="4113">
                  <c:v>2011.3051472981379</c:v>
                </c:pt>
                <c:pt idx="4114">
                  <c:v>1108.8429265182685</c:v>
                </c:pt>
                <c:pt idx="4115">
                  <c:v>1053.0158397752346</c:v>
                </c:pt>
                <c:pt idx="4116">
                  <c:v>1072.687990208635</c:v>
                </c:pt>
                <c:pt idx="4117">
                  <c:v>1092.8167879088796</c:v>
                </c:pt>
                <c:pt idx="4118">
                  <c:v>1095.1821241178211</c:v>
                </c:pt>
                <c:pt idx="4119">
                  <c:v>1083.8597550907359</c:v>
                </c:pt>
                <c:pt idx="4120">
                  <c:v>1101.9896592521552</c:v>
                </c:pt>
                <c:pt idx="4121">
                  <c:v>1091.3747125110806</c:v>
                </c:pt>
                <c:pt idx="4122">
                  <c:v>1705.1987462587276</c:v>
                </c:pt>
                <c:pt idx="4123">
                  <c:v>1107.8680546219512</c:v>
                </c:pt>
                <c:pt idx="4124">
                  <c:v>1126.9994520852088</c:v>
                </c:pt>
                <c:pt idx="4125">
                  <c:v>1112.7525985300676</c:v>
                </c:pt>
                <c:pt idx="4126">
                  <c:v>1102.6101714513952</c:v>
                </c:pt>
                <c:pt idx="4127">
                  <c:v>1984.6509751567175</c:v>
                </c:pt>
                <c:pt idx="4128">
                  <c:v>1112.7645414419355</c:v>
                </c:pt>
                <c:pt idx="4129">
                  <c:v>1117.6647805248558</c:v>
                </c:pt>
                <c:pt idx="4130">
                  <c:v>1067.6664265743061</c:v>
                </c:pt>
                <c:pt idx="4131">
                  <c:v>1123.5862807757524</c:v>
                </c:pt>
                <c:pt idx="4132">
                  <c:v>1092.6924403506862</c:v>
                </c:pt>
                <c:pt idx="4133">
                  <c:v>1108.194532289813</c:v>
                </c:pt>
                <c:pt idx="4134">
                  <c:v>1103.7077384223521</c:v>
                </c:pt>
                <c:pt idx="4135">
                  <c:v>1071.5922587583636</c:v>
                </c:pt>
                <c:pt idx="4136">
                  <c:v>1092.0794126069216</c:v>
                </c:pt>
                <c:pt idx="4137">
                  <c:v>1129.1633469281728</c:v>
                </c:pt>
                <c:pt idx="4138">
                  <c:v>1081.2493238933853</c:v>
                </c:pt>
                <c:pt idx="4139">
                  <c:v>1065.8086022605137</c:v>
                </c:pt>
                <c:pt idx="4140">
                  <c:v>1106.9336659016499</c:v>
                </c:pt>
                <c:pt idx="4141">
                  <c:v>1117.4549214386573</c:v>
                </c:pt>
                <c:pt idx="4142">
                  <c:v>1097.5920904654147</c:v>
                </c:pt>
                <c:pt idx="4143">
                  <c:v>1098.144293614894</c:v>
                </c:pt>
                <c:pt idx="4144">
                  <c:v>1086.8850455503148</c:v>
                </c:pt>
                <c:pt idx="4145">
                  <c:v>1109.490731026066</c:v>
                </c:pt>
                <c:pt idx="4146">
                  <c:v>1998.4163644043119</c:v>
                </c:pt>
                <c:pt idx="4147">
                  <c:v>1084.1895985457627</c:v>
                </c:pt>
                <c:pt idx="4148">
                  <c:v>1106.3066739490027</c:v>
                </c:pt>
                <c:pt idx="4149">
                  <c:v>1101.764754760776</c:v>
                </c:pt>
                <c:pt idx="4150">
                  <c:v>1079.434642758845</c:v>
                </c:pt>
                <c:pt idx="4151">
                  <c:v>1112.7670058924205</c:v>
                </c:pt>
                <c:pt idx="4152">
                  <c:v>1121.3243473638222</c:v>
                </c:pt>
                <c:pt idx="4153">
                  <c:v>1987.2520768591517</c:v>
                </c:pt>
                <c:pt idx="4154">
                  <c:v>1095.576323070057</c:v>
                </c:pt>
                <c:pt idx="4155">
                  <c:v>1069.4897379537099</c:v>
                </c:pt>
                <c:pt idx="4156">
                  <c:v>1080.7848074604719</c:v>
                </c:pt>
                <c:pt idx="4157">
                  <c:v>1091.5815781420524</c:v>
                </c:pt>
                <c:pt idx="4158">
                  <c:v>1067.5405614680976</c:v>
                </c:pt>
                <c:pt idx="4159">
                  <c:v>1107.7254097480607</c:v>
                </c:pt>
                <c:pt idx="4160">
                  <c:v>1099.2319745307136</c:v>
                </c:pt>
                <c:pt idx="4161">
                  <c:v>1086.052956467754</c:v>
                </c:pt>
                <c:pt idx="4162">
                  <c:v>1690.1260221109483</c:v>
                </c:pt>
                <c:pt idx="4163">
                  <c:v>1085.2818799467668</c:v>
                </c:pt>
                <c:pt idx="4164">
                  <c:v>1117.431901909838</c:v>
                </c:pt>
                <c:pt idx="4165">
                  <c:v>1060.0446177365275</c:v>
                </c:pt>
                <c:pt idx="4166">
                  <c:v>1139.5228486047508</c:v>
                </c:pt>
                <c:pt idx="4167">
                  <c:v>1094.0330312380659</c:v>
                </c:pt>
                <c:pt idx="4168">
                  <c:v>1123.675025640038</c:v>
                </c:pt>
                <c:pt idx="4169">
                  <c:v>1067.9691775121216</c:v>
                </c:pt>
                <c:pt idx="4170">
                  <c:v>1705.332522747897</c:v>
                </c:pt>
                <c:pt idx="4171">
                  <c:v>1083.5031865646986</c:v>
                </c:pt>
                <c:pt idx="4172">
                  <c:v>1099.5909185972414</c:v>
                </c:pt>
                <c:pt idx="4173">
                  <c:v>1124.1839706031874</c:v>
                </c:pt>
                <c:pt idx="4174">
                  <c:v>1099.4468915965822</c:v>
                </c:pt>
                <c:pt idx="4175">
                  <c:v>1121.3792566737786</c:v>
                </c:pt>
                <c:pt idx="4176">
                  <c:v>1095.3872376925794</c:v>
                </c:pt>
                <c:pt idx="4177">
                  <c:v>1083.916649195188</c:v>
                </c:pt>
                <c:pt idx="4178">
                  <c:v>1072.570604540246</c:v>
                </c:pt>
                <c:pt idx="4179">
                  <c:v>1086.5777259564027</c:v>
                </c:pt>
                <c:pt idx="4180">
                  <c:v>1103.3066785591445</c:v>
                </c:pt>
                <c:pt idx="4181">
                  <c:v>1128.7930889486868</c:v>
                </c:pt>
                <c:pt idx="4182">
                  <c:v>1119.893438065777</c:v>
                </c:pt>
                <c:pt idx="4183">
                  <c:v>1705.6716123867229</c:v>
                </c:pt>
                <c:pt idx="4184">
                  <c:v>1101.3557626898923</c:v>
                </c:pt>
                <c:pt idx="4185">
                  <c:v>1090.7556471275718</c:v>
                </c:pt>
                <c:pt idx="4186">
                  <c:v>1105.5751556897385</c:v>
                </c:pt>
                <c:pt idx="4187">
                  <c:v>2024.0768032567707</c:v>
                </c:pt>
                <c:pt idx="4188">
                  <c:v>2020.5526047686756</c:v>
                </c:pt>
                <c:pt idx="4189">
                  <c:v>1977.134556760825</c:v>
                </c:pt>
                <c:pt idx="4190">
                  <c:v>2022.7139968068075</c:v>
                </c:pt>
                <c:pt idx="4191">
                  <c:v>1111.3226229047905</c:v>
                </c:pt>
                <c:pt idx="4192">
                  <c:v>1120.4757696365948</c:v>
                </c:pt>
                <c:pt idx="4193">
                  <c:v>1114.0033869292006</c:v>
                </c:pt>
                <c:pt idx="4194">
                  <c:v>1680.1511628689889</c:v>
                </c:pt>
                <c:pt idx="4195">
                  <c:v>1099.6730675036717</c:v>
                </c:pt>
                <c:pt idx="4196">
                  <c:v>1108.0880647031381</c:v>
                </c:pt>
                <c:pt idx="4197">
                  <c:v>1119.2226398626074</c:v>
                </c:pt>
                <c:pt idx="4198">
                  <c:v>1102.2328711821417</c:v>
                </c:pt>
                <c:pt idx="4199">
                  <c:v>1103.3218933505316</c:v>
                </c:pt>
                <c:pt idx="4200">
                  <c:v>1109.0229529570988</c:v>
                </c:pt>
                <c:pt idx="4201">
                  <c:v>1081.1333510730749</c:v>
                </c:pt>
                <c:pt idx="4202">
                  <c:v>1086.8836249277674</c:v>
                </c:pt>
                <c:pt idx="4203">
                  <c:v>1069.2632893800749</c:v>
                </c:pt>
                <c:pt idx="4204">
                  <c:v>1098.7754043442442</c:v>
                </c:pt>
                <c:pt idx="4205">
                  <c:v>1117.5771993453252</c:v>
                </c:pt>
                <c:pt idx="4206">
                  <c:v>1710.6961405280313</c:v>
                </c:pt>
                <c:pt idx="4207">
                  <c:v>1095.1652539995011</c:v>
                </c:pt>
                <c:pt idx="4208">
                  <c:v>1106.0647610080484</c:v>
                </c:pt>
                <c:pt idx="4209">
                  <c:v>1985.6768199042922</c:v>
                </c:pt>
                <c:pt idx="4210">
                  <c:v>2007.8406876284932</c:v>
                </c:pt>
                <c:pt idx="4211">
                  <c:v>1080.76407465274</c:v>
                </c:pt>
                <c:pt idx="4212">
                  <c:v>1108.5364240121078</c:v>
                </c:pt>
                <c:pt idx="4213">
                  <c:v>1130.1567228691999</c:v>
                </c:pt>
                <c:pt idx="4214">
                  <c:v>1100.0434808941984</c:v>
                </c:pt>
                <c:pt idx="4215">
                  <c:v>1092.9341341765378</c:v>
                </c:pt>
                <c:pt idx="4216">
                  <c:v>1091.513645517781</c:v>
                </c:pt>
                <c:pt idx="4217">
                  <c:v>1073.6890923897915</c:v>
                </c:pt>
                <c:pt idx="4218">
                  <c:v>1704.5890668811655</c:v>
                </c:pt>
                <c:pt idx="4219">
                  <c:v>2022.4410441686371</c:v>
                </c:pt>
                <c:pt idx="4220">
                  <c:v>1686.5120157507999</c:v>
                </c:pt>
                <c:pt idx="4221">
                  <c:v>1103.3173339763587</c:v>
                </c:pt>
                <c:pt idx="4222">
                  <c:v>2005.6954890437476</c:v>
                </c:pt>
                <c:pt idx="4223">
                  <c:v>1658.1511931438702</c:v>
                </c:pt>
                <c:pt idx="4224">
                  <c:v>1079.526168480601</c:v>
                </c:pt>
                <c:pt idx="4225">
                  <c:v>1092.079346413652</c:v>
                </c:pt>
                <c:pt idx="4226">
                  <c:v>1126.3559217095951</c:v>
                </c:pt>
                <c:pt idx="4227">
                  <c:v>2015.2029205717977</c:v>
                </c:pt>
                <c:pt idx="4228">
                  <c:v>1077.5276713132439</c:v>
                </c:pt>
                <c:pt idx="4229">
                  <c:v>1083.7204456544714</c:v>
                </c:pt>
                <c:pt idx="4230">
                  <c:v>1078.6544960120891</c:v>
                </c:pt>
                <c:pt idx="4231">
                  <c:v>2010.6638284218438</c:v>
                </c:pt>
                <c:pt idx="4232">
                  <c:v>1067.0035427946584</c:v>
                </c:pt>
                <c:pt idx="4233">
                  <c:v>1082.1570972661777</c:v>
                </c:pt>
                <c:pt idx="4234">
                  <c:v>1114.6490984368832</c:v>
                </c:pt>
                <c:pt idx="4235">
                  <c:v>1085.9529479062521</c:v>
                </c:pt>
                <c:pt idx="4236">
                  <c:v>1099.8598156277958</c:v>
                </c:pt>
                <c:pt idx="4237">
                  <c:v>1095.2327812755345</c:v>
                </c:pt>
                <c:pt idx="4238">
                  <c:v>1103.1587955066441</c:v>
                </c:pt>
                <c:pt idx="4239">
                  <c:v>1706.7388920002804</c:v>
                </c:pt>
                <c:pt idx="4240">
                  <c:v>1100.7578875713928</c:v>
                </c:pt>
                <c:pt idx="4241">
                  <c:v>1120.8414453888865</c:v>
                </c:pt>
                <c:pt idx="4242">
                  <c:v>1086.6919749764684</c:v>
                </c:pt>
                <c:pt idx="4243">
                  <c:v>1099.2766356703671</c:v>
                </c:pt>
                <c:pt idx="4244">
                  <c:v>1085.388597963607</c:v>
                </c:pt>
                <c:pt idx="4245">
                  <c:v>1121.3297401667492</c:v>
                </c:pt>
                <c:pt idx="4246">
                  <c:v>1121.6766385222354</c:v>
                </c:pt>
                <c:pt idx="4247">
                  <c:v>1109.4550231418782</c:v>
                </c:pt>
                <c:pt idx="4248">
                  <c:v>1715.8227561868691</c:v>
                </c:pt>
                <c:pt idx="4249">
                  <c:v>1105.7309940325629</c:v>
                </c:pt>
                <c:pt idx="4250">
                  <c:v>1097.7179606509515</c:v>
                </c:pt>
                <c:pt idx="4251">
                  <c:v>1117.4595676870949</c:v>
                </c:pt>
                <c:pt idx="4252">
                  <c:v>1116.8304506030854</c:v>
                </c:pt>
                <c:pt idx="4253">
                  <c:v>1101.0605151519399</c:v>
                </c:pt>
                <c:pt idx="4254">
                  <c:v>2002.4292168660272</c:v>
                </c:pt>
                <c:pt idx="4255">
                  <c:v>1093.9792221468226</c:v>
                </c:pt>
                <c:pt idx="4256">
                  <c:v>1112.6589795297512</c:v>
                </c:pt>
                <c:pt idx="4257">
                  <c:v>1088.3015941957303</c:v>
                </c:pt>
                <c:pt idx="4258">
                  <c:v>1124.2252164248953</c:v>
                </c:pt>
                <c:pt idx="4259">
                  <c:v>1988.5110720143405</c:v>
                </c:pt>
                <c:pt idx="4260">
                  <c:v>1143.9413747541073</c:v>
                </c:pt>
                <c:pt idx="4261">
                  <c:v>1104.9236663372692</c:v>
                </c:pt>
                <c:pt idx="4262">
                  <c:v>1121.2102713921445</c:v>
                </c:pt>
                <c:pt idx="4263">
                  <c:v>1097.4574037344616</c:v>
                </c:pt>
                <c:pt idx="4264">
                  <c:v>1140.5647142510522</c:v>
                </c:pt>
                <c:pt idx="4265">
                  <c:v>1078.6274588730603</c:v>
                </c:pt>
                <c:pt idx="4266">
                  <c:v>1984.0715707689542</c:v>
                </c:pt>
                <c:pt idx="4267">
                  <c:v>2001.460467528955</c:v>
                </c:pt>
                <c:pt idx="4268">
                  <c:v>1985.4531225593601</c:v>
                </c:pt>
                <c:pt idx="4269">
                  <c:v>2012.1811822473387</c:v>
                </c:pt>
                <c:pt idx="4270">
                  <c:v>1105.6056988142332</c:v>
                </c:pt>
                <c:pt idx="4271">
                  <c:v>1091.3380930879666</c:v>
                </c:pt>
                <c:pt idx="4272">
                  <c:v>2007.7113172051679</c:v>
                </c:pt>
                <c:pt idx="4273">
                  <c:v>2009.0092132444065</c:v>
                </c:pt>
                <c:pt idx="4274">
                  <c:v>1104.8295721297832</c:v>
                </c:pt>
                <c:pt idx="4275">
                  <c:v>1097.1789705009796</c:v>
                </c:pt>
                <c:pt idx="4276">
                  <c:v>1058.9730720762568</c:v>
                </c:pt>
                <c:pt idx="4277">
                  <c:v>2017.4238228603788</c:v>
                </c:pt>
                <c:pt idx="4278">
                  <c:v>1101.2931310003416</c:v>
                </c:pt>
                <c:pt idx="4279">
                  <c:v>2019.0403893459238</c:v>
                </c:pt>
                <c:pt idx="4280">
                  <c:v>1962.1595216847518</c:v>
                </c:pt>
                <c:pt idx="4281">
                  <c:v>1077.6403094431264</c:v>
                </c:pt>
                <c:pt idx="4282">
                  <c:v>1052.5804369656757</c:v>
                </c:pt>
                <c:pt idx="4283">
                  <c:v>1101.944705420844</c:v>
                </c:pt>
                <c:pt idx="4284">
                  <c:v>1080.3003164644304</c:v>
                </c:pt>
                <c:pt idx="4285">
                  <c:v>1137.0997860988336</c:v>
                </c:pt>
                <c:pt idx="4286">
                  <c:v>1110.2253239525594</c:v>
                </c:pt>
                <c:pt idx="4287">
                  <c:v>1089.4855720730757</c:v>
                </c:pt>
                <c:pt idx="4288">
                  <c:v>1093.1147824675995</c:v>
                </c:pt>
                <c:pt idx="4289">
                  <c:v>1974.0244242405774</c:v>
                </c:pt>
                <c:pt idx="4290">
                  <c:v>1083.0324088649811</c:v>
                </c:pt>
                <c:pt idx="4291">
                  <c:v>1148.5123950516452</c:v>
                </c:pt>
                <c:pt idx="4292">
                  <c:v>1145.3565917653607</c:v>
                </c:pt>
                <c:pt idx="4293">
                  <c:v>1122.1060740638688</c:v>
                </c:pt>
                <c:pt idx="4294">
                  <c:v>1094.4412275797742</c:v>
                </c:pt>
                <c:pt idx="4295">
                  <c:v>1079.242938426471</c:v>
                </c:pt>
                <c:pt idx="4296">
                  <c:v>1115.4586717950021</c:v>
                </c:pt>
                <c:pt idx="4297">
                  <c:v>1117.8011844767937</c:v>
                </c:pt>
                <c:pt idx="4298">
                  <c:v>1110.9316197797693</c:v>
                </c:pt>
                <c:pt idx="4299">
                  <c:v>1077.4176142556528</c:v>
                </c:pt>
                <c:pt idx="4300">
                  <c:v>1103.6740175151472</c:v>
                </c:pt>
                <c:pt idx="4301">
                  <c:v>1113.4289964310465</c:v>
                </c:pt>
                <c:pt idx="4302">
                  <c:v>1082.7055118172316</c:v>
                </c:pt>
                <c:pt idx="4303">
                  <c:v>1059.412530603435</c:v>
                </c:pt>
                <c:pt idx="4304">
                  <c:v>1074.2466354928927</c:v>
                </c:pt>
                <c:pt idx="4305">
                  <c:v>1702.6573909519107</c:v>
                </c:pt>
                <c:pt idx="4306">
                  <c:v>2018.6586104123287</c:v>
                </c:pt>
                <c:pt idx="4307">
                  <c:v>2008.6309357479242</c:v>
                </c:pt>
                <c:pt idx="4308">
                  <c:v>1976.9256240593984</c:v>
                </c:pt>
                <c:pt idx="4309">
                  <c:v>1076.2251908156561</c:v>
                </c:pt>
                <c:pt idx="4310">
                  <c:v>1086.106569102328</c:v>
                </c:pt>
                <c:pt idx="4311">
                  <c:v>1122.9167633999025</c:v>
                </c:pt>
                <c:pt idx="4312">
                  <c:v>1077.8645002390942</c:v>
                </c:pt>
                <c:pt idx="4313">
                  <c:v>1081.9140111998076</c:v>
                </c:pt>
                <c:pt idx="4314">
                  <c:v>1105.6971052322901</c:v>
                </c:pt>
                <c:pt idx="4315">
                  <c:v>1117.3542038320941</c:v>
                </c:pt>
                <c:pt idx="4316">
                  <c:v>1134.9511087715773</c:v>
                </c:pt>
                <c:pt idx="4317">
                  <c:v>1095.9289817254109</c:v>
                </c:pt>
                <c:pt idx="4318">
                  <c:v>2031.2674983081063</c:v>
                </c:pt>
                <c:pt idx="4319">
                  <c:v>1994.2174510815271</c:v>
                </c:pt>
                <c:pt idx="4320">
                  <c:v>1691.4052913091239</c:v>
                </c:pt>
                <c:pt idx="4321">
                  <c:v>1110.3465850268988</c:v>
                </c:pt>
                <c:pt idx="4322">
                  <c:v>1120.185573266084</c:v>
                </c:pt>
                <c:pt idx="4323">
                  <c:v>1122.0286373323456</c:v>
                </c:pt>
                <c:pt idx="4324">
                  <c:v>1950.1638418161299</c:v>
                </c:pt>
                <c:pt idx="4325">
                  <c:v>1978.1879123993494</c:v>
                </c:pt>
                <c:pt idx="4326">
                  <c:v>1982.518326973558</c:v>
                </c:pt>
                <c:pt idx="4327">
                  <c:v>1092.608846805274</c:v>
                </c:pt>
                <c:pt idx="4328">
                  <c:v>1105.6508962956354</c:v>
                </c:pt>
                <c:pt idx="4329">
                  <c:v>1082.2673223551546</c:v>
                </c:pt>
                <c:pt idx="4330">
                  <c:v>1033.2708756698755</c:v>
                </c:pt>
                <c:pt idx="4331">
                  <c:v>1692.4422681976007</c:v>
                </c:pt>
                <c:pt idx="4332">
                  <c:v>1118.545014706787</c:v>
                </c:pt>
                <c:pt idx="4333">
                  <c:v>1057.5495158811129</c:v>
                </c:pt>
                <c:pt idx="4334">
                  <c:v>1119.4545790794759</c:v>
                </c:pt>
                <c:pt idx="4335">
                  <c:v>1122.2245015565643</c:v>
                </c:pt>
                <c:pt idx="4336">
                  <c:v>1092.2427631326896</c:v>
                </c:pt>
                <c:pt idx="4337">
                  <c:v>1146.6657872637147</c:v>
                </c:pt>
                <c:pt idx="4338">
                  <c:v>1104.5504718076115</c:v>
                </c:pt>
                <c:pt idx="4339">
                  <c:v>1056.5059611935096</c:v>
                </c:pt>
                <c:pt idx="4340">
                  <c:v>1053.0259668127794</c:v>
                </c:pt>
                <c:pt idx="4341">
                  <c:v>1083.7936934233776</c:v>
                </c:pt>
                <c:pt idx="4342">
                  <c:v>1120.101292689169</c:v>
                </c:pt>
                <c:pt idx="4343">
                  <c:v>1099.2551065832258</c:v>
                </c:pt>
                <c:pt idx="4344">
                  <c:v>1050.6484418069024</c:v>
                </c:pt>
                <c:pt idx="4345">
                  <c:v>1095.3048479106826</c:v>
                </c:pt>
                <c:pt idx="4346">
                  <c:v>1054.4550782585584</c:v>
                </c:pt>
                <c:pt idx="4347">
                  <c:v>1108.4006513096647</c:v>
                </c:pt>
                <c:pt idx="4348">
                  <c:v>1695.4037950446518</c:v>
                </c:pt>
                <c:pt idx="4349">
                  <c:v>1105.7853785074358</c:v>
                </c:pt>
                <c:pt idx="4350">
                  <c:v>1068.9886261273612</c:v>
                </c:pt>
                <c:pt idx="4351">
                  <c:v>1123.841786694145</c:v>
                </c:pt>
                <c:pt idx="4352">
                  <c:v>1106.2595495000755</c:v>
                </c:pt>
                <c:pt idx="4353">
                  <c:v>1110.3486092704077</c:v>
                </c:pt>
                <c:pt idx="4354">
                  <c:v>1120.4616409490911</c:v>
                </c:pt>
                <c:pt idx="4355">
                  <c:v>2017.4683705482259</c:v>
                </c:pt>
                <c:pt idx="4356">
                  <c:v>1095.6265658476793</c:v>
                </c:pt>
                <c:pt idx="4357">
                  <c:v>1103.0607946270675</c:v>
                </c:pt>
                <c:pt idx="4358">
                  <c:v>1694.2047619363125</c:v>
                </c:pt>
                <c:pt idx="4359">
                  <c:v>1108.1222110411607</c:v>
                </c:pt>
                <c:pt idx="4360">
                  <c:v>1089.6714094596061</c:v>
                </c:pt>
                <c:pt idx="4361">
                  <c:v>1091.0127026930288</c:v>
                </c:pt>
                <c:pt idx="4362">
                  <c:v>1071.9637401638738</c:v>
                </c:pt>
                <c:pt idx="4363">
                  <c:v>1094.5216585885805</c:v>
                </c:pt>
                <c:pt idx="4364">
                  <c:v>1098.5070979990467</c:v>
                </c:pt>
                <c:pt idx="4365">
                  <c:v>1082.5545382012956</c:v>
                </c:pt>
                <c:pt idx="4366">
                  <c:v>1077.7687364328731</c:v>
                </c:pt>
                <c:pt idx="4367">
                  <c:v>1074.1891231580137</c:v>
                </c:pt>
                <c:pt idx="4368">
                  <c:v>1114.7534616052262</c:v>
                </c:pt>
                <c:pt idx="4369">
                  <c:v>1106.3945919795817</c:v>
                </c:pt>
                <c:pt idx="4370">
                  <c:v>1083.7523555059338</c:v>
                </c:pt>
                <c:pt idx="4371">
                  <c:v>1074.8094077658016</c:v>
                </c:pt>
                <c:pt idx="4372">
                  <c:v>1122.3679954006302</c:v>
                </c:pt>
                <c:pt idx="4373">
                  <c:v>1092.9669220990802</c:v>
                </c:pt>
                <c:pt idx="4374">
                  <c:v>1100.9082839254279</c:v>
                </c:pt>
                <c:pt idx="4375">
                  <c:v>1124.708166264212</c:v>
                </c:pt>
                <c:pt idx="4376">
                  <c:v>2041.0766923580584</c:v>
                </c:pt>
                <c:pt idx="4377">
                  <c:v>1077.1909154415198</c:v>
                </c:pt>
                <c:pt idx="4378">
                  <c:v>1107.1187567029888</c:v>
                </c:pt>
                <c:pt idx="4379">
                  <c:v>1117.8976062392867</c:v>
                </c:pt>
                <c:pt idx="4380">
                  <c:v>1709.5201035565353</c:v>
                </c:pt>
                <c:pt idx="4381">
                  <c:v>1128.735419188728</c:v>
                </c:pt>
                <c:pt idx="4382">
                  <c:v>1115.5314466592515</c:v>
                </c:pt>
                <c:pt idx="4383">
                  <c:v>1128.4483983966168</c:v>
                </c:pt>
                <c:pt idx="4384">
                  <c:v>1103.4847584530148</c:v>
                </c:pt>
                <c:pt idx="4385">
                  <c:v>1117.5620444363551</c:v>
                </c:pt>
                <c:pt idx="4386">
                  <c:v>1080.8022018069437</c:v>
                </c:pt>
                <c:pt idx="4387">
                  <c:v>1076.9047181214748</c:v>
                </c:pt>
                <c:pt idx="4388">
                  <c:v>1142.8401945149947</c:v>
                </c:pt>
                <c:pt idx="4389">
                  <c:v>1106.6539051791954</c:v>
                </c:pt>
                <c:pt idx="4390">
                  <c:v>1111.3101642574534</c:v>
                </c:pt>
                <c:pt idx="4391">
                  <c:v>1116.0953174394945</c:v>
                </c:pt>
                <c:pt idx="4392">
                  <c:v>1088.5287544641913</c:v>
                </c:pt>
                <c:pt idx="4393">
                  <c:v>1103.0962112938039</c:v>
                </c:pt>
                <c:pt idx="4394">
                  <c:v>1121.203982656855</c:v>
                </c:pt>
                <c:pt idx="4395">
                  <c:v>1111.1214171777012</c:v>
                </c:pt>
                <c:pt idx="4396">
                  <c:v>2017.391483024147</c:v>
                </c:pt>
                <c:pt idx="4397">
                  <c:v>1999.2096352507267</c:v>
                </c:pt>
                <c:pt idx="4398">
                  <c:v>2029.8240972187741</c:v>
                </c:pt>
                <c:pt idx="4399">
                  <c:v>1090.3563195233407</c:v>
                </c:pt>
                <c:pt idx="4400">
                  <c:v>1090.3769698111894</c:v>
                </c:pt>
                <c:pt idx="4401">
                  <c:v>1119.5061688242304</c:v>
                </c:pt>
                <c:pt idx="4402">
                  <c:v>2001.8778260236677</c:v>
                </c:pt>
                <c:pt idx="4403">
                  <c:v>1999.4260706032251</c:v>
                </c:pt>
                <c:pt idx="4404">
                  <c:v>1654.459870164126</c:v>
                </c:pt>
                <c:pt idx="4405">
                  <c:v>1696.6218172859599</c:v>
                </c:pt>
                <c:pt idx="4406">
                  <c:v>1091.3377201027138</c:v>
                </c:pt>
                <c:pt idx="4407">
                  <c:v>1118.5693104334209</c:v>
                </c:pt>
                <c:pt idx="4408">
                  <c:v>1064.646777934395</c:v>
                </c:pt>
                <c:pt idx="4409">
                  <c:v>1084.9382834614219</c:v>
                </c:pt>
                <c:pt idx="4410">
                  <c:v>1124.0144801955003</c:v>
                </c:pt>
                <c:pt idx="4411">
                  <c:v>1118.9521285769631</c:v>
                </c:pt>
                <c:pt idx="4412">
                  <c:v>1062.533398958027</c:v>
                </c:pt>
                <c:pt idx="4413">
                  <c:v>1112.1161113845144</c:v>
                </c:pt>
                <c:pt idx="4414">
                  <c:v>1100.9218554326351</c:v>
                </c:pt>
                <c:pt idx="4415">
                  <c:v>1119.2591187534592</c:v>
                </c:pt>
                <c:pt idx="4416">
                  <c:v>1075.1676536204895</c:v>
                </c:pt>
                <c:pt idx="4417">
                  <c:v>1138.3196484088276</c:v>
                </c:pt>
                <c:pt idx="4418">
                  <c:v>1094.0287932624528</c:v>
                </c:pt>
                <c:pt idx="4419">
                  <c:v>1987.1684771414091</c:v>
                </c:pt>
                <c:pt idx="4420">
                  <c:v>1098.4474646562685</c:v>
                </c:pt>
                <c:pt idx="4421">
                  <c:v>1978.4501476283599</c:v>
                </c:pt>
                <c:pt idx="4422">
                  <c:v>1076.101790710841</c:v>
                </c:pt>
                <c:pt idx="4423">
                  <c:v>1121.4097747038286</c:v>
                </c:pt>
                <c:pt idx="4424">
                  <c:v>1109.0305233947267</c:v>
                </c:pt>
                <c:pt idx="4425">
                  <c:v>1986.1627178821495</c:v>
                </c:pt>
                <c:pt idx="4426">
                  <c:v>1110.0662830877338</c:v>
                </c:pt>
                <c:pt idx="4427">
                  <c:v>1145.0359772512104</c:v>
                </c:pt>
                <c:pt idx="4428">
                  <c:v>1142.1076377827653</c:v>
                </c:pt>
                <c:pt idx="4429">
                  <c:v>1074.198218951529</c:v>
                </c:pt>
                <c:pt idx="4430">
                  <c:v>1105.9096375903846</c:v>
                </c:pt>
                <c:pt idx="4431">
                  <c:v>1695.6361880032423</c:v>
                </c:pt>
                <c:pt idx="4432">
                  <c:v>1099.7981080220873</c:v>
                </c:pt>
                <c:pt idx="4433">
                  <c:v>1102.0176203802835</c:v>
                </c:pt>
                <c:pt idx="4434">
                  <c:v>1105.419555336224</c:v>
                </c:pt>
                <c:pt idx="4435">
                  <c:v>1089.7616284399137</c:v>
                </c:pt>
                <c:pt idx="4436">
                  <c:v>1100.1652887549044</c:v>
                </c:pt>
                <c:pt idx="4437">
                  <c:v>1102.2595571586778</c:v>
                </c:pt>
                <c:pt idx="4438">
                  <c:v>1109.7275709580194</c:v>
                </c:pt>
                <c:pt idx="4439">
                  <c:v>1109.1382971808912</c:v>
                </c:pt>
                <c:pt idx="4440">
                  <c:v>1081.4657862576573</c:v>
                </c:pt>
                <c:pt idx="4441">
                  <c:v>1126.8737480804621</c:v>
                </c:pt>
                <c:pt idx="4442">
                  <c:v>1122.5925790327394</c:v>
                </c:pt>
                <c:pt idx="4443">
                  <c:v>1127.8280876047213</c:v>
                </c:pt>
                <c:pt idx="4444">
                  <c:v>1109.2228605572932</c:v>
                </c:pt>
                <c:pt idx="4445">
                  <c:v>2041.4056419008671</c:v>
                </c:pt>
                <c:pt idx="4446">
                  <c:v>1099.0772349880558</c:v>
                </c:pt>
                <c:pt idx="4447">
                  <c:v>2051.2649051871713</c:v>
                </c:pt>
                <c:pt idx="4448">
                  <c:v>1053.5309731965126</c:v>
                </c:pt>
                <c:pt idx="4449">
                  <c:v>1076.7726288624178</c:v>
                </c:pt>
                <c:pt idx="4450">
                  <c:v>1103.6733801246589</c:v>
                </c:pt>
                <c:pt idx="4451">
                  <c:v>2015.2988147299566</c:v>
                </c:pt>
                <c:pt idx="4452">
                  <c:v>2014.8083371625648</c:v>
                </c:pt>
                <c:pt idx="4453">
                  <c:v>2003.2268863006132</c:v>
                </c:pt>
                <c:pt idx="4454">
                  <c:v>1720.6862642015162</c:v>
                </c:pt>
                <c:pt idx="4455">
                  <c:v>1683.1949179047544</c:v>
                </c:pt>
                <c:pt idx="4456">
                  <c:v>1090.1292513156445</c:v>
                </c:pt>
                <c:pt idx="4457">
                  <c:v>1099.257274113286</c:v>
                </c:pt>
                <c:pt idx="4458">
                  <c:v>1071.8568071012819</c:v>
                </c:pt>
                <c:pt idx="4459">
                  <c:v>1115.0283317967878</c:v>
                </c:pt>
                <c:pt idx="4460">
                  <c:v>1133.8795047680819</c:v>
                </c:pt>
                <c:pt idx="4461">
                  <c:v>1123.0183952627176</c:v>
                </c:pt>
                <c:pt idx="4462">
                  <c:v>1115.699309162693</c:v>
                </c:pt>
                <c:pt idx="4463">
                  <c:v>1740.0663381502395</c:v>
                </c:pt>
                <c:pt idx="4464">
                  <c:v>1684.7473343748413</c:v>
                </c:pt>
                <c:pt idx="4465">
                  <c:v>1099.5955954790788</c:v>
                </c:pt>
                <c:pt idx="4466">
                  <c:v>1703.4404353948989</c:v>
                </c:pt>
                <c:pt idx="4467">
                  <c:v>2009.0397768915032</c:v>
                </c:pt>
                <c:pt idx="4468">
                  <c:v>1096.0865469128944</c:v>
                </c:pt>
                <c:pt idx="4469">
                  <c:v>1117.8637611360282</c:v>
                </c:pt>
                <c:pt idx="4470">
                  <c:v>1095.6061944649975</c:v>
                </c:pt>
                <c:pt idx="4471">
                  <c:v>1086.687900717023</c:v>
                </c:pt>
                <c:pt idx="4472">
                  <c:v>1092.8633032959058</c:v>
                </c:pt>
                <c:pt idx="4473">
                  <c:v>1080.9266940268112</c:v>
                </c:pt>
                <c:pt idx="4474">
                  <c:v>1751.5478417026286</c:v>
                </c:pt>
                <c:pt idx="4475">
                  <c:v>1101.2213402263133</c:v>
                </c:pt>
                <c:pt idx="4476">
                  <c:v>1125.6122329565901</c:v>
                </c:pt>
                <c:pt idx="4477">
                  <c:v>1695.7278051297926</c:v>
                </c:pt>
                <c:pt idx="4478">
                  <c:v>1104.1286333640774</c:v>
                </c:pt>
                <c:pt idx="4479">
                  <c:v>1098.7906761131148</c:v>
                </c:pt>
                <c:pt idx="4480">
                  <c:v>1714.7901618233825</c:v>
                </c:pt>
                <c:pt idx="4481">
                  <c:v>1078.6413261516002</c:v>
                </c:pt>
                <c:pt idx="4482">
                  <c:v>1093.7580243715408</c:v>
                </c:pt>
                <c:pt idx="4483">
                  <c:v>1096.5856818423467</c:v>
                </c:pt>
                <c:pt idx="4484">
                  <c:v>1072.0162674840908</c:v>
                </c:pt>
                <c:pt idx="4485">
                  <c:v>1123.7812615793625</c:v>
                </c:pt>
                <c:pt idx="4486">
                  <c:v>1125.0662758523356</c:v>
                </c:pt>
                <c:pt idx="4487">
                  <c:v>1125.0905012167423</c:v>
                </c:pt>
                <c:pt idx="4488">
                  <c:v>1111.4851373252532</c:v>
                </c:pt>
                <c:pt idx="4489">
                  <c:v>1656.7135281591372</c:v>
                </c:pt>
                <c:pt idx="4490">
                  <c:v>1085.0554686699211</c:v>
                </c:pt>
                <c:pt idx="4491">
                  <c:v>1091.637275844429</c:v>
                </c:pt>
                <c:pt idx="4492">
                  <c:v>1110.000228470692</c:v>
                </c:pt>
                <c:pt idx="4493">
                  <c:v>1096.7965785228923</c:v>
                </c:pt>
                <c:pt idx="4494">
                  <c:v>1094.6762247597223</c:v>
                </c:pt>
                <c:pt idx="4495">
                  <c:v>1129.8507445183677</c:v>
                </c:pt>
                <c:pt idx="4496">
                  <c:v>1097.4507705077954</c:v>
                </c:pt>
                <c:pt idx="4497">
                  <c:v>1115.0129694398922</c:v>
                </c:pt>
                <c:pt idx="4498">
                  <c:v>1114.0666656777507</c:v>
                </c:pt>
                <c:pt idx="4499">
                  <c:v>1132.7584144628518</c:v>
                </c:pt>
                <c:pt idx="4500">
                  <c:v>1122.2562411824533</c:v>
                </c:pt>
                <c:pt idx="4501">
                  <c:v>1101.2078054632339</c:v>
                </c:pt>
                <c:pt idx="4502">
                  <c:v>2011.2050274182357</c:v>
                </c:pt>
                <c:pt idx="4503">
                  <c:v>1094.1903117936677</c:v>
                </c:pt>
                <c:pt idx="4504">
                  <c:v>1715.3583801209882</c:v>
                </c:pt>
                <c:pt idx="4505">
                  <c:v>1118.8574018841541</c:v>
                </c:pt>
                <c:pt idx="4506">
                  <c:v>1066.3716505945379</c:v>
                </c:pt>
                <c:pt idx="4507">
                  <c:v>1083.8928525728127</c:v>
                </c:pt>
                <c:pt idx="4508">
                  <c:v>1096.4904620960085</c:v>
                </c:pt>
                <c:pt idx="4509">
                  <c:v>1104.9637732751332</c:v>
                </c:pt>
                <c:pt idx="4510">
                  <c:v>1112.1150629444171</c:v>
                </c:pt>
                <c:pt idx="4511">
                  <c:v>2029.5599024617618</c:v>
                </c:pt>
                <c:pt idx="4512">
                  <c:v>1145.6065419123954</c:v>
                </c:pt>
                <c:pt idx="4513">
                  <c:v>1723.7248167495738</c:v>
                </c:pt>
                <c:pt idx="4514">
                  <c:v>1129.67522272214</c:v>
                </c:pt>
                <c:pt idx="4515">
                  <c:v>1064.0691052124569</c:v>
                </c:pt>
                <c:pt idx="4516">
                  <c:v>1993.3044946317398</c:v>
                </c:pt>
                <c:pt idx="4517">
                  <c:v>1144.841636272668</c:v>
                </c:pt>
                <c:pt idx="4518">
                  <c:v>1072.9695342250811</c:v>
                </c:pt>
                <c:pt idx="4519">
                  <c:v>1695.5504751569893</c:v>
                </c:pt>
                <c:pt idx="4520">
                  <c:v>2013.9958720477196</c:v>
                </c:pt>
                <c:pt idx="4521">
                  <c:v>1088.9155040357432</c:v>
                </c:pt>
                <c:pt idx="4522">
                  <c:v>1685.6323466814163</c:v>
                </c:pt>
                <c:pt idx="4523">
                  <c:v>1090.6485951485704</c:v>
                </c:pt>
                <c:pt idx="4524">
                  <c:v>1102.3504307869889</c:v>
                </c:pt>
                <c:pt idx="4525">
                  <c:v>1128.738387178897</c:v>
                </c:pt>
                <c:pt idx="4526">
                  <c:v>1101.4356502539231</c:v>
                </c:pt>
                <c:pt idx="4527">
                  <c:v>1071.7483975310815</c:v>
                </c:pt>
                <c:pt idx="4528">
                  <c:v>1107.3199008947347</c:v>
                </c:pt>
                <c:pt idx="4529">
                  <c:v>1985.3766844040563</c:v>
                </c:pt>
                <c:pt idx="4530">
                  <c:v>2020.692181850201</c:v>
                </c:pt>
                <c:pt idx="4531">
                  <c:v>1137.1006071970235</c:v>
                </c:pt>
                <c:pt idx="4532">
                  <c:v>1990.2082413569935</c:v>
                </c:pt>
                <c:pt idx="4533">
                  <c:v>1126.1325375962142</c:v>
                </c:pt>
                <c:pt idx="4534">
                  <c:v>1131.7835631610637</c:v>
                </c:pt>
                <c:pt idx="4535">
                  <c:v>1102.0898962460783</c:v>
                </c:pt>
                <c:pt idx="4536">
                  <c:v>1996.5463912876207</c:v>
                </c:pt>
                <c:pt idx="4537">
                  <c:v>1104.0044396513956</c:v>
                </c:pt>
                <c:pt idx="4538">
                  <c:v>1108.901109000062</c:v>
                </c:pt>
                <c:pt idx="4539">
                  <c:v>1119.8270954777504</c:v>
                </c:pt>
                <c:pt idx="4540">
                  <c:v>1120.6685610556897</c:v>
                </c:pt>
                <c:pt idx="4541">
                  <c:v>1721.1229597546835</c:v>
                </c:pt>
                <c:pt idx="4542">
                  <c:v>1058.2647160848539</c:v>
                </c:pt>
                <c:pt idx="4543">
                  <c:v>1093.4533652567177</c:v>
                </c:pt>
                <c:pt idx="4544">
                  <c:v>1098.9042611332216</c:v>
                </c:pt>
                <c:pt idx="4545">
                  <c:v>2015.9727259086906</c:v>
                </c:pt>
                <c:pt idx="4546">
                  <c:v>1041.2342538184541</c:v>
                </c:pt>
                <c:pt idx="4547">
                  <c:v>1084.7130423771705</c:v>
                </c:pt>
                <c:pt idx="4548">
                  <c:v>1133.6093074228543</c:v>
                </c:pt>
                <c:pt idx="4549">
                  <c:v>1098.355127856843</c:v>
                </c:pt>
                <c:pt idx="4550">
                  <c:v>1676.9664722579157</c:v>
                </c:pt>
                <c:pt idx="4551">
                  <c:v>1703.2487963181175</c:v>
                </c:pt>
                <c:pt idx="4552">
                  <c:v>1103.7889780204619</c:v>
                </c:pt>
                <c:pt idx="4553">
                  <c:v>1113.4901851626573</c:v>
                </c:pt>
                <c:pt idx="4554">
                  <c:v>1109.9566223052611</c:v>
                </c:pt>
                <c:pt idx="4555">
                  <c:v>1120.2695030592708</c:v>
                </c:pt>
                <c:pt idx="4556">
                  <c:v>1079.5389467421694</c:v>
                </c:pt>
                <c:pt idx="4557">
                  <c:v>1062.9306929737759</c:v>
                </c:pt>
                <c:pt idx="4558">
                  <c:v>1085.3942237071253</c:v>
                </c:pt>
                <c:pt idx="4559">
                  <c:v>1081.3642379319083</c:v>
                </c:pt>
                <c:pt idx="4560">
                  <c:v>1088.0551056543761</c:v>
                </c:pt>
                <c:pt idx="4561">
                  <c:v>1700.1612249898076</c:v>
                </c:pt>
                <c:pt idx="4562">
                  <c:v>1107.0493132665752</c:v>
                </c:pt>
                <c:pt idx="4563">
                  <c:v>1124.5665752438767</c:v>
                </c:pt>
                <c:pt idx="4564">
                  <c:v>2012.6469938529494</c:v>
                </c:pt>
                <c:pt idx="4565">
                  <c:v>1687.3655290661318</c:v>
                </c:pt>
                <c:pt idx="4566">
                  <c:v>2027.3952932961186</c:v>
                </c:pt>
                <c:pt idx="4567">
                  <c:v>1104.8925329838917</c:v>
                </c:pt>
                <c:pt idx="4568">
                  <c:v>1093.1947382114631</c:v>
                </c:pt>
                <c:pt idx="4569">
                  <c:v>1113.2301713781208</c:v>
                </c:pt>
                <c:pt idx="4570">
                  <c:v>1075.8251471504022</c:v>
                </c:pt>
                <c:pt idx="4571">
                  <c:v>1090.8259774763692</c:v>
                </c:pt>
                <c:pt idx="4572">
                  <c:v>1113.0890425988928</c:v>
                </c:pt>
                <c:pt idx="4573">
                  <c:v>1988.350661671798</c:v>
                </c:pt>
                <c:pt idx="4574">
                  <c:v>1126.4857931041479</c:v>
                </c:pt>
                <c:pt idx="4575">
                  <c:v>1109.8227270390653</c:v>
                </c:pt>
                <c:pt idx="4576">
                  <c:v>1089.5086018418415</c:v>
                </c:pt>
                <c:pt idx="4577">
                  <c:v>1727.8479585177688</c:v>
                </c:pt>
                <c:pt idx="4578">
                  <c:v>1111.0902270020465</c:v>
                </c:pt>
                <c:pt idx="4579">
                  <c:v>1096.9409040284588</c:v>
                </c:pt>
                <c:pt idx="4580">
                  <c:v>1122.0265756995118</c:v>
                </c:pt>
                <c:pt idx="4581">
                  <c:v>1108.8853467083061</c:v>
                </c:pt>
                <c:pt idx="4582">
                  <c:v>1082.3805178144323</c:v>
                </c:pt>
                <c:pt idx="4583">
                  <c:v>1111.9741573099736</c:v>
                </c:pt>
                <c:pt idx="4584">
                  <c:v>2021.0454798899548</c:v>
                </c:pt>
                <c:pt idx="4585">
                  <c:v>1706.4857436683369</c:v>
                </c:pt>
                <c:pt idx="4586">
                  <c:v>1091.802645637456</c:v>
                </c:pt>
                <c:pt idx="4587">
                  <c:v>1678.0510492180758</c:v>
                </c:pt>
                <c:pt idx="4588">
                  <c:v>1093.5151186824796</c:v>
                </c:pt>
                <c:pt idx="4589">
                  <c:v>1100.3436959658607</c:v>
                </c:pt>
                <c:pt idx="4590">
                  <c:v>1092.869918690114</c:v>
                </c:pt>
                <c:pt idx="4591">
                  <c:v>1108.4984434797148</c:v>
                </c:pt>
                <c:pt idx="4592">
                  <c:v>1103.3408926023642</c:v>
                </c:pt>
                <c:pt idx="4593">
                  <c:v>1081.9633631123613</c:v>
                </c:pt>
                <c:pt idx="4594">
                  <c:v>1121.4596580668067</c:v>
                </c:pt>
                <c:pt idx="4595">
                  <c:v>1098.0139084200275</c:v>
                </c:pt>
                <c:pt idx="4596">
                  <c:v>1115.9035309789142</c:v>
                </c:pt>
                <c:pt idx="4597">
                  <c:v>1688.5305394370534</c:v>
                </c:pt>
                <c:pt idx="4598">
                  <c:v>1107.0901871259534</c:v>
                </c:pt>
                <c:pt idx="4599">
                  <c:v>1120.2401349253284</c:v>
                </c:pt>
                <c:pt idx="4600">
                  <c:v>1104.5949903183496</c:v>
                </c:pt>
                <c:pt idx="4601">
                  <c:v>1102.1116565875138</c:v>
                </c:pt>
                <c:pt idx="4602">
                  <c:v>1090.7705429550967</c:v>
                </c:pt>
                <c:pt idx="4603">
                  <c:v>1101.5994489272991</c:v>
                </c:pt>
                <c:pt idx="4604">
                  <c:v>1105.5711795225707</c:v>
                </c:pt>
                <c:pt idx="4605">
                  <c:v>1120.5453797162222</c:v>
                </c:pt>
                <c:pt idx="4606">
                  <c:v>1094.6317040243209</c:v>
                </c:pt>
                <c:pt idx="4607">
                  <c:v>1105.9752380392281</c:v>
                </c:pt>
                <c:pt idx="4608">
                  <c:v>1099.5161335581538</c:v>
                </c:pt>
                <c:pt idx="4609">
                  <c:v>2009.1154693534297</c:v>
                </c:pt>
                <c:pt idx="4610">
                  <c:v>1114.4521914230763</c:v>
                </c:pt>
                <c:pt idx="4611">
                  <c:v>1131.5341534319643</c:v>
                </c:pt>
                <c:pt idx="4612">
                  <c:v>1971.1159191515176</c:v>
                </c:pt>
                <c:pt idx="4613">
                  <c:v>1086.468003895103</c:v>
                </c:pt>
                <c:pt idx="4614">
                  <c:v>1095.1303727644886</c:v>
                </c:pt>
                <c:pt idx="4615">
                  <c:v>2032.0129317547935</c:v>
                </c:pt>
                <c:pt idx="4616">
                  <c:v>1106.9927635408935</c:v>
                </c:pt>
                <c:pt idx="4617">
                  <c:v>1086.2172905741306</c:v>
                </c:pt>
                <c:pt idx="4618">
                  <c:v>1092.037885197652</c:v>
                </c:pt>
                <c:pt idx="4619">
                  <c:v>2013.1228319993884</c:v>
                </c:pt>
                <c:pt idx="4620">
                  <c:v>1699.8324780410035</c:v>
                </c:pt>
                <c:pt idx="4621">
                  <c:v>2011.8418847674866</c:v>
                </c:pt>
                <c:pt idx="4622">
                  <c:v>1683.5340179647708</c:v>
                </c:pt>
                <c:pt idx="4623">
                  <c:v>1081.1031884640315</c:v>
                </c:pt>
                <c:pt idx="4624">
                  <c:v>1098.1599895089482</c:v>
                </c:pt>
                <c:pt idx="4625">
                  <c:v>1083.0733330556684</c:v>
                </c:pt>
                <c:pt idx="4626">
                  <c:v>1703.03350673965</c:v>
                </c:pt>
                <c:pt idx="4627">
                  <c:v>1733.657203444712</c:v>
                </c:pt>
                <c:pt idx="4628">
                  <c:v>1104.1684302035928</c:v>
                </c:pt>
                <c:pt idx="4629">
                  <c:v>1090.2079467458523</c:v>
                </c:pt>
                <c:pt idx="4630">
                  <c:v>1040.4625219378534</c:v>
                </c:pt>
                <c:pt idx="4631">
                  <c:v>1978.4402304040225</c:v>
                </c:pt>
                <c:pt idx="4632">
                  <c:v>1688.0382324909986</c:v>
                </c:pt>
                <c:pt idx="4633">
                  <c:v>1110.8852368373837</c:v>
                </c:pt>
                <c:pt idx="4634">
                  <c:v>1103.6537147272775</c:v>
                </c:pt>
                <c:pt idx="4635">
                  <c:v>1075.2971109754499</c:v>
                </c:pt>
                <c:pt idx="4636">
                  <c:v>1087.2969762097061</c:v>
                </c:pt>
                <c:pt idx="4637">
                  <c:v>1100.3095901779193</c:v>
                </c:pt>
                <c:pt idx="4638">
                  <c:v>1089.506365807626</c:v>
                </c:pt>
                <c:pt idx="4639">
                  <c:v>1094.3067611316078</c:v>
                </c:pt>
                <c:pt idx="4640">
                  <c:v>1062.0393713798358</c:v>
                </c:pt>
                <c:pt idx="4641">
                  <c:v>1666.1656781480015</c:v>
                </c:pt>
                <c:pt idx="4642">
                  <c:v>1989.5836121567452</c:v>
                </c:pt>
                <c:pt idx="4643">
                  <c:v>1999.9884041685646</c:v>
                </c:pt>
                <c:pt idx="4644">
                  <c:v>1093.2518408084309</c:v>
                </c:pt>
                <c:pt idx="4645">
                  <c:v>1124.3531674464507</c:v>
                </c:pt>
                <c:pt idx="4646">
                  <c:v>1093.2124687783682</c:v>
                </c:pt>
                <c:pt idx="4647">
                  <c:v>1114.1736115448909</c:v>
                </c:pt>
                <c:pt idx="4648">
                  <c:v>1092.6601836353389</c:v>
                </c:pt>
                <c:pt idx="4649">
                  <c:v>1085.8176742603282</c:v>
                </c:pt>
                <c:pt idx="4650">
                  <c:v>1740.5936199862317</c:v>
                </c:pt>
                <c:pt idx="4651">
                  <c:v>1725.8500153993853</c:v>
                </c:pt>
                <c:pt idx="4652">
                  <c:v>1972.7804525748988</c:v>
                </c:pt>
                <c:pt idx="4653">
                  <c:v>1135.9697353562472</c:v>
                </c:pt>
                <c:pt idx="4654">
                  <c:v>1120.9705986228375</c:v>
                </c:pt>
                <c:pt idx="4655">
                  <c:v>1078.448210323216</c:v>
                </c:pt>
                <c:pt idx="4656">
                  <c:v>1116.891962540871</c:v>
                </c:pt>
                <c:pt idx="4657">
                  <c:v>1104.5095654997356</c:v>
                </c:pt>
                <c:pt idx="4658">
                  <c:v>1075.2331516415902</c:v>
                </c:pt>
                <c:pt idx="4659">
                  <c:v>1095.6200955767124</c:v>
                </c:pt>
                <c:pt idx="4660">
                  <c:v>1092.6964907327044</c:v>
                </c:pt>
                <c:pt idx="4661">
                  <c:v>1085.683069279241</c:v>
                </c:pt>
                <c:pt idx="4662">
                  <c:v>1092.3662379843781</c:v>
                </c:pt>
                <c:pt idx="4663">
                  <c:v>1684.4780593733358</c:v>
                </c:pt>
                <c:pt idx="4664">
                  <c:v>1115.8677839608708</c:v>
                </c:pt>
                <c:pt idx="4665">
                  <c:v>1082.9893340923572</c:v>
                </c:pt>
                <c:pt idx="4666">
                  <c:v>1105.9046015023607</c:v>
                </c:pt>
                <c:pt idx="4667">
                  <c:v>1075.3915752699859</c:v>
                </c:pt>
                <c:pt idx="4668">
                  <c:v>1116.5458651094807</c:v>
                </c:pt>
                <c:pt idx="4669">
                  <c:v>1087.7627728599368</c:v>
                </c:pt>
                <c:pt idx="4670">
                  <c:v>1098.7898349999666</c:v>
                </c:pt>
                <c:pt idx="4671">
                  <c:v>1116.5027864690192</c:v>
                </c:pt>
                <c:pt idx="4672">
                  <c:v>1990.0614814186129</c:v>
                </c:pt>
                <c:pt idx="4673">
                  <c:v>1146.508113640381</c:v>
                </c:pt>
                <c:pt idx="4674">
                  <c:v>1082.1450699199559</c:v>
                </c:pt>
                <c:pt idx="4675">
                  <c:v>1100.7792462465964</c:v>
                </c:pt>
                <c:pt idx="4676">
                  <c:v>1112.4500280682128</c:v>
                </c:pt>
                <c:pt idx="4677">
                  <c:v>1084.9728517480646</c:v>
                </c:pt>
                <c:pt idx="4678">
                  <c:v>2005.4410621952816</c:v>
                </c:pt>
                <c:pt idx="4679">
                  <c:v>1098.0639055801937</c:v>
                </c:pt>
                <c:pt idx="4680">
                  <c:v>1124.7953986035166</c:v>
                </c:pt>
                <c:pt idx="4681">
                  <c:v>1094.8431296806916</c:v>
                </c:pt>
                <c:pt idx="4682">
                  <c:v>1112.6248659643463</c:v>
                </c:pt>
                <c:pt idx="4683">
                  <c:v>1672.5763475690103</c:v>
                </c:pt>
                <c:pt idx="4684">
                  <c:v>1102.2096982441344</c:v>
                </c:pt>
                <c:pt idx="4685">
                  <c:v>1095.7534808415278</c:v>
                </c:pt>
                <c:pt idx="4686">
                  <c:v>1133.8305475391603</c:v>
                </c:pt>
                <c:pt idx="4687">
                  <c:v>2000.2833660854033</c:v>
                </c:pt>
                <c:pt idx="4688">
                  <c:v>1099.4560236142856</c:v>
                </c:pt>
                <c:pt idx="4689">
                  <c:v>1066.9493617408762</c:v>
                </c:pt>
                <c:pt idx="4690">
                  <c:v>1079.2468058118286</c:v>
                </c:pt>
                <c:pt idx="4691">
                  <c:v>1101.5065409221518</c:v>
                </c:pt>
                <c:pt idx="4692">
                  <c:v>1106.2411981648763</c:v>
                </c:pt>
                <c:pt idx="4693">
                  <c:v>1702.3487575965685</c:v>
                </c:pt>
                <c:pt idx="4694">
                  <c:v>1097.4146873044617</c:v>
                </c:pt>
                <c:pt idx="4695">
                  <c:v>1999.0597403432987</c:v>
                </c:pt>
                <c:pt idx="4696">
                  <c:v>2013.6754611472818</c:v>
                </c:pt>
                <c:pt idx="4697">
                  <c:v>1074.8889497545667</c:v>
                </c:pt>
                <c:pt idx="4698">
                  <c:v>2000.4507211587209</c:v>
                </c:pt>
                <c:pt idx="4699">
                  <c:v>1117.3553754834713</c:v>
                </c:pt>
                <c:pt idx="4700">
                  <c:v>2036.731287612751</c:v>
                </c:pt>
                <c:pt idx="4701">
                  <c:v>1130.9704022883523</c:v>
                </c:pt>
                <c:pt idx="4702">
                  <c:v>2034.3646493482133</c:v>
                </c:pt>
                <c:pt idx="4703">
                  <c:v>1090.2314715701943</c:v>
                </c:pt>
                <c:pt idx="4704">
                  <c:v>1082.1904662298664</c:v>
                </c:pt>
                <c:pt idx="4705">
                  <c:v>1104.5287422529591</c:v>
                </c:pt>
                <c:pt idx="4706">
                  <c:v>1082.5106863021297</c:v>
                </c:pt>
                <c:pt idx="4707">
                  <c:v>1107.2586705105507</c:v>
                </c:pt>
                <c:pt idx="4708">
                  <c:v>1089.8429056127138</c:v>
                </c:pt>
                <c:pt idx="4709">
                  <c:v>1091.8417665763047</c:v>
                </c:pt>
                <c:pt idx="4710">
                  <c:v>1047.3523843567843</c:v>
                </c:pt>
                <c:pt idx="4711">
                  <c:v>1136.0744719923666</c:v>
                </c:pt>
                <c:pt idx="4712">
                  <c:v>1081.7561375132152</c:v>
                </c:pt>
                <c:pt idx="4713">
                  <c:v>1095.9046715258808</c:v>
                </c:pt>
                <c:pt idx="4714">
                  <c:v>1999.3844066668526</c:v>
                </c:pt>
                <c:pt idx="4715">
                  <c:v>1687.7444038360147</c:v>
                </c:pt>
                <c:pt idx="4716">
                  <c:v>1076.7699688316541</c:v>
                </c:pt>
                <c:pt idx="4717">
                  <c:v>1120.8983521725681</c:v>
                </c:pt>
                <c:pt idx="4718">
                  <c:v>1097.4358623663827</c:v>
                </c:pt>
                <c:pt idx="4719">
                  <c:v>1084.1796933879177</c:v>
                </c:pt>
                <c:pt idx="4720">
                  <c:v>1108.3731019403288</c:v>
                </c:pt>
                <c:pt idx="4721">
                  <c:v>1091.3822889013429</c:v>
                </c:pt>
                <c:pt idx="4722">
                  <c:v>1101.0000446187291</c:v>
                </c:pt>
                <c:pt idx="4723">
                  <c:v>1716.0628777112645</c:v>
                </c:pt>
                <c:pt idx="4724">
                  <c:v>1100.3724229396926</c:v>
                </c:pt>
                <c:pt idx="4725">
                  <c:v>1064.9543281358456</c:v>
                </c:pt>
                <c:pt idx="4726">
                  <c:v>1100.9039705761352</c:v>
                </c:pt>
                <c:pt idx="4727">
                  <c:v>1133.8231108050907</c:v>
                </c:pt>
                <c:pt idx="4728">
                  <c:v>1685.1238701068767</c:v>
                </c:pt>
                <c:pt idx="4729">
                  <c:v>1117.716653180644</c:v>
                </c:pt>
                <c:pt idx="4730">
                  <c:v>1707.963350137514</c:v>
                </c:pt>
                <c:pt idx="4731">
                  <c:v>1138.6290532536323</c:v>
                </c:pt>
                <c:pt idx="4732">
                  <c:v>1118.318534616626</c:v>
                </c:pt>
                <c:pt idx="4733">
                  <c:v>1712.6381612860994</c:v>
                </c:pt>
                <c:pt idx="4734">
                  <c:v>1106.0367962827468</c:v>
                </c:pt>
                <c:pt idx="4735">
                  <c:v>1695.3272087236317</c:v>
                </c:pt>
                <c:pt idx="4736">
                  <c:v>2013.3515639384791</c:v>
                </c:pt>
                <c:pt idx="4737">
                  <c:v>2015.0885311239736</c:v>
                </c:pt>
                <c:pt idx="4738">
                  <c:v>2001.4581979700686</c:v>
                </c:pt>
                <c:pt idx="4739">
                  <c:v>2018.1094073352251</c:v>
                </c:pt>
                <c:pt idx="4740">
                  <c:v>2011.0967876451971</c:v>
                </c:pt>
                <c:pt idx="4741">
                  <c:v>2001.5948258138569</c:v>
                </c:pt>
                <c:pt idx="4742">
                  <c:v>2000.0821362085314</c:v>
                </c:pt>
                <c:pt idx="4743">
                  <c:v>1078.4569431616101</c:v>
                </c:pt>
                <c:pt idx="4744">
                  <c:v>1124.6664682871876</c:v>
                </c:pt>
                <c:pt idx="4745">
                  <c:v>1091.3168705138023</c:v>
                </c:pt>
                <c:pt idx="4746">
                  <c:v>1102.8479831366576</c:v>
                </c:pt>
                <c:pt idx="4747">
                  <c:v>1082.8467257163366</c:v>
                </c:pt>
                <c:pt idx="4748">
                  <c:v>1078.6920144571766</c:v>
                </c:pt>
                <c:pt idx="4749">
                  <c:v>1122.3840506338718</c:v>
                </c:pt>
                <c:pt idx="4750">
                  <c:v>1120.1909354932386</c:v>
                </c:pt>
                <c:pt idx="4751">
                  <c:v>1106.0955561408621</c:v>
                </c:pt>
                <c:pt idx="4752">
                  <c:v>1093.6480753472044</c:v>
                </c:pt>
                <c:pt idx="4753">
                  <c:v>1091.1862007499337</c:v>
                </c:pt>
                <c:pt idx="4754">
                  <c:v>1117.7980767145159</c:v>
                </c:pt>
                <c:pt idx="4755">
                  <c:v>1114.038253252613</c:v>
                </c:pt>
                <c:pt idx="4756">
                  <c:v>1084.4001020134467</c:v>
                </c:pt>
                <c:pt idx="4757">
                  <c:v>1112.0022509543858</c:v>
                </c:pt>
                <c:pt idx="4758">
                  <c:v>1104.6429733624484</c:v>
                </c:pt>
                <c:pt idx="4759">
                  <c:v>1090.2799411266146</c:v>
                </c:pt>
                <c:pt idx="4760">
                  <c:v>1078.8229378376777</c:v>
                </c:pt>
                <c:pt idx="4761">
                  <c:v>1085.2588624378052</c:v>
                </c:pt>
                <c:pt idx="4762">
                  <c:v>1064.6943854417989</c:v>
                </c:pt>
                <c:pt idx="4763">
                  <c:v>1129.1481383622868</c:v>
                </c:pt>
                <c:pt idx="4764">
                  <c:v>1083.1827451155682</c:v>
                </c:pt>
                <c:pt idx="4765">
                  <c:v>1083.0061428088595</c:v>
                </c:pt>
                <c:pt idx="4766">
                  <c:v>1134.6734702061183</c:v>
                </c:pt>
                <c:pt idx="4767">
                  <c:v>1073.5721524681808</c:v>
                </c:pt>
                <c:pt idx="4768">
                  <c:v>1142.9211934581074</c:v>
                </c:pt>
                <c:pt idx="4769">
                  <c:v>1116.8067181913575</c:v>
                </c:pt>
                <c:pt idx="4770">
                  <c:v>1110.5301499427844</c:v>
                </c:pt>
                <c:pt idx="4771">
                  <c:v>1088.0730003299113</c:v>
                </c:pt>
                <c:pt idx="4772">
                  <c:v>1104.2386274593698</c:v>
                </c:pt>
                <c:pt idx="4773">
                  <c:v>1070.2998990653871</c:v>
                </c:pt>
                <c:pt idx="4774">
                  <c:v>1088.487653199395</c:v>
                </c:pt>
                <c:pt idx="4775">
                  <c:v>1081.9134298069355</c:v>
                </c:pt>
                <c:pt idx="4776">
                  <c:v>1107.5281739221468</c:v>
                </c:pt>
                <c:pt idx="4777">
                  <c:v>1074.3156771718313</c:v>
                </c:pt>
                <c:pt idx="4778">
                  <c:v>1119.7342886366871</c:v>
                </c:pt>
                <c:pt idx="4779">
                  <c:v>1074.0524932895521</c:v>
                </c:pt>
                <c:pt idx="4780">
                  <c:v>1072.6420287474471</c:v>
                </c:pt>
                <c:pt idx="4781">
                  <c:v>1077.973401309828</c:v>
                </c:pt>
                <c:pt idx="4782">
                  <c:v>1121.1183086436956</c:v>
                </c:pt>
                <c:pt idx="4783">
                  <c:v>1102.9462319564607</c:v>
                </c:pt>
                <c:pt idx="4784">
                  <c:v>1111.3679653763752</c:v>
                </c:pt>
                <c:pt idx="4785">
                  <c:v>1074.265479094641</c:v>
                </c:pt>
                <c:pt idx="4786">
                  <c:v>1083.8367797260298</c:v>
                </c:pt>
                <c:pt idx="4787">
                  <c:v>1102.654621044705</c:v>
                </c:pt>
                <c:pt idx="4788">
                  <c:v>1692.2755791521172</c:v>
                </c:pt>
                <c:pt idx="4789">
                  <c:v>1989.602217711797</c:v>
                </c:pt>
                <c:pt idx="4790">
                  <c:v>1115.0000575514239</c:v>
                </c:pt>
                <c:pt idx="4791">
                  <c:v>1132.3391721362125</c:v>
                </c:pt>
                <c:pt idx="4792">
                  <c:v>1684.516411350085</c:v>
                </c:pt>
                <c:pt idx="4793">
                  <c:v>1111.6222033080605</c:v>
                </c:pt>
                <c:pt idx="4794">
                  <c:v>1123.6099129903619</c:v>
                </c:pt>
                <c:pt idx="4795">
                  <c:v>1126.6278556154807</c:v>
                </c:pt>
                <c:pt idx="4796">
                  <c:v>1092.2732991852979</c:v>
                </c:pt>
                <c:pt idx="4797">
                  <c:v>1668.7308801599816</c:v>
                </c:pt>
                <c:pt idx="4798">
                  <c:v>1138.9119043663991</c:v>
                </c:pt>
                <c:pt idx="4799">
                  <c:v>1109.4694952685845</c:v>
                </c:pt>
                <c:pt idx="4800">
                  <c:v>1077.2490661991017</c:v>
                </c:pt>
                <c:pt idx="4801">
                  <c:v>1064.5287289864302</c:v>
                </c:pt>
                <c:pt idx="4802">
                  <c:v>1994.608771533681</c:v>
                </c:pt>
                <c:pt idx="4803">
                  <c:v>1107.265339500766</c:v>
                </c:pt>
                <c:pt idx="4804">
                  <c:v>1091.651040755115</c:v>
                </c:pt>
                <c:pt idx="4805">
                  <c:v>1076.9262790992766</c:v>
                </c:pt>
                <c:pt idx="4806">
                  <c:v>1105.5086909054783</c:v>
                </c:pt>
                <c:pt idx="4807">
                  <c:v>1069.6461188138621</c:v>
                </c:pt>
                <c:pt idx="4808">
                  <c:v>1114.6853405680965</c:v>
                </c:pt>
                <c:pt idx="4809">
                  <c:v>2014.1546168040206</c:v>
                </c:pt>
                <c:pt idx="4810">
                  <c:v>1096.3796186344809</c:v>
                </c:pt>
                <c:pt idx="4811">
                  <c:v>1096.5361182226734</c:v>
                </c:pt>
                <c:pt idx="4812">
                  <c:v>1112.1484103069722</c:v>
                </c:pt>
                <c:pt idx="4813">
                  <c:v>1702.4881114947227</c:v>
                </c:pt>
                <c:pt idx="4814">
                  <c:v>1120.5641910911868</c:v>
                </c:pt>
                <c:pt idx="4815">
                  <c:v>1085.3764695077384</c:v>
                </c:pt>
                <c:pt idx="4816">
                  <c:v>1094.5461309400598</c:v>
                </c:pt>
                <c:pt idx="4817">
                  <c:v>1077.8031408981037</c:v>
                </c:pt>
                <c:pt idx="4818">
                  <c:v>1992.438296782931</c:v>
                </c:pt>
                <c:pt idx="4819">
                  <c:v>1987.3178494802482</c:v>
                </c:pt>
                <c:pt idx="4820">
                  <c:v>1121.9923160916485</c:v>
                </c:pt>
                <c:pt idx="4821">
                  <c:v>1718.7811890757657</c:v>
                </c:pt>
                <c:pt idx="4822">
                  <c:v>1997.3884451442809</c:v>
                </c:pt>
                <c:pt idx="4823">
                  <c:v>1052.505450881607</c:v>
                </c:pt>
                <c:pt idx="4824">
                  <c:v>1099.5739136662437</c:v>
                </c:pt>
                <c:pt idx="4825">
                  <c:v>2001.2825100457346</c:v>
                </c:pt>
                <c:pt idx="4826">
                  <c:v>1975.848656820003</c:v>
                </c:pt>
                <c:pt idx="4827">
                  <c:v>1983.1474037472608</c:v>
                </c:pt>
                <c:pt idx="4828">
                  <c:v>1057.8817588275572</c:v>
                </c:pt>
                <c:pt idx="4829">
                  <c:v>1100.7012057868199</c:v>
                </c:pt>
                <c:pt idx="4830">
                  <c:v>1737.6719504401481</c:v>
                </c:pt>
                <c:pt idx="4831">
                  <c:v>1993.7936379357157</c:v>
                </c:pt>
                <c:pt idx="4832">
                  <c:v>1114.2834611681326</c:v>
                </c:pt>
                <c:pt idx="4833">
                  <c:v>1101.7872182393098</c:v>
                </c:pt>
                <c:pt idx="4834">
                  <c:v>1092.9101683956578</c:v>
                </c:pt>
                <c:pt idx="4835">
                  <c:v>1095.6127836275552</c:v>
                </c:pt>
                <c:pt idx="4836">
                  <c:v>1701.4778736941073</c:v>
                </c:pt>
                <c:pt idx="4837">
                  <c:v>2023.6959126438971</c:v>
                </c:pt>
                <c:pt idx="4838">
                  <c:v>1079.0646026660424</c:v>
                </c:pt>
                <c:pt idx="4839">
                  <c:v>1101.3532835020605</c:v>
                </c:pt>
                <c:pt idx="4840">
                  <c:v>1746.9668652220271</c:v>
                </c:pt>
                <c:pt idx="4841">
                  <c:v>1071.0185299860298</c:v>
                </c:pt>
                <c:pt idx="4842">
                  <c:v>1991.5986818006493</c:v>
                </c:pt>
                <c:pt idx="4843">
                  <c:v>1108.9572984236197</c:v>
                </c:pt>
                <c:pt idx="4844">
                  <c:v>1100.9769306014323</c:v>
                </c:pt>
                <c:pt idx="4845">
                  <c:v>1076.246272920499</c:v>
                </c:pt>
                <c:pt idx="4846">
                  <c:v>2028.423487931658</c:v>
                </c:pt>
                <c:pt idx="4847">
                  <c:v>1122.9985410751333</c:v>
                </c:pt>
                <c:pt idx="4848">
                  <c:v>1106.2590374524273</c:v>
                </c:pt>
                <c:pt idx="4849">
                  <c:v>1114.5973187916507</c:v>
                </c:pt>
                <c:pt idx="4850">
                  <c:v>1118.4903871037034</c:v>
                </c:pt>
                <c:pt idx="4851">
                  <c:v>1119.0003531956127</c:v>
                </c:pt>
                <c:pt idx="4852">
                  <c:v>1105.9226993666384</c:v>
                </c:pt>
                <c:pt idx="4853">
                  <c:v>1073.550231398714</c:v>
                </c:pt>
                <c:pt idx="4854">
                  <c:v>1732.7868159219586</c:v>
                </c:pt>
                <c:pt idx="4855">
                  <c:v>1090.5383959067028</c:v>
                </c:pt>
                <c:pt idx="4856">
                  <c:v>1095.7177295967697</c:v>
                </c:pt>
                <c:pt idx="4857">
                  <c:v>1093.7264956240213</c:v>
                </c:pt>
                <c:pt idx="4858">
                  <c:v>1123.1351038618691</c:v>
                </c:pt>
                <c:pt idx="4859">
                  <c:v>1087.6938324151954</c:v>
                </c:pt>
                <c:pt idx="4860">
                  <c:v>1106.1087909618584</c:v>
                </c:pt>
                <c:pt idx="4861">
                  <c:v>1106.8422010495544</c:v>
                </c:pt>
                <c:pt idx="4862">
                  <c:v>1073.7162991059074</c:v>
                </c:pt>
                <c:pt idx="4863">
                  <c:v>2007.4413401742561</c:v>
                </c:pt>
                <c:pt idx="4864">
                  <c:v>2012.7122316701448</c:v>
                </c:pt>
                <c:pt idx="4865">
                  <c:v>1961.3633834234956</c:v>
                </c:pt>
                <c:pt idx="4866">
                  <c:v>1107.6920553023424</c:v>
                </c:pt>
                <c:pt idx="4867">
                  <c:v>1127.0098175908117</c:v>
                </c:pt>
                <c:pt idx="4868">
                  <c:v>1110.0404161476288</c:v>
                </c:pt>
                <c:pt idx="4869">
                  <c:v>1656.826527999963</c:v>
                </c:pt>
                <c:pt idx="4870">
                  <c:v>1141.7039489641343</c:v>
                </c:pt>
                <c:pt idx="4871">
                  <c:v>1094.1114994756902</c:v>
                </c:pt>
                <c:pt idx="4872">
                  <c:v>1731.1418051982082</c:v>
                </c:pt>
                <c:pt idx="4873">
                  <c:v>1080.1702635394643</c:v>
                </c:pt>
                <c:pt idx="4874">
                  <c:v>1069.1259990119213</c:v>
                </c:pt>
                <c:pt idx="4875">
                  <c:v>1703.7220670483034</c:v>
                </c:pt>
                <c:pt idx="4876">
                  <c:v>1088.087703034892</c:v>
                </c:pt>
                <c:pt idx="4877">
                  <c:v>1104.8414696705788</c:v>
                </c:pt>
                <c:pt idx="4878">
                  <c:v>1114.0669559649016</c:v>
                </c:pt>
                <c:pt idx="4879">
                  <c:v>1129.507258786454</c:v>
                </c:pt>
                <c:pt idx="4880">
                  <c:v>1098.4642141862143</c:v>
                </c:pt>
                <c:pt idx="4881">
                  <c:v>2016.4101883118815</c:v>
                </c:pt>
                <c:pt idx="4882">
                  <c:v>1097.0110962244407</c:v>
                </c:pt>
                <c:pt idx="4883">
                  <c:v>1106.7419518135575</c:v>
                </c:pt>
                <c:pt idx="4884">
                  <c:v>1140.8098793884203</c:v>
                </c:pt>
                <c:pt idx="4885">
                  <c:v>1100.1099051991741</c:v>
                </c:pt>
                <c:pt idx="4886">
                  <c:v>1107.2428514580201</c:v>
                </c:pt>
                <c:pt idx="4887">
                  <c:v>1098.3289813547826</c:v>
                </c:pt>
                <c:pt idx="4888">
                  <c:v>1106.2709683798462</c:v>
                </c:pt>
                <c:pt idx="4889">
                  <c:v>1076.0127065459326</c:v>
                </c:pt>
                <c:pt idx="4890">
                  <c:v>1120.3855578376929</c:v>
                </c:pt>
                <c:pt idx="4891">
                  <c:v>1717.9985030972641</c:v>
                </c:pt>
                <c:pt idx="4892">
                  <c:v>1722.3140773651824</c:v>
                </c:pt>
                <c:pt idx="4893">
                  <c:v>1112.5100562276134</c:v>
                </c:pt>
                <c:pt idx="4894">
                  <c:v>1120.9088407357926</c:v>
                </c:pt>
                <c:pt idx="4895">
                  <c:v>1074.0990038519647</c:v>
                </c:pt>
                <c:pt idx="4896">
                  <c:v>1090.9294388046546</c:v>
                </c:pt>
                <c:pt idx="4897">
                  <c:v>1099.0438435640215</c:v>
                </c:pt>
                <c:pt idx="4898">
                  <c:v>1981.6304621188867</c:v>
                </c:pt>
                <c:pt idx="4899">
                  <c:v>2020.915710571576</c:v>
                </c:pt>
                <c:pt idx="4900">
                  <c:v>1064.0956034968722</c:v>
                </c:pt>
                <c:pt idx="4901">
                  <c:v>1061.5537783768032</c:v>
                </c:pt>
                <c:pt idx="4902">
                  <c:v>1077.5743387838008</c:v>
                </c:pt>
                <c:pt idx="4903">
                  <c:v>1101.6739038572721</c:v>
                </c:pt>
                <c:pt idx="4904">
                  <c:v>1132.1227853322266</c:v>
                </c:pt>
                <c:pt idx="4905">
                  <c:v>1123.7086877033755</c:v>
                </c:pt>
                <c:pt idx="4906">
                  <c:v>1106.7290579163953</c:v>
                </c:pt>
                <c:pt idx="4907">
                  <c:v>1714.25767889143</c:v>
                </c:pt>
                <c:pt idx="4908">
                  <c:v>1112.4734701080465</c:v>
                </c:pt>
                <c:pt idx="4909">
                  <c:v>1100.0774916455402</c:v>
                </c:pt>
                <c:pt idx="4910">
                  <c:v>1118.6490837100625</c:v>
                </c:pt>
                <c:pt idx="4911">
                  <c:v>1121.5748172682981</c:v>
                </c:pt>
                <c:pt idx="4912">
                  <c:v>1094.5446644374049</c:v>
                </c:pt>
                <c:pt idx="4913">
                  <c:v>1115.6819702004234</c:v>
                </c:pt>
                <c:pt idx="4914">
                  <c:v>1085.1341390089867</c:v>
                </c:pt>
                <c:pt idx="4915">
                  <c:v>1116.9462574075551</c:v>
                </c:pt>
                <c:pt idx="4916">
                  <c:v>1127.9886328934406</c:v>
                </c:pt>
                <c:pt idx="4917">
                  <c:v>1095.7257611926818</c:v>
                </c:pt>
                <c:pt idx="4918">
                  <c:v>1719.9894979728908</c:v>
                </c:pt>
                <c:pt idx="4919">
                  <c:v>1107.1217746414661</c:v>
                </c:pt>
                <c:pt idx="4920">
                  <c:v>1122.600996487251</c:v>
                </c:pt>
                <c:pt idx="4921">
                  <c:v>1134.882484143222</c:v>
                </c:pt>
                <c:pt idx="4922">
                  <c:v>1109.472040362547</c:v>
                </c:pt>
                <c:pt idx="4923">
                  <c:v>1072.5300354406809</c:v>
                </c:pt>
                <c:pt idx="4924">
                  <c:v>1080.452778834725</c:v>
                </c:pt>
                <c:pt idx="4925">
                  <c:v>1114.6449137354975</c:v>
                </c:pt>
                <c:pt idx="4926">
                  <c:v>1095.2492623935286</c:v>
                </c:pt>
                <c:pt idx="4927">
                  <c:v>1056.3060158867665</c:v>
                </c:pt>
                <c:pt idx="4928">
                  <c:v>1124.0612170512488</c:v>
                </c:pt>
                <c:pt idx="4929">
                  <c:v>1999.5718008317731</c:v>
                </c:pt>
                <c:pt idx="4930">
                  <c:v>1102.7322514635837</c:v>
                </c:pt>
                <c:pt idx="4931">
                  <c:v>1100.8481128397725</c:v>
                </c:pt>
                <c:pt idx="4932">
                  <c:v>1111.8977904488718</c:v>
                </c:pt>
                <c:pt idx="4933">
                  <c:v>1075.1117364405011</c:v>
                </c:pt>
                <c:pt idx="4934">
                  <c:v>1074.04803140936</c:v>
                </c:pt>
                <c:pt idx="4935">
                  <c:v>1113.2548826647899</c:v>
                </c:pt>
                <c:pt idx="4936">
                  <c:v>1982.9642956016869</c:v>
                </c:pt>
                <c:pt idx="4937">
                  <c:v>1089.0972264050008</c:v>
                </c:pt>
                <c:pt idx="4938">
                  <c:v>1109.5872384966628</c:v>
                </c:pt>
                <c:pt idx="4939">
                  <c:v>1100.3530015658134</c:v>
                </c:pt>
                <c:pt idx="4940">
                  <c:v>1091.7977508044537</c:v>
                </c:pt>
                <c:pt idx="4941">
                  <c:v>1125.1513435228999</c:v>
                </c:pt>
                <c:pt idx="4942">
                  <c:v>1113.4492265159195</c:v>
                </c:pt>
                <c:pt idx="4943">
                  <c:v>1072.5033158758681</c:v>
                </c:pt>
                <c:pt idx="4944">
                  <c:v>1080.0408762816116</c:v>
                </c:pt>
                <c:pt idx="4945">
                  <c:v>1131.2297815179375</c:v>
                </c:pt>
                <c:pt idx="4946">
                  <c:v>1120.1151428756759</c:v>
                </c:pt>
                <c:pt idx="4947">
                  <c:v>1086.8032342572715</c:v>
                </c:pt>
                <c:pt idx="4948">
                  <c:v>1076.9862904035685</c:v>
                </c:pt>
                <c:pt idx="4949">
                  <c:v>1088.557579705704</c:v>
                </c:pt>
                <c:pt idx="4950">
                  <c:v>1078.2677509582118</c:v>
                </c:pt>
                <c:pt idx="4951">
                  <c:v>1148.7785132925219</c:v>
                </c:pt>
                <c:pt idx="4952">
                  <c:v>1111.7072847312909</c:v>
                </c:pt>
                <c:pt idx="4953">
                  <c:v>1115.0522780567508</c:v>
                </c:pt>
                <c:pt idx="4954">
                  <c:v>1120.748408352915</c:v>
                </c:pt>
                <c:pt idx="4955">
                  <c:v>1108.3188533732434</c:v>
                </c:pt>
                <c:pt idx="4956">
                  <c:v>1089.895933694884</c:v>
                </c:pt>
                <c:pt idx="4957">
                  <c:v>1146.1509100529581</c:v>
                </c:pt>
                <c:pt idx="4958">
                  <c:v>1940.7657046502632</c:v>
                </c:pt>
                <c:pt idx="4959">
                  <c:v>1994.9651377383148</c:v>
                </c:pt>
                <c:pt idx="4960">
                  <c:v>1090.8995873556185</c:v>
                </c:pt>
                <c:pt idx="4961">
                  <c:v>1699.2293761725407</c:v>
                </c:pt>
                <c:pt idx="4962">
                  <c:v>1114.8719681267867</c:v>
                </c:pt>
                <c:pt idx="4963">
                  <c:v>1996.1829341242337</c:v>
                </c:pt>
                <c:pt idx="4964">
                  <c:v>1708.174192685364</c:v>
                </c:pt>
                <c:pt idx="4965">
                  <c:v>1138.867184329448</c:v>
                </c:pt>
                <c:pt idx="4966">
                  <c:v>1107.701071483604</c:v>
                </c:pt>
                <c:pt idx="4967">
                  <c:v>1088.0248964349807</c:v>
                </c:pt>
                <c:pt idx="4968">
                  <c:v>1079.8208374543879</c:v>
                </c:pt>
                <c:pt idx="4969">
                  <c:v>1970.4920766061093</c:v>
                </c:pt>
                <c:pt idx="4970">
                  <c:v>1673.5101200736808</c:v>
                </c:pt>
                <c:pt idx="4971">
                  <c:v>1709.8357340955597</c:v>
                </c:pt>
                <c:pt idx="4972">
                  <c:v>1727.6153283714782</c:v>
                </c:pt>
                <c:pt idx="4973">
                  <c:v>1729.3389771752793</c:v>
                </c:pt>
                <c:pt idx="4974">
                  <c:v>1721.9739690028757</c:v>
                </c:pt>
                <c:pt idx="4975">
                  <c:v>1125.9494214269098</c:v>
                </c:pt>
                <c:pt idx="4976">
                  <c:v>1096.332738245474</c:v>
                </c:pt>
                <c:pt idx="4977">
                  <c:v>1089.8232923443416</c:v>
                </c:pt>
                <c:pt idx="4978">
                  <c:v>1083.8184412180033</c:v>
                </c:pt>
                <c:pt idx="4979">
                  <c:v>2019.7546671654595</c:v>
                </c:pt>
                <c:pt idx="4980">
                  <c:v>1091.5838118707488</c:v>
                </c:pt>
                <c:pt idx="4981">
                  <c:v>1660.8390264167654</c:v>
                </c:pt>
                <c:pt idx="4982">
                  <c:v>1075.1859738425449</c:v>
                </c:pt>
                <c:pt idx="4983">
                  <c:v>1112.2537572628014</c:v>
                </c:pt>
                <c:pt idx="4984">
                  <c:v>1099.2442027299664</c:v>
                </c:pt>
                <c:pt idx="4985">
                  <c:v>2016.5168333072702</c:v>
                </c:pt>
                <c:pt idx="4986">
                  <c:v>1134.7982639121528</c:v>
                </c:pt>
                <c:pt idx="4987">
                  <c:v>1085.207381290674</c:v>
                </c:pt>
                <c:pt idx="4988">
                  <c:v>1124.9254615486925</c:v>
                </c:pt>
                <c:pt idx="4989">
                  <c:v>1675.3114184547921</c:v>
                </c:pt>
                <c:pt idx="4990">
                  <c:v>1087.8154572497642</c:v>
                </c:pt>
                <c:pt idx="4991">
                  <c:v>1668.9026766006596</c:v>
                </c:pt>
                <c:pt idx="4992">
                  <c:v>1085.1907205830094</c:v>
                </c:pt>
                <c:pt idx="4993">
                  <c:v>1105.3282625749262</c:v>
                </c:pt>
                <c:pt idx="4994">
                  <c:v>1113.7996410997237</c:v>
                </c:pt>
                <c:pt idx="4995">
                  <c:v>1725.9564268364384</c:v>
                </c:pt>
                <c:pt idx="4996">
                  <c:v>2056.3436413774389</c:v>
                </c:pt>
                <c:pt idx="4997">
                  <c:v>1739.3775600478098</c:v>
                </c:pt>
                <c:pt idx="4998">
                  <c:v>1124.4284497843994</c:v>
                </c:pt>
                <c:pt idx="4999">
                  <c:v>1085.6084113610486</c:v>
                </c:pt>
                <c:pt idx="5000">
                  <c:v>1087.6488857314996</c:v>
                </c:pt>
                <c:pt idx="5001">
                  <c:v>1119.8394492231528</c:v>
                </c:pt>
                <c:pt idx="5002">
                  <c:v>1090.3385762959156</c:v>
                </c:pt>
                <c:pt idx="5003">
                  <c:v>1090.4609893184142</c:v>
                </c:pt>
                <c:pt idx="5004">
                  <c:v>1088.1424423574572</c:v>
                </c:pt>
                <c:pt idx="5005">
                  <c:v>1117.1227378704323</c:v>
                </c:pt>
                <c:pt idx="5006">
                  <c:v>1084.4652101177669</c:v>
                </c:pt>
                <c:pt idx="5007">
                  <c:v>1111.4510303244531</c:v>
                </c:pt>
                <c:pt idx="5008">
                  <c:v>1113.0476267065023</c:v>
                </c:pt>
                <c:pt idx="5009">
                  <c:v>1673.2521642772272</c:v>
                </c:pt>
                <c:pt idx="5010">
                  <c:v>1703.3219065699038</c:v>
                </c:pt>
                <c:pt idx="5011">
                  <c:v>1696.3146742900003</c:v>
                </c:pt>
                <c:pt idx="5012">
                  <c:v>1112.5040412147143</c:v>
                </c:pt>
                <c:pt idx="5013">
                  <c:v>1113.5640145532673</c:v>
                </c:pt>
                <c:pt idx="5014">
                  <c:v>1094.4665206394297</c:v>
                </c:pt>
                <c:pt idx="5015">
                  <c:v>1104.7698298368916</c:v>
                </c:pt>
                <c:pt idx="5016">
                  <c:v>2024.3760929266939</c:v>
                </c:pt>
                <c:pt idx="5017">
                  <c:v>1098.5215731521434</c:v>
                </c:pt>
                <c:pt idx="5018">
                  <c:v>1082.4394642855809</c:v>
                </c:pt>
                <c:pt idx="5019">
                  <c:v>1079.9633953433329</c:v>
                </c:pt>
                <c:pt idx="5020">
                  <c:v>1121.2465578754643</c:v>
                </c:pt>
                <c:pt idx="5021">
                  <c:v>1084.2171735170591</c:v>
                </c:pt>
                <c:pt idx="5022">
                  <c:v>1115.5447445684597</c:v>
                </c:pt>
                <c:pt idx="5023">
                  <c:v>1121.5081027373158</c:v>
                </c:pt>
                <c:pt idx="5024">
                  <c:v>2007.5475375529929</c:v>
                </c:pt>
                <c:pt idx="5025">
                  <c:v>1706.6779630599535</c:v>
                </c:pt>
                <c:pt idx="5026">
                  <c:v>1690.3322756776772</c:v>
                </c:pt>
                <c:pt idx="5027">
                  <c:v>1102.4860580571753</c:v>
                </c:pt>
                <c:pt idx="5028">
                  <c:v>1107.0869747422289</c:v>
                </c:pt>
                <c:pt idx="5029">
                  <c:v>1105.9792991508484</c:v>
                </c:pt>
                <c:pt idx="5030">
                  <c:v>1122.6236306430703</c:v>
                </c:pt>
                <c:pt idx="5031">
                  <c:v>1110.9032758202954</c:v>
                </c:pt>
                <c:pt idx="5032">
                  <c:v>1097.4683119602914</c:v>
                </c:pt>
                <c:pt idx="5033">
                  <c:v>1118.3674861618554</c:v>
                </c:pt>
                <c:pt idx="5034">
                  <c:v>1098.0908303543436</c:v>
                </c:pt>
                <c:pt idx="5035">
                  <c:v>1132.2753945276911</c:v>
                </c:pt>
                <c:pt idx="5036">
                  <c:v>1110.9463047885067</c:v>
                </c:pt>
                <c:pt idx="5037">
                  <c:v>1721.8073316379555</c:v>
                </c:pt>
                <c:pt idx="5038">
                  <c:v>1106.7916338873188</c:v>
                </c:pt>
                <c:pt idx="5039">
                  <c:v>1115.5170819844018</c:v>
                </c:pt>
                <c:pt idx="5040">
                  <c:v>1106.9636147366873</c:v>
                </c:pt>
                <c:pt idx="5041">
                  <c:v>1125.4515589984239</c:v>
                </c:pt>
                <c:pt idx="5042">
                  <c:v>1109.8800025225332</c:v>
                </c:pt>
                <c:pt idx="5043">
                  <c:v>1123.6912703547314</c:v>
                </c:pt>
                <c:pt idx="5044">
                  <c:v>1092.6435732607351</c:v>
                </c:pt>
                <c:pt idx="5045">
                  <c:v>1065.371001045296</c:v>
                </c:pt>
                <c:pt idx="5046">
                  <c:v>1109.1556898831921</c:v>
                </c:pt>
                <c:pt idx="5047">
                  <c:v>1098.2852015429132</c:v>
                </c:pt>
                <c:pt idx="5048">
                  <c:v>1083.2102453471732</c:v>
                </c:pt>
                <c:pt idx="5049">
                  <c:v>1730.2438263024264</c:v>
                </c:pt>
                <c:pt idx="5050">
                  <c:v>1130.1559337026144</c:v>
                </c:pt>
                <c:pt idx="5051">
                  <c:v>1112.4065272728531</c:v>
                </c:pt>
                <c:pt idx="5052">
                  <c:v>1108.8371458300842</c:v>
                </c:pt>
                <c:pt idx="5053">
                  <c:v>1090.0112958993993</c:v>
                </c:pt>
                <c:pt idx="5054">
                  <c:v>1113.7388287047118</c:v>
                </c:pt>
                <c:pt idx="5055">
                  <c:v>1710.0487522427966</c:v>
                </c:pt>
                <c:pt idx="5056">
                  <c:v>1099.1303899017703</c:v>
                </c:pt>
                <c:pt idx="5057">
                  <c:v>1096.8092574629391</c:v>
                </c:pt>
                <c:pt idx="5058">
                  <c:v>1110.658500189367</c:v>
                </c:pt>
                <c:pt idx="5059">
                  <c:v>1074.6184905840464</c:v>
                </c:pt>
                <c:pt idx="5060">
                  <c:v>1113.279574262159</c:v>
                </c:pt>
                <c:pt idx="5061">
                  <c:v>1110.0309188264173</c:v>
                </c:pt>
                <c:pt idx="5062">
                  <c:v>1735.2520228054739</c:v>
                </c:pt>
                <c:pt idx="5063">
                  <c:v>1090.0476820818617</c:v>
                </c:pt>
                <c:pt idx="5064">
                  <c:v>1116.8101566859398</c:v>
                </c:pt>
                <c:pt idx="5065">
                  <c:v>1066.6051793078609</c:v>
                </c:pt>
                <c:pt idx="5066">
                  <c:v>1115.3256674396318</c:v>
                </c:pt>
                <c:pt idx="5067">
                  <c:v>1076.5203776703597</c:v>
                </c:pt>
                <c:pt idx="5068">
                  <c:v>1089.249438598916</c:v>
                </c:pt>
                <c:pt idx="5069">
                  <c:v>1074.9618813414431</c:v>
                </c:pt>
                <c:pt idx="5070">
                  <c:v>1104.5116055225428</c:v>
                </c:pt>
                <c:pt idx="5071">
                  <c:v>1085.0337441995625</c:v>
                </c:pt>
                <c:pt idx="5072">
                  <c:v>1070.2036415236996</c:v>
                </c:pt>
                <c:pt idx="5073">
                  <c:v>1065.9760175651547</c:v>
                </c:pt>
                <c:pt idx="5074">
                  <c:v>1089.0167418227518</c:v>
                </c:pt>
                <c:pt idx="5075">
                  <c:v>1113.1478441423046</c:v>
                </c:pt>
                <c:pt idx="5076">
                  <c:v>1084.6445312443486</c:v>
                </c:pt>
                <c:pt idx="5077">
                  <c:v>1082.2621504386639</c:v>
                </c:pt>
                <c:pt idx="5078">
                  <c:v>1091.8324037923346</c:v>
                </c:pt>
                <c:pt idx="5079">
                  <c:v>1095.7793054082001</c:v>
                </c:pt>
                <c:pt idx="5080">
                  <c:v>1108.3941700703153</c:v>
                </c:pt>
                <c:pt idx="5081">
                  <c:v>1094.2288230334073</c:v>
                </c:pt>
                <c:pt idx="5082">
                  <c:v>1155.2904270611909</c:v>
                </c:pt>
                <c:pt idx="5083">
                  <c:v>1095.748512469549</c:v>
                </c:pt>
                <c:pt idx="5084">
                  <c:v>1097.552653978297</c:v>
                </c:pt>
                <c:pt idx="5085">
                  <c:v>1077.2604773793621</c:v>
                </c:pt>
                <c:pt idx="5086">
                  <c:v>1121.7782864664505</c:v>
                </c:pt>
                <c:pt idx="5087">
                  <c:v>1082.3752342917328</c:v>
                </c:pt>
                <c:pt idx="5088">
                  <c:v>1123.7240650586539</c:v>
                </c:pt>
                <c:pt idx="5089">
                  <c:v>1105.8886103789905</c:v>
                </c:pt>
                <c:pt idx="5090">
                  <c:v>1074.6809754171456</c:v>
                </c:pt>
                <c:pt idx="5091">
                  <c:v>1113.3438640035936</c:v>
                </c:pt>
                <c:pt idx="5092">
                  <c:v>1066.7439263603103</c:v>
                </c:pt>
                <c:pt idx="5093">
                  <c:v>1073.4076828799248</c:v>
                </c:pt>
                <c:pt idx="5094">
                  <c:v>1123.3248745967105</c:v>
                </c:pt>
                <c:pt idx="5095">
                  <c:v>1109.6599291012637</c:v>
                </c:pt>
                <c:pt idx="5096">
                  <c:v>1131.1887964584666</c:v>
                </c:pt>
                <c:pt idx="5097">
                  <c:v>2016.5173412918764</c:v>
                </c:pt>
                <c:pt idx="5098">
                  <c:v>1061.2618682816596</c:v>
                </c:pt>
                <c:pt idx="5099">
                  <c:v>1065.6269806110661</c:v>
                </c:pt>
                <c:pt idx="5100">
                  <c:v>1054.3716616904808</c:v>
                </c:pt>
                <c:pt idx="5101">
                  <c:v>1062.6104873470865</c:v>
                </c:pt>
                <c:pt idx="5102">
                  <c:v>1101.2322810705912</c:v>
                </c:pt>
                <c:pt idx="5103">
                  <c:v>1087.4000944364366</c:v>
                </c:pt>
                <c:pt idx="5104">
                  <c:v>1107.5988285304595</c:v>
                </c:pt>
                <c:pt idx="5105">
                  <c:v>1098.5068284232866</c:v>
                </c:pt>
                <c:pt idx="5106">
                  <c:v>1685.4328738178183</c:v>
                </c:pt>
                <c:pt idx="5107">
                  <c:v>1104.3611722701837</c:v>
                </c:pt>
                <c:pt idx="5108">
                  <c:v>1116.4039242000686</c:v>
                </c:pt>
                <c:pt idx="5109">
                  <c:v>1131.8806482585067</c:v>
                </c:pt>
                <c:pt idx="5110">
                  <c:v>2022.5377111591883</c:v>
                </c:pt>
                <c:pt idx="5111">
                  <c:v>1738.1350644504801</c:v>
                </c:pt>
                <c:pt idx="5112">
                  <c:v>1086.2696623381462</c:v>
                </c:pt>
                <c:pt idx="5113">
                  <c:v>2025.9146180312457</c:v>
                </c:pt>
                <c:pt idx="5114">
                  <c:v>2020.0467098565987</c:v>
                </c:pt>
                <c:pt idx="5115">
                  <c:v>1070.6124458251134</c:v>
                </c:pt>
                <c:pt idx="5116">
                  <c:v>1082.3474267884794</c:v>
                </c:pt>
                <c:pt idx="5117">
                  <c:v>1091.3973673590608</c:v>
                </c:pt>
                <c:pt idx="5118">
                  <c:v>1690.1392014395076</c:v>
                </c:pt>
                <c:pt idx="5119">
                  <c:v>1111.1760099570454</c:v>
                </c:pt>
                <c:pt idx="5120">
                  <c:v>1119.6866733308273</c:v>
                </c:pt>
                <c:pt idx="5121">
                  <c:v>1077.3092688137178</c:v>
                </c:pt>
                <c:pt idx="5122">
                  <c:v>1141.0583531228374</c:v>
                </c:pt>
                <c:pt idx="5123">
                  <c:v>1039.6765279015326</c:v>
                </c:pt>
                <c:pt idx="5124">
                  <c:v>1086.38172453941</c:v>
                </c:pt>
                <c:pt idx="5125">
                  <c:v>1082.4163158977119</c:v>
                </c:pt>
                <c:pt idx="5126">
                  <c:v>1107.8262447219872</c:v>
                </c:pt>
                <c:pt idx="5127">
                  <c:v>1088.8428962504586</c:v>
                </c:pt>
                <c:pt idx="5128">
                  <c:v>1083.4397065786493</c:v>
                </c:pt>
                <c:pt idx="5129">
                  <c:v>1690.991403676953</c:v>
                </c:pt>
                <c:pt idx="5130">
                  <c:v>1090.717160976769</c:v>
                </c:pt>
                <c:pt idx="5131">
                  <c:v>1089.4992833009787</c:v>
                </c:pt>
                <c:pt idx="5132">
                  <c:v>1696.3582594562342</c:v>
                </c:pt>
                <c:pt idx="5133">
                  <c:v>1675.1442067235255</c:v>
                </c:pt>
                <c:pt idx="5134">
                  <c:v>1683.190354937188</c:v>
                </c:pt>
                <c:pt idx="5135">
                  <c:v>1118.8407496022367</c:v>
                </c:pt>
                <c:pt idx="5136">
                  <c:v>1099.9239109632556</c:v>
                </c:pt>
                <c:pt idx="5137">
                  <c:v>1115.6355349006103</c:v>
                </c:pt>
                <c:pt idx="5138">
                  <c:v>1738.0951269638247</c:v>
                </c:pt>
                <c:pt idx="5139">
                  <c:v>1112.938471341128</c:v>
                </c:pt>
                <c:pt idx="5140">
                  <c:v>1107.7606821812244</c:v>
                </c:pt>
                <c:pt idx="5141">
                  <c:v>2005.3032540184608</c:v>
                </c:pt>
                <c:pt idx="5142">
                  <c:v>1109.3731400724998</c:v>
                </c:pt>
                <c:pt idx="5143">
                  <c:v>1703.5249373165543</c:v>
                </c:pt>
                <c:pt idx="5144">
                  <c:v>2034.1963214134275</c:v>
                </c:pt>
                <c:pt idx="5145">
                  <c:v>1092.4952347736617</c:v>
                </c:pt>
                <c:pt idx="5146">
                  <c:v>1069.488800483261</c:v>
                </c:pt>
                <c:pt idx="5147">
                  <c:v>1725.1259252802147</c:v>
                </c:pt>
                <c:pt idx="5148">
                  <c:v>1728.324847223626</c:v>
                </c:pt>
                <c:pt idx="5149">
                  <c:v>1690.4748616879608</c:v>
                </c:pt>
                <c:pt idx="5150">
                  <c:v>1720.1088015769196</c:v>
                </c:pt>
                <c:pt idx="5151">
                  <c:v>1120.9888716397038</c:v>
                </c:pt>
                <c:pt idx="5152">
                  <c:v>1111.05423428381</c:v>
                </c:pt>
                <c:pt idx="5153">
                  <c:v>1988.2953809090093</c:v>
                </c:pt>
                <c:pt idx="5154">
                  <c:v>1690.2479360615446</c:v>
                </c:pt>
                <c:pt idx="5155">
                  <c:v>1100.0023584847306</c:v>
                </c:pt>
                <c:pt idx="5156">
                  <c:v>1078.779979600597</c:v>
                </c:pt>
                <c:pt idx="5157">
                  <c:v>1119.1041791332382</c:v>
                </c:pt>
                <c:pt idx="5158">
                  <c:v>1104.552445386772</c:v>
                </c:pt>
                <c:pt idx="5159">
                  <c:v>1137.6156040200704</c:v>
                </c:pt>
                <c:pt idx="5160">
                  <c:v>1087.3793982072702</c:v>
                </c:pt>
                <c:pt idx="5161">
                  <c:v>1118.9747403546144</c:v>
                </c:pt>
                <c:pt idx="5162">
                  <c:v>1142.2427184525554</c:v>
                </c:pt>
                <c:pt idx="5163">
                  <c:v>1127.229220041392</c:v>
                </c:pt>
                <c:pt idx="5164">
                  <c:v>1127.2346730468569</c:v>
                </c:pt>
                <c:pt idx="5165">
                  <c:v>1077.8389190381936</c:v>
                </c:pt>
                <c:pt idx="5166">
                  <c:v>1087.0679804042575</c:v>
                </c:pt>
                <c:pt idx="5167">
                  <c:v>1132.135478604737</c:v>
                </c:pt>
                <c:pt idx="5168">
                  <c:v>1123.1655388709617</c:v>
                </c:pt>
                <c:pt idx="5169">
                  <c:v>1113.4820099146514</c:v>
                </c:pt>
                <c:pt idx="5170">
                  <c:v>1095.023111354323</c:v>
                </c:pt>
                <c:pt idx="5171">
                  <c:v>1110.8866795083466</c:v>
                </c:pt>
                <c:pt idx="5172">
                  <c:v>1122.6567944068727</c:v>
                </c:pt>
                <c:pt idx="5173">
                  <c:v>1103.6039404434773</c:v>
                </c:pt>
                <c:pt idx="5174">
                  <c:v>1966.5031040373676</c:v>
                </c:pt>
                <c:pt idx="5175">
                  <c:v>1072.8363195964578</c:v>
                </c:pt>
                <c:pt idx="5176">
                  <c:v>1091.0648390739541</c:v>
                </c:pt>
                <c:pt idx="5177">
                  <c:v>1119.5464797980444</c:v>
                </c:pt>
                <c:pt idx="5178">
                  <c:v>1714.6872333100659</c:v>
                </c:pt>
                <c:pt idx="5179">
                  <c:v>1096.1947632208262</c:v>
                </c:pt>
                <c:pt idx="5180">
                  <c:v>1077.4473425483966</c:v>
                </c:pt>
                <c:pt idx="5181">
                  <c:v>1111.0291333405532</c:v>
                </c:pt>
                <c:pt idx="5182">
                  <c:v>1068.7187534349018</c:v>
                </c:pt>
                <c:pt idx="5183">
                  <c:v>1100.3107430703487</c:v>
                </c:pt>
                <c:pt idx="5184">
                  <c:v>1734.595677275247</c:v>
                </c:pt>
                <c:pt idx="5185">
                  <c:v>1990.9149296454818</c:v>
                </c:pt>
                <c:pt idx="5186">
                  <c:v>1108.5836329562169</c:v>
                </c:pt>
                <c:pt idx="5187">
                  <c:v>1078.9331631769383</c:v>
                </c:pt>
                <c:pt idx="5188">
                  <c:v>1107.0387283432638</c:v>
                </c:pt>
                <c:pt idx="5189">
                  <c:v>1122.9182455603329</c:v>
                </c:pt>
                <c:pt idx="5190">
                  <c:v>2005.0340483428333</c:v>
                </c:pt>
                <c:pt idx="5191">
                  <c:v>1094.6488812992263</c:v>
                </c:pt>
                <c:pt idx="5192">
                  <c:v>1118.3580620642729</c:v>
                </c:pt>
                <c:pt idx="5193">
                  <c:v>1967.3363861538633</c:v>
                </c:pt>
                <c:pt idx="5194">
                  <c:v>1091.9649249087292</c:v>
                </c:pt>
                <c:pt idx="5195">
                  <c:v>1712.2541495310322</c:v>
                </c:pt>
                <c:pt idx="5196">
                  <c:v>1114.3933098743582</c:v>
                </c:pt>
                <c:pt idx="5197">
                  <c:v>1100.6326484337092</c:v>
                </c:pt>
                <c:pt idx="5198">
                  <c:v>1125.9526947564036</c:v>
                </c:pt>
                <c:pt idx="5199">
                  <c:v>2017.7493397248159</c:v>
                </c:pt>
                <c:pt idx="5200">
                  <c:v>1705.5302133419698</c:v>
                </c:pt>
                <c:pt idx="5201">
                  <c:v>1983.9917246429247</c:v>
                </c:pt>
                <c:pt idx="5202">
                  <c:v>1985.0493934736028</c:v>
                </c:pt>
                <c:pt idx="5203">
                  <c:v>1124.0421261759557</c:v>
                </c:pt>
                <c:pt idx="5204">
                  <c:v>1089.4621411404937</c:v>
                </c:pt>
                <c:pt idx="5205">
                  <c:v>1113.7151128047317</c:v>
                </c:pt>
                <c:pt idx="5206">
                  <c:v>1083.5029435667304</c:v>
                </c:pt>
                <c:pt idx="5207">
                  <c:v>1102.8589937641145</c:v>
                </c:pt>
                <c:pt idx="5208">
                  <c:v>1104.9827865596333</c:v>
                </c:pt>
                <c:pt idx="5209">
                  <c:v>1135.8353378683341</c:v>
                </c:pt>
                <c:pt idx="5210">
                  <c:v>1122.3486683978911</c:v>
                </c:pt>
                <c:pt idx="5211">
                  <c:v>1140.7023735848538</c:v>
                </c:pt>
                <c:pt idx="5212">
                  <c:v>1095.7860733941152</c:v>
                </c:pt>
                <c:pt idx="5213">
                  <c:v>1093.476228567506</c:v>
                </c:pt>
                <c:pt idx="5214">
                  <c:v>1105.8092541229025</c:v>
                </c:pt>
                <c:pt idx="5215">
                  <c:v>1101.3321876427874</c:v>
                </c:pt>
                <c:pt idx="5216">
                  <c:v>1067.3973801355853</c:v>
                </c:pt>
                <c:pt idx="5217">
                  <c:v>1071.9424323528399</c:v>
                </c:pt>
                <c:pt idx="5218">
                  <c:v>1093.8330180044311</c:v>
                </c:pt>
                <c:pt idx="5219">
                  <c:v>2000.5181839782417</c:v>
                </c:pt>
                <c:pt idx="5220">
                  <c:v>1070.1109461087701</c:v>
                </c:pt>
                <c:pt idx="5221">
                  <c:v>1100.7306362952122</c:v>
                </c:pt>
                <c:pt idx="5222">
                  <c:v>1100.2329620445155</c:v>
                </c:pt>
                <c:pt idx="5223">
                  <c:v>1092.6842383594271</c:v>
                </c:pt>
                <c:pt idx="5224">
                  <c:v>1082.1928773138775</c:v>
                </c:pt>
                <c:pt idx="5225">
                  <c:v>1104.4133320763274</c:v>
                </c:pt>
                <c:pt idx="5226">
                  <c:v>1092.0716840480588</c:v>
                </c:pt>
                <c:pt idx="5227">
                  <c:v>1073.3174509578191</c:v>
                </c:pt>
                <c:pt idx="5228">
                  <c:v>1076.7561274427858</c:v>
                </c:pt>
                <c:pt idx="5229">
                  <c:v>1122.1071188557155</c:v>
                </c:pt>
                <c:pt idx="5230">
                  <c:v>1091.3702670828595</c:v>
                </c:pt>
                <c:pt idx="5231">
                  <c:v>1111.3921492876595</c:v>
                </c:pt>
                <c:pt idx="5232">
                  <c:v>1074.9591976766553</c:v>
                </c:pt>
                <c:pt idx="5233">
                  <c:v>1100.5028094021002</c:v>
                </c:pt>
                <c:pt idx="5234">
                  <c:v>2000.3728706656659</c:v>
                </c:pt>
                <c:pt idx="5235">
                  <c:v>1064.5021508531891</c:v>
                </c:pt>
                <c:pt idx="5236">
                  <c:v>1092.6475466726652</c:v>
                </c:pt>
                <c:pt idx="5237">
                  <c:v>1702.151332613143</c:v>
                </c:pt>
                <c:pt idx="5238">
                  <c:v>1713.9920739767074</c:v>
                </c:pt>
                <c:pt idx="5239">
                  <c:v>1708.0583471871116</c:v>
                </c:pt>
                <c:pt idx="5240">
                  <c:v>1685.2121373339999</c:v>
                </c:pt>
                <c:pt idx="5241">
                  <c:v>1961.8862100529298</c:v>
                </c:pt>
                <c:pt idx="5242">
                  <c:v>1976.3471048227202</c:v>
                </c:pt>
                <c:pt idx="5243">
                  <c:v>1096.6474684849607</c:v>
                </c:pt>
                <c:pt idx="5244">
                  <c:v>1082.9553435855946</c:v>
                </c:pt>
                <c:pt idx="5245">
                  <c:v>1090.5710756198223</c:v>
                </c:pt>
                <c:pt idx="5246">
                  <c:v>1109.5680079318818</c:v>
                </c:pt>
                <c:pt idx="5247">
                  <c:v>1105.7418864532115</c:v>
                </c:pt>
                <c:pt idx="5248">
                  <c:v>1084.804005122774</c:v>
                </c:pt>
                <c:pt idx="5249">
                  <c:v>1981.1422925779245</c:v>
                </c:pt>
                <c:pt idx="5250">
                  <c:v>1112.9419134200482</c:v>
                </c:pt>
                <c:pt idx="5251">
                  <c:v>1082.3198051549548</c:v>
                </c:pt>
                <c:pt idx="5252">
                  <c:v>1123.3054616338168</c:v>
                </c:pt>
                <c:pt idx="5253">
                  <c:v>1122.5799250015202</c:v>
                </c:pt>
                <c:pt idx="5254">
                  <c:v>1108.3798604976118</c:v>
                </c:pt>
                <c:pt idx="5255">
                  <c:v>1109.2136351182232</c:v>
                </c:pt>
                <c:pt idx="5256">
                  <c:v>1709.2766185743233</c:v>
                </c:pt>
                <c:pt idx="5257">
                  <c:v>1117.949529865168</c:v>
                </c:pt>
                <c:pt idx="5258">
                  <c:v>1078.2191803183102</c:v>
                </c:pt>
                <c:pt idx="5259">
                  <c:v>1094.4367353613482</c:v>
                </c:pt>
                <c:pt idx="5260">
                  <c:v>1108.9722538430181</c:v>
                </c:pt>
                <c:pt idx="5261">
                  <c:v>1099.6235692830849</c:v>
                </c:pt>
                <c:pt idx="5262">
                  <c:v>1088.8345364916484</c:v>
                </c:pt>
                <c:pt idx="5263">
                  <c:v>1103.1004483238066</c:v>
                </c:pt>
                <c:pt idx="5264">
                  <c:v>1077.2404268343846</c:v>
                </c:pt>
                <c:pt idx="5265">
                  <c:v>1111.1114434163123</c:v>
                </c:pt>
                <c:pt idx="5266">
                  <c:v>1098.3388408607602</c:v>
                </c:pt>
                <c:pt idx="5267">
                  <c:v>1083.2172729048839</c:v>
                </c:pt>
                <c:pt idx="5268">
                  <c:v>1092.4535297896466</c:v>
                </c:pt>
                <c:pt idx="5269">
                  <c:v>1106.5876908898092</c:v>
                </c:pt>
                <c:pt idx="5270">
                  <c:v>1076.5109772686314</c:v>
                </c:pt>
                <c:pt idx="5271">
                  <c:v>1103.872045646581</c:v>
                </c:pt>
                <c:pt idx="5272">
                  <c:v>1067.6365184824888</c:v>
                </c:pt>
                <c:pt idx="5273">
                  <c:v>1110.802636745012</c:v>
                </c:pt>
                <c:pt idx="5274">
                  <c:v>1098.1765422085059</c:v>
                </c:pt>
                <c:pt idx="5275">
                  <c:v>1121.7437844213534</c:v>
                </c:pt>
                <c:pt idx="5276">
                  <c:v>1129.1534683570578</c:v>
                </c:pt>
                <c:pt idx="5277">
                  <c:v>1118.827694322948</c:v>
                </c:pt>
                <c:pt idx="5278">
                  <c:v>1105.3837586965972</c:v>
                </c:pt>
                <c:pt idx="5279">
                  <c:v>2003.4588106694687</c:v>
                </c:pt>
                <c:pt idx="5280">
                  <c:v>1111.9071761206858</c:v>
                </c:pt>
                <c:pt idx="5281">
                  <c:v>1067.2058431893374</c:v>
                </c:pt>
                <c:pt idx="5282">
                  <c:v>1096.5525744347528</c:v>
                </c:pt>
                <c:pt idx="5283">
                  <c:v>1106.6837266588391</c:v>
                </c:pt>
                <c:pt idx="5284">
                  <c:v>1115.8328598668761</c:v>
                </c:pt>
                <c:pt idx="5285">
                  <c:v>1065.0927952862276</c:v>
                </c:pt>
                <c:pt idx="5286">
                  <c:v>1107.8143120916693</c:v>
                </c:pt>
                <c:pt idx="5287">
                  <c:v>1098.6855677974527</c:v>
                </c:pt>
                <c:pt idx="5288">
                  <c:v>1109.4971390494816</c:v>
                </c:pt>
                <c:pt idx="5289">
                  <c:v>1092.1853819558569</c:v>
                </c:pt>
                <c:pt idx="5290">
                  <c:v>1109.8289768382081</c:v>
                </c:pt>
                <c:pt idx="5291">
                  <c:v>1081.057067311511</c:v>
                </c:pt>
                <c:pt idx="5292">
                  <c:v>1064.6324501620386</c:v>
                </c:pt>
                <c:pt idx="5293">
                  <c:v>1091.1114945344673</c:v>
                </c:pt>
                <c:pt idx="5294">
                  <c:v>1087.1717224860861</c:v>
                </c:pt>
                <c:pt idx="5295">
                  <c:v>2020.8914308202327</c:v>
                </c:pt>
                <c:pt idx="5296">
                  <c:v>2051.5127073862636</c:v>
                </c:pt>
                <c:pt idx="5297">
                  <c:v>1112.4458326034965</c:v>
                </c:pt>
                <c:pt idx="5298">
                  <c:v>1973.1507283697044</c:v>
                </c:pt>
                <c:pt idx="5299">
                  <c:v>1117.863171942206</c:v>
                </c:pt>
                <c:pt idx="5300">
                  <c:v>1072.2866937182243</c:v>
                </c:pt>
                <c:pt idx="5301">
                  <c:v>1121.1523076503076</c:v>
                </c:pt>
                <c:pt idx="5302">
                  <c:v>1101.0579026442324</c:v>
                </c:pt>
                <c:pt idx="5303">
                  <c:v>1986.606807928933</c:v>
                </c:pt>
                <c:pt idx="5304">
                  <c:v>1972.7186997750489</c:v>
                </c:pt>
                <c:pt idx="5305">
                  <c:v>1099.3873846116171</c:v>
                </c:pt>
                <c:pt idx="5306">
                  <c:v>1117.9202163546524</c:v>
                </c:pt>
                <c:pt idx="5307">
                  <c:v>1074.015072144045</c:v>
                </c:pt>
                <c:pt idx="5308">
                  <c:v>1976.065302459768</c:v>
                </c:pt>
                <c:pt idx="5309">
                  <c:v>1110.2565381327072</c:v>
                </c:pt>
                <c:pt idx="5310">
                  <c:v>1058.3356430555766</c:v>
                </c:pt>
                <c:pt idx="5311">
                  <c:v>1677.3492676325036</c:v>
                </c:pt>
                <c:pt idx="5312">
                  <c:v>1976.2076239936746</c:v>
                </c:pt>
                <c:pt idx="5313">
                  <c:v>1096.653427351147</c:v>
                </c:pt>
                <c:pt idx="5314">
                  <c:v>2004.4792229846514</c:v>
                </c:pt>
                <c:pt idx="5315">
                  <c:v>1087.6495919251436</c:v>
                </c:pt>
                <c:pt idx="5316">
                  <c:v>1110.3793151894617</c:v>
                </c:pt>
                <c:pt idx="5317">
                  <c:v>1134.1408323137291</c:v>
                </c:pt>
                <c:pt idx="5318">
                  <c:v>1115.3631878969934</c:v>
                </c:pt>
                <c:pt idx="5319">
                  <c:v>1069.7205234058188</c:v>
                </c:pt>
                <c:pt idx="5320">
                  <c:v>1082.4839747599597</c:v>
                </c:pt>
                <c:pt idx="5321">
                  <c:v>1115.0179534901777</c:v>
                </c:pt>
                <c:pt idx="5322">
                  <c:v>1996.2951248662009</c:v>
                </c:pt>
                <c:pt idx="5323">
                  <c:v>1986.7528356427576</c:v>
                </c:pt>
                <c:pt idx="5324">
                  <c:v>1081.913503157087</c:v>
                </c:pt>
                <c:pt idx="5325">
                  <c:v>1078.3670971935117</c:v>
                </c:pt>
                <c:pt idx="5326">
                  <c:v>1096.5369369134651</c:v>
                </c:pt>
                <c:pt idx="5327">
                  <c:v>1067.4592262607359</c:v>
                </c:pt>
                <c:pt idx="5328">
                  <c:v>1106.1452373417778</c:v>
                </c:pt>
                <c:pt idx="5329">
                  <c:v>1108.2616525386597</c:v>
                </c:pt>
                <c:pt idx="5330">
                  <c:v>1097.8267583367892</c:v>
                </c:pt>
                <c:pt idx="5331">
                  <c:v>1120.3351651083015</c:v>
                </c:pt>
                <c:pt idx="5332">
                  <c:v>1099.1878809451775</c:v>
                </c:pt>
                <c:pt idx="5333">
                  <c:v>1068.3350275653449</c:v>
                </c:pt>
                <c:pt idx="5334">
                  <c:v>1150.6566130935034</c:v>
                </c:pt>
                <c:pt idx="5335">
                  <c:v>1945.5065652887517</c:v>
                </c:pt>
                <c:pt idx="5336">
                  <c:v>1114.9319769067592</c:v>
                </c:pt>
                <c:pt idx="5337">
                  <c:v>1083.6178879805886</c:v>
                </c:pt>
                <c:pt idx="5338">
                  <c:v>1113.2454695776462</c:v>
                </c:pt>
                <c:pt idx="5339">
                  <c:v>1117.243246653185</c:v>
                </c:pt>
                <c:pt idx="5340">
                  <c:v>1103.0638212208594</c:v>
                </c:pt>
                <c:pt idx="5341">
                  <c:v>1108.6771316111151</c:v>
                </c:pt>
                <c:pt idx="5342">
                  <c:v>1137.506942993597</c:v>
                </c:pt>
                <c:pt idx="5343">
                  <c:v>1115.2068207773627</c:v>
                </c:pt>
                <c:pt idx="5344">
                  <c:v>1102.0526646178475</c:v>
                </c:pt>
                <c:pt idx="5345">
                  <c:v>1106.2982447674383</c:v>
                </c:pt>
                <c:pt idx="5346">
                  <c:v>1144.5600499418879</c:v>
                </c:pt>
                <c:pt idx="5347">
                  <c:v>1088.1466912054768</c:v>
                </c:pt>
                <c:pt idx="5348">
                  <c:v>1091.1270131408482</c:v>
                </c:pt>
                <c:pt idx="5349">
                  <c:v>1991.2316278762273</c:v>
                </c:pt>
                <c:pt idx="5350">
                  <c:v>2008.21813850985</c:v>
                </c:pt>
                <c:pt idx="5351">
                  <c:v>2034.1729815047729</c:v>
                </c:pt>
                <c:pt idx="5352">
                  <c:v>1095.6910446338452</c:v>
                </c:pt>
                <c:pt idx="5353">
                  <c:v>1066.3772329697858</c:v>
                </c:pt>
                <c:pt idx="5354">
                  <c:v>1116.1299853758717</c:v>
                </c:pt>
                <c:pt idx="5355">
                  <c:v>2018.4887589361122</c:v>
                </c:pt>
                <c:pt idx="5356">
                  <c:v>1138.8326989889629</c:v>
                </c:pt>
                <c:pt idx="5357">
                  <c:v>1101.7731486646967</c:v>
                </c:pt>
                <c:pt idx="5358">
                  <c:v>1062.9866289823494</c:v>
                </c:pt>
                <c:pt idx="5359">
                  <c:v>1057.0651153312549</c:v>
                </c:pt>
                <c:pt idx="5360">
                  <c:v>1112.0030241244197</c:v>
                </c:pt>
                <c:pt idx="5361">
                  <c:v>1058.9137038581723</c:v>
                </c:pt>
                <c:pt idx="5362">
                  <c:v>1113.6669695554995</c:v>
                </c:pt>
                <c:pt idx="5363">
                  <c:v>1105.0805631475075</c:v>
                </c:pt>
                <c:pt idx="5364">
                  <c:v>1999.0084024578841</c:v>
                </c:pt>
                <c:pt idx="5365">
                  <c:v>1080.6176268344373</c:v>
                </c:pt>
                <c:pt idx="5366">
                  <c:v>1092.4214784747239</c:v>
                </c:pt>
                <c:pt idx="5367">
                  <c:v>1099.1062590320332</c:v>
                </c:pt>
                <c:pt idx="5368">
                  <c:v>1086.0567890090965</c:v>
                </c:pt>
                <c:pt idx="5369">
                  <c:v>1122.3311520836164</c:v>
                </c:pt>
                <c:pt idx="5370">
                  <c:v>1103.8835706806428</c:v>
                </c:pt>
                <c:pt idx="5371">
                  <c:v>1968.5880767847816</c:v>
                </c:pt>
                <c:pt idx="5372">
                  <c:v>1686.8737585590875</c:v>
                </c:pt>
                <c:pt idx="5373">
                  <c:v>1992.7214850119426</c:v>
                </c:pt>
                <c:pt idx="5374">
                  <c:v>1116.2718216538024</c:v>
                </c:pt>
                <c:pt idx="5375">
                  <c:v>1085.6923839085098</c:v>
                </c:pt>
                <c:pt idx="5376">
                  <c:v>1105.9412885658726</c:v>
                </c:pt>
                <c:pt idx="5377">
                  <c:v>1074.635790614228</c:v>
                </c:pt>
                <c:pt idx="5378">
                  <c:v>1095.0602062246523</c:v>
                </c:pt>
                <c:pt idx="5379">
                  <c:v>1093.4884932519487</c:v>
                </c:pt>
                <c:pt idx="5380">
                  <c:v>1109.2508416508776</c:v>
                </c:pt>
                <c:pt idx="5381">
                  <c:v>1119.9337169790654</c:v>
                </c:pt>
                <c:pt idx="5382">
                  <c:v>1141.0324226345228</c:v>
                </c:pt>
                <c:pt idx="5383">
                  <c:v>1090.3677308421843</c:v>
                </c:pt>
                <c:pt idx="5384">
                  <c:v>1112.3130740822232</c:v>
                </c:pt>
                <c:pt idx="5385">
                  <c:v>1719.4600972373355</c:v>
                </c:pt>
                <c:pt idx="5386">
                  <c:v>1068.6829916783065</c:v>
                </c:pt>
                <c:pt idx="5387">
                  <c:v>1715.7323493798062</c:v>
                </c:pt>
                <c:pt idx="5388">
                  <c:v>2017.4419386649342</c:v>
                </c:pt>
                <c:pt idx="5389">
                  <c:v>2024.2633811872204</c:v>
                </c:pt>
                <c:pt idx="5390">
                  <c:v>1985.9192243731145</c:v>
                </c:pt>
                <c:pt idx="5391">
                  <c:v>1699.2825055151425</c:v>
                </c:pt>
                <c:pt idx="5392">
                  <c:v>1099.0424064320896</c:v>
                </c:pt>
                <c:pt idx="5393">
                  <c:v>1116.9281480234577</c:v>
                </c:pt>
                <c:pt idx="5394">
                  <c:v>1065.5770135660694</c:v>
                </c:pt>
                <c:pt idx="5395">
                  <c:v>1085.5278507393089</c:v>
                </c:pt>
                <c:pt idx="5396">
                  <c:v>1659.1033199750045</c:v>
                </c:pt>
                <c:pt idx="5397">
                  <c:v>1085.822546476973</c:v>
                </c:pt>
                <c:pt idx="5398">
                  <c:v>1097.0742065692041</c:v>
                </c:pt>
                <c:pt idx="5399">
                  <c:v>1090.0805775854869</c:v>
                </c:pt>
                <c:pt idx="5400">
                  <c:v>1124.9042607821461</c:v>
                </c:pt>
                <c:pt idx="5401">
                  <c:v>1105.3415892905982</c:v>
                </c:pt>
                <c:pt idx="5402">
                  <c:v>1079.3237837946058</c:v>
                </c:pt>
                <c:pt idx="5403">
                  <c:v>1082.6769424837275</c:v>
                </c:pt>
                <c:pt idx="5404">
                  <c:v>1107.0070695397535</c:v>
                </c:pt>
                <c:pt idx="5405">
                  <c:v>1128.1267809802159</c:v>
                </c:pt>
                <c:pt idx="5406">
                  <c:v>1089.3394125337904</c:v>
                </c:pt>
                <c:pt idx="5407">
                  <c:v>1118.3315170131491</c:v>
                </c:pt>
                <c:pt idx="5408">
                  <c:v>1128.1308493487188</c:v>
                </c:pt>
                <c:pt idx="5409">
                  <c:v>1119.7458140602353</c:v>
                </c:pt>
                <c:pt idx="5410">
                  <c:v>1100.6495430881405</c:v>
                </c:pt>
                <c:pt idx="5411">
                  <c:v>1137.034788776142</c:v>
                </c:pt>
                <c:pt idx="5412">
                  <c:v>1093.233772670377</c:v>
                </c:pt>
                <c:pt idx="5413">
                  <c:v>1097.6556093735278</c:v>
                </c:pt>
                <c:pt idx="5414">
                  <c:v>1102.2549146376557</c:v>
                </c:pt>
                <c:pt idx="5415">
                  <c:v>1095.8628312217133</c:v>
                </c:pt>
                <c:pt idx="5416">
                  <c:v>1112.4064383121943</c:v>
                </c:pt>
                <c:pt idx="5417">
                  <c:v>1105.3602561187843</c:v>
                </c:pt>
                <c:pt idx="5418">
                  <c:v>1152.9748848210477</c:v>
                </c:pt>
                <c:pt idx="5419">
                  <c:v>1999.3314211368777</c:v>
                </c:pt>
                <c:pt idx="5420">
                  <c:v>1078.5044397189711</c:v>
                </c:pt>
                <c:pt idx="5421">
                  <c:v>1078.6799325381901</c:v>
                </c:pt>
                <c:pt idx="5422">
                  <c:v>1088.3422042992991</c:v>
                </c:pt>
                <c:pt idx="5423">
                  <c:v>1689.1835645614055</c:v>
                </c:pt>
                <c:pt idx="5424">
                  <c:v>1997.8247478794383</c:v>
                </c:pt>
                <c:pt idx="5425">
                  <c:v>1077.5256513143788</c:v>
                </c:pt>
                <c:pt idx="5426">
                  <c:v>1107.931327240937</c:v>
                </c:pt>
                <c:pt idx="5427">
                  <c:v>1092.2530617560349</c:v>
                </c:pt>
                <c:pt idx="5428">
                  <c:v>1714.6252235424702</c:v>
                </c:pt>
                <c:pt idx="5429">
                  <c:v>1090.6604282514959</c:v>
                </c:pt>
                <c:pt idx="5430">
                  <c:v>1088.1588002627316</c:v>
                </c:pt>
                <c:pt idx="5431">
                  <c:v>1116.1295133227313</c:v>
                </c:pt>
                <c:pt idx="5432">
                  <c:v>2009.3619034529881</c:v>
                </c:pt>
                <c:pt idx="5433">
                  <c:v>2026.0479077942468</c:v>
                </c:pt>
                <c:pt idx="5434">
                  <c:v>1139.1507947610526</c:v>
                </c:pt>
                <c:pt idx="5435">
                  <c:v>1970.1974231680806</c:v>
                </c:pt>
                <c:pt idx="5436">
                  <c:v>1093.8527689999396</c:v>
                </c:pt>
                <c:pt idx="5437">
                  <c:v>1679.431362596712</c:v>
                </c:pt>
                <c:pt idx="5438">
                  <c:v>2006.0293853660835</c:v>
                </c:pt>
                <c:pt idx="5439">
                  <c:v>1723.1223700955873</c:v>
                </c:pt>
                <c:pt idx="5440">
                  <c:v>1095.0937057007261</c:v>
                </c:pt>
                <c:pt idx="5441">
                  <c:v>1107.9836947506597</c:v>
                </c:pt>
                <c:pt idx="5442">
                  <c:v>1689.290284685635</c:v>
                </c:pt>
                <c:pt idx="5443">
                  <c:v>2018.9277786816765</c:v>
                </c:pt>
                <c:pt idx="5444">
                  <c:v>1114.9599832943663</c:v>
                </c:pt>
                <c:pt idx="5445">
                  <c:v>1120.4561793994258</c:v>
                </c:pt>
                <c:pt idx="5446">
                  <c:v>1123.0159910234584</c:v>
                </c:pt>
                <c:pt idx="5447">
                  <c:v>1106.478738002329</c:v>
                </c:pt>
                <c:pt idx="5448">
                  <c:v>1976.8359981089043</c:v>
                </c:pt>
                <c:pt idx="5449">
                  <c:v>1954.7491019166591</c:v>
                </c:pt>
                <c:pt idx="5450">
                  <c:v>1705.0382874831998</c:v>
                </c:pt>
                <c:pt idx="5451">
                  <c:v>1671.1795952052205</c:v>
                </c:pt>
                <c:pt idx="5452">
                  <c:v>1102.7159479524789</c:v>
                </c:pt>
                <c:pt idx="5453">
                  <c:v>1081.4807315964706</c:v>
                </c:pt>
                <c:pt idx="5454">
                  <c:v>1103.306617893634</c:v>
                </c:pt>
                <c:pt idx="5455">
                  <c:v>1143.3703464911609</c:v>
                </c:pt>
                <c:pt idx="5456">
                  <c:v>1102.7755392936251</c:v>
                </c:pt>
                <c:pt idx="5457">
                  <c:v>1123.0802748365334</c:v>
                </c:pt>
                <c:pt idx="5458">
                  <c:v>1726.5678970288075</c:v>
                </c:pt>
                <c:pt idx="5459">
                  <c:v>1712.1123242584549</c:v>
                </c:pt>
                <c:pt idx="5460">
                  <c:v>1088.6954875660224</c:v>
                </c:pt>
                <c:pt idx="5461">
                  <c:v>1107.9394363383935</c:v>
                </c:pt>
                <c:pt idx="5462">
                  <c:v>1709.2247479620257</c:v>
                </c:pt>
                <c:pt idx="5463">
                  <c:v>1097.1514217609849</c:v>
                </c:pt>
                <c:pt idx="5464">
                  <c:v>1104.4354694857457</c:v>
                </c:pt>
                <c:pt idx="5465">
                  <c:v>1078.1986788343629</c:v>
                </c:pt>
                <c:pt idx="5466">
                  <c:v>1117.9307763798724</c:v>
                </c:pt>
                <c:pt idx="5467">
                  <c:v>1084.739381760988</c:v>
                </c:pt>
                <c:pt idx="5468">
                  <c:v>1742.7613540294394</c:v>
                </c:pt>
                <c:pt idx="5469">
                  <c:v>1150.5624056768997</c:v>
                </c:pt>
                <c:pt idx="5470">
                  <c:v>1091.314819178519</c:v>
                </c:pt>
                <c:pt idx="5471">
                  <c:v>1091.2557988456456</c:v>
                </c:pt>
                <c:pt idx="5472">
                  <c:v>1072.965881027051</c:v>
                </c:pt>
                <c:pt idx="5473">
                  <c:v>1707.972050333794</c:v>
                </c:pt>
                <c:pt idx="5474">
                  <c:v>1981.3168779793743</c:v>
                </c:pt>
                <c:pt idx="5475">
                  <c:v>1100.0401735832588</c:v>
                </c:pt>
                <c:pt idx="5476">
                  <c:v>1104.1744707537146</c:v>
                </c:pt>
                <c:pt idx="5477">
                  <c:v>1720.8204954937089</c:v>
                </c:pt>
                <c:pt idx="5478">
                  <c:v>1100.8381108237884</c:v>
                </c:pt>
                <c:pt idx="5479">
                  <c:v>1110.7286365790412</c:v>
                </c:pt>
                <c:pt idx="5480">
                  <c:v>1113.2989662555738</c:v>
                </c:pt>
                <c:pt idx="5481">
                  <c:v>1103.7302094031611</c:v>
                </c:pt>
                <c:pt idx="5482">
                  <c:v>1729.5239311286459</c:v>
                </c:pt>
                <c:pt idx="5483">
                  <c:v>1692.5872260096482</c:v>
                </c:pt>
                <c:pt idx="5484">
                  <c:v>1049.8998989621252</c:v>
                </c:pt>
                <c:pt idx="5485">
                  <c:v>1096.9794439518739</c:v>
                </c:pt>
                <c:pt idx="5486">
                  <c:v>1123.9303919622564</c:v>
                </c:pt>
                <c:pt idx="5487">
                  <c:v>1108.0682157111846</c:v>
                </c:pt>
                <c:pt idx="5488">
                  <c:v>1070.9092043912733</c:v>
                </c:pt>
                <c:pt idx="5489">
                  <c:v>1713.4032330632399</c:v>
                </c:pt>
                <c:pt idx="5490">
                  <c:v>1738.8311851955602</c:v>
                </c:pt>
                <c:pt idx="5491">
                  <c:v>1722.7070983313261</c:v>
                </c:pt>
                <c:pt idx="5492">
                  <c:v>1116.1873737709773</c:v>
                </c:pt>
                <c:pt idx="5493">
                  <c:v>1114.0392346315964</c:v>
                </c:pt>
                <c:pt idx="5494">
                  <c:v>1125.7742297640609</c:v>
                </c:pt>
                <c:pt idx="5495">
                  <c:v>1980.1263407639883</c:v>
                </c:pt>
                <c:pt idx="5496">
                  <c:v>1099.5312171578712</c:v>
                </c:pt>
                <c:pt idx="5497">
                  <c:v>1697.1661228464909</c:v>
                </c:pt>
                <c:pt idx="5498">
                  <c:v>1085.554392576478</c:v>
                </c:pt>
                <c:pt idx="5499">
                  <c:v>1090.6915930659438</c:v>
                </c:pt>
                <c:pt idx="5500">
                  <c:v>1729.000636865022</c:v>
                </c:pt>
                <c:pt idx="5501">
                  <c:v>1706.5851447432547</c:v>
                </c:pt>
                <c:pt idx="5502">
                  <c:v>2008.5689550005036</c:v>
                </c:pt>
                <c:pt idx="5503">
                  <c:v>1093.2245513870894</c:v>
                </c:pt>
                <c:pt idx="5504">
                  <c:v>1093.9129115249066</c:v>
                </c:pt>
                <c:pt idx="5505">
                  <c:v>1085.6957381567158</c:v>
                </c:pt>
                <c:pt idx="5506">
                  <c:v>1110.7988142581853</c:v>
                </c:pt>
                <c:pt idx="5507">
                  <c:v>1083.1857477332001</c:v>
                </c:pt>
                <c:pt idx="5508">
                  <c:v>1130.1759591459904</c:v>
                </c:pt>
                <c:pt idx="5509">
                  <c:v>1095.8492897681535</c:v>
                </c:pt>
                <c:pt idx="5510">
                  <c:v>1130.6116527102606</c:v>
                </c:pt>
                <c:pt idx="5511">
                  <c:v>1718.5236241839864</c:v>
                </c:pt>
                <c:pt idx="5512">
                  <c:v>1671.92341003402</c:v>
                </c:pt>
                <c:pt idx="5513">
                  <c:v>1116.2525692687889</c:v>
                </c:pt>
                <c:pt idx="5514">
                  <c:v>1049.4527179362492</c:v>
                </c:pt>
                <c:pt idx="5515">
                  <c:v>1107.1068690843265</c:v>
                </c:pt>
                <c:pt idx="5516">
                  <c:v>1111.7852998116257</c:v>
                </c:pt>
                <c:pt idx="5517">
                  <c:v>1100.9460973762291</c:v>
                </c:pt>
                <c:pt idx="5518">
                  <c:v>1126.0895843112078</c:v>
                </c:pt>
                <c:pt idx="5519">
                  <c:v>1104.3020028120013</c:v>
                </c:pt>
                <c:pt idx="5520">
                  <c:v>1094.6104098576436</c:v>
                </c:pt>
                <c:pt idx="5521">
                  <c:v>1074.1854269912697</c:v>
                </c:pt>
                <c:pt idx="5522">
                  <c:v>1128.6204282767299</c:v>
                </c:pt>
                <c:pt idx="5523">
                  <c:v>1074.6159288187371</c:v>
                </c:pt>
                <c:pt idx="5524">
                  <c:v>1063.664218116317</c:v>
                </c:pt>
                <c:pt idx="5525">
                  <c:v>1085.8452466759475</c:v>
                </c:pt>
                <c:pt idx="5526">
                  <c:v>1134.0459137651135</c:v>
                </c:pt>
                <c:pt idx="5527">
                  <c:v>1720.7257243215229</c:v>
                </c:pt>
                <c:pt idx="5528">
                  <c:v>1080.8707542573279</c:v>
                </c:pt>
                <c:pt idx="5529">
                  <c:v>1972.4803100035576</c:v>
                </c:pt>
                <c:pt idx="5530">
                  <c:v>2014.0160021569029</c:v>
                </c:pt>
                <c:pt idx="5531">
                  <c:v>1977.449457688891</c:v>
                </c:pt>
                <c:pt idx="5532">
                  <c:v>1723.0050598049008</c:v>
                </c:pt>
                <c:pt idx="5533">
                  <c:v>1720.1281480262453</c:v>
                </c:pt>
                <c:pt idx="5534">
                  <c:v>1675.1856793564057</c:v>
                </c:pt>
                <c:pt idx="5535">
                  <c:v>1718.6351083374925</c:v>
                </c:pt>
                <c:pt idx="5536">
                  <c:v>1105.0413754579713</c:v>
                </c:pt>
                <c:pt idx="5537">
                  <c:v>1699.7808393050427</c:v>
                </c:pt>
                <c:pt idx="5538">
                  <c:v>1096.4352697474051</c:v>
                </c:pt>
                <c:pt idx="5539">
                  <c:v>1070.9725585171441</c:v>
                </c:pt>
                <c:pt idx="5540">
                  <c:v>1117.4056858746765</c:v>
                </c:pt>
                <c:pt idx="5541">
                  <c:v>1066.3450865360337</c:v>
                </c:pt>
                <c:pt idx="5542">
                  <c:v>1108.2482511247597</c:v>
                </c:pt>
                <c:pt idx="5543">
                  <c:v>1711.8458090011159</c:v>
                </c:pt>
                <c:pt idx="5544">
                  <c:v>2016.2737437090605</c:v>
                </c:pt>
                <c:pt idx="5545">
                  <c:v>1992.5433971832979</c:v>
                </c:pt>
                <c:pt idx="5546">
                  <c:v>1968.7248326357274</c:v>
                </c:pt>
                <c:pt idx="5547">
                  <c:v>1112.4307342911879</c:v>
                </c:pt>
                <c:pt idx="5548">
                  <c:v>1107.5524350008036</c:v>
                </c:pt>
                <c:pt idx="5549">
                  <c:v>1111.0268227226102</c:v>
                </c:pt>
                <c:pt idx="5550">
                  <c:v>1097.710509282286</c:v>
                </c:pt>
                <c:pt idx="5551">
                  <c:v>1123.9325977235155</c:v>
                </c:pt>
                <c:pt idx="5552">
                  <c:v>1096.1012822071793</c:v>
                </c:pt>
                <c:pt idx="5553">
                  <c:v>1085.5046827873728</c:v>
                </c:pt>
                <c:pt idx="5554">
                  <c:v>1080.4685248167973</c:v>
                </c:pt>
                <c:pt idx="5555">
                  <c:v>1100.0147308106355</c:v>
                </c:pt>
                <c:pt idx="5556">
                  <c:v>2009.9086190284529</c:v>
                </c:pt>
                <c:pt idx="5557">
                  <c:v>1080.4344035018344</c:v>
                </c:pt>
                <c:pt idx="5558">
                  <c:v>1067.7668426474647</c:v>
                </c:pt>
                <c:pt idx="5559">
                  <c:v>2002.4699050646061</c:v>
                </c:pt>
                <c:pt idx="5560">
                  <c:v>1097.1747090681233</c:v>
                </c:pt>
                <c:pt idx="5561">
                  <c:v>1092.2142895556028</c:v>
                </c:pt>
                <c:pt idx="5562">
                  <c:v>1100.8421951922965</c:v>
                </c:pt>
                <c:pt idx="5563">
                  <c:v>1077.4406718988967</c:v>
                </c:pt>
                <c:pt idx="5564">
                  <c:v>1121.9490200223363</c:v>
                </c:pt>
                <c:pt idx="5565">
                  <c:v>1078.9908962193981</c:v>
                </c:pt>
                <c:pt idx="5566">
                  <c:v>1725.7048056746721</c:v>
                </c:pt>
                <c:pt idx="5567">
                  <c:v>2006.036849667727</c:v>
                </c:pt>
                <c:pt idx="5568">
                  <c:v>1094.7464373932389</c:v>
                </c:pt>
                <c:pt idx="5569">
                  <c:v>1096.295841463321</c:v>
                </c:pt>
                <c:pt idx="5570">
                  <c:v>1081.7520288502433</c:v>
                </c:pt>
                <c:pt idx="5571">
                  <c:v>1115.3504607219343</c:v>
                </c:pt>
                <c:pt idx="5572">
                  <c:v>1108.1338734990666</c:v>
                </c:pt>
                <c:pt idx="5573">
                  <c:v>1096.4944458013374</c:v>
                </c:pt>
                <c:pt idx="5574">
                  <c:v>1088.3773137497712</c:v>
                </c:pt>
                <c:pt idx="5575">
                  <c:v>1705.8404665440776</c:v>
                </c:pt>
                <c:pt idx="5576">
                  <c:v>1084.5008896282845</c:v>
                </c:pt>
                <c:pt idx="5577">
                  <c:v>1115.4116155559152</c:v>
                </c:pt>
                <c:pt idx="5578">
                  <c:v>1121.2613892361555</c:v>
                </c:pt>
                <c:pt idx="5579">
                  <c:v>1689.3413047836721</c:v>
                </c:pt>
                <c:pt idx="5580">
                  <c:v>1115.0322695624475</c:v>
                </c:pt>
                <c:pt idx="5581">
                  <c:v>1114.6682494404379</c:v>
                </c:pt>
                <c:pt idx="5582">
                  <c:v>1679.5935173056937</c:v>
                </c:pt>
                <c:pt idx="5583">
                  <c:v>1092.0713867849372</c:v>
                </c:pt>
                <c:pt idx="5584">
                  <c:v>1089.5559673893813</c:v>
                </c:pt>
                <c:pt idx="5585">
                  <c:v>1100.5114891450312</c:v>
                </c:pt>
                <c:pt idx="5586">
                  <c:v>1122.3583930261543</c:v>
                </c:pt>
                <c:pt idx="5587">
                  <c:v>1090.5761849328057</c:v>
                </c:pt>
                <c:pt idx="5588">
                  <c:v>1100.9003357152853</c:v>
                </c:pt>
                <c:pt idx="5589">
                  <c:v>2023.1155419069523</c:v>
                </c:pt>
                <c:pt idx="5590">
                  <c:v>1977.8979415783647</c:v>
                </c:pt>
                <c:pt idx="5591">
                  <c:v>1686.2714682939657</c:v>
                </c:pt>
                <c:pt idx="5592">
                  <c:v>1109.5560834962434</c:v>
                </c:pt>
                <c:pt idx="5593">
                  <c:v>1092.3175641358616</c:v>
                </c:pt>
                <c:pt idx="5594">
                  <c:v>1090.5287003969934</c:v>
                </c:pt>
                <c:pt idx="5595">
                  <c:v>1092.9540754330467</c:v>
                </c:pt>
                <c:pt idx="5596">
                  <c:v>1098.2729489213164</c:v>
                </c:pt>
                <c:pt idx="5597">
                  <c:v>1081.3211652661373</c:v>
                </c:pt>
                <c:pt idx="5598">
                  <c:v>1991.9143175453939</c:v>
                </c:pt>
                <c:pt idx="5599">
                  <c:v>1106.2244624408129</c:v>
                </c:pt>
                <c:pt idx="5600">
                  <c:v>1080.2173776238624</c:v>
                </c:pt>
                <c:pt idx="5601">
                  <c:v>1077.9633804760902</c:v>
                </c:pt>
                <c:pt idx="5602">
                  <c:v>1091.6514019951685</c:v>
                </c:pt>
                <c:pt idx="5603">
                  <c:v>1098.9891356430599</c:v>
                </c:pt>
                <c:pt idx="5604">
                  <c:v>1063.6256059184022</c:v>
                </c:pt>
                <c:pt idx="5605">
                  <c:v>1102.5337799870151</c:v>
                </c:pt>
                <c:pt idx="5606">
                  <c:v>1077.805431213824</c:v>
                </c:pt>
                <c:pt idx="5607">
                  <c:v>1120.2234101625538</c:v>
                </c:pt>
                <c:pt idx="5608">
                  <c:v>1096.1314843230841</c:v>
                </c:pt>
                <c:pt idx="5609">
                  <c:v>1122.8034173938102</c:v>
                </c:pt>
                <c:pt idx="5610">
                  <c:v>1099.6829347825269</c:v>
                </c:pt>
                <c:pt idx="5611">
                  <c:v>1105.8760145960623</c:v>
                </c:pt>
                <c:pt idx="5612">
                  <c:v>1709.5934630346712</c:v>
                </c:pt>
                <c:pt idx="5613">
                  <c:v>1149.291874479376</c:v>
                </c:pt>
                <c:pt idx="5614">
                  <c:v>1104.4307994773212</c:v>
                </c:pt>
                <c:pt idx="5615">
                  <c:v>2014.2278364701278</c:v>
                </c:pt>
                <c:pt idx="5616">
                  <c:v>1955.8916782289562</c:v>
                </c:pt>
                <c:pt idx="5617">
                  <c:v>1977.8854278200449</c:v>
                </c:pt>
                <c:pt idx="5618">
                  <c:v>1089.5851855176818</c:v>
                </c:pt>
                <c:pt idx="5619">
                  <c:v>1101.0292807765929</c:v>
                </c:pt>
                <c:pt idx="5620">
                  <c:v>1086.0138532334588</c:v>
                </c:pt>
                <c:pt idx="5621">
                  <c:v>2003.9357449061902</c:v>
                </c:pt>
                <c:pt idx="5622">
                  <c:v>1112.0068585501062</c:v>
                </c:pt>
                <c:pt idx="5623">
                  <c:v>1076.9068492679298</c:v>
                </c:pt>
                <c:pt idx="5624">
                  <c:v>1729.7552487338771</c:v>
                </c:pt>
                <c:pt idx="5625">
                  <c:v>1991.2609532020504</c:v>
                </c:pt>
                <c:pt idx="5626">
                  <c:v>1089.0685262368977</c:v>
                </c:pt>
                <c:pt idx="5627">
                  <c:v>1120.7322865411697</c:v>
                </c:pt>
                <c:pt idx="5628">
                  <c:v>1121.1930514357109</c:v>
                </c:pt>
                <c:pt idx="5629">
                  <c:v>1088.2137936944737</c:v>
                </c:pt>
                <c:pt idx="5630">
                  <c:v>1125.5144199851748</c:v>
                </c:pt>
                <c:pt idx="5631">
                  <c:v>1130.0906710706754</c:v>
                </c:pt>
                <c:pt idx="5632">
                  <c:v>1121.7348951237007</c:v>
                </c:pt>
                <c:pt idx="5633">
                  <c:v>1119.3959359570486</c:v>
                </c:pt>
                <c:pt idx="5634">
                  <c:v>1090.2884395573999</c:v>
                </c:pt>
                <c:pt idx="5635">
                  <c:v>1122.1461205172304</c:v>
                </c:pt>
                <c:pt idx="5636">
                  <c:v>1093.7724122306654</c:v>
                </c:pt>
                <c:pt idx="5637">
                  <c:v>1114.2613741595796</c:v>
                </c:pt>
                <c:pt idx="5638">
                  <c:v>1071.1645595072555</c:v>
                </c:pt>
                <c:pt idx="5639">
                  <c:v>1065.542849209432</c:v>
                </c:pt>
                <c:pt idx="5640">
                  <c:v>1106.37893350882</c:v>
                </c:pt>
                <c:pt idx="5641">
                  <c:v>1113.4586036587789</c:v>
                </c:pt>
                <c:pt idx="5642">
                  <c:v>1979.4524653996566</c:v>
                </c:pt>
                <c:pt idx="5643">
                  <c:v>2010.3580954379822</c:v>
                </c:pt>
                <c:pt idx="5644">
                  <c:v>1122.1842723082086</c:v>
                </c:pt>
                <c:pt idx="5645">
                  <c:v>1973.2688767765424</c:v>
                </c:pt>
                <c:pt idx="5646">
                  <c:v>1099.6299466848011</c:v>
                </c:pt>
                <c:pt idx="5647">
                  <c:v>1090.1525641675294</c:v>
                </c:pt>
                <c:pt idx="5648">
                  <c:v>1722.1568027864339</c:v>
                </c:pt>
                <c:pt idx="5649">
                  <c:v>1093.865967871169</c:v>
                </c:pt>
                <c:pt idx="5650">
                  <c:v>1108.7514032961215</c:v>
                </c:pt>
                <c:pt idx="5651">
                  <c:v>1714.1312815055203</c:v>
                </c:pt>
                <c:pt idx="5652">
                  <c:v>1069.2002182664917</c:v>
                </c:pt>
                <c:pt idx="5653">
                  <c:v>1133.5382369119081</c:v>
                </c:pt>
                <c:pt idx="5654">
                  <c:v>1120.4109732025508</c:v>
                </c:pt>
                <c:pt idx="5655">
                  <c:v>1086.1007547686088</c:v>
                </c:pt>
                <c:pt idx="5656">
                  <c:v>1088.6086494761257</c:v>
                </c:pt>
                <c:pt idx="5657">
                  <c:v>1106.1619713683558</c:v>
                </c:pt>
                <c:pt idx="5658">
                  <c:v>1096.3724957169359</c:v>
                </c:pt>
                <c:pt idx="5659">
                  <c:v>1716.2873212112947</c:v>
                </c:pt>
                <c:pt idx="5660">
                  <c:v>1101.9848162623487</c:v>
                </c:pt>
                <c:pt idx="5661">
                  <c:v>1106.7988816888169</c:v>
                </c:pt>
                <c:pt idx="5662">
                  <c:v>1105.5493855163136</c:v>
                </c:pt>
                <c:pt idx="5663">
                  <c:v>1127.2728434428388</c:v>
                </c:pt>
                <c:pt idx="5664">
                  <c:v>2001.4084972323565</c:v>
                </c:pt>
                <c:pt idx="5665">
                  <c:v>1999.5049251898256</c:v>
                </c:pt>
                <c:pt idx="5666">
                  <c:v>1064.6953897464555</c:v>
                </c:pt>
                <c:pt idx="5667">
                  <c:v>1696.185053196891</c:v>
                </c:pt>
                <c:pt idx="5668">
                  <c:v>1972.1145400532971</c:v>
                </c:pt>
                <c:pt idx="5669">
                  <c:v>2002.1381564570484</c:v>
                </c:pt>
                <c:pt idx="5670">
                  <c:v>2006.0253307336129</c:v>
                </c:pt>
                <c:pt idx="5671">
                  <c:v>1960.9572250385818</c:v>
                </c:pt>
                <c:pt idx="5672">
                  <c:v>2000.8746098138029</c:v>
                </c:pt>
                <c:pt idx="5673">
                  <c:v>1717.1535667943806</c:v>
                </c:pt>
                <c:pt idx="5674">
                  <c:v>1103.9881999437421</c:v>
                </c:pt>
                <c:pt idx="5675">
                  <c:v>1110.3955958320962</c:v>
                </c:pt>
                <c:pt idx="5676">
                  <c:v>1074.676171571761</c:v>
                </c:pt>
                <c:pt idx="5677">
                  <c:v>2011.9923398334188</c:v>
                </c:pt>
                <c:pt idx="5678">
                  <c:v>1097.0169625079079</c:v>
                </c:pt>
                <c:pt idx="5679">
                  <c:v>1082.6358219011138</c:v>
                </c:pt>
                <c:pt idx="5680">
                  <c:v>1678.8510904570976</c:v>
                </c:pt>
                <c:pt idx="5681">
                  <c:v>1075.8285821803631</c:v>
                </c:pt>
                <c:pt idx="5682">
                  <c:v>1107.4709454321439</c:v>
                </c:pt>
                <c:pt idx="5683">
                  <c:v>1107.4515565970401</c:v>
                </c:pt>
                <c:pt idx="5684">
                  <c:v>1094.208776155207</c:v>
                </c:pt>
                <c:pt idx="5685">
                  <c:v>1703.0556768184422</c:v>
                </c:pt>
                <c:pt idx="5686">
                  <c:v>1119.9683825441975</c:v>
                </c:pt>
                <c:pt idx="5687">
                  <c:v>1095.3537386050536</c:v>
                </c:pt>
                <c:pt idx="5688">
                  <c:v>1692.0570613132179</c:v>
                </c:pt>
                <c:pt idx="5689">
                  <c:v>1976.8077652059094</c:v>
                </c:pt>
                <c:pt idx="5690">
                  <c:v>1088.8694996887868</c:v>
                </c:pt>
                <c:pt idx="5691">
                  <c:v>1104.1194444008388</c:v>
                </c:pt>
                <c:pt idx="5692">
                  <c:v>1136.2922371087541</c:v>
                </c:pt>
                <c:pt idx="5693">
                  <c:v>1990.247731364143</c:v>
                </c:pt>
                <c:pt idx="5694">
                  <c:v>1095.4468443899395</c:v>
                </c:pt>
                <c:pt idx="5695">
                  <c:v>1066.9253062311832</c:v>
                </c:pt>
                <c:pt idx="5696">
                  <c:v>1112.9451011076619</c:v>
                </c:pt>
                <c:pt idx="5697">
                  <c:v>1689.3871661651754</c:v>
                </c:pt>
                <c:pt idx="5698">
                  <c:v>1137.5635472721094</c:v>
                </c:pt>
                <c:pt idx="5699">
                  <c:v>1092.9780251449279</c:v>
                </c:pt>
                <c:pt idx="5700">
                  <c:v>1068.0025277282457</c:v>
                </c:pt>
                <c:pt idx="5701">
                  <c:v>1660.6705020552295</c:v>
                </c:pt>
                <c:pt idx="5702">
                  <c:v>1104.3889883710021</c:v>
                </c:pt>
                <c:pt idx="5703">
                  <c:v>1084.868994468857</c:v>
                </c:pt>
                <c:pt idx="5704">
                  <c:v>1095.3732085211284</c:v>
                </c:pt>
                <c:pt idx="5705">
                  <c:v>1130.8129548927184</c:v>
                </c:pt>
                <c:pt idx="5706">
                  <c:v>2010.0421691128577</c:v>
                </c:pt>
                <c:pt idx="5707">
                  <c:v>1096.4788951225264</c:v>
                </c:pt>
                <c:pt idx="5708">
                  <c:v>1130.9513623563128</c:v>
                </c:pt>
                <c:pt idx="5709">
                  <c:v>1120.1180854057993</c:v>
                </c:pt>
                <c:pt idx="5710">
                  <c:v>1098.1879275877232</c:v>
                </c:pt>
                <c:pt idx="5711">
                  <c:v>1094.6530926698656</c:v>
                </c:pt>
                <c:pt idx="5712">
                  <c:v>1717.4907639967678</c:v>
                </c:pt>
                <c:pt idx="5713">
                  <c:v>1066.9756759726579</c:v>
                </c:pt>
                <c:pt idx="5714">
                  <c:v>1115.1884538983659</c:v>
                </c:pt>
                <c:pt idx="5715">
                  <c:v>1085.4244308263949</c:v>
                </c:pt>
                <c:pt idx="5716">
                  <c:v>1128.82903087471</c:v>
                </c:pt>
                <c:pt idx="5717">
                  <c:v>1090.5965048193559</c:v>
                </c:pt>
                <c:pt idx="5718">
                  <c:v>1149.0088952527819</c:v>
                </c:pt>
                <c:pt idx="5719">
                  <c:v>1078.573445202398</c:v>
                </c:pt>
                <c:pt idx="5720">
                  <c:v>1129.5625053000856</c:v>
                </c:pt>
                <c:pt idx="5721">
                  <c:v>1094.4036453122358</c:v>
                </c:pt>
                <c:pt idx="5722">
                  <c:v>1117.8218776557524</c:v>
                </c:pt>
                <c:pt idx="5723">
                  <c:v>1088.9814275413039</c:v>
                </c:pt>
                <c:pt idx="5724">
                  <c:v>1073.6038145792447</c:v>
                </c:pt>
                <c:pt idx="5725">
                  <c:v>1108.1579212574613</c:v>
                </c:pt>
                <c:pt idx="5726">
                  <c:v>1108.8798805605593</c:v>
                </c:pt>
                <c:pt idx="5727">
                  <c:v>1100.5270141639921</c:v>
                </c:pt>
                <c:pt idx="5728">
                  <c:v>1107.974924763771</c:v>
                </c:pt>
                <c:pt idx="5729">
                  <c:v>1133.1460501677786</c:v>
                </c:pt>
                <c:pt idx="5730">
                  <c:v>1107.3586456410103</c:v>
                </c:pt>
                <c:pt idx="5731">
                  <c:v>1086.4672771157302</c:v>
                </c:pt>
                <c:pt idx="5732">
                  <c:v>1091.3262163135212</c:v>
                </c:pt>
                <c:pt idx="5733">
                  <c:v>1119.9091217654443</c:v>
                </c:pt>
                <c:pt idx="5734">
                  <c:v>1103.412346842005</c:v>
                </c:pt>
                <c:pt idx="5735">
                  <c:v>1721.149522606614</c:v>
                </c:pt>
                <c:pt idx="5736">
                  <c:v>1115.2278498618539</c:v>
                </c:pt>
                <c:pt idx="5737">
                  <c:v>1094.9426796360572</c:v>
                </c:pt>
                <c:pt idx="5738">
                  <c:v>1126.6882430119888</c:v>
                </c:pt>
                <c:pt idx="5739">
                  <c:v>1108.1688609829198</c:v>
                </c:pt>
                <c:pt idx="5740">
                  <c:v>1112.4368523246437</c:v>
                </c:pt>
                <c:pt idx="5741">
                  <c:v>1085.7502657570897</c:v>
                </c:pt>
                <c:pt idx="5742">
                  <c:v>1094.4878975202239</c:v>
                </c:pt>
                <c:pt idx="5743">
                  <c:v>1124.429093232558</c:v>
                </c:pt>
                <c:pt idx="5744">
                  <c:v>1124.599143027023</c:v>
                </c:pt>
                <c:pt idx="5745">
                  <c:v>1101.6491105512832</c:v>
                </c:pt>
                <c:pt idx="5746">
                  <c:v>1095.5083020847953</c:v>
                </c:pt>
                <c:pt idx="5747">
                  <c:v>1084.2571203291816</c:v>
                </c:pt>
                <c:pt idx="5748">
                  <c:v>1093.1779412216883</c:v>
                </c:pt>
                <c:pt idx="5749">
                  <c:v>1107.9304147301807</c:v>
                </c:pt>
                <c:pt idx="5750">
                  <c:v>1089.1747421294021</c:v>
                </c:pt>
                <c:pt idx="5751">
                  <c:v>1094.196581321879</c:v>
                </c:pt>
                <c:pt idx="5752">
                  <c:v>1085.7085770951965</c:v>
                </c:pt>
                <c:pt idx="5753">
                  <c:v>1102.1186680695844</c:v>
                </c:pt>
                <c:pt idx="5754">
                  <c:v>2024.1489955923853</c:v>
                </c:pt>
                <c:pt idx="5755">
                  <c:v>2005.6217994323949</c:v>
                </c:pt>
                <c:pt idx="5756">
                  <c:v>1971.4034769499158</c:v>
                </c:pt>
                <c:pt idx="5757">
                  <c:v>1116.9968471501609</c:v>
                </c:pt>
                <c:pt idx="5758">
                  <c:v>1114.9141047067926</c:v>
                </c:pt>
                <c:pt idx="5759">
                  <c:v>1099.1304937016168</c:v>
                </c:pt>
                <c:pt idx="5760">
                  <c:v>1103.9537160971408</c:v>
                </c:pt>
                <c:pt idx="5761">
                  <c:v>1105.5450895828001</c:v>
                </c:pt>
                <c:pt idx="5762">
                  <c:v>1067.1991422094634</c:v>
                </c:pt>
                <c:pt idx="5763">
                  <c:v>1135.1042298804853</c:v>
                </c:pt>
                <c:pt idx="5764">
                  <c:v>1091.214150570248</c:v>
                </c:pt>
                <c:pt idx="5765">
                  <c:v>1706.0479151364359</c:v>
                </c:pt>
                <c:pt idx="5766">
                  <c:v>1097.394490054869</c:v>
                </c:pt>
                <c:pt idx="5767">
                  <c:v>1099.8846633744649</c:v>
                </c:pt>
                <c:pt idx="5768">
                  <c:v>1089.8360667520374</c:v>
                </c:pt>
                <c:pt idx="5769">
                  <c:v>1101.2649897094511</c:v>
                </c:pt>
                <c:pt idx="5770">
                  <c:v>1993.5835655638577</c:v>
                </c:pt>
                <c:pt idx="5771">
                  <c:v>1993.2274748104944</c:v>
                </c:pt>
                <c:pt idx="5772">
                  <c:v>1108.4344354675563</c:v>
                </c:pt>
                <c:pt idx="5773">
                  <c:v>1695.2461933374241</c:v>
                </c:pt>
                <c:pt idx="5774">
                  <c:v>1091.05256526327</c:v>
                </c:pt>
                <c:pt idx="5775">
                  <c:v>1131.5576975514441</c:v>
                </c:pt>
                <c:pt idx="5776">
                  <c:v>1086.2877405056856</c:v>
                </c:pt>
                <c:pt idx="5777">
                  <c:v>1102.5484279063394</c:v>
                </c:pt>
                <c:pt idx="5778">
                  <c:v>1703.5268661282189</c:v>
                </c:pt>
                <c:pt idx="5779">
                  <c:v>1724.3721746711797</c:v>
                </c:pt>
                <c:pt idx="5780">
                  <c:v>1704.3335907590626</c:v>
                </c:pt>
                <c:pt idx="5781">
                  <c:v>1686.0737569569324</c:v>
                </c:pt>
                <c:pt idx="5782">
                  <c:v>1688.4026549091393</c:v>
                </c:pt>
                <c:pt idx="5783">
                  <c:v>1116.3223743475803</c:v>
                </c:pt>
                <c:pt idx="5784">
                  <c:v>1716.5458121150969</c:v>
                </c:pt>
                <c:pt idx="5785">
                  <c:v>1090.1156159714162</c:v>
                </c:pt>
                <c:pt idx="5786">
                  <c:v>1096.5664460160071</c:v>
                </c:pt>
                <c:pt idx="5787">
                  <c:v>2011.1520207754804</c:v>
                </c:pt>
                <c:pt idx="5788">
                  <c:v>2025.9642463726627</c:v>
                </c:pt>
                <c:pt idx="5789">
                  <c:v>1081.7096767621574</c:v>
                </c:pt>
                <c:pt idx="5790">
                  <c:v>1737.4457558516183</c:v>
                </c:pt>
                <c:pt idx="5791">
                  <c:v>1709.1721002133513</c:v>
                </c:pt>
                <c:pt idx="5792">
                  <c:v>2009.2355106467201</c:v>
                </c:pt>
                <c:pt idx="5793">
                  <c:v>1732.1696154115034</c:v>
                </c:pt>
                <c:pt idx="5794">
                  <c:v>1124.9087023858531</c:v>
                </c:pt>
                <c:pt idx="5795">
                  <c:v>1106.8204310187011</c:v>
                </c:pt>
                <c:pt idx="5796">
                  <c:v>1093.2429648483167</c:v>
                </c:pt>
                <c:pt idx="5797">
                  <c:v>1102.5236637516844</c:v>
                </c:pt>
                <c:pt idx="5798">
                  <c:v>1962.9996249025091</c:v>
                </c:pt>
                <c:pt idx="5799">
                  <c:v>1075.7154906127901</c:v>
                </c:pt>
                <c:pt idx="5800">
                  <c:v>1149.5990642443485</c:v>
                </c:pt>
                <c:pt idx="5801">
                  <c:v>1101.679262124075</c:v>
                </c:pt>
                <c:pt idx="5802">
                  <c:v>1099.25052580325</c:v>
                </c:pt>
                <c:pt idx="5803">
                  <c:v>2001.7644246674945</c:v>
                </c:pt>
                <c:pt idx="5804">
                  <c:v>1108.2890576925486</c:v>
                </c:pt>
                <c:pt idx="5805">
                  <c:v>1100.4685225037215</c:v>
                </c:pt>
                <c:pt idx="5806">
                  <c:v>1971.090057349712</c:v>
                </c:pt>
                <c:pt idx="5807">
                  <c:v>2021.1216111947851</c:v>
                </c:pt>
                <c:pt idx="5808">
                  <c:v>1111.7332353220315</c:v>
                </c:pt>
                <c:pt idx="5809">
                  <c:v>1094.507778924871</c:v>
                </c:pt>
                <c:pt idx="5810">
                  <c:v>1073.9601007105582</c:v>
                </c:pt>
                <c:pt idx="5811">
                  <c:v>1121.8339380808438</c:v>
                </c:pt>
                <c:pt idx="5812">
                  <c:v>1102.8351695447734</c:v>
                </c:pt>
                <c:pt idx="5813">
                  <c:v>1101.5285387912379</c:v>
                </c:pt>
                <c:pt idx="5814">
                  <c:v>1126.7854032050045</c:v>
                </c:pt>
                <c:pt idx="5815">
                  <c:v>1716.769448048384</c:v>
                </c:pt>
                <c:pt idx="5816">
                  <c:v>1095.2622019789935</c:v>
                </c:pt>
                <c:pt idx="5817">
                  <c:v>1083.3548679637959</c:v>
                </c:pt>
                <c:pt idx="5818">
                  <c:v>1082.7735001576407</c:v>
                </c:pt>
                <c:pt idx="5819">
                  <c:v>1062.525480748558</c:v>
                </c:pt>
                <c:pt idx="5820">
                  <c:v>1082.9585246175552</c:v>
                </c:pt>
                <c:pt idx="5821">
                  <c:v>2010.8225471083992</c:v>
                </c:pt>
                <c:pt idx="5822">
                  <c:v>1983.7634500378788</c:v>
                </c:pt>
                <c:pt idx="5823">
                  <c:v>1667.5531506885973</c:v>
                </c:pt>
                <c:pt idx="5824">
                  <c:v>1976.1922868395075</c:v>
                </c:pt>
                <c:pt idx="5825">
                  <c:v>1100.3990433524143</c:v>
                </c:pt>
                <c:pt idx="5826">
                  <c:v>1102.0892223731871</c:v>
                </c:pt>
                <c:pt idx="5827">
                  <c:v>1111.4654498829057</c:v>
                </c:pt>
                <c:pt idx="5828">
                  <c:v>1116.308044892241</c:v>
                </c:pt>
                <c:pt idx="5829">
                  <c:v>1109.6983187567412</c:v>
                </c:pt>
                <c:pt idx="5830">
                  <c:v>1990.053829545996</c:v>
                </c:pt>
                <c:pt idx="5831">
                  <c:v>1088.8185591584734</c:v>
                </c:pt>
                <c:pt idx="5832">
                  <c:v>2006.2980632076556</c:v>
                </c:pt>
                <c:pt idx="5833">
                  <c:v>1683.9651544230521</c:v>
                </c:pt>
                <c:pt idx="5834">
                  <c:v>1708.3477666934789</c:v>
                </c:pt>
                <c:pt idx="5835">
                  <c:v>1700.1819398168798</c:v>
                </c:pt>
                <c:pt idx="5836">
                  <c:v>1705.7539681712112</c:v>
                </c:pt>
                <c:pt idx="5837">
                  <c:v>1994.9566359624516</c:v>
                </c:pt>
                <c:pt idx="5838">
                  <c:v>1718.6580714193324</c:v>
                </c:pt>
                <c:pt idx="5839">
                  <c:v>1102.5125285461588</c:v>
                </c:pt>
                <c:pt idx="5840">
                  <c:v>1704.0838981621357</c:v>
                </c:pt>
                <c:pt idx="5841">
                  <c:v>1099.9536484866458</c:v>
                </c:pt>
                <c:pt idx="5842">
                  <c:v>1097.705994168979</c:v>
                </c:pt>
                <c:pt idx="5843">
                  <c:v>1961.2831790375706</c:v>
                </c:pt>
                <c:pt idx="5844">
                  <c:v>1667.7346638662864</c:v>
                </c:pt>
                <c:pt idx="5845">
                  <c:v>1123.5069302123941</c:v>
                </c:pt>
                <c:pt idx="5846">
                  <c:v>1098.2436510660596</c:v>
                </c:pt>
                <c:pt idx="5847">
                  <c:v>1117.3042465334786</c:v>
                </c:pt>
                <c:pt idx="5848">
                  <c:v>1127.2717525997132</c:v>
                </c:pt>
                <c:pt idx="5849">
                  <c:v>1143.1222453153487</c:v>
                </c:pt>
                <c:pt idx="5850">
                  <c:v>2002.3743421409079</c:v>
                </c:pt>
                <c:pt idx="5851">
                  <c:v>1146.9727048340774</c:v>
                </c:pt>
                <c:pt idx="5852">
                  <c:v>1109.8893337967399</c:v>
                </c:pt>
                <c:pt idx="5853">
                  <c:v>1057.6373451387853</c:v>
                </c:pt>
                <c:pt idx="5854">
                  <c:v>1100.0369001275683</c:v>
                </c:pt>
                <c:pt idx="5855">
                  <c:v>1103.2389840792039</c:v>
                </c:pt>
                <c:pt idx="5856">
                  <c:v>1126.2107678324103</c:v>
                </c:pt>
                <c:pt idx="5857">
                  <c:v>1101.804831806568</c:v>
                </c:pt>
                <c:pt idx="5858">
                  <c:v>1969.6617017392671</c:v>
                </c:pt>
                <c:pt idx="5859">
                  <c:v>1080.7285797117752</c:v>
                </c:pt>
                <c:pt idx="5860">
                  <c:v>1103.2387203546075</c:v>
                </c:pt>
                <c:pt idx="5861">
                  <c:v>1108.4917299370823</c:v>
                </c:pt>
                <c:pt idx="5862">
                  <c:v>1698.1540001983915</c:v>
                </c:pt>
                <c:pt idx="5863">
                  <c:v>1113.4401765299704</c:v>
                </c:pt>
                <c:pt idx="5864">
                  <c:v>1068.7782896995293</c:v>
                </c:pt>
                <c:pt idx="5865">
                  <c:v>2025.2380471262504</c:v>
                </c:pt>
                <c:pt idx="5866">
                  <c:v>1097.4662803238957</c:v>
                </c:pt>
                <c:pt idx="5867">
                  <c:v>1697.0931760267881</c:v>
                </c:pt>
                <c:pt idx="5868">
                  <c:v>1663.7690715260303</c:v>
                </c:pt>
                <c:pt idx="5869">
                  <c:v>1101.0396078615461</c:v>
                </c:pt>
                <c:pt idx="5870">
                  <c:v>1091.5287343055195</c:v>
                </c:pt>
                <c:pt idx="5871">
                  <c:v>1097.2700393161385</c:v>
                </c:pt>
                <c:pt idx="5872">
                  <c:v>1693.0377594153008</c:v>
                </c:pt>
                <c:pt idx="5873">
                  <c:v>1980.7678886277272</c:v>
                </c:pt>
                <c:pt idx="5874">
                  <c:v>1127.6917464752705</c:v>
                </c:pt>
                <c:pt idx="5875">
                  <c:v>1131.1337096272987</c:v>
                </c:pt>
                <c:pt idx="5876">
                  <c:v>1728.9716691159128</c:v>
                </c:pt>
                <c:pt idx="5877">
                  <c:v>2008.0160259807228</c:v>
                </c:pt>
                <c:pt idx="5878">
                  <c:v>1665.4498141575398</c:v>
                </c:pt>
                <c:pt idx="5879">
                  <c:v>1111.8372136123876</c:v>
                </c:pt>
                <c:pt idx="5880">
                  <c:v>1687.6422525724561</c:v>
                </c:pt>
                <c:pt idx="5881">
                  <c:v>1722.8611481844594</c:v>
                </c:pt>
                <c:pt idx="5882">
                  <c:v>1098.2902568800973</c:v>
                </c:pt>
                <c:pt idx="5883">
                  <c:v>1130.6540826630592</c:v>
                </c:pt>
                <c:pt idx="5884">
                  <c:v>1086.7505654861748</c:v>
                </c:pt>
                <c:pt idx="5885">
                  <c:v>1104.371619974517</c:v>
                </c:pt>
                <c:pt idx="5886">
                  <c:v>1145.5241432833209</c:v>
                </c:pt>
                <c:pt idx="5887">
                  <c:v>1104.0173790422957</c:v>
                </c:pt>
                <c:pt idx="5888">
                  <c:v>1101.1925916325188</c:v>
                </c:pt>
                <c:pt idx="5889">
                  <c:v>1090.1605553217457</c:v>
                </c:pt>
                <c:pt idx="5890">
                  <c:v>1093.3998051574099</c:v>
                </c:pt>
                <c:pt idx="5891">
                  <c:v>1111.2390663756426</c:v>
                </c:pt>
                <c:pt idx="5892">
                  <c:v>1100.8950425598794</c:v>
                </c:pt>
                <c:pt idx="5893">
                  <c:v>1076.4655708322275</c:v>
                </c:pt>
                <c:pt idx="5894">
                  <c:v>1121.7437241355697</c:v>
                </c:pt>
                <c:pt idx="5895">
                  <c:v>1083.6817527928763</c:v>
                </c:pt>
                <c:pt idx="5896">
                  <c:v>1085.2426324730964</c:v>
                </c:pt>
                <c:pt idx="5897">
                  <c:v>1083.1993068653073</c:v>
                </c:pt>
                <c:pt idx="5898">
                  <c:v>1099.4761426546429</c:v>
                </c:pt>
                <c:pt idx="5899">
                  <c:v>1712.9617468488639</c:v>
                </c:pt>
                <c:pt idx="5900">
                  <c:v>1111.4714870301063</c:v>
                </c:pt>
                <c:pt idx="5901">
                  <c:v>1078.9329877136927</c:v>
                </c:pt>
                <c:pt idx="5902">
                  <c:v>1116.869408602824</c:v>
                </c:pt>
                <c:pt idx="5903">
                  <c:v>1084.1305433321033</c:v>
                </c:pt>
                <c:pt idx="5904">
                  <c:v>1705.6215566808237</c:v>
                </c:pt>
                <c:pt idx="5905">
                  <c:v>1998.2307522517099</c:v>
                </c:pt>
                <c:pt idx="5906">
                  <c:v>1665.3940553269772</c:v>
                </c:pt>
                <c:pt idx="5907">
                  <c:v>1985.3206944396734</c:v>
                </c:pt>
                <c:pt idx="5908">
                  <c:v>2021.3300201656239</c:v>
                </c:pt>
                <c:pt idx="5909">
                  <c:v>2005.5288124597741</c:v>
                </c:pt>
                <c:pt idx="5910">
                  <c:v>1988.3473107861928</c:v>
                </c:pt>
                <c:pt idx="5911">
                  <c:v>1085.1777954291429</c:v>
                </c:pt>
                <c:pt idx="5912">
                  <c:v>1103.5079526753839</c:v>
                </c:pt>
                <c:pt idx="5913">
                  <c:v>1080.2457998594186</c:v>
                </c:pt>
                <c:pt idx="5914">
                  <c:v>1119.0126885548777</c:v>
                </c:pt>
                <c:pt idx="5915">
                  <c:v>1962.6654423791276</c:v>
                </c:pt>
                <c:pt idx="5916">
                  <c:v>1153.1194216999879</c:v>
                </c:pt>
                <c:pt idx="5917">
                  <c:v>1091.0973247056975</c:v>
                </c:pt>
                <c:pt idx="5918">
                  <c:v>1095.5603816920625</c:v>
                </c:pt>
                <c:pt idx="5919">
                  <c:v>1112.9748480970725</c:v>
                </c:pt>
                <c:pt idx="5920">
                  <c:v>2009.1860867508458</c:v>
                </c:pt>
                <c:pt idx="5921">
                  <c:v>1137.7775062938535</c:v>
                </c:pt>
                <c:pt idx="5922">
                  <c:v>1717.0709769997841</c:v>
                </c:pt>
                <c:pt idx="5923">
                  <c:v>1120.3795091484774</c:v>
                </c:pt>
                <c:pt idx="5924">
                  <c:v>1065.0460393399931</c:v>
                </c:pt>
                <c:pt idx="5925">
                  <c:v>1121.8775316720933</c:v>
                </c:pt>
                <c:pt idx="5926">
                  <c:v>1107.8509395750759</c:v>
                </c:pt>
                <c:pt idx="5927">
                  <c:v>1084.9781095055394</c:v>
                </c:pt>
                <c:pt idx="5928">
                  <c:v>1095.2515591586002</c:v>
                </c:pt>
                <c:pt idx="5929">
                  <c:v>1129.4247023195037</c:v>
                </c:pt>
                <c:pt idx="5930">
                  <c:v>1103.676331513245</c:v>
                </c:pt>
                <c:pt idx="5931">
                  <c:v>1099.341507850522</c:v>
                </c:pt>
                <c:pt idx="5932">
                  <c:v>1075.5389555101176</c:v>
                </c:pt>
                <c:pt idx="5933">
                  <c:v>1099.2256054786462</c:v>
                </c:pt>
                <c:pt idx="5934">
                  <c:v>1107.4339446302581</c:v>
                </c:pt>
                <c:pt idx="5935">
                  <c:v>2004.2322216210976</c:v>
                </c:pt>
                <c:pt idx="5936">
                  <c:v>2015.0853445418193</c:v>
                </c:pt>
                <c:pt idx="5937">
                  <c:v>1118.2069796817138</c:v>
                </c:pt>
                <c:pt idx="5938">
                  <c:v>2013.6259743052155</c:v>
                </c:pt>
                <c:pt idx="5939">
                  <c:v>1696.5798031886125</c:v>
                </c:pt>
                <c:pt idx="5940">
                  <c:v>1719.8364566122157</c:v>
                </c:pt>
                <c:pt idx="5941">
                  <c:v>1061.0946737255367</c:v>
                </c:pt>
                <c:pt idx="5942">
                  <c:v>1670.2016051823416</c:v>
                </c:pt>
                <c:pt idx="5943">
                  <c:v>1131.5712463485459</c:v>
                </c:pt>
                <c:pt idx="5944">
                  <c:v>1063.6151391431993</c:v>
                </c:pt>
                <c:pt idx="5945">
                  <c:v>1116.3271154039514</c:v>
                </c:pt>
                <c:pt idx="5946">
                  <c:v>1100.6551523405035</c:v>
                </c:pt>
                <c:pt idx="5947">
                  <c:v>1113.9034380498572</c:v>
                </c:pt>
                <c:pt idx="5948">
                  <c:v>1104.4210935812478</c:v>
                </c:pt>
                <c:pt idx="5949">
                  <c:v>1121.2835097444345</c:v>
                </c:pt>
                <c:pt idx="5950">
                  <c:v>1126.1289872479476</c:v>
                </c:pt>
                <c:pt idx="5951">
                  <c:v>1132.128973274858</c:v>
                </c:pt>
                <c:pt idx="5952">
                  <c:v>1141.0182875102723</c:v>
                </c:pt>
                <c:pt idx="5953">
                  <c:v>1142.1401607860707</c:v>
                </c:pt>
                <c:pt idx="5954">
                  <c:v>1050.1084477183078</c:v>
                </c:pt>
                <c:pt idx="5955">
                  <c:v>1073.0218093393742</c:v>
                </c:pt>
                <c:pt idx="5956">
                  <c:v>2035.6538897749865</c:v>
                </c:pt>
                <c:pt idx="5957">
                  <c:v>1986.5975103991689</c:v>
                </c:pt>
                <c:pt idx="5958">
                  <c:v>1966.0001375030811</c:v>
                </c:pt>
                <c:pt idx="5959">
                  <c:v>1979.2444279042484</c:v>
                </c:pt>
                <c:pt idx="5960">
                  <c:v>2008.6345477583818</c:v>
                </c:pt>
                <c:pt idx="5961">
                  <c:v>1985.5653959841809</c:v>
                </c:pt>
                <c:pt idx="5962">
                  <c:v>1968.0639586915622</c:v>
                </c:pt>
                <c:pt idx="5963">
                  <c:v>1691.5912844221177</c:v>
                </c:pt>
                <c:pt idx="5964">
                  <c:v>1680.5221674754514</c:v>
                </c:pt>
                <c:pt idx="5965">
                  <c:v>1101.0590641401377</c:v>
                </c:pt>
                <c:pt idx="5966">
                  <c:v>1091.4405787118089</c:v>
                </c:pt>
                <c:pt idx="5967">
                  <c:v>1115.6526957688234</c:v>
                </c:pt>
                <c:pt idx="5968">
                  <c:v>1115.610991910446</c:v>
                </c:pt>
                <c:pt idx="5969">
                  <c:v>1119.1488712869004</c:v>
                </c:pt>
                <c:pt idx="5970">
                  <c:v>1117.4157882615691</c:v>
                </c:pt>
                <c:pt idx="5971">
                  <c:v>1080.1047515887017</c:v>
                </c:pt>
                <c:pt idx="5972">
                  <c:v>1115.8113306234184</c:v>
                </c:pt>
                <c:pt idx="5973">
                  <c:v>1094.3270787758386</c:v>
                </c:pt>
                <c:pt idx="5974">
                  <c:v>1106.0319488668815</c:v>
                </c:pt>
                <c:pt idx="5975">
                  <c:v>1101.7384831383722</c:v>
                </c:pt>
                <c:pt idx="5976">
                  <c:v>1092.1046437781069</c:v>
                </c:pt>
                <c:pt idx="5977">
                  <c:v>1129.9278673521308</c:v>
                </c:pt>
                <c:pt idx="5978">
                  <c:v>1072.8352099367789</c:v>
                </c:pt>
                <c:pt idx="5979">
                  <c:v>1098.9677027178893</c:v>
                </c:pt>
                <c:pt idx="5980">
                  <c:v>1115.4529098164041</c:v>
                </c:pt>
                <c:pt idx="5981">
                  <c:v>1099.4895015723698</c:v>
                </c:pt>
                <c:pt idx="5982">
                  <c:v>1092.0855422330412</c:v>
                </c:pt>
                <c:pt idx="5983">
                  <c:v>1100.8643337213625</c:v>
                </c:pt>
                <c:pt idx="5984">
                  <c:v>1702.1418346661235</c:v>
                </c:pt>
                <c:pt idx="5985">
                  <c:v>1989.3399187005368</c:v>
                </c:pt>
                <c:pt idx="5986">
                  <c:v>1999.6530507078508</c:v>
                </c:pt>
                <c:pt idx="5987">
                  <c:v>1077.8848219419178</c:v>
                </c:pt>
                <c:pt idx="5988">
                  <c:v>1080.7348186970191</c:v>
                </c:pt>
                <c:pt idx="5989">
                  <c:v>1110.9794154405984</c:v>
                </c:pt>
                <c:pt idx="5990">
                  <c:v>1990.7454323981312</c:v>
                </c:pt>
                <c:pt idx="5991">
                  <c:v>1125.3486692427423</c:v>
                </c:pt>
                <c:pt idx="5992">
                  <c:v>1068.9552119744999</c:v>
                </c:pt>
                <c:pt idx="5993">
                  <c:v>1087.609349160198</c:v>
                </c:pt>
                <c:pt idx="5994">
                  <c:v>1141.1154201327354</c:v>
                </c:pt>
                <c:pt idx="5995">
                  <c:v>2015.4052908121037</c:v>
                </c:pt>
                <c:pt idx="5996">
                  <c:v>1079.240750258321</c:v>
                </c:pt>
                <c:pt idx="5997">
                  <c:v>1091.6622080084996</c:v>
                </c:pt>
                <c:pt idx="5998">
                  <c:v>2017.5031463500179</c:v>
                </c:pt>
                <c:pt idx="5999">
                  <c:v>1120.8801980978512</c:v>
                </c:pt>
                <c:pt idx="6000">
                  <c:v>1083.7707132960745</c:v>
                </c:pt>
                <c:pt idx="6001">
                  <c:v>1099.3628555613179</c:v>
                </c:pt>
                <c:pt idx="6002">
                  <c:v>1079.2558509726509</c:v>
                </c:pt>
                <c:pt idx="6003">
                  <c:v>1098.5450593970131</c:v>
                </c:pt>
                <c:pt idx="6004">
                  <c:v>1082.9301166704713</c:v>
                </c:pt>
                <c:pt idx="6005">
                  <c:v>1100.903266830333</c:v>
                </c:pt>
                <c:pt idx="6006">
                  <c:v>1107.8355404637459</c:v>
                </c:pt>
                <c:pt idx="6007">
                  <c:v>1092.0174108051265</c:v>
                </c:pt>
                <c:pt idx="6008">
                  <c:v>1094.2091629592778</c:v>
                </c:pt>
                <c:pt idx="6009">
                  <c:v>1090.3729170966637</c:v>
                </c:pt>
                <c:pt idx="6010">
                  <c:v>1136.2891683493674</c:v>
                </c:pt>
                <c:pt idx="6011">
                  <c:v>2005.2658994619746</c:v>
                </c:pt>
                <c:pt idx="6012">
                  <c:v>1701.9771565010017</c:v>
                </c:pt>
                <c:pt idx="6013">
                  <c:v>1722.2521298996942</c:v>
                </c:pt>
                <c:pt idx="6014">
                  <c:v>2010.4644231310472</c:v>
                </c:pt>
                <c:pt idx="6015">
                  <c:v>1102.0315258461335</c:v>
                </c:pt>
                <c:pt idx="6016">
                  <c:v>1093.3386170281979</c:v>
                </c:pt>
                <c:pt idx="6017">
                  <c:v>1108.5622018886452</c:v>
                </c:pt>
                <c:pt idx="6018">
                  <c:v>1126.9431878096193</c:v>
                </c:pt>
                <c:pt idx="6019">
                  <c:v>1092.9122710831853</c:v>
                </c:pt>
                <c:pt idx="6020">
                  <c:v>1105.2058510866609</c:v>
                </c:pt>
                <c:pt idx="6021">
                  <c:v>1975.1949594706182</c:v>
                </c:pt>
                <c:pt idx="6022">
                  <c:v>1971.1255378388742</c:v>
                </c:pt>
                <c:pt idx="6023">
                  <c:v>1092.8054984755991</c:v>
                </c:pt>
                <c:pt idx="6024">
                  <c:v>1075.5385708810768</c:v>
                </c:pt>
                <c:pt idx="6025">
                  <c:v>1111.848782763893</c:v>
                </c:pt>
                <c:pt idx="6026">
                  <c:v>1112.8509120469994</c:v>
                </c:pt>
                <c:pt idx="6027">
                  <c:v>1100.0208651144389</c:v>
                </c:pt>
                <c:pt idx="6028">
                  <c:v>1971.4346151247692</c:v>
                </c:pt>
                <c:pt idx="6029">
                  <c:v>1711.1995057446563</c:v>
                </c:pt>
                <c:pt idx="6030">
                  <c:v>1992.1716323227972</c:v>
                </c:pt>
                <c:pt idx="6031">
                  <c:v>1119.9288961686086</c:v>
                </c:pt>
                <c:pt idx="6032">
                  <c:v>2015.6006574536584</c:v>
                </c:pt>
                <c:pt idx="6033">
                  <c:v>1678.8532623786825</c:v>
                </c:pt>
                <c:pt idx="6034">
                  <c:v>1097.4918869993789</c:v>
                </c:pt>
                <c:pt idx="6035">
                  <c:v>2002.0254648829468</c:v>
                </c:pt>
                <c:pt idx="6036">
                  <c:v>1660.3065819990502</c:v>
                </c:pt>
                <c:pt idx="6037">
                  <c:v>1684.7317151078651</c:v>
                </c:pt>
                <c:pt idx="6038">
                  <c:v>1707.2692912391615</c:v>
                </c:pt>
                <c:pt idx="6039">
                  <c:v>1700.4820031820054</c:v>
                </c:pt>
                <c:pt idx="6040">
                  <c:v>1073.4834123069431</c:v>
                </c:pt>
                <c:pt idx="6041">
                  <c:v>1717.9893234968795</c:v>
                </c:pt>
                <c:pt idx="6042">
                  <c:v>1116.3424176032727</c:v>
                </c:pt>
                <c:pt idx="6043">
                  <c:v>1084.1931968128119</c:v>
                </c:pt>
                <c:pt idx="6044">
                  <c:v>1695.1771821382524</c:v>
                </c:pt>
                <c:pt idx="6045">
                  <c:v>1127.5153772946978</c:v>
                </c:pt>
                <c:pt idx="6046">
                  <c:v>1103.8438882924988</c:v>
                </c:pt>
                <c:pt idx="6047">
                  <c:v>1097.3559578184525</c:v>
                </c:pt>
                <c:pt idx="6048">
                  <c:v>1693.161910981014</c:v>
                </c:pt>
                <c:pt idx="6049">
                  <c:v>1097.3201154569426</c:v>
                </c:pt>
                <c:pt idx="6050">
                  <c:v>2010.4711072676232</c:v>
                </c:pt>
                <c:pt idx="6051">
                  <c:v>1128.0232120937294</c:v>
                </c:pt>
                <c:pt idx="6052">
                  <c:v>1100.1463596147128</c:v>
                </c:pt>
                <c:pt idx="6053">
                  <c:v>2023.4929942008284</c:v>
                </c:pt>
                <c:pt idx="6054">
                  <c:v>1975.3697075684074</c:v>
                </c:pt>
                <c:pt idx="6055">
                  <c:v>1699.7892807116982</c:v>
                </c:pt>
                <c:pt idx="6056">
                  <c:v>1721.6350922014813</c:v>
                </c:pt>
                <c:pt idx="6057">
                  <c:v>1969.4604649387363</c:v>
                </c:pt>
                <c:pt idx="6058">
                  <c:v>1128.7461245080581</c:v>
                </c:pt>
                <c:pt idx="6059">
                  <c:v>1092.3194025619759</c:v>
                </c:pt>
                <c:pt idx="6060">
                  <c:v>1087.6791167085339</c:v>
                </c:pt>
                <c:pt idx="6061">
                  <c:v>1113.9643628666918</c:v>
                </c:pt>
                <c:pt idx="6062">
                  <c:v>1085.0433380462844</c:v>
                </c:pt>
                <c:pt idx="6063">
                  <c:v>1985.5239973614794</c:v>
                </c:pt>
                <c:pt idx="6064">
                  <c:v>1124.1556924407175</c:v>
                </c:pt>
                <c:pt idx="6065">
                  <c:v>2013.8282588566426</c:v>
                </c:pt>
                <c:pt idx="6066">
                  <c:v>1092.759124743696</c:v>
                </c:pt>
                <c:pt idx="6067">
                  <c:v>1078.1180889570458</c:v>
                </c:pt>
                <c:pt idx="6068">
                  <c:v>1061.3716063226602</c:v>
                </c:pt>
                <c:pt idx="6069">
                  <c:v>1998.8026534083051</c:v>
                </c:pt>
                <c:pt idx="6070">
                  <c:v>1103.9314787476012</c:v>
                </c:pt>
                <c:pt idx="6071">
                  <c:v>1980.4059473170446</c:v>
                </c:pt>
                <c:pt idx="6072">
                  <c:v>1095.2808863507564</c:v>
                </c:pt>
                <c:pt idx="6073">
                  <c:v>1065.3474315769547</c:v>
                </c:pt>
                <c:pt idx="6074">
                  <c:v>1150.9625564635687</c:v>
                </c:pt>
                <c:pt idx="6075">
                  <c:v>1108.0241391764796</c:v>
                </c:pt>
                <c:pt idx="6076">
                  <c:v>1109.8344189119725</c:v>
                </c:pt>
                <c:pt idx="6077">
                  <c:v>1097.1760304561326</c:v>
                </c:pt>
                <c:pt idx="6078">
                  <c:v>1103.3082047725998</c:v>
                </c:pt>
                <c:pt idx="6079">
                  <c:v>1698.9592821352464</c:v>
                </c:pt>
                <c:pt idx="6080">
                  <c:v>1081.8672100120657</c:v>
                </c:pt>
                <c:pt idx="6081">
                  <c:v>2001.5822552821692</c:v>
                </c:pt>
                <c:pt idx="6082">
                  <c:v>1989.4545612128356</c:v>
                </c:pt>
                <c:pt idx="6083">
                  <c:v>1108.4598854700193</c:v>
                </c:pt>
                <c:pt idx="6084">
                  <c:v>2046.7237808638545</c:v>
                </c:pt>
                <c:pt idx="6085">
                  <c:v>1700.1334699463916</c:v>
                </c:pt>
                <c:pt idx="6086">
                  <c:v>1128.0890553079173</c:v>
                </c:pt>
                <c:pt idx="6087">
                  <c:v>1096.9743984185141</c:v>
                </c:pt>
                <c:pt idx="6088">
                  <c:v>1672.4200187427807</c:v>
                </c:pt>
                <c:pt idx="6089">
                  <c:v>1107.5887523733313</c:v>
                </c:pt>
                <c:pt idx="6090">
                  <c:v>1084.0679474801461</c:v>
                </c:pt>
                <c:pt idx="6091">
                  <c:v>1133.8870916975545</c:v>
                </c:pt>
                <c:pt idx="6092">
                  <c:v>1715.9269940080969</c:v>
                </c:pt>
                <c:pt idx="6093">
                  <c:v>1091.6110648563335</c:v>
                </c:pt>
                <c:pt idx="6094">
                  <c:v>1088.5253336442211</c:v>
                </c:pt>
                <c:pt idx="6095">
                  <c:v>1967.9258514080962</c:v>
                </c:pt>
                <c:pt idx="6096">
                  <c:v>1707.4788536270094</c:v>
                </c:pt>
                <c:pt idx="6097">
                  <c:v>1698.660290537181</c:v>
                </c:pt>
                <c:pt idx="6098">
                  <c:v>1686.716395529904</c:v>
                </c:pt>
                <c:pt idx="6099">
                  <c:v>1149.1269219139681</c:v>
                </c:pt>
                <c:pt idx="6100">
                  <c:v>2000.5290942704914</c:v>
                </c:pt>
                <c:pt idx="6101">
                  <c:v>1974.761707451788</c:v>
                </c:pt>
                <c:pt idx="6102">
                  <c:v>1663.5505901953627</c:v>
                </c:pt>
                <c:pt idx="6103">
                  <c:v>1105.0228260306999</c:v>
                </c:pt>
                <c:pt idx="6104">
                  <c:v>1094.3455978852005</c:v>
                </c:pt>
                <c:pt idx="6105">
                  <c:v>1971.983261893992</c:v>
                </c:pt>
                <c:pt idx="6106">
                  <c:v>1968.724150568919</c:v>
                </c:pt>
                <c:pt idx="6107">
                  <c:v>1990.4713030297994</c:v>
                </c:pt>
                <c:pt idx="6108">
                  <c:v>1072.6629468822141</c:v>
                </c:pt>
                <c:pt idx="6109">
                  <c:v>1083.5789616917725</c:v>
                </c:pt>
                <c:pt idx="6110">
                  <c:v>1072.1358911239333</c:v>
                </c:pt>
                <c:pt idx="6111">
                  <c:v>1706.2077229022466</c:v>
                </c:pt>
                <c:pt idx="6112">
                  <c:v>1114.0797335053144</c:v>
                </c:pt>
                <c:pt idx="6113">
                  <c:v>1713.0990000973027</c:v>
                </c:pt>
                <c:pt idx="6114">
                  <c:v>1693.995981740534</c:v>
                </c:pt>
                <c:pt idx="6115">
                  <c:v>2003.7198466068057</c:v>
                </c:pt>
                <c:pt idx="6116">
                  <c:v>2005.5715032633607</c:v>
                </c:pt>
                <c:pt idx="6117">
                  <c:v>1129.2168855468151</c:v>
                </c:pt>
                <c:pt idx="6118">
                  <c:v>1079.6978195799982</c:v>
                </c:pt>
                <c:pt idx="6119">
                  <c:v>1077.6494348613901</c:v>
                </c:pt>
                <c:pt idx="6120">
                  <c:v>1124.6100739014848</c:v>
                </c:pt>
                <c:pt idx="6121">
                  <c:v>1111.0631901434037</c:v>
                </c:pt>
                <c:pt idx="6122">
                  <c:v>1127.1075817379417</c:v>
                </c:pt>
                <c:pt idx="6123">
                  <c:v>1720.2952722037335</c:v>
                </c:pt>
                <c:pt idx="6124">
                  <c:v>2000.5614741155202</c:v>
                </c:pt>
                <c:pt idx="6125">
                  <c:v>1681.6188517746136</c:v>
                </c:pt>
                <c:pt idx="6126">
                  <c:v>1673.8207468060746</c:v>
                </c:pt>
                <c:pt idx="6127">
                  <c:v>2016.7438159986568</c:v>
                </c:pt>
                <c:pt idx="6128">
                  <c:v>1700.2878265375202</c:v>
                </c:pt>
                <c:pt idx="6129">
                  <c:v>1082.5209162590513</c:v>
                </c:pt>
                <c:pt idx="6130">
                  <c:v>1694.8301117530384</c:v>
                </c:pt>
                <c:pt idx="6131">
                  <c:v>2012.9394952237953</c:v>
                </c:pt>
                <c:pt idx="6132">
                  <c:v>1122.7932249660025</c:v>
                </c:pt>
                <c:pt idx="6133">
                  <c:v>1094.6735009022389</c:v>
                </c:pt>
                <c:pt idx="6134">
                  <c:v>1086.3941485746946</c:v>
                </c:pt>
                <c:pt idx="6135">
                  <c:v>1116.3605173305077</c:v>
                </c:pt>
                <c:pt idx="6136">
                  <c:v>1725.4076036074457</c:v>
                </c:pt>
                <c:pt idx="6137">
                  <c:v>1697.3095706239337</c:v>
                </c:pt>
                <c:pt idx="6138">
                  <c:v>1667.3733828509246</c:v>
                </c:pt>
                <c:pt idx="6139">
                  <c:v>1695.7627701516903</c:v>
                </c:pt>
                <c:pt idx="6140">
                  <c:v>1682.6791348175309</c:v>
                </c:pt>
                <c:pt idx="6141">
                  <c:v>1700.8934201479012</c:v>
                </c:pt>
                <c:pt idx="6142">
                  <c:v>1685.227159094432</c:v>
                </c:pt>
                <c:pt idx="6143">
                  <c:v>1663.4547869386149</c:v>
                </c:pt>
                <c:pt idx="6144">
                  <c:v>1692.2045775497049</c:v>
                </c:pt>
                <c:pt idx="6145">
                  <c:v>1688.9894021553191</c:v>
                </c:pt>
                <c:pt idx="6146">
                  <c:v>1714.4556846237351</c:v>
                </c:pt>
                <c:pt idx="6147">
                  <c:v>1724.8640300492818</c:v>
                </c:pt>
                <c:pt idx="6148">
                  <c:v>1707.9690422198187</c:v>
                </c:pt>
                <c:pt idx="6149">
                  <c:v>1988.8979877067391</c:v>
                </c:pt>
                <c:pt idx="6150">
                  <c:v>2008.8569286908962</c:v>
                </c:pt>
                <c:pt idx="6151">
                  <c:v>1656.6102521367907</c:v>
                </c:pt>
                <c:pt idx="6152">
                  <c:v>1719.6225563453274</c:v>
                </c:pt>
                <c:pt idx="6153">
                  <c:v>1083.9267034466543</c:v>
                </c:pt>
                <c:pt idx="6154">
                  <c:v>1120.777201761058</c:v>
                </c:pt>
                <c:pt idx="6155">
                  <c:v>1101.4635156844402</c:v>
                </c:pt>
                <c:pt idx="6156">
                  <c:v>1146.0838825580347</c:v>
                </c:pt>
                <c:pt idx="6157">
                  <c:v>1679.009076346128</c:v>
                </c:pt>
                <c:pt idx="6158">
                  <c:v>1080.6008323709568</c:v>
                </c:pt>
                <c:pt idx="6159">
                  <c:v>1105.4377585413199</c:v>
                </c:pt>
                <c:pt idx="6160">
                  <c:v>1149.9593608995435</c:v>
                </c:pt>
                <c:pt idx="6161">
                  <c:v>1087.2611896113694</c:v>
                </c:pt>
                <c:pt idx="6162">
                  <c:v>1101.8529398640053</c:v>
                </c:pt>
                <c:pt idx="6163">
                  <c:v>1118.7902099076002</c:v>
                </c:pt>
                <c:pt idx="6164">
                  <c:v>1689.3111157812793</c:v>
                </c:pt>
                <c:pt idx="6165">
                  <c:v>2001.9291051868961</c:v>
                </c:pt>
                <c:pt idx="6166">
                  <c:v>1998.1319028587629</c:v>
                </c:pt>
                <c:pt idx="6167">
                  <c:v>1103.9109251841967</c:v>
                </c:pt>
                <c:pt idx="6168">
                  <c:v>1138.9551655360253</c:v>
                </c:pt>
                <c:pt idx="6169">
                  <c:v>1726.8371406276353</c:v>
                </c:pt>
                <c:pt idx="6170">
                  <c:v>1662.7480904122856</c:v>
                </c:pt>
                <c:pt idx="6171">
                  <c:v>2008.653148526397</c:v>
                </c:pt>
                <c:pt idx="6172">
                  <c:v>1061.3080461744094</c:v>
                </c:pt>
                <c:pt idx="6173">
                  <c:v>1083.3583975672909</c:v>
                </c:pt>
                <c:pt idx="6174">
                  <c:v>1995.7572175104165</c:v>
                </c:pt>
                <c:pt idx="6175">
                  <c:v>1703.2028895066283</c:v>
                </c:pt>
                <c:pt idx="6176">
                  <c:v>1696.2662471295259</c:v>
                </c:pt>
                <c:pt idx="6177">
                  <c:v>1103.2481626224144</c:v>
                </c:pt>
                <c:pt idx="6178">
                  <c:v>1139.4960563355271</c:v>
                </c:pt>
                <c:pt idx="6179">
                  <c:v>1091.0723543009963</c:v>
                </c:pt>
                <c:pt idx="6180">
                  <c:v>1091.7497266102528</c:v>
                </c:pt>
                <c:pt idx="6181">
                  <c:v>1103.1442468934231</c:v>
                </c:pt>
                <c:pt idx="6182">
                  <c:v>1084.7262315913463</c:v>
                </c:pt>
                <c:pt idx="6183">
                  <c:v>1121.5445144283765</c:v>
                </c:pt>
                <c:pt idx="6184">
                  <c:v>1082.9019711720059</c:v>
                </c:pt>
                <c:pt idx="6185">
                  <c:v>1093.9680921909023</c:v>
                </c:pt>
                <c:pt idx="6186">
                  <c:v>1090.3490933597816</c:v>
                </c:pt>
                <c:pt idx="6187">
                  <c:v>1980.5733299778235</c:v>
                </c:pt>
                <c:pt idx="6188">
                  <c:v>1121.3704854873586</c:v>
                </c:pt>
                <c:pt idx="6189">
                  <c:v>1077.677947679656</c:v>
                </c:pt>
                <c:pt idx="6190">
                  <c:v>1074.9107894648287</c:v>
                </c:pt>
                <c:pt idx="6191">
                  <c:v>1971.9797149187405</c:v>
                </c:pt>
                <c:pt idx="6192">
                  <c:v>1111.3023417809677</c:v>
                </c:pt>
                <c:pt idx="6193">
                  <c:v>1673.7992371935732</c:v>
                </c:pt>
                <c:pt idx="6194">
                  <c:v>1691.6086120553039</c:v>
                </c:pt>
                <c:pt idx="6195">
                  <c:v>1720.5758506006023</c:v>
                </c:pt>
                <c:pt idx="6196">
                  <c:v>1706.1339950223523</c:v>
                </c:pt>
                <c:pt idx="6197">
                  <c:v>1746.5285712555512</c:v>
                </c:pt>
                <c:pt idx="6198">
                  <c:v>1974.2668602832855</c:v>
                </c:pt>
                <c:pt idx="6199">
                  <c:v>1713.7826409821339</c:v>
                </c:pt>
                <c:pt idx="6200">
                  <c:v>1689.0977650914683</c:v>
                </c:pt>
                <c:pt idx="6201">
                  <c:v>1094.4172677268768</c:v>
                </c:pt>
                <c:pt idx="6202">
                  <c:v>1107.5312679089825</c:v>
                </c:pt>
                <c:pt idx="6203">
                  <c:v>1732.6617019819521</c:v>
                </c:pt>
                <c:pt idx="6204">
                  <c:v>1701.7339728259208</c:v>
                </c:pt>
                <c:pt idx="6205">
                  <c:v>1090.5144033530728</c:v>
                </c:pt>
                <c:pt idx="6206">
                  <c:v>1100.3463965584301</c:v>
                </c:pt>
                <c:pt idx="6207">
                  <c:v>1084.043832672302</c:v>
                </c:pt>
                <c:pt idx="6208">
                  <c:v>1663.6136398315261</c:v>
                </c:pt>
                <c:pt idx="6209">
                  <c:v>2031.3355528070367</c:v>
                </c:pt>
                <c:pt idx="6210">
                  <c:v>1084.2002329240931</c:v>
                </c:pt>
                <c:pt idx="6211">
                  <c:v>1143.2249116158741</c:v>
                </c:pt>
                <c:pt idx="6212">
                  <c:v>1129.5919132350973</c:v>
                </c:pt>
                <c:pt idx="6213">
                  <c:v>1682.2439411462847</c:v>
                </c:pt>
                <c:pt idx="6214">
                  <c:v>1098.3540063473788</c:v>
                </c:pt>
                <c:pt idx="6215">
                  <c:v>1121.8401138996444</c:v>
                </c:pt>
                <c:pt idx="6216">
                  <c:v>1691.9611187711721</c:v>
                </c:pt>
                <c:pt idx="6217">
                  <c:v>1980.345344254353</c:v>
                </c:pt>
                <c:pt idx="6218">
                  <c:v>1060.5113678413838</c:v>
                </c:pt>
                <c:pt idx="6219">
                  <c:v>1115.3168729190731</c:v>
                </c:pt>
                <c:pt idx="6220">
                  <c:v>1689.4766780659884</c:v>
                </c:pt>
                <c:pt idx="6221">
                  <c:v>1999.5266366942112</c:v>
                </c:pt>
                <c:pt idx="6222">
                  <c:v>2012.2860882921129</c:v>
                </c:pt>
                <c:pt idx="6223">
                  <c:v>1106.488887537718</c:v>
                </c:pt>
                <c:pt idx="6224">
                  <c:v>2011.6370093580726</c:v>
                </c:pt>
                <c:pt idx="6225">
                  <c:v>1086.2147154734864</c:v>
                </c:pt>
                <c:pt idx="6226">
                  <c:v>1100.9213998655209</c:v>
                </c:pt>
                <c:pt idx="6227">
                  <c:v>1122.5539033223972</c:v>
                </c:pt>
                <c:pt idx="6228">
                  <c:v>1084.1646746604649</c:v>
                </c:pt>
                <c:pt idx="6229">
                  <c:v>1723.0273182610979</c:v>
                </c:pt>
                <c:pt idx="6230">
                  <c:v>1680.3689160644612</c:v>
                </c:pt>
                <c:pt idx="6231">
                  <c:v>1741.2883441380816</c:v>
                </c:pt>
                <c:pt idx="6232">
                  <c:v>2007.0752423917793</c:v>
                </c:pt>
                <c:pt idx="6233">
                  <c:v>1695.8734101936868</c:v>
                </c:pt>
                <c:pt idx="6234">
                  <c:v>1986.3929103953376</c:v>
                </c:pt>
                <c:pt idx="6235">
                  <c:v>1119.5381687655909</c:v>
                </c:pt>
                <c:pt idx="6236">
                  <c:v>1990.2242381483356</c:v>
                </c:pt>
                <c:pt idx="6237">
                  <c:v>1707.5278414579084</c:v>
                </c:pt>
                <c:pt idx="6238">
                  <c:v>1121.9069859211243</c:v>
                </c:pt>
                <c:pt idx="6239">
                  <c:v>1123.8288237618076</c:v>
                </c:pt>
                <c:pt idx="6240">
                  <c:v>1115.9507690158721</c:v>
                </c:pt>
                <c:pt idx="6241">
                  <c:v>1106.2959574370943</c:v>
                </c:pt>
                <c:pt idx="6242">
                  <c:v>1095.8933768364795</c:v>
                </c:pt>
                <c:pt idx="6243">
                  <c:v>1068.6310614956094</c:v>
                </c:pt>
                <c:pt idx="6244">
                  <c:v>1696.1562789861975</c:v>
                </c:pt>
                <c:pt idx="6245">
                  <c:v>1121.2594863557554</c:v>
                </c:pt>
                <c:pt idx="6246">
                  <c:v>1107.5276376574477</c:v>
                </c:pt>
                <c:pt idx="6247">
                  <c:v>1060.0846207458435</c:v>
                </c:pt>
                <c:pt idx="6248">
                  <c:v>1724.4990113460453</c:v>
                </c:pt>
                <c:pt idx="6249">
                  <c:v>1727.4988266047992</c:v>
                </c:pt>
                <c:pt idx="6250">
                  <c:v>1681.9556771265243</c:v>
                </c:pt>
                <c:pt idx="6251">
                  <c:v>1107.2405598373878</c:v>
                </c:pt>
                <c:pt idx="6252">
                  <c:v>1146.4311815855351</c:v>
                </c:pt>
                <c:pt idx="6253">
                  <c:v>1092.4086483808746</c:v>
                </c:pt>
                <c:pt idx="6254">
                  <c:v>1076.462963923907</c:v>
                </c:pt>
                <c:pt idx="6255">
                  <c:v>1081.4083097401356</c:v>
                </c:pt>
                <c:pt idx="6256">
                  <c:v>1075.9296998314892</c:v>
                </c:pt>
                <c:pt idx="6257">
                  <c:v>2003.3485123707521</c:v>
                </c:pt>
                <c:pt idx="6258">
                  <c:v>2004.1005176484202</c:v>
                </c:pt>
                <c:pt idx="6259">
                  <c:v>1077.7768039742023</c:v>
                </c:pt>
                <c:pt idx="6260">
                  <c:v>1700.6632740841515</c:v>
                </c:pt>
                <c:pt idx="6261">
                  <c:v>1092.6647270272877</c:v>
                </c:pt>
                <c:pt idx="6262">
                  <c:v>1097.2111961053854</c:v>
                </c:pt>
                <c:pt idx="6263">
                  <c:v>1114.1615588125892</c:v>
                </c:pt>
                <c:pt idx="6264">
                  <c:v>1125.2339568785544</c:v>
                </c:pt>
                <c:pt idx="6265">
                  <c:v>1717.3697971547144</c:v>
                </c:pt>
                <c:pt idx="6266">
                  <c:v>1699.6936384861967</c:v>
                </c:pt>
                <c:pt idx="6267">
                  <c:v>1060.1128232695685</c:v>
                </c:pt>
                <c:pt idx="6268">
                  <c:v>1117.1340881269759</c:v>
                </c:pt>
                <c:pt idx="6269">
                  <c:v>1104.870182172991</c:v>
                </c:pt>
                <c:pt idx="6270">
                  <c:v>1104.5630395098003</c:v>
                </c:pt>
                <c:pt idx="6271">
                  <c:v>1689.0240090118832</c:v>
                </c:pt>
                <c:pt idx="6272">
                  <c:v>1677.7151508296456</c:v>
                </c:pt>
                <c:pt idx="6273">
                  <c:v>1995.3741897798318</c:v>
                </c:pt>
                <c:pt idx="6274">
                  <c:v>1123.9545927905733</c:v>
                </c:pt>
                <c:pt idx="6275">
                  <c:v>1692.0243487937892</c:v>
                </c:pt>
                <c:pt idx="6276">
                  <c:v>1103.1216687474234</c:v>
                </c:pt>
                <c:pt idx="6277">
                  <c:v>1101.5076560360499</c:v>
                </c:pt>
                <c:pt idx="6278">
                  <c:v>1657.2125534938655</c:v>
                </c:pt>
                <c:pt idx="6279">
                  <c:v>1695.3907518235578</c:v>
                </c:pt>
                <c:pt idx="6280">
                  <c:v>1686.4680613963822</c:v>
                </c:pt>
                <c:pt idx="6281">
                  <c:v>1104.6088130641779</c:v>
                </c:pt>
                <c:pt idx="6282">
                  <c:v>1665.1579876400431</c:v>
                </c:pt>
                <c:pt idx="6283">
                  <c:v>1100.5539737874758</c:v>
                </c:pt>
                <c:pt idx="6284">
                  <c:v>1124.6474072010301</c:v>
                </c:pt>
                <c:pt idx="6285">
                  <c:v>1076.3007557328599</c:v>
                </c:pt>
                <c:pt idx="6286">
                  <c:v>1973.5208529243585</c:v>
                </c:pt>
                <c:pt idx="6287">
                  <c:v>1111.2441762743113</c:v>
                </c:pt>
                <c:pt idx="6288">
                  <c:v>1709.092319942828</c:v>
                </c:pt>
                <c:pt idx="6289">
                  <c:v>1085.755944693793</c:v>
                </c:pt>
                <c:pt idx="6290">
                  <c:v>2018.3041511644935</c:v>
                </c:pt>
                <c:pt idx="6291">
                  <c:v>1105.6362282345806</c:v>
                </c:pt>
                <c:pt idx="6292">
                  <c:v>1126.6641991555612</c:v>
                </c:pt>
                <c:pt idx="6293">
                  <c:v>1110.3047073224452</c:v>
                </c:pt>
                <c:pt idx="6294">
                  <c:v>1117.2844527225479</c:v>
                </c:pt>
                <c:pt idx="6295">
                  <c:v>2034.2211001462742</c:v>
                </c:pt>
                <c:pt idx="6296">
                  <c:v>1679.002888394155</c:v>
                </c:pt>
                <c:pt idx="6297">
                  <c:v>1740.1562960017525</c:v>
                </c:pt>
                <c:pt idx="6298">
                  <c:v>1686.7046857863793</c:v>
                </c:pt>
                <c:pt idx="6299">
                  <c:v>1671.276434003747</c:v>
                </c:pt>
                <c:pt idx="6300">
                  <c:v>1693.2872196833389</c:v>
                </c:pt>
                <c:pt idx="6301">
                  <c:v>1740.4048408200995</c:v>
                </c:pt>
                <c:pt idx="6302">
                  <c:v>1106.9756220043869</c:v>
                </c:pt>
                <c:pt idx="6303">
                  <c:v>1139.5711399728052</c:v>
                </c:pt>
                <c:pt idx="6304">
                  <c:v>1716.5396086074038</c:v>
                </c:pt>
                <c:pt idx="6305">
                  <c:v>1713.4900626752408</c:v>
                </c:pt>
                <c:pt idx="6306">
                  <c:v>1097.5108256299768</c:v>
                </c:pt>
                <c:pt idx="6307">
                  <c:v>1089.9109029244157</c:v>
                </c:pt>
                <c:pt idx="6308">
                  <c:v>2010.8821649573929</c:v>
                </c:pt>
                <c:pt idx="6309">
                  <c:v>1995.2876359639431</c:v>
                </c:pt>
                <c:pt idx="6310">
                  <c:v>1105.6616411695543</c:v>
                </c:pt>
                <c:pt idx="6311">
                  <c:v>1116.5798237860972</c:v>
                </c:pt>
                <c:pt idx="6312">
                  <c:v>1113.1327157625476</c:v>
                </c:pt>
                <c:pt idx="6313">
                  <c:v>1097.8578788850616</c:v>
                </c:pt>
                <c:pt idx="6314">
                  <c:v>1683.7137463273439</c:v>
                </c:pt>
                <c:pt idx="6315">
                  <c:v>1125.5423268198608</c:v>
                </c:pt>
                <c:pt idx="6316">
                  <c:v>1109.7692802921899</c:v>
                </c:pt>
                <c:pt idx="6317">
                  <c:v>1662.4860453603069</c:v>
                </c:pt>
                <c:pt idx="6318">
                  <c:v>1973.9507433430315</c:v>
                </c:pt>
                <c:pt idx="6319">
                  <c:v>1971.089895322476</c:v>
                </c:pt>
                <c:pt idx="6320">
                  <c:v>1110.166996194188</c:v>
                </c:pt>
                <c:pt idx="6321">
                  <c:v>1678.1344169362546</c:v>
                </c:pt>
                <c:pt idx="6322">
                  <c:v>1106.7093502587882</c:v>
                </c:pt>
                <c:pt idx="6323">
                  <c:v>1087.214473375439</c:v>
                </c:pt>
                <c:pt idx="6324">
                  <c:v>1087.8351364976731</c:v>
                </c:pt>
                <c:pt idx="6325">
                  <c:v>1977.7938110847538</c:v>
                </c:pt>
                <c:pt idx="6326">
                  <c:v>1066.9876890449545</c:v>
                </c:pt>
                <c:pt idx="6327">
                  <c:v>1104.1415109446864</c:v>
                </c:pt>
                <c:pt idx="6328">
                  <c:v>1078.7503940521378</c:v>
                </c:pt>
                <c:pt idx="6329">
                  <c:v>1696.643199931885</c:v>
                </c:pt>
                <c:pt idx="6330">
                  <c:v>1698.458361625052</c:v>
                </c:pt>
                <c:pt idx="6331">
                  <c:v>1099.868549178703</c:v>
                </c:pt>
                <c:pt idx="6332">
                  <c:v>1133.4982065678475</c:v>
                </c:pt>
                <c:pt idx="6333">
                  <c:v>1098.959214904095</c:v>
                </c:pt>
                <c:pt idx="6334">
                  <c:v>1105.6891798279473</c:v>
                </c:pt>
                <c:pt idx="6335">
                  <c:v>1078.2235508912368</c:v>
                </c:pt>
                <c:pt idx="6336">
                  <c:v>2015.4233861804066</c:v>
                </c:pt>
                <c:pt idx="6337">
                  <c:v>1720.4071093773907</c:v>
                </c:pt>
                <c:pt idx="6338">
                  <c:v>1067.2404546606208</c:v>
                </c:pt>
                <c:pt idx="6339">
                  <c:v>1152.9587610446945</c:v>
                </c:pt>
                <c:pt idx="6340">
                  <c:v>1127.3557690633374</c:v>
                </c:pt>
                <c:pt idx="6341">
                  <c:v>1085.3407055545736</c:v>
                </c:pt>
                <c:pt idx="6342">
                  <c:v>1074.1096140456516</c:v>
                </c:pt>
                <c:pt idx="6343">
                  <c:v>1128.663966902122</c:v>
                </c:pt>
                <c:pt idx="6344">
                  <c:v>1131.8654072571301</c:v>
                </c:pt>
                <c:pt idx="6345">
                  <c:v>1720.6616686596046</c:v>
                </c:pt>
                <c:pt idx="6346">
                  <c:v>1094.1639188550755</c:v>
                </c:pt>
                <c:pt idx="6347">
                  <c:v>1103.2847189296358</c:v>
                </c:pt>
                <c:pt idx="6348">
                  <c:v>1106.1138128284592</c:v>
                </c:pt>
                <c:pt idx="6349">
                  <c:v>1107.5856314415614</c:v>
                </c:pt>
                <c:pt idx="6350">
                  <c:v>1681.2473461108225</c:v>
                </c:pt>
                <c:pt idx="6351">
                  <c:v>1934.5165190627376</c:v>
                </c:pt>
                <c:pt idx="6352">
                  <c:v>1993.7146544909044</c:v>
                </c:pt>
                <c:pt idx="6353">
                  <c:v>1981.1941704257085</c:v>
                </c:pt>
                <c:pt idx="6354">
                  <c:v>1119.7637004042724</c:v>
                </c:pt>
                <c:pt idx="6355">
                  <c:v>1678.255202372055</c:v>
                </c:pt>
                <c:pt idx="6356">
                  <c:v>1678.7632904036047</c:v>
                </c:pt>
                <c:pt idx="6357">
                  <c:v>1114.3503316130207</c:v>
                </c:pt>
                <c:pt idx="6358">
                  <c:v>1081.6678379635059</c:v>
                </c:pt>
                <c:pt idx="6359">
                  <c:v>1703.9395123889421</c:v>
                </c:pt>
                <c:pt idx="6360">
                  <c:v>1065.4146004611559</c:v>
                </c:pt>
                <c:pt idx="6361">
                  <c:v>1971.122602940537</c:v>
                </c:pt>
                <c:pt idx="6362">
                  <c:v>1699.1785754364819</c:v>
                </c:pt>
                <c:pt idx="6363">
                  <c:v>1697.6936545589551</c:v>
                </c:pt>
                <c:pt idx="6364">
                  <c:v>1088.3417181187335</c:v>
                </c:pt>
                <c:pt idx="6365">
                  <c:v>1080.9263789974834</c:v>
                </c:pt>
                <c:pt idx="6366">
                  <c:v>1083.878584965423</c:v>
                </c:pt>
                <c:pt idx="6367">
                  <c:v>1054.3908241179922</c:v>
                </c:pt>
                <c:pt idx="6368">
                  <c:v>1697.3048641898686</c:v>
                </c:pt>
                <c:pt idx="6369">
                  <c:v>1085.9860620564223</c:v>
                </c:pt>
                <c:pt idx="6370">
                  <c:v>1093.7104205788933</c:v>
                </c:pt>
                <c:pt idx="6371">
                  <c:v>2009.1494312743948</c:v>
                </c:pt>
                <c:pt idx="6372">
                  <c:v>1126.0160692414563</c:v>
                </c:pt>
                <c:pt idx="6373">
                  <c:v>1079.3715821440378</c:v>
                </c:pt>
                <c:pt idx="6374">
                  <c:v>1089.6455047550146</c:v>
                </c:pt>
                <c:pt idx="6375">
                  <c:v>1676.0788309913853</c:v>
                </c:pt>
                <c:pt idx="6376">
                  <c:v>1673.2154759732512</c:v>
                </c:pt>
                <c:pt idx="6377">
                  <c:v>1685.6853150766287</c:v>
                </c:pt>
                <c:pt idx="6378">
                  <c:v>1700.171668174406</c:v>
                </c:pt>
                <c:pt idx="6379">
                  <c:v>1727.6035082189214</c:v>
                </c:pt>
                <c:pt idx="6380">
                  <c:v>1099.5722638140194</c:v>
                </c:pt>
                <c:pt idx="6381">
                  <c:v>1089.4505603839941</c:v>
                </c:pt>
                <c:pt idx="6382">
                  <c:v>1107.6245891656631</c:v>
                </c:pt>
                <c:pt idx="6383">
                  <c:v>1103.3425476962029</c:v>
                </c:pt>
                <c:pt idx="6384">
                  <c:v>1126.6387893244034</c:v>
                </c:pt>
                <c:pt idx="6385">
                  <c:v>1092.5099558910947</c:v>
                </c:pt>
                <c:pt idx="6386">
                  <c:v>1094.8419226438352</c:v>
                </c:pt>
                <c:pt idx="6387">
                  <c:v>1137.1924694188697</c:v>
                </c:pt>
                <c:pt idx="6388">
                  <c:v>2011.1121424309731</c:v>
                </c:pt>
                <c:pt idx="6389">
                  <c:v>1986.4377394845651</c:v>
                </c:pt>
                <c:pt idx="6390">
                  <c:v>1083.0912021017896</c:v>
                </c:pt>
                <c:pt idx="6391">
                  <c:v>1100.681730581168</c:v>
                </c:pt>
                <c:pt idx="6392">
                  <c:v>1996.132164420088</c:v>
                </c:pt>
                <c:pt idx="6393">
                  <c:v>1157.7149734497093</c:v>
                </c:pt>
                <c:pt idx="6394">
                  <c:v>1996.5782747256014</c:v>
                </c:pt>
                <c:pt idx="6395">
                  <c:v>1714.0945253432717</c:v>
                </c:pt>
                <c:pt idx="6396">
                  <c:v>1705.8072547673592</c:v>
                </c:pt>
                <c:pt idx="6397">
                  <c:v>1693.2962327745406</c:v>
                </c:pt>
                <c:pt idx="6398">
                  <c:v>1698.3422661063632</c:v>
                </c:pt>
                <c:pt idx="6399">
                  <c:v>1712.777680068569</c:v>
                </c:pt>
                <c:pt idx="6400">
                  <c:v>1140.7058996381031</c:v>
                </c:pt>
                <c:pt idx="6401">
                  <c:v>1087.1048427319836</c:v>
                </c:pt>
                <c:pt idx="6402">
                  <c:v>1096.108815198302</c:v>
                </c:pt>
                <c:pt idx="6403">
                  <c:v>1085.8128684504534</c:v>
                </c:pt>
                <c:pt idx="6404">
                  <c:v>1966.4561172951105</c:v>
                </c:pt>
                <c:pt idx="6405">
                  <c:v>2005.7267479042894</c:v>
                </c:pt>
                <c:pt idx="6406">
                  <c:v>2013.3895021949706</c:v>
                </c:pt>
                <c:pt idx="6407">
                  <c:v>1135.0224758956808</c:v>
                </c:pt>
                <c:pt idx="6408">
                  <c:v>1123.7025310079539</c:v>
                </c:pt>
                <c:pt idx="6409">
                  <c:v>1121.7785333105346</c:v>
                </c:pt>
                <c:pt idx="6410">
                  <c:v>1090.9885333364502</c:v>
                </c:pt>
                <c:pt idx="6411">
                  <c:v>1686.651391713662</c:v>
                </c:pt>
                <c:pt idx="6412">
                  <c:v>1957.1728261542876</c:v>
                </c:pt>
                <c:pt idx="6413">
                  <c:v>1119.2129927938788</c:v>
                </c:pt>
                <c:pt idx="6414">
                  <c:v>1104.0954721013036</c:v>
                </c:pt>
                <c:pt idx="6415">
                  <c:v>1084.1571359912614</c:v>
                </c:pt>
                <c:pt idx="6416">
                  <c:v>1988.0080285627375</c:v>
                </c:pt>
                <c:pt idx="6417">
                  <c:v>1096.0135925139887</c:v>
                </c:pt>
                <c:pt idx="6418">
                  <c:v>1077.0345223632055</c:v>
                </c:pt>
                <c:pt idx="6419">
                  <c:v>2000.4645350085495</c:v>
                </c:pt>
                <c:pt idx="6420">
                  <c:v>1692.4596733720296</c:v>
                </c:pt>
                <c:pt idx="6421">
                  <c:v>1102.2108280604236</c:v>
                </c:pt>
                <c:pt idx="6422">
                  <c:v>1132.948956475813</c:v>
                </c:pt>
                <c:pt idx="6423">
                  <c:v>1136.4952672635252</c:v>
                </c:pt>
                <c:pt idx="6424">
                  <c:v>1720.2344464799878</c:v>
                </c:pt>
                <c:pt idx="6425">
                  <c:v>1704.5247834460233</c:v>
                </c:pt>
                <c:pt idx="6426">
                  <c:v>1720.1981793995899</c:v>
                </c:pt>
                <c:pt idx="6427">
                  <c:v>1095.6066565988922</c:v>
                </c:pt>
                <c:pt idx="6428">
                  <c:v>1120.2787139961858</c:v>
                </c:pt>
                <c:pt idx="6429">
                  <c:v>2025.9128042827297</c:v>
                </c:pt>
                <c:pt idx="6430">
                  <c:v>1082.2731511130692</c:v>
                </c:pt>
                <c:pt idx="6431">
                  <c:v>1977.4707042033417</c:v>
                </c:pt>
                <c:pt idx="6432">
                  <c:v>2011.0238023867046</c:v>
                </c:pt>
                <c:pt idx="6433">
                  <c:v>1652.6768090588</c:v>
                </c:pt>
                <c:pt idx="6434">
                  <c:v>1120.7772319837072</c:v>
                </c:pt>
                <c:pt idx="6435">
                  <c:v>1089.3616852586317</c:v>
                </c:pt>
                <c:pt idx="6436">
                  <c:v>1099.4398598288569</c:v>
                </c:pt>
                <c:pt idx="6437">
                  <c:v>1126.7251472650401</c:v>
                </c:pt>
                <c:pt idx="6438">
                  <c:v>1979.2518305878509</c:v>
                </c:pt>
                <c:pt idx="6439">
                  <c:v>1726.1518869773258</c:v>
                </c:pt>
                <c:pt idx="6440">
                  <c:v>1103.3438543074776</c:v>
                </c:pt>
                <c:pt idx="6441">
                  <c:v>1124.1865580719711</c:v>
                </c:pt>
                <c:pt idx="6442">
                  <c:v>1083.1146536981119</c:v>
                </c:pt>
                <c:pt idx="6443">
                  <c:v>1099.2246173760523</c:v>
                </c:pt>
                <c:pt idx="6444">
                  <c:v>1108.4702991737156</c:v>
                </c:pt>
                <c:pt idx="6445">
                  <c:v>1719.0916939929446</c:v>
                </c:pt>
                <c:pt idx="6446">
                  <c:v>1993.1060425397175</c:v>
                </c:pt>
                <c:pt idx="6447">
                  <c:v>1096.458842677024</c:v>
                </c:pt>
                <c:pt idx="6448">
                  <c:v>1115.5327487450481</c:v>
                </c:pt>
                <c:pt idx="6449">
                  <c:v>1095.7256710921745</c:v>
                </c:pt>
                <c:pt idx="6450">
                  <c:v>1114.630444443444</c:v>
                </c:pt>
                <c:pt idx="6451">
                  <c:v>1117.6508464955473</c:v>
                </c:pt>
                <c:pt idx="6452">
                  <c:v>1051.9485146119123</c:v>
                </c:pt>
                <c:pt idx="6453">
                  <c:v>1124.230383499073</c:v>
                </c:pt>
                <c:pt idx="6454">
                  <c:v>1093.8705255145373</c:v>
                </c:pt>
                <c:pt idx="6455">
                  <c:v>1085.7220616845361</c:v>
                </c:pt>
                <c:pt idx="6456">
                  <c:v>1120.3411890782475</c:v>
                </c:pt>
                <c:pt idx="6457">
                  <c:v>1086.5060239975144</c:v>
                </c:pt>
                <c:pt idx="6458">
                  <c:v>1112.1350710303066</c:v>
                </c:pt>
                <c:pt idx="6459">
                  <c:v>1120.8930198147225</c:v>
                </c:pt>
                <c:pt idx="6460">
                  <c:v>1088.7531510473589</c:v>
                </c:pt>
                <c:pt idx="6461">
                  <c:v>1677.7104226069323</c:v>
                </c:pt>
                <c:pt idx="6462">
                  <c:v>1092.7641367729407</c:v>
                </c:pt>
                <c:pt idx="6463">
                  <c:v>1108.3114065166178</c:v>
                </c:pt>
                <c:pt idx="6464">
                  <c:v>1090.2803603344769</c:v>
                </c:pt>
                <c:pt idx="6465">
                  <c:v>2029.3877713828069</c:v>
                </c:pt>
                <c:pt idx="6466">
                  <c:v>1071.6954749006952</c:v>
                </c:pt>
                <c:pt idx="6467">
                  <c:v>1090.8475665667522</c:v>
                </c:pt>
                <c:pt idx="6468">
                  <c:v>1098.9475037762124</c:v>
                </c:pt>
                <c:pt idx="6469">
                  <c:v>1133.7548935552798</c:v>
                </c:pt>
                <c:pt idx="6470">
                  <c:v>1721.5139106178733</c:v>
                </c:pt>
                <c:pt idx="6471">
                  <c:v>1693.7953077206218</c:v>
                </c:pt>
                <c:pt idx="6472">
                  <c:v>1692.1086432190136</c:v>
                </c:pt>
                <c:pt idx="6473">
                  <c:v>1114.6097117338913</c:v>
                </c:pt>
                <c:pt idx="6474">
                  <c:v>1675.1028200131448</c:v>
                </c:pt>
                <c:pt idx="6475">
                  <c:v>1083.3862701351034</c:v>
                </c:pt>
                <c:pt idx="6476">
                  <c:v>1687.9902486514682</c:v>
                </c:pt>
                <c:pt idx="6477">
                  <c:v>1704.5403395212597</c:v>
                </c:pt>
                <c:pt idx="6478">
                  <c:v>1669.5061964052147</c:v>
                </c:pt>
                <c:pt idx="6479">
                  <c:v>1675.9520578455101</c:v>
                </c:pt>
                <c:pt idx="6480">
                  <c:v>1695.7022452407034</c:v>
                </c:pt>
                <c:pt idx="6481">
                  <c:v>2007.4174077339462</c:v>
                </c:pt>
                <c:pt idx="6482">
                  <c:v>1096.4782264879818</c:v>
                </c:pt>
                <c:pt idx="6483">
                  <c:v>1109.3504843774247</c:v>
                </c:pt>
                <c:pt idx="6484">
                  <c:v>1101.8732222990895</c:v>
                </c:pt>
                <c:pt idx="6485">
                  <c:v>1077.402630512815</c:v>
                </c:pt>
                <c:pt idx="6486">
                  <c:v>1090.3580120533866</c:v>
                </c:pt>
                <c:pt idx="6487">
                  <c:v>1108.7887874473581</c:v>
                </c:pt>
                <c:pt idx="6488">
                  <c:v>1110.9708309834921</c:v>
                </c:pt>
                <c:pt idx="6489">
                  <c:v>1685.9275668451244</c:v>
                </c:pt>
                <c:pt idx="6490">
                  <c:v>1094.9674306160935</c:v>
                </c:pt>
                <c:pt idx="6491">
                  <c:v>1071.2279388160341</c:v>
                </c:pt>
                <c:pt idx="6492">
                  <c:v>1985.3266842647843</c:v>
                </c:pt>
                <c:pt idx="6493">
                  <c:v>1074.9120650821608</c:v>
                </c:pt>
                <c:pt idx="6494">
                  <c:v>1689.5226895188489</c:v>
                </c:pt>
                <c:pt idx="6495">
                  <c:v>1118.3474954904316</c:v>
                </c:pt>
                <c:pt idx="6496">
                  <c:v>1099.2887842924774</c:v>
                </c:pt>
                <c:pt idx="6497">
                  <c:v>1117.4176119008089</c:v>
                </c:pt>
                <c:pt idx="6498">
                  <c:v>1091.6693373321386</c:v>
                </c:pt>
                <c:pt idx="6499">
                  <c:v>1090.1949136456331</c:v>
                </c:pt>
                <c:pt idx="6500">
                  <c:v>1112.9234770499786</c:v>
                </c:pt>
                <c:pt idx="6501">
                  <c:v>1059.4367135800389</c:v>
                </c:pt>
                <c:pt idx="6502">
                  <c:v>1644.2638315384565</c:v>
                </c:pt>
                <c:pt idx="6503">
                  <c:v>1089.5470503324309</c:v>
                </c:pt>
                <c:pt idx="6504">
                  <c:v>1104.4724157443084</c:v>
                </c:pt>
                <c:pt idx="6505">
                  <c:v>2002.0870256732901</c:v>
                </c:pt>
                <c:pt idx="6506">
                  <c:v>1116.5831630038003</c:v>
                </c:pt>
                <c:pt idx="6507">
                  <c:v>1720.480549535881</c:v>
                </c:pt>
                <c:pt idx="6508">
                  <c:v>1116.5094628949321</c:v>
                </c:pt>
                <c:pt idx="6509">
                  <c:v>1109.8421397755317</c:v>
                </c:pt>
                <c:pt idx="6510">
                  <c:v>1090.6257352984248</c:v>
                </c:pt>
                <c:pt idx="6511">
                  <c:v>1152.5772160145523</c:v>
                </c:pt>
                <c:pt idx="6512">
                  <c:v>2056.2200916925494</c:v>
                </c:pt>
                <c:pt idx="6513">
                  <c:v>1122.4924170387301</c:v>
                </c:pt>
                <c:pt idx="6514">
                  <c:v>1061.7242067262769</c:v>
                </c:pt>
                <c:pt idx="6515">
                  <c:v>1078.205976443795</c:v>
                </c:pt>
                <c:pt idx="6516">
                  <c:v>1705.4043854824283</c:v>
                </c:pt>
                <c:pt idx="6517">
                  <c:v>1057.2213820245513</c:v>
                </c:pt>
                <c:pt idx="6518">
                  <c:v>1119.7155635025908</c:v>
                </c:pt>
                <c:pt idx="6519">
                  <c:v>1113.0539251833893</c:v>
                </c:pt>
                <c:pt idx="6520">
                  <c:v>1073.4958758117818</c:v>
                </c:pt>
                <c:pt idx="6521">
                  <c:v>1988.4082874335156</c:v>
                </c:pt>
                <c:pt idx="6522">
                  <c:v>1124.0668719170769</c:v>
                </c:pt>
                <c:pt idx="6523">
                  <c:v>1098.3983982423276</c:v>
                </c:pt>
                <c:pt idx="6524">
                  <c:v>1100.4210313882495</c:v>
                </c:pt>
                <c:pt idx="6525">
                  <c:v>2008.2323408705865</c:v>
                </c:pt>
                <c:pt idx="6526">
                  <c:v>1110.3080366893591</c:v>
                </c:pt>
                <c:pt idx="6527">
                  <c:v>1983.3349517878914</c:v>
                </c:pt>
                <c:pt idx="6528">
                  <c:v>1103.4651639548338</c:v>
                </c:pt>
                <c:pt idx="6529">
                  <c:v>1111.9149084031283</c:v>
                </c:pt>
                <c:pt idx="6530">
                  <c:v>2022.9226016802095</c:v>
                </c:pt>
                <c:pt idx="6531">
                  <c:v>1090.9641979734888</c:v>
                </c:pt>
                <c:pt idx="6532">
                  <c:v>1675.4779706949485</c:v>
                </c:pt>
                <c:pt idx="6533">
                  <c:v>1697.5205680738932</c:v>
                </c:pt>
                <c:pt idx="6534">
                  <c:v>1684.5928159519817</c:v>
                </c:pt>
                <c:pt idx="6535">
                  <c:v>1651.2937309447618</c:v>
                </c:pt>
                <c:pt idx="6536">
                  <c:v>1983.188288015554</c:v>
                </c:pt>
                <c:pt idx="6537">
                  <c:v>2008.7427743082565</c:v>
                </c:pt>
                <c:pt idx="6538">
                  <c:v>1082.5071954420775</c:v>
                </c:pt>
                <c:pt idx="6539">
                  <c:v>1098.7617863609141</c:v>
                </c:pt>
                <c:pt idx="6540">
                  <c:v>1124.502541072437</c:v>
                </c:pt>
                <c:pt idx="6541">
                  <c:v>1091.8968197356828</c:v>
                </c:pt>
                <c:pt idx="6542">
                  <c:v>1966.9943694322151</c:v>
                </c:pt>
                <c:pt idx="6543">
                  <c:v>1990.0215045092068</c:v>
                </c:pt>
                <c:pt idx="6544">
                  <c:v>1993.1834619621634</c:v>
                </c:pt>
                <c:pt idx="6545">
                  <c:v>1680.935580982064</c:v>
                </c:pt>
                <c:pt idx="6546">
                  <c:v>1110.9996880025044</c:v>
                </c:pt>
                <c:pt idx="6547">
                  <c:v>1090.4508861148336</c:v>
                </c:pt>
                <c:pt idx="6548">
                  <c:v>1699.2067955487839</c:v>
                </c:pt>
                <c:pt idx="6549">
                  <c:v>1101.9348479895177</c:v>
                </c:pt>
                <c:pt idx="6550">
                  <c:v>1090.3073862819331</c:v>
                </c:pt>
                <c:pt idx="6551">
                  <c:v>1117.6828302708695</c:v>
                </c:pt>
                <c:pt idx="6552">
                  <c:v>1121.4954180515649</c:v>
                </c:pt>
                <c:pt idx="6553">
                  <c:v>1100.9072849738413</c:v>
                </c:pt>
                <c:pt idx="6554">
                  <c:v>1702.9632026711272</c:v>
                </c:pt>
                <c:pt idx="6555">
                  <c:v>1118.3012783088259</c:v>
                </c:pt>
                <c:pt idx="6556">
                  <c:v>1082.439934633727</c:v>
                </c:pt>
                <c:pt idx="6557">
                  <c:v>1120.3150591033341</c:v>
                </c:pt>
                <c:pt idx="6558">
                  <c:v>1152.7908533557309</c:v>
                </c:pt>
                <c:pt idx="6559">
                  <c:v>1130.2053518564164</c:v>
                </c:pt>
                <c:pt idx="6560">
                  <c:v>1085.8159447243347</c:v>
                </c:pt>
                <c:pt idx="6561">
                  <c:v>1099.9906145904843</c:v>
                </c:pt>
                <c:pt idx="6562">
                  <c:v>1094.2229479352752</c:v>
                </c:pt>
                <c:pt idx="6563">
                  <c:v>1125.4123610036136</c:v>
                </c:pt>
                <c:pt idx="6564">
                  <c:v>1057.3570230879554</c:v>
                </c:pt>
                <c:pt idx="6565">
                  <c:v>1980.9895041334953</c:v>
                </c:pt>
                <c:pt idx="6566">
                  <c:v>1090.4269266674441</c:v>
                </c:pt>
                <c:pt idx="6567">
                  <c:v>1107.704985129591</c:v>
                </c:pt>
                <c:pt idx="6568">
                  <c:v>1124.9569693357291</c:v>
                </c:pt>
                <c:pt idx="6569">
                  <c:v>1131.5079546385643</c:v>
                </c:pt>
                <c:pt idx="6570">
                  <c:v>1107.4646963357875</c:v>
                </c:pt>
                <c:pt idx="6571">
                  <c:v>1708.1592256421077</c:v>
                </c:pt>
                <c:pt idx="6572">
                  <c:v>1101.6308281657296</c:v>
                </c:pt>
                <c:pt idx="6573">
                  <c:v>1121.4907109143355</c:v>
                </c:pt>
                <c:pt idx="6574">
                  <c:v>1119.9388646422221</c:v>
                </c:pt>
                <c:pt idx="6575">
                  <c:v>1084.8462165227813</c:v>
                </c:pt>
                <c:pt idx="6576">
                  <c:v>1139.0530802499916</c:v>
                </c:pt>
                <c:pt idx="6577">
                  <c:v>1743.7419855980856</c:v>
                </c:pt>
                <c:pt idx="6578">
                  <c:v>1092.858966296292</c:v>
                </c:pt>
                <c:pt idx="6579">
                  <c:v>1966.214402049804</c:v>
                </c:pt>
                <c:pt idx="6580">
                  <c:v>1124.6838111730733</c:v>
                </c:pt>
                <c:pt idx="6581">
                  <c:v>1061.7445643221433</c:v>
                </c:pt>
                <c:pt idx="6582">
                  <c:v>1105.702548444385</c:v>
                </c:pt>
                <c:pt idx="6583">
                  <c:v>1081.7713148310613</c:v>
                </c:pt>
                <c:pt idx="6584">
                  <c:v>1109.9356052906207</c:v>
                </c:pt>
                <c:pt idx="6585">
                  <c:v>1076.9152149395586</c:v>
                </c:pt>
                <c:pt idx="6586">
                  <c:v>1098.1657201402279</c:v>
                </c:pt>
                <c:pt idx="6587">
                  <c:v>1683.8868772196515</c:v>
                </c:pt>
                <c:pt idx="6588">
                  <c:v>1128.1210665335075</c:v>
                </c:pt>
                <c:pt idx="6589">
                  <c:v>1112.5328300420822</c:v>
                </c:pt>
                <c:pt idx="6590">
                  <c:v>1091.5087286342273</c:v>
                </c:pt>
                <c:pt idx="6591">
                  <c:v>1059.2554006166715</c:v>
                </c:pt>
                <c:pt idx="6592">
                  <c:v>1105.5451206645137</c:v>
                </c:pt>
                <c:pt idx="6593">
                  <c:v>1085.0874867879177</c:v>
                </c:pt>
                <c:pt idx="6594">
                  <c:v>1067.5548065592614</c:v>
                </c:pt>
                <c:pt idx="6595">
                  <c:v>1105.4370303809621</c:v>
                </c:pt>
                <c:pt idx="6596">
                  <c:v>1105.5286047025199</c:v>
                </c:pt>
                <c:pt idx="6597">
                  <c:v>2026.6227007342077</c:v>
                </c:pt>
                <c:pt idx="6598">
                  <c:v>1960.7174801644937</c:v>
                </c:pt>
                <c:pt idx="6599">
                  <c:v>1692.9609299512972</c:v>
                </c:pt>
                <c:pt idx="6600">
                  <c:v>1676.5368361758883</c:v>
                </c:pt>
                <c:pt idx="6601">
                  <c:v>1951.9204927884343</c:v>
                </c:pt>
                <c:pt idx="6602">
                  <c:v>1716.6443520186924</c:v>
                </c:pt>
                <c:pt idx="6603">
                  <c:v>1077.2737967182163</c:v>
                </c:pt>
                <c:pt idx="6604">
                  <c:v>2011.5582209000797</c:v>
                </c:pt>
                <c:pt idx="6605">
                  <c:v>1683.5950258244186</c:v>
                </c:pt>
                <c:pt idx="6606">
                  <c:v>1115.0032329662074</c:v>
                </c:pt>
                <c:pt idx="6607">
                  <c:v>1086.1217252164206</c:v>
                </c:pt>
                <c:pt idx="6608">
                  <c:v>1654.8051630346501</c:v>
                </c:pt>
                <c:pt idx="6609">
                  <c:v>1092.5443325257922</c:v>
                </c:pt>
                <c:pt idx="6610">
                  <c:v>1119.5026703278102</c:v>
                </c:pt>
                <c:pt idx="6611">
                  <c:v>1098.620390968671</c:v>
                </c:pt>
                <c:pt idx="6612">
                  <c:v>1703.934583329441</c:v>
                </c:pt>
                <c:pt idx="6613">
                  <c:v>1072.8099639692944</c:v>
                </c:pt>
                <c:pt idx="6614">
                  <c:v>1113.787837033974</c:v>
                </c:pt>
                <c:pt idx="6615">
                  <c:v>1122.6899403512914</c:v>
                </c:pt>
                <c:pt idx="6616">
                  <c:v>1170.9783938686635</c:v>
                </c:pt>
                <c:pt idx="6617">
                  <c:v>1094.4865750465892</c:v>
                </c:pt>
                <c:pt idx="6618">
                  <c:v>1060.9216752841851</c:v>
                </c:pt>
                <c:pt idx="6619">
                  <c:v>1089.5905187943006</c:v>
                </c:pt>
                <c:pt idx="6620">
                  <c:v>1135.7294530794622</c:v>
                </c:pt>
                <c:pt idx="6621">
                  <c:v>1994.9427408926163</c:v>
                </c:pt>
                <c:pt idx="6622">
                  <c:v>1091.8752135524944</c:v>
                </c:pt>
                <c:pt idx="6623">
                  <c:v>1099.3542221358928</c:v>
                </c:pt>
                <c:pt idx="6624">
                  <c:v>1089.9286884700587</c:v>
                </c:pt>
                <c:pt idx="6625">
                  <c:v>1084.386060806816</c:v>
                </c:pt>
                <c:pt idx="6626">
                  <c:v>1101.9673861917418</c:v>
                </c:pt>
                <c:pt idx="6627">
                  <c:v>1715.262711792441</c:v>
                </c:pt>
                <c:pt idx="6628">
                  <c:v>1691.5987766312605</c:v>
                </c:pt>
                <c:pt idx="6629">
                  <c:v>1683.153173686261</c:v>
                </c:pt>
                <c:pt idx="6630">
                  <c:v>1708.3804849427368</c:v>
                </c:pt>
                <c:pt idx="6631">
                  <c:v>1708.3388598757035</c:v>
                </c:pt>
                <c:pt idx="6632">
                  <c:v>1675.0083650806037</c:v>
                </c:pt>
                <c:pt idx="6633">
                  <c:v>2017.4363960282844</c:v>
                </c:pt>
                <c:pt idx="6634">
                  <c:v>1072.6992660966337</c:v>
                </c:pt>
                <c:pt idx="6635">
                  <c:v>1095.5056999166582</c:v>
                </c:pt>
                <c:pt idx="6636">
                  <c:v>1095.0526361547631</c:v>
                </c:pt>
                <c:pt idx="6637">
                  <c:v>1088.9763211590484</c:v>
                </c:pt>
                <c:pt idx="6638">
                  <c:v>1738.0137027994567</c:v>
                </c:pt>
                <c:pt idx="6639">
                  <c:v>1099.0549907100628</c:v>
                </c:pt>
                <c:pt idx="6640">
                  <c:v>1087.5266435682443</c:v>
                </c:pt>
                <c:pt idx="6641">
                  <c:v>1099.7354836396605</c:v>
                </c:pt>
                <c:pt idx="6642">
                  <c:v>2013.7501874441341</c:v>
                </c:pt>
                <c:pt idx="6643">
                  <c:v>1067.9538257038523</c:v>
                </c:pt>
                <c:pt idx="6644">
                  <c:v>1129.3558167760234</c:v>
                </c:pt>
                <c:pt idx="6645">
                  <c:v>1092.9270567137996</c:v>
                </c:pt>
                <c:pt idx="6646">
                  <c:v>2029.0238074558781</c:v>
                </c:pt>
                <c:pt idx="6647">
                  <c:v>1987.6646393113349</c:v>
                </c:pt>
                <c:pt idx="6648">
                  <c:v>1097.0121799992353</c:v>
                </c:pt>
                <c:pt idx="6649">
                  <c:v>1102.5614088623283</c:v>
                </c:pt>
                <c:pt idx="6650">
                  <c:v>1673.3320213280751</c:v>
                </c:pt>
                <c:pt idx="6651">
                  <c:v>1704.2199484638411</c:v>
                </c:pt>
                <c:pt idx="6652">
                  <c:v>1097.3136535913591</c:v>
                </c:pt>
                <c:pt idx="6653">
                  <c:v>1118.2223895660916</c:v>
                </c:pt>
                <c:pt idx="6654">
                  <c:v>1107.9164691524372</c:v>
                </c:pt>
                <c:pt idx="6655">
                  <c:v>2008.4416755041443</c:v>
                </c:pt>
                <c:pt idx="6656">
                  <c:v>1094.1969742556892</c:v>
                </c:pt>
                <c:pt idx="6657">
                  <c:v>1118.416647983875</c:v>
                </c:pt>
                <c:pt idx="6658">
                  <c:v>1097.389328031097</c:v>
                </c:pt>
                <c:pt idx="6659">
                  <c:v>1122.5179960168962</c:v>
                </c:pt>
                <c:pt idx="6660">
                  <c:v>1096.4761033795878</c:v>
                </c:pt>
                <c:pt idx="6661">
                  <c:v>1103.5266542449701</c:v>
                </c:pt>
                <c:pt idx="6662">
                  <c:v>1124.0269857982159</c:v>
                </c:pt>
                <c:pt idx="6663">
                  <c:v>1103.8872446684234</c:v>
                </c:pt>
                <c:pt idx="6664">
                  <c:v>1113.8492848386284</c:v>
                </c:pt>
                <c:pt idx="6665">
                  <c:v>1099.3178095622022</c:v>
                </c:pt>
                <c:pt idx="6666">
                  <c:v>1145.2960184302017</c:v>
                </c:pt>
                <c:pt idx="6667">
                  <c:v>1091.8521612562138</c:v>
                </c:pt>
                <c:pt idx="6668">
                  <c:v>1099.6428947884397</c:v>
                </c:pt>
                <c:pt idx="6669">
                  <c:v>1114.4284270200621</c:v>
                </c:pt>
                <c:pt idx="6670">
                  <c:v>1118.932459851191</c:v>
                </c:pt>
                <c:pt idx="6671">
                  <c:v>1708.8743637772805</c:v>
                </c:pt>
                <c:pt idx="6672">
                  <c:v>1681.3315492532263</c:v>
                </c:pt>
                <c:pt idx="6673">
                  <c:v>1107.4962442508779</c:v>
                </c:pt>
                <c:pt idx="6674">
                  <c:v>1695.221207342528</c:v>
                </c:pt>
                <c:pt idx="6675">
                  <c:v>1100.2618992254449</c:v>
                </c:pt>
                <c:pt idx="6676">
                  <c:v>1678.8368005499863</c:v>
                </c:pt>
                <c:pt idx="6677">
                  <c:v>1063.823017194645</c:v>
                </c:pt>
                <c:pt idx="6678">
                  <c:v>1104.220216912013</c:v>
                </c:pt>
                <c:pt idx="6679">
                  <c:v>1105.8806523160681</c:v>
                </c:pt>
                <c:pt idx="6680">
                  <c:v>1105.0151670936004</c:v>
                </c:pt>
                <c:pt idx="6681">
                  <c:v>1102.263038377092</c:v>
                </c:pt>
                <c:pt idx="6682">
                  <c:v>1130.6854586055924</c:v>
                </c:pt>
                <c:pt idx="6683">
                  <c:v>1108.8435870103901</c:v>
                </c:pt>
                <c:pt idx="6684">
                  <c:v>1676.1568718565425</c:v>
                </c:pt>
                <c:pt idx="6685">
                  <c:v>1692.7444631706821</c:v>
                </c:pt>
                <c:pt idx="6686">
                  <c:v>1697.2195725057516</c:v>
                </c:pt>
                <c:pt idx="6687">
                  <c:v>1713.6401053851657</c:v>
                </c:pt>
                <c:pt idx="6688">
                  <c:v>2017.6356381362509</c:v>
                </c:pt>
                <c:pt idx="6689">
                  <c:v>1078.957578801093</c:v>
                </c:pt>
                <c:pt idx="6690">
                  <c:v>1097.1232420545502</c:v>
                </c:pt>
                <c:pt idx="6691">
                  <c:v>1095.1825194341488</c:v>
                </c:pt>
                <c:pt idx="6692">
                  <c:v>1117.5286701974321</c:v>
                </c:pt>
                <c:pt idx="6693">
                  <c:v>1087.7783058124094</c:v>
                </c:pt>
                <c:pt idx="6694">
                  <c:v>1095.09209668874</c:v>
                </c:pt>
                <c:pt idx="6695">
                  <c:v>1081.1147440278992</c:v>
                </c:pt>
                <c:pt idx="6696">
                  <c:v>1098.6966376766372</c:v>
                </c:pt>
                <c:pt idx="6697">
                  <c:v>1102.2446686530166</c:v>
                </c:pt>
                <c:pt idx="6698">
                  <c:v>1122.1000843865513</c:v>
                </c:pt>
                <c:pt idx="6699">
                  <c:v>1077.4563165153706</c:v>
                </c:pt>
                <c:pt idx="6700">
                  <c:v>1110.2214304683957</c:v>
                </c:pt>
                <c:pt idx="6701">
                  <c:v>1697.5912220944797</c:v>
                </c:pt>
                <c:pt idx="6702">
                  <c:v>1090.2770384255632</c:v>
                </c:pt>
                <c:pt idx="6703">
                  <c:v>1082.1218425622392</c:v>
                </c:pt>
                <c:pt idx="6704">
                  <c:v>1098.1036561118724</c:v>
                </c:pt>
                <c:pt idx="6705">
                  <c:v>1704.6070270440787</c:v>
                </c:pt>
                <c:pt idx="6706">
                  <c:v>1111.3090773299446</c:v>
                </c:pt>
                <c:pt idx="6707">
                  <c:v>1732.7614246951155</c:v>
                </c:pt>
                <c:pt idx="6708">
                  <c:v>1715.086853558159</c:v>
                </c:pt>
                <c:pt idx="6709">
                  <c:v>1983.9125234450901</c:v>
                </c:pt>
                <c:pt idx="6710">
                  <c:v>1690.1221885835771</c:v>
                </c:pt>
                <c:pt idx="6711">
                  <c:v>1066.8376600328877</c:v>
                </c:pt>
                <c:pt idx="6712">
                  <c:v>1140.2157493604459</c:v>
                </c:pt>
                <c:pt idx="6713">
                  <c:v>1088.2370337145724</c:v>
                </c:pt>
                <c:pt idx="6714">
                  <c:v>1074.7865214282281</c:v>
                </c:pt>
                <c:pt idx="6715">
                  <c:v>1731.8061765631473</c:v>
                </c:pt>
                <c:pt idx="6716">
                  <c:v>1688.6216513900868</c:v>
                </c:pt>
                <c:pt idx="6717">
                  <c:v>1098.8684706241136</c:v>
                </c:pt>
                <c:pt idx="6718">
                  <c:v>1066.1230254075756</c:v>
                </c:pt>
                <c:pt idx="6719">
                  <c:v>1137.1117532778337</c:v>
                </c:pt>
                <c:pt idx="6720">
                  <c:v>1672.4079017315132</c:v>
                </c:pt>
                <c:pt idx="6721">
                  <c:v>1690.6062088975464</c:v>
                </c:pt>
                <c:pt idx="6722">
                  <c:v>1666.0780942534334</c:v>
                </c:pt>
                <c:pt idx="6723">
                  <c:v>1682.6166569725635</c:v>
                </c:pt>
                <c:pt idx="6724">
                  <c:v>1696.1763786771448</c:v>
                </c:pt>
                <c:pt idx="6725">
                  <c:v>2020.5730877815488</c:v>
                </c:pt>
                <c:pt idx="6726">
                  <c:v>1988.5860604619866</c:v>
                </c:pt>
                <c:pt idx="6727">
                  <c:v>1689.2900929990501</c:v>
                </c:pt>
                <c:pt idx="6728">
                  <c:v>1713.1376914315881</c:v>
                </c:pt>
                <c:pt idx="6729">
                  <c:v>1696.2878256905317</c:v>
                </c:pt>
                <c:pt idx="6730">
                  <c:v>1680.0448412568339</c:v>
                </c:pt>
                <c:pt idx="6731">
                  <c:v>1678.8223083812825</c:v>
                </c:pt>
                <c:pt idx="6732">
                  <c:v>1654.1299054011617</c:v>
                </c:pt>
                <c:pt idx="6733">
                  <c:v>2018.9596572481689</c:v>
                </c:pt>
                <c:pt idx="6734">
                  <c:v>1696.3666082218781</c:v>
                </c:pt>
                <c:pt idx="6735">
                  <c:v>1718.2038522318553</c:v>
                </c:pt>
                <c:pt idx="6736">
                  <c:v>1098.7826874403615</c:v>
                </c:pt>
                <c:pt idx="6737">
                  <c:v>1100.6472315091578</c:v>
                </c:pt>
                <c:pt idx="6738">
                  <c:v>1985.5592525356719</c:v>
                </c:pt>
                <c:pt idx="6739">
                  <c:v>1125.6694572648371</c:v>
                </c:pt>
                <c:pt idx="6740">
                  <c:v>1094.4676326474403</c:v>
                </c:pt>
                <c:pt idx="6741">
                  <c:v>1959.6821388908197</c:v>
                </c:pt>
                <c:pt idx="6742">
                  <c:v>1998.097522794387</c:v>
                </c:pt>
                <c:pt idx="6743">
                  <c:v>1956.1717369082182</c:v>
                </c:pt>
                <c:pt idx="6744">
                  <c:v>1089.6582972651095</c:v>
                </c:pt>
                <c:pt idx="6745">
                  <c:v>1982.0614518231707</c:v>
                </c:pt>
                <c:pt idx="6746">
                  <c:v>1720.0789124377366</c:v>
                </c:pt>
                <c:pt idx="6747">
                  <c:v>1074.9670521119863</c:v>
                </c:pt>
                <c:pt idx="6748">
                  <c:v>1675.4836974911655</c:v>
                </c:pt>
                <c:pt idx="6749">
                  <c:v>1992.0655836619846</c:v>
                </c:pt>
                <c:pt idx="6750">
                  <c:v>1114.050363579046</c:v>
                </c:pt>
                <c:pt idx="6751">
                  <c:v>1083.8569885390016</c:v>
                </c:pt>
                <c:pt idx="6752">
                  <c:v>1098.0213383789344</c:v>
                </c:pt>
                <c:pt idx="6753">
                  <c:v>1109.0964835706661</c:v>
                </c:pt>
                <c:pt idx="6754">
                  <c:v>1082.9873905550842</c:v>
                </c:pt>
                <c:pt idx="6755">
                  <c:v>1081.7720660250247</c:v>
                </c:pt>
                <c:pt idx="6756">
                  <c:v>1985.9005424039967</c:v>
                </c:pt>
                <c:pt idx="6757">
                  <c:v>1095.2320158258494</c:v>
                </c:pt>
                <c:pt idx="6758">
                  <c:v>1998.9927038809376</c:v>
                </c:pt>
                <c:pt idx="6759">
                  <c:v>1077.1624933910546</c:v>
                </c:pt>
                <c:pt idx="6760">
                  <c:v>1112.0346963699694</c:v>
                </c:pt>
                <c:pt idx="6761">
                  <c:v>1091.760128087366</c:v>
                </c:pt>
                <c:pt idx="6762">
                  <c:v>1106.3927179687507</c:v>
                </c:pt>
                <c:pt idx="6763">
                  <c:v>1089.8550110923077</c:v>
                </c:pt>
                <c:pt idx="6764">
                  <c:v>1124.2908425512833</c:v>
                </c:pt>
                <c:pt idx="6765">
                  <c:v>1707.6986079892934</c:v>
                </c:pt>
                <c:pt idx="6766">
                  <c:v>1698.7439760128134</c:v>
                </c:pt>
                <c:pt idx="6767">
                  <c:v>1075.3745954471487</c:v>
                </c:pt>
                <c:pt idx="6768">
                  <c:v>1995.3667894149596</c:v>
                </c:pt>
                <c:pt idx="6769">
                  <c:v>1085.0814640337494</c:v>
                </c:pt>
                <c:pt idx="6770">
                  <c:v>1104.4103887125884</c:v>
                </c:pt>
                <c:pt idx="6771">
                  <c:v>1080.3757734092469</c:v>
                </c:pt>
                <c:pt idx="6772">
                  <c:v>1115.5941157573875</c:v>
                </c:pt>
                <c:pt idx="6773">
                  <c:v>1096.7133117261812</c:v>
                </c:pt>
                <c:pt idx="6774">
                  <c:v>1114.2278762148976</c:v>
                </c:pt>
                <c:pt idx="6775">
                  <c:v>1071.4191926818125</c:v>
                </c:pt>
                <c:pt idx="6776">
                  <c:v>1976.6682486180139</c:v>
                </c:pt>
                <c:pt idx="6777">
                  <c:v>2031.7414139785042</c:v>
                </c:pt>
                <c:pt idx="6778">
                  <c:v>1671.3606319249889</c:v>
                </c:pt>
                <c:pt idx="6779">
                  <c:v>1057.9991687594261</c:v>
                </c:pt>
                <c:pt idx="6780">
                  <c:v>1999.5595295737801</c:v>
                </c:pt>
                <c:pt idx="6781">
                  <c:v>1096.0044820881635</c:v>
                </c:pt>
                <c:pt idx="6782">
                  <c:v>1707.8353512910951</c:v>
                </c:pt>
                <c:pt idx="6783">
                  <c:v>1125.9451457046675</c:v>
                </c:pt>
                <c:pt idx="6784">
                  <c:v>1114.0951660681069</c:v>
                </c:pt>
                <c:pt idx="6785">
                  <c:v>1677.9735721833476</c:v>
                </c:pt>
                <c:pt idx="6786">
                  <c:v>1107.0347513973581</c:v>
                </c:pt>
                <c:pt idx="6787">
                  <c:v>1101.8982693739545</c:v>
                </c:pt>
                <c:pt idx="6788">
                  <c:v>1144.8405936225897</c:v>
                </c:pt>
                <c:pt idx="6789">
                  <c:v>1062.0662498666331</c:v>
                </c:pt>
                <c:pt idx="6790">
                  <c:v>1089.7134349354644</c:v>
                </c:pt>
                <c:pt idx="6791">
                  <c:v>1105.9310053865229</c:v>
                </c:pt>
                <c:pt idx="6792">
                  <c:v>1080.8626153502482</c:v>
                </c:pt>
                <c:pt idx="6793">
                  <c:v>1118.3094485943334</c:v>
                </c:pt>
                <c:pt idx="6794">
                  <c:v>1079.2824498793686</c:v>
                </c:pt>
                <c:pt idx="6795">
                  <c:v>1104.1206759831568</c:v>
                </c:pt>
                <c:pt idx="6796">
                  <c:v>1123.2021070967596</c:v>
                </c:pt>
                <c:pt idx="6797">
                  <c:v>1125.6597207453888</c:v>
                </c:pt>
                <c:pt idx="6798">
                  <c:v>1088.2413301252402</c:v>
                </c:pt>
                <c:pt idx="6799">
                  <c:v>1104.4092589252996</c:v>
                </c:pt>
                <c:pt idx="6800">
                  <c:v>1124.3669394506474</c:v>
                </c:pt>
                <c:pt idx="6801">
                  <c:v>1113.0594205664056</c:v>
                </c:pt>
                <c:pt idx="6802">
                  <c:v>1668.7044856010082</c:v>
                </c:pt>
                <c:pt idx="6803">
                  <c:v>1072.1071184841544</c:v>
                </c:pt>
                <c:pt idx="6804">
                  <c:v>1109.3658228910481</c:v>
                </c:pt>
                <c:pt idx="6805">
                  <c:v>1093.5371389308559</c:v>
                </c:pt>
                <c:pt idx="6806">
                  <c:v>1043.7811191517424</c:v>
                </c:pt>
                <c:pt idx="6807">
                  <c:v>1070.7012107293328</c:v>
                </c:pt>
                <c:pt idx="6808">
                  <c:v>2007.2146041326512</c:v>
                </c:pt>
                <c:pt idx="6809">
                  <c:v>1077.5166937251452</c:v>
                </c:pt>
                <c:pt idx="6810">
                  <c:v>1077.7017716868127</c:v>
                </c:pt>
                <c:pt idx="6811">
                  <c:v>1686.7644864184051</c:v>
                </c:pt>
                <c:pt idx="6812">
                  <c:v>1067.224775520986</c:v>
                </c:pt>
                <c:pt idx="6813">
                  <c:v>1082.706744512675</c:v>
                </c:pt>
                <c:pt idx="6814">
                  <c:v>1720.4097875736127</c:v>
                </c:pt>
                <c:pt idx="6815">
                  <c:v>1701.7453805883347</c:v>
                </c:pt>
                <c:pt idx="6816">
                  <c:v>1720.1679712293214</c:v>
                </c:pt>
                <c:pt idx="6817">
                  <c:v>1718.1293987392908</c:v>
                </c:pt>
                <c:pt idx="6818">
                  <c:v>1709.7038777762718</c:v>
                </c:pt>
                <c:pt idx="6819">
                  <c:v>1671.4476495787706</c:v>
                </c:pt>
                <c:pt idx="6820">
                  <c:v>1724.836565619446</c:v>
                </c:pt>
                <c:pt idx="6821">
                  <c:v>1686.1772509148111</c:v>
                </c:pt>
                <c:pt idx="6822">
                  <c:v>1692.5774434350847</c:v>
                </c:pt>
                <c:pt idx="6823">
                  <c:v>1671.5392272298668</c:v>
                </c:pt>
                <c:pt idx="6824">
                  <c:v>1697.3258807262164</c:v>
                </c:pt>
                <c:pt idx="6825">
                  <c:v>1713.3375701406987</c:v>
                </c:pt>
                <c:pt idx="6826">
                  <c:v>1103.9788373498234</c:v>
                </c:pt>
                <c:pt idx="6827">
                  <c:v>1710.0581996580743</c:v>
                </c:pt>
                <c:pt idx="6828">
                  <c:v>1996.3526195648392</c:v>
                </c:pt>
                <c:pt idx="6829">
                  <c:v>1677.689181349303</c:v>
                </c:pt>
                <c:pt idx="6830">
                  <c:v>1704.5776768706221</c:v>
                </c:pt>
                <c:pt idx="6831">
                  <c:v>1688.5912769963372</c:v>
                </c:pt>
                <c:pt idx="6832">
                  <c:v>1702.775576527918</c:v>
                </c:pt>
                <c:pt idx="6833">
                  <c:v>1650.9136976120026</c:v>
                </c:pt>
                <c:pt idx="6834">
                  <c:v>1644.8158842160751</c:v>
                </c:pt>
                <c:pt idx="6835">
                  <c:v>1693.5613752530428</c:v>
                </c:pt>
                <c:pt idx="6836">
                  <c:v>1697.5656256279656</c:v>
                </c:pt>
                <c:pt idx="6837">
                  <c:v>2015.6357383718941</c:v>
                </c:pt>
                <c:pt idx="6838">
                  <c:v>2026.8366942294051</c:v>
                </c:pt>
                <c:pt idx="6839">
                  <c:v>1689.2678304337308</c:v>
                </c:pt>
                <c:pt idx="6840">
                  <c:v>2013.9407490474428</c:v>
                </c:pt>
                <c:pt idx="6841">
                  <c:v>1986.0202604588985</c:v>
                </c:pt>
                <c:pt idx="6842">
                  <c:v>1696.8387411793383</c:v>
                </c:pt>
                <c:pt idx="6843">
                  <c:v>1129.1871509204636</c:v>
                </c:pt>
                <c:pt idx="6844">
                  <c:v>1698.4161260196631</c:v>
                </c:pt>
                <c:pt idx="6845">
                  <c:v>1702.8061142510285</c:v>
                </c:pt>
                <c:pt idx="6846">
                  <c:v>1691.6574949787798</c:v>
                </c:pt>
                <c:pt idx="6847">
                  <c:v>1081.6807493304443</c:v>
                </c:pt>
                <c:pt idx="6848">
                  <c:v>1098.3617664976837</c:v>
                </c:pt>
                <c:pt idx="6849">
                  <c:v>1981.8801668775056</c:v>
                </c:pt>
                <c:pt idx="6850">
                  <c:v>2007.1392011357675</c:v>
                </c:pt>
                <c:pt idx="6851">
                  <c:v>1091.5796909260682</c:v>
                </c:pt>
                <c:pt idx="6852">
                  <c:v>1117.3958303796085</c:v>
                </c:pt>
                <c:pt idx="6853">
                  <c:v>1123.56888171275</c:v>
                </c:pt>
                <c:pt idx="6854">
                  <c:v>1124.4024371063106</c:v>
                </c:pt>
                <c:pt idx="6855">
                  <c:v>1095.4032564655247</c:v>
                </c:pt>
                <c:pt idx="6856">
                  <c:v>1113.1220234578998</c:v>
                </c:pt>
                <c:pt idx="6857">
                  <c:v>1104.1672748130743</c:v>
                </c:pt>
                <c:pt idx="6858">
                  <c:v>1106.5647100771009</c:v>
                </c:pt>
                <c:pt idx="6859">
                  <c:v>1097.8618796906283</c:v>
                </c:pt>
                <c:pt idx="6860">
                  <c:v>1106.5583746802145</c:v>
                </c:pt>
                <c:pt idx="6861">
                  <c:v>2014.4279212123226</c:v>
                </c:pt>
                <c:pt idx="6862">
                  <c:v>1089.0387882507812</c:v>
                </c:pt>
                <c:pt idx="6863">
                  <c:v>1125.7277922698845</c:v>
                </c:pt>
                <c:pt idx="6864">
                  <c:v>1698.1275621511049</c:v>
                </c:pt>
                <c:pt idx="6865">
                  <c:v>1716.6916833668083</c:v>
                </c:pt>
                <c:pt idx="6866">
                  <c:v>1718.1891894167625</c:v>
                </c:pt>
                <c:pt idx="6867">
                  <c:v>1091.0524918508982</c:v>
                </c:pt>
                <c:pt idx="6868">
                  <c:v>1101.9139771420375</c:v>
                </c:pt>
                <c:pt idx="6869">
                  <c:v>1075.5466147037209</c:v>
                </c:pt>
                <c:pt idx="6870">
                  <c:v>1136.1783608160963</c:v>
                </c:pt>
                <c:pt idx="6871">
                  <c:v>1076.7008741277446</c:v>
                </c:pt>
                <c:pt idx="6872">
                  <c:v>1685.8815777323505</c:v>
                </c:pt>
                <c:pt idx="6873">
                  <c:v>1737.5534938113083</c:v>
                </c:pt>
                <c:pt idx="6874">
                  <c:v>2016.9240723845794</c:v>
                </c:pt>
                <c:pt idx="6875">
                  <c:v>1093.8620731567144</c:v>
                </c:pt>
                <c:pt idx="6876">
                  <c:v>1718.8585783433914</c:v>
                </c:pt>
                <c:pt idx="6877">
                  <c:v>1707.929139595492</c:v>
                </c:pt>
                <c:pt idx="6878">
                  <c:v>2014.5627620607145</c:v>
                </c:pt>
                <c:pt idx="6879">
                  <c:v>1128.6184555304446</c:v>
                </c:pt>
                <c:pt idx="6880">
                  <c:v>2019.4108245528203</c:v>
                </c:pt>
                <c:pt idx="6881">
                  <c:v>1075.2124288505993</c:v>
                </c:pt>
                <c:pt idx="6882">
                  <c:v>1106.4066167893172</c:v>
                </c:pt>
                <c:pt idx="6883">
                  <c:v>1117.2823119948641</c:v>
                </c:pt>
                <c:pt idx="6884">
                  <c:v>1100.8055912286641</c:v>
                </c:pt>
                <c:pt idx="6885">
                  <c:v>1117.241026205367</c:v>
                </c:pt>
                <c:pt idx="6886">
                  <c:v>1718.547482029232</c:v>
                </c:pt>
                <c:pt idx="6887">
                  <c:v>1119.6046726042873</c:v>
                </c:pt>
                <c:pt idx="6888">
                  <c:v>1091.5636756934864</c:v>
                </c:pt>
                <c:pt idx="6889">
                  <c:v>1100.0272013883159</c:v>
                </c:pt>
                <c:pt idx="6890">
                  <c:v>1687.7088476535996</c:v>
                </c:pt>
                <c:pt idx="6891">
                  <c:v>1673.3112894884443</c:v>
                </c:pt>
                <c:pt idx="6892">
                  <c:v>1720.022802224192</c:v>
                </c:pt>
                <c:pt idx="6893">
                  <c:v>1107.3697347154894</c:v>
                </c:pt>
                <c:pt idx="6894">
                  <c:v>2004.0822063382579</c:v>
                </c:pt>
                <c:pt idx="6895">
                  <c:v>1094.4827257874449</c:v>
                </c:pt>
                <c:pt idx="6896">
                  <c:v>1719.923269414978</c:v>
                </c:pt>
                <c:pt idx="6897">
                  <c:v>1092.9507116690322</c:v>
                </c:pt>
                <c:pt idx="6898">
                  <c:v>1090.0341157546789</c:v>
                </c:pt>
                <c:pt idx="6899">
                  <c:v>1126.7231837977656</c:v>
                </c:pt>
                <c:pt idx="6900">
                  <c:v>1079.306752633159</c:v>
                </c:pt>
                <c:pt idx="6901">
                  <c:v>1126.146448497572</c:v>
                </c:pt>
                <c:pt idx="6902">
                  <c:v>1998.0079083370545</c:v>
                </c:pt>
                <c:pt idx="6903">
                  <c:v>1742.2777835619893</c:v>
                </c:pt>
                <c:pt idx="6904">
                  <c:v>1962.5941445886262</c:v>
                </c:pt>
                <c:pt idx="6905">
                  <c:v>1996.3731749941862</c:v>
                </c:pt>
                <c:pt idx="6906">
                  <c:v>1106.145761703935</c:v>
                </c:pt>
                <c:pt idx="6907">
                  <c:v>1700.2812880501845</c:v>
                </c:pt>
                <c:pt idx="6908">
                  <c:v>1689.870958066723</c:v>
                </c:pt>
                <c:pt idx="6909">
                  <c:v>1969.0718125522078</c:v>
                </c:pt>
                <c:pt idx="6910">
                  <c:v>1683.7614871215628</c:v>
                </c:pt>
                <c:pt idx="6911">
                  <c:v>1695.2464097348566</c:v>
                </c:pt>
                <c:pt idx="6912">
                  <c:v>1665.233700581741</c:v>
                </c:pt>
                <c:pt idx="6913">
                  <c:v>1106.5975188389946</c:v>
                </c:pt>
                <c:pt idx="6914">
                  <c:v>1114.563684821881</c:v>
                </c:pt>
                <c:pt idx="6915">
                  <c:v>1124.4439316376299</c:v>
                </c:pt>
                <c:pt idx="6916">
                  <c:v>1691.5986757840599</c:v>
                </c:pt>
                <c:pt idx="6917">
                  <c:v>1131.0822918808321</c:v>
                </c:pt>
                <c:pt idx="6918">
                  <c:v>1129.6293159849001</c:v>
                </c:pt>
                <c:pt idx="6919">
                  <c:v>1693.3936650353583</c:v>
                </c:pt>
                <c:pt idx="6920">
                  <c:v>1108.7542159685377</c:v>
                </c:pt>
                <c:pt idx="6921">
                  <c:v>1992.6788849109669</c:v>
                </c:pt>
                <c:pt idx="6922">
                  <c:v>1072.810214979763</c:v>
                </c:pt>
                <c:pt idx="6923">
                  <c:v>1678.1201325586376</c:v>
                </c:pt>
                <c:pt idx="6924">
                  <c:v>1071.7050701036339</c:v>
                </c:pt>
                <c:pt idx="6925">
                  <c:v>1684.4732158120023</c:v>
                </c:pt>
                <c:pt idx="6926">
                  <c:v>1703.2011553635084</c:v>
                </c:pt>
                <c:pt idx="6927">
                  <c:v>1104.1695055320235</c:v>
                </c:pt>
                <c:pt idx="6928">
                  <c:v>1124.311454313407</c:v>
                </c:pt>
                <c:pt idx="6929">
                  <c:v>1080.1531548871665</c:v>
                </c:pt>
                <c:pt idx="6930">
                  <c:v>1693.2006723825607</c:v>
                </c:pt>
                <c:pt idx="6931">
                  <c:v>1700.9501422170708</c:v>
                </c:pt>
                <c:pt idx="6932">
                  <c:v>1724.9345879953173</c:v>
                </c:pt>
                <c:pt idx="6933">
                  <c:v>1709.800634590782</c:v>
                </c:pt>
                <c:pt idx="6934">
                  <c:v>1676.067647376891</c:v>
                </c:pt>
                <c:pt idx="6935">
                  <c:v>1690.9792667205927</c:v>
                </c:pt>
                <c:pt idx="6936">
                  <c:v>1683.8327768183919</c:v>
                </c:pt>
                <c:pt idx="6937">
                  <c:v>1678.0573984196526</c:v>
                </c:pt>
                <c:pt idx="6938">
                  <c:v>1676.7596704860678</c:v>
                </c:pt>
                <c:pt idx="6939">
                  <c:v>1681.1886318745171</c:v>
                </c:pt>
                <c:pt idx="6940">
                  <c:v>1122.5680797670202</c:v>
                </c:pt>
                <c:pt idx="6941">
                  <c:v>1069.824183057543</c:v>
                </c:pt>
                <c:pt idx="6942">
                  <c:v>1684.844003818585</c:v>
                </c:pt>
                <c:pt idx="6943">
                  <c:v>1986.0541541229031</c:v>
                </c:pt>
                <c:pt idx="6944">
                  <c:v>2003.5832842907414</c:v>
                </c:pt>
                <c:pt idx="6945">
                  <c:v>1078.5962601560557</c:v>
                </c:pt>
                <c:pt idx="6946">
                  <c:v>1715.372458608038</c:v>
                </c:pt>
                <c:pt idx="6947">
                  <c:v>1968.2263617325168</c:v>
                </c:pt>
                <c:pt idx="6948">
                  <c:v>1098.0377491012514</c:v>
                </c:pt>
                <c:pt idx="6949">
                  <c:v>1113.8017047482638</c:v>
                </c:pt>
                <c:pt idx="6950">
                  <c:v>1109.2256836530482</c:v>
                </c:pt>
                <c:pt idx="6951">
                  <c:v>1111.4684193349358</c:v>
                </c:pt>
                <c:pt idx="6952">
                  <c:v>1075.7663931640027</c:v>
                </c:pt>
                <c:pt idx="6953">
                  <c:v>1090.1592467350806</c:v>
                </c:pt>
                <c:pt idx="6954">
                  <c:v>1083.3984376188905</c:v>
                </c:pt>
                <c:pt idx="6955">
                  <c:v>1099.3991494128943</c:v>
                </c:pt>
                <c:pt idx="6956">
                  <c:v>1113.0919148276694</c:v>
                </c:pt>
                <c:pt idx="6957">
                  <c:v>1121.7829440366013</c:v>
                </c:pt>
                <c:pt idx="6958">
                  <c:v>1670.9533857793797</c:v>
                </c:pt>
                <c:pt idx="6959">
                  <c:v>1136.096410976533</c:v>
                </c:pt>
                <c:pt idx="6960">
                  <c:v>1109.6398572522417</c:v>
                </c:pt>
                <c:pt idx="6961">
                  <c:v>1105.4700868578498</c:v>
                </c:pt>
                <c:pt idx="6962">
                  <c:v>2007.2283493962686</c:v>
                </c:pt>
                <c:pt idx="6963">
                  <c:v>2000.3013549014715</c:v>
                </c:pt>
                <c:pt idx="6964">
                  <c:v>1101.616437288827</c:v>
                </c:pt>
                <c:pt idx="6965">
                  <c:v>1101.1049677589356</c:v>
                </c:pt>
                <c:pt idx="6966">
                  <c:v>1992.9237987131839</c:v>
                </c:pt>
                <c:pt idx="6967">
                  <c:v>1078.5668255043793</c:v>
                </c:pt>
                <c:pt idx="6968">
                  <c:v>1101.4710708907035</c:v>
                </c:pt>
                <c:pt idx="6969">
                  <c:v>1063.5699175434445</c:v>
                </c:pt>
                <c:pt idx="6970">
                  <c:v>1132.7004628422453</c:v>
                </c:pt>
                <c:pt idx="6971">
                  <c:v>1150.3645105491914</c:v>
                </c:pt>
                <c:pt idx="6972">
                  <c:v>1072.8815026163388</c:v>
                </c:pt>
                <c:pt idx="6973">
                  <c:v>1987.892122518849</c:v>
                </c:pt>
                <c:pt idx="6974">
                  <c:v>2010.9284879074469</c:v>
                </c:pt>
                <c:pt idx="6975">
                  <c:v>1699.2260341151332</c:v>
                </c:pt>
                <c:pt idx="6976">
                  <c:v>1078.6214227796538</c:v>
                </c:pt>
                <c:pt idx="6977">
                  <c:v>1106.3150745952064</c:v>
                </c:pt>
                <c:pt idx="6978">
                  <c:v>1083.0421651345141</c:v>
                </c:pt>
                <c:pt idx="6979">
                  <c:v>1101.8214046302653</c:v>
                </c:pt>
                <c:pt idx="6980">
                  <c:v>1071.2778972372787</c:v>
                </c:pt>
                <c:pt idx="6981">
                  <c:v>1980.1633686882578</c:v>
                </c:pt>
                <c:pt idx="6982">
                  <c:v>1686.2746556264381</c:v>
                </c:pt>
                <c:pt idx="6983">
                  <c:v>1100.9809474892079</c:v>
                </c:pt>
                <c:pt idx="6984">
                  <c:v>1113.7950788789233</c:v>
                </c:pt>
                <c:pt idx="6985">
                  <c:v>1101.6660730888075</c:v>
                </c:pt>
                <c:pt idx="6986">
                  <c:v>1705.1809496940805</c:v>
                </c:pt>
                <c:pt idx="6987">
                  <c:v>1719.0499976390859</c:v>
                </c:pt>
                <c:pt idx="6988">
                  <c:v>1089.2476594801574</c:v>
                </c:pt>
                <c:pt idx="6989">
                  <c:v>1114.6478011072709</c:v>
                </c:pt>
                <c:pt idx="6990">
                  <c:v>1103.6953218420711</c:v>
                </c:pt>
                <c:pt idx="6991">
                  <c:v>1716.9502961298363</c:v>
                </c:pt>
                <c:pt idx="6992">
                  <c:v>1664.2782848748661</c:v>
                </c:pt>
                <c:pt idx="6993">
                  <c:v>1963.8096661552431</c:v>
                </c:pt>
                <c:pt idx="6994">
                  <c:v>1111.7935976262929</c:v>
                </c:pt>
                <c:pt idx="6995">
                  <c:v>1112.5252913418096</c:v>
                </c:pt>
                <c:pt idx="6996">
                  <c:v>1077.7338958488638</c:v>
                </c:pt>
                <c:pt idx="6997">
                  <c:v>1677.9986252575468</c:v>
                </c:pt>
                <c:pt idx="6998">
                  <c:v>1107.6329265819679</c:v>
                </c:pt>
                <c:pt idx="6999">
                  <c:v>2029.0419190744562</c:v>
                </c:pt>
                <c:pt idx="7000">
                  <c:v>1087.2087200970584</c:v>
                </c:pt>
                <c:pt idx="7001">
                  <c:v>1077.0358954335843</c:v>
                </c:pt>
                <c:pt idx="7002">
                  <c:v>1095.3653016053688</c:v>
                </c:pt>
                <c:pt idx="7003">
                  <c:v>1114.839217867833</c:v>
                </c:pt>
                <c:pt idx="7004">
                  <c:v>1104.6065340597709</c:v>
                </c:pt>
                <c:pt idx="7005">
                  <c:v>1119.2309216382225</c:v>
                </c:pt>
                <c:pt idx="7006">
                  <c:v>1069.5049587281821</c:v>
                </c:pt>
                <c:pt idx="7007">
                  <c:v>1066.9167256952874</c:v>
                </c:pt>
                <c:pt idx="7008">
                  <c:v>1987.5428801657386</c:v>
                </c:pt>
                <c:pt idx="7009">
                  <c:v>1081.9258033122815</c:v>
                </c:pt>
                <c:pt idx="7010">
                  <c:v>1067.821852218382</c:v>
                </c:pt>
                <c:pt idx="7011">
                  <c:v>1078.0994135467924</c:v>
                </c:pt>
                <c:pt idx="7012">
                  <c:v>1090.4388696526973</c:v>
                </c:pt>
                <c:pt idx="7013">
                  <c:v>1136.6946492640791</c:v>
                </c:pt>
                <c:pt idx="7014">
                  <c:v>1695.8611264157798</c:v>
                </c:pt>
                <c:pt idx="7015">
                  <c:v>1097.1761677337993</c:v>
                </c:pt>
                <c:pt idx="7016">
                  <c:v>2007.7746367533841</c:v>
                </c:pt>
                <c:pt idx="7017">
                  <c:v>2014.5111016077401</c:v>
                </c:pt>
                <c:pt idx="7018">
                  <c:v>1127.5484301176409</c:v>
                </c:pt>
                <c:pt idx="7019">
                  <c:v>1696.6318721132211</c:v>
                </c:pt>
                <c:pt idx="7020">
                  <c:v>1706.7219054422737</c:v>
                </c:pt>
                <c:pt idx="7021">
                  <c:v>1706.0621518745236</c:v>
                </c:pt>
                <c:pt idx="7022">
                  <c:v>1078.8398681537492</c:v>
                </c:pt>
                <c:pt idx="7023">
                  <c:v>1104.0171625432552</c:v>
                </c:pt>
                <c:pt idx="7024">
                  <c:v>1694.9141705371685</c:v>
                </c:pt>
                <c:pt idx="7025">
                  <c:v>1732.3862698159855</c:v>
                </c:pt>
                <c:pt idx="7026">
                  <c:v>1125.1944567752462</c:v>
                </c:pt>
                <c:pt idx="7027">
                  <c:v>1672.3423362820392</c:v>
                </c:pt>
                <c:pt idx="7028">
                  <c:v>1677.3072890730236</c:v>
                </c:pt>
                <c:pt idx="7029">
                  <c:v>1694.9727386607319</c:v>
                </c:pt>
                <c:pt idx="7030">
                  <c:v>1704.7255914739505</c:v>
                </c:pt>
                <c:pt idx="7031">
                  <c:v>1671.6728948568066</c:v>
                </c:pt>
                <c:pt idx="7032">
                  <c:v>1704.8006641036361</c:v>
                </c:pt>
                <c:pt idx="7033">
                  <c:v>1719.8767585217597</c:v>
                </c:pt>
                <c:pt idx="7034">
                  <c:v>1686.6583747866393</c:v>
                </c:pt>
                <c:pt idx="7035">
                  <c:v>1750.5524072688577</c:v>
                </c:pt>
                <c:pt idx="7036">
                  <c:v>1677.4257619062439</c:v>
                </c:pt>
                <c:pt idx="7037">
                  <c:v>1694.4311359045428</c:v>
                </c:pt>
                <c:pt idx="7038">
                  <c:v>1684.0145620201188</c:v>
                </c:pt>
                <c:pt idx="7039">
                  <c:v>1102.641414687502</c:v>
                </c:pt>
                <c:pt idx="7040">
                  <c:v>1112.7020315817592</c:v>
                </c:pt>
                <c:pt idx="7041">
                  <c:v>1098.7280117197465</c:v>
                </c:pt>
                <c:pt idx="7042">
                  <c:v>1075.9881961031019</c:v>
                </c:pt>
                <c:pt idx="7043">
                  <c:v>1131.4773405703331</c:v>
                </c:pt>
                <c:pt idx="7044">
                  <c:v>1093.8648334501167</c:v>
                </c:pt>
                <c:pt idx="7045">
                  <c:v>2022.136870472478</c:v>
                </c:pt>
                <c:pt idx="7046">
                  <c:v>1699.9916651316612</c:v>
                </c:pt>
                <c:pt idx="7047">
                  <c:v>1072.3222908225539</c:v>
                </c:pt>
                <c:pt idx="7048">
                  <c:v>1082.3605600389551</c:v>
                </c:pt>
                <c:pt idx="7049">
                  <c:v>1691.979520060667</c:v>
                </c:pt>
                <c:pt idx="7050">
                  <c:v>1121.4638683122698</c:v>
                </c:pt>
                <c:pt idx="7051">
                  <c:v>1106.7751110492391</c:v>
                </c:pt>
                <c:pt idx="7052">
                  <c:v>2012.5802780065017</c:v>
                </c:pt>
                <c:pt idx="7053">
                  <c:v>1678.0584623970688</c:v>
                </c:pt>
                <c:pt idx="7054">
                  <c:v>2012.4602799455147</c:v>
                </c:pt>
                <c:pt idx="7055">
                  <c:v>1742.7282240991869</c:v>
                </c:pt>
                <c:pt idx="7056">
                  <c:v>1119.2746079198846</c:v>
                </c:pt>
                <c:pt idx="7057">
                  <c:v>1089.4451082920446</c:v>
                </c:pt>
                <c:pt idx="7058">
                  <c:v>1719.7691241762493</c:v>
                </c:pt>
                <c:pt idx="7059">
                  <c:v>1694.3053978498529</c:v>
                </c:pt>
                <c:pt idx="7060">
                  <c:v>1692.9765969271259</c:v>
                </c:pt>
                <c:pt idx="7061">
                  <c:v>1702.3856603525173</c:v>
                </c:pt>
                <c:pt idx="7062">
                  <c:v>1719.6642499204502</c:v>
                </c:pt>
                <c:pt idx="7063">
                  <c:v>1660.9168014298857</c:v>
                </c:pt>
                <c:pt idx="7064">
                  <c:v>1709.088021928902</c:v>
                </c:pt>
                <c:pt idx="7065">
                  <c:v>1717.8468429643319</c:v>
                </c:pt>
                <c:pt idx="7066">
                  <c:v>1716.2867302841162</c:v>
                </c:pt>
                <c:pt idx="7067">
                  <c:v>1736.7291826019305</c:v>
                </c:pt>
                <c:pt idx="7068">
                  <c:v>1702.1019919577743</c:v>
                </c:pt>
                <c:pt idx="7069">
                  <c:v>1120.1904851345394</c:v>
                </c:pt>
                <c:pt idx="7070">
                  <c:v>1108.9566111303038</c:v>
                </c:pt>
                <c:pt idx="7071">
                  <c:v>1116.3371340133556</c:v>
                </c:pt>
                <c:pt idx="7072">
                  <c:v>1104.1966298014192</c:v>
                </c:pt>
                <c:pt idx="7073">
                  <c:v>1092.9794365905818</c:v>
                </c:pt>
                <c:pt idx="7074">
                  <c:v>1102.4384545207372</c:v>
                </c:pt>
                <c:pt idx="7075">
                  <c:v>1046.5146194373322</c:v>
                </c:pt>
                <c:pt idx="7076">
                  <c:v>1115.1502591164058</c:v>
                </c:pt>
                <c:pt idx="7077">
                  <c:v>1100.9960351677787</c:v>
                </c:pt>
                <c:pt idx="7078">
                  <c:v>1110.5151153757265</c:v>
                </c:pt>
                <c:pt idx="7079">
                  <c:v>1109.6757153205219</c:v>
                </c:pt>
                <c:pt idx="7080">
                  <c:v>1109.2102224736484</c:v>
                </c:pt>
                <c:pt idx="7081">
                  <c:v>1114.7335801155402</c:v>
                </c:pt>
                <c:pt idx="7082">
                  <c:v>1690.1617988977237</c:v>
                </c:pt>
                <c:pt idx="7083">
                  <c:v>1707.4393699289276</c:v>
                </c:pt>
                <c:pt idx="7084">
                  <c:v>2032.5204108115927</c:v>
                </c:pt>
                <c:pt idx="7085">
                  <c:v>1050.8872081149627</c:v>
                </c:pt>
                <c:pt idx="7086">
                  <c:v>1109.0510851697875</c:v>
                </c:pt>
                <c:pt idx="7087">
                  <c:v>1090.5592073212504</c:v>
                </c:pt>
                <c:pt idx="7088">
                  <c:v>1955.7804704601501</c:v>
                </c:pt>
                <c:pt idx="7089">
                  <c:v>2007.2963752052726</c:v>
                </c:pt>
                <c:pt idx="7090">
                  <c:v>1117.8878471815826</c:v>
                </c:pt>
                <c:pt idx="7091">
                  <c:v>1131.0288684114419</c:v>
                </c:pt>
                <c:pt idx="7092">
                  <c:v>1759.1302279436452</c:v>
                </c:pt>
                <c:pt idx="7093">
                  <c:v>1675.2916649460108</c:v>
                </c:pt>
                <c:pt idx="7094">
                  <c:v>1130.3605391693311</c:v>
                </c:pt>
                <c:pt idx="7095">
                  <c:v>1722.1010126899409</c:v>
                </c:pt>
                <c:pt idx="7096">
                  <c:v>1117.9144043325202</c:v>
                </c:pt>
                <c:pt idx="7097">
                  <c:v>1061.7169342078339</c:v>
                </c:pt>
                <c:pt idx="7098">
                  <c:v>1099.7707202865038</c:v>
                </c:pt>
                <c:pt idx="7099">
                  <c:v>1115.8594738580525</c:v>
                </c:pt>
                <c:pt idx="7100">
                  <c:v>1082.0392389480187</c:v>
                </c:pt>
                <c:pt idx="7101">
                  <c:v>1131.9847503284166</c:v>
                </c:pt>
                <c:pt idx="7102">
                  <c:v>1114.4871444038754</c:v>
                </c:pt>
                <c:pt idx="7103">
                  <c:v>1100.7250642211682</c:v>
                </c:pt>
                <c:pt idx="7104">
                  <c:v>1099.7393907517139</c:v>
                </c:pt>
                <c:pt idx="7105">
                  <c:v>1107.1787348012936</c:v>
                </c:pt>
                <c:pt idx="7106">
                  <c:v>1084.5389231887953</c:v>
                </c:pt>
                <c:pt idx="7107">
                  <c:v>1097.246976886473</c:v>
                </c:pt>
                <c:pt idx="7108">
                  <c:v>1106.3009136518169</c:v>
                </c:pt>
                <c:pt idx="7109">
                  <c:v>1030.6892515036643</c:v>
                </c:pt>
                <c:pt idx="7110">
                  <c:v>2007.3741486830106</c:v>
                </c:pt>
                <c:pt idx="7111">
                  <c:v>1096.8525717210357</c:v>
                </c:pt>
                <c:pt idx="7112">
                  <c:v>2009.6443765896922</c:v>
                </c:pt>
                <c:pt idx="7113">
                  <c:v>1127.8513402087563</c:v>
                </c:pt>
                <c:pt idx="7114">
                  <c:v>1680.2572867594884</c:v>
                </c:pt>
                <c:pt idx="7115">
                  <c:v>1688.2062710134419</c:v>
                </c:pt>
                <c:pt idx="7116">
                  <c:v>1676.2755631251027</c:v>
                </c:pt>
                <c:pt idx="7117">
                  <c:v>1719.8674230982258</c:v>
                </c:pt>
                <c:pt idx="7118">
                  <c:v>2020.0786142973545</c:v>
                </c:pt>
                <c:pt idx="7119">
                  <c:v>1084.478892183068</c:v>
                </c:pt>
                <c:pt idx="7120">
                  <c:v>1107.1507976739238</c:v>
                </c:pt>
                <c:pt idx="7121">
                  <c:v>1107.5885969357071</c:v>
                </c:pt>
                <c:pt idx="7122">
                  <c:v>1127.720004594697</c:v>
                </c:pt>
                <c:pt idx="7123">
                  <c:v>1129.9609109781129</c:v>
                </c:pt>
                <c:pt idx="7124">
                  <c:v>1117.2187056353973</c:v>
                </c:pt>
                <c:pt idx="7125">
                  <c:v>1130.7778405595168</c:v>
                </c:pt>
                <c:pt idx="7126">
                  <c:v>1962.8843232871166</c:v>
                </c:pt>
                <c:pt idx="7127">
                  <c:v>1093.5421612220725</c:v>
                </c:pt>
                <c:pt idx="7128">
                  <c:v>1136.6715451031428</c:v>
                </c:pt>
                <c:pt idx="7129">
                  <c:v>1104.9466260390714</c:v>
                </c:pt>
                <c:pt idx="7130">
                  <c:v>2028.9517209263845</c:v>
                </c:pt>
                <c:pt idx="7131">
                  <c:v>1098.728166479304</c:v>
                </c:pt>
                <c:pt idx="7132">
                  <c:v>1109.4209540389545</c:v>
                </c:pt>
                <c:pt idx="7133">
                  <c:v>1076.8794561023742</c:v>
                </c:pt>
                <c:pt idx="7134">
                  <c:v>1124.2796812166293</c:v>
                </c:pt>
                <c:pt idx="7135">
                  <c:v>1698.6329745390487</c:v>
                </c:pt>
                <c:pt idx="7136">
                  <c:v>1708.7079357918499</c:v>
                </c:pt>
                <c:pt idx="7137">
                  <c:v>1729.0618667748147</c:v>
                </c:pt>
                <c:pt idx="7138">
                  <c:v>1729.958923736564</c:v>
                </c:pt>
                <c:pt idx="7139">
                  <c:v>1674.3543205667263</c:v>
                </c:pt>
                <c:pt idx="7140">
                  <c:v>1720.642601633908</c:v>
                </c:pt>
                <c:pt idx="7141">
                  <c:v>1081.3713580373183</c:v>
                </c:pt>
                <c:pt idx="7142">
                  <c:v>1099.7039608568741</c:v>
                </c:pt>
                <c:pt idx="7143">
                  <c:v>1091.0035200018951</c:v>
                </c:pt>
                <c:pt idx="7144">
                  <c:v>1093.8382288916205</c:v>
                </c:pt>
                <c:pt idx="7145">
                  <c:v>1153.0459629076124</c:v>
                </c:pt>
                <c:pt idx="7146">
                  <c:v>1077.5531642903727</c:v>
                </c:pt>
                <c:pt idx="7147">
                  <c:v>1118.8780649707414</c:v>
                </c:pt>
                <c:pt idx="7148">
                  <c:v>1942.9533554998502</c:v>
                </c:pt>
                <c:pt idx="7149">
                  <c:v>1094.4190621564701</c:v>
                </c:pt>
                <c:pt idx="7150">
                  <c:v>2018.6387918053276</c:v>
                </c:pt>
                <c:pt idx="7151">
                  <c:v>1721.8521804180546</c:v>
                </c:pt>
                <c:pt idx="7152">
                  <c:v>1113.7614031312935</c:v>
                </c:pt>
                <c:pt idx="7153">
                  <c:v>1081.8321362236704</c:v>
                </c:pt>
                <c:pt idx="7154">
                  <c:v>1091.4323929576597</c:v>
                </c:pt>
                <c:pt idx="7155">
                  <c:v>1080.4865231555571</c:v>
                </c:pt>
                <c:pt idx="7156">
                  <c:v>1121.2243965918738</c:v>
                </c:pt>
                <c:pt idx="7157">
                  <c:v>1130.8079823159037</c:v>
                </c:pt>
                <c:pt idx="7158">
                  <c:v>2001.7857161115705</c:v>
                </c:pt>
                <c:pt idx="7159">
                  <c:v>1955.2398364942319</c:v>
                </c:pt>
                <c:pt idx="7160">
                  <c:v>1119.3992852429187</c:v>
                </c:pt>
                <c:pt idx="7161">
                  <c:v>1719.3556851775265</c:v>
                </c:pt>
                <c:pt idx="7162">
                  <c:v>1114.1418905815633</c:v>
                </c:pt>
                <c:pt idx="7163">
                  <c:v>1113.1586335671145</c:v>
                </c:pt>
                <c:pt idx="7164">
                  <c:v>1127.7005618876221</c:v>
                </c:pt>
                <c:pt idx="7165">
                  <c:v>1116.7590799327784</c:v>
                </c:pt>
                <c:pt idx="7166">
                  <c:v>1075.6431390536609</c:v>
                </c:pt>
                <c:pt idx="7167">
                  <c:v>1089.177192773712</c:v>
                </c:pt>
                <c:pt idx="7168">
                  <c:v>1121.9887487397054</c:v>
                </c:pt>
                <c:pt idx="7169">
                  <c:v>1120.40282630362</c:v>
                </c:pt>
                <c:pt idx="7170">
                  <c:v>1097.8747283147577</c:v>
                </c:pt>
                <c:pt idx="7171">
                  <c:v>1117.2884116280109</c:v>
                </c:pt>
                <c:pt idx="7172">
                  <c:v>1703.7923902416449</c:v>
                </c:pt>
                <c:pt idx="7173">
                  <c:v>1090.5258854550223</c:v>
                </c:pt>
                <c:pt idx="7174">
                  <c:v>1122.2170258142764</c:v>
                </c:pt>
                <c:pt idx="7175">
                  <c:v>1113.0790012541879</c:v>
                </c:pt>
                <c:pt idx="7176">
                  <c:v>1087.0273686100352</c:v>
                </c:pt>
                <c:pt idx="7177">
                  <c:v>1110.4690058488993</c:v>
                </c:pt>
                <c:pt idx="7178">
                  <c:v>1107.7988638557315</c:v>
                </c:pt>
                <c:pt idx="7179">
                  <c:v>1122.3109582517816</c:v>
                </c:pt>
                <c:pt idx="7180">
                  <c:v>1117.0511173590435</c:v>
                </c:pt>
                <c:pt idx="7181">
                  <c:v>1123.7549017798588</c:v>
                </c:pt>
                <c:pt idx="7182">
                  <c:v>1092.2888294672803</c:v>
                </c:pt>
                <c:pt idx="7183">
                  <c:v>2022.5814031021027</c:v>
                </c:pt>
                <c:pt idx="7184">
                  <c:v>1715.6264363171706</c:v>
                </c:pt>
                <c:pt idx="7185">
                  <c:v>1975.3537418158151</c:v>
                </c:pt>
                <c:pt idx="7186">
                  <c:v>1987.48982514358</c:v>
                </c:pt>
                <c:pt idx="7187">
                  <c:v>2003.8215054473319</c:v>
                </c:pt>
                <c:pt idx="7188">
                  <c:v>1079.2570385528304</c:v>
                </c:pt>
                <c:pt idx="7189">
                  <c:v>1076.0985639867567</c:v>
                </c:pt>
                <c:pt idx="7190">
                  <c:v>1111.7824635954073</c:v>
                </c:pt>
                <c:pt idx="7191">
                  <c:v>1110.3143778885528</c:v>
                </c:pt>
                <c:pt idx="7192">
                  <c:v>2035.3358203709149</c:v>
                </c:pt>
                <c:pt idx="7193">
                  <c:v>2019.7913897482567</c:v>
                </c:pt>
                <c:pt idx="7194">
                  <c:v>1993.6102590800751</c:v>
                </c:pt>
                <c:pt idx="7195">
                  <c:v>2011.8999449822493</c:v>
                </c:pt>
                <c:pt idx="7196">
                  <c:v>1703.5902845179924</c:v>
                </c:pt>
                <c:pt idx="7197">
                  <c:v>1708.6644399935869</c:v>
                </c:pt>
                <c:pt idx="7198">
                  <c:v>1119.6922707665226</c:v>
                </c:pt>
                <c:pt idx="7199">
                  <c:v>1105.8392776003625</c:v>
                </c:pt>
                <c:pt idx="7200">
                  <c:v>1104.7927472801991</c:v>
                </c:pt>
                <c:pt idx="7201">
                  <c:v>1693.7046229251466</c:v>
                </c:pt>
                <c:pt idx="7202">
                  <c:v>1985.0259072467068</c:v>
                </c:pt>
                <c:pt idx="7203">
                  <c:v>2007.1326529081002</c:v>
                </c:pt>
                <c:pt idx="7204">
                  <c:v>2008.9741985179583</c:v>
                </c:pt>
                <c:pt idx="7205">
                  <c:v>2001.5306358617404</c:v>
                </c:pt>
                <c:pt idx="7206">
                  <c:v>1985.7118661441132</c:v>
                </c:pt>
                <c:pt idx="7207">
                  <c:v>1090.3453861685766</c:v>
                </c:pt>
                <c:pt idx="7208">
                  <c:v>1108.8492196380405</c:v>
                </c:pt>
                <c:pt idx="7209">
                  <c:v>1118.2496347148176</c:v>
                </c:pt>
                <c:pt idx="7210">
                  <c:v>1067.2363408950707</c:v>
                </c:pt>
                <c:pt idx="7211">
                  <c:v>1091.3824563973244</c:v>
                </c:pt>
                <c:pt idx="7212">
                  <c:v>1104.2781011556356</c:v>
                </c:pt>
                <c:pt idx="7213">
                  <c:v>1062.0504363394025</c:v>
                </c:pt>
                <c:pt idx="7214">
                  <c:v>1118.4965831216216</c:v>
                </c:pt>
                <c:pt idx="7215">
                  <c:v>1082.765480937145</c:v>
                </c:pt>
                <c:pt idx="7216">
                  <c:v>1734.8600329497306</c:v>
                </c:pt>
                <c:pt idx="7217">
                  <c:v>2007.9538065144679</c:v>
                </c:pt>
                <c:pt idx="7218">
                  <c:v>1985.6826681437149</c:v>
                </c:pt>
                <c:pt idx="7219">
                  <c:v>2000.0587342852859</c:v>
                </c:pt>
                <c:pt idx="7220">
                  <c:v>1706.2496622871697</c:v>
                </c:pt>
                <c:pt idx="7221">
                  <c:v>1707.1892597458193</c:v>
                </c:pt>
                <c:pt idx="7222">
                  <c:v>1124.5627792529781</c:v>
                </c:pt>
                <c:pt idx="7223">
                  <c:v>1107.7524847075231</c:v>
                </c:pt>
                <c:pt idx="7224">
                  <c:v>1113.4000320961022</c:v>
                </c:pt>
                <c:pt idx="7225">
                  <c:v>1114.5088811385651</c:v>
                </c:pt>
                <c:pt idx="7226">
                  <c:v>1706.5597238702974</c:v>
                </c:pt>
                <c:pt idx="7227">
                  <c:v>1099.2349413352945</c:v>
                </c:pt>
                <c:pt idx="7228">
                  <c:v>1116.3810658510156</c:v>
                </c:pt>
                <c:pt idx="7229">
                  <c:v>1115.497333212759</c:v>
                </c:pt>
                <c:pt idx="7230">
                  <c:v>1088.6830447926498</c:v>
                </c:pt>
                <c:pt idx="7231">
                  <c:v>2008.0706077919328</c:v>
                </c:pt>
                <c:pt idx="7232">
                  <c:v>1703.1986911402926</c:v>
                </c:pt>
                <c:pt idx="7233">
                  <c:v>2021.7474937400232</c:v>
                </c:pt>
                <c:pt idx="7234">
                  <c:v>1992.7563595005752</c:v>
                </c:pt>
                <c:pt idx="7235">
                  <c:v>1969.9562670496025</c:v>
                </c:pt>
                <c:pt idx="7236">
                  <c:v>1070.2789599020318</c:v>
                </c:pt>
                <c:pt idx="7237">
                  <c:v>1093.2819577773416</c:v>
                </c:pt>
                <c:pt idx="7238">
                  <c:v>1098.0426113446347</c:v>
                </c:pt>
                <c:pt idx="7239">
                  <c:v>2033.8299188250073</c:v>
                </c:pt>
                <c:pt idx="7240">
                  <c:v>1685.0788813391716</c:v>
                </c:pt>
                <c:pt idx="7241">
                  <c:v>1697.1148020112214</c:v>
                </c:pt>
                <c:pt idx="7242">
                  <c:v>1719.8968536137893</c:v>
                </c:pt>
                <c:pt idx="7243">
                  <c:v>1097.8271834350999</c:v>
                </c:pt>
                <c:pt idx="7244">
                  <c:v>1676.4142307552934</c:v>
                </c:pt>
                <c:pt idx="7245">
                  <c:v>1692.621019888355</c:v>
                </c:pt>
                <c:pt idx="7246">
                  <c:v>1711.4881753138411</c:v>
                </c:pt>
                <c:pt idx="7247">
                  <c:v>1111.5223904353231</c:v>
                </c:pt>
                <c:pt idx="7248">
                  <c:v>1132.820824046493</c:v>
                </c:pt>
                <c:pt idx="7249">
                  <c:v>1115.5812795059869</c:v>
                </c:pt>
                <c:pt idx="7250">
                  <c:v>1059.5643478088807</c:v>
                </c:pt>
                <c:pt idx="7251">
                  <c:v>1110.0762526207252</c:v>
                </c:pt>
                <c:pt idx="7252">
                  <c:v>1703.7425317109107</c:v>
                </c:pt>
                <c:pt idx="7253">
                  <c:v>1083.5148171611845</c:v>
                </c:pt>
                <c:pt idx="7254">
                  <c:v>1707.5899761917831</c:v>
                </c:pt>
                <c:pt idx="7255">
                  <c:v>1099.5877165398433</c:v>
                </c:pt>
                <c:pt idx="7256">
                  <c:v>1083.5456308605992</c:v>
                </c:pt>
                <c:pt idx="7257">
                  <c:v>1075.6569287765326</c:v>
                </c:pt>
                <c:pt idx="7258">
                  <c:v>1098.9097145991982</c:v>
                </c:pt>
                <c:pt idx="7259">
                  <c:v>1139.7559699570445</c:v>
                </c:pt>
                <c:pt idx="7260">
                  <c:v>1063.4502831363832</c:v>
                </c:pt>
                <c:pt idx="7261">
                  <c:v>1127.6970415714941</c:v>
                </c:pt>
                <c:pt idx="7262">
                  <c:v>1970.8192478981048</c:v>
                </c:pt>
                <c:pt idx="7263">
                  <c:v>1700.5127955264627</c:v>
                </c:pt>
                <c:pt idx="7264">
                  <c:v>1105.9833663745587</c:v>
                </c:pt>
                <c:pt idx="7265">
                  <c:v>1996.5629621445705</c:v>
                </c:pt>
                <c:pt idx="7266">
                  <c:v>1105.2568313241698</c:v>
                </c:pt>
                <c:pt idx="7267">
                  <c:v>1678.264469210284</c:v>
                </c:pt>
                <c:pt idx="7268">
                  <c:v>1724.8234035056901</c:v>
                </c:pt>
                <c:pt idx="7269">
                  <c:v>1988.8658740776741</c:v>
                </c:pt>
                <c:pt idx="7270">
                  <c:v>1722.6295425427231</c:v>
                </c:pt>
                <c:pt idx="7271">
                  <c:v>2006.2509985502677</c:v>
                </c:pt>
                <c:pt idx="7272">
                  <c:v>492.1260071034576</c:v>
                </c:pt>
                <c:pt idx="7273">
                  <c:v>1701.2963456863386</c:v>
                </c:pt>
                <c:pt idx="7274">
                  <c:v>1084.4821791182123</c:v>
                </c:pt>
                <c:pt idx="7275">
                  <c:v>1121.4779257424188</c:v>
                </c:pt>
                <c:pt idx="7276">
                  <c:v>1110.9938354236185</c:v>
                </c:pt>
                <c:pt idx="7277">
                  <c:v>1056.3311239476968</c:v>
                </c:pt>
                <c:pt idx="7278">
                  <c:v>1680.7389734381111</c:v>
                </c:pt>
                <c:pt idx="7279">
                  <c:v>1713.1162878054927</c:v>
                </c:pt>
                <c:pt idx="7280">
                  <c:v>1691.5170528418341</c:v>
                </c:pt>
                <c:pt idx="7281">
                  <c:v>1090.2371987279832</c:v>
                </c:pt>
                <c:pt idx="7282">
                  <c:v>1702.6346681942885</c:v>
                </c:pt>
                <c:pt idx="7283">
                  <c:v>1691.1321268533352</c:v>
                </c:pt>
                <c:pt idx="7284">
                  <c:v>1702.4187963737543</c:v>
                </c:pt>
                <c:pt idx="7285">
                  <c:v>1700.9680206663236</c:v>
                </c:pt>
                <c:pt idx="7286">
                  <c:v>1734.8920811866637</c:v>
                </c:pt>
                <c:pt idx="7287">
                  <c:v>1667.9587232221113</c:v>
                </c:pt>
                <c:pt idx="7288">
                  <c:v>1692.9082169477281</c:v>
                </c:pt>
                <c:pt idx="7289">
                  <c:v>1696.3866744610586</c:v>
                </c:pt>
                <c:pt idx="7290">
                  <c:v>1690.072042241175</c:v>
                </c:pt>
                <c:pt idx="7291">
                  <c:v>1717.3433477942497</c:v>
                </c:pt>
                <c:pt idx="7292">
                  <c:v>1683.3994148538118</c:v>
                </c:pt>
                <c:pt idx="7293">
                  <c:v>1668.1195795239394</c:v>
                </c:pt>
                <c:pt idx="7294">
                  <c:v>1706.5045877996947</c:v>
                </c:pt>
                <c:pt idx="7295">
                  <c:v>1697.4149320193214</c:v>
                </c:pt>
                <c:pt idx="7296">
                  <c:v>1700.4109196769471</c:v>
                </c:pt>
                <c:pt idx="7297">
                  <c:v>1132.5043301842718</c:v>
                </c:pt>
                <c:pt idx="7298">
                  <c:v>1093.2257173277742</c:v>
                </c:pt>
                <c:pt idx="7299">
                  <c:v>1063.1957923657269</c:v>
                </c:pt>
                <c:pt idx="7300">
                  <c:v>1108.4925895498357</c:v>
                </c:pt>
                <c:pt idx="7301">
                  <c:v>1989.7008112562271</c:v>
                </c:pt>
                <c:pt idx="7302">
                  <c:v>1124.584411774809</c:v>
                </c:pt>
                <c:pt idx="7303">
                  <c:v>1115.1767068464023</c:v>
                </c:pt>
                <c:pt idx="7304">
                  <c:v>1123.5568387577289</c:v>
                </c:pt>
                <c:pt idx="7305">
                  <c:v>1094.5137210629723</c:v>
                </c:pt>
                <c:pt idx="7306">
                  <c:v>1993.9290412503212</c:v>
                </c:pt>
                <c:pt idx="7307">
                  <c:v>1068.4059724329222</c:v>
                </c:pt>
                <c:pt idx="7308">
                  <c:v>1672.7046272754244</c:v>
                </c:pt>
                <c:pt idx="7309">
                  <c:v>1685.4907803502065</c:v>
                </c:pt>
                <c:pt idx="7310">
                  <c:v>1065.5065565556604</c:v>
                </c:pt>
                <c:pt idx="7311">
                  <c:v>1113.0864847911002</c:v>
                </c:pt>
                <c:pt idx="7312">
                  <c:v>1687.1528957930777</c:v>
                </c:pt>
                <c:pt idx="7313">
                  <c:v>2019.7504265508787</c:v>
                </c:pt>
                <c:pt idx="7314">
                  <c:v>1991.2772956532967</c:v>
                </c:pt>
                <c:pt idx="7315">
                  <c:v>2008.601057644504</c:v>
                </c:pt>
                <c:pt idx="7316">
                  <c:v>1105.3125146919356</c:v>
                </c:pt>
                <c:pt idx="7317">
                  <c:v>1105.7418299878548</c:v>
                </c:pt>
                <c:pt idx="7318">
                  <c:v>1122.7360349817181</c:v>
                </c:pt>
                <c:pt idx="7319">
                  <c:v>1071.7876592388504</c:v>
                </c:pt>
                <c:pt idx="7320">
                  <c:v>1090.4356348563435</c:v>
                </c:pt>
                <c:pt idx="7321">
                  <c:v>1095.7270829183879</c:v>
                </c:pt>
                <c:pt idx="7322">
                  <c:v>1107.7826246214638</c:v>
                </c:pt>
                <c:pt idx="7323">
                  <c:v>1106.294528771441</c:v>
                </c:pt>
                <c:pt idx="7324">
                  <c:v>1705.2792996710812</c:v>
                </c:pt>
                <c:pt idx="7325">
                  <c:v>1692.6024206457248</c:v>
                </c:pt>
                <c:pt idx="7326">
                  <c:v>1687.2595859154651</c:v>
                </c:pt>
                <c:pt idx="7327">
                  <c:v>1109.8553672475043</c:v>
                </c:pt>
                <c:pt idx="7328">
                  <c:v>1124.3868140627792</c:v>
                </c:pt>
                <c:pt idx="7329">
                  <c:v>1110.6654822988412</c:v>
                </c:pt>
                <c:pt idx="7330">
                  <c:v>1112.6419839210057</c:v>
                </c:pt>
                <c:pt idx="7331">
                  <c:v>1112.3398290151679</c:v>
                </c:pt>
                <c:pt idx="7332">
                  <c:v>1133.7623288797795</c:v>
                </c:pt>
                <c:pt idx="7333">
                  <c:v>1116.9804000648562</c:v>
                </c:pt>
                <c:pt idx="7334">
                  <c:v>1086.1122162158156</c:v>
                </c:pt>
                <c:pt idx="7335">
                  <c:v>1122.1531543328626</c:v>
                </c:pt>
                <c:pt idx="7336">
                  <c:v>1118.7037341620851</c:v>
                </c:pt>
                <c:pt idx="7337">
                  <c:v>1084.8359798611391</c:v>
                </c:pt>
                <c:pt idx="7338">
                  <c:v>2009.1969193328541</c:v>
                </c:pt>
                <c:pt idx="7339">
                  <c:v>1067.5466078346631</c:v>
                </c:pt>
                <c:pt idx="7340">
                  <c:v>1712.4127679776871</c:v>
                </c:pt>
                <c:pt idx="7341">
                  <c:v>1076.022361448747</c:v>
                </c:pt>
                <c:pt idx="7342">
                  <c:v>1106.4311280100133</c:v>
                </c:pt>
                <c:pt idx="7343">
                  <c:v>1078.9637089250109</c:v>
                </c:pt>
                <c:pt idx="7344">
                  <c:v>1066.5630314209714</c:v>
                </c:pt>
                <c:pt idx="7345">
                  <c:v>1081.9607291221498</c:v>
                </c:pt>
                <c:pt idx="7346">
                  <c:v>1093.6102126363492</c:v>
                </c:pt>
                <c:pt idx="7347">
                  <c:v>1133.5204000090878</c:v>
                </c:pt>
                <c:pt idx="7348">
                  <c:v>1085.6968273215662</c:v>
                </c:pt>
                <c:pt idx="7349">
                  <c:v>1694.5710661341498</c:v>
                </c:pt>
                <c:pt idx="7350">
                  <c:v>1699.8671109171032</c:v>
                </c:pt>
                <c:pt idx="7351">
                  <c:v>1095.6135835860332</c:v>
                </c:pt>
                <c:pt idx="7352">
                  <c:v>1122.8221267396007</c:v>
                </c:pt>
                <c:pt idx="7353">
                  <c:v>1086.4591722765981</c:v>
                </c:pt>
                <c:pt idx="7354">
                  <c:v>1118.6022693469699</c:v>
                </c:pt>
                <c:pt idx="7355">
                  <c:v>1668.9554422685846</c:v>
                </c:pt>
                <c:pt idx="7356">
                  <c:v>1705.0796330881747</c:v>
                </c:pt>
                <c:pt idx="7357">
                  <c:v>1089.9852539801204</c:v>
                </c:pt>
                <c:pt idx="7358">
                  <c:v>1096.4308153430593</c:v>
                </c:pt>
                <c:pt idx="7359">
                  <c:v>1683.1979126273375</c:v>
                </c:pt>
                <c:pt idx="7360">
                  <c:v>1710.9231129291516</c:v>
                </c:pt>
                <c:pt idx="7361">
                  <c:v>1092.2437693843517</c:v>
                </c:pt>
                <c:pt idx="7362">
                  <c:v>2012.0337962667286</c:v>
                </c:pt>
                <c:pt idx="7363">
                  <c:v>1108.9710760337589</c:v>
                </c:pt>
                <c:pt idx="7364">
                  <c:v>1101.6378412410641</c:v>
                </c:pt>
                <c:pt idx="7365">
                  <c:v>1687.1658812444637</c:v>
                </c:pt>
                <c:pt idx="7366">
                  <c:v>1729.5346361515587</c:v>
                </c:pt>
                <c:pt idx="7367">
                  <c:v>1093.519747591936</c:v>
                </c:pt>
                <c:pt idx="7368">
                  <c:v>1124.4613730431888</c:v>
                </c:pt>
                <c:pt idx="7369">
                  <c:v>1137.6799491610416</c:v>
                </c:pt>
                <c:pt idx="7370">
                  <c:v>1146.7665672276294</c:v>
                </c:pt>
                <c:pt idx="7371">
                  <c:v>1098.0775126917217</c:v>
                </c:pt>
                <c:pt idx="7372">
                  <c:v>1079.923667258023</c:v>
                </c:pt>
                <c:pt idx="7373">
                  <c:v>1968.6066124105189</c:v>
                </c:pt>
                <c:pt idx="7374">
                  <c:v>1100.0553898280277</c:v>
                </c:pt>
                <c:pt idx="7375">
                  <c:v>1094.9764760934008</c:v>
                </c:pt>
                <c:pt idx="7376">
                  <c:v>2031.3486019206846</c:v>
                </c:pt>
                <c:pt idx="7377">
                  <c:v>1102.0936040442621</c:v>
                </c:pt>
                <c:pt idx="7378">
                  <c:v>1121.8027411762873</c:v>
                </c:pt>
                <c:pt idx="7379">
                  <c:v>1981.6251635777858</c:v>
                </c:pt>
                <c:pt idx="7380">
                  <c:v>1098.0181356066862</c:v>
                </c:pt>
                <c:pt idx="7381">
                  <c:v>1671.4242260967808</c:v>
                </c:pt>
                <c:pt idx="7382">
                  <c:v>1095.9633304143219</c:v>
                </c:pt>
                <c:pt idx="7383">
                  <c:v>1123.6748667333725</c:v>
                </c:pt>
                <c:pt idx="7384">
                  <c:v>1681.2958334066993</c:v>
                </c:pt>
                <c:pt idx="7385">
                  <c:v>1661.5839134312607</c:v>
                </c:pt>
                <c:pt idx="7386">
                  <c:v>1110.1612881257799</c:v>
                </c:pt>
                <c:pt idx="7387">
                  <c:v>1722.2488606679096</c:v>
                </c:pt>
                <c:pt idx="7388">
                  <c:v>1122.9132616649235</c:v>
                </c:pt>
                <c:pt idx="7389">
                  <c:v>1976.2624272554804</c:v>
                </c:pt>
                <c:pt idx="7390">
                  <c:v>1109.1231503764564</c:v>
                </c:pt>
                <c:pt idx="7391">
                  <c:v>1089.0180864633967</c:v>
                </c:pt>
                <c:pt idx="7392">
                  <c:v>1091.6381175992258</c:v>
                </c:pt>
                <c:pt idx="7393">
                  <c:v>1129.6159037940297</c:v>
                </c:pt>
                <c:pt idx="7394">
                  <c:v>1999.9856451695437</c:v>
                </c:pt>
                <c:pt idx="7395">
                  <c:v>1691.3212635575858</c:v>
                </c:pt>
                <c:pt idx="7396">
                  <c:v>1683.9297435044914</c:v>
                </c:pt>
                <c:pt idx="7397">
                  <c:v>1073.6054232879239</c:v>
                </c:pt>
                <c:pt idx="7398">
                  <c:v>2013.6464771238216</c:v>
                </c:pt>
                <c:pt idx="7399">
                  <c:v>1685.8294920833553</c:v>
                </c:pt>
                <c:pt idx="7400">
                  <c:v>1960.2028519817354</c:v>
                </c:pt>
                <c:pt idx="7401">
                  <c:v>1098.3166323168655</c:v>
                </c:pt>
                <c:pt idx="7402">
                  <c:v>1672.7377899463006</c:v>
                </c:pt>
                <c:pt idx="7403">
                  <c:v>1105.2378818605366</c:v>
                </c:pt>
                <c:pt idx="7404">
                  <c:v>1125.003160642684</c:v>
                </c:pt>
                <c:pt idx="7405">
                  <c:v>2019.4783942704835</c:v>
                </c:pt>
                <c:pt idx="7406">
                  <c:v>1970.4668678035539</c:v>
                </c:pt>
                <c:pt idx="7407">
                  <c:v>1104.8527984506502</c:v>
                </c:pt>
                <c:pt idx="7408">
                  <c:v>1124.4916996888423</c:v>
                </c:pt>
                <c:pt idx="7409">
                  <c:v>1105.723986106417</c:v>
                </c:pt>
                <c:pt idx="7410">
                  <c:v>1106.3913282820149</c:v>
                </c:pt>
                <c:pt idx="7411">
                  <c:v>1690.8850470324376</c:v>
                </c:pt>
                <c:pt idx="7412">
                  <c:v>1728.7890486581211</c:v>
                </c:pt>
                <c:pt idx="7413">
                  <c:v>1097.6911473472912</c:v>
                </c:pt>
                <c:pt idx="7414">
                  <c:v>1081.9202587051723</c:v>
                </c:pt>
                <c:pt idx="7415">
                  <c:v>2002.0096662740316</c:v>
                </c:pt>
                <c:pt idx="7416">
                  <c:v>1999.5577275802109</c:v>
                </c:pt>
                <c:pt idx="7417">
                  <c:v>1094.3505864737697</c:v>
                </c:pt>
                <c:pt idx="7418">
                  <c:v>1130.978716630601</c:v>
                </c:pt>
                <c:pt idx="7419">
                  <c:v>1727.2517541929171</c:v>
                </c:pt>
                <c:pt idx="7420">
                  <c:v>1084.8111799706621</c:v>
                </c:pt>
                <c:pt idx="7421">
                  <c:v>1064.8414128504103</c:v>
                </c:pt>
                <c:pt idx="7422">
                  <c:v>1094.4302104578439</c:v>
                </c:pt>
                <c:pt idx="7423">
                  <c:v>1103.2285997827878</c:v>
                </c:pt>
                <c:pt idx="7424">
                  <c:v>1083.6541716266818</c:v>
                </c:pt>
                <c:pt idx="7425">
                  <c:v>1996.5518522733385</c:v>
                </c:pt>
                <c:pt idx="7426">
                  <c:v>1086.9818390475016</c:v>
                </c:pt>
                <c:pt idx="7427">
                  <c:v>1709.8556273931652</c:v>
                </c:pt>
                <c:pt idx="7428">
                  <c:v>1983.8541432202794</c:v>
                </c:pt>
                <c:pt idx="7429">
                  <c:v>2031.171256192669</c:v>
                </c:pt>
                <c:pt idx="7430">
                  <c:v>1682.5618197497531</c:v>
                </c:pt>
                <c:pt idx="7431">
                  <c:v>1097.3683902959874</c:v>
                </c:pt>
                <c:pt idx="7432">
                  <c:v>1089.1753786997087</c:v>
                </c:pt>
                <c:pt idx="7433">
                  <c:v>1112.1890851421354</c:v>
                </c:pt>
                <c:pt idx="7434">
                  <c:v>1091.4179995566024</c:v>
                </c:pt>
                <c:pt idx="7435">
                  <c:v>1126.2314410829854</c:v>
                </c:pt>
                <c:pt idx="7436">
                  <c:v>1078.1877379035434</c:v>
                </c:pt>
                <c:pt idx="7437">
                  <c:v>1091.4095657463683</c:v>
                </c:pt>
                <c:pt idx="7438">
                  <c:v>1684.6801056504792</c:v>
                </c:pt>
                <c:pt idx="7439">
                  <c:v>2007.4731960871629</c:v>
                </c:pt>
                <c:pt idx="7440">
                  <c:v>1991.8583563814232</c:v>
                </c:pt>
                <c:pt idx="7441">
                  <c:v>1114.2763931489776</c:v>
                </c:pt>
                <c:pt idx="7442">
                  <c:v>1118.9776466716291</c:v>
                </c:pt>
                <c:pt idx="7443">
                  <c:v>1074.416603582848</c:v>
                </c:pt>
                <c:pt idx="7444">
                  <c:v>1148.0264073616665</c:v>
                </c:pt>
                <c:pt idx="7445">
                  <c:v>1093.7694771901322</c:v>
                </c:pt>
                <c:pt idx="7446">
                  <c:v>1100.7546200223746</c:v>
                </c:pt>
                <c:pt idx="7447">
                  <c:v>1065.1050647700401</c:v>
                </c:pt>
                <c:pt idx="7448">
                  <c:v>1100.9954198924288</c:v>
                </c:pt>
                <c:pt idx="7449">
                  <c:v>1080.230289597539</c:v>
                </c:pt>
                <c:pt idx="7450">
                  <c:v>1655.2499995402943</c:v>
                </c:pt>
                <c:pt idx="7451">
                  <c:v>1719.2007309225869</c:v>
                </c:pt>
                <c:pt idx="7452">
                  <c:v>1119.0776995500182</c:v>
                </c:pt>
                <c:pt idx="7453">
                  <c:v>1705.6830033392541</c:v>
                </c:pt>
                <c:pt idx="7454">
                  <c:v>1089.6803914398868</c:v>
                </c:pt>
                <c:pt idx="7455">
                  <c:v>1709.2739778297973</c:v>
                </c:pt>
                <c:pt idx="7456">
                  <c:v>1100.7720735687114</c:v>
                </c:pt>
                <c:pt idx="7457">
                  <c:v>1103.428296223241</c:v>
                </c:pt>
                <c:pt idx="7458">
                  <c:v>1675.5878276087558</c:v>
                </c:pt>
                <c:pt idx="7459">
                  <c:v>1071.7699564638933</c:v>
                </c:pt>
                <c:pt idx="7460">
                  <c:v>1081.124277876135</c:v>
                </c:pt>
                <c:pt idx="7461">
                  <c:v>1994.1460537359201</c:v>
                </c:pt>
                <c:pt idx="7462">
                  <c:v>1091.1264777380002</c:v>
                </c:pt>
                <c:pt idx="7463">
                  <c:v>1106.1021132117726</c:v>
                </c:pt>
                <c:pt idx="7464">
                  <c:v>1117.5189860050602</c:v>
                </c:pt>
                <c:pt idx="7465">
                  <c:v>1101.4992791598568</c:v>
                </c:pt>
                <c:pt idx="7466">
                  <c:v>1097.8517918400844</c:v>
                </c:pt>
                <c:pt idx="7467">
                  <c:v>1728.0824847505955</c:v>
                </c:pt>
                <c:pt idx="7468">
                  <c:v>1091.4713178365973</c:v>
                </c:pt>
                <c:pt idx="7469">
                  <c:v>1961.5733894664861</c:v>
                </c:pt>
                <c:pt idx="7470">
                  <c:v>1984.2807893654947</c:v>
                </c:pt>
                <c:pt idx="7471">
                  <c:v>1109.2636114710629</c:v>
                </c:pt>
                <c:pt idx="7472">
                  <c:v>1674.616462872953</c:v>
                </c:pt>
                <c:pt idx="7473">
                  <c:v>1718.4397925148319</c:v>
                </c:pt>
                <c:pt idx="7474">
                  <c:v>1728.1035336285245</c:v>
                </c:pt>
                <c:pt idx="7475">
                  <c:v>1076.0508834124294</c:v>
                </c:pt>
                <c:pt idx="7476">
                  <c:v>1685.9824813970336</c:v>
                </c:pt>
                <c:pt idx="7477">
                  <c:v>1062.6562666962946</c:v>
                </c:pt>
                <c:pt idx="7478">
                  <c:v>1702.6501696879402</c:v>
                </c:pt>
                <c:pt idx="7479">
                  <c:v>1700.2486698983369</c:v>
                </c:pt>
                <c:pt idx="7480">
                  <c:v>1691.9814583584553</c:v>
                </c:pt>
                <c:pt idx="7481">
                  <c:v>1054.0405512740615</c:v>
                </c:pt>
                <c:pt idx="7482">
                  <c:v>2007.9557069530401</c:v>
                </c:pt>
                <c:pt idx="7483">
                  <c:v>1742.8059317853026</c:v>
                </c:pt>
                <c:pt idx="7484">
                  <c:v>2000.1636071105427</c:v>
                </c:pt>
                <c:pt idx="7485">
                  <c:v>1112.7360598531952</c:v>
                </c:pt>
                <c:pt idx="7486">
                  <c:v>1105.8555048901926</c:v>
                </c:pt>
                <c:pt idx="7487">
                  <c:v>1992.7624958518895</c:v>
                </c:pt>
                <c:pt idx="7488">
                  <c:v>1072.4770205495604</c:v>
                </c:pt>
                <c:pt idx="7489">
                  <c:v>1989.0027081664989</c:v>
                </c:pt>
                <c:pt idx="7490">
                  <c:v>1993.2762630789182</c:v>
                </c:pt>
                <c:pt idx="7491">
                  <c:v>1116.8167962212096</c:v>
                </c:pt>
                <c:pt idx="7492">
                  <c:v>1725.0521200077533</c:v>
                </c:pt>
                <c:pt idx="7493">
                  <c:v>1137.7116136075376</c:v>
                </c:pt>
                <c:pt idx="7494">
                  <c:v>1103.9207888788765</c:v>
                </c:pt>
                <c:pt idx="7495">
                  <c:v>1099.4314964939128</c:v>
                </c:pt>
                <c:pt idx="7496">
                  <c:v>1104.1985754673826</c:v>
                </c:pt>
                <c:pt idx="7497">
                  <c:v>1648.2547341941731</c:v>
                </c:pt>
                <c:pt idx="7498">
                  <c:v>1713.5589839938114</c:v>
                </c:pt>
                <c:pt idx="7499">
                  <c:v>1700.4954939802399</c:v>
                </c:pt>
                <c:pt idx="7500">
                  <c:v>1716.1514897979819</c:v>
                </c:pt>
                <c:pt idx="7501">
                  <c:v>1693.4343720383549</c:v>
                </c:pt>
                <c:pt idx="7502">
                  <c:v>1682.0975578910748</c:v>
                </c:pt>
                <c:pt idx="7503">
                  <c:v>1751.0750793835564</c:v>
                </c:pt>
                <c:pt idx="7504">
                  <c:v>1694.697716960929</c:v>
                </c:pt>
                <c:pt idx="7505">
                  <c:v>1692.6326881378434</c:v>
                </c:pt>
                <c:pt idx="7506">
                  <c:v>1131.4538713210709</c:v>
                </c:pt>
                <c:pt idx="7507">
                  <c:v>1093.9727932316716</c:v>
                </c:pt>
                <c:pt idx="7508">
                  <c:v>1090.7502334862722</c:v>
                </c:pt>
                <c:pt idx="7509">
                  <c:v>1086.0668356382487</c:v>
                </c:pt>
                <c:pt idx="7510">
                  <c:v>1108.3516829755101</c:v>
                </c:pt>
                <c:pt idx="7511">
                  <c:v>1122.5590030216895</c:v>
                </c:pt>
                <c:pt idx="7512">
                  <c:v>1681.8818296430222</c:v>
                </c:pt>
                <c:pt idx="7513">
                  <c:v>1677.9045845078283</c:v>
                </c:pt>
                <c:pt idx="7514">
                  <c:v>1715.210234601406</c:v>
                </c:pt>
                <c:pt idx="7515">
                  <c:v>1063.5313044655059</c:v>
                </c:pt>
                <c:pt idx="7516">
                  <c:v>1064.5095124021836</c:v>
                </c:pt>
                <c:pt idx="7517">
                  <c:v>1074.563252384429</c:v>
                </c:pt>
                <c:pt idx="7518">
                  <c:v>2012.5940606971465</c:v>
                </c:pt>
                <c:pt idx="7519">
                  <c:v>1078.4918101251196</c:v>
                </c:pt>
                <c:pt idx="7520">
                  <c:v>1111.9607048557889</c:v>
                </c:pt>
                <c:pt idx="7521">
                  <c:v>1119.2952735738256</c:v>
                </c:pt>
                <c:pt idx="7522">
                  <c:v>1681.6022608269971</c:v>
                </c:pt>
                <c:pt idx="7523">
                  <c:v>1710.2940324579324</c:v>
                </c:pt>
                <c:pt idx="7524">
                  <c:v>2009.5942082717177</c:v>
                </c:pt>
                <c:pt idx="7525">
                  <c:v>1098.1815268079126</c:v>
                </c:pt>
                <c:pt idx="7526">
                  <c:v>1102.6585146633215</c:v>
                </c:pt>
                <c:pt idx="7527">
                  <c:v>1145.9654500101628</c:v>
                </c:pt>
                <c:pt idx="7528">
                  <c:v>1983.456883074567</c:v>
                </c:pt>
                <c:pt idx="7529">
                  <c:v>1998.2145268418058</c:v>
                </c:pt>
                <c:pt idx="7530">
                  <c:v>1088.3544561418994</c:v>
                </c:pt>
                <c:pt idx="7531">
                  <c:v>1086.0525420928325</c:v>
                </c:pt>
                <c:pt idx="7532">
                  <c:v>1141.437536374337</c:v>
                </c:pt>
                <c:pt idx="7533">
                  <c:v>1094.4063855783752</c:v>
                </c:pt>
                <c:pt idx="7534">
                  <c:v>1104.3613179344079</c:v>
                </c:pt>
                <c:pt idx="7535">
                  <c:v>1113.9021572925938</c:v>
                </c:pt>
                <c:pt idx="7536">
                  <c:v>1071.9831425976663</c:v>
                </c:pt>
                <c:pt idx="7537">
                  <c:v>1099.6369303256313</c:v>
                </c:pt>
                <c:pt idx="7538">
                  <c:v>1073.5801602513761</c:v>
                </c:pt>
                <c:pt idx="7539">
                  <c:v>1104.602747154838</c:v>
                </c:pt>
                <c:pt idx="7540">
                  <c:v>1109.1072696916772</c:v>
                </c:pt>
                <c:pt idx="7541">
                  <c:v>1133.5382343683482</c:v>
                </c:pt>
                <c:pt idx="7542">
                  <c:v>1100.7499209600583</c:v>
                </c:pt>
                <c:pt idx="7543">
                  <c:v>1085.1314122146271</c:v>
                </c:pt>
                <c:pt idx="7544">
                  <c:v>1993.4456449458391</c:v>
                </c:pt>
                <c:pt idx="7545">
                  <c:v>1137.9508702510243</c:v>
                </c:pt>
                <c:pt idx="7546">
                  <c:v>1105.2219495329032</c:v>
                </c:pt>
                <c:pt idx="7547">
                  <c:v>1093.2549380123062</c:v>
                </c:pt>
                <c:pt idx="7548">
                  <c:v>1688.270559060692</c:v>
                </c:pt>
                <c:pt idx="7549">
                  <c:v>1716.9757861054111</c:v>
                </c:pt>
                <c:pt idx="7550">
                  <c:v>1659.4106364630873</c:v>
                </c:pt>
                <c:pt idx="7551">
                  <c:v>1707.6389292314966</c:v>
                </c:pt>
                <c:pt idx="7552">
                  <c:v>1691.0990063148388</c:v>
                </c:pt>
                <c:pt idx="7553">
                  <c:v>1125.998811703384</c:v>
                </c:pt>
                <c:pt idx="7554">
                  <c:v>1086.7054579560563</c:v>
                </c:pt>
                <c:pt idx="7555">
                  <c:v>1102.6761042569874</c:v>
                </c:pt>
                <c:pt idx="7556">
                  <c:v>1081.7027177768093</c:v>
                </c:pt>
                <c:pt idx="7557">
                  <c:v>1083.3900005336195</c:v>
                </c:pt>
                <c:pt idx="7558">
                  <c:v>1076.0113412707733</c:v>
                </c:pt>
                <c:pt idx="7559">
                  <c:v>1723.6786269463803</c:v>
                </c:pt>
                <c:pt idx="7560">
                  <c:v>1102.2242866034844</c:v>
                </c:pt>
                <c:pt idx="7561">
                  <c:v>1113.9866731551199</c:v>
                </c:pt>
                <c:pt idx="7562">
                  <c:v>1056.5159414653538</c:v>
                </c:pt>
                <c:pt idx="7563">
                  <c:v>1102.2367431270402</c:v>
                </c:pt>
                <c:pt idx="7564">
                  <c:v>1702.9346123703804</c:v>
                </c:pt>
                <c:pt idx="7565">
                  <c:v>1102.6569081367777</c:v>
                </c:pt>
                <c:pt idx="7566">
                  <c:v>1103.9947911856755</c:v>
                </c:pt>
                <c:pt idx="7567">
                  <c:v>1082.6187817854441</c:v>
                </c:pt>
                <c:pt idx="7568">
                  <c:v>1677.1998491600868</c:v>
                </c:pt>
                <c:pt idx="7569">
                  <c:v>1111.0263837601278</c:v>
                </c:pt>
                <c:pt idx="7570">
                  <c:v>1112.6235328073105</c:v>
                </c:pt>
                <c:pt idx="7571">
                  <c:v>1096.707328756351</c:v>
                </c:pt>
                <c:pt idx="7572">
                  <c:v>1102.2939030572556</c:v>
                </c:pt>
                <c:pt idx="7573">
                  <c:v>1127.9622461235467</c:v>
                </c:pt>
                <c:pt idx="7574">
                  <c:v>1099.5598929186492</c:v>
                </c:pt>
                <c:pt idx="7575">
                  <c:v>1057.7161254122448</c:v>
                </c:pt>
                <c:pt idx="7576">
                  <c:v>1099.5244015869259</c:v>
                </c:pt>
                <c:pt idx="7577">
                  <c:v>1092.9695870242565</c:v>
                </c:pt>
                <c:pt idx="7578">
                  <c:v>1728.0650824460033</c:v>
                </c:pt>
                <c:pt idx="7579">
                  <c:v>1690.1242875814826</c:v>
                </c:pt>
                <c:pt idx="7580">
                  <c:v>1080.505321019514</c:v>
                </c:pt>
                <c:pt idx="7581">
                  <c:v>1984.4814506745429</c:v>
                </c:pt>
                <c:pt idx="7582">
                  <c:v>1125.9987274920479</c:v>
                </c:pt>
                <c:pt idx="7583">
                  <c:v>1081.6776341796569</c:v>
                </c:pt>
                <c:pt idx="7584">
                  <c:v>1094.6006540458218</c:v>
                </c:pt>
                <c:pt idx="7585">
                  <c:v>1673.8990768911217</c:v>
                </c:pt>
                <c:pt idx="7586">
                  <c:v>1122.1018592006326</c:v>
                </c:pt>
                <c:pt idx="7587">
                  <c:v>1069.813058705148</c:v>
                </c:pt>
                <c:pt idx="7588">
                  <c:v>1094.2160510801179</c:v>
                </c:pt>
                <c:pt idx="7589">
                  <c:v>1107.3454421764075</c:v>
                </c:pt>
                <c:pt idx="7590">
                  <c:v>2036.8671952111315</c:v>
                </c:pt>
                <c:pt idx="7591">
                  <c:v>1085.6167596204536</c:v>
                </c:pt>
                <c:pt idx="7592">
                  <c:v>1088.9335358244996</c:v>
                </c:pt>
                <c:pt idx="7593">
                  <c:v>1047.8059929393532</c:v>
                </c:pt>
                <c:pt idx="7594">
                  <c:v>1132.7503519926274</c:v>
                </c:pt>
                <c:pt idx="7595">
                  <c:v>1982.1708839296084</c:v>
                </c:pt>
                <c:pt idx="7596">
                  <c:v>1665.9064914650662</c:v>
                </c:pt>
                <c:pt idx="7597">
                  <c:v>1098.2537940056166</c:v>
                </c:pt>
                <c:pt idx="7598">
                  <c:v>1128.4460522313261</c:v>
                </c:pt>
                <c:pt idx="7599">
                  <c:v>1115.1684686566371</c:v>
                </c:pt>
                <c:pt idx="7600">
                  <c:v>1061.9665224450555</c:v>
                </c:pt>
                <c:pt idx="7601">
                  <c:v>1114.708443662985</c:v>
                </c:pt>
                <c:pt idx="7602">
                  <c:v>1107.7861129171663</c:v>
                </c:pt>
                <c:pt idx="7603">
                  <c:v>1663.2203182565995</c:v>
                </c:pt>
                <c:pt idx="7604">
                  <c:v>1695.9691515051782</c:v>
                </c:pt>
                <c:pt idx="7605">
                  <c:v>1712.1839622251564</c:v>
                </c:pt>
                <c:pt idx="7606">
                  <c:v>1085.4774312401885</c:v>
                </c:pt>
                <c:pt idx="7607">
                  <c:v>1101.1920658848539</c:v>
                </c:pt>
                <c:pt idx="7608">
                  <c:v>1079.7987679235398</c:v>
                </c:pt>
                <c:pt idx="7609">
                  <c:v>1110.189606309031</c:v>
                </c:pt>
                <c:pt idx="7610">
                  <c:v>1109.5824191134191</c:v>
                </c:pt>
                <c:pt idx="7611">
                  <c:v>1075.2860261703238</c:v>
                </c:pt>
                <c:pt idx="7612">
                  <c:v>1102.4065223843122</c:v>
                </c:pt>
                <c:pt idx="7613">
                  <c:v>1116.9224781972489</c:v>
                </c:pt>
                <c:pt idx="7614">
                  <c:v>1150.5232126531505</c:v>
                </c:pt>
                <c:pt idx="7615">
                  <c:v>1129.3570700297671</c:v>
                </c:pt>
                <c:pt idx="7616">
                  <c:v>1677.5176641503112</c:v>
                </c:pt>
                <c:pt idx="7617">
                  <c:v>1084.759070167529</c:v>
                </c:pt>
                <c:pt idx="7618">
                  <c:v>1698.40692586247</c:v>
                </c:pt>
                <c:pt idx="7619">
                  <c:v>1735.883679876968</c:v>
                </c:pt>
                <c:pt idx="7620">
                  <c:v>1722.7818296733076</c:v>
                </c:pt>
                <c:pt idx="7621">
                  <c:v>1114.675711998867</c:v>
                </c:pt>
                <c:pt idx="7622">
                  <c:v>1078.0295074868268</c:v>
                </c:pt>
                <c:pt idx="7623">
                  <c:v>2010.5755309218978</c:v>
                </c:pt>
                <c:pt idx="7624">
                  <c:v>1659.9002724671134</c:v>
                </c:pt>
                <c:pt idx="7625">
                  <c:v>1074.3738449429472</c:v>
                </c:pt>
                <c:pt idx="7626">
                  <c:v>1737.8801068371147</c:v>
                </c:pt>
                <c:pt idx="7627">
                  <c:v>1089.7244792605075</c:v>
                </c:pt>
                <c:pt idx="7628">
                  <c:v>2002.709574025218</c:v>
                </c:pt>
                <c:pt idx="7629">
                  <c:v>1086.7900762566976</c:v>
                </c:pt>
                <c:pt idx="7630">
                  <c:v>1064.8060333723986</c:v>
                </c:pt>
                <c:pt idx="7631">
                  <c:v>1085.4414656216381</c:v>
                </c:pt>
                <c:pt idx="7632">
                  <c:v>1077.2677844324442</c:v>
                </c:pt>
                <c:pt idx="7633">
                  <c:v>1105.1682545888391</c:v>
                </c:pt>
                <c:pt idx="7634">
                  <c:v>1105.3438999600246</c:v>
                </c:pt>
                <c:pt idx="7635">
                  <c:v>1097.8209216851869</c:v>
                </c:pt>
                <c:pt idx="7636">
                  <c:v>1707.9252390504735</c:v>
                </c:pt>
                <c:pt idx="7637">
                  <c:v>1077.0044174262916</c:v>
                </c:pt>
                <c:pt idx="7638">
                  <c:v>1120.1793926775167</c:v>
                </c:pt>
                <c:pt idx="7639">
                  <c:v>2012.2910132450538</c:v>
                </c:pt>
                <c:pt idx="7640">
                  <c:v>1074.4261058611723</c:v>
                </c:pt>
                <c:pt idx="7641">
                  <c:v>1699.9897835140837</c:v>
                </c:pt>
                <c:pt idx="7642">
                  <c:v>1114.5793054113283</c:v>
                </c:pt>
                <c:pt idx="7643">
                  <c:v>1101.9240540008009</c:v>
                </c:pt>
                <c:pt idx="7644">
                  <c:v>1096.522082676317</c:v>
                </c:pt>
                <c:pt idx="7645">
                  <c:v>1727.0022140204708</c:v>
                </c:pt>
                <c:pt idx="7646">
                  <c:v>1108.809972594077</c:v>
                </c:pt>
                <c:pt idx="7647">
                  <c:v>2033.3621632964621</c:v>
                </c:pt>
                <c:pt idx="7648">
                  <c:v>1111.9733918111597</c:v>
                </c:pt>
                <c:pt idx="7649">
                  <c:v>1104.2796158326473</c:v>
                </c:pt>
                <c:pt idx="7650">
                  <c:v>1984.763533454905</c:v>
                </c:pt>
                <c:pt idx="7651">
                  <c:v>1083.8475249359756</c:v>
                </c:pt>
                <c:pt idx="7652">
                  <c:v>1109.1567128604047</c:v>
                </c:pt>
                <c:pt idx="7653">
                  <c:v>1101.5903670221967</c:v>
                </c:pt>
                <c:pt idx="7654">
                  <c:v>1718.3166877785766</c:v>
                </c:pt>
                <c:pt idx="7655">
                  <c:v>1966.269493450621</c:v>
                </c:pt>
                <c:pt idx="7656">
                  <c:v>1729.2503161523898</c:v>
                </c:pt>
                <c:pt idx="7657">
                  <c:v>1064.7017418442665</c:v>
                </c:pt>
                <c:pt idx="7658">
                  <c:v>1087.8479801603239</c:v>
                </c:pt>
                <c:pt idx="7659">
                  <c:v>1085.7217005959881</c:v>
                </c:pt>
                <c:pt idx="7660">
                  <c:v>2013.3628227489094</c:v>
                </c:pt>
                <c:pt idx="7661">
                  <c:v>1709.2647815661203</c:v>
                </c:pt>
                <c:pt idx="7662">
                  <c:v>1974.116026476652</c:v>
                </c:pt>
                <c:pt idx="7663">
                  <c:v>1084.5778039038994</c:v>
                </c:pt>
                <c:pt idx="7664">
                  <c:v>1677.6904479471668</c:v>
                </c:pt>
                <c:pt idx="7665">
                  <c:v>1999.4399233182339</c:v>
                </c:pt>
                <c:pt idx="7666">
                  <c:v>1987.4841835592058</c:v>
                </c:pt>
                <c:pt idx="7667">
                  <c:v>1106.2569283158073</c:v>
                </c:pt>
                <c:pt idx="7668">
                  <c:v>1074.5452135499045</c:v>
                </c:pt>
                <c:pt idx="7669">
                  <c:v>1133.1760567325218</c:v>
                </c:pt>
                <c:pt idx="7670">
                  <c:v>1076.0965009330234</c:v>
                </c:pt>
                <c:pt idx="7671">
                  <c:v>1105.6932776311714</c:v>
                </c:pt>
                <c:pt idx="7672">
                  <c:v>1694.5188890286911</c:v>
                </c:pt>
                <c:pt idx="7673">
                  <c:v>1116.3880158429429</c:v>
                </c:pt>
                <c:pt idx="7674">
                  <c:v>1704.1295306747311</c:v>
                </c:pt>
                <c:pt idx="7675">
                  <c:v>1701.3098906424391</c:v>
                </c:pt>
                <c:pt idx="7676">
                  <c:v>1663.9198835952786</c:v>
                </c:pt>
                <c:pt idx="7677">
                  <c:v>1701.6473627462835</c:v>
                </c:pt>
                <c:pt idx="7678">
                  <c:v>2008.4563500157717</c:v>
                </c:pt>
                <c:pt idx="7679">
                  <c:v>1709.462182391411</c:v>
                </c:pt>
                <c:pt idx="7680">
                  <c:v>1085.6165617432566</c:v>
                </c:pt>
                <c:pt idx="7681">
                  <c:v>1682.776535059528</c:v>
                </c:pt>
                <c:pt idx="7682">
                  <c:v>1131.3529812264071</c:v>
                </c:pt>
                <c:pt idx="7683">
                  <c:v>1101.1879175957488</c:v>
                </c:pt>
                <c:pt idx="7684">
                  <c:v>1093.3296624118029</c:v>
                </c:pt>
                <c:pt idx="7685">
                  <c:v>1080.4449708703748</c:v>
                </c:pt>
                <c:pt idx="7686">
                  <c:v>1997.032748170474</c:v>
                </c:pt>
                <c:pt idx="7687">
                  <c:v>2004.8116255511952</c:v>
                </c:pt>
                <c:pt idx="7688">
                  <c:v>2025.4616819057571</c:v>
                </c:pt>
                <c:pt idx="7689">
                  <c:v>1107.9363616877099</c:v>
                </c:pt>
                <c:pt idx="7690">
                  <c:v>1103.6350094009258</c:v>
                </c:pt>
                <c:pt idx="7691">
                  <c:v>1077.2421206019721</c:v>
                </c:pt>
                <c:pt idx="7692">
                  <c:v>1115.4425752541451</c:v>
                </c:pt>
                <c:pt idx="7693">
                  <c:v>1993.5417754981504</c:v>
                </c:pt>
                <c:pt idx="7694">
                  <c:v>1097.5932527091848</c:v>
                </c:pt>
                <c:pt idx="7695">
                  <c:v>1135.9156190781907</c:v>
                </c:pt>
                <c:pt idx="7696">
                  <c:v>1092.437519552305</c:v>
                </c:pt>
                <c:pt idx="7697">
                  <c:v>1091.5973237187261</c:v>
                </c:pt>
                <c:pt idx="7698">
                  <c:v>1098.6805851487902</c:v>
                </c:pt>
                <c:pt idx="7699">
                  <c:v>1082.6094728791934</c:v>
                </c:pt>
                <c:pt idx="7700">
                  <c:v>1089.6522128344045</c:v>
                </c:pt>
                <c:pt idx="7701">
                  <c:v>1107.0835678920273</c:v>
                </c:pt>
                <c:pt idx="7702">
                  <c:v>1074.9348972639275</c:v>
                </c:pt>
                <c:pt idx="7703">
                  <c:v>1111.5506186677558</c:v>
                </c:pt>
                <c:pt idx="7704">
                  <c:v>1140.1856780405508</c:v>
                </c:pt>
                <c:pt idx="7705">
                  <c:v>1960.8724327885188</c:v>
                </c:pt>
                <c:pt idx="7706">
                  <c:v>1702.165371790021</c:v>
                </c:pt>
                <c:pt idx="7707">
                  <c:v>1998.6575186230973</c:v>
                </c:pt>
                <c:pt idx="7708">
                  <c:v>1081.1336723892393</c:v>
                </c:pt>
                <c:pt idx="7709">
                  <c:v>1652.3015893225945</c:v>
                </c:pt>
                <c:pt idx="7710">
                  <c:v>1682.4246783284493</c:v>
                </c:pt>
                <c:pt idx="7711">
                  <c:v>1699.057780858886</c:v>
                </c:pt>
                <c:pt idx="7712">
                  <c:v>1703.3393792436498</c:v>
                </c:pt>
                <c:pt idx="7713">
                  <c:v>1112.9507608923159</c:v>
                </c:pt>
                <c:pt idx="7714">
                  <c:v>1974.4281212087808</c:v>
                </c:pt>
                <c:pt idx="7715">
                  <c:v>1121.8407100046925</c:v>
                </c:pt>
                <c:pt idx="7716">
                  <c:v>2007.3759867143249</c:v>
                </c:pt>
                <c:pt idx="7717">
                  <c:v>2018.4311672299284</c:v>
                </c:pt>
                <c:pt idx="7718">
                  <c:v>2001.5609249163247</c:v>
                </c:pt>
                <c:pt idx="7719">
                  <c:v>1074.7052968809119</c:v>
                </c:pt>
                <c:pt idx="7720">
                  <c:v>1128.5159270748827</c:v>
                </c:pt>
                <c:pt idx="7721">
                  <c:v>1121.0186617953948</c:v>
                </c:pt>
                <c:pt idx="7722">
                  <c:v>1095.0449432327016</c:v>
                </c:pt>
                <c:pt idx="7723">
                  <c:v>1712.1262265429116</c:v>
                </c:pt>
                <c:pt idx="7724">
                  <c:v>1678.999485280679</c:v>
                </c:pt>
                <c:pt idx="7725">
                  <c:v>1104.5001399223504</c:v>
                </c:pt>
                <c:pt idx="7726">
                  <c:v>1726.4723244186575</c:v>
                </c:pt>
                <c:pt idx="7727">
                  <c:v>1681.6532979908968</c:v>
                </c:pt>
                <c:pt idx="7728">
                  <c:v>1100.0672156927189</c:v>
                </c:pt>
                <c:pt idx="7729">
                  <c:v>1099.3563301122051</c:v>
                </c:pt>
                <c:pt idx="7730">
                  <c:v>1107.9776976603532</c:v>
                </c:pt>
                <c:pt idx="7731">
                  <c:v>1111.5434309732955</c:v>
                </c:pt>
                <c:pt idx="7732">
                  <c:v>1070.9909429383547</c:v>
                </c:pt>
                <c:pt idx="7733">
                  <c:v>1135.3763161512877</c:v>
                </c:pt>
                <c:pt idx="7734">
                  <c:v>1126.9155488535712</c:v>
                </c:pt>
                <c:pt idx="7735">
                  <c:v>1126.1972606830047</c:v>
                </c:pt>
                <c:pt idx="7736">
                  <c:v>1087.6389670550748</c:v>
                </c:pt>
                <c:pt idx="7737">
                  <c:v>1712.6869378556523</c:v>
                </c:pt>
                <c:pt idx="7738">
                  <c:v>1113.551263863641</c:v>
                </c:pt>
                <c:pt idx="7739">
                  <c:v>1089.7806222049369</c:v>
                </c:pt>
                <c:pt idx="7740">
                  <c:v>1107.3004641958705</c:v>
                </c:pt>
                <c:pt idx="7741">
                  <c:v>1110.8133675161996</c:v>
                </c:pt>
                <c:pt idx="7742">
                  <c:v>1122.9689446003199</c:v>
                </c:pt>
                <c:pt idx="7743">
                  <c:v>1077.3251752691101</c:v>
                </c:pt>
                <c:pt idx="7744">
                  <c:v>2012.7690309391494</c:v>
                </c:pt>
                <c:pt idx="7745">
                  <c:v>1688.6788727405062</c:v>
                </c:pt>
                <c:pt idx="7746">
                  <c:v>1990.8572521770416</c:v>
                </c:pt>
                <c:pt idx="7747">
                  <c:v>1109.9177849588261</c:v>
                </c:pt>
                <c:pt idx="7748">
                  <c:v>1984.2249304420764</c:v>
                </c:pt>
                <c:pt idx="7749">
                  <c:v>1696.81580763379</c:v>
                </c:pt>
                <c:pt idx="7750">
                  <c:v>2015.8081197978349</c:v>
                </c:pt>
                <c:pt idx="7751">
                  <c:v>1101.1628387556161</c:v>
                </c:pt>
                <c:pt idx="7752">
                  <c:v>1687.1430632141144</c:v>
                </c:pt>
                <c:pt idx="7753">
                  <c:v>1105.9516151332336</c:v>
                </c:pt>
                <c:pt idx="7754">
                  <c:v>1114.5118008109418</c:v>
                </c:pt>
                <c:pt idx="7755">
                  <c:v>1995.5876546533673</c:v>
                </c:pt>
                <c:pt idx="7756">
                  <c:v>2010.6518846928491</c:v>
                </c:pt>
                <c:pt idx="7757">
                  <c:v>1150.2116471542358</c:v>
                </c:pt>
                <c:pt idx="7758">
                  <c:v>1082.7804545825102</c:v>
                </c:pt>
                <c:pt idx="7759">
                  <c:v>1120.3008542221608</c:v>
                </c:pt>
                <c:pt idx="7760">
                  <c:v>1144.6216847782098</c:v>
                </c:pt>
                <c:pt idx="7761">
                  <c:v>1069.0836957179877</c:v>
                </c:pt>
                <c:pt idx="7762">
                  <c:v>1104.8487451435126</c:v>
                </c:pt>
                <c:pt idx="7763">
                  <c:v>1105.7185916487251</c:v>
                </c:pt>
                <c:pt idx="7764">
                  <c:v>1080.5922403187003</c:v>
                </c:pt>
                <c:pt idx="7765">
                  <c:v>1074.0887383776183</c:v>
                </c:pt>
                <c:pt idx="7766">
                  <c:v>1099.6472843045781</c:v>
                </c:pt>
                <c:pt idx="7767">
                  <c:v>2012.3358044746742</c:v>
                </c:pt>
                <c:pt idx="7768">
                  <c:v>1043.6548437693709</c:v>
                </c:pt>
                <c:pt idx="7769">
                  <c:v>1078.4784130146079</c:v>
                </c:pt>
                <c:pt idx="7770">
                  <c:v>1096.2976980653757</c:v>
                </c:pt>
                <c:pt idx="7771">
                  <c:v>1700.070523393945</c:v>
                </c:pt>
                <c:pt idx="7772">
                  <c:v>2036.855487627643</c:v>
                </c:pt>
                <c:pt idx="7773">
                  <c:v>1094.8754039649327</c:v>
                </c:pt>
                <c:pt idx="7774">
                  <c:v>1138.1468461571003</c:v>
                </c:pt>
                <c:pt idx="7775">
                  <c:v>1087.8368338183109</c:v>
                </c:pt>
                <c:pt idx="7776">
                  <c:v>1693.195039027275</c:v>
                </c:pt>
                <c:pt idx="7777">
                  <c:v>1719.3989370073832</c:v>
                </c:pt>
                <c:pt idx="7778">
                  <c:v>1112.5256106270083</c:v>
                </c:pt>
                <c:pt idx="7779">
                  <c:v>1725.143155663955</c:v>
                </c:pt>
                <c:pt idx="7780">
                  <c:v>1088.1869799523599</c:v>
                </c:pt>
                <c:pt idx="7781">
                  <c:v>1699.6932348203777</c:v>
                </c:pt>
                <c:pt idx="7782">
                  <c:v>1110.9177552065387</c:v>
                </c:pt>
                <c:pt idx="7783">
                  <c:v>1062.3898205279395</c:v>
                </c:pt>
                <c:pt idx="7784">
                  <c:v>1105.9300055723065</c:v>
                </c:pt>
                <c:pt idx="7785">
                  <c:v>1110.3699168174087</c:v>
                </c:pt>
                <c:pt idx="7786">
                  <c:v>1090.3176398074133</c:v>
                </c:pt>
                <c:pt idx="7787">
                  <c:v>1112.8133254859754</c:v>
                </c:pt>
                <c:pt idx="7788">
                  <c:v>1111.609018356859</c:v>
                </c:pt>
                <c:pt idx="7789">
                  <c:v>1071.2708513920588</c:v>
                </c:pt>
                <c:pt idx="7790">
                  <c:v>1114.0130742595704</c:v>
                </c:pt>
                <c:pt idx="7791">
                  <c:v>1084.7184769999803</c:v>
                </c:pt>
                <c:pt idx="7792">
                  <c:v>1096.7928701154183</c:v>
                </c:pt>
                <c:pt idx="7793">
                  <c:v>1075.1748752952849</c:v>
                </c:pt>
                <c:pt idx="7794">
                  <c:v>1085.0244544196896</c:v>
                </c:pt>
                <c:pt idx="7795">
                  <c:v>1671.8710469590717</c:v>
                </c:pt>
                <c:pt idx="7796">
                  <c:v>1688.327629590462</c:v>
                </c:pt>
                <c:pt idx="7797">
                  <c:v>1099.950603522841</c:v>
                </c:pt>
                <c:pt idx="7798">
                  <c:v>1123.7937018234961</c:v>
                </c:pt>
                <c:pt idx="7799">
                  <c:v>1105.0976701162849</c:v>
                </c:pt>
                <c:pt idx="7800">
                  <c:v>1068.193754068282</c:v>
                </c:pt>
                <c:pt idx="7801">
                  <c:v>1131.3381045647732</c:v>
                </c:pt>
                <c:pt idx="7802">
                  <c:v>1102.6908382153222</c:v>
                </c:pt>
                <c:pt idx="7803">
                  <c:v>1099.9065170025972</c:v>
                </c:pt>
                <c:pt idx="7804">
                  <c:v>1692.0432702353717</c:v>
                </c:pt>
                <c:pt idx="7805">
                  <c:v>1070.6412152427972</c:v>
                </c:pt>
                <c:pt idx="7806">
                  <c:v>1126.4604953205785</c:v>
                </c:pt>
                <c:pt idx="7807">
                  <c:v>1968.3767998362653</c:v>
                </c:pt>
                <c:pt idx="7808">
                  <c:v>1095.5206731202454</c:v>
                </c:pt>
                <c:pt idx="7809">
                  <c:v>1073.0464556536551</c:v>
                </c:pt>
                <c:pt idx="7810">
                  <c:v>1725.1795124602911</c:v>
                </c:pt>
                <c:pt idx="7811">
                  <c:v>1125.6733173774719</c:v>
                </c:pt>
                <c:pt idx="7812">
                  <c:v>1110.1066828651453</c:v>
                </c:pt>
                <c:pt idx="7813">
                  <c:v>1102.9670069354045</c:v>
                </c:pt>
                <c:pt idx="7814">
                  <c:v>2004.8183080072381</c:v>
                </c:pt>
                <c:pt idx="7815">
                  <c:v>2002.5980719407421</c:v>
                </c:pt>
                <c:pt idx="7816">
                  <c:v>2026.7071419686088</c:v>
                </c:pt>
                <c:pt idx="7817">
                  <c:v>1078.3051764585903</c:v>
                </c:pt>
                <c:pt idx="7818">
                  <c:v>1078.4503906152497</c:v>
                </c:pt>
                <c:pt idx="7819">
                  <c:v>1682.6198347865522</c:v>
                </c:pt>
                <c:pt idx="7820">
                  <c:v>1092.7038021753408</c:v>
                </c:pt>
                <c:pt idx="7821">
                  <c:v>1087.9429688945552</c:v>
                </c:pt>
                <c:pt idx="7822">
                  <c:v>1987.7307788398425</c:v>
                </c:pt>
                <c:pt idx="7823">
                  <c:v>1721.3237767450821</c:v>
                </c:pt>
                <c:pt idx="7824">
                  <c:v>1685.0981626099301</c:v>
                </c:pt>
                <c:pt idx="7825">
                  <c:v>1112.1274335651544</c:v>
                </c:pt>
                <c:pt idx="7826">
                  <c:v>1708.4706329527403</c:v>
                </c:pt>
                <c:pt idx="7827">
                  <c:v>2010.9050394605574</c:v>
                </c:pt>
                <c:pt idx="7828">
                  <c:v>1709.224676117427</c:v>
                </c:pt>
                <c:pt idx="7829">
                  <c:v>2001.8435504176516</c:v>
                </c:pt>
                <c:pt idx="7830">
                  <c:v>1105.5019995320686</c:v>
                </c:pt>
                <c:pt idx="7831">
                  <c:v>1081.8687912957471</c:v>
                </c:pt>
                <c:pt idx="7832">
                  <c:v>1115.2708814822251</c:v>
                </c:pt>
                <c:pt idx="7833">
                  <c:v>1117.4481020268938</c:v>
                </c:pt>
                <c:pt idx="7834">
                  <c:v>1131.6504596065979</c:v>
                </c:pt>
                <c:pt idx="7835">
                  <c:v>1128.1514680766263</c:v>
                </c:pt>
                <c:pt idx="7836">
                  <c:v>1074.266285207729</c:v>
                </c:pt>
                <c:pt idx="7837">
                  <c:v>1120.7673300945403</c:v>
                </c:pt>
                <c:pt idx="7838">
                  <c:v>1123.9585901147939</c:v>
                </c:pt>
                <c:pt idx="7839">
                  <c:v>1137.665810297184</c:v>
                </c:pt>
                <c:pt idx="7840">
                  <c:v>1055.2505330533393</c:v>
                </c:pt>
                <c:pt idx="7841">
                  <c:v>1134.3639376766121</c:v>
                </c:pt>
                <c:pt idx="7842">
                  <c:v>1108.3827752547054</c:v>
                </c:pt>
                <c:pt idx="7843">
                  <c:v>1163.6256632873965</c:v>
                </c:pt>
                <c:pt idx="7844">
                  <c:v>1070.1905931811798</c:v>
                </c:pt>
                <c:pt idx="7845">
                  <c:v>1106.0471219803819</c:v>
                </c:pt>
                <c:pt idx="7846">
                  <c:v>1099.8489553362474</c:v>
                </c:pt>
                <c:pt idx="7847">
                  <c:v>1718.5659833419568</c:v>
                </c:pt>
                <c:pt idx="7848">
                  <c:v>1702.0527212898344</c:v>
                </c:pt>
                <c:pt idx="7849">
                  <c:v>1965.5227742668073</c:v>
                </c:pt>
                <c:pt idx="7850">
                  <c:v>1084.2402220972949</c:v>
                </c:pt>
                <c:pt idx="7851">
                  <c:v>1079.575458107206</c:v>
                </c:pt>
                <c:pt idx="7852">
                  <c:v>1730.3691619107674</c:v>
                </c:pt>
                <c:pt idx="7853">
                  <c:v>1707.8872408023744</c:v>
                </c:pt>
                <c:pt idx="7854">
                  <c:v>1705.3334561851884</c:v>
                </c:pt>
                <c:pt idx="7855">
                  <c:v>2009.9614766333339</c:v>
                </c:pt>
                <c:pt idx="7856">
                  <c:v>1682.6056681003818</c:v>
                </c:pt>
                <c:pt idx="7857">
                  <c:v>1084.3919308084776</c:v>
                </c:pt>
                <c:pt idx="7858">
                  <c:v>1683.4896243131941</c:v>
                </c:pt>
                <c:pt idx="7859">
                  <c:v>2006.3387813273268</c:v>
                </c:pt>
                <c:pt idx="7860">
                  <c:v>1047.5823298974121</c:v>
                </c:pt>
                <c:pt idx="7861">
                  <c:v>1097.3439417107654</c:v>
                </c:pt>
                <c:pt idx="7862">
                  <c:v>1100.4449034373279</c:v>
                </c:pt>
                <c:pt idx="7863">
                  <c:v>1102.1973251587347</c:v>
                </c:pt>
                <c:pt idx="7864">
                  <c:v>1118.4353442828292</c:v>
                </c:pt>
                <c:pt idx="7865">
                  <c:v>1091.4718005883647</c:v>
                </c:pt>
                <c:pt idx="7866">
                  <c:v>1691.4264946426165</c:v>
                </c:pt>
                <c:pt idx="7867">
                  <c:v>1080.0816761434289</c:v>
                </c:pt>
                <c:pt idx="7868">
                  <c:v>1709.0658662383114</c:v>
                </c:pt>
                <c:pt idx="7869">
                  <c:v>2000.4469228918363</c:v>
                </c:pt>
                <c:pt idx="7870">
                  <c:v>1098.5081627675884</c:v>
                </c:pt>
                <c:pt idx="7871">
                  <c:v>1059.3857622636369</c:v>
                </c:pt>
                <c:pt idx="7872">
                  <c:v>1713.9856131597317</c:v>
                </c:pt>
                <c:pt idx="7873">
                  <c:v>1112.7486025898409</c:v>
                </c:pt>
                <c:pt idx="7874">
                  <c:v>1088.9330861748931</c:v>
                </c:pt>
                <c:pt idx="7875">
                  <c:v>2003.8403984487784</c:v>
                </c:pt>
                <c:pt idx="7876">
                  <c:v>1078.1855347621499</c:v>
                </c:pt>
                <c:pt idx="7877">
                  <c:v>1097.6838888668917</c:v>
                </c:pt>
                <c:pt idx="7878">
                  <c:v>1080.7942122217021</c:v>
                </c:pt>
                <c:pt idx="7879">
                  <c:v>1107.5338067521211</c:v>
                </c:pt>
                <c:pt idx="7880">
                  <c:v>1089.5863373164912</c:v>
                </c:pt>
                <c:pt idx="7881">
                  <c:v>1997.8314885076843</c:v>
                </c:pt>
                <c:pt idx="7882">
                  <c:v>1697.3487637767357</c:v>
                </c:pt>
                <c:pt idx="7883">
                  <c:v>1681.7442599975443</c:v>
                </c:pt>
                <c:pt idx="7884">
                  <c:v>2020.5843462664966</c:v>
                </c:pt>
                <c:pt idx="7885">
                  <c:v>1087.353491192835</c:v>
                </c:pt>
                <c:pt idx="7886">
                  <c:v>1104.2701230473385</c:v>
                </c:pt>
                <c:pt idx="7887">
                  <c:v>1096.34919113866</c:v>
                </c:pt>
                <c:pt idx="7888">
                  <c:v>1059.4208942773555</c:v>
                </c:pt>
                <c:pt idx="7889">
                  <c:v>1082.5791903987324</c:v>
                </c:pt>
                <c:pt idx="7890">
                  <c:v>1711.8846687339087</c:v>
                </c:pt>
                <c:pt idx="7891">
                  <c:v>1107.8908058000061</c:v>
                </c:pt>
                <c:pt idx="7892">
                  <c:v>1104.2930336713034</c:v>
                </c:pt>
                <c:pt idx="7893">
                  <c:v>1095.7807732039016</c:v>
                </c:pt>
                <c:pt idx="7894">
                  <c:v>1077.4895398675869</c:v>
                </c:pt>
                <c:pt idx="7895">
                  <c:v>1099.2047001342025</c:v>
                </c:pt>
                <c:pt idx="7896">
                  <c:v>1072.0608072849839</c:v>
                </c:pt>
                <c:pt idx="7897">
                  <c:v>1090.2599870223632</c:v>
                </c:pt>
                <c:pt idx="7898">
                  <c:v>1102.1797311310445</c:v>
                </c:pt>
                <c:pt idx="7899">
                  <c:v>1060.2127582466399</c:v>
                </c:pt>
                <c:pt idx="7900">
                  <c:v>1687.1129807019154</c:v>
                </c:pt>
                <c:pt idx="7901">
                  <c:v>1711.0284444397278</c:v>
                </c:pt>
                <c:pt idx="7902">
                  <c:v>1716.3559415509606</c:v>
                </c:pt>
                <c:pt idx="7903">
                  <c:v>1080.044878991999</c:v>
                </c:pt>
                <c:pt idx="7904">
                  <c:v>1081.0026583919116</c:v>
                </c:pt>
                <c:pt idx="7905">
                  <c:v>2033.7058120385734</c:v>
                </c:pt>
                <c:pt idx="7906">
                  <c:v>1131.279320192345</c:v>
                </c:pt>
                <c:pt idx="7907">
                  <c:v>1109.0088074241783</c:v>
                </c:pt>
                <c:pt idx="7908">
                  <c:v>1099.7834936115778</c:v>
                </c:pt>
                <c:pt idx="7909">
                  <c:v>1088.0709536888874</c:v>
                </c:pt>
                <c:pt idx="7910">
                  <c:v>1685.6152218137361</c:v>
                </c:pt>
                <c:pt idx="7911">
                  <c:v>1110.7209103427356</c:v>
                </c:pt>
                <c:pt idx="7912">
                  <c:v>1678.6074796626308</c:v>
                </c:pt>
                <c:pt idx="7913">
                  <c:v>1683.1627193886823</c:v>
                </c:pt>
                <c:pt idx="7914">
                  <c:v>1672.712691498049</c:v>
                </c:pt>
                <c:pt idx="7915">
                  <c:v>2009.4575336717382</c:v>
                </c:pt>
                <c:pt idx="7916">
                  <c:v>2002.381057468903</c:v>
                </c:pt>
                <c:pt idx="7917">
                  <c:v>2030.8171273504779</c:v>
                </c:pt>
                <c:pt idx="7918">
                  <c:v>2016.8893645305625</c:v>
                </c:pt>
                <c:pt idx="7919">
                  <c:v>1124.2167207261789</c:v>
                </c:pt>
                <c:pt idx="7920">
                  <c:v>1135.1264496097974</c:v>
                </c:pt>
                <c:pt idx="7921">
                  <c:v>1945.2942903835337</c:v>
                </c:pt>
                <c:pt idx="7922">
                  <c:v>1106.2384484616607</c:v>
                </c:pt>
                <c:pt idx="7923">
                  <c:v>1674.1615657173818</c:v>
                </c:pt>
                <c:pt idx="7924">
                  <c:v>1102.2552305813215</c:v>
                </c:pt>
                <c:pt idx="7925">
                  <c:v>1103.6078226337333</c:v>
                </c:pt>
                <c:pt idx="7926">
                  <c:v>1709.0639032869244</c:v>
                </c:pt>
                <c:pt idx="7927">
                  <c:v>1725.080854363247</c:v>
                </c:pt>
                <c:pt idx="7928">
                  <c:v>1694.1096810912927</c:v>
                </c:pt>
                <c:pt idx="7929">
                  <c:v>1990.841543090675</c:v>
                </c:pt>
                <c:pt idx="7930">
                  <c:v>2003.3725977705801</c:v>
                </c:pt>
                <c:pt idx="7931">
                  <c:v>1080.0311702427578</c:v>
                </c:pt>
                <c:pt idx="7932">
                  <c:v>1112.2227500719907</c:v>
                </c:pt>
                <c:pt idx="7933">
                  <c:v>2022.2498160425807</c:v>
                </c:pt>
                <c:pt idx="7934">
                  <c:v>1699.9614847585769</c:v>
                </c:pt>
                <c:pt idx="7935">
                  <c:v>1651.7806940066228</c:v>
                </c:pt>
                <c:pt idx="7936">
                  <c:v>1074.2481758972499</c:v>
                </c:pt>
                <c:pt idx="7937">
                  <c:v>1098.4436982286679</c:v>
                </c:pt>
                <c:pt idx="7938">
                  <c:v>1110.8822760772211</c:v>
                </c:pt>
                <c:pt idx="7939">
                  <c:v>1098.6498612563603</c:v>
                </c:pt>
                <c:pt idx="7940">
                  <c:v>1123.343927804917</c:v>
                </c:pt>
                <c:pt idx="7941">
                  <c:v>1118.1746349315395</c:v>
                </c:pt>
                <c:pt idx="7942">
                  <c:v>1719.7172910726451</c:v>
                </c:pt>
                <c:pt idx="7943">
                  <c:v>1085.022245165625</c:v>
                </c:pt>
                <c:pt idx="7944">
                  <c:v>1076.1664925019411</c:v>
                </c:pt>
                <c:pt idx="7945">
                  <c:v>1082.4489588226272</c:v>
                </c:pt>
                <c:pt idx="7946">
                  <c:v>1096.4179085595224</c:v>
                </c:pt>
                <c:pt idx="7947">
                  <c:v>2010.8430064522975</c:v>
                </c:pt>
                <c:pt idx="7948">
                  <c:v>1995.2391886010953</c:v>
                </c:pt>
                <c:pt idx="7949">
                  <c:v>1982.0248801149512</c:v>
                </c:pt>
                <c:pt idx="7950">
                  <c:v>1096.700301173297</c:v>
                </c:pt>
                <c:pt idx="7951">
                  <c:v>1668.4675311192177</c:v>
                </c:pt>
                <c:pt idx="7952">
                  <c:v>1987.5598366689587</c:v>
                </c:pt>
                <c:pt idx="7953">
                  <c:v>1099.8966238993839</c:v>
                </c:pt>
                <c:pt idx="7954">
                  <c:v>1101.9071714622387</c:v>
                </c:pt>
                <c:pt idx="7955">
                  <c:v>1074.3245370914724</c:v>
                </c:pt>
                <c:pt idx="7956">
                  <c:v>1097.6736344118849</c:v>
                </c:pt>
                <c:pt idx="7957">
                  <c:v>1072.0714616956959</c:v>
                </c:pt>
                <c:pt idx="7958">
                  <c:v>1096.3845393713282</c:v>
                </c:pt>
                <c:pt idx="7959">
                  <c:v>1091.3336747494823</c:v>
                </c:pt>
                <c:pt idx="7960">
                  <c:v>1107.1105223465031</c:v>
                </c:pt>
                <c:pt idx="7961">
                  <c:v>1100.5951326248512</c:v>
                </c:pt>
                <c:pt idx="7962">
                  <c:v>1076.497607440695</c:v>
                </c:pt>
                <c:pt idx="7963">
                  <c:v>1105.7080176834131</c:v>
                </c:pt>
                <c:pt idx="7964">
                  <c:v>1100.2266078692335</c:v>
                </c:pt>
                <c:pt idx="7965">
                  <c:v>1770.9835248479753</c:v>
                </c:pt>
                <c:pt idx="7966">
                  <c:v>1117.2701149031664</c:v>
                </c:pt>
                <c:pt idx="7967">
                  <c:v>1067.6136753926949</c:v>
                </c:pt>
                <c:pt idx="7968">
                  <c:v>1074.2731172121396</c:v>
                </c:pt>
                <c:pt idx="7969">
                  <c:v>2049.579165330013</c:v>
                </c:pt>
                <c:pt idx="7970">
                  <c:v>1999.4091445760184</c:v>
                </c:pt>
                <c:pt idx="7971">
                  <c:v>1103.4062880741956</c:v>
                </c:pt>
                <c:pt idx="7972">
                  <c:v>1097.3709638506143</c:v>
                </c:pt>
                <c:pt idx="7973">
                  <c:v>1082.9051826619509</c:v>
                </c:pt>
                <c:pt idx="7974">
                  <c:v>1068.8245567678573</c:v>
                </c:pt>
                <c:pt idx="7975">
                  <c:v>1111.9121796533509</c:v>
                </c:pt>
                <c:pt idx="7976">
                  <c:v>1077.5884586965883</c:v>
                </c:pt>
                <c:pt idx="7977">
                  <c:v>1097.5708580316455</c:v>
                </c:pt>
                <c:pt idx="7978">
                  <c:v>1097.9301361114722</c:v>
                </c:pt>
                <c:pt idx="7979">
                  <c:v>1064.0864933413091</c:v>
                </c:pt>
                <c:pt idx="7980">
                  <c:v>1093.8684805009902</c:v>
                </c:pt>
                <c:pt idx="7981">
                  <c:v>1702.3231556737553</c:v>
                </c:pt>
                <c:pt idx="7982">
                  <c:v>1695.1144042257199</c:v>
                </c:pt>
                <c:pt idx="7983">
                  <c:v>1686.5523977481946</c:v>
                </c:pt>
                <c:pt idx="7984">
                  <c:v>1077.8267969585659</c:v>
                </c:pt>
                <c:pt idx="7985">
                  <c:v>1701.1421802070613</c:v>
                </c:pt>
                <c:pt idx="7986">
                  <c:v>1139.2097895975096</c:v>
                </c:pt>
                <c:pt idx="7987">
                  <c:v>1097.1225443717703</c:v>
                </c:pt>
                <c:pt idx="7988">
                  <c:v>1109.9613718350806</c:v>
                </c:pt>
                <c:pt idx="7989">
                  <c:v>1995.4763291209583</c:v>
                </c:pt>
                <c:pt idx="7990">
                  <c:v>1087.4240235039845</c:v>
                </c:pt>
                <c:pt idx="7991">
                  <c:v>1118.978735679686</c:v>
                </c:pt>
                <c:pt idx="7992">
                  <c:v>1099.7254798754082</c:v>
                </c:pt>
                <c:pt idx="7993">
                  <c:v>1118.6755412608004</c:v>
                </c:pt>
                <c:pt idx="7994">
                  <c:v>1128.4265118321275</c:v>
                </c:pt>
                <c:pt idx="7995">
                  <c:v>1123.7334642789979</c:v>
                </c:pt>
                <c:pt idx="7996">
                  <c:v>1113.1787422181803</c:v>
                </c:pt>
                <c:pt idx="7997">
                  <c:v>1090.7046718610766</c:v>
                </c:pt>
                <c:pt idx="7998">
                  <c:v>1081.8493990471268</c:v>
                </c:pt>
                <c:pt idx="7999">
                  <c:v>1103.4097974009389</c:v>
                </c:pt>
                <c:pt idx="8000">
                  <c:v>1082.1098856978106</c:v>
                </c:pt>
                <c:pt idx="8001">
                  <c:v>1071.9942048872169</c:v>
                </c:pt>
                <c:pt idx="8002">
                  <c:v>1102.401986921747</c:v>
                </c:pt>
                <c:pt idx="8003">
                  <c:v>1090.6206699866991</c:v>
                </c:pt>
                <c:pt idx="8004">
                  <c:v>1130.3906975400721</c:v>
                </c:pt>
                <c:pt idx="8005">
                  <c:v>1094.6543432416036</c:v>
                </c:pt>
                <c:pt idx="8006">
                  <c:v>1123.2811544814597</c:v>
                </c:pt>
                <c:pt idx="8007">
                  <c:v>1716.8227057523954</c:v>
                </c:pt>
                <c:pt idx="8008">
                  <c:v>1986.2083757534651</c:v>
                </c:pt>
                <c:pt idx="8009">
                  <c:v>1717.2232101048846</c:v>
                </c:pt>
                <c:pt idx="8010">
                  <c:v>1069.6643063434178</c:v>
                </c:pt>
                <c:pt idx="8011">
                  <c:v>1685.1312775184924</c:v>
                </c:pt>
                <c:pt idx="8012">
                  <c:v>1702.4576505518085</c:v>
                </c:pt>
                <c:pt idx="8013">
                  <c:v>1978.4719275477416</c:v>
                </c:pt>
                <c:pt idx="8014">
                  <c:v>1705.0259833942539</c:v>
                </c:pt>
                <c:pt idx="8015">
                  <c:v>1987.1282744030557</c:v>
                </c:pt>
                <c:pt idx="8016">
                  <c:v>1990.6754247449837</c:v>
                </c:pt>
                <c:pt idx="8017">
                  <c:v>1669.6534821115652</c:v>
                </c:pt>
                <c:pt idx="8018">
                  <c:v>2005.6957477158207</c:v>
                </c:pt>
                <c:pt idx="8019">
                  <c:v>1099.2261966228934</c:v>
                </c:pt>
                <c:pt idx="8020">
                  <c:v>1996.2710889699754</c:v>
                </c:pt>
                <c:pt idx="8021">
                  <c:v>1721.2348960096035</c:v>
                </c:pt>
                <c:pt idx="8022">
                  <c:v>1697.9272623997717</c:v>
                </c:pt>
                <c:pt idx="8023">
                  <c:v>1727.1349861707697</c:v>
                </c:pt>
                <c:pt idx="8024">
                  <c:v>1693.7620040745355</c:v>
                </c:pt>
                <c:pt idx="8025">
                  <c:v>1991.8505063380628</c:v>
                </c:pt>
                <c:pt idx="8026">
                  <c:v>1979.8015080010014</c:v>
                </c:pt>
                <c:pt idx="8027">
                  <c:v>1032.4512755403132</c:v>
                </c:pt>
                <c:pt idx="8028">
                  <c:v>1079.4169107396494</c:v>
                </c:pt>
                <c:pt idx="8029">
                  <c:v>1137.0426827558588</c:v>
                </c:pt>
                <c:pt idx="8030">
                  <c:v>1095.1328023460421</c:v>
                </c:pt>
                <c:pt idx="8031">
                  <c:v>1105.3962146195213</c:v>
                </c:pt>
                <c:pt idx="8032">
                  <c:v>1687.684233198177</c:v>
                </c:pt>
                <c:pt idx="8033">
                  <c:v>1954.1169737010528</c:v>
                </c:pt>
                <c:pt idx="8034">
                  <c:v>1108.8378258894629</c:v>
                </c:pt>
                <c:pt idx="8035">
                  <c:v>1095.0519892013679</c:v>
                </c:pt>
                <c:pt idx="8036">
                  <c:v>1120.0870451808655</c:v>
                </c:pt>
                <c:pt idx="8037">
                  <c:v>1067.606743827414</c:v>
                </c:pt>
                <c:pt idx="8038">
                  <c:v>1105.1233166993318</c:v>
                </c:pt>
                <c:pt idx="8039">
                  <c:v>1674.5193117979866</c:v>
                </c:pt>
                <c:pt idx="8040">
                  <c:v>1995.8870689528521</c:v>
                </c:pt>
                <c:pt idx="8041">
                  <c:v>1103.0843174016156</c:v>
                </c:pt>
                <c:pt idx="8042">
                  <c:v>1686.3475645881824</c:v>
                </c:pt>
                <c:pt idx="8043">
                  <c:v>1096.7928872517116</c:v>
                </c:pt>
                <c:pt idx="8044">
                  <c:v>1712.3169703590747</c:v>
                </c:pt>
                <c:pt idx="8045">
                  <c:v>1092.697459446412</c:v>
                </c:pt>
                <c:pt idx="8046">
                  <c:v>2014.4211006735247</c:v>
                </c:pt>
                <c:pt idx="8047">
                  <c:v>1728.6845832908534</c:v>
                </c:pt>
                <c:pt idx="8048">
                  <c:v>1118.2557521661356</c:v>
                </c:pt>
                <c:pt idx="8049">
                  <c:v>1090.7828742734828</c:v>
                </c:pt>
                <c:pt idx="8050">
                  <c:v>1104.9294367670059</c:v>
                </c:pt>
                <c:pt idx="8051">
                  <c:v>1145.6659366838751</c:v>
                </c:pt>
                <c:pt idx="8052">
                  <c:v>1081.609014091428</c:v>
                </c:pt>
                <c:pt idx="8053">
                  <c:v>1109.1787251902194</c:v>
                </c:pt>
                <c:pt idx="8054">
                  <c:v>1716.7097562047907</c:v>
                </c:pt>
                <c:pt idx="8055">
                  <c:v>1124.8755769837198</c:v>
                </c:pt>
                <c:pt idx="8056">
                  <c:v>1066.9535939224024</c:v>
                </c:pt>
                <c:pt idx="8057">
                  <c:v>1699.8110023499833</c:v>
                </c:pt>
                <c:pt idx="8058">
                  <c:v>1676.0194415300923</c:v>
                </c:pt>
                <c:pt idx="8059">
                  <c:v>1115.9482511558158</c:v>
                </c:pt>
                <c:pt idx="8060">
                  <c:v>1129.0087952022395</c:v>
                </c:pt>
                <c:pt idx="8061">
                  <c:v>1115.6883900499779</c:v>
                </c:pt>
                <c:pt idx="8062">
                  <c:v>2033.7340750811366</c:v>
                </c:pt>
                <c:pt idx="8063">
                  <c:v>1716.2388864927839</c:v>
                </c:pt>
                <c:pt idx="8064">
                  <c:v>1658.053081435658</c:v>
                </c:pt>
                <c:pt idx="8065">
                  <c:v>1667.6969101769248</c:v>
                </c:pt>
                <c:pt idx="8066">
                  <c:v>1683.4332784969299</c:v>
                </c:pt>
                <c:pt idx="8067">
                  <c:v>1076.7976672123943</c:v>
                </c:pt>
                <c:pt idx="8068">
                  <c:v>1113.7869113253355</c:v>
                </c:pt>
                <c:pt idx="8069">
                  <c:v>1078.6485798731501</c:v>
                </c:pt>
                <c:pt idx="8070">
                  <c:v>2031.0939792068409</c:v>
                </c:pt>
                <c:pt idx="8071">
                  <c:v>1725.5699912171337</c:v>
                </c:pt>
                <c:pt idx="8072">
                  <c:v>1743.4715092721297</c:v>
                </c:pt>
                <c:pt idx="8073">
                  <c:v>1117.2170545135473</c:v>
                </c:pt>
                <c:pt idx="8074">
                  <c:v>1126.1249585313931</c:v>
                </c:pt>
                <c:pt idx="8075">
                  <c:v>1096.7299366266034</c:v>
                </c:pt>
                <c:pt idx="8076">
                  <c:v>1121.901894113792</c:v>
                </c:pt>
                <c:pt idx="8077">
                  <c:v>1063.2132630710601</c:v>
                </c:pt>
                <c:pt idx="8078">
                  <c:v>1120.6006333131966</c:v>
                </c:pt>
                <c:pt idx="8079">
                  <c:v>1070.8394315907617</c:v>
                </c:pt>
                <c:pt idx="8080">
                  <c:v>1090.365748007692</c:v>
                </c:pt>
                <c:pt idx="8081">
                  <c:v>1104.5397837776059</c:v>
                </c:pt>
                <c:pt idx="8082">
                  <c:v>2006.6351128825054</c:v>
                </c:pt>
                <c:pt idx="8083">
                  <c:v>1657.0804644464488</c:v>
                </c:pt>
                <c:pt idx="8084">
                  <c:v>1974.3332851289504</c:v>
                </c:pt>
                <c:pt idx="8085">
                  <c:v>1997.4820191527897</c:v>
                </c:pt>
                <c:pt idx="8086">
                  <c:v>1089.0056800282573</c:v>
                </c:pt>
                <c:pt idx="8087">
                  <c:v>1105.5722261198914</c:v>
                </c:pt>
                <c:pt idx="8088">
                  <c:v>1094.1771919918217</c:v>
                </c:pt>
                <c:pt idx="8089">
                  <c:v>1701.9610044125038</c:v>
                </c:pt>
                <c:pt idx="8090">
                  <c:v>2044.8353747209219</c:v>
                </c:pt>
                <c:pt idx="8091">
                  <c:v>1979.432444807316</c:v>
                </c:pt>
                <c:pt idx="8092">
                  <c:v>2030.0299200771956</c:v>
                </c:pt>
                <c:pt idx="8093">
                  <c:v>1096.6481895682848</c:v>
                </c:pt>
                <c:pt idx="8094">
                  <c:v>1978.1304764181825</c:v>
                </c:pt>
                <c:pt idx="8095">
                  <c:v>2023.2915103819644</c:v>
                </c:pt>
                <c:pt idx="8096">
                  <c:v>1704.0467234451366</c:v>
                </c:pt>
                <c:pt idx="8097">
                  <c:v>1996.7014933044609</c:v>
                </c:pt>
                <c:pt idx="8098">
                  <c:v>1093.461464300899</c:v>
                </c:pt>
                <c:pt idx="8099">
                  <c:v>1111.8675090642744</c:v>
                </c:pt>
                <c:pt idx="8100">
                  <c:v>1100.6619094305177</c:v>
                </c:pt>
                <c:pt idx="8101">
                  <c:v>1044.7211000798231</c:v>
                </c:pt>
                <c:pt idx="8102">
                  <c:v>1130.9270133333375</c:v>
                </c:pt>
                <c:pt idx="8103">
                  <c:v>1689.4788847287057</c:v>
                </c:pt>
                <c:pt idx="8104">
                  <c:v>1101.6794972408366</c:v>
                </c:pt>
                <c:pt idx="8105">
                  <c:v>1109.5400808573218</c:v>
                </c:pt>
                <c:pt idx="8106">
                  <c:v>1106.5317575760509</c:v>
                </c:pt>
                <c:pt idx="8107">
                  <c:v>1090.9448138685075</c:v>
                </c:pt>
                <c:pt idx="8108">
                  <c:v>1145.6764928085915</c:v>
                </c:pt>
                <c:pt idx="8109">
                  <c:v>1102.9815122147697</c:v>
                </c:pt>
                <c:pt idx="8110">
                  <c:v>1679.8828655527414</c:v>
                </c:pt>
                <c:pt idx="8111">
                  <c:v>1994.4437677869562</c:v>
                </c:pt>
                <c:pt idx="8112">
                  <c:v>1099.0756469960193</c:v>
                </c:pt>
                <c:pt idx="8113">
                  <c:v>1108.2969784069464</c:v>
                </c:pt>
                <c:pt idx="8114">
                  <c:v>1113.0892692448328</c:v>
                </c:pt>
                <c:pt idx="8115">
                  <c:v>1714.1251429504921</c:v>
                </c:pt>
                <c:pt idx="8116">
                  <c:v>1081.5029231073515</c:v>
                </c:pt>
                <c:pt idx="8117">
                  <c:v>1976.7836751315378</c:v>
                </c:pt>
                <c:pt idx="8118">
                  <c:v>1122.415633045197</c:v>
                </c:pt>
                <c:pt idx="8119">
                  <c:v>1133.5593051939622</c:v>
                </c:pt>
                <c:pt idx="8120">
                  <c:v>1092.0129215243501</c:v>
                </c:pt>
                <c:pt idx="8121">
                  <c:v>1139.7709196451874</c:v>
                </c:pt>
                <c:pt idx="8122">
                  <c:v>1718.3739557104616</c:v>
                </c:pt>
                <c:pt idx="8123">
                  <c:v>1070.3668528311844</c:v>
                </c:pt>
                <c:pt idx="8124">
                  <c:v>1097.8536705882093</c:v>
                </c:pt>
                <c:pt idx="8125">
                  <c:v>1080.0152196189238</c:v>
                </c:pt>
                <c:pt idx="8126">
                  <c:v>1082.0637327593315</c:v>
                </c:pt>
                <c:pt idx="8127">
                  <c:v>1127.4003261413659</c:v>
                </c:pt>
                <c:pt idx="8128">
                  <c:v>1107.6022541352145</c:v>
                </c:pt>
                <c:pt idx="8129">
                  <c:v>1081.2401039514066</c:v>
                </c:pt>
                <c:pt idx="8130">
                  <c:v>1700.2832285131385</c:v>
                </c:pt>
                <c:pt idx="8131">
                  <c:v>1094.9283607934767</c:v>
                </c:pt>
                <c:pt idx="8132">
                  <c:v>1117.9791296513986</c:v>
                </c:pt>
                <c:pt idx="8133">
                  <c:v>1115.4169951836095</c:v>
                </c:pt>
                <c:pt idx="8134">
                  <c:v>1064.209964709331</c:v>
                </c:pt>
                <c:pt idx="8135">
                  <c:v>1979.7758565022141</c:v>
                </c:pt>
                <c:pt idx="8136">
                  <c:v>1126.4282315026737</c:v>
                </c:pt>
                <c:pt idx="8137">
                  <c:v>1122.1085604389054</c:v>
                </c:pt>
                <c:pt idx="8138">
                  <c:v>1997.7102541547918</c:v>
                </c:pt>
                <c:pt idx="8139">
                  <c:v>1988.5217337171448</c:v>
                </c:pt>
                <c:pt idx="8140">
                  <c:v>1106.2709579893983</c:v>
                </c:pt>
                <c:pt idx="8141">
                  <c:v>1152.5636059998044</c:v>
                </c:pt>
                <c:pt idx="8142">
                  <c:v>1082.6238468355907</c:v>
                </c:pt>
                <c:pt idx="8143">
                  <c:v>1983.2210872746657</c:v>
                </c:pt>
                <c:pt idx="8144">
                  <c:v>1100.739967871757</c:v>
                </c:pt>
                <c:pt idx="8145">
                  <c:v>1684.8792839461557</c:v>
                </c:pt>
                <c:pt idx="8146">
                  <c:v>1716.5618022178298</c:v>
                </c:pt>
                <c:pt idx="8147">
                  <c:v>1966.6225821930664</c:v>
                </c:pt>
                <c:pt idx="8148">
                  <c:v>1670.4156685573905</c:v>
                </c:pt>
                <c:pt idx="8149">
                  <c:v>1691.4454529317895</c:v>
                </c:pt>
                <c:pt idx="8150">
                  <c:v>1688.3837342927261</c:v>
                </c:pt>
                <c:pt idx="8151">
                  <c:v>1701.627779175946</c:v>
                </c:pt>
                <c:pt idx="8152">
                  <c:v>1684.8716906354587</c:v>
                </c:pt>
                <c:pt idx="8153">
                  <c:v>2009.3990461998872</c:v>
                </c:pt>
                <c:pt idx="8154">
                  <c:v>1102.1230374113541</c:v>
                </c:pt>
                <c:pt idx="8155">
                  <c:v>1117.8726591615723</c:v>
                </c:pt>
                <c:pt idx="8156">
                  <c:v>1102.8103809782185</c:v>
                </c:pt>
                <c:pt idx="8157">
                  <c:v>1728.379433091377</c:v>
                </c:pt>
                <c:pt idx="8158">
                  <c:v>1975.9298722253345</c:v>
                </c:pt>
                <c:pt idx="8159">
                  <c:v>1124.7502310254517</c:v>
                </c:pt>
                <c:pt idx="8160">
                  <c:v>2000.0111831100903</c:v>
                </c:pt>
                <c:pt idx="8161">
                  <c:v>1678.4739333351756</c:v>
                </c:pt>
                <c:pt idx="8162">
                  <c:v>1123.8617779684196</c:v>
                </c:pt>
                <c:pt idx="8163">
                  <c:v>1090.6977128021776</c:v>
                </c:pt>
                <c:pt idx="8164">
                  <c:v>1718.2035418810399</c:v>
                </c:pt>
                <c:pt idx="8165">
                  <c:v>2028.8811157999589</c:v>
                </c:pt>
                <c:pt idx="8166">
                  <c:v>1099.1869205176174</c:v>
                </c:pt>
                <c:pt idx="8167">
                  <c:v>1698.54716184721</c:v>
                </c:pt>
                <c:pt idx="8168">
                  <c:v>1110.3047493872152</c:v>
                </c:pt>
                <c:pt idx="8169">
                  <c:v>1100.4894048594383</c:v>
                </c:pt>
                <c:pt idx="8170">
                  <c:v>1074.8242743634676</c:v>
                </c:pt>
                <c:pt idx="8171">
                  <c:v>1111.8614989666935</c:v>
                </c:pt>
                <c:pt idx="8172">
                  <c:v>1115.5232457242892</c:v>
                </c:pt>
                <c:pt idx="8173">
                  <c:v>1723.3548879596235</c:v>
                </c:pt>
                <c:pt idx="8174">
                  <c:v>1977.5185311204009</c:v>
                </c:pt>
                <c:pt idx="8175">
                  <c:v>1089.5454440954588</c:v>
                </c:pt>
                <c:pt idx="8176">
                  <c:v>2017.8801524437424</c:v>
                </c:pt>
                <c:pt idx="8177">
                  <c:v>1691.5146591755611</c:v>
                </c:pt>
                <c:pt idx="8178">
                  <c:v>1115.4031558930221</c:v>
                </c:pt>
                <c:pt idx="8179">
                  <c:v>1086.1505372822351</c:v>
                </c:pt>
                <c:pt idx="8180">
                  <c:v>1058.1690494740319</c:v>
                </c:pt>
                <c:pt idx="8181">
                  <c:v>1081.8740364054931</c:v>
                </c:pt>
                <c:pt idx="8182">
                  <c:v>1101.1867542186235</c:v>
                </c:pt>
                <c:pt idx="8183">
                  <c:v>1717.8704067327837</c:v>
                </c:pt>
                <c:pt idx="8184">
                  <c:v>2018.3238522953216</c:v>
                </c:pt>
                <c:pt idx="8185">
                  <c:v>1680.6009404070694</c:v>
                </c:pt>
                <c:pt idx="8186">
                  <c:v>1693.5596177069287</c:v>
                </c:pt>
                <c:pt idx="8187">
                  <c:v>1068.0993090867901</c:v>
                </c:pt>
                <c:pt idx="8188">
                  <c:v>1110.866212172798</c:v>
                </c:pt>
                <c:pt idx="8189">
                  <c:v>1123.3546242673021</c:v>
                </c:pt>
                <c:pt idx="8190">
                  <c:v>1107.236272943886</c:v>
                </c:pt>
                <c:pt idx="8191">
                  <c:v>1128.7696727376115</c:v>
                </c:pt>
                <c:pt idx="8192">
                  <c:v>1096.611243933937</c:v>
                </c:pt>
                <c:pt idx="8193">
                  <c:v>1123.6578959040435</c:v>
                </c:pt>
                <c:pt idx="8194">
                  <c:v>1687.9295758692231</c:v>
                </c:pt>
                <c:pt idx="8195">
                  <c:v>1997.6646842432433</c:v>
                </c:pt>
                <c:pt idx="8196">
                  <c:v>1690.2257339555445</c:v>
                </c:pt>
                <c:pt idx="8197">
                  <c:v>1988.2724926091348</c:v>
                </c:pt>
                <c:pt idx="8198">
                  <c:v>1998.2732953589364</c:v>
                </c:pt>
                <c:pt idx="8199">
                  <c:v>1133.7510243763954</c:v>
                </c:pt>
                <c:pt idx="8200">
                  <c:v>1119.2336237158534</c:v>
                </c:pt>
                <c:pt idx="8201">
                  <c:v>1132.5973540542816</c:v>
                </c:pt>
                <c:pt idx="8202">
                  <c:v>1724.7740334153855</c:v>
                </c:pt>
                <c:pt idx="8203">
                  <c:v>1106.4548734455436</c:v>
                </c:pt>
                <c:pt idx="8204">
                  <c:v>1089.6323898998419</c:v>
                </c:pt>
                <c:pt idx="8205">
                  <c:v>1068.1162929161237</c:v>
                </c:pt>
                <c:pt idx="8206">
                  <c:v>1084.8420547602354</c:v>
                </c:pt>
                <c:pt idx="8207">
                  <c:v>2008.0487053793561</c:v>
                </c:pt>
                <c:pt idx="8208">
                  <c:v>1686.2152908922012</c:v>
                </c:pt>
                <c:pt idx="8209">
                  <c:v>1123.0734798108392</c:v>
                </c:pt>
                <c:pt idx="8210">
                  <c:v>1117.3823581162901</c:v>
                </c:pt>
                <c:pt idx="8211">
                  <c:v>1100.1804736234249</c:v>
                </c:pt>
                <c:pt idx="8212">
                  <c:v>1663.9634692399147</c:v>
                </c:pt>
                <c:pt idx="8213">
                  <c:v>1985.7141501973226</c:v>
                </c:pt>
                <c:pt idx="8214">
                  <c:v>1700.9898528099707</c:v>
                </c:pt>
                <c:pt idx="8215">
                  <c:v>1086.3631550476948</c:v>
                </c:pt>
                <c:pt idx="8216">
                  <c:v>1071.7736998724629</c:v>
                </c:pt>
                <c:pt idx="8217">
                  <c:v>2005.9262468690579</c:v>
                </c:pt>
                <c:pt idx="8218">
                  <c:v>1701.9181859193634</c:v>
                </c:pt>
                <c:pt idx="8219">
                  <c:v>1700.3696430234729</c:v>
                </c:pt>
                <c:pt idx="8220">
                  <c:v>1679.9608304047824</c:v>
                </c:pt>
                <c:pt idx="8221">
                  <c:v>1115.3497831076666</c:v>
                </c:pt>
                <c:pt idx="8222">
                  <c:v>1107.1058396106232</c:v>
                </c:pt>
                <c:pt idx="8223">
                  <c:v>1102.7374413266355</c:v>
                </c:pt>
                <c:pt idx="8224">
                  <c:v>1116.4684202912108</c:v>
                </c:pt>
                <c:pt idx="8225">
                  <c:v>1097.6683968992356</c:v>
                </c:pt>
                <c:pt idx="8226">
                  <c:v>1086.9206290392908</c:v>
                </c:pt>
                <c:pt idx="8227">
                  <c:v>2012.874421690422</c:v>
                </c:pt>
                <c:pt idx="8228">
                  <c:v>1692.3910302988079</c:v>
                </c:pt>
                <c:pt idx="8229">
                  <c:v>1104.2567268990522</c:v>
                </c:pt>
                <c:pt idx="8230">
                  <c:v>1699.6582888814446</c:v>
                </c:pt>
                <c:pt idx="8231">
                  <c:v>1678.0685557518746</c:v>
                </c:pt>
                <c:pt idx="8232">
                  <c:v>1990.5211803897489</c:v>
                </c:pt>
                <c:pt idx="8233">
                  <c:v>2029.9703857035922</c:v>
                </c:pt>
                <c:pt idx="8234">
                  <c:v>1095.9589585828373</c:v>
                </c:pt>
                <c:pt idx="8235">
                  <c:v>1094.0562534031126</c:v>
                </c:pt>
                <c:pt idx="8236">
                  <c:v>1082.9911245973728</c:v>
                </c:pt>
                <c:pt idx="8237">
                  <c:v>1069.8518147579255</c:v>
                </c:pt>
                <c:pt idx="8238">
                  <c:v>1085.3872298763936</c:v>
                </c:pt>
                <c:pt idx="8239">
                  <c:v>1080.1940812204066</c:v>
                </c:pt>
                <c:pt idx="8240">
                  <c:v>1124.2059324903564</c:v>
                </c:pt>
                <c:pt idx="8241">
                  <c:v>1065.8771370867189</c:v>
                </c:pt>
                <c:pt idx="8242">
                  <c:v>2001.8184146242813</c:v>
                </c:pt>
                <c:pt idx="8243">
                  <c:v>1120.3572854759045</c:v>
                </c:pt>
                <c:pt idx="8244">
                  <c:v>1136.1010793216228</c:v>
                </c:pt>
                <c:pt idx="8245">
                  <c:v>1084.5603886869521</c:v>
                </c:pt>
                <c:pt idx="8246">
                  <c:v>1084.5876238450383</c:v>
                </c:pt>
                <c:pt idx="8247">
                  <c:v>1081.6717207151657</c:v>
                </c:pt>
                <c:pt idx="8248">
                  <c:v>1673.2885450147951</c:v>
                </c:pt>
                <c:pt idx="8249">
                  <c:v>1086.382620465525</c:v>
                </c:pt>
                <c:pt idx="8250">
                  <c:v>1089.7394702208392</c:v>
                </c:pt>
                <c:pt idx="8251">
                  <c:v>1076.5177142876835</c:v>
                </c:pt>
                <c:pt idx="8252">
                  <c:v>1103.1760828568774</c:v>
                </c:pt>
                <c:pt idx="8253">
                  <c:v>1132.6814022516983</c:v>
                </c:pt>
                <c:pt idx="8254">
                  <c:v>1713.7184915849491</c:v>
                </c:pt>
                <c:pt idx="8255">
                  <c:v>1078.1916832860775</c:v>
                </c:pt>
                <c:pt idx="8256">
                  <c:v>1125.1721978009843</c:v>
                </c:pt>
                <c:pt idx="8257">
                  <c:v>1097.5906089401938</c:v>
                </c:pt>
                <c:pt idx="8258">
                  <c:v>1110.91214519603</c:v>
                </c:pt>
                <c:pt idx="8259">
                  <c:v>1104.3828984816728</c:v>
                </c:pt>
                <c:pt idx="8260">
                  <c:v>1086.0454572612471</c:v>
                </c:pt>
                <c:pt idx="8261">
                  <c:v>1086.487788133516</c:v>
                </c:pt>
                <c:pt idx="8262">
                  <c:v>1125.519536179462</c:v>
                </c:pt>
                <c:pt idx="8263">
                  <c:v>1125.5393620415705</c:v>
                </c:pt>
                <c:pt idx="8264">
                  <c:v>1099.6526254512792</c:v>
                </c:pt>
                <c:pt idx="8265">
                  <c:v>2000.9083932760793</c:v>
                </c:pt>
                <c:pt idx="8266">
                  <c:v>2020.249440514614</c:v>
                </c:pt>
                <c:pt idx="8267">
                  <c:v>1123.2850580684901</c:v>
                </c:pt>
                <c:pt idx="8268">
                  <c:v>1105.5421925224532</c:v>
                </c:pt>
                <c:pt idx="8269">
                  <c:v>1085.737122369319</c:v>
                </c:pt>
                <c:pt idx="8270">
                  <c:v>1111.4868946709898</c:v>
                </c:pt>
                <c:pt idx="8271">
                  <c:v>1101.2637902645874</c:v>
                </c:pt>
                <c:pt idx="8272">
                  <c:v>1970.6607549174382</c:v>
                </c:pt>
                <c:pt idx="8273">
                  <c:v>2058.5876475116961</c:v>
                </c:pt>
                <c:pt idx="8274">
                  <c:v>1126.0509495018546</c:v>
                </c:pt>
                <c:pt idx="8275">
                  <c:v>1062.6363677445145</c:v>
                </c:pt>
                <c:pt idx="8276">
                  <c:v>1105.9135852796981</c:v>
                </c:pt>
                <c:pt idx="8277">
                  <c:v>1112.7054493478643</c:v>
                </c:pt>
                <c:pt idx="8278">
                  <c:v>1681.5469451579011</c:v>
                </c:pt>
                <c:pt idx="8279">
                  <c:v>1985.5926837598465</c:v>
                </c:pt>
                <c:pt idx="8280">
                  <c:v>1080.9336594468421</c:v>
                </c:pt>
                <c:pt idx="8281">
                  <c:v>1102.2594792028235</c:v>
                </c:pt>
                <c:pt idx="8282">
                  <c:v>1091.1052019685039</c:v>
                </c:pt>
                <c:pt idx="8283">
                  <c:v>1700.1099983349316</c:v>
                </c:pt>
                <c:pt idx="8284">
                  <c:v>1701.5660925364441</c:v>
                </c:pt>
                <c:pt idx="8285">
                  <c:v>2008.1976187597008</c:v>
                </c:pt>
                <c:pt idx="8286">
                  <c:v>2019.9274342856806</c:v>
                </c:pt>
                <c:pt idx="8287">
                  <c:v>1114.0206555072866</c:v>
                </c:pt>
                <c:pt idx="8288">
                  <c:v>1699.899596364716</c:v>
                </c:pt>
                <c:pt idx="8289">
                  <c:v>2004.1966738617389</c:v>
                </c:pt>
                <c:pt idx="8290">
                  <c:v>1123.2503794156687</c:v>
                </c:pt>
                <c:pt idx="8291">
                  <c:v>1987.7718435673937</c:v>
                </c:pt>
                <c:pt idx="8292">
                  <c:v>1056.8098592373904</c:v>
                </c:pt>
                <c:pt idx="8293">
                  <c:v>1089.1535964759651</c:v>
                </c:pt>
                <c:pt idx="8294">
                  <c:v>2008.0455850703038</c:v>
                </c:pt>
                <c:pt idx="8295">
                  <c:v>1683.1758426322581</c:v>
                </c:pt>
                <c:pt idx="8296">
                  <c:v>1688.8427120825545</c:v>
                </c:pt>
                <c:pt idx="8297">
                  <c:v>2016.7737126232098</c:v>
                </c:pt>
                <c:pt idx="8298">
                  <c:v>1978.3303545502422</c:v>
                </c:pt>
                <c:pt idx="8299">
                  <c:v>1102.2924236250951</c:v>
                </c:pt>
                <c:pt idx="8300">
                  <c:v>1088.940874132443</c:v>
                </c:pt>
                <c:pt idx="8301">
                  <c:v>1060.9801988221004</c:v>
                </c:pt>
                <c:pt idx="8302">
                  <c:v>1089.403702503178</c:v>
                </c:pt>
                <c:pt idx="8303">
                  <c:v>1709.2692508923376</c:v>
                </c:pt>
                <c:pt idx="8304">
                  <c:v>1701.329933749377</c:v>
                </c:pt>
                <c:pt idx="8305">
                  <c:v>1081.1135691314876</c:v>
                </c:pt>
                <c:pt idx="8306">
                  <c:v>1094.5023274060602</c:v>
                </c:pt>
                <c:pt idx="8307">
                  <c:v>1063.7055135073231</c:v>
                </c:pt>
                <c:pt idx="8308">
                  <c:v>1116.6568918518528</c:v>
                </c:pt>
                <c:pt idx="8309">
                  <c:v>1683.3965654006622</c:v>
                </c:pt>
                <c:pt idx="8310">
                  <c:v>1644.401420030573</c:v>
                </c:pt>
                <c:pt idx="8311">
                  <c:v>1720.7611620683547</c:v>
                </c:pt>
                <c:pt idx="8312">
                  <c:v>1693.5658746382098</c:v>
                </c:pt>
                <c:pt idx="8313">
                  <c:v>1109.1246128329849</c:v>
                </c:pt>
                <c:pt idx="8314">
                  <c:v>2004.1160192626651</c:v>
                </c:pt>
                <c:pt idx="8315">
                  <c:v>1079.6944480676386</c:v>
                </c:pt>
                <c:pt idx="8316">
                  <c:v>1122.6904279561054</c:v>
                </c:pt>
                <c:pt idx="8317">
                  <c:v>1069.3585852331114</c:v>
                </c:pt>
                <c:pt idx="8318">
                  <c:v>1098.0178203674627</c:v>
                </c:pt>
                <c:pt idx="8319">
                  <c:v>1997.0619569923813</c:v>
                </c:pt>
                <c:pt idx="8320">
                  <c:v>1984.5650231675988</c:v>
                </c:pt>
                <c:pt idx="8321">
                  <c:v>1979.8943444288868</c:v>
                </c:pt>
                <c:pt idx="8322">
                  <c:v>2037.7454306920083</c:v>
                </c:pt>
                <c:pt idx="8323">
                  <c:v>1976.5960887558504</c:v>
                </c:pt>
                <c:pt idx="8324">
                  <c:v>1083.6557811098451</c:v>
                </c:pt>
                <c:pt idx="8325">
                  <c:v>1095.9966293582502</c:v>
                </c:pt>
                <c:pt idx="8326">
                  <c:v>1059.8434848063773</c:v>
                </c:pt>
                <c:pt idx="8327">
                  <c:v>1113.0475531171821</c:v>
                </c:pt>
                <c:pt idx="8328">
                  <c:v>1129.7114686947041</c:v>
                </c:pt>
                <c:pt idx="8329">
                  <c:v>1042.1291301466247</c:v>
                </c:pt>
                <c:pt idx="8330">
                  <c:v>1123.0042845483777</c:v>
                </c:pt>
                <c:pt idx="8331">
                  <c:v>1720.3988310193783</c:v>
                </c:pt>
                <c:pt idx="8332">
                  <c:v>1091.0354658657293</c:v>
                </c:pt>
                <c:pt idx="8333">
                  <c:v>1134.9436486924785</c:v>
                </c:pt>
                <c:pt idx="8334">
                  <c:v>1094.8751636320701</c:v>
                </c:pt>
                <c:pt idx="8335">
                  <c:v>1087.943377240093</c:v>
                </c:pt>
                <c:pt idx="8336">
                  <c:v>1101.7645662259038</c:v>
                </c:pt>
                <c:pt idx="8337">
                  <c:v>1124.7425319866068</c:v>
                </c:pt>
                <c:pt idx="8338">
                  <c:v>1081.0042892678746</c:v>
                </c:pt>
                <c:pt idx="8339">
                  <c:v>1725.2318360875829</c:v>
                </c:pt>
                <c:pt idx="8340">
                  <c:v>1665.7364234787094</c:v>
                </c:pt>
                <c:pt idx="8341">
                  <c:v>1696.4746601704996</c:v>
                </c:pt>
                <c:pt idx="8342">
                  <c:v>1083.1531611806411</c:v>
                </c:pt>
                <c:pt idx="8343">
                  <c:v>1113.2509164768408</c:v>
                </c:pt>
                <c:pt idx="8344">
                  <c:v>1990.7911436943552</c:v>
                </c:pt>
                <c:pt idx="8345">
                  <c:v>1094.5948607154248</c:v>
                </c:pt>
                <c:pt idx="8346">
                  <c:v>1124.9186157267734</c:v>
                </c:pt>
                <c:pt idx="8347">
                  <c:v>1691.9259226380318</c:v>
                </c:pt>
                <c:pt idx="8348">
                  <c:v>1089.5785780017113</c:v>
                </c:pt>
                <c:pt idx="8349">
                  <c:v>1110.6947894775765</c:v>
                </c:pt>
                <c:pt idx="8350">
                  <c:v>1055.2069829762097</c:v>
                </c:pt>
                <c:pt idx="8351">
                  <c:v>1114.0151223439887</c:v>
                </c:pt>
                <c:pt idx="8352">
                  <c:v>1145.3414690825566</c:v>
                </c:pt>
                <c:pt idx="8353">
                  <c:v>1679.3318749699258</c:v>
                </c:pt>
                <c:pt idx="8354">
                  <c:v>1716.365073967585</c:v>
                </c:pt>
                <c:pt idx="8355">
                  <c:v>1709.7992254568831</c:v>
                </c:pt>
                <c:pt idx="8356">
                  <c:v>1989.3232227263086</c:v>
                </c:pt>
                <c:pt idx="8357">
                  <c:v>1090.1573187136682</c:v>
                </c:pt>
                <c:pt idx="8358">
                  <c:v>1083.2371786408521</c:v>
                </c:pt>
                <c:pt idx="8359">
                  <c:v>1970.5348006801532</c:v>
                </c:pt>
                <c:pt idx="8360">
                  <c:v>1100.8668779809586</c:v>
                </c:pt>
                <c:pt idx="8361">
                  <c:v>1074.596487879661</c:v>
                </c:pt>
                <c:pt idx="8362">
                  <c:v>1100.8930386911627</c:v>
                </c:pt>
                <c:pt idx="8363">
                  <c:v>1087.8596976911631</c:v>
                </c:pt>
                <c:pt idx="8364">
                  <c:v>1094.9411825765299</c:v>
                </c:pt>
                <c:pt idx="8365">
                  <c:v>1089.9192002259276</c:v>
                </c:pt>
                <c:pt idx="8366">
                  <c:v>1098.5047026607688</c:v>
                </c:pt>
                <c:pt idx="8367">
                  <c:v>1137.9181441210735</c:v>
                </c:pt>
                <c:pt idx="8368">
                  <c:v>1096.189678614799</c:v>
                </c:pt>
                <c:pt idx="8369">
                  <c:v>1079.3644734074437</c:v>
                </c:pt>
                <c:pt idx="8370">
                  <c:v>1127.8477486281877</c:v>
                </c:pt>
                <c:pt idx="8371">
                  <c:v>1104.2536377922804</c:v>
                </c:pt>
                <c:pt idx="8372">
                  <c:v>1098.1374822334062</c:v>
                </c:pt>
                <c:pt idx="8373">
                  <c:v>1098.3110143594038</c:v>
                </c:pt>
                <c:pt idx="8374">
                  <c:v>1091.5023830620853</c:v>
                </c:pt>
                <c:pt idx="8375">
                  <c:v>1685.3124431605652</c:v>
                </c:pt>
                <c:pt idx="8376">
                  <c:v>1093.2195738743944</c:v>
                </c:pt>
                <c:pt idx="8377">
                  <c:v>1971.3255621604815</c:v>
                </c:pt>
                <c:pt idx="8378">
                  <c:v>1706.1884820965058</c:v>
                </c:pt>
                <c:pt idx="8379">
                  <c:v>2010.9056577419412</c:v>
                </c:pt>
                <c:pt idx="8380">
                  <c:v>1977.8414910975664</c:v>
                </c:pt>
                <c:pt idx="8381">
                  <c:v>1705.8721488326082</c:v>
                </c:pt>
                <c:pt idx="8382">
                  <c:v>1982.2147618642489</c:v>
                </c:pt>
                <c:pt idx="8383">
                  <c:v>1099.4709182231384</c:v>
                </c:pt>
                <c:pt idx="8384">
                  <c:v>1075.622033097359</c:v>
                </c:pt>
                <c:pt idx="8385">
                  <c:v>1121.4602976746999</c:v>
                </c:pt>
                <c:pt idx="8386">
                  <c:v>2016.8956751217945</c:v>
                </c:pt>
                <c:pt idx="8387">
                  <c:v>1115.9402159601498</c:v>
                </c:pt>
                <c:pt idx="8388">
                  <c:v>1092.8656751512922</c:v>
                </c:pt>
                <c:pt idx="8389">
                  <c:v>1101.4243855420643</c:v>
                </c:pt>
                <c:pt idx="8390">
                  <c:v>1104.4641471076029</c:v>
                </c:pt>
                <c:pt idx="8391">
                  <c:v>1128.4227074396733</c:v>
                </c:pt>
                <c:pt idx="8392">
                  <c:v>1088.0466538548505</c:v>
                </c:pt>
                <c:pt idx="8393">
                  <c:v>1703.6509502425345</c:v>
                </c:pt>
                <c:pt idx="8394">
                  <c:v>1101.1873248578108</c:v>
                </c:pt>
                <c:pt idx="8395">
                  <c:v>1996.1375383700047</c:v>
                </c:pt>
                <c:pt idx="8396">
                  <c:v>1666.3508712755267</c:v>
                </c:pt>
                <c:pt idx="8397">
                  <c:v>1703.3132888333246</c:v>
                </c:pt>
                <c:pt idx="8398">
                  <c:v>1067.020403231875</c:v>
                </c:pt>
                <c:pt idx="8399">
                  <c:v>1686.5729883308318</c:v>
                </c:pt>
                <c:pt idx="8400">
                  <c:v>1983.4965076711728</c:v>
                </c:pt>
                <c:pt idx="8401">
                  <c:v>1071.3354808267127</c:v>
                </c:pt>
                <c:pt idx="8402">
                  <c:v>1090.4912384681763</c:v>
                </c:pt>
                <c:pt idx="8403">
                  <c:v>1711.7234269972835</c:v>
                </c:pt>
                <c:pt idx="8404">
                  <c:v>1678.6443834698498</c:v>
                </c:pt>
                <c:pt idx="8405">
                  <c:v>1094.2397946824901</c:v>
                </c:pt>
                <c:pt idx="8406">
                  <c:v>1682.7224749711522</c:v>
                </c:pt>
                <c:pt idx="8407">
                  <c:v>1666.7561534773911</c:v>
                </c:pt>
                <c:pt idx="8408">
                  <c:v>1693.7801118367249</c:v>
                </c:pt>
                <c:pt idx="8409">
                  <c:v>1705.5571610529976</c:v>
                </c:pt>
                <c:pt idx="8410">
                  <c:v>1709.1964466687864</c:v>
                </c:pt>
                <c:pt idx="8411">
                  <c:v>1986.7006462424965</c:v>
                </c:pt>
                <c:pt idx="8412">
                  <c:v>1993.87713858192</c:v>
                </c:pt>
                <c:pt idx="8413">
                  <c:v>1079.8092346876138</c:v>
                </c:pt>
                <c:pt idx="8414">
                  <c:v>1679.4555104542212</c:v>
                </c:pt>
                <c:pt idx="8415">
                  <c:v>1701.2031530332222</c:v>
                </c:pt>
                <c:pt idx="8416">
                  <c:v>1114.6994115571274</c:v>
                </c:pt>
                <c:pt idx="8417">
                  <c:v>1106.3985921745839</c:v>
                </c:pt>
                <c:pt idx="8418">
                  <c:v>1130.7048602794782</c:v>
                </c:pt>
                <c:pt idx="8419">
                  <c:v>1086.7113550683007</c:v>
                </c:pt>
                <c:pt idx="8420">
                  <c:v>1098.1662584212968</c:v>
                </c:pt>
                <c:pt idx="8421">
                  <c:v>1117.6575708148459</c:v>
                </c:pt>
                <c:pt idx="8422">
                  <c:v>1112.4642007882778</c:v>
                </c:pt>
                <c:pt idx="8423">
                  <c:v>1124.9435779486703</c:v>
                </c:pt>
                <c:pt idx="8424">
                  <c:v>1699.2292612914903</c:v>
                </c:pt>
                <c:pt idx="8425">
                  <c:v>1743.1493891240621</c:v>
                </c:pt>
                <c:pt idx="8426">
                  <c:v>1120.6362256416435</c:v>
                </c:pt>
                <c:pt idx="8427">
                  <c:v>1066.1844009512749</c:v>
                </c:pt>
                <c:pt idx="8428">
                  <c:v>1092.9579595585051</c:v>
                </c:pt>
                <c:pt idx="8429">
                  <c:v>2008.1090377608314</c:v>
                </c:pt>
                <c:pt idx="8430">
                  <c:v>1138.0780059879326</c:v>
                </c:pt>
                <c:pt idx="8431">
                  <c:v>1078.0752510024163</c:v>
                </c:pt>
                <c:pt idx="8432">
                  <c:v>2006.7392623640349</c:v>
                </c:pt>
                <c:pt idx="8433">
                  <c:v>1100.755863100432</c:v>
                </c:pt>
                <c:pt idx="8434">
                  <c:v>1069.3349233750623</c:v>
                </c:pt>
                <c:pt idx="8435">
                  <c:v>1117.8138228258374</c:v>
                </c:pt>
                <c:pt idx="8436">
                  <c:v>1099.1947179820245</c:v>
                </c:pt>
                <c:pt idx="8437">
                  <c:v>1102.866200572367</c:v>
                </c:pt>
                <c:pt idx="8438">
                  <c:v>1688.6145762087863</c:v>
                </c:pt>
                <c:pt idx="8439">
                  <c:v>1104.6705599148286</c:v>
                </c:pt>
                <c:pt idx="8440">
                  <c:v>1086.0556347691918</c:v>
                </c:pt>
                <c:pt idx="8441">
                  <c:v>1107.6811028488221</c:v>
                </c:pt>
                <c:pt idx="8442">
                  <c:v>1091.5902642838901</c:v>
                </c:pt>
                <c:pt idx="8443">
                  <c:v>1690.2570882151504</c:v>
                </c:pt>
                <c:pt idx="8444">
                  <c:v>2007.3734792346906</c:v>
                </c:pt>
                <c:pt idx="8445">
                  <c:v>1701.585117620542</c:v>
                </c:pt>
                <c:pt idx="8446">
                  <c:v>1126.6517476709155</c:v>
                </c:pt>
                <c:pt idx="8447">
                  <c:v>1111.0204572482207</c:v>
                </c:pt>
                <c:pt idx="8448">
                  <c:v>1112.7690305720992</c:v>
                </c:pt>
                <c:pt idx="8449">
                  <c:v>1105.5597254825425</c:v>
                </c:pt>
                <c:pt idx="8450">
                  <c:v>1115.2607343946561</c:v>
                </c:pt>
                <c:pt idx="8451">
                  <c:v>1085.3196785343621</c:v>
                </c:pt>
                <c:pt idx="8452">
                  <c:v>1077.061398120886</c:v>
                </c:pt>
                <c:pt idx="8453">
                  <c:v>1144.2955509530946</c:v>
                </c:pt>
                <c:pt idx="8454">
                  <c:v>1680.5836502345051</c:v>
                </c:pt>
                <c:pt idx="8455">
                  <c:v>1113.340764077996</c:v>
                </c:pt>
                <c:pt idx="8456">
                  <c:v>1969.0635778625806</c:v>
                </c:pt>
                <c:pt idx="8457">
                  <c:v>1690.2173240110042</c:v>
                </c:pt>
                <c:pt idx="8458">
                  <c:v>1715.3237704273731</c:v>
                </c:pt>
                <c:pt idx="8459">
                  <c:v>1732.4886873238593</c:v>
                </c:pt>
                <c:pt idx="8460">
                  <c:v>1666.2523089963411</c:v>
                </c:pt>
                <c:pt idx="8461">
                  <c:v>1696.7396297543412</c:v>
                </c:pt>
                <c:pt idx="8462">
                  <c:v>1688.8011390567153</c:v>
                </c:pt>
                <c:pt idx="8463">
                  <c:v>1087.3691036213943</c:v>
                </c:pt>
                <c:pt idx="8464">
                  <c:v>1090.3263165212081</c:v>
                </c:pt>
                <c:pt idx="8465">
                  <c:v>1076.612002276124</c:v>
                </c:pt>
                <c:pt idx="8466">
                  <c:v>1116.4354814340709</c:v>
                </c:pt>
                <c:pt idx="8467">
                  <c:v>1086.9094332194222</c:v>
                </c:pt>
                <c:pt idx="8468">
                  <c:v>1103.8281391896978</c:v>
                </c:pt>
                <c:pt idx="8469">
                  <c:v>1119.3095784297502</c:v>
                </c:pt>
                <c:pt idx="8470">
                  <c:v>1083.3858515627774</c:v>
                </c:pt>
                <c:pt idx="8471">
                  <c:v>1120.0040911833489</c:v>
                </c:pt>
                <c:pt idx="8472">
                  <c:v>1105.0524987854637</c:v>
                </c:pt>
                <c:pt idx="8473">
                  <c:v>1685.5245732317674</c:v>
                </c:pt>
                <c:pt idx="8474">
                  <c:v>1710.6053249523493</c:v>
                </c:pt>
                <c:pt idx="8475">
                  <c:v>1116.643752783446</c:v>
                </c:pt>
                <c:pt idx="8476">
                  <c:v>1959.9881903929697</c:v>
                </c:pt>
                <c:pt idx="8477">
                  <c:v>1097.7334869637909</c:v>
                </c:pt>
                <c:pt idx="8478">
                  <c:v>1106.1261086442262</c:v>
                </c:pt>
                <c:pt idx="8479">
                  <c:v>1080.5523904274851</c:v>
                </c:pt>
                <c:pt idx="8480">
                  <c:v>1084.0224916172549</c:v>
                </c:pt>
                <c:pt idx="8481">
                  <c:v>1092.4363561616833</c:v>
                </c:pt>
                <c:pt idx="8482">
                  <c:v>1096.7917599166656</c:v>
                </c:pt>
                <c:pt idx="8483">
                  <c:v>1996.7039273660807</c:v>
                </c:pt>
                <c:pt idx="8484">
                  <c:v>1089.3027189339402</c:v>
                </c:pt>
                <c:pt idx="8485">
                  <c:v>1097.3057802554426</c:v>
                </c:pt>
                <c:pt idx="8486">
                  <c:v>1101.2551139192421</c:v>
                </c:pt>
                <c:pt idx="8487">
                  <c:v>1076.0670241887015</c:v>
                </c:pt>
                <c:pt idx="8488">
                  <c:v>1139.9310754586509</c:v>
                </c:pt>
                <c:pt idx="8489">
                  <c:v>1073.211683204358</c:v>
                </c:pt>
                <c:pt idx="8490">
                  <c:v>1101.7240314015983</c:v>
                </c:pt>
                <c:pt idx="8491">
                  <c:v>1096.4986807841592</c:v>
                </c:pt>
                <c:pt idx="8492">
                  <c:v>1077.5621450254057</c:v>
                </c:pt>
                <c:pt idx="8493">
                  <c:v>1109.845906609198</c:v>
                </c:pt>
                <c:pt idx="8494">
                  <c:v>1090.2492924008816</c:v>
                </c:pt>
                <c:pt idx="8495">
                  <c:v>1728.9794566646351</c:v>
                </c:pt>
                <c:pt idx="8496">
                  <c:v>1717.3215133663366</c:v>
                </c:pt>
                <c:pt idx="8497">
                  <c:v>1088.5605068213802</c:v>
                </c:pt>
                <c:pt idx="8498">
                  <c:v>1081.1852937449385</c:v>
                </c:pt>
                <c:pt idx="8499">
                  <c:v>1109.0341745827197</c:v>
                </c:pt>
                <c:pt idx="8500">
                  <c:v>1076.7721368309569</c:v>
                </c:pt>
                <c:pt idx="8501">
                  <c:v>1106.6548995989724</c:v>
                </c:pt>
                <c:pt idx="8502">
                  <c:v>1090.2359813035382</c:v>
                </c:pt>
                <c:pt idx="8503">
                  <c:v>1105.7256410104708</c:v>
                </c:pt>
                <c:pt idx="8504">
                  <c:v>1700.2520083227646</c:v>
                </c:pt>
                <c:pt idx="8505">
                  <c:v>1643.1966344116483</c:v>
                </c:pt>
                <c:pt idx="8506">
                  <c:v>1110.1072384782306</c:v>
                </c:pt>
                <c:pt idx="8507">
                  <c:v>1071.3880390785666</c:v>
                </c:pt>
                <c:pt idx="8508">
                  <c:v>1972.4536299655813</c:v>
                </c:pt>
                <c:pt idx="8509">
                  <c:v>2020.2294186147337</c:v>
                </c:pt>
                <c:pt idx="8510">
                  <c:v>1712.7640362389207</c:v>
                </c:pt>
                <c:pt idx="8511">
                  <c:v>2005.3561316668277</c:v>
                </c:pt>
                <c:pt idx="8512">
                  <c:v>1707.8272449756666</c:v>
                </c:pt>
                <c:pt idx="8513">
                  <c:v>1693.3358777746005</c:v>
                </c:pt>
                <c:pt idx="8514">
                  <c:v>1064.1673845622161</c:v>
                </c:pt>
                <c:pt idx="8515">
                  <c:v>1113.3559338136763</c:v>
                </c:pt>
                <c:pt idx="8516">
                  <c:v>1073.5815406962931</c:v>
                </c:pt>
                <c:pt idx="8517">
                  <c:v>2011.3418659978913</c:v>
                </c:pt>
                <c:pt idx="8518">
                  <c:v>2003.6411094470125</c:v>
                </c:pt>
                <c:pt idx="8519">
                  <c:v>2014.0283919214646</c:v>
                </c:pt>
                <c:pt idx="8520">
                  <c:v>1088.4371953371503</c:v>
                </c:pt>
                <c:pt idx="8521">
                  <c:v>1100.023146002648</c:v>
                </c:pt>
                <c:pt idx="8522">
                  <c:v>1700.5965281137105</c:v>
                </c:pt>
                <c:pt idx="8523">
                  <c:v>1676.6619239302936</c:v>
                </c:pt>
                <c:pt idx="8524">
                  <c:v>1710.9242616686599</c:v>
                </c:pt>
                <c:pt idx="8525">
                  <c:v>1703.0209436714729</c:v>
                </c:pt>
                <c:pt idx="8526">
                  <c:v>1699.8670799520066</c:v>
                </c:pt>
                <c:pt idx="8527">
                  <c:v>1742.6328503213624</c:v>
                </c:pt>
                <c:pt idx="8528">
                  <c:v>1146.5221556186852</c:v>
                </c:pt>
                <c:pt idx="8529">
                  <c:v>1684.0544246096845</c:v>
                </c:pt>
                <c:pt idx="8530">
                  <c:v>1726.7855603708745</c:v>
                </c:pt>
                <c:pt idx="8531">
                  <c:v>1701.5033729646573</c:v>
                </c:pt>
                <c:pt idx="8532">
                  <c:v>1684.4007525375575</c:v>
                </c:pt>
                <c:pt idx="8533">
                  <c:v>1111.221512591402</c:v>
                </c:pt>
                <c:pt idx="8534">
                  <c:v>1671.9939911256267</c:v>
                </c:pt>
                <c:pt idx="8535">
                  <c:v>1080.1198579501502</c:v>
                </c:pt>
                <c:pt idx="8536">
                  <c:v>1091.1765785619882</c:v>
                </c:pt>
                <c:pt idx="8537">
                  <c:v>1115.4661518623352</c:v>
                </c:pt>
                <c:pt idx="8538">
                  <c:v>1088.9267472489596</c:v>
                </c:pt>
                <c:pt idx="8539">
                  <c:v>1105.0510689375101</c:v>
                </c:pt>
                <c:pt idx="8540">
                  <c:v>1066.6414646478838</c:v>
                </c:pt>
                <c:pt idx="8541">
                  <c:v>1121.4211811975586</c:v>
                </c:pt>
                <c:pt idx="8542">
                  <c:v>1124.0683101013492</c:v>
                </c:pt>
                <c:pt idx="8543">
                  <c:v>1137.8550615223103</c:v>
                </c:pt>
                <c:pt idx="8544">
                  <c:v>1118.6322507723285</c:v>
                </c:pt>
                <c:pt idx="8545">
                  <c:v>1986.8658047850267</c:v>
                </c:pt>
                <c:pt idx="8546">
                  <c:v>1730.2947479447348</c:v>
                </c:pt>
                <c:pt idx="8547">
                  <c:v>1091.8037893974433</c:v>
                </c:pt>
                <c:pt idx="8548">
                  <c:v>1127.8351557158737</c:v>
                </c:pt>
                <c:pt idx="8549">
                  <c:v>1096.3168097410341</c:v>
                </c:pt>
                <c:pt idx="8550">
                  <c:v>1058.0940724445891</c:v>
                </c:pt>
                <c:pt idx="8551">
                  <c:v>1083.9106585348738</c:v>
                </c:pt>
                <c:pt idx="8552">
                  <c:v>1070.1203741328777</c:v>
                </c:pt>
                <c:pt idx="8553">
                  <c:v>1088.5916253975934</c:v>
                </c:pt>
                <c:pt idx="8554">
                  <c:v>1159.8730009117</c:v>
                </c:pt>
                <c:pt idx="8555">
                  <c:v>1108.8547623911256</c:v>
                </c:pt>
                <c:pt idx="8556">
                  <c:v>1124.4146027435877</c:v>
                </c:pt>
                <c:pt idx="8557">
                  <c:v>1115.6569811600257</c:v>
                </c:pt>
                <c:pt idx="8558">
                  <c:v>1118.8998850643522</c:v>
                </c:pt>
                <c:pt idx="8559">
                  <c:v>1103.4135460954751</c:v>
                </c:pt>
                <c:pt idx="8560">
                  <c:v>1098.6675930097599</c:v>
                </c:pt>
                <c:pt idx="8561">
                  <c:v>1065.3021995839511</c:v>
                </c:pt>
                <c:pt idx="8562">
                  <c:v>1105.3905688837126</c:v>
                </c:pt>
                <c:pt idx="8563">
                  <c:v>1153.9762876817431</c:v>
                </c:pt>
                <c:pt idx="8564">
                  <c:v>1093.9119435582045</c:v>
                </c:pt>
                <c:pt idx="8565">
                  <c:v>1122.6319169072883</c:v>
                </c:pt>
                <c:pt idx="8566">
                  <c:v>1117.3089397694164</c:v>
                </c:pt>
                <c:pt idx="8567">
                  <c:v>1137.7044003729929</c:v>
                </c:pt>
                <c:pt idx="8568">
                  <c:v>2023.2097955552597</c:v>
                </c:pt>
                <c:pt idx="8569">
                  <c:v>1096.3856406384209</c:v>
                </c:pt>
                <c:pt idx="8570">
                  <c:v>1119.3697438474303</c:v>
                </c:pt>
                <c:pt idx="8571">
                  <c:v>1086.6437175954438</c:v>
                </c:pt>
                <c:pt idx="8572">
                  <c:v>1102.179654082317</c:v>
                </c:pt>
                <c:pt idx="8573">
                  <c:v>1064.8279136966148</c:v>
                </c:pt>
                <c:pt idx="8574">
                  <c:v>1102.4102983510588</c:v>
                </c:pt>
                <c:pt idx="8575">
                  <c:v>2016.3607677132925</c:v>
                </c:pt>
                <c:pt idx="8576">
                  <c:v>1696.1761236819584</c:v>
                </c:pt>
                <c:pt idx="8577">
                  <c:v>1104.1674654978917</c:v>
                </c:pt>
                <c:pt idx="8578">
                  <c:v>1086.127519076935</c:v>
                </c:pt>
                <c:pt idx="8579">
                  <c:v>1990.9545743436654</c:v>
                </c:pt>
                <c:pt idx="8580">
                  <c:v>1092.04552918586</c:v>
                </c:pt>
                <c:pt idx="8581">
                  <c:v>1088.4839503939074</c:v>
                </c:pt>
                <c:pt idx="8582">
                  <c:v>1095.2493888542358</c:v>
                </c:pt>
                <c:pt idx="8583">
                  <c:v>1719.2135156826548</c:v>
                </c:pt>
                <c:pt idx="8584">
                  <c:v>1980.4865803316291</c:v>
                </c:pt>
                <c:pt idx="8585">
                  <c:v>1092.8390489658157</c:v>
                </c:pt>
                <c:pt idx="8586">
                  <c:v>1118.0643557500184</c:v>
                </c:pt>
                <c:pt idx="8587">
                  <c:v>1075.0541221324208</c:v>
                </c:pt>
                <c:pt idx="8588">
                  <c:v>1110.6064544907213</c:v>
                </c:pt>
                <c:pt idx="8589">
                  <c:v>1710.7831716343853</c:v>
                </c:pt>
                <c:pt idx="8590">
                  <c:v>1702.7343688132985</c:v>
                </c:pt>
                <c:pt idx="8591">
                  <c:v>1075.4350150781938</c:v>
                </c:pt>
                <c:pt idx="8592">
                  <c:v>1109.4688878890117</c:v>
                </c:pt>
                <c:pt idx="8593">
                  <c:v>1082.8161850176634</c:v>
                </c:pt>
                <c:pt idx="8594">
                  <c:v>1683.9089745639374</c:v>
                </c:pt>
                <c:pt idx="8595">
                  <c:v>1073.5120087980604</c:v>
                </c:pt>
                <c:pt idx="8596">
                  <c:v>1671.4816682504884</c:v>
                </c:pt>
                <c:pt idx="8597">
                  <c:v>1688.039565672346</c:v>
                </c:pt>
                <c:pt idx="8598">
                  <c:v>1110.195634973843</c:v>
                </c:pt>
                <c:pt idx="8599">
                  <c:v>1103.8471689764804</c:v>
                </c:pt>
                <c:pt idx="8600">
                  <c:v>1087.7903910218372</c:v>
                </c:pt>
                <c:pt idx="8601">
                  <c:v>1699.9121740654787</c:v>
                </c:pt>
                <c:pt idx="8602">
                  <c:v>1701.1655954337346</c:v>
                </c:pt>
                <c:pt idx="8603">
                  <c:v>1687.1407940226422</c:v>
                </c:pt>
                <c:pt idx="8604">
                  <c:v>1106.2187243397811</c:v>
                </c:pt>
                <c:pt idx="8605">
                  <c:v>1718.1198424355996</c:v>
                </c:pt>
                <c:pt idx="8606">
                  <c:v>1709.7832351235904</c:v>
                </c:pt>
                <c:pt idx="8607">
                  <c:v>1077.803100667533</c:v>
                </c:pt>
                <c:pt idx="8608">
                  <c:v>1095.122260559169</c:v>
                </c:pt>
                <c:pt idx="8609">
                  <c:v>1675.4753039247405</c:v>
                </c:pt>
                <c:pt idx="8610">
                  <c:v>1683.0257500628975</c:v>
                </c:pt>
                <c:pt idx="8611">
                  <c:v>1702.7516312537985</c:v>
                </c:pt>
                <c:pt idx="8612">
                  <c:v>1684.3300045217275</c:v>
                </c:pt>
                <c:pt idx="8613">
                  <c:v>2016.2181019092834</c:v>
                </c:pt>
                <c:pt idx="8614">
                  <c:v>1113.74904743958</c:v>
                </c:pt>
                <c:pt idx="8615">
                  <c:v>1051.9203182656381</c:v>
                </c:pt>
                <c:pt idx="8616">
                  <c:v>1140.8372192897214</c:v>
                </c:pt>
                <c:pt idx="8617">
                  <c:v>1068.87738926057</c:v>
                </c:pt>
                <c:pt idx="8618">
                  <c:v>1073.8417890221731</c:v>
                </c:pt>
                <c:pt idx="8619">
                  <c:v>1128.9150057391005</c:v>
                </c:pt>
                <c:pt idx="8620">
                  <c:v>1096.7152915539878</c:v>
                </c:pt>
                <c:pt idx="8621">
                  <c:v>1055.9104522275652</c:v>
                </c:pt>
                <c:pt idx="8622">
                  <c:v>1716.3593428752245</c:v>
                </c:pt>
                <c:pt idx="8623">
                  <c:v>1077.5634780431687</c:v>
                </c:pt>
                <c:pt idx="8624">
                  <c:v>2027.6081220521771</c:v>
                </c:pt>
                <c:pt idx="8625">
                  <c:v>1989.0398043469795</c:v>
                </c:pt>
                <c:pt idx="8626">
                  <c:v>1113.4209751166795</c:v>
                </c:pt>
                <c:pt idx="8627">
                  <c:v>1092.8500854892548</c:v>
                </c:pt>
                <c:pt idx="8628">
                  <c:v>1080.848043204935</c:v>
                </c:pt>
                <c:pt idx="8629">
                  <c:v>1078.8779223512511</c:v>
                </c:pt>
                <c:pt idx="8630">
                  <c:v>1671.2068505398488</c:v>
                </c:pt>
                <c:pt idx="8631">
                  <c:v>1100.6798193938646</c:v>
                </c:pt>
                <c:pt idx="8632">
                  <c:v>1114.7095179212015</c:v>
                </c:pt>
                <c:pt idx="8633">
                  <c:v>1098.4829397430567</c:v>
                </c:pt>
                <c:pt idx="8634">
                  <c:v>1069.4742096116802</c:v>
                </c:pt>
                <c:pt idx="8635">
                  <c:v>1097.6031612144079</c:v>
                </c:pt>
                <c:pt idx="8636">
                  <c:v>1099.0311175454412</c:v>
                </c:pt>
                <c:pt idx="8637">
                  <c:v>1966.0893133095049</c:v>
                </c:pt>
                <c:pt idx="8638">
                  <c:v>1968.1235555820826</c:v>
                </c:pt>
                <c:pt idx="8639">
                  <c:v>1097.6228561205587</c:v>
                </c:pt>
                <c:pt idx="8640">
                  <c:v>1122.9084183126402</c:v>
                </c:pt>
                <c:pt idx="8641">
                  <c:v>1099.219781315612</c:v>
                </c:pt>
                <c:pt idx="8642">
                  <c:v>1098.9059281860402</c:v>
                </c:pt>
                <c:pt idx="8643">
                  <c:v>1072.0718054165384</c:v>
                </c:pt>
                <c:pt idx="8644">
                  <c:v>1080.5188502486521</c:v>
                </c:pt>
                <c:pt idx="8645">
                  <c:v>1080.8438793602386</c:v>
                </c:pt>
                <c:pt idx="8646">
                  <c:v>1071.9161490048218</c:v>
                </c:pt>
                <c:pt idx="8647">
                  <c:v>1054.1511237963584</c:v>
                </c:pt>
                <c:pt idx="8648">
                  <c:v>1110.5810834275924</c:v>
                </c:pt>
                <c:pt idx="8649">
                  <c:v>1117.7807265699171</c:v>
                </c:pt>
                <c:pt idx="8650">
                  <c:v>1104.173845918943</c:v>
                </c:pt>
                <c:pt idx="8651">
                  <c:v>1079.4833395184364</c:v>
                </c:pt>
                <c:pt idx="8652">
                  <c:v>1102.2431912007307</c:v>
                </c:pt>
                <c:pt idx="8653">
                  <c:v>1086.7484126413399</c:v>
                </c:pt>
                <c:pt idx="8654">
                  <c:v>2008.1368889597672</c:v>
                </c:pt>
                <c:pt idx="8655">
                  <c:v>1058.7210316117628</c:v>
                </c:pt>
                <c:pt idx="8656">
                  <c:v>1121.5234028703142</c:v>
                </c:pt>
                <c:pt idx="8657">
                  <c:v>1115.4170458170727</c:v>
                </c:pt>
                <c:pt idx="8658">
                  <c:v>1090.7905504699565</c:v>
                </c:pt>
                <c:pt idx="8659">
                  <c:v>1125.6182927047689</c:v>
                </c:pt>
                <c:pt idx="8660">
                  <c:v>1076.525185081724</c:v>
                </c:pt>
                <c:pt idx="8661">
                  <c:v>1114.7700690820939</c:v>
                </c:pt>
                <c:pt idx="8662">
                  <c:v>1093.5889050962087</c:v>
                </c:pt>
                <c:pt idx="8663">
                  <c:v>1117.0652170290336</c:v>
                </c:pt>
                <c:pt idx="8664">
                  <c:v>1115.9103396688711</c:v>
                </c:pt>
                <c:pt idx="8665">
                  <c:v>1109.3114617252302</c:v>
                </c:pt>
                <c:pt idx="8666">
                  <c:v>1108.2873565009234</c:v>
                </c:pt>
                <c:pt idx="8667">
                  <c:v>1105.6603786891035</c:v>
                </c:pt>
                <c:pt idx="8668">
                  <c:v>1107.4139456819125</c:v>
                </c:pt>
                <c:pt idx="8669">
                  <c:v>1083.8794586145609</c:v>
                </c:pt>
                <c:pt idx="8670">
                  <c:v>1094.6911659116763</c:v>
                </c:pt>
                <c:pt idx="8671">
                  <c:v>1084.0087314552941</c:v>
                </c:pt>
                <c:pt idx="8672">
                  <c:v>1128.3507051638912</c:v>
                </c:pt>
                <c:pt idx="8673">
                  <c:v>1104.0557234565415</c:v>
                </c:pt>
                <c:pt idx="8674">
                  <c:v>1107.518387150571</c:v>
                </c:pt>
                <c:pt idx="8675">
                  <c:v>2009.7085641370229</c:v>
                </c:pt>
                <c:pt idx="8676">
                  <c:v>1129.1236438091764</c:v>
                </c:pt>
                <c:pt idx="8677">
                  <c:v>1084.197238979722</c:v>
                </c:pt>
                <c:pt idx="8678">
                  <c:v>1119.1000796992264</c:v>
                </c:pt>
                <c:pt idx="8679">
                  <c:v>1100.3317764766712</c:v>
                </c:pt>
                <c:pt idx="8680">
                  <c:v>1079.2214119153523</c:v>
                </c:pt>
                <c:pt idx="8681">
                  <c:v>1063.1170645201983</c:v>
                </c:pt>
                <c:pt idx="8682">
                  <c:v>1074.2244762842795</c:v>
                </c:pt>
                <c:pt idx="8683">
                  <c:v>1118.9046896000445</c:v>
                </c:pt>
                <c:pt idx="8684">
                  <c:v>1119.2215763620482</c:v>
                </c:pt>
                <c:pt idx="8685">
                  <c:v>1095.546026884173</c:v>
                </c:pt>
                <c:pt idx="8686">
                  <c:v>1699.2168768756735</c:v>
                </c:pt>
                <c:pt idx="8687">
                  <c:v>1114.2583431335015</c:v>
                </c:pt>
                <c:pt idx="8688">
                  <c:v>1989.3089921626445</c:v>
                </c:pt>
                <c:pt idx="8689">
                  <c:v>1993.6398480988191</c:v>
                </c:pt>
                <c:pt idx="8690">
                  <c:v>1698.7104407937998</c:v>
                </c:pt>
                <c:pt idx="8691">
                  <c:v>1680.5724356913897</c:v>
                </c:pt>
                <c:pt idx="8692">
                  <c:v>1091.2652817908909</c:v>
                </c:pt>
                <c:pt idx="8693">
                  <c:v>1696.397829566484</c:v>
                </c:pt>
                <c:pt idx="8694">
                  <c:v>1106.1252969601394</c:v>
                </c:pt>
                <c:pt idx="8695">
                  <c:v>1123.1982189108717</c:v>
                </c:pt>
                <c:pt idx="8696">
                  <c:v>1089.9469814038116</c:v>
                </c:pt>
                <c:pt idx="8697">
                  <c:v>2015.3132182968568</c:v>
                </c:pt>
                <c:pt idx="8698">
                  <c:v>1054.5233185793609</c:v>
                </c:pt>
                <c:pt idx="8699">
                  <c:v>1106.3155595876647</c:v>
                </c:pt>
                <c:pt idx="8700">
                  <c:v>1111.8558029506996</c:v>
                </c:pt>
                <c:pt idx="8701">
                  <c:v>1093.5163730558716</c:v>
                </c:pt>
                <c:pt idx="8702">
                  <c:v>1095.5588808021314</c:v>
                </c:pt>
                <c:pt idx="8703">
                  <c:v>1676.1548979417094</c:v>
                </c:pt>
                <c:pt idx="8704">
                  <c:v>1103.6642323195804</c:v>
                </c:pt>
                <c:pt idx="8705">
                  <c:v>1081.9624243212429</c:v>
                </c:pt>
                <c:pt idx="8706">
                  <c:v>1071.935930952231</c:v>
                </c:pt>
                <c:pt idx="8707">
                  <c:v>1091.6657017041705</c:v>
                </c:pt>
                <c:pt idx="8708">
                  <c:v>1106.8138097776864</c:v>
                </c:pt>
                <c:pt idx="8709">
                  <c:v>1677.8848116649067</c:v>
                </c:pt>
                <c:pt idx="8710">
                  <c:v>1707.0861558474833</c:v>
                </c:pt>
                <c:pt idx="8711">
                  <c:v>1120.7277296174057</c:v>
                </c:pt>
                <c:pt idx="8712">
                  <c:v>2002.6129182156587</c:v>
                </c:pt>
                <c:pt idx="8713">
                  <c:v>2011.1470322897319</c:v>
                </c:pt>
                <c:pt idx="8714">
                  <c:v>1107.6709813702778</c:v>
                </c:pt>
                <c:pt idx="8715">
                  <c:v>1077.9957342609562</c:v>
                </c:pt>
                <c:pt idx="8716">
                  <c:v>1124.8525386485528</c:v>
                </c:pt>
                <c:pt idx="8717">
                  <c:v>1114.534734588831</c:v>
                </c:pt>
                <c:pt idx="8718">
                  <c:v>1080.7553219165102</c:v>
                </c:pt>
                <c:pt idx="8719">
                  <c:v>1124.7805451385332</c:v>
                </c:pt>
                <c:pt idx="8720">
                  <c:v>1105.7477621641356</c:v>
                </c:pt>
                <c:pt idx="8721">
                  <c:v>1710.1419297127202</c:v>
                </c:pt>
                <c:pt idx="8722">
                  <c:v>1694.5787023924604</c:v>
                </c:pt>
                <c:pt idx="8723">
                  <c:v>1721.8156351672917</c:v>
                </c:pt>
                <c:pt idx="8724">
                  <c:v>1664.5997431661203</c:v>
                </c:pt>
                <c:pt idx="8725">
                  <c:v>1060.5156905177159</c:v>
                </c:pt>
                <c:pt idx="8726">
                  <c:v>1986.47971053982</c:v>
                </c:pt>
                <c:pt idx="8727">
                  <c:v>1676.1219930559312</c:v>
                </c:pt>
                <c:pt idx="8728">
                  <c:v>1105.9305018010202</c:v>
                </c:pt>
                <c:pt idx="8729">
                  <c:v>1096.4984937145084</c:v>
                </c:pt>
                <c:pt idx="8730">
                  <c:v>1102.3623365690744</c:v>
                </c:pt>
                <c:pt idx="8731">
                  <c:v>1720.0217049581813</c:v>
                </c:pt>
                <c:pt idx="8732">
                  <c:v>1096.0013146730889</c:v>
                </c:pt>
                <c:pt idx="8733">
                  <c:v>1097.6958740282691</c:v>
                </c:pt>
                <c:pt idx="8734">
                  <c:v>1107.4086782612296</c:v>
                </c:pt>
                <c:pt idx="8735">
                  <c:v>1104.1464137047119</c:v>
                </c:pt>
                <c:pt idx="8736">
                  <c:v>1103.5700718923779</c:v>
                </c:pt>
                <c:pt idx="8737">
                  <c:v>1080.3164991885392</c:v>
                </c:pt>
                <c:pt idx="8738">
                  <c:v>1104.0975670071493</c:v>
                </c:pt>
                <c:pt idx="8739">
                  <c:v>1091.2605903175242</c:v>
                </c:pt>
                <c:pt idx="8740">
                  <c:v>1738.4007949574404</c:v>
                </c:pt>
                <c:pt idx="8741">
                  <c:v>1103.4650111261772</c:v>
                </c:pt>
                <c:pt idx="8742">
                  <c:v>1067.9890322669442</c:v>
                </c:pt>
                <c:pt idx="8743">
                  <c:v>2003.2749876220353</c:v>
                </c:pt>
                <c:pt idx="8744">
                  <c:v>1070.5577762060566</c:v>
                </c:pt>
                <c:pt idx="8745">
                  <c:v>1085.0329724524979</c:v>
                </c:pt>
                <c:pt idx="8746">
                  <c:v>1685.8485977194352</c:v>
                </c:pt>
                <c:pt idx="8747">
                  <c:v>1102.6573490401429</c:v>
                </c:pt>
                <c:pt idx="8748">
                  <c:v>1110.1877048352458</c:v>
                </c:pt>
                <c:pt idx="8749">
                  <c:v>1115.6721868684001</c:v>
                </c:pt>
                <c:pt idx="8750">
                  <c:v>1095.2296718171674</c:v>
                </c:pt>
                <c:pt idx="8751">
                  <c:v>1671.5809194505734</c:v>
                </c:pt>
                <c:pt idx="8752">
                  <c:v>1087.1787226900171</c:v>
                </c:pt>
                <c:pt idx="8753">
                  <c:v>1121.472438285874</c:v>
                </c:pt>
                <c:pt idx="8754">
                  <c:v>1115.2432451955531</c:v>
                </c:pt>
                <c:pt idx="8755">
                  <c:v>1080.0518873556305</c:v>
                </c:pt>
                <c:pt idx="8756">
                  <c:v>1073.2543583379111</c:v>
                </c:pt>
                <c:pt idx="8757">
                  <c:v>1061.3927650381811</c:v>
                </c:pt>
                <c:pt idx="8758">
                  <c:v>1086.9306550679337</c:v>
                </c:pt>
                <c:pt idx="8759">
                  <c:v>1064.724946237455</c:v>
                </c:pt>
                <c:pt idx="8760">
                  <c:v>1114.8779020652787</c:v>
                </c:pt>
                <c:pt idx="8761">
                  <c:v>1685.1871600443235</c:v>
                </c:pt>
                <c:pt idx="8762">
                  <c:v>1085.7577542329093</c:v>
                </c:pt>
                <c:pt idx="8763">
                  <c:v>1109.067929406111</c:v>
                </c:pt>
                <c:pt idx="8764">
                  <c:v>1093.0933516622767</c:v>
                </c:pt>
                <c:pt idx="8765">
                  <c:v>1094.3165791466258</c:v>
                </c:pt>
                <c:pt idx="8766">
                  <c:v>1065.7157802698707</c:v>
                </c:pt>
                <c:pt idx="8767">
                  <c:v>1147.0410592590774</c:v>
                </c:pt>
                <c:pt idx="8768">
                  <c:v>1113.2473846206574</c:v>
                </c:pt>
                <c:pt idx="8769">
                  <c:v>1077.1400927314817</c:v>
                </c:pt>
                <c:pt idx="8770">
                  <c:v>1069.553193193065</c:v>
                </c:pt>
                <c:pt idx="8771">
                  <c:v>1085.1101721419284</c:v>
                </c:pt>
                <c:pt idx="8772">
                  <c:v>2018.8599221858276</c:v>
                </c:pt>
                <c:pt idx="8773">
                  <c:v>1114.3963461569031</c:v>
                </c:pt>
                <c:pt idx="8774">
                  <c:v>1078.7827670264617</c:v>
                </c:pt>
                <c:pt idx="8775">
                  <c:v>1109.8072987605356</c:v>
                </c:pt>
                <c:pt idx="8776">
                  <c:v>1099.9364006540343</c:v>
                </c:pt>
                <c:pt idx="8777">
                  <c:v>1104.5800434488535</c:v>
                </c:pt>
                <c:pt idx="8778">
                  <c:v>1736.5183476739146</c:v>
                </c:pt>
                <c:pt idx="8779">
                  <c:v>1091.3864652260309</c:v>
                </c:pt>
                <c:pt idx="8780">
                  <c:v>1994.3251089475923</c:v>
                </c:pt>
                <c:pt idx="8781">
                  <c:v>1095.1728520670326</c:v>
                </c:pt>
                <c:pt idx="8782">
                  <c:v>1081.9155059358848</c:v>
                </c:pt>
                <c:pt idx="8783">
                  <c:v>1107.9383024819363</c:v>
                </c:pt>
                <c:pt idx="8784">
                  <c:v>1714.0931807089326</c:v>
                </c:pt>
                <c:pt idx="8785">
                  <c:v>1091.336787005414</c:v>
                </c:pt>
                <c:pt idx="8786">
                  <c:v>1092.5613691895671</c:v>
                </c:pt>
                <c:pt idx="8787">
                  <c:v>1115.1123837953407</c:v>
                </c:pt>
                <c:pt idx="8788">
                  <c:v>1071.7165551118492</c:v>
                </c:pt>
                <c:pt idx="8789">
                  <c:v>1073.8809851399653</c:v>
                </c:pt>
                <c:pt idx="8790">
                  <c:v>1075.9619057697471</c:v>
                </c:pt>
                <c:pt idx="8791">
                  <c:v>1105.7500648545233</c:v>
                </c:pt>
                <c:pt idx="8792">
                  <c:v>1124.0666515485295</c:v>
                </c:pt>
                <c:pt idx="8793">
                  <c:v>1122.5632202130319</c:v>
                </c:pt>
                <c:pt idx="8794">
                  <c:v>1107.4410819392799</c:v>
                </c:pt>
                <c:pt idx="8795">
                  <c:v>1082.5820791053384</c:v>
                </c:pt>
                <c:pt idx="8796">
                  <c:v>1110.1072075090831</c:v>
                </c:pt>
                <c:pt idx="8797">
                  <c:v>1105.6882676868315</c:v>
                </c:pt>
                <c:pt idx="8798">
                  <c:v>1706.0975292863027</c:v>
                </c:pt>
                <c:pt idx="8799">
                  <c:v>2006.1216014949225</c:v>
                </c:pt>
                <c:pt idx="8800">
                  <c:v>1706.1526496431372</c:v>
                </c:pt>
                <c:pt idx="8801">
                  <c:v>1109.0373231827994</c:v>
                </c:pt>
                <c:pt idx="8802">
                  <c:v>1082.1831618018464</c:v>
                </c:pt>
                <c:pt idx="8803">
                  <c:v>1117.6725550192177</c:v>
                </c:pt>
                <c:pt idx="8804">
                  <c:v>1085.465378244854</c:v>
                </c:pt>
                <c:pt idx="8805">
                  <c:v>1103.0799272211216</c:v>
                </c:pt>
                <c:pt idx="8806">
                  <c:v>1095.0744553244879</c:v>
                </c:pt>
                <c:pt idx="8807">
                  <c:v>1091.7812226275832</c:v>
                </c:pt>
                <c:pt idx="8808">
                  <c:v>1092.6851833853393</c:v>
                </c:pt>
                <c:pt idx="8809">
                  <c:v>1090.0137753493377</c:v>
                </c:pt>
                <c:pt idx="8810">
                  <c:v>1088.818632518005</c:v>
                </c:pt>
                <c:pt idx="8811">
                  <c:v>1089.9140666504629</c:v>
                </c:pt>
                <c:pt idx="8812">
                  <c:v>1093.4885486454157</c:v>
                </c:pt>
                <c:pt idx="8813">
                  <c:v>1120.4793677412345</c:v>
                </c:pt>
                <c:pt idx="8814">
                  <c:v>1122.0218194935696</c:v>
                </c:pt>
                <c:pt idx="8815">
                  <c:v>1124.8797745185541</c:v>
                </c:pt>
                <c:pt idx="8816">
                  <c:v>1059.6079826029184</c:v>
                </c:pt>
                <c:pt idx="8817">
                  <c:v>1102.0528628103466</c:v>
                </c:pt>
                <c:pt idx="8818">
                  <c:v>1096.662966138789</c:v>
                </c:pt>
                <c:pt idx="8819">
                  <c:v>1100.1633295486058</c:v>
                </c:pt>
                <c:pt idx="8820">
                  <c:v>1063.7635597241265</c:v>
                </c:pt>
                <c:pt idx="8821">
                  <c:v>1074.2690902529498</c:v>
                </c:pt>
                <c:pt idx="8822">
                  <c:v>1066.7436546524623</c:v>
                </c:pt>
                <c:pt idx="8823">
                  <c:v>2015.54386648017</c:v>
                </c:pt>
                <c:pt idx="8824">
                  <c:v>2007.1358509244053</c:v>
                </c:pt>
                <c:pt idx="8825">
                  <c:v>1077.2372096809058</c:v>
                </c:pt>
                <c:pt idx="8826">
                  <c:v>1096.4975553545992</c:v>
                </c:pt>
                <c:pt idx="8827">
                  <c:v>1061.2343093836766</c:v>
                </c:pt>
                <c:pt idx="8828">
                  <c:v>1110.2740828876649</c:v>
                </c:pt>
                <c:pt idx="8829">
                  <c:v>1118.3827846114716</c:v>
                </c:pt>
                <c:pt idx="8830">
                  <c:v>1146.0429370038014</c:v>
                </c:pt>
                <c:pt idx="8831">
                  <c:v>1690.7976010810251</c:v>
                </c:pt>
                <c:pt idx="8832">
                  <c:v>1083.3406155157531</c:v>
                </c:pt>
                <c:pt idx="8833">
                  <c:v>1096.5364497670732</c:v>
                </c:pt>
                <c:pt idx="8834">
                  <c:v>1084.1619455465329</c:v>
                </c:pt>
                <c:pt idx="8835">
                  <c:v>1104.9210674887559</c:v>
                </c:pt>
                <c:pt idx="8836">
                  <c:v>1041.7523070072878</c:v>
                </c:pt>
                <c:pt idx="8837">
                  <c:v>1096.3542201468224</c:v>
                </c:pt>
                <c:pt idx="8838">
                  <c:v>1067.3707561750502</c:v>
                </c:pt>
                <c:pt idx="8839">
                  <c:v>1081.4654158713663</c:v>
                </c:pt>
                <c:pt idx="8840">
                  <c:v>1107.2260469443647</c:v>
                </c:pt>
                <c:pt idx="8841">
                  <c:v>1103.8121218035371</c:v>
                </c:pt>
                <c:pt idx="8842">
                  <c:v>1060.9131212566822</c:v>
                </c:pt>
                <c:pt idx="8843">
                  <c:v>1079.8017625893478</c:v>
                </c:pt>
                <c:pt idx="8844">
                  <c:v>2018.185169329234</c:v>
                </c:pt>
                <c:pt idx="8845">
                  <c:v>1964.1132355661857</c:v>
                </c:pt>
                <c:pt idx="8846">
                  <c:v>2008.6089005648291</c:v>
                </c:pt>
                <c:pt idx="8847">
                  <c:v>1113.0486842007156</c:v>
                </c:pt>
                <c:pt idx="8848">
                  <c:v>1113.5980124791224</c:v>
                </c:pt>
                <c:pt idx="8849">
                  <c:v>1986.1212334746044</c:v>
                </c:pt>
                <c:pt idx="8850">
                  <c:v>1698.1099373865925</c:v>
                </c:pt>
                <c:pt idx="8851">
                  <c:v>1693.4283888779344</c:v>
                </c:pt>
                <c:pt idx="8852">
                  <c:v>1672.4598070883501</c:v>
                </c:pt>
                <c:pt idx="8853">
                  <c:v>1985.2793402854859</c:v>
                </c:pt>
                <c:pt idx="8854">
                  <c:v>1073.5364071736522</c:v>
                </c:pt>
                <c:pt idx="8855">
                  <c:v>1719.8725974418567</c:v>
                </c:pt>
                <c:pt idx="8856">
                  <c:v>1989.1721708420243</c:v>
                </c:pt>
                <c:pt idx="8857">
                  <c:v>1093.2914051640164</c:v>
                </c:pt>
                <c:pt idx="8858">
                  <c:v>1121.6581781125092</c:v>
                </c:pt>
                <c:pt idx="8859">
                  <c:v>1114.4838132013629</c:v>
                </c:pt>
                <c:pt idx="8860">
                  <c:v>1084.9074644392035</c:v>
                </c:pt>
                <c:pt idx="8861">
                  <c:v>1102.0750775715842</c:v>
                </c:pt>
                <c:pt idx="8862">
                  <c:v>1098.1717836297551</c:v>
                </c:pt>
                <c:pt idx="8863">
                  <c:v>1142.4160883766635</c:v>
                </c:pt>
                <c:pt idx="8864">
                  <c:v>2021.9129549335892</c:v>
                </c:pt>
                <c:pt idx="8865">
                  <c:v>1997.8931521463089</c:v>
                </c:pt>
                <c:pt idx="8866">
                  <c:v>1114.6876779145439</c:v>
                </c:pt>
                <c:pt idx="8867">
                  <c:v>1104.1441424156733</c:v>
                </c:pt>
                <c:pt idx="8868">
                  <c:v>1130.397251872952</c:v>
                </c:pt>
                <c:pt idx="8869">
                  <c:v>1095.3593381550654</c:v>
                </c:pt>
                <c:pt idx="8870">
                  <c:v>1101.9971987373815</c:v>
                </c:pt>
                <c:pt idx="8871">
                  <c:v>1721.2932299930583</c:v>
                </c:pt>
                <c:pt idx="8872">
                  <c:v>1155.3833630655345</c:v>
                </c:pt>
                <c:pt idx="8873">
                  <c:v>1076.4705245526852</c:v>
                </c:pt>
                <c:pt idx="8874">
                  <c:v>1105.7243871133533</c:v>
                </c:pt>
                <c:pt idx="8875">
                  <c:v>1120.4336979449968</c:v>
                </c:pt>
                <c:pt idx="8876">
                  <c:v>1103.5264863372231</c:v>
                </c:pt>
                <c:pt idx="8877">
                  <c:v>1111.0483167016134</c:v>
                </c:pt>
                <c:pt idx="8878">
                  <c:v>1119.2916325823296</c:v>
                </c:pt>
                <c:pt idx="8879">
                  <c:v>1109.7105396768507</c:v>
                </c:pt>
                <c:pt idx="8880">
                  <c:v>1104.7852171907614</c:v>
                </c:pt>
                <c:pt idx="8881">
                  <c:v>1738.4494781754936</c:v>
                </c:pt>
                <c:pt idx="8882">
                  <c:v>1099.2333955448366</c:v>
                </c:pt>
                <c:pt idx="8883">
                  <c:v>1084.1968291430269</c:v>
                </c:pt>
                <c:pt idx="8884">
                  <c:v>1118.0555756060751</c:v>
                </c:pt>
                <c:pt idx="8885">
                  <c:v>1111.7739448010736</c:v>
                </c:pt>
                <c:pt idx="8886">
                  <c:v>1681.3602171985156</c:v>
                </c:pt>
                <c:pt idx="8887">
                  <c:v>1111.3278747262468</c:v>
                </c:pt>
                <c:pt idx="8888">
                  <c:v>1108.8865347981173</c:v>
                </c:pt>
                <c:pt idx="8889">
                  <c:v>2010.7944862348998</c:v>
                </c:pt>
                <c:pt idx="8890">
                  <c:v>2043.3620541319794</c:v>
                </c:pt>
                <c:pt idx="8891">
                  <c:v>1689.8749748801404</c:v>
                </c:pt>
                <c:pt idx="8892">
                  <c:v>1090.7424838378329</c:v>
                </c:pt>
                <c:pt idx="8893">
                  <c:v>1127.4586909393852</c:v>
                </c:pt>
                <c:pt idx="8894">
                  <c:v>1099.4510500954168</c:v>
                </c:pt>
                <c:pt idx="8895">
                  <c:v>1991.3543490024249</c:v>
                </c:pt>
                <c:pt idx="8896">
                  <c:v>1087.3884244222977</c:v>
                </c:pt>
                <c:pt idx="8897">
                  <c:v>1724.7590986493187</c:v>
                </c:pt>
                <c:pt idx="8898">
                  <c:v>1673.2746497213561</c:v>
                </c:pt>
                <c:pt idx="8899">
                  <c:v>1150.1550010503106</c:v>
                </c:pt>
                <c:pt idx="8900">
                  <c:v>1692.9692274767585</c:v>
                </c:pt>
                <c:pt idx="8901">
                  <c:v>1680.2870175905812</c:v>
                </c:pt>
                <c:pt idx="8902">
                  <c:v>1091.0867126660883</c:v>
                </c:pt>
                <c:pt idx="8903">
                  <c:v>1987.886737863998</c:v>
                </c:pt>
                <c:pt idx="8904">
                  <c:v>1961.9435648191111</c:v>
                </c:pt>
                <c:pt idx="8905">
                  <c:v>1686.8430728202936</c:v>
                </c:pt>
                <c:pt idx="8906">
                  <c:v>1105.4269210656596</c:v>
                </c:pt>
                <c:pt idx="8907">
                  <c:v>1723.5629763956979</c:v>
                </c:pt>
                <c:pt idx="8908">
                  <c:v>1081.8331183318969</c:v>
                </c:pt>
                <c:pt idx="8909">
                  <c:v>1122.4256580870897</c:v>
                </c:pt>
                <c:pt idx="8910">
                  <c:v>1111.1705216764303</c:v>
                </c:pt>
                <c:pt idx="8911">
                  <c:v>1078.6112165925267</c:v>
                </c:pt>
                <c:pt idx="8912">
                  <c:v>1703.7980929606454</c:v>
                </c:pt>
                <c:pt idx="8913">
                  <c:v>1970.120080415647</c:v>
                </c:pt>
                <c:pt idx="8914">
                  <c:v>1978.9937537513943</c:v>
                </c:pt>
                <c:pt idx="8915">
                  <c:v>1129.0267531359764</c:v>
                </c:pt>
                <c:pt idx="8916">
                  <c:v>1108.0672304195525</c:v>
                </c:pt>
                <c:pt idx="8917">
                  <c:v>1120.2270762527821</c:v>
                </c:pt>
                <c:pt idx="8918">
                  <c:v>1071.5870462482994</c:v>
                </c:pt>
                <c:pt idx="8919">
                  <c:v>1109.6684701736087</c:v>
                </c:pt>
                <c:pt idx="8920">
                  <c:v>1122.4615929908832</c:v>
                </c:pt>
                <c:pt idx="8921">
                  <c:v>1109.4941833303119</c:v>
                </c:pt>
                <c:pt idx="8922">
                  <c:v>1107.9292409290483</c:v>
                </c:pt>
                <c:pt idx="8923">
                  <c:v>1067.4663041616304</c:v>
                </c:pt>
                <c:pt idx="8924">
                  <c:v>1122.5781717377854</c:v>
                </c:pt>
                <c:pt idx="8925">
                  <c:v>1990.2462740681306</c:v>
                </c:pt>
                <c:pt idx="8926">
                  <c:v>1074.1415207401785</c:v>
                </c:pt>
                <c:pt idx="8927">
                  <c:v>1065.166538370836</c:v>
                </c:pt>
                <c:pt idx="8928">
                  <c:v>1070.4827870156184</c:v>
                </c:pt>
                <c:pt idx="8929">
                  <c:v>1083.6179573281454</c:v>
                </c:pt>
                <c:pt idx="8930">
                  <c:v>1084.2974434624573</c:v>
                </c:pt>
                <c:pt idx="8931">
                  <c:v>2002.9495268529952</c:v>
                </c:pt>
                <c:pt idx="8932">
                  <c:v>1117.5428372838562</c:v>
                </c:pt>
                <c:pt idx="8933">
                  <c:v>1106.7125665703811</c:v>
                </c:pt>
                <c:pt idx="8934">
                  <c:v>1082.5890223145152</c:v>
                </c:pt>
                <c:pt idx="8935">
                  <c:v>1717.8486034727796</c:v>
                </c:pt>
                <c:pt idx="8936">
                  <c:v>2003.5291982789113</c:v>
                </c:pt>
                <c:pt idx="8937">
                  <c:v>1079.7016335714177</c:v>
                </c:pt>
                <c:pt idx="8938">
                  <c:v>1085.3647047515947</c:v>
                </c:pt>
                <c:pt idx="8939">
                  <c:v>1105.0671717997302</c:v>
                </c:pt>
                <c:pt idx="8940">
                  <c:v>1103.5265471175649</c:v>
                </c:pt>
                <c:pt idx="8941">
                  <c:v>1109.2643688026951</c:v>
                </c:pt>
                <c:pt idx="8942">
                  <c:v>2009.9880733750942</c:v>
                </c:pt>
                <c:pt idx="8943">
                  <c:v>2022.0381931527377</c:v>
                </c:pt>
                <c:pt idx="8944">
                  <c:v>1996.7719423885999</c:v>
                </c:pt>
                <c:pt idx="8945">
                  <c:v>2022.4802897274583</c:v>
                </c:pt>
                <c:pt idx="8946">
                  <c:v>1108.2899825491315</c:v>
                </c:pt>
                <c:pt idx="8947">
                  <c:v>2016.6917619300075</c:v>
                </c:pt>
                <c:pt idx="8948">
                  <c:v>1700.6398672375126</c:v>
                </c:pt>
                <c:pt idx="8949">
                  <c:v>1102.2232417899827</c:v>
                </c:pt>
                <c:pt idx="8950">
                  <c:v>1096.9486033945336</c:v>
                </c:pt>
                <c:pt idx="8951">
                  <c:v>2000.7384480946125</c:v>
                </c:pt>
                <c:pt idx="8952">
                  <c:v>1983.9035285937371</c:v>
                </c:pt>
                <c:pt idx="8953">
                  <c:v>2014.3530882103335</c:v>
                </c:pt>
                <c:pt idx="8954">
                  <c:v>1114.4273401714465</c:v>
                </c:pt>
                <c:pt idx="8955">
                  <c:v>1120.8924989421394</c:v>
                </c:pt>
                <c:pt idx="8956">
                  <c:v>1109.9851916489454</c:v>
                </c:pt>
                <c:pt idx="8957">
                  <c:v>2016.7844289615257</c:v>
                </c:pt>
                <c:pt idx="8958">
                  <c:v>1073.7399638041143</c:v>
                </c:pt>
                <c:pt idx="8959">
                  <c:v>1074.0952375800682</c:v>
                </c:pt>
                <c:pt idx="8960">
                  <c:v>1681.6469495595957</c:v>
                </c:pt>
                <c:pt idx="8961">
                  <c:v>1067.2671225606086</c:v>
                </c:pt>
                <c:pt idx="8962">
                  <c:v>1142.2260687748555</c:v>
                </c:pt>
                <c:pt idx="8963">
                  <c:v>1724.6515788002434</c:v>
                </c:pt>
                <c:pt idx="8964">
                  <c:v>2005.7432138949462</c:v>
                </c:pt>
                <c:pt idx="8965">
                  <c:v>1121.5866154826913</c:v>
                </c:pt>
                <c:pt idx="8966">
                  <c:v>1131.140509280485</c:v>
                </c:pt>
                <c:pt idx="8967">
                  <c:v>1109.5902189863243</c:v>
                </c:pt>
                <c:pt idx="8968">
                  <c:v>1993.7467392624524</c:v>
                </c:pt>
                <c:pt idx="8969">
                  <c:v>1070.5851652681758</c:v>
                </c:pt>
                <c:pt idx="8970">
                  <c:v>1068.6351244124276</c:v>
                </c:pt>
                <c:pt idx="8971">
                  <c:v>1151.9487078460606</c:v>
                </c:pt>
                <c:pt idx="8972">
                  <c:v>1726.3519961894324</c:v>
                </c:pt>
                <c:pt idx="8973">
                  <c:v>1731.645567923488</c:v>
                </c:pt>
                <c:pt idx="8974">
                  <c:v>1982.507831787844</c:v>
                </c:pt>
                <c:pt idx="8975">
                  <c:v>1047.2491652475924</c:v>
                </c:pt>
                <c:pt idx="8976">
                  <c:v>1135.4472613253934</c:v>
                </c:pt>
                <c:pt idx="8977">
                  <c:v>1077.4481194362181</c:v>
                </c:pt>
                <c:pt idx="8978">
                  <c:v>1121.7001553674816</c:v>
                </c:pt>
                <c:pt idx="8979">
                  <c:v>1108.9872805329396</c:v>
                </c:pt>
                <c:pt idx="8980">
                  <c:v>1139.5183150074838</c:v>
                </c:pt>
                <c:pt idx="8981">
                  <c:v>1112.6846783875187</c:v>
                </c:pt>
                <c:pt idx="8982">
                  <c:v>1096.2571300628174</c:v>
                </c:pt>
                <c:pt idx="8983">
                  <c:v>1095.1609085849186</c:v>
                </c:pt>
                <c:pt idx="8984">
                  <c:v>1103.4184068439404</c:v>
                </c:pt>
                <c:pt idx="8985">
                  <c:v>1131.2653717179612</c:v>
                </c:pt>
                <c:pt idx="8986">
                  <c:v>1127.3342286806087</c:v>
                </c:pt>
                <c:pt idx="8987">
                  <c:v>1067.6037743372015</c:v>
                </c:pt>
                <c:pt idx="8988">
                  <c:v>1071.7445048029927</c:v>
                </c:pt>
                <c:pt idx="8989">
                  <c:v>1086.9664401960536</c:v>
                </c:pt>
                <c:pt idx="8990">
                  <c:v>1106.2696908953164</c:v>
                </c:pt>
                <c:pt idx="8991">
                  <c:v>1066.0705245543497</c:v>
                </c:pt>
                <c:pt idx="8992">
                  <c:v>1118.5425126536597</c:v>
                </c:pt>
                <c:pt idx="8993">
                  <c:v>1082.8883014137484</c:v>
                </c:pt>
                <c:pt idx="8994">
                  <c:v>1688.9476413805685</c:v>
                </c:pt>
                <c:pt idx="8995">
                  <c:v>1078.9068430172695</c:v>
                </c:pt>
                <c:pt idx="8996">
                  <c:v>1104.9395526345234</c:v>
                </c:pt>
                <c:pt idx="8997">
                  <c:v>1107.6504304479429</c:v>
                </c:pt>
                <c:pt idx="8998">
                  <c:v>1088.2528748679522</c:v>
                </c:pt>
                <c:pt idx="8999">
                  <c:v>1098.9851994380049</c:v>
                </c:pt>
                <c:pt idx="9000">
                  <c:v>1102.2454392291031</c:v>
                </c:pt>
                <c:pt idx="9001">
                  <c:v>1104.4255607402658</c:v>
                </c:pt>
                <c:pt idx="9002">
                  <c:v>1710.6795729018088</c:v>
                </c:pt>
                <c:pt idx="9003">
                  <c:v>1079.3859494429173</c:v>
                </c:pt>
                <c:pt idx="9004">
                  <c:v>1076.5311444673921</c:v>
                </c:pt>
                <c:pt idx="9005">
                  <c:v>1113.1587610347894</c:v>
                </c:pt>
                <c:pt idx="9006">
                  <c:v>1078.7951051630039</c:v>
                </c:pt>
                <c:pt idx="9007">
                  <c:v>2028.1770369919013</c:v>
                </c:pt>
                <c:pt idx="9008">
                  <c:v>1074.7087166884853</c:v>
                </c:pt>
                <c:pt idx="9009">
                  <c:v>1088.701251233407</c:v>
                </c:pt>
                <c:pt idx="9010">
                  <c:v>1720.300165391425</c:v>
                </c:pt>
                <c:pt idx="9011">
                  <c:v>2015.3129080341707</c:v>
                </c:pt>
                <c:pt idx="9012">
                  <c:v>1130.9669741804023</c:v>
                </c:pt>
                <c:pt idx="9013">
                  <c:v>1682.427130378001</c:v>
                </c:pt>
                <c:pt idx="9014">
                  <c:v>1086.57933094592</c:v>
                </c:pt>
                <c:pt idx="9015">
                  <c:v>1101.7102540775736</c:v>
                </c:pt>
                <c:pt idx="9016">
                  <c:v>1104.1812739745683</c:v>
                </c:pt>
                <c:pt idx="9017">
                  <c:v>1081.7208216443132</c:v>
                </c:pt>
                <c:pt idx="9018">
                  <c:v>1116.3504366922034</c:v>
                </c:pt>
                <c:pt idx="9019">
                  <c:v>1097.3704862043955</c:v>
                </c:pt>
                <c:pt idx="9020">
                  <c:v>1063.1989807932976</c:v>
                </c:pt>
                <c:pt idx="9021">
                  <c:v>1082.0872274289652</c:v>
                </c:pt>
                <c:pt idx="9022">
                  <c:v>1101.2811706056584</c:v>
                </c:pt>
                <c:pt idx="9023">
                  <c:v>1671.7617780997941</c:v>
                </c:pt>
                <c:pt idx="9024">
                  <c:v>2007.8149122359118</c:v>
                </c:pt>
                <c:pt idx="9025">
                  <c:v>1115.0854003649008</c:v>
                </c:pt>
                <c:pt idx="9026">
                  <c:v>1111.4496788870285</c:v>
                </c:pt>
                <c:pt idx="9027">
                  <c:v>1695.2584861867779</c:v>
                </c:pt>
                <c:pt idx="9028">
                  <c:v>2029.7602573862541</c:v>
                </c:pt>
                <c:pt idx="9029">
                  <c:v>1722.9065573994683</c:v>
                </c:pt>
                <c:pt idx="9030">
                  <c:v>1105.4885335176407</c:v>
                </c:pt>
                <c:pt idx="9031">
                  <c:v>1116.8554065147775</c:v>
                </c:pt>
                <c:pt idx="9032">
                  <c:v>2005.6211491756621</c:v>
                </c:pt>
                <c:pt idx="9033">
                  <c:v>1099.7433544258379</c:v>
                </c:pt>
                <c:pt idx="9034">
                  <c:v>1076.9549157067847</c:v>
                </c:pt>
                <c:pt idx="9035">
                  <c:v>1114.059697716556</c:v>
                </c:pt>
                <c:pt idx="9036">
                  <c:v>1729.2467489530047</c:v>
                </c:pt>
                <c:pt idx="9037">
                  <c:v>1976.0424710561174</c:v>
                </c:pt>
                <c:pt idx="9038">
                  <c:v>1112.8924901096802</c:v>
                </c:pt>
                <c:pt idx="9039">
                  <c:v>1165.388347977349</c:v>
                </c:pt>
                <c:pt idx="9040">
                  <c:v>1715.7377598916432</c:v>
                </c:pt>
                <c:pt idx="9041">
                  <c:v>2000.7666773124972</c:v>
                </c:pt>
                <c:pt idx="9042">
                  <c:v>1703.6822894451852</c:v>
                </c:pt>
                <c:pt idx="9043">
                  <c:v>1685.7221431658131</c:v>
                </c:pt>
                <c:pt idx="9044">
                  <c:v>1110.6400828704377</c:v>
                </c:pt>
                <c:pt idx="9045">
                  <c:v>1089.2991168316123</c:v>
                </c:pt>
                <c:pt idx="9046">
                  <c:v>1132.8607629775688</c:v>
                </c:pt>
                <c:pt idx="9047">
                  <c:v>1087.3155173423906</c:v>
                </c:pt>
                <c:pt idx="9048">
                  <c:v>1104.6982479688791</c:v>
                </c:pt>
                <c:pt idx="9049">
                  <c:v>1136.9177563501269</c:v>
                </c:pt>
                <c:pt idx="9050">
                  <c:v>1108.7619662986319</c:v>
                </c:pt>
                <c:pt idx="9051">
                  <c:v>1110.6034866958184</c:v>
                </c:pt>
                <c:pt idx="9052">
                  <c:v>1089.7832769650674</c:v>
                </c:pt>
                <c:pt idx="9053">
                  <c:v>2018.1988980582164</c:v>
                </c:pt>
                <c:pt idx="9054">
                  <c:v>1091.573537050702</c:v>
                </c:pt>
                <c:pt idx="9055">
                  <c:v>1079.3304825093376</c:v>
                </c:pt>
                <c:pt idx="9056">
                  <c:v>1106.1912199719116</c:v>
                </c:pt>
                <c:pt idx="9057">
                  <c:v>1128.3840862974459</c:v>
                </c:pt>
                <c:pt idx="9058">
                  <c:v>1157.7394344731997</c:v>
                </c:pt>
                <c:pt idx="9059">
                  <c:v>1711.5860320677432</c:v>
                </c:pt>
                <c:pt idx="9060">
                  <c:v>1092.0148024651005</c:v>
                </c:pt>
                <c:pt idx="9061">
                  <c:v>1044.2913588840222</c:v>
                </c:pt>
                <c:pt idx="9062">
                  <c:v>1134.4072080495991</c:v>
                </c:pt>
                <c:pt idx="9063">
                  <c:v>1095.0217185123659</c:v>
                </c:pt>
                <c:pt idx="9064">
                  <c:v>1716.1418114449384</c:v>
                </c:pt>
                <c:pt idx="9065">
                  <c:v>2020.3072241769466</c:v>
                </c:pt>
                <c:pt idx="9066">
                  <c:v>1051.0799381430384</c:v>
                </c:pt>
                <c:pt idx="9067">
                  <c:v>1142.9603953177877</c:v>
                </c:pt>
                <c:pt idx="9068">
                  <c:v>1114.7896155297631</c:v>
                </c:pt>
                <c:pt idx="9069">
                  <c:v>1111.6914622614656</c:v>
                </c:pt>
                <c:pt idx="9070">
                  <c:v>1087.7563558649556</c:v>
                </c:pt>
                <c:pt idx="9071">
                  <c:v>2008.5104120267533</c:v>
                </c:pt>
                <c:pt idx="9072">
                  <c:v>1092.490997887908</c:v>
                </c:pt>
                <c:pt idx="9073">
                  <c:v>1092.3987103382603</c:v>
                </c:pt>
                <c:pt idx="9074">
                  <c:v>1145.5228741427179</c:v>
                </c:pt>
                <c:pt idx="9075">
                  <c:v>1099.1753459599563</c:v>
                </c:pt>
                <c:pt idx="9076">
                  <c:v>1100.039862562292</c:v>
                </c:pt>
                <c:pt idx="9077">
                  <c:v>1687.6998810710968</c:v>
                </c:pt>
                <c:pt idx="9078">
                  <c:v>1093.2483999088279</c:v>
                </c:pt>
                <c:pt idx="9079">
                  <c:v>2017.2113387065747</c:v>
                </c:pt>
                <c:pt idx="9080">
                  <c:v>1098.2654638245865</c:v>
                </c:pt>
                <c:pt idx="9081">
                  <c:v>1090.7369709404707</c:v>
                </c:pt>
                <c:pt idx="9082">
                  <c:v>1123.4702285206988</c:v>
                </c:pt>
                <c:pt idx="9083">
                  <c:v>2029.2359037199608</c:v>
                </c:pt>
                <c:pt idx="9084">
                  <c:v>1089.5879359557582</c:v>
                </c:pt>
                <c:pt idx="9085">
                  <c:v>1112.4579333726056</c:v>
                </c:pt>
                <c:pt idx="9086">
                  <c:v>1108.8176167911042</c:v>
                </c:pt>
                <c:pt idx="9087">
                  <c:v>1128.6234440018977</c:v>
                </c:pt>
                <c:pt idx="9088">
                  <c:v>1090.2552642904325</c:v>
                </c:pt>
                <c:pt idx="9089">
                  <c:v>1112.9367449721685</c:v>
                </c:pt>
                <c:pt idx="9090">
                  <c:v>1076.1863281764836</c:v>
                </c:pt>
                <c:pt idx="9091">
                  <c:v>1130.5863281223899</c:v>
                </c:pt>
                <c:pt idx="9092">
                  <c:v>1070.021390934726</c:v>
                </c:pt>
                <c:pt idx="9093">
                  <c:v>1137.6117090115733</c:v>
                </c:pt>
                <c:pt idx="9094">
                  <c:v>1118.8135715963158</c:v>
                </c:pt>
                <c:pt idx="9095">
                  <c:v>1100.0883137070491</c:v>
                </c:pt>
                <c:pt idx="9096">
                  <c:v>1095.8089482263824</c:v>
                </c:pt>
                <c:pt idx="9097">
                  <c:v>1100.8731152121661</c:v>
                </c:pt>
                <c:pt idx="9098">
                  <c:v>1106.6695520597279</c:v>
                </c:pt>
                <c:pt idx="9099">
                  <c:v>1713.8695335447849</c:v>
                </c:pt>
                <c:pt idx="9100">
                  <c:v>2040.0743065850809</c:v>
                </c:pt>
                <c:pt idx="9101">
                  <c:v>1952.7335971950167</c:v>
                </c:pt>
                <c:pt idx="9102">
                  <c:v>1114.76947440852</c:v>
                </c:pt>
                <c:pt idx="9103">
                  <c:v>1075.8153995108808</c:v>
                </c:pt>
                <c:pt idx="9104">
                  <c:v>2004.5472322440573</c:v>
                </c:pt>
                <c:pt idx="9105">
                  <c:v>1129.8542550291454</c:v>
                </c:pt>
                <c:pt idx="9106">
                  <c:v>1076.6824725492659</c:v>
                </c:pt>
                <c:pt idx="9107">
                  <c:v>1102.5668238119601</c:v>
                </c:pt>
                <c:pt idx="9108">
                  <c:v>1686.2918114424606</c:v>
                </c:pt>
                <c:pt idx="9109">
                  <c:v>1988.2634641768288</c:v>
                </c:pt>
                <c:pt idx="9110">
                  <c:v>1108.4270827986038</c:v>
                </c:pt>
                <c:pt idx="9111">
                  <c:v>1120.4942928195521</c:v>
                </c:pt>
                <c:pt idx="9112">
                  <c:v>1102.7988370881203</c:v>
                </c:pt>
                <c:pt idx="9113">
                  <c:v>1098.165132441879</c:v>
                </c:pt>
                <c:pt idx="9114">
                  <c:v>1067.5813794274361</c:v>
                </c:pt>
                <c:pt idx="9115">
                  <c:v>1069.1104713461903</c:v>
                </c:pt>
                <c:pt idx="9116">
                  <c:v>1090.2561167995564</c:v>
                </c:pt>
                <c:pt idx="9117">
                  <c:v>1116.6120982756845</c:v>
                </c:pt>
                <c:pt idx="9118">
                  <c:v>1066.038914550182</c:v>
                </c:pt>
                <c:pt idx="9119">
                  <c:v>1103.8956107482013</c:v>
                </c:pt>
                <c:pt idx="9120">
                  <c:v>1099.1957638514923</c:v>
                </c:pt>
                <c:pt idx="9121">
                  <c:v>1706.7345984527985</c:v>
                </c:pt>
                <c:pt idx="9122">
                  <c:v>1090.0531590606397</c:v>
                </c:pt>
                <c:pt idx="9123">
                  <c:v>1099.5600741442095</c:v>
                </c:pt>
                <c:pt idx="9124">
                  <c:v>1051.9596064621946</c:v>
                </c:pt>
                <c:pt idx="9125">
                  <c:v>1119.1351014506004</c:v>
                </c:pt>
                <c:pt idx="9126">
                  <c:v>1689.5485339240822</c:v>
                </c:pt>
                <c:pt idx="9127">
                  <c:v>1077.7174874585135</c:v>
                </c:pt>
                <c:pt idx="9128">
                  <c:v>1102.3811346118073</c:v>
                </c:pt>
                <c:pt idx="9129">
                  <c:v>2003.500928781478</c:v>
                </c:pt>
                <c:pt idx="9130">
                  <c:v>1099.9003187293038</c:v>
                </c:pt>
                <c:pt idx="9131">
                  <c:v>1072.2421380223504</c:v>
                </c:pt>
                <c:pt idx="9132">
                  <c:v>1689.9208378187377</c:v>
                </c:pt>
                <c:pt idx="9133">
                  <c:v>1715.9460162597329</c:v>
                </c:pt>
                <c:pt idx="9134">
                  <c:v>1075.1472436361294</c:v>
                </c:pt>
                <c:pt idx="9135">
                  <c:v>1106.9538341561117</c:v>
                </c:pt>
                <c:pt idx="9136">
                  <c:v>1089.2540736806729</c:v>
                </c:pt>
                <c:pt idx="9137">
                  <c:v>1142.4436402388299</c:v>
                </c:pt>
                <c:pt idx="9138">
                  <c:v>1094.49371638346</c:v>
                </c:pt>
                <c:pt idx="9139">
                  <c:v>1111.4190566393008</c:v>
                </c:pt>
                <c:pt idx="9140">
                  <c:v>1092.4510578611112</c:v>
                </c:pt>
                <c:pt idx="9141">
                  <c:v>1121.928548076487</c:v>
                </c:pt>
                <c:pt idx="9142">
                  <c:v>1072.1955243269376</c:v>
                </c:pt>
                <c:pt idx="9143">
                  <c:v>1086.3214196283</c:v>
                </c:pt>
                <c:pt idx="9144">
                  <c:v>1123.0387783955157</c:v>
                </c:pt>
                <c:pt idx="9145">
                  <c:v>1088.3228228364233</c:v>
                </c:pt>
                <c:pt idx="9146">
                  <c:v>1108.1300725184017</c:v>
                </c:pt>
                <c:pt idx="9147">
                  <c:v>1723.7821484732262</c:v>
                </c:pt>
                <c:pt idx="9148">
                  <c:v>1116.0542124846133</c:v>
                </c:pt>
                <c:pt idx="9149">
                  <c:v>1702.3825287568714</c:v>
                </c:pt>
                <c:pt idx="9150">
                  <c:v>1695.1610392253426</c:v>
                </c:pt>
                <c:pt idx="9151">
                  <c:v>1953.0769382740382</c:v>
                </c:pt>
                <c:pt idx="9152">
                  <c:v>1082.940127165738</c:v>
                </c:pt>
                <c:pt idx="9153">
                  <c:v>1156.907342885987</c:v>
                </c:pt>
                <c:pt idx="9154">
                  <c:v>1093.0153204637681</c:v>
                </c:pt>
                <c:pt idx="9155">
                  <c:v>1666.8614521257084</c:v>
                </c:pt>
                <c:pt idx="9156">
                  <c:v>1709.1145135163799</c:v>
                </c:pt>
                <c:pt idx="9157">
                  <c:v>1119.3189563031988</c:v>
                </c:pt>
                <c:pt idx="9158">
                  <c:v>1104.6502482529888</c:v>
                </c:pt>
                <c:pt idx="9159">
                  <c:v>1108.4117905852838</c:v>
                </c:pt>
                <c:pt idx="9160">
                  <c:v>1085.9502269197892</c:v>
                </c:pt>
                <c:pt idx="9161">
                  <c:v>1066.5039573758741</c:v>
                </c:pt>
                <c:pt idx="9162">
                  <c:v>1166.5785780647088</c:v>
                </c:pt>
                <c:pt idx="9163">
                  <c:v>1983.3976074584207</c:v>
                </c:pt>
                <c:pt idx="9164">
                  <c:v>1082.5450904697534</c:v>
                </c:pt>
                <c:pt idx="9165">
                  <c:v>1051.8798206487443</c:v>
                </c:pt>
                <c:pt idx="9166">
                  <c:v>1148.4042398340694</c:v>
                </c:pt>
                <c:pt idx="9167">
                  <c:v>1986.3906945381852</c:v>
                </c:pt>
                <c:pt idx="9168">
                  <c:v>1701.1421734479231</c:v>
                </c:pt>
                <c:pt idx="9169">
                  <c:v>1116.7673701728204</c:v>
                </c:pt>
                <c:pt idx="9170">
                  <c:v>1110.8793764064687</c:v>
                </c:pt>
                <c:pt idx="9171">
                  <c:v>1716.634827652246</c:v>
                </c:pt>
                <c:pt idx="9172">
                  <c:v>1088.5614261407979</c:v>
                </c:pt>
                <c:pt idx="9173">
                  <c:v>1113.9803920443223</c:v>
                </c:pt>
                <c:pt idx="9174">
                  <c:v>1090.3624693328659</c:v>
                </c:pt>
                <c:pt idx="9175">
                  <c:v>1106.0648997520245</c:v>
                </c:pt>
                <c:pt idx="9176">
                  <c:v>1060.629944665377</c:v>
                </c:pt>
                <c:pt idx="9177">
                  <c:v>1104.4921372113688</c:v>
                </c:pt>
                <c:pt idx="9178">
                  <c:v>1985.3043396297173</c:v>
                </c:pt>
                <c:pt idx="9179">
                  <c:v>2002.8894866229198</c:v>
                </c:pt>
                <c:pt idx="9180">
                  <c:v>2015.0197287383162</c:v>
                </c:pt>
                <c:pt idx="9181">
                  <c:v>2005.1226084717719</c:v>
                </c:pt>
                <c:pt idx="9182">
                  <c:v>1991.9693487628829</c:v>
                </c:pt>
                <c:pt idx="9183">
                  <c:v>1096.3708183155213</c:v>
                </c:pt>
                <c:pt idx="9184">
                  <c:v>1072.7866816615244</c:v>
                </c:pt>
                <c:pt idx="9185">
                  <c:v>1996.4407756452154</c:v>
                </c:pt>
                <c:pt idx="9186">
                  <c:v>1092.0464851348802</c:v>
                </c:pt>
                <c:pt idx="9187">
                  <c:v>2012.1981388166619</c:v>
                </c:pt>
                <c:pt idx="9188">
                  <c:v>1077.7665991101771</c:v>
                </c:pt>
                <c:pt idx="9189">
                  <c:v>1078.7412853410576</c:v>
                </c:pt>
                <c:pt idx="9190">
                  <c:v>1104.5362860123792</c:v>
                </c:pt>
                <c:pt idx="9191">
                  <c:v>1135.1419861598813</c:v>
                </c:pt>
                <c:pt idx="9192">
                  <c:v>1077.8532808308275</c:v>
                </c:pt>
                <c:pt idx="9193">
                  <c:v>1105.4004723638927</c:v>
                </c:pt>
                <c:pt idx="9194">
                  <c:v>1099.717359406226</c:v>
                </c:pt>
                <c:pt idx="9195">
                  <c:v>1121.4128113899742</c:v>
                </c:pt>
                <c:pt idx="9196">
                  <c:v>1125.5154200192173</c:v>
                </c:pt>
                <c:pt idx="9197">
                  <c:v>1108.6391514355846</c:v>
                </c:pt>
                <c:pt idx="9198">
                  <c:v>1094.769864810803</c:v>
                </c:pt>
                <c:pt idx="9199">
                  <c:v>1091.0252168577213</c:v>
                </c:pt>
                <c:pt idx="9200">
                  <c:v>1121.6239944794543</c:v>
                </c:pt>
                <c:pt idx="9201">
                  <c:v>1133.7958948833239</c:v>
                </c:pt>
                <c:pt idx="9202">
                  <c:v>1098.60110920377</c:v>
                </c:pt>
                <c:pt idx="9203">
                  <c:v>1171.7968205322456</c:v>
                </c:pt>
                <c:pt idx="9204">
                  <c:v>1148.1162655758535</c:v>
                </c:pt>
                <c:pt idx="9205">
                  <c:v>2022.3362172168629</c:v>
                </c:pt>
                <c:pt idx="9206">
                  <c:v>2000.2912894292429</c:v>
                </c:pt>
                <c:pt idx="9207">
                  <c:v>1695.488535376759</c:v>
                </c:pt>
                <c:pt idx="9208">
                  <c:v>1678.2359496763199</c:v>
                </c:pt>
                <c:pt idx="9209">
                  <c:v>1978.4753175978174</c:v>
                </c:pt>
                <c:pt idx="9210">
                  <c:v>1120.7102712765436</c:v>
                </c:pt>
                <c:pt idx="9211">
                  <c:v>1108.8023487971666</c:v>
                </c:pt>
                <c:pt idx="9212">
                  <c:v>1096.6189830709532</c:v>
                </c:pt>
                <c:pt idx="9213">
                  <c:v>1104.4539942384361</c:v>
                </c:pt>
                <c:pt idx="9214">
                  <c:v>1104.632891610049</c:v>
                </c:pt>
                <c:pt idx="9215">
                  <c:v>1066.6671553513791</c:v>
                </c:pt>
                <c:pt idx="9216">
                  <c:v>1105.6802216409631</c:v>
                </c:pt>
                <c:pt idx="9217">
                  <c:v>1986.8747281033086</c:v>
                </c:pt>
                <c:pt idx="9218">
                  <c:v>1105.8766420853894</c:v>
                </c:pt>
                <c:pt idx="9219">
                  <c:v>1112.3865876061441</c:v>
                </c:pt>
                <c:pt idx="9220">
                  <c:v>1094.3363809987216</c:v>
                </c:pt>
                <c:pt idx="9221">
                  <c:v>1086.1006664576371</c:v>
                </c:pt>
                <c:pt idx="9222">
                  <c:v>1072.8753606120124</c:v>
                </c:pt>
                <c:pt idx="9223">
                  <c:v>1112.1182426510952</c:v>
                </c:pt>
                <c:pt idx="9224">
                  <c:v>1089.7783321013712</c:v>
                </c:pt>
                <c:pt idx="9225">
                  <c:v>1098.9464326727555</c:v>
                </c:pt>
                <c:pt idx="9226">
                  <c:v>1102.8365166981444</c:v>
                </c:pt>
                <c:pt idx="9227">
                  <c:v>1087.4477399244206</c:v>
                </c:pt>
                <c:pt idx="9228">
                  <c:v>1102.7531809811717</c:v>
                </c:pt>
                <c:pt idx="9229">
                  <c:v>1102.5374710007202</c:v>
                </c:pt>
                <c:pt idx="9230">
                  <c:v>1130.5572440493288</c:v>
                </c:pt>
                <c:pt idx="9231">
                  <c:v>1110.3252399704224</c:v>
                </c:pt>
                <c:pt idx="9232">
                  <c:v>1063.6719005952343</c:v>
                </c:pt>
                <c:pt idx="9233">
                  <c:v>1078.5890831620072</c:v>
                </c:pt>
                <c:pt idx="9234">
                  <c:v>1102.0951647493196</c:v>
                </c:pt>
                <c:pt idx="9235">
                  <c:v>2005.5922233077742</c:v>
                </c:pt>
                <c:pt idx="9236">
                  <c:v>1977.1270696406423</c:v>
                </c:pt>
                <c:pt idx="9237">
                  <c:v>1129.5601975552881</c:v>
                </c:pt>
                <c:pt idx="9238">
                  <c:v>1099.4193109170051</c:v>
                </c:pt>
                <c:pt idx="9239">
                  <c:v>1687.6386398321226</c:v>
                </c:pt>
                <c:pt idx="9240">
                  <c:v>1700.7292818641506</c:v>
                </c:pt>
                <c:pt idx="9241">
                  <c:v>1701.3419158696279</c:v>
                </c:pt>
                <c:pt idx="9242">
                  <c:v>1661.110774937403</c:v>
                </c:pt>
                <c:pt idx="9243">
                  <c:v>1713.1194932315393</c:v>
                </c:pt>
                <c:pt idx="9244">
                  <c:v>1086.3422039411871</c:v>
                </c:pt>
                <c:pt idx="9245">
                  <c:v>1708.1256648085994</c:v>
                </c:pt>
                <c:pt idx="9246">
                  <c:v>1700.0007773999273</c:v>
                </c:pt>
                <c:pt idx="9247">
                  <c:v>1724.0728422857826</c:v>
                </c:pt>
                <c:pt idx="9248">
                  <c:v>1720.3232098009123</c:v>
                </c:pt>
                <c:pt idx="9249">
                  <c:v>1716.0456936837045</c:v>
                </c:pt>
                <c:pt idx="9250">
                  <c:v>1674.8131909414985</c:v>
                </c:pt>
                <c:pt idx="9251">
                  <c:v>1136.5782654465584</c:v>
                </c:pt>
                <c:pt idx="9252">
                  <c:v>1119.4624639718827</c:v>
                </c:pt>
                <c:pt idx="9253">
                  <c:v>1079.6196872474668</c:v>
                </c:pt>
                <c:pt idx="9254">
                  <c:v>1116.0669081432954</c:v>
                </c:pt>
                <c:pt idx="9255">
                  <c:v>1083.7269584784647</c:v>
                </c:pt>
                <c:pt idx="9256">
                  <c:v>1111.3666144663616</c:v>
                </c:pt>
                <c:pt idx="9257">
                  <c:v>1092.6694220785664</c:v>
                </c:pt>
                <c:pt idx="9258">
                  <c:v>1125.4280981057148</c:v>
                </c:pt>
                <c:pt idx="9259">
                  <c:v>1112.1254798337254</c:v>
                </c:pt>
                <c:pt idx="9260">
                  <c:v>1089.8448162446614</c:v>
                </c:pt>
                <c:pt idx="9261">
                  <c:v>2004.0922944575007</c:v>
                </c:pt>
                <c:pt idx="9262">
                  <c:v>1101.8640750454638</c:v>
                </c:pt>
                <c:pt idx="9263">
                  <c:v>1103.2068987607906</c:v>
                </c:pt>
                <c:pt idx="9264">
                  <c:v>1057.8909403713956</c:v>
                </c:pt>
                <c:pt idx="9265">
                  <c:v>1091.1635477467594</c:v>
                </c:pt>
                <c:pt idx="9266">
                  <c:v>1095.7877940624869</c:v>
                </c:pt>
                <c:pt idx="9267">
                  <c:v>1101.2733807361496</c:v>
                </c:pt>
                <c:pt idx="9268">
                  <c:v>1085.6493905840939</c:v>
                </c:pt>
                <c:pt idx="9269">
                  <c:v>1125.7142201710744</c:v>
                </c:pt>
                <c:pt idx="9270">
                  <c:v>1110.7070352414198</c:v>
                </c:pt>
                <c:pt idx="9271">
                  <c:v>1048.3869843711664</c:v>
                </c:pt>
                <c:pt idx="9272">
                  <c:v>1109.3051432877705</c:v>
                </c:pt>
                <c:pt idx="9273">
                  <c:v>1098.1736390921651</c:v>
                </c:pt>
                <c:pt idx="9274">
                  <c:v>2013.1481631681738</c:v>
                </c:pt>
                <c:pt idx="9275">
                  <c:v>1106.6213490772989</c:v>
                </c:pt>
                <c:pt idx="9276">
                  <c:v>1059.7974392949111</c:v>
                </c:pt>
                <c:pt idx="9277">
                  <c:v>1103.9730646408927</c:v>
                </c:pt>
                <c:pt idx="9278">
                  <c:v>2008.8293196387074</c:v>
                </c:pt>
                <c:pt idx="9279">
                  <c:v>1121.3692766211202</c:v>
                </c:pt>
                <c:pt idx="9280">
                  <c:v>1101.3930342494455</c:v>
                </c:pt>
                <c:pt idx="9281">
                  <c:v>1083.5134258275352</c:v>
                </c:pt>
                <c:pt idx="9282">
                  <c:v>1094.4064676104697</c:v>
                </c:pt>
                <c:pt idx="9283">
                  <c:v>1100.2494489534783</c:v>
                </c:pt>
                <c:pt idx="9284">
                  <c:v>1109.7702672921985</c:v>
                </c:pt>
                <c:pt idx="9285">
                  <c:v>1081.2996632824459</c:v>
                </c:pt>
                <c:pt idx="9286">
                  <c:v>1111.2120770722336</c:v>
                </c:pt>
                <c:pt idx="9287">
                  <c:v>1112.2906243714378</c:v>
                </c:pt>
                <c:pt idx="9288">
                  <c:v>1067.218240577575</c:v>
                </c:pt>
                <c:pt idx="9289">
                  <c:v>1157.7237896054378</c:v>
                </c:pt>
                <c:pt idx="9290">
                  <c:v>1075.3811585502933</c:v>
                </c:pt>
                <c:pt idx="9291">
                  <c:v>1134.850428489606</c:v>
                </c:pt>
                <c:pt idx="9292">
                  <c:v>1977.3981554692461</c:v>
                </c:pt>
                <c:pt idx="9293">
                  <c:v>1998.3857784288323</c:v>
                </c:pt>
                <c:pt idx="9294">
                  <c:v>1088.240546480803</c:v>
                </c:pt>
                <c:pt idx="9295">
                  <c:v>1114.1243956770313</c:v>
                </c:pt>
                <c:pt idx="9296">
                  <c:v>1126.3468282586725</c:v>
                </c:pt>
                <c:pt idx="9297">
                  <c:v>1982.4350898230805</c:v>
                </c:pt>
                <c:pt idx="9298">
                  <c:v>1135.0553766323969</c:v>
                </c:pt>
                <c:pt idx="9299">
                  <c:v>1140.0122619056915</c:v>
                </c:pt>
                <c:pt idx="9300">
                  <c:v>1676.9841756367241</c:v>
                </c:pt>
                <c:pt idx="9301">
                  <c:v>1093.7285249701833</c:v>
                </c:pt>
                <c:pt idx="9302">
                  <c:v>1115.9253524099145</c:v>
                </c:pt>
                <c:pt idx="9303">
                  <c:v>1102.1326350887564</c:v>
                </c:pt>
                <c:pt idx="9304">
                  <c:v>1104.6783781592676</c:v>
                </c:pt>
                <c:pt idx="9305">
                  <c:v>1098.8505008282809</c:v>
                </c:pt>
                <c:pt idx="9306">
                  <c:v>1112.9155993367774</c:v>
                </c:pt>
                <c:pt idx="9307">
                  <c:v>1088.6102356057988</c:v>
                </c:pt>
                <c:pt idx="9308">
                  <c:v>1140.2653787748156</c:v>
                </c:pt>
                <c:pt idx="9309">
                  <c:v>1099.1726949989056</c:v>
                </c:pt>
                <c:pt idx="9310">
                  <c:v>1090.2561545211963</c:v>
                </c:pt>
                <c:pt idx="9311">
                  <c:v>1098.5819810587395</c:v>
                </c:pt>
                <c:pt idx="9312">
                  <c:v>1106.604369350634</c:v>
                </c:pt>
                <c:pt idx="9313">
                  <c:v>1118.801171375713</c:v>
                </c:pt>
                <c:pt idx="9314">
                  <c:v>1680.9612936489636</c:v>
                </c:pt>
                <c:pt idx="9315">
                  <c:v>1105.9610320235647</c:v>
                </c:pt>
                <c:pt idx="9316">
                  <c:v>1076.9776137185777</c:v>
                </c:pt>
                <c:pt idx="9317">
                  <c:v>1672.4496240450073</c:v>
                </c:pt>
                <c:pt idx="9318">
                  <c:v>1728.6483370130095</c:v>
                </c:pt>
                <c:pt idx="9319">
                  <c:v>1947.2786902025819</c:v>
                </c:pt>
                <c:pt idx="9320">
                  <c:v>1726.427050768973</c:v>
                </c:pt>
                <c:pt idx="9321">
                  <c:v>1699.4783201330401</c:v>
                </c:pt>
                <c:pt idx="9322">
                  <c:v>1092.7300391466981</c:v>
                </c:pt>
                <c:pt idx="9323">
                  <c:v>1089.5984150898284</c:v>
                </c:pt>
                <c:pt idx="9324">
                  <c:v>1132.7054947917795</c:v>
                </c:pt>
                <c:pt idx="9325">
                  <c:v>1087.2249013832341</c:v>
                </c:pt>
                <c:pt idx="9326">
                  <c:v>1060.9670437945442</c:v>
                </c:pt>
                <c:pt idx="9327">
                  <c:v>1122.9201005446146</c:v>
                </c:pt>
                <c:pt idx="9328">
                  <c:v>1654.435615647812</c:v>
                </c:pt>
                <c:pt idx="9329">
                  <c:v>1140.6072658552343</c:v>
                </c:pt>
                <c:pt idx="9330">
                  <c:v>1691.6170811751304</c:v>
                </c:pt>
                <c:pt idx="9331">
                  <c:v>1968.3246211636258</c:v>
                </c:pt>
                <c:pt idx="9332">
                  <c:v>1070.490552504521</c:v>
                </c:pt>
                <c:pt idx="9333">
                  <c:v>1123.872617089989</c:v>
                </c:pt>
                <c:pt idx="9334">
                  <c:v>1098.4332856137933</c:v>
                </c:pt>
                <c:pt idx="9335">
                  <c:v>1105.4808232027028</c:v>
                </c:pt>
                <c:pt idx="9336">
                  <c:v>1120.0440784803604</c:v>
                </c:pt>
                <c:pt idx="9337">
                  <c:v>1707.6369514778</c:v>
                </c:pt>
                <c:pt idx="9338">
                  <c:v>1072.8209551368234</c:v>
                </c:pt>
                <c:pt idx="9339">
                  <c:v>1075.843216902173</c:v>
                </c:pt>
                <c:pt idx="9340">
                  <c:v>1980.9373739585492</c:v>
                </c:pt>
                <c:pt idx="9341">
                  <c:v>1122.7019119873232</c:v>
                </c:pt>
                <c:pt idx="9342">
                  <c:v>1113.1581862180396</c:v>
                </c:pt>
                <c:pt idx="9343">
                  <c:v>1111.0827813023927</c:v>
                </c:pt>
                <c:pt idx="9344">
                  <c:v>1114.7437197351614</c:v>
                </c:pt>
                <c:pt idx="9345">
                  <c:v>2023.8581537395253</c:v>
                </c:pt>
                <c:pt idx="9346">
                  <c:v>1060.6675256458716</c:v>
                </c:pt>
                <c:pt idx="9347">
                  <c:v>1068.1848431772828</c:v>
                </c:pt>
                <c:pt idx="9348">
                  <c:v>1093.6751787474832</c:v>
                </c:pt>
                <c:pt idx="9349">
                  <c:v>1133.6829156208</c:v>
                </c:pt>
                <c:pt idx="9350">
                  <c:v>1121.7896585053063</c:v>
                </c:pt>
                <c:pt idx="9351">
                  <c:v>1686.6646513191979</c:v>
                </c:pt>
                <c:pt idx="9352">
                  <c:v>1072.9770730601253</c:v>
                </c:pt>
                <c:pt idx="9353">
                  <c:v>1689.2210072263197</c:v>
                </c:pt>
                <c:pt idx="9354">
                  <c:v>1104.3182687940789</c:v>
                </c:pt>
                <c:pt idx="9355">
                  <c:v>1100.3555209682593</c:v>
                </c:pt>
                <c:pt idx="9356">
                  <c:v>1117.0465611341001</c:v>
                </c:pt>
                <c:pt idx="9357">
                  <c:v>1101.8169956314114</c:v>
                </c:pt>
                <c:pt idx="9358">
                  <c:v>1068.5972000644531</c:v>
                </c:pt>
                <c:pt idx="9359">
                  <c:v>1081.4809660936189</c:v>
                </c:pt>
                <c:pt idx="9360">
                  <c:v>2017.0328215090469</c:v>
                </c:pt>
                <c:pt idx="9361">
                  <c:v>1112.1758726110277</c:v>
                </c:pt>
                <c:pt idx="9362">
                  <c:v>1706.0123619435672</c:v>
                </c:pt>
                <c:pt idx="9363">
                  <c:v>1135.3262878164348</c:v>
                </c:pt>
                <c:pt idx="9364">
                  <c:v>2018.4444371621162</c:v>
                </c:pt>
                <c:pt idx="9365">
                  <c:v>2005.6545501481737</c:v>
                </c:pt>
                <c:pt idx="9366">
                  <c:v>1123.4151812085763</c:v>
                </c:pt>
                <c:pt idx="9367">
                  <c:v>2028.3475975135566</c:v>
                </c:pt>
                <c:pt idx="9368">
                  <c:v>1123.942948447806</c:v>
                </c:pt>
                <c:pt idx="9369">
                  <c:v>1075.6644120245774</c:v>
                </c:pt>
                <c:pt idx="9370">
                  <c:v>1705.2988462370429</c:v>
                </c:pt>
                <c:pt idx="9371">
                  <c:v>1061.2777302527613</c:v>
                </c:pt>
                <c:pt idx="9372">
                  <c:v>1096.0841153248027</c:v>
                </c:pt>
                <c:pt idx="9373">
                  <c:v>1084.3464831889412</c:v>
                </c:pt>
                <c:pt idx="9374">
                  <c:v>1086.82703674138</c:v>
                </c:pt>
                <c:pt idx="9375">
                  <c:v>1077.3712784050626</c:v>
                </c:pt>
                <c:pt idx="9376">
                  <c:v>2016.412157241685</c:v>
                </c:pt>
                <c:pt idx="9377">
                  <c:v>1096.8028216589082</c:v>
                </c:pt>
                <c:pt idx="9378">
                  <c:v>1739.9526933946554</c:v>
                </c:pt>
                <c:pt idx="9379">
                  <c:v>1708.0404528678441</c:v>
                </c:pt>
                <c:pt idx="9380">
                  <c:v>1987.9019607589264</c:v>
                </c:pt>
                <c:pt idx="9381">
                  <c:v>2000.2271835850306</c:v>
                </c:pt>
                <c:pt idx="9382">
                  <c:v>1965.4193464706996</c:v>
                </c:pt>
                <c:pt idx="9383">
                  <c:v>1061.2211173512535</c:v>
                </c:pt>
                <c:pt idx="9384">
                  <c:v>1110.6956830458632</c:v>
                </c:pt>
                <c:pt idx="9385">
                  <c:v>1087.6297287361913</c:v>
                </c:pt>
                <c:pt idx="9386">
                  <c:v>1063.9716271775715</c:v>
                </c:pt>
                <c:pt idx="9387">
                  <c:v>1077.6836358188655</c:v>
                </c:pt>
                <c:pt idx="9388">
                  <c:v>1104.3169423505365</c:v>
                </c:pt>
                <c:pt idx="9389">
                  <c:v>1080.8546492426747</c:v>
                </c:pt>
                <c:pt idx="9390">
                  <c:v>1101.5813852130634</c:v>
                </c:pt>
                <c:pt idx="9391">
                  <c:v>1110.2066703829571</c:v>
                </c:pt>
                <c:pt idx="9392">
                  <c:v>1088.1007299513794</c:v>
                </c:pt>
                <c:pt idx="9393">
                  <c:v>1086.5298670851078</c:v>
                </c:pt>
                <c:pt idx="9394">
                  <c:v>1098.3072419907505</c:v>
                </c:pt>
                <c:pt idx="9395">
                  <c:v>2023.5940268192462</c:v>
                </c:pt>
                <c:pt idx="9396">
                  <c:v>1083.3096636198127</c:v>
                </c:pt>
                <c:pt idx="9397">
                  <c:v>1688.5485586902714</c:v>
                </c:pt>
                <c:pt idx="9398">
                  <c:v>2016.4792303699021</c:v>
                </c:pt>
                <c:pt idx="9399">
                  <c:v>1098.8272641066544</c:v>
                </c:pt>
                <c:pt idx="9400">
                  <c:v>1089.9022136745862</c:v>
                </c:pt>
                <c:pt idx="9401">
                  <c:v>1091.4337399216238</c:v>
                </c:pt>
                <c:pt idx="9402">
                  <c:v>1090.9107349574174</c:v>
                </c:pt>
                <c:pt idx="9403">
                  <c:v>2006.028959363935</c:v>
                </c:pt>
                <c:pt idx="9404">
                  <c:v>1999.0367392259645</c:v>
                </c:pt>
                <c:pt idx="9405">
                  <c:v>1067.385079073322</c:v>
                </c:pt>
                <c:pt idx="9406">
                  <c:v>1098.8467991134141</c:v>
                </c:pt>
                <c:pt idx="9407">
                  <c:v>1131.5219098426212</c:v>
                </c:pt>
                <c:pt idx="9408">
                  <c:v>1692.3532668176624</c:v>
                </c:pt>
                <c:pt idx="9409">
                  <c:v>1114.1929766186154</c:v>
                </c:pt>
                <c:pt idx="9410">
                  <c:v>1710.2435359776809</c:v>
                </c:pt>
                <c:pt idx="9411">
                  <c:v>1717.1000453606632</c:v>
                </c:pt>
                <c:pt idx="9412">
                  <c:v>1721.1377016589445</c:v>
                </c:pt>
                <c:pt idx="9413">
                  <c:v>1733.1244192758579</c:v>
                </c:pt>
                <c:pt idx="9414">
                  <c:v>1716.2196394070829</c:v>
                </c:pt>
                <c:pt idx="9415">
                  <c:v>1688.993385110758</c:v>
                </c:pt>
                <c:pt idx="9416">
                  <c:v>1731.2743868257637</c:v>
                </c:pt>
                <c:pt idx="9417">
                  <c:v>1678.8980655293765</c:v>
                </c:pt>
                <c:pt idx="9418">
                  <c:v>1663.478096586319</c:v>
                </c:pt>
                <c:pt idx="9419">
                  <c:v>1712.5504241999558</c:v>
                </c:pt>
                <c:pt idx="9420">
                  <c:v>2004.1350312388649</c:v>
                </c:pt>
                <c:pt idx="9421">
                  <c:v>1985.1821212504385</c:v>
                </c:pt>
                <c:pt idx="9422">
                  <c:v>2007.8716054729807</c:v>
                </c:pt>
                <c:pt idx="9423">
                  <c:v>1719.6473418217456</c:v>
                </c:pt>
                <c:pt idx="9424">
                  <c:v>1703.0275079063188</c:v>
                </c:pt>
                <c:pt idx="9425">
                  <c:v>1101.1720690026966</c:v>
                </c:pt>
                <c:pt idx="9426">
                  <c:v>1716.1080715497733</c:v>
                </c:pt>
                <c:pt idx="9427">
                  <c:v>1724.5869541164529</c:v>
                </c:pt>
                <c:pt idx="9428">
                  <c:v>1094.4265649174606</c:v>
                </c:pt>
                <c:pt idx="9429">
                  <c:v>1988.6218341244326</c:v>
                </c:pt>
                <c:pt idx="9430">
                  <c:v>1684.054687711043</c:v>
                </c:pt>
                <c:pt idx="9431">
                  <c:v>1972.8818001644238</c:v>
                </c:pt>
                <c:pt idx="9432">
                  <c:v>1102.0164899196716</c:v>
                </c:pt>
                <c:pt idx="9433">
                  <c:v>1071.4409481673347</c:v>
                </c:pt>
                <c:pt idx="9434">
                  <c:v>1106.7522288439179</c:v>
                </c:pt>
                <c:pt idx="9435">
                  <c:v>1084.5381046428452</c:v>
                </c:pt>
                <c:pt idx="9436">
                  <c:v>1144.317893638176</c:v>
                </c:pt>
                <c:pt idx="9437">
                  <c:v>1070.7794326821572</c:v>
                </c:pt>
                <c:pt idx="9438">
                  <c:v>1092.0715326966199</c:v>
                </c:pt>
                <c:pt idx="9439">
                  <c:v>1111.1020253843512</c:v>
                </c:pt>
                <c:pt idx="9440">
                  <c:v>1704.8137469576827</c:v>
                </c:pt>
                <c:pt idx="9441">
                  <c:v>2010.8104146692413</c:v>
                </c:pt>
                <c:pt idx="9442">
                  <c:v>2017.8454816746337</c:v>
                </c:pt>
                <c:pt idx="9443">
                  <c:v>1989.2802187931093</c:v>
                </c:pt>
                <c:pt idx="9444">
                  <c:v>1690.6104380750542</c:v>
                </c:pt>
                <c:pt idx="9445">
                  <c:v>1975.4903059115218</c:v>
                </c:pt>
                <c:pt idx="9446">
                  <c:v>1090.3945073219475</c:v>
                </c:pt>
                <c:pt idx="9447">
                  <c:v>1092.0588875513008</c:v>
                </c:pt>
                <c:pt idx="9448">
                  <c:v>1092.5424345490794</c:v>
                </c:pt>
                <c:pt idx="9449">
                  <c:v>1108.2987805798257</c:v>
                </c:pt>
                <c:pt idx="9450">
                  <c:v>1100.7255136449787</c:v>
                </c:pt>
                <c:pt idx="9451">
                  <c:v>1122.6839437563067</c:v>
                </c:pt>
                <c:pt idx="9452">
                  <c:v>1088.5907166364841</c:v>
                </c:pt>
                <c:pt idx="9453">
                  <c:v>1111.9539205443643</c:v>
                </c:pt>
                <c:pt idx="9454">
                  <c:v>1079.0453788937946</c:v>
                </c:pt>
                <c:pt idx="9455">
                  <c:v>1115.5902790833341</c:v>
                </c:pt>
                <c:pt idx="9456">
                  <c:v>1923.489920071637</c:v>
                </c:pt>
                <c:pt idx="9457">
                  <c:v>2024.0735989695925</c:v>
                </c:pt>
                <c:pt idx="9458">
                  <c:v>1695.4324798966129</c:v>
                </c:pt>
                <c:pt idx="9459">
                  <c:v>1078.0959098825795</c:v>
                </c:pt>
                <c:pt idx="9460">
                  <c:v>2007.7854725417405</c:v>
                </c:pt>
                <c:pt idx="9461">
                  <c:v>1683.372307463696</c:v>
                </c:pt>
                <c:pt idx="9462">
                  <c:v>1992.3064126676059</c:v>
                </c:pt>
                <c:pt idx="9463">
                  <c:v>1099.5201732549151</c:v>
                </c:pt>
                <c:pt idx="9464">
                  <c:v>1698.7356368470271</c:v>
                </c:pt>
                <c:pt idx="9465">
                  <c:v>1104.5515065291329</c:v>
                </c:pt>
                <c:pt idx="9466">
                  <c:v>1126.2122742832037</c:v>
                </c:pt>
                <c:pt idx="9467">
                  <c:v>1096.1218165091741</c:v>
                </c:pt>
                <c:pt idx="9468">
                  <c:v>1974.5858049025612</c:v>
                </c:pt>
                <c:pt idx="9469">
                  <c:v>1684.2027106557775</c:v>
                </c:pt>
                <c:pt idx="9470">
                  <c:v>1114.5345278529969</c:v>
                </c:pt>
                <c:pt idx="9471">
                  <c:v>1978.0934003506813</c:v>
                </c:pt>
                <c:pt idx="9472">
                  <c:v>1995.78614120927</c:v>
                </c:pt>
                <c:pt idx="9473">
                  <c:v>2004.0668316916501</c:v>
                </c:pt>
                <c:pt idx="9474">
                  <c:v>1116.0623618157147</c:v>
                </c:pt>
                <c:pt idx="9475">
                  <c:v>1086.8119301209958</c:v>
                </c:pt>
                <c:pt idx="9476">
                  <c:v>1092.0696336845101</c:v>
                </c:pt>
                <c:pt idx="9477">
                  <c:v>1125.1256450090104</c:v>
                </c:pt>
                <c:pt idx="9478">
                  <c:v>1113.5206959001457</c:v>
                </c:pt>
                <c:pt idx="9479">
                  <c:v>1987.8861717790257</c:v>
                </c:pt>
                <c:pt idx="9480">
                  <c:v>1703.6526980373396</c:v>
                </c:pt>
                <c:pt idx="9481">
                  <c:v>2006.5470090606218</c:v>
                </c:pt>
                <c:pt idx="9482">
                  <c:v>1991.7345307916898</c:v>
                </c:pt>
                <c:pt idx="9483">
                  <c:v>1973.2750289577561</c:v>
                </c:pt>
                <c:pt idx="9484">
                  <c:v>2017.3028435310764</c:v>
                </c:pt>
                <c:pt idx="9485">
                  <c:v>1698.8376326788214</c:v>
                </c:pt>
                <c:pt idx="9486">
                  <c:v>1090.6570490365248</c:v>
                </c:pt>
                <c:pt idx="9487">
                  <c:v>1109.8536865845776</c:v>
                </c:pt>
                <c:pt idx="9488">
                  <c:v>1092.6046751560882</c:v>
                </c:pt>
                <c:pt idx="9489">
                  <c:v>1099.637990716891</c:v>
                </c:pt>
                <c:pt idx="9490">
                  <c:v>1698.0896627115051</c:v>
                </c:pt>
                <c:pt idx="9491">
                  <c:v>1103.2245690085961</c:v>
                </c:pt>
                <c:pt idx="9492">
                  <c:v>1063.3628563583859</c:v>
                </c:pt>
                <c:pt idx="9493">
                  <c:v>1137.3390840923892</c:v>
                </c:pt>
                <c:pt idx="9494">
                  <c:v>1092.7516463192167</c:v>
                </c:pt>
                <c:pt idx="9495">
                  <c:v>1134.8338554849613</c:v>
                </c:pt>
                <c:pt idx="9496">
                  <c:v>2005.4351523245898</c:v>
                </c:pt>
                <c:pt idx="9497">
                  <c:v>1095.9594591893369</c:v>
                </c:pt>
                <c:pt idx="9498">
                  <c:v>1102.8605391790572</c:v>
                </c:pt>
                <c:pt idx="9499">
                  <c:v>1969.0759370817659</c:v>
                </c:pt>
                <c:pt idx="9500">
                  <c:v>1095.9033080877746</c:v>
                </c:pt>
                <c:pt idx="9501">
                  <c:v>1115.0212491982766</c:v>
                </c:pt>
                <c:pt idx="9502">
                  <c:v>1081.7167056478118</c:v>
                </c:pt>
                <c:pt idx="9503">
                  <c:v>1677.365262934999</c:v>
                </c:pt>
                <c:pt idx="9504">
                  <c:v>1691.5820823578856</c:v>
                </c:pt>
                <c:pt idx="9505">
                  <c:v>1686.4185591551286</c:v>
                </c:pt>
                <c:pt idx="9506">
                  <c:v>1086.0688019400102</c:v>
                </c:pt>
                <c:pt idx="9507">
                  <c:v>1099.3268496666815</c:v>
                </c:pt>
                <c:pt idx="9508">
                  <c:v>1687.0215074854486</c:v>
                </c:pt>
                <c:pt idx="9509">
                  <c:v>1092.581573574686</c:v>
                </c:pt>
                <c:pt idx="9510">
                  <c:v>1101.7425271898301</c:v>
                </c:pt>
                <c:pt idx="9511">
                  <c:v>1994.8205221238882</c:v>
                </c:pt>
                <c:pt idx="9512">
                  <c:v>1116.558221821339</c:v>
                </c:pt>
                <c:pt idx="9513">
                  <c:v>1077.0894780351919</c:v>
                </c:pt>
                <c:pt idx="9514">
                  <c:v>1113.3271702930404</c:v>
                </c:pt>
                <c:pt idx="9515">
                  <c:v>1118.5958994620253</c:v>
                </c:pt>
                <c:pt idx="9516">
                  <c:v>1066.7232477940261</c:v>
                </c:pt>
                <c:pt idx="9517">
                  <c:v>1125.1064614069207</c:v>
                </c:pt>
                <c:pt idx="9518">
                  <c:v>1991.0360852677945</c:v>
                </c:pt>
                <c:pt idx="9519">
                  <c:v>1706.1537941350005</c:v>
                </c:pt>
                <c:pt idx="9520">
                  <c:v>1104.2443658589543</c:v>
                </c:pt>
                <c:pt idx="9521">
                  <c:v>1085.5142586972188</c:v>
                </c:pt>
                <c:pt idx="9522">
                  <c:v>1109.1049141486212</c:v>
                </c:pt>
                <c:pt idx="9523">
                  <c:v>1976.653961703408</c:v>
                </c:pt>
                <c:pt idx="9524">
                  <c:v>1703.8244417550206</c:v>
                </c:pt>
                <c:pt idx="9525">
                  <c:v>1132.4353413839758</c:v>
                </c:pt>
                <c:pt idx="9526">
                  <c:v>1074.3767519043449</c:v>
                </c:pt>
                <c:pt idx="9527">
                  <c:v>1718.9469038117857</c:v>
                </c:pt>
                <c:pt idx="9528">
                  <c:v>2004.1573895585791</c:v>
                </c:pt>
                <c:pt idx="9529">
                  <c:v>1679.6073112505419</c:v>
                </c:pt>
                <c:pt idx="9530">
                  <c:v>1124.6244256731363</c:v>
                </c:pt>
                <c:pt idx="9531">
                  <c:v>1979.461280105211</c:v>
                </c:pt>
                <c:pt idx="9532">
                  <c:v>1133.7326522897147</c:v>
                </c:pt>
                <c:pt idx="9533">
                  <c:v>1722.3019249157721</c:v>
                </c:pt>
                <c:pt idx="9534">
                  <c:v>1110.0643024489602</c:v>
                </c:pt>
                <c:pt idx="9535">
                  <c:v>2004.5728769943935</c:v>
                </c:pt>
                <c:pt idx="9536">
                  <c:v>1960.07577098412</c:v>
                </c:pt>
                <c:pt idx="9537">
                  <c:v>1132.3204208151046</c:v>
                </c:pt>
                <c:pt idx="9538">
                  <c:v>1065.4131576044424</c:v>
                </c:pt>
                <c:pt idx="9539">
                  <c:v>1107.9251297934275</c:v>
                </c:pt>
                <c:pt idx="9540">
                  <c:v>1072.6588398802733</c:v>
                </c:pt>
                <c:pt idx="9541">
                  <c:v>1104.1893772709163</c:v>
                </c:pt>
                <c:pt idx="9542">
                  <c:v>1109.4712665281854</c:v>
                </c:pt>
                <c:pt idx="9543">
                  <c:v>1139.8436265418597</c:v>
                </c:pt>
                <c:pt idx="9544">
                  <c:v>1082.2639727509768</c:v>
                </c:pt>
                <c:pt idx="9545">
                  <c:v>1710.6653917436213</c:v>
                </c:pt>
                <c:pt idx="9546">
                  <c:v>1092.7933996624906</c:v>
                </c:pt>
                <c:pt idx="9547">
                  <c:v>1701.5463730607785</c:v>
                </c:pt>
                <c:pt idx="9548">
                  <c:v>1089.5596446370312</c:v>
                </c:pt>
                <c:pt idx="9549">
                  <c:v>1692.2739846291429</c:v>
                </c:pt>
                <c:pt idx="9550">
                  <c:v>1669.8916908362537</c:v>
                </c:pt>
                <c:pt idx="9551">
                  <c:v>1685.6918575972195</c:v>
                </c:pt>
                <c:pt idx="9552">
                  <c:v>1976.5790515997182</c:v>
                </c:pt>
                <c:pt idx="9553">
                  <c:v>1976.7645842555769</c:v>
                </c:pt>
                <c:pt idx="9554">
                  <c:v>1072.4124942728292</c:v>
                </c:pt>
                <c:pt idx="9555">
                  <c:v>1092.1022138169355</c:v>
                </c:pt>
                <c:pt idx="9556">
                  <c:v>1084.7339377169435</c:v>
                </c:pt>
                <c:pt idx="9557">
                  <c:v>1722.9467047304386</c:v>
                </c:pt>
                <c:pt idx="9558">
                  <c:v>1088.4931389110473</c:v>
                </c:pt>
                <c:pt idx="9559">
                  <c:v>1069.1639398992459</c:v>
                </c:pt>
                <c:pt idx="9560">
                  <c:v>1659.7812520711807</c:v>
                </c:pt>
                <c:pt idx="9561">
                  <c:v>1092.8783436784549</c:v>
                </c:pt>
                <c:pt idx="9562">
                  <c:v>1133.087034400188</c:v>
                </c:pt>
                <c:pt idx="9563">
                  <c:v>1975.1514680282362</c:v>
                </c:pt>
                <c:pt idx="9564">
                  <c:v>1137.7811712773168</c:v>
                </c:pt>
                <c:pt idx="9565">
                  <c:v>1993.5495845414193</c:v>
                </c:pt>
                <c:pt idx="9566">
                  <c:v>1086.1552012694806</c:v>
                </c:pt>
                <c:pt idx="9567">
                  <c:v>1980.6485828488976</c:v>
                </c:pt>
                <c:pt idx="9568">
                  <c:v>1709.1183760420165</c:v>
                </c:pt>
                <c:pt idx="9569">
                  <c:v>1101.032004993368</c:v>
                </c:pt>
                <c:pt idx="9570">
                  <c:v>1086.4774508299804</c:v>
                </c:pt>
                <c:pt idx="9571">
                  <c:v>1100.9850853411522</c:v>
                </c:pt>
                <c:pt idx="9572">
                  <c:v>1687.1753257869436</c:v>
                </c:pt>
                <c:pt idx="9573">
                  <c:v>1106.5564537204179</c:v>
                </c:pt>
                <c:pt idx="9574">
                  <c:v>1100.7751935602353</c:v>
                </c:pt>
                <c:pt idx="9575">
                  <c:v>1091.6590219357447</c:v>
                </c:pt>
                <c:pt idx="9576">
                  <c:v>1994.1520880289029</c:v>
                </c:pt>
                <c:pt idx="9577">
                  <c:v>2004.1409048988348</c:v>
                </c:pt>
                <c:pt idx="9578">
                  <c:v>1070.110040434266</c:v>
                </c:pt>
                <c:pt idx="9579">
                  <c:v>1093.1925373189856</c:v>
                </c:pt>
                <c:pt idx="9580">
                  <c:v>1702.5958563679956</c:v>
                </c:pt>
                <c:pt idx="9581">
                  <c:v>1981.7675434428963</c:v>
                </c:pt>
                <c:pt idx="9582">
                  <c:v>1107.7886825343269</c:v>
                </c:pt>
                <c:pt idx="9583">
                  <c:v>1081.251426706548</c:v>
                </c:pt>
                <c:pt idx="9584">
                  <c:v>1074.3287916568836</c:v>
                </c:pt>
                <c:pt idx="9585">
                  <c:v>2034.2367495781943</c:v>
                </c:pt>
                <c:pt idx="9586">
                  <c:v>1074.7543388097959</c:v>
                </c:pt>
                <c:pt idx="9587">
                  <c:v>1083.2259042798839</c:v>
                </c:pt>
                <c:pt idx="9588">
                  <c:v>2013.5895309254263</c:v>
                </c:pt>
                <c:pt idx="9589">
                  <c:v>1083.4712667052759</c:v>
                </c:pt>
                <c:pt idx="9590">
                  <c:v>1092.5797721903921</c:v>
                </c:pt>
                <c:pt idx="9591">
                  <c:v>1101.6171822361675</c:v>
                </c:pt>
                <c:pt idx="9592">
                  <c:v>1105.8287783277108</c:v>
                </c:pt>
                <c:pt idx="9593">
                  <c:v>1064.5191657931887</c:v>
                </c:pt>
                <c:pt idx="9594">
                  <c:v>1695.4533383753665</c:v>
                </c:pt>
                <c:pt idx="9595">
                  <c:v>1078.2571721521574</c:v>
                </c:pt>
                <c:pt idx="9596">
                  <c:v>1090.0647201752247</c:v>
                </c:pt>
                <c:pt idx="9597">
                  <c:v>1097.336535427432</c:v>
                </c:pt>
                <c:pt idx="9598">
                  <c:v>1091.0253039918111</c:v>
                </c:pt>
                <c:pt idx="9599">
                  <c:v>1072.8653307704792</c:v>
                </c:pt>
                <c:pt idx="9600">
                  <c:v>1113.4094874480718</c:v>
                </c:pt>
                <c:pt idx="9601">
                  <c:v>1108.3012217000601</c:v>
                </c:pt>
                <c:pt idx="9602">
                  <c:v>1101.1794140288418</c:v>
                </c:pt>
                <c:pt idx="9603">
                  <c:v>1096.7925514281098</c:v>
                </c:pt>
                <c:pt idx="9604">
                  <c:v>1091.5624751039418</c:v>
                </c:pt>
                <c:pt idx="9605">
                  <c:v>1066.9486154540505</c:v>
                </c:pt>
                <c:pt idx="9606">
                  <c:v>1099.6048780335466</c:v>
                </c:pt>
                <c:pt idx="9607">
                  <c:v>1087.4411053175954</c:v>
                </c:pt>
                <c:pt idx="9608">
                  <c:v>1119.418227134192</c:v>
                </c:pt>
                <c:pt idx="9609">
                  <c:v>1996.9472686574709</c:v>
                </c:pt>
                <c:pt idx="9610">
                  <c:v>1694.2051641264086</c:v>
                </c:pt>
                <c:pt idx="9611">
                  <c:v>1710.2651989305566</c:v>
                </c:pt>
                <c:pt idx="9612">
                  <c:v>1131.5543317276026</c:v>
                </c:pt>
                <c:pt idx="9613">
                  <c:v>1064.8741648938394</c:v>
                </c:pt>
                <c:pt idx="9614">
                  <c:v>1120.7390012286755</c:v>
                </c:pt>
                <c:pt idx="9615">
                  <c:v>1145.3014505780693</c:v>
                </c:pt>
                <c:pt idx="9616">
                  <c:v>1076.0661665819418</c:v>
                </c:pt>
                <c:pt idx="9617">
                  <c:v>1120.0023741606544</c:v>
                </c:pt>
                <c:pt idx="9618">
                  <c:v>1128.1036967481348</c:v>
                </c:pt>
                <c:pt idx="9619">
                  <c:v>1112.7906910817442</c:v>
                </c:pt>
                <c:pt idx="9620">
                  <c:v>1087.5573438474</c:v>
                </c:pt>
                <c:pt idx="9621">
                  <c:v>1100.8272084164344</c:v>
                </c:pt>
                <c:pt idx="9622">
                  <c:v>1671.7787381596429</c:v>
                </c:pt>
                <c:pt idx="9623">
                  <c:v>2008.6943188693169</c:v>
                </c:pt>
                <c:pt idx="9624">
                  <c:v>2027.9342942174733</c:v>
                </c:pt>
                <c:pt idx="9625">
                  <c:v>1079.4178921658115</c:v>
                </c:pt>
                <c:pt idx="9626">
                  <c:v>1088.4833605162596</c:v>
                </c:pt>
                <c:pt idx="9627">
                  <c:v>2006.9894089887994</c:v>
                </c:pt>
                <c:pt idx="9628">
                  <c:v>2002.005923270226</c:v>
                </c:pt>
                <c:pt idx="9629">
                  <c:v>1717.8719218388901</c:v>
                </c:pt>
                <c:pt idx="9630">
                  <c:v>1711.1097342309604</c:v>
                </c:pt>
                <c:pt idx="9631">
                  <c:v>1065.1216525766195</c:v>
                </c:pt>
                <c:pt idx="9632">
                  <c:v>1098.7599241736295</c:v>
                </c:pt>
                <c:pt idx="9633">
                  <c:v>1096.2512447494967</c:v>
                </c:pt>
                <c:pt idx="9634">
                  <c:v>1096.3037997083434</c:v>
                </c:pt>
                <c:pt idx="9635">
                  <c:v>1991.6823275841339</c:v>
                </c:pt>
                <c:pt idx="9636">
                  <c:v>1699.6564691008307</c:v>
                </c:pt>
                <c:pt idx="9637">
                  <c:v>2018.2759716119015</c:v>
                </c:pt>
                <c:pt idx="9638">
                  <c:v>1998.7113379199398</c:v>
                </c:pt>
                <c:pt idx="9639">
                  <c:v>1103.4359881306741</c:v>
                </c:pt>
                <c:pt idx="9640">
                  <c:v>1100.374323324749</c:v>
                </c:pt>
                <c:pt idx="9641">
                  <c:v>2017.2467916945604</c:v>
                </c:pt>
                <c:pt idx="9642">
                  <c:v>2017.5583673422325</c:v>
                </c:pt>
                <c:pt idx="9643">
                  <c:v>1127.3776698755653</c:v>
                </c:pt>
                <c:pt idx="9644">
                  <c:v>1704.8866295783516</c:v>
                </c:pt>
                <c:pt idx="9645">
                  <c:v>1089.1269545386031</c:v>
                </c:pt>
                <c:pt idx="9646">
                  <c:v>1997.3157063254816</c:v>
                </c:pt>
                <c:pt idx="9647">
                  <c:v>2001.0293357274643</c:v>
                </c:pt>
                <c:pt idx="9648">
                  <c:v>1691.0707356566436</c:v>
                </c:pt>
                <c:pt idx="9649">
                  <c:v>1721.1401212201674</c:v>
                </c:pt>
                <c:pt idx="9650">
                  <c:v>1694.3716592993142</c:v>
                </c:pt>
                <c:pt idx="9651">
                  <c:v>1071.5570403014401</c:v>
                </c:pt>
                <c:pt idx="9652">
                  <c:v>1126.6762274883745</c:v>
                </c:pt>
                <c:pt idx="9653">
                  <c:v>1057.2587351855946</c:v>
                </c:pt>
                <c:pt idx="9654">
                  <c:v>1694.855835085086</c:v>
                </c:pt>
                <c:pt idx="9655">
                  <c:v>1111.9778622947829</c:v>
                </c:pt>
                <c:pt idx="9656">
                  <c:v>1101.4723360635423</c:v>
                </c:pt>
                <c:pt idx="9657">
                  <c:v>1976.8260446765796</c:v>
                </c:pt>
                <c:pt idx="9658">
                  <c:v>2007.8319125214155</c:v>
                </c:pt>
                <c:pt idx="9659">
                  <c:v>1984.9688423166554</c:v>
                </c:pt>
                <c:pt idx="9660">
                  <c:v>1699.0364556341553</c:v>
                </c:pt>
                <c:pt idx="9661">
                  <c:v>1115.724195017194</c:v>
                </c:pt>
                <c:pt idx="9662">
                  <c:v>1108.288518336552</c:v>
                </c:pt>
                <c:pt idx="9663">
                  <c:v>1097.2195666179703</c:v>
                </c:pt>
                <c:pt idx="9664">
                  <c:v>1058.8343756555948</c:v>
                </c:pt>
                <c:pt idx="9665">
                  <c:v>1726.1817588383799</c:v>
                </c:pt>
                <c:pt idx="9666">
                  <c:v>1094.4876844935177</c:v>
                </c:pt>
                <c:pt idx="9667">
                  <c:v>1100.3836907939542</c:v>
                </c:pt>
                <c:pt idx="9668">
                  <c:v>1698.732389303389</c:v>
                </c:pt>
                <c:pt idx="9669">
                  <c:v>1708.0302034942349</c:v>
                </c:pt>
                <c:pt idx="9670">
                  <c:v>1055.0265350531604</c:v>
                </c:pt>
                <c:pt idx="9671">
                  <c:v>1120.3881248223397</c:v>
                </c:pt>
                <c:pt idx="9672">
                  <c:v>1084.2897360348713</c:v>
                </c:pt>
                <c:pt idx="9673">
                  <c:v>1094.7440452658177</c:v>
                </c:pt>
                <c:pt idx="9674">
                  <c:v>1118.7412519994252</c:v>
                </c:pt>
                <c:pt idx="9675">
                  <c:v>1131.168768575068</c:v>
                </c:pt>
                <c:pt idx="9676">
                  <c:v>2004.4661077841713</c:v>
                </c:pt>
                <c:pt idx="9677">
                  <c:v>1071.177922448866</c:v>
                </c:pt>
                <c:pt idx="9678">
                  <c:v>1987.9147064928891</c:v>
                </c:pt>
                <c:pt idx="9679">
                  <c:v>1081.8608251693911</c:v>
                </c:pt>
                <c:pt idx="9680">
                  <c:v>1102.1543222363032</c:v>
                </c:pt>
                <c:pt idx="9681">
                  <c:v>2010.4263803776626</c:v>
                </c:pt>
                <c:pt idx="9682">
                  <c:v>1968.7468744055332</c:v>
                </c:pt>
                <c:pt idx="9683">
                  <c:v>1076.5582874721929</c:v>
                </c:pt>
                <c:pt idx="9684">
                  <c:v>1122.30658697484</c:v>
                </c:pt>
                <c:pt idx="9685">
                  <c:v>1091.8960413405548</c:v>
                </c:pt>
                <c:pt idx="9686">
                  <c:v>1096.7545699020231</c:v>
                </c:pt>
                <c:pt idx="9687">
                  <c:v>1099.507535753399</c:v>
                </c:pt>
                <c:pt idx="9688">
                  <c:v>1078.2331344078339</c:v>
                </c:pt>
                <c:pt idx="9689">
                  <c:v>1078.9847387453872</c:v>
                </c:pt>
                <c:pt idx="9690">
                  <c:v>1121.530430574838</c:v>
                </c:pt>
                <c:pt idx="9691">
                  <c:v>1113.7136920286357</c:v>
                </c:pt>
                <c:pt idx="9692">
                  <c:v>1091.469806544339</c:v>
                </c:pt>
                <c:pt idx="9693">
                  <c:v>1111.7740298261533</c:v>
                </c:pt>
                <c:pt idx="9694">
                  <c:v>1115.5630818950524</c:v>
                </c:pt>
                <c:pt idx="9695">
                  <c:v>1110.340477338015</c:v>
                </c:pt>
                <c:pt idx="9696">
                  <c:v>1112.6520348772465</c:v>
                </c:pt>
                <c:pt idx="9697">
                  <c:v>1710.7729013859648</c:v>
                </c:pt>
                <c:pt idx="9698">
                  <c:v>1986.9203632050921</c:v>
                </c:pt>
                <c:pt idx="9699">
                  <c:v>1088.11153116936</c:v>
                </c:pt>
                <c:pt idx="9700">
                  <c:v>1118.0880651133207</c:v>
                </c:pt>
                <c:pt idx="9701">
                  <c:v>1081.7808677186686</c:v>
                </c:pt>
                <c:pt idx="9702">
                  <c:v>1117.571746913497</c:v>
                </c:pt>
                <c:pt idx="9703">
                  <c:v>1103.0288160662801</c:v>
                </c:pt>
                <c:pt idx="9704">
                  <c:v>1089.8972530877948</c:v>
                </c:pt>
                <c:pt idx="9705">
                  <c:v>1714.8212405534573</c:v>
                </c:pt>
                <c:pt idx="9706">
                  <c:v>1117.0915052011887</c:v>
                </c:pt>
                <c:pt idx="9707">
                  <c:v>1997.5782755369257</c:v>
                </c:pt>
                <c:pt idx="9708">
                  <c:v>1126.9123577823711</c:v>
                </c:pt>
                <c:pt idx="9709">
                  <c:v>2029.9735505956307</c:v>
                </c:pt>
                <c:pt idx="9710">
                  <c:v>1954.9832219341952</c:v>
                </c:pt>
                <c:pt idx="9711">
                  <c:v>1989.0184767441169</c:v>
                </c:pt>
                <c:pt idx="9712">
                  <c:v>1084.9859762979897</c:v>
                </c:pt>
                <c:pt idx="9713">
                  <c:v>1113.1790506992709</c:v>
                </c:pt>
                <c:pt idx="9714">
                  <c:v>1131.2181469298957</c:v>
                </c:pt>
                <c:pt idx="9715">
                  <c:v>2034.1075660410747</c:v>
                </c:pt>
                <c:pt idx="9716">
                  <c:v>1701.9291359271062</c:v>
                </c:pt>
                <c:pt idx="9717">
                  <c:v>1986.1611315425164</c:v>
                </c:pt>
                <c:pt idx="9718">
                  <c:v>1115.5708775390892</c:v>
                </c:pt>
                <c:pt idx="9719">
                  <c:v>1995.0995890786396</c:v>
                </c:pt>
                <c:pt idx="9720">
                  <c:v>1102.7247342281325</c:v>
                </c:pt>
                <c:pt idx="9721">
                  <c:v>1110.0477809576271</c:v>
                </c:pt>
                <c:pt idx="9722">
                  <c:v>1056.7018589845129</c:v>
                </c:pt>
                <c:pt idx="9723">
                  <c:v>1981.6257273006927</c:v>
                </c:pt>
                <c:pt idx="9724">
                  <c:v>1964.3270983477294</c:v>
                </c:pt>
                <c:pt idx="9725">
                  <c:v>1064.3076544373889</c:v>
                </c:pt>
                <c:pt idx="9726">
                  <c:v>1708.0043420108486</c:v>
                </c:pt>
                <c:pt idx="9727">
                  <c:v>1973.1178406789929</c:v>
                </c:pt>
                <c:pt idx="9728">
                  <c:v>1988.3124701046975</c:v>
                </c:pt>
                <c:pt idx="9729">
                  <c:v>1122.1151938214937</c:v>
                </c:pt>
                <c:pt idx="9730">
                  <c:v>1076.2241248947178</c:v>
                </c:pt>
                <c:pt idx="9731">
                  <c:v>1708.8324183159707</c:v>
                </c:pt>
                <c:pt idx="9732">
                  <c:v>2002.5278992866474</c:v>
                </c:pt>
                <c:pt idx="9733">
                  <c:v>1082.7919715275325</c:v>
                </c:pt>
                <c:pt idx="9734">
                  <c:v>2001.6580624142644</c:v>
                </c:pt>
                <c:pt idx="9735">
                  <c:v>1099.0534345539693</c:v>
                </c:pt>
                <c:pt idx="9736">
                  <c:v>1086.4513128002666</c:v>
                </c:pt>
                <c:pt idx="9737">
                  <c:v>1064.5131063584663</c:v>
                </c:pt>
                <c:pt idx="9738">
                  <c:v>1092.8489305980047</c:v>
                </c:pt>
                <c:pt idx="9739">
                  <c:v>1127.1368303051597</c:v>
                </c:pt>
                <c:pt idx="9740">
                  <c:v>1968.0936444301585</c:v>
                </c:pt>
                <c:pt idx="9741">
                  <c:v>1716.1010248375098</c:v>
                </c:pt>
                <c:pt idx="9742">
                  <c:v>1999.7378813713408</c:v>
                </c:pt>
                <c:pt idx="9743">
                  <c:v>1704.5376007123884</c:v>
                </c:pt>
                <c:pt idx="9744">
                  <c:v>1077.9920813060592</c:v>
                </c:pt>
                <c:pt idx="9745">
                  <c:v>1085.8942052069503</c:v>
                </c:pt>
                <c:pt idx="9746">
                  <c:v>1090.2653104140122</c:v>
                </c:pt>
                <c:pt idx="9747">
                  <c:v>1085.9546588892697</c:v>
                </c:pt>
                <c:pt idx="9748">
                  <c:v>1088.2172904384647</c:v>
                </c:pt>
                <c:pt idx="9749">
                  <c:v>1112.3843966312352</c:v>
                </c:pt>
                <c:pt idx="9750">
                  <c:v>1095.0987511751887</c:v>
                </c:pt>
                <c:pt idx="9751">
                  <c:v>1083.2487071600319</c:v>
                </c:pt>
                <c:pt idx="9752">
                  <c:v>1994.4084379599376</c:v>
                </c:pt>
                <c:pt idx="9753">
                  <c:v>1088.0019755399649</c:v>
                </c:pt>
                <c:pt idx="9754">
                  <c:v>1095.2416328934933</c:v>
                </c:pt>
                <c:pt idx="9755">
                  <c:v>1717.9915475196287</c:v>
                </c:pt>
                <c:pt idx="9756">
                  <c:v>1136.3022104702261</c:v>
                </c:pt>
                <c:pt idx="9757">
                  <c:v>1989.0184991275191</c:v>
                </c:pt>
                <c:pt idx="9758">
                  <c:v>1996.2359603703817</c:v>
                </c:pt>
                <c:pt idx="9759">
                  <c:v>2020.5216870070778</c:v>
                </c:pt>
                <c:pt idx="9760">
                  <c:v>1961.4841589640739</c:v>
                </c:pt>
                <c:pt idx="9761">
                  <c:v>1104.554895608893</c:v>
                </c:pt>
                <c:pt idx="9762">
                  <c:v>1124.5340396029439</c:v>
                </c:pt>
                <c:pt idx="9763">
                  <c:v>2033.1546749869674</c:v>
                </c:pt>
                <c:pt idx="9764">
                  <c:v>1990.5942195080706</c:v>
                </c:pt>
                <c:pt idx="9765">
                  <c:v>1995.5458854638043</c:v>
                </c:pt>
                <c:pt idx="9766">
                  <c:v>1081.4412125332663</c:v>
                </c:pt>
                <c:pt idx="9767">
                  <c:v>2044.1137610382602</c:v>
                </c:pt>
                <c:pt idx="9768">
                  <c:v>2002.1171077249912</c:v>
                </c:pt>
                <c:pt idx="9769">
                  <c:v>1675.2489200711875</c:v>
                </c:pt>
                <c:pt idx="9770">
                  <c:v>2003.1392130640616</c:v>
                </c:pt>
                <c:pt idx="9771">
                  <c:v>1099.7062706472436</c:v>
                </c:pt>
                <c:pt idx="9772">
                  <c:v>1116.520363614449</c:v>
                </c:pt>
                <c:pt idx="9773">
                  <c:v>1125.6943715254697</c:v>
                </c:pt>
                <c:pt idx="9774">
                  <c:v>1129.9321093916185</c:v>
                </c:pt>
                <c:pt idx="9775">
                  <c:v>1080.6499530898463</c:v>
                </c:pt>
                <c:pt idx="9776">
                  <c:v>1711.492869431331</c:v>
                </c:pt>
                <c:pt idx="9777">
                  <c:v>1081.7337363226038</c:v>
                </c:pt>
                <c:pt idx="9778">
                  <c:v>1977.440705367999</c:v>
                </c:pt>
                <c:pt idx="9779">
                  <c:v>1094.353375191597</c:v>
                </c:pt>
                <c:pt idx="9780">
                  <c:v>1084.2215553525095</c:v>
                </c:pt>
                <c:pt idx="9781">
                  <c:v>1107.7096214449971</c:v>
                </c:pt>
                <c:pt idx="9782">
                  <c:v>1695.9107963196777</c:v>
                </c:pt>
                <c:pt idx="9783">
                  <c:v>2020.6269517757628</c:v>
                </c:pt>
                <c:pt idx="9784">
                  <c:v>1080.4665037068996</c:v>
                </c:pt>
                <c:pt idx="9785">
                  <c:v>2012.8768820068592</c:v>
                </c:pt>
                <c:pt idx="9786">
                  <c:v>1076.2213383530263</c:v>
                </c:pt>
                <c:pt idx="9787">
                  <c:v>1091.8650908684488</c:v>
                </c:pt>
                <c:pt idx="9788">
                  <c:v>1084.1773068746306</c:v>
                </c:pt>
                <c:pt idx="9789">
                  <c:v>1089.8873009021665</c:v>
                </c:pt>
                <c:pt idx="9790">
                  <c:v>1127.9983531259188</c:v>
                </c:pt>
                <c:pt idx="9791">
                  <c:v>1114.7014497864377</c:v>
                </c:pt>
                <c:pt idx="9792">
                  <c:v>1094.7379788094872</c:v>
                </c:pt>
                <c:pt idx="9793">
                  <c:v>1659.7078276809841</c:v>
                </c:pt>
                <c:pt idx="9794">
                  <c:v>2001.9024573066094</c:v>
                </c:pt>
                <c:pt idx="9795">
                  <c:v>1114.3022289103517</c:v>
                </c:pt>
                <c:pt idx="9796">
                  <c:v>1987.8611315571156</c:v>
                </c:pt>
                <c:pt idx="9797">
                  <c:v>1091.988313853022</c:v>
                </c:pt>
                <c:pt idx="9798">
                  <c:v>1078.6518301605465</c:v>
                </c:pt>
                <c:pt idx="9799">
                  <c:v>1978.5921834529386</c:v>
                </c:pt>
                <c:pt idx="9800">
                  <c:v>2009.1202597605147</c:v>
                </c:pt>
                <c:pt idx="9801">
                  <c:v>1101.4130498399763</c:v>
                </c:pt>
                <c:pt idx="9802">
                  <c:v>1090.0417143604036</c:v>
                </c:pt>
                <c:pt idx="9803">
                  <c:v>1119.6566774343555</c:v>
                </c:pt>
                <c:pt idx="9804">
                  <c:v>1990.2544390226362</c:v>
                </c:pt>
                <c:pt idx="9805">
                  <c:v>1707.3169779318644</c:v>
                </c:pt>
                <c:pt idx="9806">
                  <c:v>1115.0460804472084</c:v>
                </c:pt>
                <c:pt idx="9807">
                  <c:v>1108.5778806883488</c:v>
                </c:pt>
                <c:pt idx="9808">
                  <c:v>2006.323481898112</c:v>
                </c:pt>
                <c:pt idx="9809">
                  <c:v>1679.3098334317697</c:v>
                </c:pt>
                <c:pt idx="9810">
                  <c:v>1061.2341043704321</c:v>
                </c:pt>
                <c:pt idx="9811">
                  <c:v>1999.3471589082908</c:v>
                </c:pt>
                <c:pt idx="9812">
                  <c:v>1105.1519275372527</c:v>
                </c:pt>
                <c:pt idx="9813">
                  <c:v>1091.8565338888832</c:v>
                </c:pt>
                <c:pt idx="9814">
                  <c:v>1125.1435532956079</c:v>
                </c:pt>
                <c:pt idx="9815">
                  <c:v>1104.3688597671858</c:v>
                </c:pt>
                <c:pt idx="9816">
                  <c:v>1991.786484053232</c:v>
                </c:pt>
                <c:pt idx="9817">
                  <c:v>1144.5811247976674</c:v>
                </c:pt>
                <c:pt idx="9818">
                  <c:v>1104.0705036791969</c:v>
                </c:pt>
                <c:pt idx="9819">
                  <c:v>1125.1742111652193</c:v>
                </c:pt>
                <c:pt idx="9820">
                  <c:v>1082.8132835826291</c:v>
                </c:pt>
                <c:pt idx="9821">
                  <c:v>2024.7315088256898</c:v>
                </c:pt>
                <c:pt idx="9822">
                  <c:v>1079.8034956426097</c:v>
                </c:pt>
                <c:pt idx="9823">
                  <c:v>1959.445556146193</c:v>
                </c:pt>
                <c:pt idx="9824">
                  <c:v>1996.663531427557</c:v>
                </c:pt>
                <c:pt idx="9825">
                  <c:v>1121.6699620946156</c:v>
                </c:pt>
                <c:pt idx="9826">
                  <c:v>1084.0548499254803</c:v>
                </c:pt>
                <c:pt idx="9827">
                  <c:v>1096.467837362705</c:v>
                </c:pt>
                <c:pt idx="9828">
                  <c:v>1987.5115315025157</c:v>
                </c:pt>
                <c:pt idx="9829">
                  <c:v>1993.4074689530787</c:v>
                </c:pt>
                <c:pt idx="9830">
                  <c:v>2000.1689250028801</c:v>
                </c:pt>
                <c:pt idx="9831">
                  <c:v>1994.295151573865</c:v>
                </c:pt>
                <c:pt idx="9832">
                  <c:v>1708.5383213612899</c:v>
                </c:pt>
                <c:pt idx="9833">
                  <c:v>1694.36731557646</c:v>
                </c:pt>
                <c:pt idx="9834">
                  <c:v>1111.8250412835025</c:v>
                </c:pt>
                <c:pt idx="9835">
                  <c:v>1997.588220246023</c:v>
                </c:pt>
                <c:pt idx="9836">
                  <c:v>1677.6624640771456</c:v>
                </c:pt>
                <c:pt idx="9837">
                  <c:v>1118.2547067682428</c:v>
                </c:pt>
                <c:pt idx="9838">
                  <c:v>1704.0488507862906</c:v>
                </c:pt>
                <c:pt idx="9839">
                  <c:v>1093.9119127197609</c:v>
                </c:pt>
                <c:pt idx="9840">
                  <c:v>1117.4164758821321</c:v>
                </c:pt>
                <c:pt idx="9841">
                  <c:v>1076.3592806233266</c:v>
                </c:pt>
                <c:pt idx="9842">
                  <c:v>1104.3024384069295</c:v>
                </c:pt>
                <c:pt idx="9843">
                  <c:v>1051.9743010831671</c:v>
                </c:pt>
                <c:pt idx="9844">
                  <c:v>1097.4703799714421</c:v>
                </c:pt>
                <c:pt idx="9845">
                  <c:v>1052.4260303311041</c:v>
                </c:pt>
                <c:pt idx="9846">
                  <c:v>1078.8332647380457</c:v>
                </c:pt>
                <c:pt idx="9847">
                  <c:v>1991.0869110687088</c:v>
                </c:pt>
                <c:pt idx="9848">
                  <c:v>2008.0731242021252</c:v>
                </c:pt>
                <c:pt idx="9849">
                  <c:v>2001.1008372440408</c:v>
                </c:pt>
                <c:pt idx="9850">
                  <c:v>1104.6632633754223</c:v>
                </c:pt>
                <c:pt idx="9851">
                  <c:v>1716.157650411976</c:v>
                </c:pt>
                <c:pt idx="9852">
                  <c:v>2003.2412726810667</c:v>
                </c:pt>
                <c:pt idx="9853">
                  <c:v>1094.7043133803807</c:v>
                </c:pt>
                <c:pt idx="9854">
                  <c:v>1085.758001098488</c:v>
                </c:pt>
                <c:pt idx="9855">
                  <c:v>1081.5703688993551</c:v>
                </c:pt>
                <c:pt idx="9856">
                  <c:v>1147.2166080865895</c:v>
                </c:pt>
                <c:pt idx="9857">
                  <c:v>1123.8478004281274</c:v>
                </c:pt>
                <c:pt idx="9858">
                  <c:v>1101.1431551323667</c:v>
                </c:pt>
                <c:pt idx="9859">
                  <c:v>1132.5628017918627</c:v>
                </c:pt>
                <c:pt idx="9860">
                  <c:v>1131.8818884978029</c:v>
                </c:pt>
                <c:pt idx="9861">
                  <c:v>2018.0242011836615</c:v>
                </c:pt>
                <c:pt idx="9862">
                  <c:v>1102.2053211251362</c:v>
                </c:pt>
                <c:pt idx="9863">
                  <c:v>1121.534235502887</c:v>
                </c:pt>
                <c:pt idx="9864">
                  <c:v>1699.3006881831166</c:v>
                </c:pt>
                <c:pt idx="9865">
                  <c:v>1081.5969974719062</c:v>
                </c:pt>
                <c:pt idx="9866">
                  <c:v>1097.4352970799591</c:v>
                </c:pt>
                <c:pt idx="9867">
                  <c:v>1108.0005968453056</c:v>
                </c:pt>
                <c:pt idx="9868">
                  <c:v>1995.373399855559</c:v>
                </c:pt>
                <c:pt idx="9869">
                  <c:v>1127.2368387068855</c:v>
                </c:pt>
                <c:pt idx="9870">
                  <c:v>1122.6426081906493</c:v>
                </c:pt>
                <c:pt idx="9871">
                  <c:v>1107.4426939826817</c:v>
                </c:pt>
                <c:pt idx="9872">
                  <c:v>1082.2658485422751</c:v>
                </c:pt>
                <c:pt idx="9873">
                  <c:v>1102.3928780176743</c:v>
                </c:pt>
                <c:pt idx="9874">
                  <c:v>1100.4390570619878</c:v>
                </c:pt>
                <c:pt idx="9875">
                  <c:v>1096.1809580136528</c:v>
                </c:pt>
                <c:pt idx="9876">
                  <c:v>1991.3615266137485</c:v>
                </c:pt>
                <c:pt idx="9877">
                  <c:v>1987.2612048908181</c:v>
                </c:pt>
                <c:pt idx="9878">
                  <c:v>1989.2574788472325</c:v>
                </c:pt>
                <c:pt idx="9879">
                  <c:v>2001.0457414323439</c:v>
                </c:pt>
                <c:pt idx="9880">
                  <c:v>2003.3223133141216</c:v>
                </c:pt>
                <c:pt idx="9881">
                  <c:v>2017.0135475432353</c:v>
                </c:pt>
                <c:pt idx="9882">
                  <c:v>1986.7836375744173</c:v>
                </c:pt>
                <c:pt idx="9883">
                  <c:v>1131.3892790700725</c:v>
                </c:pt>
                <c:pt idx="9884">
                  <c:v>1113.6566443796312</c:v>
                </c:pt>
                <c:pt idx="9885">
                  <c:v>1072.4607887073707</c:v>
                </c:pt>
                <c:pt idx="9886">
                  <c:v>2031.4257698142626</c:v>
                </c:pt>
                <c:pt idx="9887">
                  <c:v>1144.3586684943493</c:v>
                </c:pt>
                <c:pt idx="9888">
                  <c:v>1065.3114883115411</c:v>
                </c:pt>
                <c:pt idx="9889">
                  <c:v>1958.2645796718023</c:v>
                </c:pt>
                <c:pt idx="9890">
                  <c:v>1682.2431068659059</c:v>
                </c:pt>
                <c:pt idx="9891">
                  <c:v>1087.8690242271089</c:v>
                </c:pt>
                <c:pt idx="9892">
                  <c:v>1126.4884532611065</c:v>
                </c:pt>
                <c:pt idx="9893">
                  <c:v>1053.5506003759779</c:v>
                </c:pt>
                <c:pt idx="9894">
                  <c:v>1688.2557934159954</c:v>
                </c:pt>
                <c:pt idx="9895">
                  <c:v>1109.9892056229164</c:v>
                </c:pt>
                <c:pt idx="9896">
                  <c:v>1985.430877157479</c:v>
                </c:pt>
                <c:pt idx="9897">
                  <c:v>1091.7115019394396</c:v>
                </c:pt>
                <c:pt idx="9898">
                  <c:v>1722.6925892969293</c:v>
                </c:pt>
                <c:pt idx="9899">
                  <c:v>1988.0907155253549</c:v>
                </c:pt>
                <c:pt idx="9900">
                  <c:v>2006.1518305630868</c:v>
                </c:pt>
                <c:pt idx="9901">
                  <c:v>2001.4602749589983</c:v>
                </c:pt>
                <c:pt idx="9902">
                  <c:v>2060.3347147338695</c:v>
                </c:pt>
                <c:pt idx="9903">
                  <c:v>1114.7523618151477</c:v>
                </c:pt>
                <c:pt idx="9904">
                  <c:v>1113.5441617131085</c:v>
                </c:pt>
                <c:pt idx="9905">
                  <c:v>1077.0408564230736</c:v>
                </c:pt>
                <c:pt idx="9906">
                  <c:v>1112.8201534614191</c:v>
                </c:pt>
                <c:pt idx="9907">
                  <c:v>1117.3722866822936</c:v>
                </c:pt>
                <c:pt idx="9908">
                  <c:v>1085.9762977695052</c:v>
                </c:pt>
                <c:pt idx="9909">
                  <c:v>1070.1972888468365</c:v>
                </c:pt>
                <c:pt idx="9910">
                  <c:v>1105.0949112776184</c:v>
                </c:pt>
                <c:pt idx="9911">
                  <c:v>1103.4510160438172</c:v>
                </c:pt>
                <c:pt idx="9912">
                  <c:v>2003.7455953993936</c:v>
                </c:pt>
                <c:pt idx="9913">
                  <c:v>1120.4040317435986</c:v>
                </c:pt>
                <c:pt idx="9914">
                  <c:v>1103.1011232092108</c:v>
                </c:pt>
                <c:pt idx="9915">
                  <c:v>1099.203161402748</c:v>
                </c:pt>
                <c:pt idx="9916">
                  <c:v>1981.0156102747972</c:v>
                </c:pt>
                <c:pt idx="9917">
                  <c:v>1700.5213877190436</c:v>
                </c:pt>
                <c:pt idx="9918">
                  <c:v>1701.367236902893</c:v>
                </c:pt>
                <c:pt idx="9919">
                  <c:v>1705.7780493390067</c:v>
                </c:pt>
                <c:pt idx="9920">
                  <c:v>1691.1368084215683</c:v>
                </c:pt>
                <c:pt idx="9921">
                  <c:v>1052.4983358031675</c:v>
                </c:pt>
                <c:pt idx="9922">
                  <c:v>1097.7070112151525</c:v>
                </c:pt>
                <c:pt idx="9923">
                  <c:v>1106.7606104362253</c:v>
                </c:pt>
                <c:pt idx="9924">
                  <c:v>2016.0101807356282</c:v>
                </c:pt>
                <c:pt idx="9925">
                  <c:v>1092.3649497769711</c:v>
                </c:pt>
                <c:pt idx="9926">
                  <c:v>1082.2785383382918</c:v>
                </c:pt>
                <c:pt idx="9927">
                  <c:v>2006.4023757250386</c:v>
                </c:pt>
                <c:pt idx="9928">
                  <c:v>1999.6034317716603</c:v>
                </c:pt>
                <c:pt idx="9929">
                  <c:v>1997.4989798901429</c:v>
                </c:pt>
                <c:pt idx="9930">
                  <c:v>1105.6652003888016</c:v>
                </c:pt>
                <c:pt idx="9931">
                  <c:v>1710.777523081427</c:v>
                </c:pt>
                <c:pt idx="9932">
                  <c:v>1130.4025687608073</c:v>
                </c:pt>
                <c:pt idx="9933">
                  <c:v>1094.3877325391222</c:v>
                </c:pt>
                <c:pt idx="9934">
                  <c:v>1115.074409779198</c:v>
                </c:pt>
                <c:pt idx="9935">
                  <c:v>1123.6878682452339</c:v>
                </c:pt>
                <c:pt idx="9936">
                  <c:v>1987.3593473479659</c:v>
                </c:pt>
                <c:pt idx="9937">
                  <c:v>1715.4700348110816</c:v>
                </c:pt>
                <c:pt idx="9938">
                  <c:v>1107.0999453389022</c:v>
                </c:pt>
                <c:pt idx="9939">
                  <c:v>1978.6874420932363</c:v>
                </c:pt>
                <c:pt idx="9940">
                  <c:v>1082.6081644091919</c:v>
                </c:pt>
                <c:pt idx="9941">
                  <c:v>1092.9653231827185</c:v>
                </c:pt>
                <c:pt idx="9942">
                  <c:v>1066.5177265403781</c:v>
                </c:pt>
                <c:pt idx="9943">
                  <c:v>1080.5997052059765</c:v>
                </c:pt>
                <c:pt idx="9944">
                  <c:v>1113.8972831428175</c:v>
                </c:pt>
                <c:pt idx="9945">
                  <c:v>1087.1570115740428</c:v>
                </c:pt>
                <c:pt idx="9946">
                  <c:v>1985.5515632926115</c:v>
                </c:pt>
                <c:pt idx="9947">
                  <c:v>2001.9090270602919</c:v>
                </c:pt>
                <c:pt idx="9948">
                  <c:v>1967.4574670055272</c:v>
                </c:pt>
                <c:pt idx="9949">
                  <c:v>1092.1668297203435</c:v>
                </c:pt>
                <c:pt idx="9950">
                  <c:v>1113.4149704025829</c:v>
                </c:pt>
                <c:pt idx="9951">
                  <c:v>1708.0646837545044</c:v>
                </c:pt>
                <c:pt idx="9952">
                  <c:v>1675.2672048020165</c:v>
                </c:pt>
                <c:pt idx="9953">
                  <c:v>2010.135448790192</c:v>
                </c:pt>
                <c:pt idx="9954">
                  <c:v>2035.8160561312304</c:v>
                </c:pt>
                <c:pt idx="9955">
                  <c:v>1102.8421959072182</c:v>
                </c:pt>
                <c:pt idx="9956">
                  <c:v>1078.6663974463841</c:v>
                </c:pt>
                <c:pt idx="9957">
                  <c:v>1082.0916536241539</c:v>
                </c:pt>
                <c:pt idx="9958">
                  <c:v>1992.8059396645729</c:v>
                </c:pt>
                <c:pt idx="9959">
                  <c:v>1697.9265717365693</c:v>
                </c:pt>
                <c:pt idx="9960">
                  <c:v>1077.0520612672167</c:v>
                </c:pt>
                <c:pt idx="9961">
                  <c:v>1127.6020143545122</c:v>
                </c:pt>
                <c:pt idx="9962">
                  <c:v>1099.0189914767911</c:v>
                </c:pt>
                <c:pt idx="9963">
                  <c:v>1067.1974684174086</c:v>
                </c:pt>
                <c:pt idx="9964">
                  <c:v>1120.6859721478168</c:v>
                </c:pt>
                <c:pt idx="9965">
                  <c:v>1095.6847758980171</c:v>
                </c:pt>
                <c:pt idx="9966">
                  <c:v>1104.0527229292156</c:v>
                </c:pt>
                <c:pt idx="9967">
                  <c:v>1984.3062260245715</c:v>
                </c:pt>
                <c:pt idx="9968">
                  <c:v>1099.6814202957089</c:v>
                </c:pt>
                <c:pt idx="9969">
                  <c:v>1119.5264724813132</c:v>
                </c:pt>
                <c:pt idx="9970">
                  <c:v>1102.4739389006565</c:v>
                </c:pt>
                <c:pt idx="9971">
                  <c:v>1070.7827789429084</c:v>
                </c:pt>
                <c:pt idx="9972">
                  <c:v>1105.0500106101381</c:v>
                </c:pt>
                <c:pt idx="9973">
                  <c:v>1114.8211241879205</c:v>
                </c:pt>
                <c:pt idx="9974">
                  <c:v>1117.9914597914455</c:v>
                </c:pt>
                <c:pt idx="9975">
                  <c:v>1109.6019659419705</c:v>
                </c:pt>
                <c:pt idx="9976">
                  <c:v>1096.0991339564885</c:v>
                </c:pt>
                <c:pt idx="9977">
                  <c:v>1123.1939985701617</c:v>
                </c:pt>
                <c:pt idx="9978">
                  <c:v>1086.9000062652135</c:v>
                </c:pt>
                <c:pt idx="9979">
                  <c:v>1092.0551670935581</c:v>
                </c:pt>
                <c:pt idx="9980">
                  <c:v>2026.725790750593</c:v>
                </c:pt>
                <c:pt idx="9981">
                  <c:v>1131.1245707915073</c:v>
                </c:pt>
                <c:pt idx="9982">
                  <c:v>1679.6323935791754</c:v>
                </c:pt>
                <c:pt idx="9983">
                  <c:v>1106.3527440416485</c:v>
                </c:pt>
                <c:pt idx="9984">
                  <c:v>2010.4415229032181</c:v>
                </c:pt>
                <c:pt idx="9985">
                  <c:v>1072.349871667368</c:v>
                </c:pt>
                <c:pt idx="9986">
                  <c:v>1120.0396164991587</c:v>
                </c:pt>
                <c:pt idx="9987">
                  <c:v>1996.7518471662593</c:v>
                </c:pt>
                <c:pt idx="9988">
                  <c:v>1111.4967660743068</c:v>
                </c:pt>
                <c:pt idx="9989">
                  <c:v>2009.0912612288446</c:v>
                </c:pt>
                <c:pt idx="9990">
                  <c:v>2011.5976880742403</c:v>
                </c:pt>
                <c:pt idx="9991">
                  <c:v>1135.8438728580402</c:v>
                </c:pt>
                <c:pt idx="9992">
                  <c:v>2023.4695746597686</c:v>
                </c:pt>
                <c:pt idx="9993">
                  <c:v>1111.1033627059542</c:v>
                </c:pt>
                <c:pt idx="9994">
                  <c:v>1090.0922861682006</c:v>
                </c:pt>
                <c:pt idx="9995">
                  <c:v>1099.9040392620122</c:v>
                </c:pt>
                <c:pt idx="9996">
                  <c:v>1693.134336708802</c:v>
                </c:pt>
                <c:pt idx="9997">
                  <c:v>1120.0232805469907</c:v>
                </c:pt>
                <c:pt idx="9998">
                  <c:v>2024.0415268077836</c:v>
                </c:pt>
                <c:pt idx="9999">
                  <c:v>2025.3491631743375</c:v>
                </c:pt>
                <c:pt idx="10000">
                  <c:v>1684.952224156393</c:v>
                </c:pt>
                <c:pt idx="10001">
                  <c:v>1688.568955550372</c:v>
                </c:pt>
                <c:pt idx="10002">
                  <c:v>2017.0573449124715</c:v>
                </c:pt>
                <c:pt idx="10003">
                  <c:v>1998.7448240844956</c:v>
                </c:pt>
                <c:pt idx="10004">
                  <c:v>1131.0074765396023</c:v>
                </c:pt>
                <c:pt idx="10005">
                  <c:v>1972.1249194864035</c:v>
                </c:pt>
                <c:pt idx="10006">
                  <c:v>2023.8004647938992</c:v>
                </c:pt>
                <c:pt idx="10007">
                  <c:v>2015.1662906963661</c:v>
                </c:pt>
                <c:pt idx="10008">
                  <c:v>1993.3923683136202</c:v>
                </c:pt>
                <c:pt idx="10009">
                  <c:v>1972.5277566581656</c:v>
                </c:pt>
                <c:pt idx="10010">
                  <c:v>1107.1166678220745</c:v>
                </c:pt>
                <c:pt idx="10011">
                  <c:v>1072.745447323422</c:v>
                </c:pt>
                <c:pt idx="10012">
                  <c:v>1119.0370286532857</c:v>
                </c:pt>
                <c:pt idx="10013">
                  <c:v>1103.0288136342187</c:v>
                </c:pt>
                <c:pt idx="10014">
                  <c:v>1121.7367624049041</c:v>
                </c:pt>
                <c:pt idx="10015">
                  <c:v>1104.8064552380108</c:v>
                </c:pt>
                <c:pt idx="10016">
                  <c:v>1997.2180475432845</c:v>
                </c:pt>
                <c:pt idx="10017">
                  <c:v>1069.359334642766</c:v>
                </c:pt>
                <c:pt idx="10018">
                  <c:v>1122.0882172003114</c:v>
                </c:pt>
                <c:pt idx="10019">
                  <c:v>1082.9054681448931</c:v>
                </c:pt>
                <c:pt idx="10020">
                  <c:v>1088.4413441191673</c:v>
                </c:pt>
                <c:pt idx="10021">
                  <c:v>2008.9215007411792</c:v>
                </c:pt>
                <c:pt idx="10022">
                  <c:v>1688.0794169721416</c:v>
                </c:pt>
                <c:pt idx="10023">
                  <c:v>1082.6190633484002</c:v>
                </c:pt>
                <c:pt idx="10024">
                  <c:v>2011.5712824170471</c:v>
                </c:pt>
                <c:pt idx="10025">
                  <c:v>1118.2637334949229</c:v>
                </c:pt>
                <c:pt idx="10026">
                  <c:v>1134.9424394462171</c:v>
                </c:pt>
                <c:pt idx="10027">
                  <c:v>1982.2287789815546</c:v>
                </c:pt>
                <c:pt idx="10028">
                  <c:v>1993.5981434897926</c:v>
                </c:pt>
                <c:pt idx="10029">
                  <c:v>1113.8278182512174</c:v>
                </c:pt>
                <c:pt idx="10030">
                  <c:v>1112.8685571037386</c:v>
                </c:pt>
                <c:pt idx="10031">
                  <c:v>1096.7322343028734</c:v>
                </c:pt>
                <c:pt idx="10032">
                  <c:v>2009.0826072207417</c:v>
                </c:pt>
                <c:pt idx="10033">
                  <c:v>1111.2565117030565</c:v>
                </c:pt>
                <c:pt idx="10034">
                  <c:v>1072.0363241413231</c:v>
                </c:pt>
                <c:pt idx="10035">
                  <c:v>1118.3457717936433</c:v>
                </c:pt>
                <c:pt idx="10036">
                  <c:v>1981.3571722886236</c:v>
                </c:pt>
                <c:pt idx="10037">
                  <c:v>1988.7540935371994</c:v>
                </c:pt>
                <c:pt idx="10038">
                  <c:v>1089.7956697264312</c:v>
                </c:pt>
                <c:pt idx="10039">
                  <c:v>1102.36169276684</c:v>
                </c:pt>
                <c:pt idx="10040">
                  <c:v>2014.2283180930513</c:v>
                </c:pt>
                <c:pt idx="10041">
                  <c:v>1707.92213634573</c:v>
                </c:pt>
                <c:pt idx="10042">
                  <c:v>1100.4556238296568</c:v>
                </c:pt>
                <c:pt idx="10043">
                  <c:v>1084.7568000373476</c:v>
                </c:pt>
                <c:pt idx="10044">
                  <c:v>1109.0239196185946</c:v>
                </c:pt>
                <c:pt idx="10045">
                  <c:v>1993.367713990468</c:v>
                </c:pt>
                <c:pt idx="10046">
                  <c:v>2021.8285990071422</c:v>
                </c:pt>
                <c:pt idx="10047">
                  <c:v>1102.4640814647778</c:v>
                </c:pt>
                <c:pt idx="10048">
                  <c:v>1729.2355365414417</c:v>
                </c:pt>
                <c:pt idx="10049">
                  <c:v>1103.1853116029288</c:v>
                </c:pt>
                <c:pt idx="10050">
                  <c:v>2031.6517743657901</c:v>
                </c:pt>
                <c:pt idx="10051">
                  <c:v>1982.7926260914139</c:v>
                </c:pt>
                <c:pt idx="10052">
                  <c:v>1093.971520821671</c:v>
                </c:pt>
                <c:pt idx="10053">
                  <c:v>1083.0912213419392</c:v>
                </c:pt>
                <c:pt idx="10054">
                  <c:v>2010.9649680690052</c:v>
                </c:pt>
                <c:pt idx="10055">
                  <c:v>1141.4433406285646</c:v>
                </c:pt>
                <c:pt idx="10056">
                  <c:v>2013.5339355460962</c:v>
                </c:pt>
                <c:pt idx="10057">
                  <c:v>1972.8860505790535</c:v>
                </c:pt>
                <c:pt idx="10058">
                  <c:v>1094.8436311893711</c:v>
                </c:pt>
                <c:pt idx="10059">
                  <c:v>1741.2387243830899</c:v>
                </c:pt>
                <c:pt idx="10060">
                  <c:v>1126.6523151842307</c:v>
                </c:pt>
                <c:pt idx="10061">
                  <c:v>1112.7755446058304</c:v>
                </c:pt>
                <c:pt idx="10062">
                  <c:v>2020.5890825666754</c:v>
                </c:pt>
                <c:pt idx="10063">
                  <c:v>2029.9745298646649</c:v>
                </c:pt>
                <c:pt idx="10064">
                  <c:v>1112.9212347097609</c:v>
                </c:pt>
                <c:pt idx="10065">
                  <c:v>1081.5879545913126</c:v>
                </c:pt>
                <c:pt idx="10066">
                  <c:v>1102.9802423193389</c:v>
                </c:pt>
                <c:pt idx="10067">
                  <c:v>1075.0347466313556</c:v>
                </c:pt>
                <c:pt idx="10068">
                  <c:v>2011.4142270576053</c:v>
                </c:pt>
                <c:pt idx="10069">
                  <c:v>2017.6296232428506</c:v>
                </c:pt>
                <c:pt idx="10070">
                  <c:v>2010.2438793340418</c:v>
                </c:pt>
                <c:pt idx="10071">
                  <c:v>1699.7464337891174</c:v>
                </c:pt>
                <c:pt idx="10072">
                  <c:v>1685.6441296803403</c:v>
                </c:pt>
                <c:pt idx="10073">
                  <c:v>2021.5485612161613</c:v>
                </c:pt>
                <c:pt idx="10074">
                  <c:v>1990.1136124512223</c:v>
                </c:pt>
                <c:pt idx="10075">
                  <c:v>2009.2459877463084</c:v>
                </c:pt>
                <c:pt idx="10076">
                  <c:v>1122.2916224068188</c:v>
                </c:pt>
                <c:pt idx="10077">
                  <c:v>1094.4695428776163</c:v>
                </c:pt>
                <c:pt idx="10078">
                  <c:v>1140.8564882282844</c:v>
                </c:pt>
                <c:pt idx="10079">
                  <c:v>1085.7359603076552</c:v>
                </c:pt>
                <c:pt idx="10080">
                  <c:v>1122.3534634168702</c:v>
                </c:pt>
                <c:pt idx="10081">
                  <c:v>1080.3382990112425</c:v>
                </c:pt>
                <c:pt idx="10082">
                  <c:v>1699.6847647043544</c:v>
                </c:pt>
                <c:pt idx="10083">
                  <c:v>1996.8439404933631</c:v>
                </c:pt>
                <c:pt idx="10084">
                  <c:v>1087.3825995325467</c:v>
                </c:pt>
                <c:pt idx="10085">
                  <c:v>2002.6952032569345</c:v>
                </c:pt>
                <c:pt idx="10086">
                  <c:v>1986.6812116894855</c:v>
                </c:pt>
                <c:pt idx="10087">
                  <c:v>1088.9830465165096</c:v>
                </c:pt>
                <c:pt idx="10088">
                  <c:v>1094.3345749092691</c:v>
                </c:pt>
                <c:pt idx="10089">
                  <c:v>1998.7943373890166</c:v>
                </c:pt>
                <c:pt idx="10090">
                  <c:v>2007.3808835312125</c:v>
                </c:pt>
                <c:pt idx="10091">
                  <c:v>2012.2570653002351</c:v>
                </c:pt>
                <c:pt idx="10092">
                  <c:v>2034.8170186255018</c:v>
                </c:pt>
                <c:pt idx="10093">
                  <c:v>1113.8049074972419</c:v>
                </c:pt>
                <c:pt idx="10094">
                  <c:v>2018.4998361870159</c:v>
                </c:pt>
                <c:pt idx="10095">
                  <c:v>1999.3817999166104</c:v>
                </c:pt>
                <c:pt idx="10096">
                  <c:v>1107.0476449863677</c:v>
                </c:pt>
                <c:pt idx="10097">
                  <c:v>2030.7149499281609</c:v>
                </c:pt>
                <c:pt idx="10098">
                  <c:v>1989.6963700094598</c:v>
                </c:pt>
                <c:pt idx="10099">
                  <c:v>2030.1180773090384</c:v>
                </c:pt>
                <c:pt idx="10100">
                  <c:v>1110.9566375651129</c:v>
                </c:pt>
                <c:pt idx="10101">
                  <c:v>1085.4942493831072</c:v>
                </c:pt>
                <c:pt idx="10102">
                  <c:v>2008.92894909192</c:v>
                </c:pt>
                <c:pt idx="10103">
                  <c:v>1689.7698022357099</c:v>
                </c:pt>
                <c:pt idx="10104">
                  <c:v>1101.6571136022239</c:v>
                </c:pt>
                <c:pt idx="10105">
                  <c:v>1971.5845348139619</c:v>
                </c:pt>
                <c:pt idx="10106">
                  <c:v>1075.2676093397256</c:v>
                </c:pt>
                <c:pt idx="10107">
                  <c:v>1086.3593047253592</c:v>
                </c:pt>
                <c:pt idx="10108">
                  <c:v>1700.9448848504248</c:v>
                </c:pt>
                <c:pt idx="10109">
                  <c:v>1729.9338270610899</c:v>
                </c:pt>
                <c:pt idx="10110">
                  <c:v>1103.7677828635519</c:v>
                </c:pt>
                <c:pt idx="10111">
                  <c:v>1089.9397893915154</c:v>
                </c:pt>
                <c:pt idx="10112">
                  <c:v>2036.4065016480495</c:v>
                </c:pt>
                <c:pt idx="10113">
                  <c:v>1092.1655033777101</c:v>
                </c:pt>
                <c:pt idx="10114">
                  <c:v>1145.7355572049398</c:v>
                </c:pt>
                <c:pt idx="10115">
                  <c:v>1075.3937073696698</c:v>
                </c:pt>
                <c:pt idx="10116">
                  <c:v>1105.0651155656481</c:v>
                </c:pt>
                <c:pt idx="10117">
                  <c:v>1092.6950927425969</c:v>
                </c:pt>
                <c:pt idx="10118">
                  <c:v>1101.1098638867757</c:v>
                </c:pt>
                <c:pt idx="10119">
                  <c:v>1070.931821672456</c:v>
                </c:pt>
                <c:pt idx="10120">
                  <c:v>1074.9303900106297</c:v>
                </c:pt>
                <c:pt idx="10121">
                  <c:v>1124.1173981289694</c:v>
                </c:pt>
                <c:pt idx="10122">
                  <c:v>1114.2347508702412</c:v>
                </c:pt>
                <c:pt idx="10123">
                  <c:v>1107.5615599691725</c:v>
                </c:pt>
                <c:pt idx="10124">
                  <c:v>1094.965125947972</c:v>
                </c:pt>
                <c:pt idx="10125">
                  <c:v>1112.0096943901297</c:v>
                </c:pt>
                <c:pt idx="10126">
                  <c:v>1083.5448213549132</c:v>
                </c:pt>
                <c:pt idx="10127">
                  <c:v>1099.7781876603167</c:v>
                </c:pt>
                <c:pt idx="10128">
                  <c:v>1087.4460526523508</c:v>
                </c:pt>
                <c:pt idx="10129">
                  <c:v>1117.023158303874</c:v>
                </c:pt>
                <c:pt idx="10130">
                  <c:v>1132.0768994595505</c:v>
                </c:pt>
                <c:pt idx="10131">
                  <c:v>1124.0525674271155</c:v>
                </c:pt>
                <c:pt idx="10132">
                  <c:v>1072.8528744400114</c:v>
                </c:pt>
                <c:pt idx="10133">
                  <c:v>1110.7380552378979</c:v>
                </c:pt>
                <c:pt idx="10134">
                  <c:v>1103.0116024176391</c:v>
                </c:pt>
                <c:pt idx="10135">
                  <c:v>1099.5082239217286</c:v>
                </c:pt>
                <c:pt idx="10136">
                  <c:v>1092.0531392677938</c:v>
                </c:pt>
                <c:pt idx="10137">
                  <c:v>1123.4608811445419</c:v>
                </c:pt>
                <c:pt idx="10138">
                  <c:v>1756.7284872187706</c:v>
                </c:pt>
                <c:pt idx="10139">
                  <c:v>1709.7269639097412</c:v>
                </c:pt>
                <c:pt idx="10140">
                  <c:v>1696.6441663424816</c:v>
                </c:pt>
                <c:pt idx="10141">
                  <c:v>1976.1430102498516</c:v>
                </c:pt>
                <c:pt idx="10142">
                  <c:v>1992.1988150048185</c:v>
                </c:pt>
                <c:pt idx="10143">
                  <c:v>1973.3467362512599</c:v>
                </c:pt>
                <c:pt idx="10144">
                  <c:v>1106.2827676993836</c:v>
                </c:pt>
                <c:pt idx="10145">
                  <c:v>1093.9958424635122</c:v>
                </c:pt>
                <c:pt idx="10146">
                  <c:v>1095.9116269511883</c:v>
                </c:pt>
                <c:pt idx="10147">
                  <c:v>1087.2698325943725</c:v>
                </c:pt>
                <c:pt idx="10148">
                  <c:v>1087.1629612993884</c:v>
                </c:pt>
                <c:pt idx="10149">
                  <c:v>1998.2745364869859</c:v>
                </c:pt>
                <c:pt idx="10150">
                  <c:v>1121.6018785012948</c:v>
                </c:pt>
                <c:pt idx="10151">
                  <c:v>1037.5139595178198</c:v>
                </c:pt>
                <c:pt idx="10152">
                  <c:v>1132.7811434783036</c:v>
                </c:pt>
                <c:pt idx="10153">
                  <c:v>1080.2302599605221</c:v>
                </c:pt>
                <c:pt idx="10154">
                  <c:v>1067.8215333317146</c:v>
                </c:pt>
                <c:pt idx="10155">
                  <c:v>2028.1576720141134</c:v>
                </c:pt>
                <c:pt idx="10156">
                  <c:v>2019.5205622236156</c:v>
                </c:pt>
                <c:pt idx="10157">
                  <c:v>1131.2429808992795</c:v>
                </c:pt>
                <c:pt idx="10158">
                  <c:v>1111.0613901257971</c:v>
                </c:pt>
                <c:pt idx="10159">
                  <c:v>1106.9105432025929</c:v>
                </c:pt>
                <c:pt idx="10160">
                  <c:v>1064.8836503847924</c:v>
                </c:pt>
                <c:pt idx="10161">
                  <c:v>1130.7113119087458</c:v>
                </c:pt>
                <c:pt idx="10162">
                  <c:v>1099.9907909995241</c:v>
                </c:pt>
                <c:pt idx="10163">
                  <c:v>1134.186298132151</c:v>
                </c:pt>
                <c:pt idx="10164">
                  <c:v>1105.2549518303897</c:v>
                </c:pt>
                <c:pt idx="10165">
                  <c:v>1158.4438228561614</c:v>
                </c:pt>
                <c:pt idx="10166">
                  <c:v>1100.871306972394</c:v>
                </c:pt>
                <c:pt idx="10167">
                  <c:v>1702.2047246501957</c:v>
                </c:pt>
                <c:pt idx="10168">
                  <c:v>1983.8097217496008</c:v>
                </c:pt>
                <c:pt idx="10169">
                  <c:v>1119.6022985679213</c:v>
                </c:pt>
                <c:pt idx="10170">
                  <c:v>1133.8695823470989</c:v>
                </c:pt>
                <c:pt idx="10171">
                  <c:v>1113.9980474366089</c:v>
                </c:pt>
                <c:pt idx="10172">
                  <c:v>1096.4867379566754</c:v>
                </c:pt>
                <c:pt idx="10173">
                  <c:v>1669.0567155633214</c:v>
                </c:pt>
                <c:pt idx="10174">
                  <c:v>1090.8603985895359</c:v>
                </c:pt>
                <c:pt idx="10175">
                  <c:v>1074.1235835028217</c:v>
                </c:pt>
                <c:pt idx="10176">
                  <c:v>1096.6791283167634</c:v>
                </c:pt>
                <c:pt idx="10177">
                  <c:v>1100.0443835533404</c:v>
                </c:pt>
                <c:pt idx="10178">
                  <c:v>2002.6624630196475</c:v>
                </c:pt>
                <c:pt idx="10179">
                  <c:v>1113.6167998614578</c:v>
                </c:pt>
                <c:pt idx="10180">
                  <c:v>1092.5123907605084</c:v>
                </c:pt>
                <c:pt idx="10181">
                  <c:v>1666.6710369407092</c:v>
                </c:pt>
                <c:pt idx="10182">
                  <c:v>1108.8972580190937</c:v>
                </c:pt>
                <c:pt idx="10183">
                  <c:v>1081.7791517533419</c:v>
                </c:pt>
                <c:pt idx="10184">
                  <c:v>1094.5535754020389</c:v>
                </c:pt>
                <c:pt idx="10185">
                  <c:v>1684.7593448520504</c:v>
                </c:pt>
                <c:pt idx="10186">
                  <c:v>1695.1617408929051</c:v>
                </c:pt>
                <c:pt idx="10187">
                  <c:v>1744.3701202568952</c:v>
                </c:pt>
                <c:pt idx="10188">
                  <c:v>2017.4487638459102</c:v>
                </c:pt>
                <c:pt idx="10189">
                  <c:v>1076.0581700322634</c:v>
                </c:pt>
                <c:pt idx="10190">
                  <c:v>1737.1084001051549</c:v>
                </c:pt>
                <c:pt idx="10191">
                  <c:v>1734.4385564360146</c:v>
                </c:pt>
                <c:pt idx="10192">
                  <c:v>1698.3535456187349</c:v>
                </c:pt>
                <c:pt idx="10193">
                  <c:v>1708.7838848362655</c:v>
                </c:pt>
                <c:pt idx="10194">
                  <c:v>1082.4392159497863</c:v>
                </c:pt>
                <c:pt idx="10195">
                  <c:v>1115.5036818465353</c:v>
                </c:pt>
                <c:pt idx="10196">
                  <c:v>1101.4448739347702</c:v>
                </c:pt>
                <c:pt idx="10197">
                  <c:v>1133.7090010260774</c:v>
                </c:pt>
                <c:pt idx="10198">
                  <c:v>1088.151277657865</c:v>
                </c:pt>
                <c:pt idx="10199">
                  <c:v>1109.0555887058131</c:v>
                </c:pt>
                <c:pt idx="10200">
                  <c:v>1109.6390977083772</c:v>
                </c:pt>
                <c:pt idx="10201">
                  <c:v>1119.3636404710824</c:v>
                </c:pt>
                <c:pt idx="10202">
                  <c:v>1114.7288675211626</c:v>
                </c:pt>
                <c:pt idx="10203">
                  <c:v>1104.7199826858628</c:v>
                </c:pt>
                <c:pt idx="10204">
                  <c:v>1731.7554894880245</c:v>
                </c:pt>
                <c:pt idx="10205">
                  <c:v>1112.5913782473585</c:v>
                </c:pt>
                <c:pt idx="10206">
                  <c:v>1101.6357898499609</c:v>
                </c:pt>
                <c:pt idx="10207">
                  <c:v>1092.5370601278103</c:v>
                </c:pt>
                <c:pt idx="10208">
                  <c:v>1101.2113333717925</c:v>
                </c:pt>
                <c:pt idx="10209">
                  <c:v>1985.4032695762203</c:v>
                </c:pt>
                <c:pt idx="10210">
                  <c:v>1965.1881835396837</c:v>
                </c:pt>
                <c:pt idx="10211">
                  <c:v>1995.2043085503424</c:v>
                </c:pt>
                <c:pt idx="10212">
                  <c:v>1121.6954102038208</c:v>
                </c:pt>
                <c:pt idx="10213">
                  <c:v>1682.3106511728804</c:v>
                </c:pt>
                <c:pt idx="10214">
                  <c:v>2007.7683945618337</c:v>
                </c:pt>
                <c:pt idx="10215">
                  <c:v>1985.8543554139653</c:v>
                </c:pt>
                <c:pt idx="10216">
                  <c:v>1679.2439927147927</c:v>
                </c:pt>
                <c:pt idx="10217">
                  <c:v>1962.9183143505995</c:v>
                </c:pt>
                <c:pt idx="10218">
                  <c:v>2038.2565566775136</c:v>
                </c:pt>
                <c:pt idx="10219">
                  <c:v>1076.2200430912856</c:v>
                </c:pt>
                <c:pt idx="10220">
                  <c:v>1711.315578708573</c:v>
                </c:pt>
                <c:pt idx="10221">
                  <c:v>2002.7628335771956</c:v>
                </c:pt>
                <c:pt idx="10222">
                  <c:v>1679.1237497862805</c:v>
                </c:pt>
                <c:pt idx="10223">
                  <c:v>1695.9617517236279</c:v>
                </c:pt>
                <c:pt idx="10224">
                  <c:v>1078.9122838695216</c:v>
                </c:pt>
                <c:pt idx="10225">
                  <c:v>1120.841814994985</c:v>
                </c:pt>
                <c:pt idx="10226">
                  <c:v>1084.4827832341114</c:v>
                </c:pt>
                <c:pt idx="10227">
                  <c:v>1097.2568351017658</c:v>
                </c:pt>
                <c:pt idx="10228">
                  <c:v>1092.2995455462537</c:v>
                </c:pt>
                <c:pt idx="10229">
                  <c:v>1113.7189593963333</c:v>
                </c:pt>
                <c:pt idx="10230">
                  <c:v>1121.4597390865363</c:v>
                </c:pt>
                <c:pt idx="10231">
                  <c:v>1088.5791911020053</c:v>
                </c:pt>
                <c:pt idx="10232">
                  <c:v>1987.7545767038541</c:v>
                </c:pt>
                <c:pt idx="10233">
                  <c:v>1072.5333673512725</c:v>
                </c:pt>
                <c:pt idx="10234">
                  <c:v>1990.7285811474401</c:v>
                </c:pt>
                <c:pt idx="10235">
                  <c:v>1140.070176114983</c:v>
                </c:pt>
                <c:pt idx="10236">
                  <c:v>1091.1943384105919</c:v>
                </c:pt>
                <c:pt idx="10237">
                  <c:v>1041.047065608198</c:v>
                </c:pt>
                <c:pt idx="10238">
                  <c:v>1128.2293937645461</c:v>
                </c:pt>
                <c:pt idx="10239">
                  <c:v>1122.2894821275036</c:v>
                </c:pt>
                <c:pt idx="10240">
                  <c:v>1990.0865039638456</c:v>
                </c:pt>
                <c:pt idx="10241">
                  <c:v>1970.5032148931737</c:v>
                </c:pt>
                <c:pt idx="10242">
                  <c:v>1657.4199508773956</c:v>
                </c:pt>
                <c:pt idx="10243">
                  <c:v>1135.5160196938052</c:v>
                </c:pt>
                <c:pt idx="10244">
                  <c:v>1118.8648025359073</c:v>
                </c:pt>
                <c:pt idx="10245">
                  <c:v>2000.3135081424443</c:v>
                </c:pt>
                <c:pt idx="10246">
                  <c:v>1079.3635549729549</c:v>
                </c:pt>
                <c:pt idx="10247">
                  <c:v>1699.0009311096089</c:v>
                </c:pt>
                <c:pt idx="10248">
                  <c:v>1690.1531218775056</c:v>
                </c:pt>
                <c:pt idx="10249">
                  <c:v>1709.418920036303</c:v>
                </c:pt>
                <c:pt idx="10250">
                  <c:v>1710.5142414221746</c:v>
                </c:pt>
                <c:pt idx="10251">
                  <c:v>1713.9213905459205</c:v>
                </c:pt>
                <c:pt idx="10252">
                  <c:v>1691.2231938339007</c:v>
                </c:pt>
                <c:pt idx="10253">
                  <c:v>2025.2265479207817</c:v>
                </c:pt>
                <c:pt idx="10254">
                  <c:v>1965.314639497436</c:v>
                </c:pt>
                <c:pt idx="10255">
                  <c:v>1697.4200217100404</c:v>
                </c:pt>
                <c:pt idx="10256">
                  <c:v>1738.6085172469864</c:v>
                </c:pt>
                <c:pt idx="10257">
                  <c:v>1730.470342793481</c:v>
                </c:pt>
                <c:pt idx="10258">
                  <c:v>1681.2258462823124</c:v>
                </c:pt>
                <c:pt idx="10259">
                  <c:v>2010.4294098274206</c:v>
                </c:pt>
                <c:pt idx="10260">
                  <c:v>1990.5811182173588</c:v>
                </c:pt>
                <c:pt idx="10261">
                  <c:v>2020.0942518958655</c:v>
                </c:pt>
                <c:pt idx="10262">
                  <c:v>1995.0713671095741</c:v>
                </c:pt>
                <c:pt idx="10263">
                  <c:v>1075.8308923076065</c:v>
                </c:pt>
                <c:pt idx="10264">
                  <c:v>1984.1839160588363</c:v>
                </c:pt>
                <c:pt idx="10265">
                  <c:v>1110.3008954022644</c:v>
                </c:pt>
                <c:pt idx="10266">
                  <c:v>1979.4421530543193</c:v>
                </c:pt>
                <c:pt idx="10267">
                  <c:v>1095.3557643385918</c:v>
                </c:pt>
                <c:pt idx="10268">
                  <c:v>1103.1332360167933</c:v>
                </c:pt>
                <c:pt idx="10269">
                  <c:v>2023.2236898001584</c:v>
                </c:pt>
                <c:pt idx="10270">
                  <c:v>1987.6109290317131</c:v>
                </c:pt>
                <c:pt idx="10271">
                  <c:v>1090.5372899377685</c:v>
                </c:pt>
                <c:pt idx="10272">
                  <c:v>1088.8818411030952</c:v>
                </c:pt>
                <c:pt idx="10273">
                  <c:v>1122.6259049438099</c:v>
                </c:pt>
                <c:pt idx="10274">
                  <c:v>1723.9376133630733</c:v>
                </c:pt>
                <c:pt idx="10275">
                  <c:v>1100.4376262271005</c:v>
                </c:pt>
                <c:pt idx="10276">
                  <c:v>2021.6051686263227</c:v>
                </c:pt>
                <c:pt idx="10277">
                  <c:v>1084.5279953474244</c:v>
                </c:pt>
                <c:pt idx="10278">
                  <c:v>1080.3705962831314</c:v>
                </c:pt>
                <c:pt idx="10279">
                  <c:v>1077.2767755621603</c:v>
                </c:pt>
                <c:pt idx="10280">
                  <c:v>2005.2005272523904</c:v>
                </c:pt>
                <c:pt idx="10281">
                  <c:v>1099.7174857782559</c:v>
                </c:pt>
                <c:pt idx="10282">
                  <c:v>2020.6161820796931</c:v>
                </c:pt>
                <c:pt idx="10283">
                  <c:v>1078.6636678310492</c:v>
                </c:pt>
                <c:pt idx="10284">
                  <c:v>1707.7047514928047</c:v>
                </c:pt>
                <c:pt idx="10285">
                  <c:v>1093.9681163604318</c:v>
                </c:pt>
                <c:pt idx="10286">
                  <c:v>1095.0378261864419</c:v>
                </c:pt>
                <c:pt idx="10287">
                  <c:v>1107.2081240935649</c:v>
                </c:pt>
                <c:pt idx="10288">
                  <c:v>1100.8053518584222</c:v>
                </c:pt>
                <c:pt idx="10289">
                  <c:v>1095.685867864808</c:v>
                </c:pt>
                <c:pt idx="10290">
                  <c:v>1124.9433551786135</c:v>
                </c:pt>
                <c:pt idx="10291">
                  <c:v>1100.0353367796754</c:v>
                </c:pt>
                <c:pt idx="10292">
                  <c:v>1106.5419038915486</c:v>
                </c:pt>
                <c:pt idx="10293">
                  <c:v>1667.8655431657228</c:v>
                </c:pt>
                <c:pt idx="10294">
                  <c:v>1127.6182582873109</c:v>
                </c:pt>
                <c:pt idx="10295">
                  <c:v>2008.1511102100142</c:v>
                </c:pt>
                <c:pt idx="10296">
                  <c:v>2012.8138483226369</c:v>
                </c:pt>
                <c:pt idx="10297">
                  <c:v>1986.720620628236</c:v>
                </c:pt>
                <c:pt idx="10298">
                  <c:v>2012.4379245254788</c:v>
                </c:pt>
                <c:pt idx="10299">
                  <c:v>1116.9846735158242</c:v>
                </c:pt>
                <c:pt idx="10300">
                  <c:v>2003.5396279417437</c:v>
                </c:pt>
                <c:pt idx="10301">
                  <c:v>1138.0583713635137</c:v>
                </c:pt>
                <c:pt idx="10302">
                  <c:v>1098.9221726874675</c:v>
                </c:pt>
                <c:pt idx="10303">
                  <c:v>1138.8045325854371</c:v>
                </c:pt>
                <c:pt idx="10304">
                  <c:v>1094.6800747672301</c:v>
                </c:pt>
                <c:pt idx="10305">
                  <c:v>1093.7464580594128</c:v>
                </c:pt>
                <c:pt idx="10306">
                  <c:v>1689.9248276563335</c:v>
                </c:pt>
                <c:pt idx="10307">
                  <c:v>2003.9215605544491</c:v>
                </c:pt>
                <c:pt idx="10308">
                  <c:v>1083.0148102189103</c:v>
                </c:pt>
                <c:pt idx="10309">
                  <c:v>1068.971847339616</c:v>
                </c:pt>
                <c:pt idx="10310">
                  <c:v>1702.3818839063288</c:v>
                </c:pt>
                <c:pt idx="10311">
                  <c:v>1125.6435695636192</c:v>
                </c:pt>
                <c:pt idx="10312">
                  <c:v>1122.7657653285726</c:v>
                </c:pt>
                <c:pt idx="10313">
                  <c:v>1139.6514400970207</c:v>
                </c:pt>
                <c:pt idx="10314">
                  <c:v>1097.4780933158765</c:v>
                </c:pt>
                <c:pt idx="10315">
                  <c:v>1081.860470356851</c:v>
                </c:pt>
                <c:pt idx="10316">
                  <c:v>1082.9793950070166</c:v>
                </c:pt>
                <c:pt idx="10317">
                  <c:v>1092.1272338744434</c:v>
                </c:pt>
                <c:pt idx="10318">
                  <c:v>1116.6389375596741</c:v>
                </c:pt>
                <c:pt idx="10319">
                  <c:v>1120.4440839013223</c:v>
                </c:pt>
                <c:pt idx="10320">
                  <c:v>1989.7536857799562</c:v>
                </c:pt>
                <c:pt idx="10321">
                  <c:v>1110.4412203804325</c:v>
                </c:pt>
                <c:pt idx="10322">
                  <c:v>1104.3445311205282</c:v>
                </c:pt>
                <c:pt idx="10323">
                  <c:v>1088.6514674892064</c:v>
                </c:pt>
                <c:pt idx="10324">
                  <c:v>2010.1417062364217</c:v>
                </c:pt>
                <c:pt idx="10325">
                  <c:v>1110.1735890051659</c:v>
                </c:pt>
                <c:pt idx="10326">
                  <c:v>1083.9235647425398</c:v>
                </c:pt>
                <c:pt idx="10327">
                  <c:v>1101.2140095282577</c:v>
                </c:pt>
                <c:pt idx="10328">
                  <c:v>1974.5020146860666</c:v>
                </c:pt>
                <c:pt idx="10329">
                  <c:v>1965.6224677017174</c:v>
                </c:pt>
                <c:pt idx="10330">
                  <c:v>2007.7674399828138</c:v>
                </c:pt>
                <c:pt idx="10331">
                  <c:v>1103.8207329525478</c:v>
                </c:pt>
                <c:pt idx="10332">
                  <c:v>1092.3318535174374</c:v>
                </c:pt>
                <c:pt idx="10333">
                  <c:v>1717.0463161060006</c:v>
                </c:pt>
                <c:pt idx="10334">
                  <c:v>1089.4747539600999</c:v>
                </c:pt>
                <c:pt idx="10335">
                  <c:v>2033.6230547674993</c:v>
                </c:pt>
                <c:pt idx="10336">
                  <c:v>1709.5532499331346</c:v>
                </c:pt>
                <c:pt idx="10337">
                  <c:v>1097.7985634101922</c:v>
                </c:pt>
                <c:pt idx="10338">
                  <c:v>1094.4502509962313</c:v>
                </c:pt>
                <c:pt idx="10339">
                  <c:v>1987.0903805284502</c:v>
                </c:pt>
                <c:pt idx="10340">
                  <c:v>1085.7254476408848</c:v>
                </c:pt>
                <c:pt idx="10341">
                  <c:v>1120.2858662927017</c:v>
                </c:pt>
                <c:pt idx="10342">
                  <c:v>1131.4058273869509</c:v>
                </c:pt>
                <c:pt idx="10343">
                  <c:v>1100.6133244641853</c:v>
                </c:pt>
                <c:pt idx="10344">
                  <c:v>1143.6383912561637</c:v>
                </c:pt>
                <c:pt idx="10345">
                  <c:v>1107.6819553747059</c:v>
                </c:pt>
                <c:pt idx="10346">
                  <c:v>1109.8823584734175</c:v>
                </c:pt>
                <c:pt idx="10347">
                  <c:v>1088.3724678564574</c:v>
                </c:pt>
                <c:pt idx="10348">
                  <c:v>1711.9245989426811</c:v>
                </c:pt>
                <c:pt idx="10349">
                  <c:v>1693.0877270852764</c:v>
                </c:pt>
                <c:pt idx="10350">
                  <c:v>1131.0779759407026</c:v>
                </c:pt>
                <c:pt idx="10351">
                  <c:v>1112.7812283797198</c:v>
                </c:pt>
                <c:pt idx="10352">
                  <c:v>1998.9429168574632</c:v>
                </c:pt>
                <c:pt idx="10353">
                  <c:v>1121.0760560003273</c:v>
                </c:pt>
                <c:pt idx="10354">
                  <c:v>1085.2882262493142</c:v>
                </c:pt>
                <c:pt idx="10355">
                  <c:v>2035.172185397744</c:v>
                </c:pt>
                <c:pt idx="10356">
                  <c:v>1087.5347547195593</c:v>
                </c:pt>
                <c:pt idx="10357">
                  <c:v>2007.7035948414768</c:v>
                </c:pt>
                <c:pt idx="10358">
                  <c:v>1084.594595630055</c:v>
                </c:pt>
                <c:pt idx="10359">
                  <c:v>2040.0833225113936</c:v>
                </c:pt>
                <c:pt idx="10360">
                  <c:v>1963.1850369714371</c:v>
                </c:pt>
                <c:pt idx="10361">
                  <c:v>1966.4281446055784</c:v>
                </c:pt>
                <c:pt idx="10362">
                  <c:v>1721.2679459653323</c:v>
                </c:pt>
                <c:pt idx="10363">
                  <c:v>1107.3501760305696</c:v>
                </c:pt>
                <c:pt idx="10364">
                  <c:v>1135.4008495036878</c:v>
                </c:pt>
                <c:pt idx="10365">
                  <c:v>1087.6550888876666</c:v>
                </c:pt>
                <c:pt idx="10366">
                  <c:v>1979.6046602964352</c:v>
                </c:pt>
                <c:pt idx="10367">
                  <c:v>1999.0894288920663</c:v>
                </c:pt>
                <c:pt idx="10368">
                  <c:v>2015.6383811833882</c:v>
                </c:pt>
                <c:pt idx="10369">
                  <c:v>1121.2101447527618</c:v>
                </c:pt>
                <c:pt idx="10370">
                  <c:v>1136.6862672347702</c:v>
                </c:pt>
                <c:pt idx="10371">
                  <c:v>1132.2949612809057</c:v>
                </c:pt>
                <c:pt idx="10372">
                  <c:v>1081.2765213236253</c:v>
                </c:pt>
                <c:pt idx="10373">
                  <c:v>1078.0817263914589</c:v>
                </c:pt>
                <c:pt idx="10374">
                  <c:v>1974.1118229257841</c:v>
                </c:pt>
                <c:pt idx="10375">
                  <c:v>2006.0395374960608</c:v>
                </c:pt>
                <c:pt idx="10376">
                  <c:v>1090.6429623356228</c:v>
                </c:pt>
                <c:pt idx="10377">
                  <c:v>1087.8805619356726</c:v>
                </c:pt>
                <c:pt idx="10378">
                  <c:v>1085.5790724760814</c:v>
                </c:pt>
                <c:pt idx="10379">
                  <c:v>1130.9246234551101</c:v>
                </c:pt>
                <c:pt idx="10380">
                  <c:v>1088.197507897987</c:v>
                </c:pt>
                <c:pt idx="10381">
                  <c:v>1982.3697725867266</c:v>
                </c:pt>
                <c:pt idx="10382">
                  <c:v>2006.0422783164972</c:v>
                </c:pt>
                <c:pt idx="10383">
                  <c:v>1976.8852030248108</c:v>
                </c:pt>
                <c:pt idx="10384">
                  <c:v>1057.6267601609516</c:v>
                </c:pt>
                <c:pt idx="10385">
                  <c:v>1090.856700407556</c:v>
                </c:pt>
                <c:pt idx="10386">
                  <c:v>1090.9136717760514</c:v>
                </c:pt>
                <c:pt idx="10387">
                  <c:v>1103.8070043571934</c:v>
                </c:pt>
                <c:pt idx="10388">
                  <c:v>1101.0767466052314</c:v>
                </c:pt>
                <c:pt idx="10389">
                  <c:v>1141.8144113962187</c:v>
                </c:pt>
                <c:pt idx="10390">
                  <c:v>2006.6345284122822</c:v>
                </c:pt>
                <c:pt idx="10391">
                  <c:v>1978.6524624695774</c:v>
                </c:pt>
                <c:pt idx="10392">
                  <c:v>2022.9883230931657</c:v>
                </c:pt>
                <c:pt idx="10393">
                  <c:v>1708.0704712761808</c:v>
                </c:pt>
                <c:pt idx="10394">
                  <c:v>2002.548084478314</c:v>
                </c:pt>
                <c:pt idx="10395">
                  <c:v>1117.91454806103</c:v>
                </c:pt>
                <c:pt idx="10396">
                  <c:v>1102.6576438155605</c:v>
                </c:pt>
                <c:pt idx="10397">
                  <c:v>1099.1085395380492</c:v>
                </c:pt>
                <c:pt idx="10398">
                  <c:v>1100.3342132585447</c:v>
                </c:pt>
                <c:pt idx="10399">
                  <c:v>1106.830162643221</c:v>
                </c:pt>
                <c:pt idx="10400">
                  <c:v>1102.277957655205</c:v>
                </c:pt>
                <c:pt idx="10401">
                  <c:v>1105.1964422685592</c:v>
                </c:pt>
                <c:pt idx="10402">
                  <c:v>1090.8751487986856</c:v>
                </c:pt>
                <c:pt idx="10403">
                  <c:v>2016.5033623478337</c:v>
                </c:pt>
                <c:pt idx="10404">
                  <c:v>1129.5408219729864</c:v>
                </c:pt>
                <c:pt idx="10405">
                  <c:v>1079.4835770163168</c:v>
                </c:pt>
                <c:pt idx="10406">
                  <c:v>1979.6235608375928</c:v>
                </c:pt>
                <c:pt idx="10407">
                  <c:v>1976.9632107068005</c:v>
                </c:pt>
                <c:pt idx="10408">
                  <c:v>1128.1091620862794</c:v>
                </c:pt>
                <c:pt idx="10409">
                  <c:v>1113.7188796932098</c:v>
                </c:pt>
                <c:pt idx="10410">
                  <c:v>1097.2925189042815</c:v>
                </c:pt>
                <c:pt idx="10411">
                  <c:v>1113.9676184564198</c:v>
                </c:pt>
                <c:pt idx="10412">
                  <c:v>2023.7793503160603</c:v>
                </c:pt>
                <c:pt idx="10413">
                  <c:v>2006.4693861765977</c:v>
                </c:pt>
                <c:pt idx="10414">
                  <c:v>1099.5613367362885</c:v>
                </c:pt>
                <c:pt idx="10415">
                  <c:v>2004.4936249846639</c:v>
                </c:pt>
                <c:pt idx="10416">
                  <c:v>1089.1961873579537</c:v>
                </c:pt>
                <c:pt idx="10417">
                  <c:v>1100.1745210086772</c:v>
                </c:pt>
                <c:pt idx="10418">
                  <c:v>1096.804800968843</c:v>
                </c:pt>
                <c:pt idx="10419">
                  <c:v>1101.7784314671756</c:v>
                </c:pt>
                <c:pt idx="10420">
                  <c:v>1064.3176633276826</c:v>
                </c:pt>
                <c:pt idx="10421">
                  <c:v>1077.7728589060937</c:v>
                </c:pt>
                <c:pt idx="10422">
                  <c:v>1116.8681385248935</c:v>
                </c:pt>
                <c:pt idx="10423">
                  <c:v>1081.8727820790793</c:v>
                </c:pt>
                <c:pt idx="10424">
                  <c:v>2003.0710262799334</c:v>
                </c:pt>
                <c:pt idx="10425">
                  <c:v>1134.645816154662</c:v>
                </c:pt>
                <c:pt idx="10426">
                  <c:v>1100.9974580278454</c:v>
                </c:pt>
                <c:pt idx="10427">
                  <c:v>1090.0765037878068</c:v>
                </c:pt>
                <c:pt idx="10428">
                  <c:v>1070.9222695609785</c:v>
                </c:pt>
                <c:pt idx="10429">
                  <c:v>1098.2767582020156</c:v>
                </c:pt>
                <c:pt idx="10430">
                  <c:v>2030.0793380760324</c:v>
                </c:pt>
                <c:pt idx="10431">
                  <c:v>1073.3691446247801</c:v>
                </c:pt>
                <c:pt idx="10432">
                  <c:v>1695.3202630154738</c:v>
                </c:pt>
                <c:pt idx="10433">
                  <c:v>1086.0017422166814</c:v>
                </c:pt>
                <c:pt idx="10434">
                  <c:v>1109.6176319655042</c:v>
                </c:pt>
                <c:pt idx="10435">
                  <c:v>1074.3793828384921</c:v>
                </c:pt>
                <c:pt idx="10436">
                  <c:v>1101.9798010385432</c:v>
                </c:pt>
                <c:pt idx="10437">
                  <c:v>1100.5996258655373</c:v>
                </c:pt>
                <c:pt idx="10438">
                  <c:v>1064.9322860436966</c:v>
                </c:pt>
                <c:pt idx="10439">
                  <c:v>1078.1933245842768</c:v>
                </c:pt>
                <c:pt idx="10440">
                  <c:v>1123.6786785501445</c:v>
                </c:pt>
                <c:pt idx="10441">
                  <c:v>1085.4116026538791</c:v>
                </c:pt>
                <c:pt idx="10442">
                  <c:v>1089.9524798184514</c:v>
                </c:pt>
                <c:pt idx="10443">
                  <c:v>1095.5727963410004</c:v>
                </c:pt>
                <c:pt idx="10444">
                  <c:v>1699.1103203511298</c:v>
                </c:pt>
                <c:pt idx="10445">
                  <c:v>1127.8223339074841</c:v>
                </c:pt>
                <c:pt idx="10446">
                  <c:v>2014.460946545184</c:v>
                </c:pt>
                <c:pt idx="10447">
                  <c:v>1117.7397978157144</c:v>
                </c:pt>
                <c:pt idx="10448">
                  <c:v>1062.9245478799212</c:v>
                </c:pt>
                <c:pt idx="10449">
                  <c:v>1094.0869020044533</c:v>
                </c:pt>
                <c:pt idx="10450">
                  <c:v>1113.8230005526891</c:v>
                </c:pt>
                <c:pt idx="10451">
                  <c:v>1075.2064035660301</c:v>
                </c:pt>
                <c:pt idx="10452">
                  <c:v>1074.3627376349498</c:v>
                </c:pt>
                <c:pt idx="10453">
                  <c:v>2026.6503952713251</c:v>
                </c:pt>
                <c:pt idx="10454">
                  <c:v>1091.2006523091509</c:v>
                </c:pt>
                <c:pt idx="10455">
                  <c:v>1116.3831138074322</c:v>
                </c:pt>
                <c:pt idx="10456">
                  <c:v>1970.2302722931454</c:v>
                </c:pt>
                <c:pt idx="10457">
                  <c:v>1979.3480116708859</c:v>
                </c:pt>
                <c:pt idx="10458">
                  <c:v>2020.1597809790612</c:v>
                </c:pt>
                <c:pt idx="10459">
                  <c:v>1723.5171149808771</c:v>
                </c:pt>
                <c:pt idx="10460">
                  <c:v>1964.0981067232692</c:v>
                </c:pt>
                <c:pt idx="10461">
                  <c:v>1102.2329822957095</c:v>
                </c:pt>
                <c:pt idx="10462">
                  <c:v>1998.9503872297205</c:v>
                </c:pt>
                <c:pt idx="10463">
                  <c:v>1695.1187875860669</c:v>
                </c:pt>
                <c:pt idx="10464">
                  <c:v>1710.6162977835402</c:v>
                </c:pt>
                <c:pt idx="10465">
                  <c:v>1117.6048091869932</c:v>
                </c:pt>
                <c:pt idx="10466">
                  <c:v>1990.4786128807441</c:v>
                </c:pt>
                <c:pt idx="10467">
                  <c:v>1998.4966872002167</c:v>
                </c:pt>
                <c:pt idx="10468">
                  <c:v>1079.358175760266</c:v>
                </c:pt>
                <c:pt idx="10469">
                  <c:v>2017.307477006317</c:v>
                </c:pt>
                <c:pt idx="10470">
                  <c:v>1662.2099622657706</c:v>
                </c:pt>
                <c:pt idx="10471">
                  <c:v>1689.2213802571946</c:v>
                </c:pt>
                <c:pt idx="10472">
                  <c:v>1989.2325344370147</c:v>
                </c:pt>
                <c:pt idx="10473">
                  <c:v>1694.6485938893156</c:v>
                </c:pt>
                <c:pt idx="10474">
                  <c:v>1079.2986251072393</c:v>
                </c:pt>
                <c:pt idx="10475">
                  <c:v>1091.7842553205096</c:v>
                </c:pt>
                <c:pt idx="10476">
                  <c:v>1127.3934613349168</c:v>
                </c:pt>
                <c:pt idx="10477">
                  <c:v>1096.6506409897033</c:v>
                </c:pt>
                <c:pt idx="10478">
                  <c:v>2004.0621038787147</c:v>
                </c:pt>
                <c:pt idx="10479">
                  <c:v>2029.4720455898414</c:v>
                </c:pt>
                <c:pt idx="10480">
                  <c:v>1992.171285844161</c:v>
                </c:pt>
                <c:pt idx="10481">
                  <c:v>1111.1588474049661</c:v>
                </c:pt>
                <c:pt idx="10482">
                  <c:v>1690.0902344891763</c:v>
                </c:pt>
                <c:pt idx="10483">
                  <c:v>1093.4729595308975</c:v>
                </c:pt>
                <c:pt idx="10484">
                  <c:v>1078.9860550433955</c:v>
                </c:pt>
                <c:pt idx="10485">
                  <c:v>1964.6817015546635</c:v>
                </c:pt>
                <c:pt idx="10486">
                  <c:v>1101.3465057234246</c:v>
                </c:pt>
                <c:pt idx="10487">
                  <c:v>1112.496416078284</c:v>
                </c:pt>
                <c:pt idx="10488">
                  <c:v>1101.6653892905988</c:v>
                </c:pt>
                <c:pt idx="10489">
                  <c:v>1093.4144683513623</c:v>
                </c:pt>
                <c:pt idx="10490">
                  <c:v>1992.8831891654547</c:v>
                </c:pt>
                <c:pt idx="10491">
                  <c:v>1099.7966263615444</c:v>
                </c:pt>
                <c:pt idx="10492">
                  <c:v>1113.2148237441857</c:v>
                </c:pt>
                <c:pt idx="10493">
                  <c:v>1963.0904008508878</c:v>
                </c:pt>
                <c:pt idx="10494">
                  <c:v>2038.288680277203</c:v>
                </c:pt>
                <c:pt idx="10495">
                  <c:v>1110.9528099424213</c:v>
                </c:pt>
                <c:pt idx="10496">
                  <c:v>2037.1901117712891</c:v>
                </c:pt>
                <c:pt idx="10497">
                  <c:v>1999.3014797572678</c:v>
                </c:pt>
                <c:pt idx="10498">
                  <c:v>1984.8373441238543</c:v>
                </c:pt>
                <c:pt idx="10499">
                  <c:v>1119.7878490086234</c:v>
                </c:pt>
                <c:pt idx="10500">
                  <c:v>2006.1771824276079</c:v>
                </c:pt>
                <c:pt idx="10501">
                  <c:v>1089.2336973770055</c:v>
                </c:pt>
                <c:pt idx="10502">
                  <c:v>1119.4142776240296</c:v>
                </c:pt>
                <c:pt idx="10503">
                  <c:v>1121.4057068433876</c:v>
                </c:pt>
                <c:pt idx="10504">
                  <c:v>1090.6275770425482</c:v>
                </c:pt>
                <c:pt idx="10505">
                  <c:v>1071.5183574573712</c:v>
                </c:pt>
                <c:pt idx="10506">
                  <c:v>1102.1388722235636</c:v>
                </c:pt>
                <c:pt idx="10507">
                  <c:v>1127.8739591160218</c:v>
                </c:pt>
                <c:pt idx="10508">
                  <c:v>1087.8839536221865</c:v>
                </c:pt>
                <c:pt idx="10509">
                  <c:v>2004.0640341371395</c:v>
                </c:pt>
                <c:pt idx="10510">
                  <c:v>1998.168554093668</c:v>
                </c:pt>
                <c:pt idx="10511">
                  <c:v>2005.5718832811262</c:v>
                </c:pt>
                <c:pt idx="10512">
                  <c:v>1083.1733076063174</c:v>
                </c:pt>
                <c:pt idx="10513">
                  <c:v>2008.0498110046153</c:v>
                </c:pt>
                <c:pt idx="10514">
                  <c:v>1101.6521434969284</c:v>
                </c:pt>
                <c:pt idx="10515">
                  <c:v>1079.5414958281638</c:v>
                </c:pt>
                <c:pt idx="10516">
                  <c:v>1089.5246342757187</c:v>
                </c:pt>
                <c:pt idx="10517">
                  <c:v>1064.5607757207056</c:v>
                </c:pt>
                <c:pt idx="10518">
                  <c:v>1085.7803513163535</c:v>
                </c:pt>
                <c:pt idx="10519">
                  <c:v>1068.1833118605155</c:v>
                </c:pt>
                <c:pt idx="10520">
                  <c:v>1077.2110312890879</c:v>
                </c:pt>
                <c:pt idx="10521">
                  <c:v>1083.2059181876514</c:v>
                </c:pt>
                <c:pt idx="10522">
                  <c:v>1094.9374126461585</c:v>
                </c:pt>
                <c:pt idx="10523">
                  <c:v>1059.0299285940271</c:v>
                </c:pt>
                <c:pt idx="10524">
                  <c:v>1101.6742375741069</c:v>
                </c:pt>
                <c:pt idx="10525">
                  <c:v>1089.2289786141714</c:v>
                </c:pt>
                <c:pt idx="10526">
                  <c:v>1093.5507931298082</c:v>
                </c:pt>
                <c:pt idx="10527">
                  <c:v>1109.4851627327969</c:v>
                </c:pt>
                <c:pt idx="10528">
                  <c:v>1095.1212530117707</c:v>
                </c:pt>
                <c:pt idx="10529">
                  <c:v>1141.0377312167025</c:v>
                </c:pt>
                <c:pt idx="10530">
                  <c:v>1081.2734483175589</c:v>
                </c:pt>
                <c:pt idx="10531">
                  <c:v>1103.4218147848715</c:v>
                </c:pt>
                <c:pt idx="10532">
                  <c:v>1060.6943126280601</c:v>
                </c:pt>
                <c:pt idx="10533">
                  <c:v>2013.6024786819578</c:v>
                </c:pt>
                <c:pt idx="10534">
                  <c:v>1112.965463652768</c:v>
                </c:pt>
                <c:pt idx="10535">
                  <c:v>1081.3485465919043</c:v>
                </c:pt>
                <c:pt idx="10536">
                  <c:v>1691.2064073288791</c:v>
                </c:pt>
                <c:pt idx="10537">
                  <c:v>1721.7600509420133</c:v>
                </c:pt>
                <c:pt idx="10538">
                  <c:v>2008.9616543426223</c:v>
                </c:pt>
                <c:pt idx="10539">
                  <c:v>1126.6064269115843</c:v>
                </c:pt>
                <c:pt idx="10540">
                  <c:v>1693.4160791298655</c:v>
                </c:pt>
                <c:pt idx="10541">
                  <c:v>1117.2435746952751</c:v>
                </c:pt>
                <c:pt idx="10542">
                  <c:v>1128.327175629079</c:v>
                </c:pt>
                <c:pt idx="10543">
                  <c:v>1972.4507905253606</c:v>
                </c:pt>
                <c:pt idx="10544">
                  <c:v>2010.9346543020415</c:v>
                </c:pt>
                <c:pt idx="10545">
                  <c:v>1118.8778130176984</c:v>
                </c:pt>
                <c:pt idx="10546">
                  <c:v>2005.1038959761438</c:v>
                </c:pt>
                <c:pt idx="10547">
                  <c:v>1125.7156967992767</c:v>
                </c:pt>
                <c:pt idx="10548">
                  <c:v>2049.351983567044</c:v>
                </c:pt>
                <c:pt idx="10549">
                  <c:v>1062.494845102505</c:v>
                </c:pt>
                <c:pt idx="10550">
                  <c:v>1096.4598204907072</c:v>
                </c:pt>
                <c:pt idx="10551">
                  <c:v>2014.87012562105</c:v>
                </c:pt>
                <c:pt idx="10552">
                  <c:v>1071.8466361509313</c:v>
                </c:pt>
                <c:pt idx="10553">
                  <c:v>1108.2462633736206</c:v>
                </c:pt>
                <c:pt idx="10554">
                  <c:v>1990.8462421661964</c:v>
                </c:pt>
                <c:pt idx="10555">
                  <c:v>1131.4380095879358</c:v>
                </c:pt>
                <c:pt idx="10556">
                  <c:v>1087.2524294338918</c:v>
                </c:pt>
                <c:pt idx="10557">
                  <c:v>1094.8882317399252</c:v>
                </c:pt>
                <c:pt idx="10558">
                  <c:v>1090.1609867588331</c:v>
                </c:pt>
                <c:pt idx="10559">
                  <c:v>1092.2603774843008</c:v>
                </c:pt>
                <c:pt idx="10560">
                  <c:v>1096.9055054065186</c:v>
                </c:pt>
                <c:pt idx="10561">
                  <c:v>1067.9663434148483</c:v>
                </c:pt>
                <c:pt idx="10562">
                  <c:v>1053.5971664473741</c:v>
                </c:pt>
                <c:pt idx="10563">
                  <c:v>1087.4203944517185</c:v>
                </c:pt>
                <c:pt idx="10564">
                  <c:v>1124.5905934286493</c:v>
                </c:pt>
                <c:pt idx="10565">
                  <c:v>1991.0908037553502</c:v>
                </c:pt>
                <c:pt idx="10566">
                  <c:v>1706.6939802995753</c:v>
                </c:pt>
                <c:pt idx="10567">
                  <c:v>1083.8733642194277</c:v>
                </c:pt>
                <c:pt idx="10568">
                  <c:v>1988.4331450650322</c:v>
                </c:pt>
                <c:pt idx="10569">
                  <c:v>1088.7873363136373</c:v>
                </c:pt>
                <c:pt idx="10570">
                  <c:v>1061.4348874182087</c:v>
                </c:pt>
                <c:pt idx="10571">
                  <c:v>1073.5368120450692</c:v>
                </c:pt>
                <c:pt idx="10572">
                  <c:v>1682.0497568848505</c:v>
                </c:pt>
                <c:pt idx="10573">
                  <c:v>1703.2053995628428</c:v>
                </c:pt>
                <c:pt idx="10574">
                  <c:v>1114.5601777904599</c:v>
                </c:pt>
                <c:pt idx="10575">
                  <c:v>1095.0651781539088</c:v>
                </c:pt>
                <c:pt idx="10576">
                  <c:v>2028.6772292655398</c:v>
                </c:pt>
                <c:pt idx="10577">
                  <c:v>1076.6336751604617</c:v>
                </c:pt>
                <c:pt idx="10578">
                  <c:v>1087.8673963842198</c:v>
                </c:pt>
                <c:pt idx="10579">
                  <c:v>1104.1000864157363</c:v>
                </c:pt>
                <c:pt idx="10580">
                  <c:v>1106.32510634349</c:v>
                </c:pt>
                <c:pt idx="10581">
                  <c:v>1106.1787390581189</c:v>
                </c:pt>
                <c:pt idx="10582">
                  <c:v>1079.8934318647296</c:v>
                </c:pt>
                <c:pt idx="10583">
                  <c:v>1114.8162933165088</c:v>
                </c:pt>
                <c:pt idx="10584">
                  <c:v>1694.7726946004852</c:v>
                </c:pt>
                <c:pt idx="10585">
                  <c:v>1121.376267745522</c:v>
                </c:pt>
                <c:pt idx="10586">
                  <c:v>1991.4311755807262</c:v>
                </c:pt>
                <c:pt idx="10587">
                  <c:v>1091.8813162426979</c:v>
                </c:pt>
                <c:pt idx="10588">
                  <c:v>1113.8786778408082</c:v>
                </c:pt>
                <c:pt idx="10589">
                  <c:v>1115.4154281194753</c:v>
                </c:pt>
                <c:pt idx="10590">
                  <c:v>1991.8856452647501</c:v>
                </c:pt>
                <c:pt idx="10591">
                  <c:v>1713.6287741963138</c:v>
                </c:pt>
                <c:pt idx="10592">
                  <c:v>2019.6121208806514</c:v>
                </c:pt>
                <c:pt idx="10593">
                  <c:v>2005.0187459387912</c:v>
                </c:pt>
                <c:pt idx="10594">
                  <c:v>1095.3688002339748</c:v>
                </c:pt>
                <c:pt idx="10595">
                  <c:v>1116.4380921520358</c:v>
                </c:pt>
                <c:pt idx="10596">
                  <c:v>2010.853784233856</c:v>
                </c:pt>
                <c:pt idx="10597">
                  <c:v>1101.2713277014552</c:v>
                </c:pt>
                <c:pt idx="10598">
                  <c:v>1996.268712472945</c:v>
                </c:pt>
                <c:pt idx="10599">
                  <c:v>2012.4490378221838</c:v>
                </c:pt>
                <c:pt idx="10600">
                  <c:v>1057.53224893476</c:v>
                </c:pt>
                <c:pt idx="10601">
                  <c:v>1112.1281050309012</c:v>
                </c:pt>
                <c:pt idx="10602">
                  <c:v>1079.1155605178224</c:v>
                </c:pt>
                <c:pt idx="10603">
                  <c:v>1723.279314755569</c:v>
                </c:pt>
                <c:pt idx="10604">
                  <c:v>1126.4677219528457</c:v>
                </c:pt>
                <c:pt idx="10605">
                  <c:v>1102.9210195337171</c:v>
                </c:pt>
                <c:pt idx="10606">
                  <c:v>2006.7585380375594</c:v>
                </c:pt>
                <c:pt idx="10607">
                  <c:v>1084.7940162732139</c:v>
                </c:pt>
                <c:pt idx="10608">
                  <c:v>1114.3858573807754</c:v>
                </c:pt>
                <c:pt idx="10609">
                  <c:v>1101.2402749543264</c:v>
                </c:pt>
                <c:pt idx="10610">
                  <c:v>1064.7154710829993</c:v>
                </c:pt>
                <c:pt idx="10611">
                  <c:v>1086.2864528507246</c:v>
                </c:pt>
                <c:pt idx="10612">
                  <c:v>1097.5179053810014</c:v>
                </c:pt>
                <c:pt idx="10613">
                  <c:v>1132.777760794406</c:v>
                </c:pt>
                <c:pt idx="10614">
                  <c:v>1084.6725178469983</c:v>
                </c:pt>
                <c:pt idx="10615">
                  <c:v>1129.7681967069298</c:v>
                </c:pt>
                <c:pt idx="10616">
                  <c:v>1069.1531848514669</c:v>
                </c:pt>
                <c:pt idx="10617">
                  <c:v>1062.9232973368062</c:v>
                </c:pt>
                <c:pt idx="10618">
                  <c:v>2019.4148332973234</c:v>
                </c:pt>
                <c:pt idx="10619">
                  <c:v>1071.5912938187118</c:v>
                </c:pt>
                <c:pt idx="10620">
                  <c:v>1135.6997469640535</c:v>
                </c:pt>
                <c:pt idx="10621">
                  <c:v>1108.4322216171308</c:v>
                </c:pt>
                <c:pt idx="10622">
                  <c:v>1125.7107034839391</c:v>
                </c:pt>
                <c:pt idx="10623">
                  <c:v>1159.9853831064177</c:v>
                </c:pt>
                <c:pt idx="10624">
                  <c:v>1142.9201829332128</c:v>
                </c:pt>
                <c:pt idx="10625">
                  <c:v>2019.9614701006726</c:v>
                </c:pt>
                <c:pt idx="10626">
                  <c:v>1098.5387812909248</c:v>
                </c:pt>
                <c:pt idx="10627">
                  <c:v>1100.3218321636678</c:v>
                </c:pt>
                <c:pt idx="10628">
                  <c:v>1098.6078427229406</c:v>
                </c:pt>
                <c:pt idx="10629">
                  <c:v>1137.4120268713416</c:v>
                </c:pt>
                <c:pt idx="10630">
                  <c:v>1982.1079654872751</c:v>
                </c:pt>
                <c:pt idx="10631">
                  <c:v>1092.9579032339334</c:v>
                </c:pt>
                <c:pt idx="10632">
                  <c:v>1680.5741938432243</c:v>
                </c:pt>
                <c:pt idx="10633">
                  <c:v>1071.4728617016299</c:v>
                </c:pt>
                <c:pt idx="10634">
                  <c:v>1082.5880260545212</c:v>
                </c:pt>
                <c:pt idx="10635">
                  <c:v>1124.8019551329405</c:v>
                </c:pt>
                <c:pt idx="10636">
                  <c:v>1098.6858929927205</c:v>
                </c:pt>
                <c:pt idx="10637">
                  <c:v>1081.8020786264226</c:v>
                </c:pt>
                <c:pt idx="10638">
                  <c:v>1122.9410460575407</c:v>
                </c:pt>
                <c:pt idx="10639">
                  <c:v>2022.4630404657012</c:v>
                </c:pt>
                <c:pt idx="10640">
                  <c:v>2007.5419693831757</c:v>
                </c:pt>
                <c:pt idx="10641">
                  <c:v>1092.9619116593403</c:v>
                </c:pt>
                <c:pt idx="10642">
                  <c:v>1992.0338376998554</c:v>
                </c:pt>
                <c:pt idx="10643">
                  <c:v>1980.4917689219062</c:v>
                </c:pt>
                <c:pt idx="10644">
                  <c:v>1086.6818076920695</c:v>
                </c:pt>
                <c:pt idx="10645">
                  <c:v>1099.9513590931274</c:v>
                </c:pt>
                <c:pt idx="10646">
                  <c:v>1107.491828853153</c:v>
                </c:pt>
                <c:pt idx="10647">
                  <c:v>1121.4664971283453</c:v>
                </c:pt>
                <c:pt idx="10648">
                  <c:v>1966.7413619706383</c:v>
                </c:pt>
                <c:pt idx="10649">
                  <c:v>1091.6317960572233</c:v>
                </c:pt>
                <c:pt idx="10650">
                  <c:v>1986.3175759452679</c:v>
                </c:pt>
                <c:pt idx="10651">
                  <c:v>1991.0005447492892</c:v>
                </c:pt>
                <c:pt idx="10652">
                  <c:v>1685.8235093964913</c:v>
                </c:pt>
                <c:pt idx="10653">
                  <c:v>2030.8712076827071</c:v>
                </c:pt>
                <c:pt idx="10654">
                  <c:v>2006.2181998891288</c:v>
                </c:pt>
                <c:pt idx="10655">
                  <c:v>1087.8646339546881</c:v>
                </c:pt>
                <c:pt idx="10656">
                  <c:v>1085.5562702569484</c:v>
                </c:pt>
                <c:pt idx="10657">
                  <c:v>1096.9740955497509</c:v>
                </c:pt>
                <c:pt idx="10658">
                  <c:v>1066.1905325997836</c:v>
                </c:pt>
                <c:pt idx="10659">
                  <c:v>1118.5847112954743</c:v>
                </c:pt>
                <c:pt idx="10660">
                  <c:v>2004.8129191843211</c:v>
                </c:pt>
                <c:pt idx="10661">
                  <c:v>1096.3806126322884</c:v>
                </c:pt>
                <c:pt idx="10662">
                  <c:v>2010.4502302284841</c:v>
                </c:pt>
                <c:pt idx="10663">
                  <c:v>1985.5052130875276</c:v>
                </c:pt>
                <c:pt idx="10664">
                  <c:v>2020.80705898212</c:v>
                </c:pt>
                <c:pt idx="10665">
                  <c:v>1097.4754929858818</c:v>
                </c:pt>
                <c:pt idx="10666">
                  <c:v>1083.2144473616743</c:v>
                </c:pt>
                <c:pt idx="10667">
                  <c:v>1110.3181519298416</c:v>
                </c:pt>
                <c:pt idx="10668">
                  <c:v>1097.0522771578637</c:v>
                </c:pt>
                <c:pt idx="10669">
                  <c:v>1115.9577823661321</c:v>
                </c:pt>
                <c:pt idx="10670">
                  <c:v>1078.8263817331808</c:v>
                </c:pt>
                <c:pt idx="10671">
                  <c:v>1056.3468469723878</c:v>
                </c:pt>
                <c:pt idx="10672">
                  <c:v>1102.4583122096251</c:v>
                </c:pt>
                <c:pt idx="10673">
                  <c:v>1113.7659659355609</c:v>
                </c:pt>
                <c:pt idx="10674">
                  <c:v>1093.883326715146</c:v>
                </c:pt>
                <c:pt idx="10675">
                  <c:v>1130.7403432939152</c:v>
                </c:pt>
                <c:pt idx="10676">
                  <c:v>1945.2045942477141</c:v>
                </c:pt>
                <c:pt idx="10677">
                  <c:v>1100.4190651062195</c:v>
                </c:pt>
                <c:pt idx="10678">
                  <c:v>1108.460624906842</c:v>
                </c:pt>
                <c:pt idx="10679">
                  <c:v>1672.9611257426038</c:v>
                </c:pt>
                <c:pt idx="10680">
                  <c:v>2014.349361683483</c:v>
                </c:pt>
                <c:pt idx="10681">
                  <c:v>1756.0573218660559</c:v>
                </c:pt>
                <c:pt idx="10682">
                  <c:v>1721.2827176810376</c:v>
                </c:pt>
                <c:pt idx="10683">
                  <c:v>1978.4637022961319</c:v>
                </c:pt>
                <c:pt idx="10684">
                  <c:v>1100.2623065190473</c:v>
                </c:pt>
                <c:pt idx="10685">
                  <c:v>1995.3250373873227</c:v>
                </c:pt>
                <c:pt idx="10686">
                  <c:v>1105.5317914031593</c:v>
                </c:pt>
                <c:pt idx="10687">
                  <c:v>1100.1382397176885</c:v>
                </c:pt>
                <c:pt idx="10688">
                  <c:v>1089.8460341235339</c:v>
                </c:pt>
                <c:pt idx="10689">
                  <c:v>1977.1843116365089</c:v>
                </c:pt>
                <c:pt idx="10690">
                  <c:v>1086.0966625765216</c:v>
                </c:pt>
                <c:pt idx="10691">
                  <c:v>1970.3896525960231</c:v>
                </c:pt>
                <c:pt idx="10692">
                  <c:v>1090.7131146082306</c:v>
                </c:pt>
                <c:pt idx="10693">
                  <c:v>1092.0204961025784</c:v>
                </c:pt>
                <c:pt idx="10694">
                  <c:v>1099.6418873888306</c:v>
                </c:pt>
                <c:pt idx="10695">
                  <c:v>1128.6526295672338</c:v>
                </c:pt>
                <c:pt idx="10696">
                  <c:v>1092.798136247093</c:v>
                </c:pt>
                <c:pt idx="10697">
                  <c:v>1100.7452864692393</c:v>
                </c:pt>
                <c:pt idx="10698">
                  <c:v>1063.879108050397</c:v>
                </c:pt>
                <c:pt idx="10699">
                  <c:v>1115.5084100943727</c:v>
                </c:pt>
                <c:pt idx="10700">
                  <c:v>1102.2245950335091</c:v>
                </c:pt>
                <c:pt idx="10701">
                  <c:v>1125.8786536984765</c:v>
                </c:pt>
                <c:pt idx="10702">
                  <c:v>2014.1669037952176</c:v>
                </c:pt>
                <c:pt idx="10703">
                  <c:v>1690.1995612556698</c:v>
                </c:pt>
                <c:pt idx="10704">
                  <c:v>1100.6086202864487</c:v>
                </c:pt>
                <c:pt idx="10705">
                  <c:v>1101.8032028373666</c:v>
                </c:pt>
                <c:pt idx="10706">
                  <c:v>1107.2389430164051</c:v>
                </c:pt>
                <c:pt idx="10707">
                  <c:v>1700.6459312803242</c:v>
                </c:pt>
                <c:pt idx="10708">
                  <c:v>1111.6318959050429</c:v>
                </c:pt>
                <c:pt idx="10709">
                  <c:v>1100.3004828789728</c:v>
                </c:pt>
                <c:pt idx="10710">
                  <c:v>1090.9844237364912</c:v>
                </c:pt>
                <c:pt idx="10711">
                  <c:v>1077.4416218535262</c:v>
                </c:pt>
                <c:pt idx="10712">
                  <c:v>1088.3133599213359</c:v>
                </c:pt>
                <c:pt idx="10713">
                  <c:v>1061.7169338013707</c:v>
                </c:pt>
                <c:pt idx="10714">
                  <c:v>2027.6079192792251</c:v>
                </c:pt>
                <c:pt idx="10715">
                  <c:v>2010.0798237024717</c:v>
                </c:pt>
                <c:pt idx="10716">
                  <c:v>1112.0150654695535</c:v>
                </c:pt>
                <c:pt idx="10717">
                  <c:v>1098.3838047053898</c:v>
                </c:pt>
                <c:pt idx="10718">
                  <c:v>1100.8123572082754</c:v>
                </c:pt>
                <c:pt idx="10719">
                  <c:v>1096.0250206138169</c:v>
                </c:pt>
                <c:pt idx="10720">
                  <c:v>1078.6358681327386</c:v>
                </c:pt>
                <c:pt idx="10721">
                  <c:v>1074.1355029310578</c:v>
                </c:pt>
                <c:pt idx="10722">
                  <c:v>1118.7644445603471</c:v>
                </c:pt>
                <c:pt idx="10723">
                  <c:v>2012.8954715080979</c:v>
                </c:pt>
                <c:pt idx="10724">
                  <c:v>1121.1608669850464</c:v>
                </c:pt>
                <c:pt idx="10725">
                  <c:v>1097.9867304410441</c:v>
                </c:pt>
                <c:pt idx="10726">
                  <c:v>1118.2999447596708</c:v>
                </c:pt>
                <c:pt idx="10727">
                  <c:v>1990.035116358418</c:v>
                </c:pt>
                <c:pt idx="10728">
                  <c:v>1113.7277573382637</c:v>
                </c:pt>
                <c:pt idx="10729">
                  <c:v>2004.6909920371243</c:v>
                </c:pt>
                <c:pt idx="10730">
                  <c:v>1099.5633959691954</c:v>
                </c:pt>
                <c:pt idx="10731">
                  <c:v>1111.9578372052661</c:v>
                </c:pt>
                <c:pt idx="10732">
                  <c:v>1140.2596158203066</c:v>
                </c:pt>
                <c:pt idx="10733">
                  <c:v>1097.1788096608623</c:v>
                </c:pt>
                <c:pt idx="10734">
                  <c:v>1107.8245929290551</c:v>
                </c:pt>
                <c:pt idx="10735">
                  <c:v>1096.3274470546708</c:v>
                </c:pt>
                <c:pt idx="10736">
                  <c:v>1080.8237968757769</c:v>
                </c:pt>
                <c:pt idx="10737">
                  <c:v>1073.9834629052677</c:v>
                </c:pt>
                <c:pt idx="10738">
                  <c:v>1081.2296345170371</c:v>
                </c:pt>
                <c:pt idx="10739">
                  <c:v>1103.4216555306309</c:v>
                </c:pt>
                <c:pt idx="10740">
                  <c:v>1103.264155417462</c:v>
                </c:pt>
                <c:pt idx="10741">
                  <c:v>1661.0467616100507</c:v>
                </c:pt>
                <c:pt idx="10742">
                  <c:v>1676.9711493339087</c:v>
                </c:pt>
                <c:pt idx="10743">
                  <c:v>1664.3178498343248</c:v>
                </c:pt>
                <c:pt idx="10744">
                  <c:v>1698.7560136451532</c:v>
                </c:pt>
                <c:pt idx="10745">
                  <c:v>1985.8165291986784</c:v>
                </c:pt>
                <c:pt idx="10746">
                  <c:v>2025.7344421366811</c:v>
                </c:pt>
                <c:pt idx="10747">
                  <c:v>2000.4459201000839</c:v>
                </c:pt>
                <c:pt idx="10748">
                  <c:v>1100.8073155440325</c:v>
                </c:pt>
                <c:pt idx="10749">
                  <c:v>1124.4231827445924</c:v>
                </c:pt>
                <c:pt idx="10750">
                  <c:v>2012.9685325554847</c:v>
                </c:pt>
                <c:pt idx="10751">
                  <c:v>1090.6659129960253</c:v>
                </c:pt>
                <c:pt idx="10752">
                  <c:v>1714.5615314922491</c:v>
                </c:pt>
                <c:pt idx="10753">
                  <c:v>1117.1059225201368</c:v>
                </c:pt>
                <c:pt idx="10754">
                  <c:v>1133.5115295197093</c:v>
                </c:pt>
                <c:pt idx="10755">
                  <c:v>1057.3570409211607</c:v>
                </c:pt>
                <c:pt idx="10756">
                  <c:v>1093.2489833482196</c:v>
                </c:pt>
                <c:pt idx="10757">
                  <c:v>1105.8458561318598</c:v>
                </c:pt>
                <c:pt idx="10758">
                  <c:v>1097.7431887666842</c:v>
                </c:pt>
                <c:pt idx="10759">
                  <c:v>1094.9619682211332</c:v>
                </c:pt>
                <c:pt idx="10760">
                  <c:v>1700.8535047823257</c:v>
                </c:pt>
                <c:pt idx="10761">
                  <c:v>1708.0343201395744</c:v>
                </c:pt>
                <c:pt idx="10762">
                  <c:v>1996.5039460821749</c:v>
                </c:pt>
                <c:pt idx="10763">
                  <c:v>1089.3645617763982</c:v>
                </c:pt>
                <c:pt idx="10764">
                  <c:v>1102.2046056031249</c:v>
                </c:pt>
                <c:pt idx="10765">
                  <c:v>2000.6613429452491</c:v>
                </c:pt>
                <c:pt idx="10766">
                  <c:v>1106.7036566128636</c:v>
                </c:pt>
                <c:pt idx="10767">
                  <c:v>1980.4849003850823</c:v>
                </c:pt>
                <c:pt idx="10768">
                  <c:v>2000.5648783070515</c:v>
                </c:pt>
                <c:pt idx="10769">
                  <c:v>1087.2375580623814</c:v>
                </c:pt>
                <c:pt idx="10770">
                  <c:v>1078.6671238648207</c:v>
                </c:pt>
                <c:pt idx="10771">
                  <c:v>2009.2085157380893</c:v>
                </c:pt>
                <c:pt idx="10772">
                  <c:v>1998.2429005585502</c:v>
                </c:pt>
                <c:pt idx="10773">
                  <c:v>1086.5728145000401</c:v>
                </c:pt>
                <c:pt idx="10774">
                  <c:v>1108.5415794258042</c:v>
                </c:pt>
                <c:pt idx="10775">
                  <c:v>1996.7766250644363</c:v>
                </c:pt>
                <c:pt idx="10776">
                  <c:v>1091.8029564639935</c:v>
                </c:pt>
                <c:pt idx="10777">
                  <c:v>1084.4616862940734</c:v>
                </c:pt>
                <c:pt idx="10778">
                  <c:v>2007.0915649988658</c:v>
                </c:pt>
                <c:pt idx="10779">
                  <c:v>1115.3478950479314</c:v>
                </c:pt>
                <c:pt idx="10780">
                  <c:v>1093.5686926269627</c:v>
                </c:pt>
                <c:pt idx="10781">
                  <c:v>1715.8383417393854</c:v>
                </c:pt>
                <c:pt idx="10782">
                  <c:v>1105.7269290165311</c:v>
                </c:pt>
                <c:pt idx="10783">
                  <c:v>2014.2666423857779</c:v>
                </c:pt>
                <c:pt idx="10784">
                  <c:v>1091.5908370549021</c:v>
                </c:pt>
                <c:pt idx="10785">
                  <c:v>1113.7510627555646</c:v>
                </c:pt>
                <c:pt idx="10786">
                  <c:v>2007.8880212894342</c:v>
                </c:pt>
                <c:pt idx="10787">
                  <c:v>1088.2538267899597</c:v>
                </c:pt>
                <c:pt idx="10788">
                  <c:v>1102.1948493800271</c:v>
                </c:pt>
                <c:pt idx="10789">
                  <c:v>1063.9777555282747</c:v>
                </c:pt>
                <c:pt idx="10790">
                  <c:v>1091.5101338464854</c:v>
                </c:pt>
                <c:pt idx="10791">
                  <c:v>1085.9048517744959</c:v>
                </c:pt>
                <c:pt idx="10792">
                  <c:v>1099.0490122747672</c:v>
                </c:pt>
                <c:pt idx="10793">
                  <c:v>1082.7246652923898</c:v>
                </c:pt>
                <c:pt idx="10794">
                  <c:v>1113.2399594961018</c:v>
                </c:pt>
                <c:pt idx="10795">
                  <c:v>1137.8596566500789</c:v>
                </c:pt>
                <c:pt idx="10796">
                  <c:v>2023.504020202935</c:v>
                </c:pt>
                <c:pt idx="10797">
                  <c:v>1083.6881801255847</c:v>
                </c:pt>
                <c:pt idx="10798">
                  <c:v>1095.1583368990327</c:v>
                </c:pt>
                <c:pt idx="10799">
                  <c:v>1099.6472689975533</c:v>
                </c:pt>
                <c:pt idx="10800">
                  <c:v>2006.7656688944312</c:v>
                </c:pt>
                <c:pt idx="10801">
                  <c:v>1984.1446461181606</c:v>
                </c:pt>
                <c:pt idx="10802">
                  <c:v>1126.7287935742079</c:v>
                </c:pt>
                <c:pt idx="10803">
                  <c:v>1715.8891810042687</c:v>
                </c:pt>
                <c:pt idx="10804">
                  <c:v>1108.5974013524512</c:v>
                </c:pt>
                <c:pt idx="10805">
                  <c:v>1112.9240769238008</c:v>
                </c:pt>
                <c:pt idx="10806">
                  <c:v>2028.0542786939618</c:v>
                </c:pt>
                <c:pt idx="10807">
                  <c:v>1104.945208538426</c:v>
                </c:pt>
                <c:pt idx="10808">
                  <c:v>2020.8897382968894</c:v>
                </c:pt>
                <c:pt idx="10809">
                  <c:v>1117.2139817339082</c:v>
                </c:pt>
                <c:pt idx="10810">
                  <c:v>1124.1250517515264</c:v>
                </c:pt>
                <c:pt idx="10811">
                  <c:v>1989.7625155989069</c:v>
                </c:pt>
                <c:pt idx="10812">
                  <c:v>1090.8949054051745</c:v>
                </c:pt>
                <c:pt idx="10813">
                  <c:v>2007.4980452795708</c:v>
                </c:pt>
                <c:pt idx="10814">
                  <c:v>1115.3041908842317</c:v>
                </c:pt>
                <c:pt idx="10815">
                  <c:v>1060.392410718443</c:v>
                </c:pt>
                <c:pt idx="10816">
                  <c:v>1137.408946710877</c:v>
                </c:pt>
                <c:pt idx="10817">
                  <c:v>1995.4057312887714</c:v>
                </c:pt>
                <c:pt idx="10818">
                  <c:v>1103.2473119450462</c:v>
                </c:pt>
                <c:pt idx="10819">
                  <c:v>1108.4797498099988</c:v>
                </c:pt>
                <c:pt idx="10820">
                  <c:v>1065.2291077586171</c:v>
                </c:pt>
                <c:pt idx="10821">
                  <c:v>1095.6518554912498</c:v>
                </c:pt>
                <c:pt idx="10822">
                  <c:v>1094.0244807509241</c:v>
                </c:pt>
                <c:pt idx="10823">
                  <c:v>1998.4757195948073</c:v>
                </c:pt>
                <c:pt idx="10824">
                  <c:v>1976.8731726272435</c:v>
                </c:pt>
                <c:pt idx="10825">
                  <c:v>1063.2069600867849</c:v>
                </c:pt>
                <c:pt idx="10826">
                  <c:v>1092.0963210422717</c:v>
                </c:pt>
                <c:pt idx="10827">
                  <c:v>1985.7857560652037</c:v>
                </c:pt>
                <c:pt idx="10828">
                  <c:v>1092.4187835766006</c:v>
                </c:pt>
                <c:pt idx="10829">
                  <c:v>1112.9729245163462</c:v>
                </c:pt>
                <c:pt idx="10830">
                  <c:v>1103.5813749530496</c:v>
                </c:pt>
                <c:pt idx="10831">
                  <c:v>1108.7364150201806</c:v>
                </c:pt>
                <c:pt idx="10832">
                  <c:v>1077.7742141921308</c:v>
                </c:pt>
                <c:pt idx="10833">
                  <c:v>1985.9736464228727</c:v>
                </c:pt>
                <c:pt idx="10834">
                  <c:v>1096.1712031580912</c:v>
                </c:pt>
                <c:pt idx="10835">
                  <c:v>1100.2334691145638</c:v>
                </c:pt>
                <c:pt idx="10836">
                  <c:v>1125.1575958768267</c:v>
                </c:pt>
                <c:pt idx="10837">
                  <c:v>1995.1838912528053</c:v>
                </c:pt>
                <c:pt idx="10838">
                  <c:v>1096.7516038233432</c:v>
                </c:pt>
                <c:pt idx="10839">
                  <c:v>1978.6365279648328</c:v>
                </c:pt>
                <c:pt idx="10840">
                  <c:v>2019.7206669714333</c:v>
                </c:pt>
                <c:pt idx="10841">
                  <c:v>1711.660379334563</c:v>
                </c:pt>
                <c:pt idx="10842">
                  <c:v>1114.5740045939096</c:v>
                </c:pt>
                <c:pt idx="10843">
                  <c:v>1105.1158870314271</c:v>
                </c:pt>
                <c:pt idx="10844">
                  <c:v>1107.9719906355156</c:v>
                </c:pt>
                <c:pt idx="10845">
                  <c:v>1972.5833665120908</c:v>
                </c:pt>
                <c:pt idx="10846">
                  <c:v>1122.2563253092151</c:v>
                </c:pt>
                <c:pt idx="10847">
                  <c:v>1091.6556009848834</c:v>
                </c:pt>
                <c:pt idx="10848">
                  <c:v>1126.1769351417579</c:v>
                </c:pt>
                <c:pt idx="10849">
                  <c:v>2020.2258751180752</c:v>
                </c:pt>
                <c:pt idx="10850">
                  <c:v>1130.2980467685757</c:v>
                </c:pt>
                <c:pt idx="10851">
                  <c:v>1990.7251256284321</c:v>
                </c:pt>
                <c:pt idx="10852">
                  <c:v>1126.1063816548835</c:v>
                </c:pt>
                <c:pt idx="10853">
                  <c:v>2026.5642588360893</c:v>
                </c:pt>
                <c:pt idx="10854">
                  <c:v>1105.9265945300308</c:v>
                </c:pt>
                <c:pt idx="10855">
                  <c:v>1114.2425037915903</c:v>
                </c:pt>
                <c:pt idx="10856">
                  <c:v>1724.49405944415</c:v>
                </c:pt>
                <c:pt idx="10857">
                  <c:v>1118.6870062573864</c:v>
                </c:pt>
                <c:pt idx="10858">
                  <c:v>2003.9379992851714</c:v>
                </c:pt>
                <c:pt idx="10859">
                  <c:v>1697.7273277079064</c:v>
                </c:pt>
                <c:pt idx="10860">
                  <c:v>1690.9326593882026</c:v>
                </c:pt>
                <c:pt idx="10861">
                  <c:v>1679.4653807329269</c:v>
                </c:pt>
                <c:pt idx="10862">
                  <c:v>2008.6024997345767</c:v>
                </c:pt>
                <c:pt idx="10863">
                  <c:v>1108.0577672065606</c:v>
                </c:pt>
                <c:pt idx="10864">
                  <c:v>1981.0265252668642</c:v>
                </c:pt>
                <c:pt idx="10865">
                  <c:v>2027.9844116517988</c:v>
                </c:pt>
                <c:pt idx="10866">
                  <c:v>2022.3756705237647</c:v>
                </c:pt>
                <c:pt idx="10867">
                  <c:v>1121.6289178910085</c:v>
                </c:pt>
                <c:pt idx="10868">
                  <c:v>2006.0007912833989</c:v>
                </c:pt>
                <c:pt idx="10869">
                  <c:v>1077.8019209753747</c:v>
                </c:pt>
                <c:pt idx="10870">
                  <c:v>1992.0409953822193</c:v>
                </c:pt>
                <c:pt idx="10871">
                  <c:v>1095.07254313367</c:v>
                </c:pt>
                <c:pt idx="10872">
                  <c:v>1090.4290519512256</c:v>
                </c:pt>
                <c:pt idx="10873">
                  <c:v>1122.5734569568694</c:v>
                </c:pt>
                <c:pt idx="10874">
                  <c:v>1100.3830911640216</c:v>
                </c:pt>
                <c:pt idx="10875">
                  <c:v>2001.2714535918885</c:v>
                </c:pt>
                <c:pt idx="10876">
                  <c:v>1968.0471296498579</c:v>
                </c:pt>
                <c:pt idx="10877">
                  <c:v>1121.7946647492652</c:v>
                </c:pt>
                <c:pt idx="10878">
                  <c:v>1074.1719447810574</c:v>
                </c:pt>
                <c:pt idx="10879">
                  <c:v>1117.283291095456</c:v>
                </c:pt>
                <c:pt idx="10880">
                  <c:v>1118.3513848012572</c:v>
                </c:pt>
                <c:pt idx="10881">
                  <c:v>1100.1327974633016</c:v>
                </c:pt>
                <c:pt idx="10882">
                  <c:v>1069.1089873977942</c:v>
                </c:pt>
                <c:pt idx="10883">
                  <c:v>1103.5861901399801</c:v>
                </c:pt>
                <c:pt idx="10884">
                  <c:v>1100.9369521288422</c:v>
                </c:pt>
                <c:pt idx="10885">
                  <c:v>1115.6316807035671</c:v>
                </c:pt>
                <c:pt idx="10886">
                  <c:v>2015.4726273547501</c:v>
                </c:pt>
                <c:pt idx="10887">
                  <c:v>1092.5502840660868</c:v>
                </c:pt>
                <c:pt idx="10888">
                  <c:v>1124.377131204435</c:v>
                </c:pt>
                <c:pt idx="10889">
                  <c:v>2007.5573302537641</c:v>
                </c:pt>
                <c:pt idx="10890">
                  <c:v>1989.0123829666986</c:v>
                </c:pt>
                <c:pt idx="10891">
                  <c:v>1985.1478292092961</c:v>
                </c:pt>
                <c:pt idx="10892">
                  <c:v>1114.4547611853284</c:v>
                </c:pt>
                <c:pt idx="10893">
                  <c:v>1988.5188109309574</c:v>
                </c:pt>
                <c:pt idx="10894">
                  <c:v>1684.3466718305619</c:v>
                </c:pt>
                <c:pt idx="10895">
                  <c:v>1722.9139483581757</c:v>
                </c:pt>
                <c:pt idx="10896">
                  <c:v>1117.8878213842247</c:v>
                </c:pt>
                <c:pt idx="10897">
                  <c:v>1992.7022053920134</c:v>
                </c:pt>
                <c:pt idx="10898">
                  <c:v>1100.2722115638064</c:v>
                </c:pt>
                <c:pt idx="10899">
                  <c:v>2005.0703120655535</c:v>
                </c:pt>
                <c:pt idx="10900">
                  <c:v>2021.1189205258004</c:v>
                </c:pt>
                <c:pt idx="10901">
                  <c:v>1132.5382180484219</c:v>
                </c:pt>
                <c:pt idx="10902">
                  <c:v>1995.0570109435741</c:v>
                </c:pt>
                <c:pt idx="10903">
                  <c:v>1978.3573636751041</c:v>
                </c:pt>
                <c:pt idx="10904">
                  <c:v>1999.328783549794</c:v>
                </c:pt>
                <c:pt idx="10905">
                  <c:v>1109.7958375193093</c:v>
                </c:pt>
                <c:pt idx="10906">
                  <c:v>1086.5188766930007</c:v>
                </c:pt>
                <c:pt idx="10907">
                  <c:v>2000.8715904380092</c:v>
                </c:pt>
                <c:pt idx="10908">
                  <c:v>1083.921736474985</c:v>
                </c:pt>
                <c:pt idx="10909">
                  <c:v>1091.1609350781303</c:v>
                </c:pt>
                <c:pt idx="10910">
                  <c:v>1112.3619332320986</c:v>
                </c:pt>
                <c:pt idx="10911">
                  <c:v>1082.2774507448169</c:v>
                </c:pt>
                <c:pt idx="10912">
                  <c:v>2006.3990160158423</c:v>
                </c:pt>
                <c:pt idx="10913">
                  <c:v>1133.4574102245635</c:v>
                </c:pt>
                <c:pt idx="10914">
                  <c:v>1083.8925062147737</c:v>
                </c:pt>
                <c:pt idx="10915">
                  <c:v>1980.181065669746</c:v>
                </c:pt>
                <c:pt idx="10916">
                  <c:v>1106.7004794637546</c:v>
                </c:pt>
                <c:pt idx="10917">
                  <c:v>1117.2680010316742</c:v>
                </c:pt>
                <c:pt idx="10918">
                  <c:v>2021.9347900662706</c:v>
                </c:pt>
                <c:pt idx="10919">
                  <c:v>1120.4778331972093</c:v>
                </c:pt>
                <c:pt idx="10920">
                  <c:v>1113.8749908120951</c:v>
                </c:pt>
                <c:pt idx="10921">
                  <c:v>2008.13674678183</c:v>
                </c:pt>
                <c:pt idx="10922">
                  <c:v>1106.5128106927641</c:v>
                </c:pt>
                <c:pt idx="10923">
                  <c:v>1076.3871169289291</c:v>
                </c:pt>
                <c:pt idx="10924">
                  <c:v>1075.3100462360978</c:v>
                </c:pt>
                <c:pt idx="10925">
                  <c:v>2025.1481544772223</c:v>
                </c:pt>
                <c:pt idx="10926">
                  <c:v>1110.9261174346545</c:v>
                </c:pt>
                <c:pt idx="10927">
                  <c:v>1091.4494719223769</c:v>
                </c:pt>
                <c:pt idx="10928">
                  <c:v>1092.1786451440855</c:v>
                </c:pt>
                <c:pt idx="10929">
                  <c:v>1103.4740041711293</c:v>
                </c:pt>
                <c:pt idx="10930">
                  <c:v>1109.6428830862094</c:v>
                </c:pt>
                <c:pt idx="10931">
                  <c:v>1087.5379420299412</c:v>
                </c:pt>
                <c:pt idx="10932">
                  <c:v>1068.6551917187589</c:v>
                </c:pt>
                <c:pt idx="10933">
                  <c:v>1709.7092578778809</c:v>
                </c:pt>
                <c:pt idx="10934">
                  <c:v>1716.204555833657</c:v>
                </c:pt>
                <c:pt idx="10935">
                  <c:v>1101.4246061162253</c:v>
                </c:pt>
                <c:pt idx="10936">
                  <c:v>1998.2963393510806</c:v>
                </c:pt>
                <c:pt idx="10937">
                  <c:v>1982.0150155599081</c:v>
                </c:pt>
                <c:pt idx="10938">
                  <c:v>1679.6402377501363</c:v>
                </c:pt>
                <c:pt idx="10939">
                  <c:v>2000.6503732068143</c:v>
                </c:pt>
                <c:pt idx="10940">
                  <c:v>1096.1838949924161</c:v>
                </c:pt>
                <c:pt idx="10941">
                  <c:v>1664.4761784139678</c:v>
                </c:pt>
                <c:pt idx="10942">
                  <c:v>1091.5587802754162</c:v>
                </c:pt>
                <c:pt idx="10943">
                  <c:v>1089.2400985180518</c:v>
                </c:pt>
                <c:pt idx="10944">
                  <c:v>1120.1919198546218</c:v>
                </c:pt>
                <c:pt idx="10945">
                  <c:v>1113.5784951668295</c:v>
                </c:pt>
                <c:pt idx="10946">
                  <c:v>2009.1356365879424</c:v>
                </c:pt>
                <c:pt idx="10947">
                  <c:v>1991.6896571199438</c:v>
                </c:pt>
                <c:pt idx="10948">
                  <c:v>1113.7771434831704</c:v>
                </c:pt>
                <c:pt idx="10949">
                  <c:v>1090.7863134186991</c:v>
                </c:pt>
                <c:pt idx="10950">
                  <c:v>1098.5780925334673</c:v>
                </c:pt>
                <c:pt idx="10951">
                  <c:v>1079.2121799618915</c:v>
                </c:pt>
                <c:pt idx="10952">
                  <c:v>1075.7417769776318</c:v>
                </c:pt>
                <c:pt idx="10953">
                  <c:v>1095.7816219252666</c:v>
                </c:pt>
                <c:pt idx="10954">
                  <c:v>1991.3809102768605</c:v>
                </c:pt>
                <c:pt idx="10955">
                  <c:v>2011.2655180275826</c:v>
                </c:pt>
                <c:pt idx="10956">
                  <c:v>1113.8874478012826</c:v>
                </c:pt>
                <c:pt idx="10957">
                  <c:v>1995.1571374639648</c:v>
                </c:pt>
                <c:pt idx="10958">
                  <c:v>1104.7153250327185</c:v>
                </c:pt>
                <c:pt idx="10959">
                  <c:v>1067.8244794300076</c:v>
                </c:pt>
                <c:pt idx="10960">
                  <c:v>1129.945245798182</c:v>
                </c:pt>
                <c:pt idx="10961">
                  <c:v>1104.6692618186501</c:v>
                </c:pt>
                <c:pt idx="10962">
                  <c:v>1088.57912003041</c:v>
                </c:pt>
                <c:pt idx="10963">
                  <c:v>1062.1499627030964</c:v>
                </c:pt>
                <c:pt idx="10964">
                  <c:v>1996.4931661546595</c:v>
                </c:pt>
                <c:pt idx="10965">
                  <c:v>1116.045166338125</c:v>
                </c:pt>
                <c:pt idx="10966">
                  <c:v>1113.1825439118131</c:v>
                </c:pt>
                <c:pt idx="10967">
                  <c:v>2025.4322624828678</c:v>
                </c:pt>
                <c:pt idx="10968">
                  <c:v>1984.7619486057863</c:v>
                </c:pt>
                <c:pt idx="10969">
                  <c:v>1972.1228294545101</c:v>
                </c:pt>
                <c:pt idx="10970">
                  <c:v>1997.5468042816494</c:v>
                </c:pt>
                <c:pt idx="10971">
                  <c:v>1135.1261080244979</c:v>
                </c:pt>
                <c:pt idx="10972">
                  <c:v>1068.4443512472999</c:v>
                </c:pt>
                <c:pt idx="10973">
                  <c:v>2014.1663141405252</c:v>
                </c:pt>
                <c:pt idx="10974">
                  <c:v>2001.6842457275791</c:v>
                </c:pt>
                <c:pt idx="10975">
                  <c:v>1994.6622421956808</c:v>
                </c:pt>
                <c:pt idx="10976">
                  <c:v>1960.2538765464972</c:v>
                </c:pt>
                <c:pt idx="10977">
                  <c:v>1980.2249840237855</c:v>
                </c:pt>
                <c:pt idx="10978">
                  <c:v>1971.5040027848027</c:v>
                </c:pt>
                <c:pt idx="10979">
                  <c:v>2040.6530898038491</c:v>
                </c:pt>
                <c:pt idx="10980">
                  <c:v>2001.2840473999631</c:v>
                </c:pt>
                <c:pt idx="10981">
                  <c:v>1085.2047328408808</c:v>
                </c:pt>
                <c:pt idx="10982">
                  <c:v>1093.2990873589756</c:v>
                </c:pt>
                <c:pt idx="10983">
                  <c:v>1107.1137513235863</c:v>
                </c:pt>
                <c:pt idx="10984">
                  <c:v>2001.254106807788</c:v>
                </c:pt>
                <c:pt idx="10985">
                  <c:v>1114.4559906991901</c:v>
                </c:pt>
                <c:pt idx="10986">
                  <c:v>2030.654146354927</c:v>
                </c:pt>
                <c:pt idx="10987">
                  <c:v>1978.6088389059109</c:v>
                </c:pt>
                <c:pt idx="10988">
                  <c:v>1985.6802879488764</c:v>
                </c:pt>
                <c:pt idx="10989">
                  <c:v>1137.7597339348217</c:v>
                </c:pt>
                <c:pt idx="10990">
                  <c:v>1103.3303594885347</c:v>
                </c:pt>
                <c:pt idx="10991">
                  <c:v>1093.8444643159658</c:v>
                </c:pt>
                <c:pt idx="10992">
                  <c:v>1106.1946764775209</c:v>
                </c:pt>
                <c:pt idx="10993">
                  <c:v>2019.0490559670106</c:v>
                </c:pt>
                <c:pt idx="10994">
                  <c:v>2033.9388598950638</c:v>
                </c:pt>
                <c:pt idx="10995">
                  <c:v>2037.1158332300633</c:v>
                </c:pt>
                <c:pt idx="10996">
                  <c:v>2038.9278675453822</c:v>
                </c:pt>
                <c:pt idx="10997">
                  <c:v>1085.4409524286261</c:v>
                </c:pt>
                <c:pt idx="10998">
                  <c:v>2012.7024513338415</c:v>
                </c:pt>
                <c:pt idx="10999">
                  <c:v>1986.9683276749954</c:v>
                </c:pt>
                <c:pt idx="11000">
                  <c:v>1993.4953832953015</c:v>
                </c:pt>
                <c:pt idx="11001">
                  <c:v>1992.5420764518888</c:v>
                </c:pt>
                <c:pt idx="11002">
                  <c:v>1073.6813029104062</c:v>
                </c:pt>
                <c:pt idx="11003">
                  <c:v>1990.8700407335316</c:v>
                </c:pt>
                <c:pt idx="11004">
                  <c:v>1113.2663746435912</c:v>
                </c:pt>
                <c:pt idx="11005">
                  <c:v>2004.1751976572693</c:v>
                </c:pt>
                <c:pt idx="11006">
                  <c:v>1962.5896553873538</c:v>
                </c:pt>
                <c:pt idx="11007">
                  <c:v>2003.8508885047154</c:v>
                </c:pt>
                <c:pt idx="11008">
                  <c:v>1150.4166768548239</c:v>
                </c:pt>
                <c:pt idx="11009">
                  <c:v>1108.734683143455</c:v>
                </c:pt>
                <c:pt idx="11010">
                  <c:v>1085.5046107462174</c:v>
                </c:pt>
                <c:pt idx="11011">
                  <c:v>1085.6177477766255</c:v>
                </c:pt>
                <c:pt idx="11012">
                  <c:v>1142.9984546552973</c:v>
                </c:pt>
                <c:pt idx="11013">
                  <c:v>1098.6468257042666</c:v>
                </c:pt>
                <c:pt idx="11014">
                  <c:v>1090.8159503449178</c:v>
                </c:pt>
                <c:pt idx="11015">
                  <c:v>2011.5947394538978</c:v>
                </c:pt>
                <c:pt idx="11016">
                  <c:v>1704.4061943749539</c:v>
                </c:pt>
                <c:pt idx="11017">
                  <c:v>1115.7567996054408</c:v>
                </c:pt>
                <c:pt idx="11018">
                  <c:v>1064.1365508141719</c:v>
                </c:pt>
                <c:pt idx="11019">
                  <c:v>2052.5879415960389</c:v>
                </c:pt>
                <c:pt idx="11020">
                  <c:v>1085.95023465492</c:v>
                </c:pt>
                <c:pt idx="11021">
                  <c:v>1062.7930365282571</c:v>
                </c:pt>
                <c:pt idx="11022">
                  <c:v>1093.2689046657422</c:v>
                </c:pt>
                <c:pt idx="11023">
                  <c:v>2010.7693520443866</c:v>
                </c:pt>
                <c:pt idx="11024">
                  <c:v>2003.9370519518789</c:v>
                </c:pt>
                <c:pt idx="11025">
                  <c:v>2012.1246789326201</c:v>
                </c:pt>
                <c:pt idx="11026">
                  <c:v>1692.7955386221511</c:v>
                </c:pt>
                <c:pt idx="11027">
                  <c:v>1098.0334498567222</c:v>
                </c:pt>
                <c:pt idx="11028">
                  <c:v>2004.2248742804863</c:v>
                </c:pt>
                <c:pt idx="11029">
                  <c:v>2018.5608443201802</c:v>
                </c:pt>
                <c:pt idx="11030">
                  <c:v>1178.2243023475833</c:v>
                </c:pt>
                <c:pt idx="11031">
                  <c:v>1092.9246264189819</c:v>
                </c:pt>
                <c:pt idx="11032">
                  <c:v>1086.3429921295299</c:v>
                </c:pt>
                <c:pt idx="11033">
                  <c:v>1061.4856458823247</c:v>
                </c:pt>
                <c:pt idx="11034">
                  <c:v>1115.4071985992741</c:v>
                </c:pt>
                <c:pt idx="11035">
                  <c:v>1048.4763230891488</c:v>
                </c:pt>
                <c:pt idx="11036">
                  <c:v>1113.3272258305558</c:v>
                </c:pt>
                <c:pt idx="11037">
                  <c:v>1643.018268277958</c:v>
                </c:pt>
                <c:pt idx="11038">
                  <c:v>1131.6030532376894</c:v>
                </c:pt>
                <c:pt idx="11039">
                  <c:v>1120.7985150245675</c:v>
                </c:pt>
                <c:pt idx="11040">
                  <c:v>1115.8826707452556</c:v>
                </c:pt>
                <c:pt idx="11041">
                  <c:v>1103.532922201259</c:v>
                </c:pt>
                <c:pt idx="11042">
                  <c:v>1092.2895459701231</c:v>
                </c:pt>
                <c:pt idx="11043">
                  <c:v>1126.0011413561667</c:v>
                </c:pt>
                <c:pt idx="11044">
                  <c:v>1072.4190292211561</c:v>
                </c:pt>
                <c:pt idx="11045">
                  <c:v>2005.2303964563785</c:v>
                </c:pt>
                <c:pt idx="11046">
                  <c:v>1085.7519186564607</c:v>
                </c:pt>
                <c:pt idx="11047">
                  <c:v>2017.8532489313845</c:v>
                </c:pt>
                <c:pt idx="11048">
                  <c:v>1080.8041114993932</c:v>
                </c:pt>
                <c:pt idx="11049">
                  <c:v>1080.0846976729192</c:v>
                </c:pt>
                <c:pt idx="11050">
                  <c:v>1093.9979820080853</c:v>
                </c:pt>
                <c:pt idx="11051">
                  <c:v>1086.2740244652136</c:v>
                </c:pt>
                <c:pt idx="11052">
                  <c:v>1099.0333527411854</c:v>
                </c:pt>
                <c:pt idx="11053">
                  <c:v>1110.3538571224908</c:v>
                </c:pt>
                <c:pt idx="11054">
                  <c:v>1112.5711033285688</c:v>
                </c:pt>
                <c:pt idx="11055">
                  <c:v>1085.8122684934704</c:v>
                </c:pt>
                <c:pt idx="11056">
                  <c:v>1127.7334363271518</c:v>
                </c:pt>
                <c:pt idx="11057">
                  <c:v>1080.5306828833807</c:v>
                </c:pt>
                <c:pt idx="11058">
                  <c:v>1994.8579094840798</c:v>
                </c:pt>
                <c:pt idx="11059">
                  <c:v>1081.1431411841099</c:v>
                </c:pt>
                <c:pt idx="11060">
                  <c:v>1118.4596979857367</c:v>
                </c:pt>
                <c:pt idx="11061">
                  <c:v>1086.9773645282387</c:v>
                </c:pt>
                <c:pt idx="11062">
                  <c:v>1085.7952336459737</c:v>
                </c:pt>
                <c:pt idx="11063">
                  <c:v>2001.9792971886882</c:v>
                </c:pt>
                <c:pt idx="11064">
                  <c:v>2031.4879172554722</c:v>
                </c:pt>
                <c:pt idx="11065">
                  <c:v>1994.8929260266341</c:v>
                </c:pt>
                <c:pt idx="11066">
                  <c:v>1999.7603528881</c:v>
                </c:pt>
                <c:pt idx="11067">
                  <c:v>1958.7474924534781</c:v>
                </c:pt>
                <c:pt idx="11068">
                  <c:v>2000.354511123528</c:v>
                </c:pt>
                <c:pt idx="11069">
                  <c:v>1088.539124487852</c:v>
                </c:pt>
                <c:pt idx="11070">
                  <c:v>1072.0315888004925</c:v>
                </c:pt>
                <c:pt idx="11071">
                  <c:v>1089.8080205720892</c:v>
                </c:pt>
                <c:pt idx="11072">
                  <c:v>1076.660170975777</c:v>
                </c:pt>
                <c:pt idx="11073">
                  <c:v>1116.2078227231475</c:v>
                </c:pt>
                <c:pt idx="11074">
                  <c:v>1102.7535578719385</c:v>
                </c:pt>
                <c:pt idx="11075">
                  <c:v>1994.747016628394</c:v>
                </c:pt>
                <c:pt idx="11076">
                  <c:v>2036.0515483711654</c:v>
                </c:pt>
                <c:pt idx="11077">
                  <c:v>1118.0706126560692</c:v>
                </c:pt>
                <c:pt idx="11078">
                  <c:v>2026.518554889406</c:v>
                </c:pt>
                <c:pt idx="11079">
                  <c:v>1097.3995703054388</c:v>
                </c:pt>
                <c:pt idx="11080">
                  <c:v>1704.6955794001872</c:v>
                </c:pt>
                <c:pt idx="11081">
                  <c:v>1094.8682337612968</c:v>
                </c:pt>
                <c:pt idx="11082">
                  <c:v>2013.5602392710728</c:v>
                </c:pt>
                <c:pt idx="11083">
                  <c:v>1093.7744438251993</c:v>
                </c:pt>
                <c:pt idx="11084">
                  <c:v>1105.3612799884645</c:v>
                </c:pt>
                <c:pt idx="11085">
                  <c:v>1090.1938652484048</c:v>
                </c:pt>
                <c:pt idx="11086">
                  <c:v>1084.4001753073744</c:v>
                </c:pt>
                <c:pt idx="11087">
                  <c:v>1999.5873544350891</c:v>
                </c:pt>
                <c:pt idx="11088">
                  <c:v>1054.9481291338552</c:v>
                </c:pt>
                <c:pt idx="11089">
                  <c:v>1993.0263155411576</c:v>
                </c:pt>
                <c:pt idx="11090">
                  <c:v>1109.5835429132364</c:v>
                </c:pt>
                <c:pt idx="11091">
                  <c:v>1098.926366622542</c:v>
                </c:pt>
                <c:pt idx="11092">
                  <c:v>1100.511553415972</c:v>
                </c:pt>
                <c:pt idx="11093">
                  <c:v>1117.7507791656481</c:v>
                </c:pt>
                <c:pt idx="11094">
                  <c:v>1106.2616394275374</c:v>
                </c:pt>
                <c:pt idx="11095">
                  <c:v>1139.16442580745</c:v>
                </c:pt>
                <c:pt idx="11096">
                  <c:v>1666.1077561548204</c:v>
                </c:pt>
                <c:pt idx="11097">
                  <c:v>2008.8843535849062</c:v>
                </c:pt>
                <c:pt idx="11098">
                  <c:v>1103.7509012938967</c:v>
                </c:pt>
                <c:pt idx="11099">
                  <c:v>1114.7799322062608</c:v>
                </c:pt>
                <c:pt idx="11100">
                  <c:v>1088.0132449548273</c:v>
                </c:pt>
                <c:pt idx="11101">
                  <c:v>1094.3893071431417</c:v>
                </c:pt>
                <c:pt idx="11102">
                  <c:v>1996.507514937784</c:v>
                </c:pt>
                <c:pt idx="11103">
                  <c:v>1985.7529407126499</c:v>
                </c:pt>
                <c:pt idx="11104">
                  <c:v>1691.4694685329548</c:v>
                </c:pt>
                <c:pt idx="11105">
                  <c:v>1691.33975301737</c:v>
                </c:pt>
                <c:pt idx="11106">
                  <c:v>1984.799636158712</c:v>
                </c:pt>
                <c:pt idx="11107">
                  <c:v>1678.1972338505404</c:v>
                </c:pt>
                <c:pt idx="11108">
                  <c:v>1706.2711246996353</c:v>
                </c:pt>
                <c:pt idx="11109">
                  <c:v>1098.3556073841223</c:v>
                </c:pt>
                <c:pt idx="11110">
                  <c:v>1085.0553912570761</c:v>
                </c:pt>
                <c:pt idx="11111">
                  <c:v>1972.4395695062235</c:v>
                </c:pt>
                <c:pt idx="11112">
                  <c:v>1734.611915684231</c:v>
                </c:pt>
                <c:pt idx="11113">
                  <c:v>1092.1588842764702</c:v>
                </c:pt>
                <c:pt idx="11114">
                  <c:v>1143.1717810088626</c:v>
                </c:pt>
                <c:pt idx="11115">
                  <c:v>1119.7433673473154</c:v>
                </c:pt>
                <c:pt idx="11116">
                  <c:v>1740.5879010791868</c:v>
                </c:pt>
                <c:pt idx="11117">
                  <c:v>1734.8908532811201</c:v>
                </c:pt>
                <c:pt idx="11118">
                  <c:v>1719.0382263824613</c:v>
                </c:pt>
                <c:pt idx="11119">
                  <c:v>1693.6212300642787</c:v>
                </c:pt>
                <c:pt idx="11120">
                  <c:v>1691.4455003232681</c:v>
                </c:pt>
                <c:pt idx="11121">
                  <c:v>1985.1079659875058</c:v>
                </c:pt>
                <c:pt idx="11122">
                  <c:v>1103.6117327411348</c:v>
                </c:pt>
                <c:pt idx="11123">
                  <c:v>1107.6800135250783</c:v>
                </c:pt>
                <c:pt idx="11124">
                  <c:v>1125.9970115028407</c:v>
                </c:pt>
                <c:pt idx="11125">
                  <c:v>1649.9560408745306</c:v>
                </c:pt>
                <c:pt idx="11126">
                  <c:v>1717.8322179845727</c:v>
                </c:pt>
                <c:pt idx="11127">
                  <c:v>1072.5605570745852</c:v>
                </c:pt>
                <c:pt idx="11128">
                  <c:v>1678.9193099842314</c:v>
                </c:pt>
                <c:pt idx="11129">
                  <c:v>1997.9868056638479</c:v>
                </c:pt>
                <c:pt idx="11130">
                  <c:v>1711.0749296504414</c:v>
                </c:pt>
                <c:pt idx="11131">
                  <c:v>1090.8450348725773</c:v>
                </c:pt>
                <c:pt idx="11132">
                  <c:v>1104.4011476200717</c:v>
                </c:pt>
                <c:pt idx="11133">
                  <c:v>1042.31144106949</c:v>
                </c:pt>
                <c:pt idx="11134">
                  <c:v>1099.9425744081552</c:v>
                </c:pt>
                <c:pt idx="11135">
                  <c:v>1105.8341658828795</c:v>
                </c:pt>
                <c:pt idx="11136">
                  <c:v>1101.0591785797474</c:v>
                </c:pt>
                <c:pt idx="11137">
                  <c:v>2035.6496184974876</c:v>
                </c:pt>
                <c:pt idx="11138">
                  <c:v>1111.4252321523593</c:v>
                </c:pt>
                <c:pt idx="11139">
                  <c:v>1095.5973689390164</c:v>
                </c:pt>
                <c:pt idx="11140">
                  <c:v>1096.1850157147255</c:v>
                </c:pt>
                <c:pt idx="11141">
                  <c:v>1981.2648154260287</c:v>
                </c:pt>
                <c:pt idx="11142">
                  <c:v>1129.2355829484557</c:v>
                </c:pt>
                <c:pt idx="11143">
                  <c:v>2019.1489868551355</c:v>
                </c:pt>
                <c:pt idx="11144">
                  <c:v>2033.3586005198945</c:v>
                </c:pt>
                <c:pt idx="11145">
                  <c:v>2001.4982339919225</c:v>
                </c:pt>
                <c:pt idx="11146">
                  <c:v>1100.5276578663534</c:v>
                </c:pt>
                <c:pt idx="11147">
                  <c:v>1130.825630048585</c:v>
                </c:pt>
                <c:pt idx="11148">
                  <c:v>1086.3116449363645</c:v>
                </c:pt>
                <c:pt idx="11149">
                  <c:v>1105.7764115084456</c:v>
                </c:pt>
                <c:pt idx="11150">
                  <c:v>1105.2265241266064</c:v>
                </c:pt>
                <c:pt idx="11151">
                  <c:v>1080.086124479735</c:v>
                </c:pt>
                <c:pt idx="11152">
                  <c:v>1085.4645522602564</c:v>
                </c:pt>
                <c:pt idx="11153">
                  <c:v>1102.0378612332888</c:v>
                </c:pt>
                <c:pt idx="11154">
                  <c:v>1995.4907806551441</c:v>
                </c:pt>
                <c:pt idx="11155">
                  <c:v>1118.7397854765804</c:v>
                </c:pt>
                <c:pt idx="11156">
                  <c:v>2026.9374035127144</c:v>
                </c:pt>
                <c:pt idx="11157">
                  <c:v>2008.9072114702317</c:v>
                </c:pt>
                <c:pt idx="11158">
                  <c:v>2014.8116929830051</c:v>
                </c:pt>
                <c:pt idx="11159">
                  <c:v>1150.9255374838681</c:v>
                </c:pt>
                <c:pt idx="11160">
                  <c:v>1099.0676490671192</c:v>
                </c:pt>
                <c:pt idx="11161">
                  <c:v>1105.5061884655483</c:v>
                </c:pt>
                <c:pt idx="11162">
                  <c:v>1108.6979184844804</c:v>
                </c:pt>
                <c:pt idx="11163">
                  <c:v>1689.1298173053815</c:v>
                </c:pt>
                <c:pt idx="11164">
                  <c:v>1068.0169323024611</c:v>
                </c:pt>
                <c:pt idx="11165">
                  <c:v>1705.4879125007299</c:v>
                </c:pt>
                <c:pt idx="11166">
                  <c:v>1686.906343012651</c:v>
                </c:pt>
                <c:pt idx="11167">
                  <c:v>1100.4346464678949</c:v>
                </c:pt>
                <c:pt idx="11168">
                  <c:v>1984.9283371896877</c:v>
                </c:pt>
                <c:pt idx="11169">
                  <c:v>2015.6091406995843</c:v>
                </c:pt>
                <c:pt idx="11170">
                  <c:v>1694.4468529047983</c:v>
                </c:pt>
                <c:pt idx="11171">
                  <c:v>1109.9356737047071</c:v>
                </c:pt>
                <c:pt idx="11172">
                  <c:v>1137.5716893877509</c:v>
                </c:pt>
                <c:pt idx="11173">
                  <c:v>1987.5695719664116</c:v>
                </c:pt>
                <c:pt idx="11174">
                  <c:v>2010.2359480771945</c:v>
                </c:pt>
                <c:pt idx="11175">
                  <c:v>1708.1354483758946</c:v>
                </c:pt>
                <c:pt idx="11176">
                  <c:v>1081.7158735771488</c:v>
                </c:pt>
                <c:pt idx="11177">
                  <c:v>1099.5745777687177</c:v>
                </c:pt>
                <c:pt idx="11178">
                  <c:v>1112.8177136096792</c:v>
                </c:pt>
                <c:pt idx="11179">
                  <c:v>1111.4349948703175</c:v>
                </c:pt>
                <c:pt idx="11180">
                  <c:v>1103.2499775607587</c:v>
                </c:pt>
                <c:pt idx="11181">
                  <c:v>1111.9587668287622</c:v>
                </c:pt>
                <c:pt idx="11182">
                  <c:v>1115.7644243511052</c:v>
                </c:pt>
                <c:pt idx="11183">
                  <c:v>1115.4908050659803</c:v>
                </c:pt>
                <c:pt idx="11184">
                  <c:v>1111.9427192079509</c:v>
                </c:pt>
                <c:pt idx="11185">
                  <c:v>2019.6713355138877</c:v>
                </c:pt>
                <c:pt idx="11186">
                  <c:v>1091.508448672424</c:v>
                </c:pt>
                <c:pt idx="11187">
                  <c:v>1116.2167253667219</c:v>
                </c:pt>
                <c:pt idx="11188">
                  <c:v>1097.6549633357447</c:v>
                </c:pt>
                <c:pt idx="11189">
                  <c:v>1077.8136493127211</c:v>
                </c:pt>
                <c:pt idx="11190">
                  <c:v>1098.7534462994531</c:v>
                </c:pt>
                <c:pt idx="11191">
                  <c:v>1096.3269945451352</c:v>
                </c:pt>
                <c:pt idx="11192">
                  <c:v>1683.3262819883043</c:v>
                </c:pt>
                <c:pt idx="11193">
                  <c:v>1098.0797138254718</c:v>
                </c:pt>
                <c:pt idx="11194">
                  <c:v>1096.8934635612934</c:v>
                </c:pt>
                <c:pt idx="11195">
                  <c:v>1110.1379782529962</c:v>
                </c:pt>
                <c:pt idx="11196">
                  <c:v>1685.5197195575806</c:v>
                </c:pt>
                <c:pt idx="11197">
                  <c:v>1112.0555752685691</c:v>
                </c:pt>
                <c:pt idx="11198">
                  <c:v>1999.3408918892346</c:v>
                </c:pt>
                <c:pt idx="11199">
                  <c:v>1074.5290954043107</c:v>
                </c:pt>
                <c:pt idx="11200">
                  <c:v>1105.0030631331906</c:v>
                </c:pt>
                <c:pt idx="11201">
                  <c:v>2006.3274579519791</c:v>
                </c:pt>
                <c:pt idx="11202">
                  <c:v>2008.4569705778165</c:v>
                </c:pt>
                <c:pt idx="11203">
                  <c:v>2008.8892196328839</c:v>
                </c:pt>
                <c:pt idx="11204">
                  <c:v>1981.2255146747113</c:v>
                </c:pt>
                <c:pt idx="11205">
                  <c:v>2005.8908149412071</c:v>
                </c:pt>
                <c:pt idx="11206">
                  <c:v>1695.3327279986554</c:v>
                </c:pt>
                <c:pt idx="11207">
                  <c:v>1089.536866960698</c:v>
                </c:pt>
                <c:pt idx="11208">
                  <c:v>1102.3121635941802</c:v>
                </c:pt>
                <c:pt idx="11209">
                  <c:v>2041.1159499262058</c:v>
                </c:pt>
                <c:pt idx="11210">
                  <c:v>1113.8354152107993</c:v>
                </c:pt>
                <c:pt idx="11211">
                  <c:v>1108.8328309835613</c:v>
                </c:pt>
                <c:pt idx="11212">
                  <c:v>1146.2058174289841</c:v>
                </c:pt>
                <c:pt idx="11213">
                  <c:v>1081.7694026373733</c:v>
                </c:pt>
                <c:pt idx="11214">
                  <c:v>1994.6135742186596</c:v>
                </c:pt>
                <c:pt idx="11215">
                  <c:v>2020.3896715416802</c:v>
                </c:pt>
                <c:pt idx="11216">
                  <c:v>1112.2629668757788</c:v>
                </c:pt>
                <c:pt idx="11217">
                  <c:v>2005.7946422969032</c:v>
                </c:pt>
                <c:pt idx="11218">
                  <c:v>1123.2698122468364</c:v>
                </c:pt>
                <c:pt idx="11219">
                  <c:v>1119.1647464952482</c:v>
                </c:pt>
                <c:pt idx="11220">
                  <c:v>1085.9494207203322</c:v>
                </c:pt>
                <c:pt idx="11221">
                  <c:v>1986.0903655057907</c:v>
                </c:pt>
                <c:pt idx="11222">
                  <c:v>1084.8857649374368</c:v>
                </c:pt>
                <c:pt idx="11223">
                  <c:v>2010.205496471867</c:v>
                </c:pt>
                <c:pt idx="11224">
                  <c:v>1117.2234862710011</c:v>
                </c:pt>
                <c:pt idx="11225">
                  <c:v>1984.8795229084126</c:v>
                </c:pt>
                <c:pt idx="11226">
                  <c:v>1985.0781944575872</c:v>
                </c:pt>
                <c:pt idx="11227">
                  <c:v>1984.8122502144101</c:v>
                </c:pt>
                <c:pt idx="11228">
                  <c:v>1964.0613215900671</c:v>
                </c:pt>
                <c:pt idx="11229">
                  <c:v>1093.5739455896507</c:v>
                </c:pt>
                <c:pt idx="11230">
                  <c:v>2023.0601721774665</c:v>
                </c:pt>
                <c:pt idx="11231">
                  <c:v>1993.7074909800847</c:v>
                </c:pt>
                <c:pt idx="11232">
                  <c:v>1087.2342348325476</c:v>
                </c:pt>
                <c:pt idx="11233">
                  <c:v>1078.5455812814057</c:v>
                </c:pt>
                <c:pt idx="11234">
                  <c:v>1087.0399389623888</c:v>
                </c:pt>
                <c:pt idx="11235">
                  <c:v>1984.8023978887297</c:v>
                </c:pt>
                <c:pt idx="11236">
                  <c:v>1108.7422602546733</c:v>
                </c:pt>
                <c:pt idx="11237">
                  <c:v>2013.8114409806924</c:v>
                </c:pt>
                <c:pt idx="11238">
                  <c:v>1101.0782678472988</c:v>
                </c:pt>
                <c:pt idx="11239">
                  <c:v>2021.8891303299065</c:v>
                </c:pt>
                <c:pt idx="11240">
                  <c:v>1078.5681754406553</c:v>
                </c:pt>
                <c:pt idx="11241">
                  <c:v>1106.2042643252903</c:v>
                </c:pt>
                <c:pt idx="11242">
                  <c:v>1085.6535753690525</c:v>
                </c:pt>
                <c:pt idx="11243">
                  <c:v>2001.6310098803394</c:v>
                </c:pt>
                <c:pt idx="11244">
                  <c:v>1109.3562390002733</c:v>
                </c:pt>
                <c:pt idx="11245">
                  <c:v>1120.0123327979404</c:v>
                </c:pt>
                <c:pt idx="11246">
                  <c:v>2016.0720618076853</c:v>
                </c:pt>
                <c:pt idx="11247">
                  <c:v>2022.1736752666004</c:v>
                </c:pt>
                <c:pt idx="11248">
                  <c:v>1981.511714062766</c:v>
                </c:pt>
                <c:pt idx="11249">
                  <c:v>1714.2642509017865</c:v>
                </c:pt>
                <c:pt idx="11250">
                  <c:v>1097.2191441871807</c:v>
                </c:pt>
                <c:pt idx="11251">
                  <c:v>1140.2232420313478</c:v>
                </c:pt>
                <c:pt idx="11252">
                  <c:v>1111.4432147246846</c:v>
                </c:pt>
                <c:pt idx="11253">
                  <c:v>1701.0465207102081</c:v>
                </c:pt>
                <c:pt idx="11254">
                  <c:v>1115.7265435527279</c:v>
                </c:pt>
                <c:pt idx="11255">
                  <c:v>2046.8088309405134</c:v>
                </c:pt>
                <c:pt idx="11256">
                  <c:v>1106.1714472682618</c:v>
                </c:pt>
                <c:pt idx="11257">
                  <c:v>1089.2121945084893</c:v>
                </c:pt>
                <c:pt idx="11258">
                  <c:v>1953.953558911556</c:v>
                </c:pt>
                <c:pt idx="11259">
                  <c:v>1094.3286361051471</c:v>
                </c:pt>
                <c:pt idx="11260">
                  <c:v>1103.9508183964776</c:v>
                </c:pt>
                <c:pt idx="11261">
                  <c:v>2033.8503677882463</c:v>
                </c:pt>
                <c:pt idx="11262">
                  <c:v>1118.2915910559468</c:v>
                </c:pt>
                <c:pt idx="11263">
                  <c:v>1098.5873393845154</c:v>
                </c:pt>
                <c:pt idx="11264">
                  <c:v>1093.0395121363538</c:v>
                </c:pt>
                <c:pt idx="11265">
                  <c:v>1074.0663415296015</c:v>
                </c:pt>
                <c:pt idx="11266">
                  <c:v>1993.7976548310589</c:v>
                </c:pt>
                <c:pt idx="11267">
                  <c:v>1099.2256378236741</c:v>
                </c:pt>
                <c:pt idx="11268">
                  <c:v>1087.2173447548048</c:v>
                </c:pt>
                <c:pt idx="11269">
                  <c:v>1115.0484458845754</c:v>
                </c:pt>
                <c:pt idx="11270">
                  <c:v>1080.1403661295162</c:v>
                </c:pt>
                <c:pt idx="11271">
                  <c:v>1958.9323624533756</c:v>
                </c:pt>
                <c:pt idx="11272">
                  <c:v>2023.4866574064472</c:v>
                </c:pt>
                <c:pt idx="11273">
                  <c:v>1099.8437444979313</c:v>
                </c:pt>
                <c:pt idx="11274">
                  <c:v>1706.5103046803297</c:v>
                </c:pt>
                <c:pt idx="11275">
                  <c:v>1122.7046961690971</c:v>
                </c:pt>
                <c:pt idx="11276">
                  <c:v>1971.5624817113285</c:v>
                </c:pt>
                <c:pt idx="11277">
                  <c:v>1986.2077320259848</c:v>
                </c:pt>
                <c:pt idx="11278">
                  <c:v>1115.0272874987559</c:v>
                </c:pt>
                <c:pt idx="11279">
                  <c:v>1089.5939121273118</c:v>
                </c:pt>
                <c:pt idx="11280">
                  <c:v>1088.7635533854327</c:v>
                </c:pt>
                <c:pt idx="11281">
                  <c:v>1094.5852988826218</c:v>
                </c:pt>
                <c:pt idx="11282">
                  <c:v>1114.5647390763693</c:v>
                </c:pt>
                <c:pt idx="11283">
                  <c:v>1142.9780262579595</c:v>
                </c:pt>
                <c:pt idx="11284">
                  <c:v>1092.6658354210399</c:v>
                </c:pt>
                <c:pt idx="11285">
                  <c:v>1106.7610119995604</c:v>
                </c:pt>
                <c:pt idx="11286">
                  <c:v>1118.3800027338636</c:v>
                </c:pt>
                <c:pt idx="11287">
                  <c:v>1106.7477792059644</c:v>
                </c:pt>
                <c:pt idx="11288">
                  <c:v>2025.0392140888619</c:v>
                </c:pt>
                <c:pt idx="11289">
                  <c:v>2028.2638268908827</c:v>
                </c:pt>
                <c:pt idx="11290">
                  <c:v>1692.5672852075304</c:v>
                </c:pt>
                <c:pt idx="11291">
                  <c:v>2008.0563764231051</c:v>
                </c:pt>
                <c:pt idx="11292">
                  <c:v>1083.9058370853163</c:v>
                </c:pt>
                <c:pt idx="11293">
                  <c:v>1129.7705905201321</c:v>
                </c:pt>
                <c:pt idx="11294">
                  <c:v>1963.1867500009469</c:v>
                </c:pt>
                <c:pt idx="11295">
                  <c:v>1107.2904672703537</c:v>
                </c:pt>
                <c:pt idx="11296">
                  <c:v>1102.2515041777663</c:v>
                </c:pt>
                <c:pt idx="11297">
                  <c:v>1098.0410637678699</c:v>
                </c:pt>
                <c:pt idx="11298">
                  <c:v>1092.8899775097639</c:v>
                </c:pt>
                <c:pt idx="11299">
                  <c:v>2008.3556094266269</c:v>
                </c:pt>
                <c:pt idx="11300">
                  <c:v>2031.1726135683241</c:v>
                </c:pt>
                <c:pt idx="11301">
                  <c:v>1068.5015501444486</c:v>
                </c:pt>
                <c:pt idx="11302">
                  <c:v>1087.3339727526472</c:v>
                </c:pt>
                <c:pt idx="11303">
                  <c:v>1980.8052685316263</c:v>
                </c:pt>
                <c:pt idx="11304">
                  <c:v>1112.6297878057308</c:v>
                </c:pt>
                <c:pt idx="11305">
                  <c:v>1975.9410799994312</c:v>
                </c:pt>
                <c:pt idx="11306">
                  <c:v>2006.0667777837477</c:v>
                </c:pt>
                <c:pt idx="11307">
                  <c:v>1987.4362090212678</c:v>
                </c:pt>
                <c:pt idx="11308">
                  <c:v>1142.6479383396518</c:v>
                </c:pt>
                <c:pt idx="11309">
                  <c:v>1093.5136298079935</c:v>
                </c:pt>
                <c:pt idx="11310">
                  <c:v>1707.4414027583045</c:v>
                </c:pt>
                <c:pt idx="11311">
                  <c:v>1106.721247129916</c:v>
                </c:pt>
                <c:pt idx="11312">
                  <c:v>1101.9181629233865</c:v>
                </c:pt>
                <c:pt idx="11313">
                  <c:v>2020.7465222713799</c:v>
                </c:pt>
                <c:pt idx="11314">
                  <c:v>2042.2450085124015</c:v>
                </c:pt>
                <c:pt idx="11315">
                  <c:v>1989.0801766638874</c:v>
                </c:pt>
                <c:pt idx="11316">
                  <c:v>1111.3063882214637</c:v>
                </c:pt>
                <c:pt idx="11317">
                  <c:v>2028.1317007655807</c:v>
                </c:pt>
                <c:pt idx="11318">
                  <c:v>2011.8264052290051</c:v>
                </c:pt>
                <c:pt idx="11319">
                  <c:v>1978.3583869320044</c:v>
                </c:pt>
                <c:pt idx="11320">
                  <c:v>1082.4814212817976</c:v>
                </c:pt>
                <c:pt idx="11321">
                  <c:v>1120.8012982314463</c:v>
                </c:pt>
                <c:pt idx="11322">
                  <c:v>1105.12462588528</c:v>
                </c:pt>
                <c:pt idx="11323">
                  <c:v>1741.6897746824839</c:v>
                </c:pt>
                <c:pt idx="11324">
                  <c:v>1078.7036158843032</c:v>
                </c:pt>
                <c:pt idx="11325">
                  <c:v>1988.4437370469616</c:v>
                </c:pt>
                <c:pt idx="11326">
                  <c:v>1101.3847513419244</c:v>
                </c:pt>
                <c:pt idx="11327">
                  <c:v>1088.1292454046957</c:v>
                </c:pt>
                <c:pt idx="11328">
                  <c:v>1114.182160684589</c:v>
                </c:pt>
                <c:pt idx="11329">
                  <c:v>1147.4278601981671</c:v>
                </c:pt>
                <c:pt idx="11330">
                  <c:v>1078.912683983272</c:v>
                </c:pt>
                <c:pt idx="11331">
                  <c:v>1115.6539807231932</c:v>
                </c:pt>
                <c:pt idx="11332">
                  <c:v>1073.105414890575</c:v>
                </c:pt>
                <c:pt idx="11333">
                  <c:v>1982.3045903462914</c:v>
                </c:pt>
                <c:pt idx="11334">
                  <c:v>1115.2357923600189</c:v>
                </c:pt>
                <c:pt idx="11335">
                  <c:v>1082.3537874799081</c:v>
                </c:pt>
                <c:pt idx="11336">
                  <c:v>1142.6896022088763</c:v>
                </c:pt>
                <c:pt idx="11337">
                  <c:v>1105.0482138957177</c:v>
                </c:pt>
                <c:pt idx="11338">
                  <c:v>1090.064572766998</c:v>
                </c:pt>
                <c:pt idx="11339">
                  <c:v>1098.1541280919928</c:v>
                </c:pt>
                <c:pt idx="11340">
                  <c:v>1109.0504572034131</c:v>
                </c:pt>
                <c:pt idx="11341">
                  <c:v>1989.2287280165606</c:v>
                </c:pt>
                <c:pt idx="11342">
                  <c:v>1984.5790385072912</c:v>
                </c:pt>
                <c:pt idx="11343">
                  <c:v>1113.9795938859168</c:v>
                </c:pt>
                <c:pt idx="11344">
                  <c:v>1117.6644819429989</c:v>
                </c:pt>
                <c:pt idx="11345">
                  <c:v>1094.3088426694439</c:v>
                </c:pt>
                <c:pt idx="11346">
                  <c:v>1150.7757642919657</c:v>
                </c:pt>
                <c:pt idx="11347">
                  <c:v>2033.8413019753125</c:v>
                </c:pt>
                <c:pt idx="11348">
                  <c:v>1081.5829437874238</c:v>
                </c:pt>
                <c:pt idx="11349">
                  <c:v>1677.4033628753471</c:v>
                </c:pt>
                <c:pt idx="11350">
                  <c:v>2025.6687605117768</c:v>
                </c:pt>
                <c:pt idx="11351">
                  <c:v>2002.4913008539024</c:v>
                </c:pt>
                <c:pt idx="11352">
                  <c:v>1126.2374861375101</c:v>
                </c:pt>
                <c:pt idx="11353">
                  <c:v>1077.2549178258721</c:v>
                </c:pt>
                <c:pt idx="11354">
                  <c:v>1974.1040723314404</c:v>
                </c:pt>
                <c:pt idx="11355">
                  <c:v>1696.5861640686796</c:v>
                </c:pt>
                <c:pt idx="11356">
                  <c:v>1121.2136745978712</c:v>
                </c:pt>
                <c:pt idx="11357">
                  <c:v>1075.5780260180018</c:v>
                </c:pt>
                <c:pt idx="11358">
                  <c:v>1102.0416919962222</c:v>
                </c:pt>
                <c:pt idx="11359">
                  <c:v>1095.2978680963733</c:v>
                </c:pt>
                <c:pt idx="11360">
                  <c:v>1096.7371128250966</c:v>
                </c:pt>
                <c:pt idx="11361">
                  <c:v>1092.8518961246468</c:v>
                </c:pt>
                <c:pt idx="11362">
                  <c:v>1129.3401686518841</c:v>
                </c:pt>
                <c:pt idx="11363">
                  <c:v>1093.4281462495462</c:v>
                </c:pt>
                <c:pt idx="11364">
                  <c:v>1098.1378598689168</c:v>
                </c:pt>
                <c:pt idx="11365">
                  <c:v>1100.5642422164499</c:v>
                </c:pt>
                <c:pt idx="11366">
                  <c:v>1088.4712448697328</c:v>
                </c:pt>
                <c:pt idx="11367">
                  <c:v>1969.776828328311</c:v>
                </c:pt>
                <c:pt idx="11368">
                  <c:v>2021.4732844598136</c:v>
                </c:pt>
                <c:pt idx="11369">
                  <c:v>1989.4378573718079</c:v>
                </c:pt>
                <c:pt idx="11370">
                  <c:v>1688.1970061564271</c:v>
                </c:pt>
                <c:pt idx="11371">
                  <c:v>1707.8871680118755</c:v>
                </c:pt>
                <c:pt idx="11372">
                  <c:v>1127.9763469687857</c:v>
                </c:pt>
                <c:pt idx="11373">
                  <c:v>2002.717609793666</c:v>
                </c:pt>
                <c:pt idx="11374">
                  <c:v>1132.9332835238788</c:v>
                </c:pt>
                <c:pt idx="11375">
                  <c:v>1091.7561727828754</c:v>
                </c:pt>
                <c:pt idx="11376">
                  <c:v>1991.5198823870833</c:v>
                </c:pt>
                <c:pt idx="11377">
                  <c:v>1970.0003973241671</c:v>
                </c:pt>
                <c:pt idx="11378">
                  <c:v>1084.6269120353099</c:v>
                </c:pt>
                <c:pt idx="11379">
                  <c:v>1701.9537131779693</c:v>
                </c:pt>
                <c:pt idx="11380">
                  <c:v>1083.0032555897608</c:v>
                </c:pt>
                <c:pt idx="11381">
                  <c:v>1112.8384349475725</c:v>
                </c:pt>
                <c:pt idx="11382">
                  <c:v>1134.9320541640634</c:v>
                </c:pt>
                <c:pt idx="11383">
                  <c:v>1111.667523521234</c:v>
                </c:pt>
                <c:pt idx="11384">
                  <c:v>1095.6852329401306</c:v>
                </c:pt>
                <c:pt idx="11385">
                  <c:v>1075.3015874675132</c:v>
                </c:pt>
                <c:pt idx="11386">
                  <c:v>1095.82156972858</c:v>
                </c:pt>
                <c:pt idx="11387">
                  <c:v>1100.5798674233558</c:v>
                </c:pt>
                <c:pt idx="11388">
                  <c:v>1087.7532021809163</c:v>
                </c:pt>
                <c:pt idx="11389">
                  <c:v>1069.548191442135</c:v>
                </c:pt>
                <c:pt idx="11390">
                  <c:v>1117.1649188179592</c:v>
                </c:pt>
                <c:pt idx="11391">
                  <c:v>1110.3447149468607</c:v>
                </c:pt>
                <c:pt idx="11392">
                  <c:v>1095.1687190251369</c:v>
                </c:pt>
                <c:pt idx="11393">
                  <c:v>1107.2007513582769</c:v>
                </c:pt>
                <c:pt idx="11394">
                  <c:v>1108.5241966389394</c:v>
                </c:pt>
                <c:pt idx="11395">
                  <c:v>1057.8959737811499</c:v>
                </c:pt>
                <c:pt idx="11396">
                  <c:v>1700.0326099564568</c:v>
                </c:pt>
                <c:pt idx="11397">
                  <c:v>1116.6914895546231</c:v>
                </c:pt>
                <c:pt idx="11398">
                  <c:v>1116.3648976070699</c:v>
                </c:pt>
                <c:pt idx="11399">
                  <c:v>1115.0138270910895</c:v>
                </c:pt>
                <c:pt idx="11400">
                  <c:v>1113.984165576172</c:v>
                </c:pt>
                <c:pt idx="11401">
                  <c:v>1972.0712030597258</c:v>
                </c:pt>
                <c:pt idx="11402">
                  <c:v>2009.7130779506094</c:v>
                </c:pt>
                <c:pt idx="11403">
                  <c:v>2000.3444670344297</c:v>
                </c:pt>
                <c:pt idx="11404">
                  <c:v>1116.1116292595254</c:v>
                </c:pt>
                <c:pt idx="11405">
                  <c:v>1128.8529660127476</c:v>
                </c:pt>
                <c:pt idx="11406">
                  <c:v>1118.3510149440522</c:v>
                </c:pt>
                <c:pt idx="11407">
                  <c:v>1101.3479322760572</c:v>
                </c:pt>
                <c:pt idx="11408">
                  <c:v>1081.496675938864</c:v>
                </c:pt>
                <c:pt idx="11409">
                  <c:v>1103.1505448788087</c:v>
                </c:pt>
                <c:pt idx="11410">
                  <c:v>2003.3222901035886</c:v>
                </c:pt>
                <c:pt idx="11411">
                  <c:v>2004.9328478930433</c:v>
                </c:pt>
                <c:pt idx="11412">
                  <c:v>1684.9157394001027</c:v>
                </c:pt>
                <c:pt idx="11413">
                  <c:v>1108.2777381362923</c:v>
                </c:pt>
                <c:pt idx="11414">
                  <c:v>1674.5708579326006</c:v>
                </c:pt>
                <c:pt idx="11415">
                  <c:v>1072.6171408744831</c:v>
                </c:pt>
                <c:pt idx="11416">
                  <c:v>1073.7414110299576</c:v>
                </c:pt>
                <c:pt idx="11417">
                  <c:v>1114.091265791953</c:v>
                </c:pt>
                <c:pt idx="11418">
                  <c:v>1111.9521949976138</c:v>
                </c:pt>
                <c:pt idx="11419">
                  <c:v>1128.704830547103</c:v>
                </c:pt>
                <c:pt idx="11420">
                  <c:v>1092.8749740176588</c:v>
                </c:pt>
                <c:pt idx="11421">
                  <c:v>1141.0379472513155</c:v>
                </c:pt>
                <c:pt idx="11422">
                  <c:v>1085.572006615994</c:v>
                </c:pt>
                <c:pt idx="11423">
                  <c:v>1110.2356520373307</c:v>
                </c:pt>
                <c:pt idx="11424">
                  <c:v>2011.3869450095556</c:v>
                </c:pt>
                <c:pt idx="11425">
                  <c:v>1091.8048709542459</c:v>
                </c:pt>
                <c:pt idx="11426">
                  <c:v>1090.6970848171923</c:v>
                </c:pt>
                <c:pt idx="11427">
                  <c:v>1086.1441422103333</c:v>
                </c:pt>
                <c:pt idx="11428">
                  <c:v>1112.5773001020855</c:v>
                </c:pt>
                <c:pt idx="11429">
                  <c:v>1099.865176630215</c:v>
                </c:pt>
                <c:pt idx="11430">
                  <c:v>1075.0855249939793</c:v>
                </c:pt>
                <c:pt idx="11431">
                  <c:v>1115.0180667448874</c:v>
                </c:pt>
                <c:pt idx="11432">
                  <c:v>1063.7836785048521</c:v>
                </c:pt>
                <c:pt idx="11433">
                  <c:v>1105.2060952478562</c:v>
                </c:pt>
                <c:pt idx="11434">
                  <c:v>1075.0944616127449</c:v>
                </c:pt>
                <c:pt idx="11435">
                  <c:v>1148.15303768833</c:v>
                </c:pt>
                <c:pt idx="11436">
                  <c:v>1109.5407796712134</c:v>
                </c:pt>
                <c:pt idx="11437">
                  <c:v>1108.5286045219013</c:v>
                </c:pt>
                <c:pt idx="11438">
                  <c:v>1093.8458457887759</c:v>
                </c:pt>
                <c:pt idx="11439">
                  <c:v>1084.6786166223592</c:v>
                </c:pt>
                <c:pt idx="11440">
                  <c:v>1112.4182512481623</c:v>
                </c:pt>
                <c:pt idx="11441">
                  <c:v>1119.0120897546319</c:v>
                </c:pt>
                <c:pt idx="11442">
                  <c:v>1983.3808574495997</c:v>
                </c:pt>
                <c:pt idx="11443">
                  <c:v>1998.8153640512351</c:v>
                </c:pt>
                <c:pt idx="11444">
                  <c:v>1069.2258499558543</c:v>
                </c:pt>
                <c:pt idx="11445">
                  <c:v>1070.6805662805912</c:v>
                </c:pt>
                <c:pt idx="11446">
                  <c:v>1994.5697345147423</c:v>
                </c:pt>
                <c:pt idx="11447">
                  <c:v>2017.6800350193375</c:v>
                </c:pt>
                <c:pt idx="11448">
                  <c:v>1057.5768795389297</c:v>
                </c:pt>
                <c:pt idx="11449">
                  <c:v>2019.8067780175197</c:v>
                </c:pt>
                <c:pt idx="11450">
                  <c:v>2032.1051283699105</c:v>
                </c:pt>
                <c:pt idx="11451">
                  <c:v>1101.0668705458115</c:v>
                </c:pt>
                <c:pt idx="11452">
                  <c:v>1978.0930361742742</c:v>
                </c:pt>
                <c:pt idx="11453">
                  <c:v>1120.6801368771557</c:v>
                </c:pt>
                <c:pt idx="11454">
                  <c:v>1113.7430923687716</c:v>
                </c:pt>
                <c:pt idx="11455">
                  <c:v>1096.4717791118462</c:v>
                </c:pt>
                <c:pt idx="11456">
                  <c:v>1735.7651797238534</c:v>
                </c:pt>
                <c:pt idx="11457">
                  <c:v>1062.2035408557431</c:v>
                </c:pt>
                <c:pt idx="11458">
                  <c:v>1076.3119248894689</c:v>
                </c:pt>
                <c:pt idx="11459">
                  <c:v>1079.7829011243603</c:v>
                </c:pt>
                <c:pt idx="11460">
                  <c:v>1104.9930889551849</c:v>
                </c:pt>
                <c:pt idx="11461">
                  <c:v>1095.6076966347825</c:v>
                </c:pt>
                <c:pt idx="11462">
                  <c:v>1087.0923149849721</c:v>
                </c:pt>
                <c:pt idx="11463">
                  <c:v>1144.2241008972358</c:v>
                </c:pt>
                <c:pt idx="11464">
                  <c:v>1050.9189337180999</c:v>
                </c:pt>
                <c:pt idx="11465">
                  <c:v>1115.8159809584308</c:v>
                </c:pt>
                <c:pt idx="11466">
                  <c:v>1121.718890871754</c:v>
                </c:pt>
                <c:pt idx="11467">
                  <c:v>2006.2522710346454</c:v>
                </c:pt>
                <c:pt idx="11468">
                  <c:v>1986.2237173215251</c:v>
                </c:pt>
                <c:pt idx="11469">
                  <c:v>1106.4368862871222</c:v>
                </c:pt>
                <c:pt idx="11470">
                  <c:v>1075.6844031616408</c:v>
                </c:pt>
                <c:pt idx="11471">
                  <c:v>1741.5821610512508</c:v>
                </c:pt>
                <c:pt idx="11472">
                  <c:v>2012.2787302462109</c:v>
                </c:pt>
                <c:pt idx="11473">
                  <c:v>1095.2144948902005</c:v>
                </c:pt>
                <c:pt idx="11474">
                  <c:v>1110.2989924398062</c:v>
                </c:pt>
                <c:pt idx="11475">
                  <c:v>1997.3208033613816</c:v>
                </c:pt>
                <c:pt idx="11476">
                  <c:v>2019.7455092914395</c:v>
                </c:pt>
                <c:pt idx="11477">
                  <c:v>2011.953988519587</c:v>
                </c:pt>
                <c:pt idx="11478">
                  <c:v>1986.4223583097216</c:v>
                </c:pt>
                <c:pt idx="11479">
                  <c:v>1120.084888593223</c:v>
                </c:pt>
                <c:pt idx="11480">
                  <c:v>2051.6159983428884</c:v>
                </c:pt>
                <c:pt idx="11481">
                  <c:v>1080.3895874827651</c:v>
                </c:pt>
                <c:pt idx="11482">
                  <c:v>1097.6040119446559</c:v>
                </c:pt>
                <c:pt idx="11483">
                  <c:v>1114.4958613123042</c:v>
                </c:pt>
                <c:pt idx="11484">
                  <c:v>1100.2862767052984</c:v>
                </c:pt>
                <c:pt idx="11485">
                  <c:v>1100.4427678497025</c:v>
                </c:pt>
                <c:pt idx="11486">
                  <c:v>1971.2588574299873</c:v>
                </c:pt>
                <c:pt idx="11487">
                  <c:v>1089.1322571010996</c:v>
                </c:pt>
                <c:pt idx="11488">
                  <c:v>1092.9139093528629</c:v>
                </c:pt>
                <c:pt idx="11489">
                  <c:v>1051.4485895732578</c:v>
                </c:pt>
                <c:pt idx="11490">
                  <c:v>1123.1075026956732</c:v>
                </c:pt>
                <c:pt idx="11491">
                  <c:v>1084.8057797557649</c:v>
                </c:pt>
                <c:pt idx="11492">
                  <c:v>1963.6269678212711</c:v>
                </c:pt>
                <c:pt idx="11493">
                  <c:v>2006.7867623992163</c:v>
                </c:pt>
                <c:pt idx="11494">
                  <c:v>1088.7761036093978</c:v>
                </c:pt>
                <c:pt idx="11495">
                  <c:v>1081.4810057919428</c:v>
                </c:pt>
                <c:pt idx="11496">
                  <c:v>1075.221526802251</c:v>
                </c:pt>
                <c:pt idx="11497">
                  <c:v>1106.405970203434</c:v>
                </c:pt>
                <c:pt idx="11498">
                  <c:v>2002.4888167695399</c:v>
                </c:pt>
                <c:pt idx="11499">
                  <c:v>2004.8097614500582</c:v>
                </c:pt>
                <c:pt idx="11500">
                  <c:v>2015.1220789914692</c:v>
                </c:pt>
                <c:pt idx="11501">
                  <c:v>1098.2505164438981</c:v>
                </c:pt>
                <c:pt idx="11502">
                  <c:v>1108.8894087068209</c:v>
                </c:pt>
                <c:pt idx="11503">
                  <c:v>1077.6362973851285</c:v>
                </c:pt>
                <c:pt idx="11504">
                  <c:v>1116.0752944794986</c:v>
                </c:pt>
                <c:pt idx="11505">
                  <c:v>1130.220978874386</c:v>
                </c:pt>
                <c:pt idx="11506">
                  <c:v>1104.4375012320274</c:v>
                </c:pt>
                <c:pt idx="11507">
                  <c:v>1991.9064969460956</c:v>
                </c:pt>
                <c:pt idx="11508">
                  <c:v>1961.7018682476537</c:v>
                </c:pt>
                <c:pt idx="11509">
                  <c:v>1099.1609080182063</c:v>
                </c:pt>
                <c:pt idx="11510">
                  <c:v>2020.620425390759</c:v>
                </c:pt>
                <c:pt idx="11511">
                  <c:v>1126.6611611798162</c:v>
                </c:pt>
                <c:pt idx="11512">
                  <c:v>1086.8937232899802</c:v>
                </c:pt>
                <c:pt idx="11513">
                  <c:v>1109.7131957305896</c:v>
                </c:pt>
                <c:pt idx="11514">
                  <c:v>1991.1074863801209</c:v>
                </c:pt>
                <c:pt idx="11515">
                  <c:v>1110.3805930974916</c:v>
                </c:pt>
                <c:pt idx="11516">
                  <c:v>1090.4013979167958</c:v>
                </c:pt>
                <c:pt idx="11517">
                  <c:v>1086.2459212077595</c:v>
                </c:pt>
                <c:pt idx="11518">
                  <c:v>1071.8629209639087</c:v>
                </c:pt>
                <c:pt idx="11519">
                  <c:v>2012.1761626048201</c:v>
                </c:pt>
                <c:pt idx="11520">
                  <c:v>2016.836737749124</c:v>
                </c:pt>
                <c:pt idx="11521">
                  <c:v>1121.3076184166666</c:v>
                </c:pt>
                <c:pt idx="11522">
                  <c:v>1108.0138749763712</c:v>
                </c:pt>
                <c:pt idx="11523">
                  <c:v>1125.7536927281385</c:v>
                </c:pt>
                <c:pt idx="11524">
                  <c:v>1099.638625814207</c:v>
                </c:pt>
                <c:pt idx="11525">
                  <c:v>1995.2948725268982</c:v>
                </c:pt>
                <c:pt idx="11526">
                  <c:v>1105.0101930288661</c:v>
                </c:pt>
                <c:pt idx="11527">
                  <c:v>1085.0289001756914</c:v>
                </c:pt>
                <c:pt idx="11528">
                  <c:v>1048.7786825861047</c:v>
                </c:pt>
                <c:pt idx="11529">
                  <c:v>1141.8770912338268</c:v>
                </c:pt>
                <c:pt idx="11530">
                  <c:v>1990.096222757523</c:v>
                </c:pt>
                <c:pt idx="11531">
                  <c:v>1988.0741705449318</c:v>
                </c:pt>
                <c:pt idx="11532">
                  <c:v>1102.1459170804887</c:v>
                </c:pt>
                <c:pt idx="11533">
                  <c:v>1050.2355447595291</c:v>
                </c:pt>
                <c:pt idx="11534">
                  <c:v>1096.8079293082096</c:v>
                </c:pt>
                <c:pt idx="11535">
                  <c:v>1096.8486395560283</c:v>
                </c:pt>
                <c:pt idx="11536">
                  <c:v>1996.0331046159231</c:v>
                </c:pt>
                <c:pt idx="11537">
                  <c:v>1109.1637479548094</c:v>
                </c:pt>
                <c:pt idx="11538">
                  <c:v>1074.1153984672239</c:v>
                </c:pt>
                <c:pt idx="11539">
                  <c:v>1103.1929005428628</c:v>
                </c:pt>
                <c:pt idx="11540">
                  <c:v>1132.2476506408204</c:v>
                </c:pt>
                <c:pt idx="11541">
                  <c:v>1082.1453177208493</c:v>
                </c:pt>
                <c:pt idx="11542">
                  <c:v>1115.2271309921437</c:v>
                </c:pt>
                <c:pt idx="11543">
                  <c:v>1096.5865465596546</c:v>
                </c:pt>
                <c:pt idx="11544">
                  <c:v>2012.2048932898388</c:v>
                </c:pt>
                <c:pt idx="11545">
                  <c:v>1064.3879686294756</c:v>
                </c:pt>
                <c:pt idx="11546">
                  <c:v>1997.2957677422103</c:v>
                </c:pt>
                <c:pt idx="11547">
                  <c:v>1111.5118095441562</c:v>
                </c:pt>
                <c:pt idx="11548">
                  <c:v>2024.3147400002106</c:v>
                </c:pt>
                <c:pt idx="11549">
                  <c:v>1072.578647885196</c:v>
                </c:pt>
                <c:pt idx="11550">
                  <c:v>1100.5772272307097</c:v>
                </c:pt>
                <c:pt idx="11551">
                  <c:v>1712.7771414411939</c:v>
                </c:pt>
                <c:pt idx="11552">
                  <c:v>1971.0977964206802</c:v>
                </c:pt>
                <c:pt idx="11553">
                  <c:v>1104.5130426397448</c:v>
                </c:pt>
                <c:pt idx="11554">
                  <c:v>1074.0549177861294</c:v>
                </c:pt>
                <c:pt idx="11555">
                  <c:v>1981.7003592809526</c:v>
                </c:pt>
                <c:pt idx="11556">
                  <c:v>1114.1592724364671</c:v>
                </c:pt>
                <c:pt idx="11557">
                  <c:v>1707.3227383913711</c:v>
                </c:pt>
                <c:pt idx="11558">
                  <c:v>1136.9862320371246</c:v>
                </c:pt>
                <c:pt idx="11559">
                  <c:v>1986.1898932087095</c:v>
                </c:pt>
                <c:pt idx="11560">
                  <c:v>2022.8182824356427</c:v>
                </c:pt>
                <c:pt idx="11561">
                  <c:v>2039.7287544414212</c:v>
                </c:pt>
                <c:pt idx="11562">
                  <c:v>1989.6485190997932</c:v>
                </c:pt>
                <c:pt idx="11563">
                  <c:v>2014.8603425115202</c:v>
                </c:pt>
                <c:pt idx="11564">
                  <c:v>1118.8424486182082</c:v>
                </c:pt>
                <c:pt idx="11565">
                  <c:v>1079.2802368452251</c:v>
                </c:pt>
                <c:pt idx="11566">
                  <c:v>1993.9328472423672</c:v>
                </c:pt>
                <c:pt idx="11567">
                  <c:v>1077.7639634400591</c:v>
                </c:pt>
                <c:pt idx="11568">
                  <c:v>1109.5333489500265</c:v>
                </c:pt>
                <c:pt idx="11569">
                  <c:v>1721.076268943229</c:v>
                </c:pt>
                <c:pt idx="11570">
                  <c:v>1066.4705056019125</c:v>
                </c:pt>
                <c:pt idx="11571">
                  <c:v>1085.7845508721755</c:v>
                </c:pt>
                <c:pt idx="11572">
                  <c:v>1684.0719836911767</c:v>
                </c:pt>
                <c:pt idx="11573">
                  <c:v>1091.5292131551064</c:v>
                </c:pt>
                <c:pt idx="11574">
                  <c:v>1071.8322632351455</c:v>
                </c:pt>
                <c:pt idx="11575">
                  <c:v>1112.9148701419278</c:v>
                </c:pt>
                <c:pt idx="11576">
                  <c:v>1103.9367950452713</c:v>
                </c:pt>
                <c:pt idx="11577">
                  <c:v>1103.5140014618362</c:v>
                </c:pt>
                <c:pt idx="11578">
                  <c:v>2043.3129582839006</c:v>
                </c:pt>
                <c:pt idx="11579">
                  <c:v>1071.6152490494092</c:v>
                </c:pt>
                <c:pt idx="11580">
                  <c:v>1104.7936276004611</c:v>
                </c:pt>
                <c:pt idx="11581">
                  <c:v>1735.2047488312915</c:v>
                </c:pt>
                <c:pt idx="11582">
                  <c:v>1115.553723175186</c:v>
                </c:pt>
                <c:pt idx="11583">
                  <c:v>1093.3907538355745</c:v>
                </c:pt>
                <c:pt idx="11584">
                  <c:v>1091.1219453333072</c:v>
                </c:pt>
                <c:pt idx="11585">
                  <c:v>1939.6984094592597</c:v>
                </c:pt>
                <c:pt idx="11586">
                  <c:v>1979.2349408018156</c:v>
                </c:pt>
                <c:pt idx="11587">
                  <c:v>1120.6727451651388</c:v>
                </c:pt>
                <c:pt idx="11588">
                  <c:v>1097.5764690321814</c:v>
                </c:pt>
                <c:pt idx="11589">
                  <c:v>1996.2390587818979</c:v>
                </c:pt>
                <c:pt idx="11590">
                  <c:v>2007.6627238445337</c:v>
                </c:pt>
                <c:pt idx="11591">
                  <c:v>1119.106280701277</c:v>
                </c:pt>
                <c:pt idx="11592">
                  <c:v>1096.1814445800799</c:v>
                </c:pt>
                <c:pt idx="11593">
                  <c:v>1111.4075616181224</c:v>
                </c:pt>
                <c:pt idx="11594">
                  <c:v>1071.9792780387384</c:v>
                </c:pt>
                <c:pt idx="11595">
                  <c:v>1093.1837756895229</c:v>
                </c:pt>
                <c:pt idx="11596">
                  <c:v>1091.0088372171504</c:v>
                </c:pt>
                <c:pt idx="11597">
                  <c:v>1992.7578652839688</c:v>
                </c:pt>
                <c:pt idx="11598">
                  <c:v>1966.0436649924886</c:v>
                </c:pt>
                <c:pt idx="11599">
                  <c:v>1985.8404633164464</c:v>
                </c:pt>
                <c:pt idx="11600">
                  <c:v>1084.6352088247888</c:v>
                </c:pt>
                <c:pt idx="11601">
                  <c:v>1090.3585580916854</c:v>
                </c:pt>
                <c:pt idx="11602">
                  <c:v>1097.6872380768564</c:v>
                </c:pt>
                <c:pt idx="11603">
                  <c:v>1111.2880936358924</c:v>
                </c:pt>
                <c:pt idx="11604">
                  <c:v>1094.3963276497918</c:v>
                </c:pt>
                <c:pt idx="11605">
                  <c:v>1082.8773810159655</c:v>
                </c:pt>
                <c:pt idx="11606">
                  <c:v>1990.7404167138434</c:v>
                </c:pt>
                <c:pt idx="11607">
                  <c:v>1083.2102950467211</c:v>
                </c:pt>
                <c:pt idx="11608">
                  <c:v>1094.7295014102865</c:v>
                </c:pt>
                <c:pt idx="11609">
                  <c:v>1979.4138395176062</c:v>
                </c:pt>
                <c:pt idx="11610">
                  <c:v>1111.9535927067059</c:v>
                </c:pt>
                <c:pt idx="11611">
                  <c:v>1086.2150963237314</c:v>
                </c:pt>
                <c:pt idx="11612">
                  <c:v>1106.4088035464672</c:v>
                </c:pt>
                <c:pt idx="11613">
                  <c:v>1112.0583373626391</c:v>
                </c:pt>
                <c:pt idx="11614">
                  <c:v>1127.5664139878088</c:v>
                </c:pt>
                <c:pt idx="11615">
                  <c:v>1100.3622494932297</c:v>
                </c:pt>
                <c:pt idx="11616">
                  <c:v>1102.2405005332198</c:v>
                </c:pt>
                <c:pt idx="11617">
                  <c:v>1122.2164691903447</c:v>
                </c:pt>
                <c:pt idx="11618">
                  <c:v>1989.771259629606</c:v>
                </c:pt>
                <c:pt idx="11619">
                  <c:v>2005.1575507705734</c:v>
                </c:pt>
                <c:pt idx="11620">
                  <c:v>2012.2459842939384</c:v>
                </c:pt>
                <c:pt idx="11621">
                  <c:v>1112.8489598424824</c:v>
                </c:pt>
                <c:pt idx="11622">
                  <c:v>1093.5636809756584</c:v>
                </c:pt>
                <c:pt idx="11623">
                  <c:v>1104.1252511796583</c:v>
                </c:pt>
                <c:pt idx="11624">
                  <c:v>1983.1510636976493</c:v>
                </c:pt>
                <c:pt idx="11625">
                  <c:v>2018.2471321837731</c:v>
                </c:pt>
                <c:pt idx="11626">
                  <c:v>1087.8144316495327</c:v>
                </c:pt>
                <c:pt idx="11627">
                  <c:v>2007.9431938044866</c:v>
                </c:pt>
                <c:pt idx="11628">
                  <c:v>1107.6801468921788</c:v>
                </c:pt>
                <c:pt idx="11629">
                  <c:v>1120.9879581308358</c:v>
                </c:pt>
                <c:pt idx="11630">
                  <c:v>1115.3629613172941</c:v>
                </c:pt>
                <c:pt idx="11631">
                  <c:v>1984.5732688742946</c:v>
                </c:pt>
                <c:pt idx="11632">
                  <c:v>1143.5462041452263</c:v>
                </c:pt>
                <c:pt idx="11633">
                  <c:v>1097.3471212748441</c:v>
                </c:pt>
                <c:pt idx="11634">
                  <c:v>1114.1965012987698</c:v>
                </c:pt>
                <c:pt idx="11635">
                  <c:v>1099.6205936335175</c:v>
                </c:pt>
                <c:pt idx="11636">
                  <c:v>1691.3476739374553</c:v>
                </c:pt>
                <c:pt idx="11637">
                  <c:v>1068.712952049907</c:v>
                </c:pt>
                <c:pt idx="11638">
                  <c:v>1081.940253088849</c:v>
                </c:pt>
                <c:pt idx="11639">
                  <c:v>1100.5084567466058</c:v>
                </c:pt>
                <c:pt idx="11640">
                  <c:v>1123.0849998485746</c:v>
                </c:pt>
                <c:pt idx="11641">
                  <c:v>1077.7344644392581</c:v>
                </c:pt>
                <c:pt idx="11642">
                  <c:v>1692.2182091519837</c:v>
                </c:pt>
                <c:pt idx="11643">
                  <c:v>1097.4101015289552</c:v>
                </c:pt>
                <c:pt idx="11644">
                  <c:v>1110.8749748159159</c:v>
                </c:pt>
                <c:pt idx="11645">
                  <c:v>1108.9702376447149</c:v>
                </c:pt>
                <c:pt idx="11646">
                  <c:v>1123.9447580102944</c:v>
                </c:pt>
                <c:pt idx="11647">
                  <c:v>1063.7028389573882</c:v>
                </c:pt>
                <c:pt idx="11648">
                  <c:v>1084.5118610337338</c:v>
                </c:pt>
                <c:pt idx="11649">
                  <c:v>1087.9061001296191</c:v>
                </c:pt>
                <c:pt idx="11650">
                  <c:v>1718.0707793375582</c:v>
                </c:pt>
                <c:pt idx="11651">
                  <c:v>1100.2463380798574</c:v>
                </c:pt>
                <c:pt idx="11652">
                  <c:v>1100.5813863733194</c:v>
                </c:pt>
                <c:pt idx="11653">
                  <c:v>1153.7773624867996</c:v>
                </c:pt>
                <c:pt idx="11654">
                  <c:v>1093.8721123776388</c:v>
                </c:pt>
                <c:pt idx="11655">
                  <c:v>1099.8119639169929</c:v>
                </c:pt>
                <c:pt idx="11656">
                  <c:v>1084.985131810552</c:v>
                </c:pt>
                <c:pt idx="11657">
                  <c:v>1126.931682271307</c:v>
                </c:pt>
                <c:pt idx="11658">
                  <c:v>1104.2502940576612</c:v>
                </c:pt>
                <c:pt idx="11659">
                  <c:v>1104.6751495611743</c:v>
                </c:pt>
                <c:pt idx="11660">
                  <c:v>1102.592149364333</c:v>
                </c:pt>
                <c:pt idx="11661">
                  <c:v>1085.7183744521201</c:v>
                </c:pt>
                <c:pt idx="11662">
                  <c:v>1955.7910240395913</c:v>
                </c:pt>
                <c:pt idx="11663">
                  <c:v>1682.0601648163881</c:v>
                </c:pt>
                <c:pt idx="11664">
                  <c:v>1088.2093240988602</c:v>
                </c:pt>
                <c:pt idx="11665">
                  <c:v>2007.5167780622392</c:v>
                </c:pt>
                <c:pt idx="11666">
                  <c:v>1089.7502089504112</c:v>
                </c:pt>
                <c:pt idx="11667">
                  <c:v>1060.7624025578382</c:v>
                </c:pt>
                <c:pt idx="11668">
                  <c:v>1065.0039600843811</c:v>
                </c:pt>
                <c:pt idx="11669">
                  <c:v>1111.1948525221549</c:v>
                </c:pt>
                <c:pt idx="11670">
                  <c:v>1134.9683168115987</c:v>
                </c:pt>
                <c:pt idx="11671">
                  <c:v>1087.551033472422</c:v>
                </c:pt>
                <c:pt idx="11672">
                  <c:v>1999.9326522228134</c:v>
                </c:pt>
                <c:pt idx="11673">
                  <c:v>1656.5662713029581</c:v>
                </c:pt>
                <c:pt idx="11674">
                  <c:v>1109.3732269447619</c:v>
                </c:pt>
                <c:pt idx="11675">
                  <c:v>1114.4669294513778</c:v>
                </c:pt>
                <c:pt idx="11676">
                  <c:v>1069.3206101791563</c:v>
                </c:pt>
                <c:pt idx="11677">
                  <c:v>1093.8460147246631</c:v>
                </c:pt>
                <c:pt idx="11678">
                  <c:v>1112.0646575861163</c:v>
                </c:pt>
                <c:pt idx="11679">
                  <c:v>1105.9339493714378</c:v>
                </c:pt>
                <c:pt idx="11680">
                  <c:v>1067.6038571474453</c:v>
                </c:pt>
                <c:pt idx="11681">
                  <c:v>1101.3197147690369</c:v>
                </c:pt>
                <c:pt idx="11682">
                  <c:v>2001.6219240028438</c:v>
                </c:pt>
                <c:pt idx="11683">
                  <c:v>1078.6052352558686</c:v>
                </c:pt>
                <c:pt idx="11684">
                  <c:v>2003.4327091535692</c:v>
                </c:pt>
                <c:pt idx="11685">
                  <c:v>1727.2325102278405</c:v>
                </c:pt>
                <c:pt idx="11686">
                  <c:v>1102.4233913984708</c:v>
                </c:pt>
                <c:pt idx="11687">
                  <c:v>1084.3677269979955</c:v>
                </c:pt>
                <c:pt idx="11688">
                  <c:v>1079.2831061351576</c:v>
                </c:pt>
                <c:pt idx="11689">
                  <c:v>1130.9292610487396</c:v>
                </c:pt>
                <c:pt idx="11690">
                  <c:v>1139.6530780695325</c:v>
                </c:pt>
                <c:pt idx="11691">
                  <c:v>1973.2425390529495</c:v>
                </c:pt>
                <c:pt idx="11692">
                  <c:v>1059.4610722234263</c:v>
                </c:pt>
                <c:pt idx="11693">
                  <c:v>1122.4917077775356</c:v>
                </c:pt>
                <c:pt idx="11694">
                  <c:v>1089.8405467747243</c:v>
                </c:pt>
                <c:pt idx="11695">
                  <c:v>1056.6795980274053</c:v>
                </c:pt>
                <c:pt idx="11696">
                  <c:v>1096.4905888664928</c:v>
                </c:pt>
                <c:pt idx="11697">
                  <c:v>2003.0371668816035</c:v>
                </c:pt>
                <c:pt idx="11698">
                  <c:v>2022.8761477991532</c:v>
                </c:pt>
                <c:pt idx="11699">
                  <c:v>1098.4926137390912</c:v>
                </c:pt>
                <c:pt idx="11700">
                  <c:v>1114.9301932627084</c:v>
                </c:pt>
                <c:pt idx="11701">
                  <c:v>1090.7912344809017</c:v>
                </c:pt>
                <c:pt idx="11702">
                  <c:v>1087.5856956010728</c:v>
                </c:pt>
                <c:pt idx="11703">
                  <c:v>1102.8099779377026</c:v>
                </c:pt>
                <c:pt idx="11704">
                  <c:v>1125.2096549196563</c:v>
                </c:pt>
                <c:pt idx="11705">
                  <c:v>1138.2845352840573</c:v>
                </c:pt>
                <c:pt idx="11706">
                  <c:v>1098.1080918416865</c:v>
                </c:pt>
                <c:pt idx="11707">
                  <c:v>1142.2618807047845</c:v>
                </c:pt>
                <c:pt idx="11708">
                  <c:v>1083.520306857042</c:v>
                </c:pt>
                <c:pt idx="11709">
                  <c:v>1105.2270982946886</c:v>
                </c:pt>
                <c:pt idx="11710">
                  <c:v>1118.0161989777544</c:v>
                </c:pt>
                <c:pt idx="11711">
                  <c:v>1113.4708803319888</c:v>
                </c:pt>
                <c:pt idx="11712">
                  <c:v>1992.4482071010093</c:v>
                </c:pt>
                <c:pt idx="11713">
                  <c:v>1080.2170225409425</c:v>
                </c:pt>
                <c:pt idx="11714">
                  <c:v>1103.0223526029574</c:v>
                </c:pt>
                <c:pt idx="11715">
                  <c:v>1101.7337120362361</c:v>
                </c:pt>
                <c:pt idx="11716">
                  <c:v>1731.48898239099</c:v>
                </c:pt>
                <c:pt idx="11717">
                  <c:v>1124.4063340323121</c:v>
                </c:pt>
                <c:pt idx="11718">
                  <c:v>1983.2711542289201</c:v>
                </c:pt>
                <c:pt idx="11719">
                  <c:v>1102.9070240070926</c:v>
                </c:pt>
                <c:pt idx="11720">
                  <c:v>1080.9566376372336</c:v>
                </c:pt>
                <c:pt idx="11721">
                  <c:v>1671.6687407775535</c:v>
                </c:pt>
                <c:pt idx="11722">
                  <c:v>2023.2860433710055</c:v>
                </c:pt>
                <c:pt idx="11723">
                  <c:v>1080.5221591740014</c:v>
                </c:pt>
                <c:pt idx="11724">
                  <c:v>2024.6782190467538</c:v>
                </c:pt>
                <c:pt idx="11725">
                  <c:v>1091.2730627971423</c:v>
                </c:pt>
                <c:pt idx="11726">
                  <c:v>1098.5538100549113</c:v>
                </c:pt>
                <c:pt idx="11727">
                  <c:v>1106.0293918053123</c:v>
                </c:pt>
                <c:pt idx="11728">
                  <c:v>1128.3664785944777</c:v>
                </c:pt>
                <c:pt idx="11729">
                  <c:v>1107.8175764649998</c:v>
                </c:pt>
                <c:pt idx="11730">
                  <c:v>1121.5229665006605</c:v>
                </c:pt>
                <c:pt idx="11731">
                  <c:v>1119.3031702154967</c:v>
                </c:pt>
                <c:pt idx="11732">
                  <c:v>1086.0886183363264</c:v>
                </c:pt>
                <c:pt idx="11733">
                  <c:v>1064.8488512446925</c:v>
                </c:pt>
                <c:pt idx="11734">
                  <c:v>1974.188673962341</c:v>
                </c:pt>
                <c:pt idx="11735">
                  <c:v>1100.3825604772235</c:v>
                </c:pt>
                <c:pt idx="11736">
                  <c:v>1143.4044861140376</c:v>
                </c:pt>
                <c:pt idx="11737">
                  <c:v>1077.1474636412406</c:v>
                </c:pt>
                <c:pt idx="11738">
                  <c:v>2018.5009283681438</c:v>
                </c:pt>
                <c:pt idx="11739">
                  <c:v>1093.0989665961436</c:v>
                </c:pt>
                <c:pt idx="11740">
                  <c:v>1117.7409356202977</c:v>
                </c:pt>
                <c:pt idx="11741">
                  <c:v>1071.4704660187369</c:v>
                </c:pt>
                <c:pt idx="11742">
                  <c:v>1089.6933108195158</c:v>
                </c:pt>
                <c:pt idx="11743">
                  <c:v>1072.6827196545291</c:v>
                </c:pt>
                <c:pt idx="11744">
                  <c:v>2024.3547071940839</c:v>
                </c:pt>
                <c:pt idx="11745">
                  <c:v>1990.1350956931194</c:v>
                </c:pt>
                <c:pt idx="11746">
                  <c:v>1987.1952606775455</c:v>
                </c:pt>
                <c:pt idx="11747">
                  <c:v>1091.1075105866512</c:v>
                </c:pt>
                <c:pt idx="11748">
                  <c:v>2007.2469154929511</c:v>
                </c:pt>
                <c:pt idx="11749">
                  <c:v>2020.2425472292873</c:v>
                </c:pt>
                <c:pt idx="11750">
                  <c:v>1990.8430133996662</c:v>
                </c:pt>
                <c:pt idx="11751">
                  <c:v>1096.8125309098982</c:v>
                </c:pt>
                <c:pt idx="11752">
                  <c:v>1091.4589765402147</c:v>
                </c:pt>
                <c:pt idx="11753">
                  <c:v>1973.068173100389</c:v>
                </c:pt>
                <c:pt idx="11754">
                  <c:v>1108.3978638983292</c:v>
                </c:pt>
                <c:pt idx="11755">
                  <c:v>1094.3133367937164</c:v>
                </c:pt>
                <c:pt idx="11756">
                  <c:v>1088.39312214864</c:v>
                </c:pt>
                <c:pt idx="11757">
                  <c:v>1117.7519628770287</c:v>
                </c:pt>
                <c:pt idx="11758">
                  <c:v>1081.6882267025217</c:v>
                </c:pt>
                <c:pt idx="11759">
                  <c:v>1085.1038365732616</c:v>
                </c:pt>
                <c:pt idx="11760">
                  <c:v>1109.7687522628808</c:v>
                </c:pt>
                <c:pt idx="11761">
                  <c:v>1992.1118051643411</c:v>
                </c:pt>
                <c:pt idx="11762">
                  <c:v>1039.8065490700285</c:v>
                </c:pt>
                <c:pt idx="11763">
                  <c:v>1111.6107828200659</c:v>
                </c:pt>
                <c:pt idx="11764">
                  <c:v>1105.5311371314626</c:v>
                </c:pt>
                <c:pt idx="11765">
                  <c:v>1118.8189344023815</c:v>
                </c:pt>
                <c:pt idx="11766">
                  <c:v>1085.0720167329603</c:v>
                </c:pt>
                <c:pt idx="11767">
                  <c:v>1093.465754611658</c:v>
                </c:pt>
                <c:pt idx="11768">
                  <c:v>1098.8958779807028</c:v>
                </c:pt>
                <c:pt idx="11769">
                  <c:v>1094.0397170498693</c:v>
                </c:pt>
                <c:pt idx="11770">
                  <c:v>1105.4478184745515</c:v>
                </c:pt>
                <c:pt idx="11771">
                  <c:v>1979.5433921188344</c:v>
                </c:pt>
                <c:pt idx="11772">
                  <c:v>1091.2738545798995</c:v>
                </c:pt>
                <c:pt idx="11773">
                  <c:v>1110.5003170177383</c:v>
                </c:pt>
                <c:pt idx="11774">
                  <c:v>1079.1412193010754</c:v>
                </c:pt>
                <c:pt idx="11775">
                  <c:v>1954.7299317935922</c:v>
                </c:pt>
                <c:pt idx="11776">
                  <c:v>1119.8830234134198</c:v>
                </c:pt>
                <c:pt idx="11777">
                  <c:v>1108.1737054348905</c:v>
                </c:pt>
                <c:pt idx="11778">
                  <c:v>1137.5320121605009</c:v>
                </c:pt>
                <c:pt idx="11779">
                  <c:v>1996.3567867993661</c:v>
                </c:pt>
                <c:pt idx="11780">
                  <c:v>1091.7101985625766</c:v>
                </c:pt>
                <c:pt idx="11781">
                  <c:v>2000.834905628758</c:v>
                </c:pt>
                <c:pt idx="11782">
                  <c:v>1119.5081431956021</c:v>
                </c:pt>
                <c:pt idx="11783">
                  <c:v>1946.8606349314505</c:v>
                </c:pt>
                <c:pt idx="11784">
                  <c:v>1095.19775317362</c:v>
                </c:pt>
                <c:pt idx="11785">
                  <c:v>1078.6410340465304</c:v>
                </c:pt>
                <c:pt idx="11786">
                  <c:v>1080.4932358912681</c:v>
                </c:pt>
                <c:pt idx="11787">
                  <c:v>1092.2239463312792</c:v>
                </c:pt>
                <c:pt idx="11788">
                  <c:v>1114.1022561407419</c:v>
                </c:pt>
                <c:pt idx="11789">
                  <c:v>1108.7378375307972</c:v>
                </c:pt>
                <c:pt idx="11790">
                  <c:v>1101.4162694641327</c:v>
                </c:pt>
                <c:pt idx="11791">
                  <c:v>1079.6373470792882</c:v>
                </c:pt>
                <c:pt idx="11792">
                  <c:v>2011.4254312308001</c:v>
                </c:pt>
                <c:pt idx="11793">
                  <c:v>1994.3221274170478</c:v>
                </c:pt>
                <c:pt idx="11794">
                  <c:v>2015.0443501476002</c:v>
                </c:pt>
                <c:pt idx="11795">
                  <c:v>1089.7176393967461</c:v>
                </c:pt>
                <c:pt idx="11796">
                  <c:v>1108.7791592516512</c:v>
                </c:pt>
                <c:pt idx="11797">
                  <c:v>1097.5123548696902</c:v>
                </c:pt>
                <c:pt idx="11798">
                  <c:v>1112.0636255160261</c:v>
                </c:pt>
                <c:pt idx="11799">
                  <c:v>1132.2633620988158</c:v>
                </c:pt>
                <c:pt idx="11800">
                  <c:v>1102.0231608034408</c:v>
                </c:pt>
                <c:pt idx="11801">
                  <c:v>1052.1465319470624</c:v>
                </c:pt>
                <c:pt idx="11802">
                  <c:v>2029.3302514622196</c:v>
                </c:pt>
                <c:pt idx="11803">
                  <c:v>2014.1436601322353</c:v>
                </c:pt>
                <c:pt idx="11804">
                  <c:v>2019.1772122688133</c:v>
                </c:pt>
                <c:pt idx="11805">
                  <c:v>1120.652473831406</c:v>
                </c:pt>
                <c:pt idx="11806">
                  <c:v>1695.1684728510768</c:v>
                </c:pt>
                <c:pt idx="11807">
                  <c:v>1119.092786446583</c:v>
                </c:pt>
                <c:pt idx="11808">
                  <c:v>1120.2924332073305</c:v>
                </c:pt>
                <c:pt idx="11809">
                  <c:v>1709.7051347904219</c:v>
                </c:pt>
                <c:pt idx="11810">
                  <c:v>1059.3813337706445</c:v>
                </c:pt>
                <c:pt idx="11811">
                  <c:v>1093.6966954749025</c:v>
                </c:pt>
                <c:pt idx="11812">
                  <c:v>1071.3920017354346</c:v>
                </c:pt>
                <c:pt idx="11813">
                  <c:v>1050.0568204553163</c:v>
                </c:pt>
                <c:pt idx="11814">
                  <c:v>1081.2517590158534</c:v>
                </c:pt>
                <c:pt idx="11815">
                  <c:v>1982.5521773710761</c:v>
                </c:pt>
                <c:pt idx="11816">
                  <c:v>1106.4745170382866</c:v>
                </c:pt>
                <c:pt idx="11817">
                  <c:v>1977.6071668966206</c:v>
                </c:pt>
                <c:pt idx="11818">
                  <c:v>1088.7839070945618</c:v>
                </c:pt>
                <c:pt idx="11819">
                  <c:v>1109.0787588133965</c:v>
                </c:pt>
                <c:pt idx="11820">
                  <c:v>1076.8477609612312</c:v>
                </c:pt>
                <c:pt idx="11821">
                  <c:v>1999.5036723254464</c:v>
                </c:pt>
                <c:pt idx="11822">
                  <c:v>1967.6046277221033</c:v>
                </c:pt>
                <c:pt idx="11823">
                  <c:v>1998.9582162621318</c:v>
                </c:pt>
                <c:pt idx="11824">
                  <c:v>1111.3620394638767</c:v>
                </c:pt>
                <c:pt idx="11825">
                  <c:v>1998.1089207993377</c:v>
                </c:pt>
                <c:pt idx="11826">
                  <c:v>1971.6428936959301</c:v>
                </c:pt>
                <c:pt idx="11827">
                  <c:v>1059.1651670684848</c:v>
                </c:pt>
                <c:pt idx="11828">
                  <c:v>1127.5022246060848</c:v>
                </c:pt>
                <c:pt idx="11829">
                  <c:v>2006.4850132442759</c:v>
                </c:pt>
                <c:pt idx="11830">
                  <c:v>1693.8011980469798</c:v>
                </c:pt>
                <c:pt idx="11831">
                  <c:v>1116.4856485953032</c:v>
                </c:pt>
                <c:pt idx="11832">
                  <c:v>1141.329629983316</c:v>
                </c:pt>
                <c:pt idx="11833">
                  <c:v>1978.7040950133498</c:v>
                </c:pt>
                <c:pt idx="11834">
                  <c:v>1128.1396134583663</c:v>
                </c:pt>
                <c:pt idx="11835">
                  <c:v>1991.9642680391671</c:v>
                </c:pt>
                <c:pt idx="11836">
                  <c:v>2014.0876824339753</c:v>
                </c:pt>
                <c:pt idx="11837">
                  <c:v>1104.2437494107035</c:v>
                </c:pt>
                <c:pt idx="11838">
                  <c:v>1107.586322343092</c:v>
                </c:pt>
                <c:pt idx="11839">
                  <c:v>1093.8753428201587</c:v>
                </c:pt>
                <c:pt idx="11840">
                  <c:v>1985.392122175012</c:v>
                </c:pt>
                <c:pt idx="11841">
                  <c:v>2032.5537504296071</c:v>
                </c:pt>
                <c:pt idx="11842">
                  <c:v>1081.5586996193952</c:v>
                </c:pt>
                <c:pt idx="11843">
                  <c:v>1998.0626138688458</c:v>
                </c:pt>
                <c:pt idx="11844">
                  <c:v>1989.9648772635751</c:v>
                </c:pt>
                <c:pt idx="11845">
                  <c:v>1103.3016914667926</c:v>
                </c:pt>
                <c:pt idx="11846">
                  <c:v>1119.2535561656143</c:v>
                </c:pt>
                <c:pt idx="11847">
                  <c:v>2032.1000918476659</c:v>
                </c:pt>
                <c:pt idx="11848">
                  <c:v>2005.9089192179918</c:v>
                </c:pt>
                <c:pt idx="11849">
                  <c:v>1719.0276218398603</c:v>
                </c:pt>
                <c:pt idx="11850">
                  <c:v>1095.5527028631964</c:v>
                </c:pt>
                <c:pt idx="11851">
                  <c:v>1086.632783281211</c:v>
                </c:pt>
                <c:pt idx="11852">
                  <c:v>1109.9069173483338</c:v>
                </c:pt>
                <c:pt idx="11853">
                  <c:v>1066.1297352215233</c:v>
                </c:pt>
                <c:pt idx="11854">
                  <c:v>1118.8459706544388</c:v>
                </c:pt>
                <c:pt idx="11855">
                  <c:v>1100.3775516422565</c:v>
                </c:pt>
                <c:pt idx="11856">
                  <c:v>1097.4825872731467</c:v>
                </c:pt>
                <c:pt idx="11857">
                  <c:v>1096.6103203138566</c:v>
                </c:pt>
                <c:pt idx="11858">
                  <c:v>1112.22426602053</c:v>
                </c:pt>
                <c:pt idx="11859">
                  <c:v>1092.4876324605959</c:v>
                </c:pt>
                <c:pt idx="11860">
                  <c:v>1097.0842574621072</c:v>
                </c:pt>
                <c:pt idx="11861">
                  <c:v>1115.3387310216251</c:v>
                </c:pt>
                <c:pt idx="11862">
                  <c:v>1067.0073529410868</c:v>
                </c:pt>
                <c:pt idx="11863">
                  <c:v>1086.1378987785406</c:v>
                </c:pt>
                <c:pt idx="11864">
                  <c:v>1111.2888260977329</c:v>
                </c:pt>
                <c:pt idx="11865">
                  <c:v>1084.50296094956</c:v>
                </c:pt>
                <c:pt idx="11866">
                  <c:v>1102.9168000426232</c:v>
                </c:pt>
                <c:pt idx="11867">
                  <c:v>1086.1808480868672</c:v>
                </c:pt>
                <c:pt idx="11868">
                  <c:v>1130.9975357491542</c:v>
                </c:pt>
                <c:pt idx="11869">
                  <c:v>1112.105760464982</c:v>
                </c:pt>
                <c:pt idx="11870">
                  <c:v>2011.967209751268</c:v>
                </c:pt>
                <c:pt idx="11871">
                  <c:v>1085.1905313213751</c:v>
                </c:pt>
                <c:pt idx="11872">
                  <c:v>1099.5052732139188</c:v>
                </c:pt>
                <c:pt idx="11873">
                  <c:v>1086.4055981940096</c:v>
                </c:pt>
                <c:pt idx="11874">
                  <c:v>1120.499165830262</c:v>
                </c:pt>
                <c:pt idx="11875">
                  <c:v>1974.531755006979</c:v>
                </c:pt>
                <c:pt idx="11876">
                  <c:v>1100.244494660893</c:v>
                </c:pt>
                <c:pt idx="11877">
                  <c:v>1063.5956456868178</c:v>
                </c:pt>
                <c:pt idx="11878">
                  <c:v>1089.9061657670884</c:v>
                </c:pt>
                <c:pt idx="11879">
                  <c:v>1104.7681306078719</c:v>
                </c:pt>
                <c:pt idx="11880">
                  <c:v>1091.197353639154</c:v>
                </c:pt>
                <c:pt idx="11881">
                  <c:v>1088.6735457438872</c:v>
                </c:pt>
                <c:pt idx="11882">
                  <c:v>1123.5882378171918</c:v>
                </c:pt>
                <c:pt idx="11883">
                  <c:v>1067.6116013822452</c:v>
                </c:pt>
                <c:pt idx="11884">
                  <c:v>1098.8017810418194</c:v>
                </c:pt>
                <c:pt idx="11885">
                  <c:v>1082.9415289107571</c:v>
                </c:pt>
                <c:pt idx="11886">
                  <c:v>1993.6065404993183</c:v>
                </c:pt>
                <c:pt idx="11887">
                  <c:v>1089.4739677146506</c:v>
                </c:pt>
                <c:pt idx="11888">
                  <c:v>1105.9697619922799</c:v>
                </c:pt>
                <c:pt idx="11889">
                  <c:v>1106.9310548822211</c:v>
                </c:pt>
                <c:pt idx="11890">
                  <c:v>1110.3392657097565</c:v>
                </c:pt>
                <c:pt idx="11891">
                  <c:v>1110.6584964453059</c:v>
                </c:pt>
                <c:pt idx="11892">
                  <c:v>1084.787687871933</c:v>
                </c:pt>
                <c:pt idx="11893">
                  <c:v>1076.9507297592802</c:v>
                </c:pt>
                <c:pt idx="11894">
                  <c:v>1084.0719003267043</c:v>
                </c:pt>
                <c:pt idx="11895">
                  <c:v>1090.7991401448212</c:v>
                </c:pt>
                <c:pt idx="11896">
                  <c:v>1076.0235816353768</c:v>
                </c:pt>
                <c:pt idx="11897">
                  <c:v>1070.9560897656495</c:v>
                </c:pt>
                <c:pt idx="11898">
                  <c:v>1105.6492826534834</c:v>
                </c:pt>
                <c:pt idx="11899">
                  <c:v>1116.6832654828424</c:v>
                </c:pt>
                <c:pt idx="11900">
                  <c:v>1108.3938351292804</c:v>
                </c:pt>
                <c:pt idx="11901">
                  <c:v>2029.0349143906571</c:v>
                </c:pt>
                <c:pt idx="11902">
                  <c:v>1082.0157215620163</c:v>
                </c:pt>
                <c:pt idx="11903">
                  <c:v>1096.089259769318</c:v>
                </c:pt>
                <c:pt idx="11904">
                  <c:v>1119.6772920295189</c:v>
                </c:pt>
                <c:pt idx="11905">
                  <c:v>2007.0067212037027</c:v>
                </c:pt>
                <c:pt idx="11906">
                  <c:v>2037.8643103219724</c:v>
                </c:pt>
                <c:pt idx="11907">
                  <c:v>2020.4482235254263</c:v>
                </c:pt>
                <c:pt idx="11908">
                  <c:v>2014.9482511105521</c:v>
                </c:pt>
                <c:pt idx="11909">
                  <c:v>1107.3954395482233</c:v>
                </c:pt>
                <c:pt idx="11910">
                  <c:v>1110.7827989609502</c:v>
                </c:pt>
                <c:pt idx="11911">
                  <c:v>1095.1481098951729</c:v>
                </c:pt>
                <c:pt idx="11912">
                  <c:v>1115.0328443629487</c:v>
                </c:pt>
                <c:pt idx="11913">
                  <c:v>1105.1811316295216</c:v>
                </c:pt>
                <c:pt idx="11914">
                  <c:v>1989.787290734158</c:v>
                </c:pt>
                <c:pt idx="11915">
                  <c:v>1997.9685217911124</c:v>
                </c:pt>
                <c:pt idx="11916">
                  <c:v>1104.1218846322172</c:v>
                </c:pt>
                <c:pt idx="11917">
                  <c:v>1093.8862222076111</c:v>
                </c:pt>
                <c:pt idx="11918">
                  <c:v>1076.8629988567138</c:v>
                </c:pt>
                <c:pt idx="11919">
                  <c:v>1979.7388418194091</c:v>
                </c:pt>
                <c:pt idx="11920">
                  <c:v>1092.4022746729277</c:v>
                </c:pt>
                <c:pt idx="11921">
                  <c:v>1116.6044761104401</c:v>
                </c:pt>
                <c:pt idx="11922">
                  <c:v>1106.0828306456799</c:v>
                </c:pt>
                <c:pt idx="11923">
                  <c:v>1107.5232972603119</c:v>
                </c:pt>
                <c:pt idx="11924">
                  <c:v>1099.4469597820037</c:v>
                </c:pt>
                <c:pt idx="11925">
                  <c:v>1100.325103163354</c:v>
                </c:pt>
                <c:pt idx="11926">
                  <c:v>1105.6075874557796</c:v>
                </c:pt>
                <c:pt idx="11927">
                  <c:v>1092.1374121207211</c:v>
                </c:pt>
                <c:pt idx="11928">
                  <c:v>1986.5357495879102</c:v>
                </c:pt>
                <c:pt idx="11929">
                  <c:v>2007.701402465209</c:v>
                </c:pt>
                <c:pt idx="11930">
                  <c:v>1124.2347907163121</c:v>
                </c:pt>
                <c:pt idx="11931">
                  <c:v>1085.1240178092573</c:v>
                </c:pt>
                <c:pt idx="11932">
                  <c:v>1997.2403538745821</c:v>
                </c:pt>
                <c:pt idx="11933">
                  <c:v>1097.8570745816983</c:v>
                </c:pt>
                <c:pt idx="11934">
                  <c:v>1101.4963552861905</c:v>
                </c:pt>
                <c:pt idx="11935">
                  <c:v>2001.4769128689225</c:v>
                </c:pt>
                <c:pt idx="11936">
                  <c:v>1106.9047356143087</c:v>
                </c:pt>
                <c:pt idx="11937">
                  <c:v>2028.6441397555161</c:v>
                </c:pt>
                <c:pt idx="11938">
                  <c:v>2032.6299134821245</c:v>
                </c:pt>
                <c:pt idx="11939">
                  <c:v>1069.8196060504883</c:v>
                </c:pt>
                <c:pt idx="11940">
                  <c:v>1140.1396674305231</c:v>
                </c:pt>
                <c:pt idx="11941">
                  <c:v>1090.8888758261144</c:v>
                </c:pt>
                <c:pt idx="11942">
                  <c:v>1062.078418262505</c:v>
                </c:pt>
                <c:pt idx="11943">
                  <c:v>1075.2984740692889</c:v>
                </c:pt>
                <c:pt idx="11944">
                  <c:v>1083.1587619804111</c:v>
                </c:pt>
                <c:pt idx="11945">
                  <c:v>2037.7419988781528</c:v>
                </c:pt>
                <c:pt idx="11946">
                  <c:v>1093.8183796368148</c:v>
                </c:pt>
                <c:pt idx="11947">
                  <c:v>1091.6441922780723</c:v>
                </c:pt>
                <c:pt idx="11948">
                  <c:v>1977.8778735966894</c:v>
                </c:pt>
                <c:pt idx="11949">
                  <c:v>1132.7764558140536</c:v>
                </c:pt>
                <c:pt idx="11950">
                  <c:v>1097.629331594967</c:v>
                </c:pt>
                <c:pt idx="11951">
                  <c:v>1107.6172871999961</c:v>
                </c:pt>
                <c:pt idx="11952">
                  <c:v>1089.0310681295275</c:v>
                </c:pt>
                <c:pt idx="11953">
                  <c:v>1082.5282126782599</c:v>
                </c:pt>
                <c:pt idx="11954">
                  <c:v>1132.7479425941124</c:v>
                </c:pt>
                <c:pt idx="11955">
                  <c:v>1104.1488580241282</c:v>
                </c:pt>
                <c:pt idx="11956">
                  <c:v>1074.4378910860551</c:v>
                </c:pt>
                <c:pt idx="11957">
                  <c:v>1110.8595356354263</c:v>
                </c:pt>
                <c:pt idx="11958">
                  <c:v>1079.684719020581</c:v>
                </c:pt>
                <c:pt idx="11959">
                  <c:v>1140.7955102723679</c:v>
                </c:pt>
                <c:pt idx="11960">
                  <c:v>1101.4463881134684</c:v>
                </c:pt>
                <c:pt idx="11961">
                  <c:v>1984.1123865105087</c:v>
                </c:pt>
                <c:pt idx="11962">
                  <c:v>1979.1236822615531</c:v>
                </c:pt>
                <c:pt idx="11963">
                  <c:v>1098.210542795538</c:v>
                </c:pt>
                <c:pt idx="11964">
                  <c:v>1104.5665078505726</c:v>
                </c:pt>
                <c:pt idx="11965">
                  <c:v>1086.3385647810485</c:v>
                </c:pt>
                <c:pt idx="11966">
                  <c:v>1999.6379592470037</c:v>
                </c:pt>
                <c:pt idx="11967">
                  <c:v>1684.4046744442583</c:v>
                </c:pt>
                <c:pt idx="11968">
                  <c:v>1097.3975024908195</c:v>
                </c:pt>
                <c:pt idx="11969">
                  <c:v>1092.7076739160725</c:v>
                </c:pt>
                <c:pt idx="11970">
                  <c:v>1079.1033470672462</c:v>
                </c:pt>
                <c:pt idx="11971">
                  <c:v>1116.3319021343307</c:v>
                </c:pt>
                <c:pt idx="11972">
                  <c:v>1991.2616240740988</c:v>
                </c:pt>
                <c:pt idx="11973">
                  <c:v>1098.6688096763119</c:v>
                </c:pt>
                <c:pt idx="11974">
                  <c:v>1128.7842431391805</c:v>
                </c:pt>
                <c:pt idx="11975">
                  <c:v>1063.2609670366428</c:v>
                </c:pt>
                <c:pt idx="11976">
                  <c:v>2001.7446835302499</c:v>
                </c:pt>
                <c:pt idx="11977">
                  <c:v>1093.8334984428493</c:v>
                </c:pt>
                <c:pt idx="11978">
                  <c:v>2009.0449161782421</c:v>
                </c:pt>
                <c:pt idx="11979">
                  <c:v>1980.0764046695353</c:v>
                </c:pt>
                <c:pt idx="11980">
                  <c:v>1710.7510183922836</c:v>
                </c:pt>
                <c:pt idx="11981">
                  <c:v>1061.6646659613689</c:v>
                </c:pt>
                <c:pt idx="11982">
                  <c:v>1085.3791983622625</c:v>
                </c:pt>
                <c:pt idx="11983">
                  <c:v>1071.2125700081051</c:v>
                </c:pt>
                <c:pt idx="11984">
                  <c:v>1105.3721400393727</c:v>
                </c:pt>
                <c:pt idx="11985">
                  <c:v>1056.3350796394968</c:v>
                </c:pt>
                <c:pt idx="11986">
                  <c:v>1993.6451793799656</c:v>
                </c:pt>
                <c:pt idx="11987">
                  <c:v>1060.1639014984748</c:v>
                </c:pt>
                <c:pt idx="11988">
                  <c:v>1974.8597776213712</c:v>
                </c:pt>
                <c:pt idx="11989">
                  <c:v>1116.1525078309708</c:v>
                </c:pt>
                <c:pt idx="11990">
                  <c:v>1119.5573523158687</c:v>
                </c:pt>
                <c:pt idx="11991">
                  <c:v>1098.8692942602997</c:v>
                </c:pt>
                <c:pt idx="11992">
                  <c:v>1127.1055721293562</c:v>
                </c:pt>
                <c:pt idx="11993">
                  <c:v>1104.3789964420534</c:v>
                </c:pt>
                <c:pt idx="11994">
                  <c:v>1088.4834902556556</c:v>
                </c:pt>
                <c:pt idx="11995">
                  <c:v>1988.8231639888884</c:v>
                </c:pt>
                <c:pt idx="11996">
                  <c:v>1993.6701509486925</c:v>
                </c:pt>
                <c:pt idx="11997">
                  <c:v>1128.4285441448633</c:v>
                </c:pt>
                <c:pt idx="11998">
                  <c:v>1120.3999006519125</c:v>
                </c:pt>
                <c:pt idx="11999">
                  <c:v>1110.0677729744114</c:v>
                </c:pt>
                <c:pt idx="12000">
                  <c:v>1099.7007586183192</c:v>
                </c:pt>
                <c:pt idx="12001">
                  <c:v>1082.2500944683388</c:v>
                </c:pt>
                <c:pt idx="12002">
                  <c:v>1099.9684441935492</c:v>
                </c:pt>
                <c:pt idx="12003">
                  <c:v>1066.9241148271253</c:v>
                </c:pt>
                <c:pt idx="12004">
                  <c:v>1117.9845653898701</c:v>
                </c:pt>
                <c:pt idx="12005">
                  <c:v>1954.8090728504642</c:v>
                </c:pt>
                <c:pt idx="12006">
                  <c:v>1077.7353330294943</c:v>
                </c:pt>
                <c:pt idx="12007">
                  <c:v>1096.7163249843434</c:v>
                </c:pt>
                <c:pt idx="12008">
                  <c:v>1970.6895966248921</c:v>
                </c:pt>
                <c:pt idx="12009">
                  <c:v>1114.9494511687376</c:v>
                </c:pt>
                <c:pt idx="12010">
                  <c:v>1090.7146576392836</c:v>
                </c:pt>
                <c:pt idx="12011">
                  <c:v>1054.3938763994811</c:v>
                </c:pt>
                <c:pt idx="12012">
                  <c:v>1092.7190027236795</c:v>
                </c:pt>
                <c:pt idx="12013">
                  <c:v>1078.344036874026</c:v>
                </c:pt>
                <c:pt idx="12014">
                  <c:v>2042.7355944618796</c:v>
                </c:pt>
                <c:pt idx="12015">
                  <c:v>2030.9794156610569</c:v>
                </c:pt>
                <c:pt idx="12016">
                  <c:v>1992.6738603686174</c:v>
                </c:pt>
                <c:pt idx="12017">
                  <c:v>1087.5670518324546</c:v>
                </c:pt>
                <c:pt idx="12018">
                  <c:v>1102.5799585382797</c:v>
                </c:pt>
                <c:pt idx="12019">
                  <c:v>1098.7082487539478</c:v>
                </c:pt>
                <c:pt idx="12020">
                  <c:v>1129.9108117628684</c:v>
                </c:pt>
                <c:pt idx="12021">
                  <c:v>2017.9363558934897</c:v>
                </c:pt>
                <c:pt idx="12022">
                  <c:v>1085.1054278397539</c:v>
                </c:pt>
                <c:pt idx="12023">
                  <c:v>1092.2772085889958</c:v>
                </c:pt>
                <c:pt idx="12024">
                  <c:v>2017.2282179598553</c:v>
                </c:pt>
                <c:pt idx="12025">
                  <c:v>1998.8881887904101</c:v>
                </c:pt>
                <c:pt idx="12026">
                  <c:v>2007.1755781139154</c:v>
                </c:pt>
                <c:pt idx="12027">
                  <c:v>2018.7374914802449</c:v>
                </c:pt>
                <c:pt idx="12028">
                  <c:v>1980.2789147126693</c:v>
                </c:pt>
                <c:pt idx="12029">
                  <c:v>1110.1527282127272</c:v>
                </c:pt>
                <c:pt idx="12030">
                  <c:v>2015.724907023379</c:v>
                </c:pt>
                <c:pt idx="12031">
                  <c:v>2024.6981192674261</c:v>
                </c:pt>
                <c:pt idx="12032">
                  <c:v>1105.4327283221237</c:v>
                </c:pt>
                <c:pt idx="12033">
                  <c:v>1104.8467364671876</c:v>
                </c:pt>
                <c:pt idx="12034">
                  <c:v>1040.8341178152464</c:v>
                </c:pt>
                <c:pt idx="12035">
                  <c:v>1120.0881322913283</c:v>
                </c:pt>
                <c:pt idx="12036">
                  <c:v>1096.6427409381558</c:v>
                </c:pt>
                <c:pt idx="12037">
                  <c:v>1100.1199306164576</c:v>
                </c:pt>
                <c:pt idx="12038">
                  <c:v>1079.9234645179272</c:v>
                </c:pt>
                <c:pt idx="12039">
                  <c:v>1082.5431941540717</c:v>
                </c:pt>
                <c:pt idx="12040">
                  <c:v>1106.8739782046171</c:v>
                </c:pt>
                <c:pt idx="12041">
                  <c:v>1117.981955178486</c:v>
                </c:pt>
                <c:pt idx="12042">
                  <c:v>1108.9855219563392</c:v>
                </c:pt>
                <c:pt idx="12043">
                  <c:v>1080.1515603391481</c:v>
                </c:pt>
                <c:pt idx="12044">
                  <c:v>1100.8621494443682</c:v>
                </c:pt>
                <c:pt idx="12045">
                  <c:v>1079.5260976870602</c:v>
                </c:pt>
                <c:pt idx="12046">
                  <c:v>1986.9001814740097</c:v>
                </c:pt>
                <c:pt idx="12047">
                  <c:v>1069.5173877485549</c:v>
                </c:pt>
                <c:pt idx="12048">
                  <c:v>1991.9657923647865</c:v>
                </c:pt>
                <c:pt idx="12049">
                  <c:v>1970.9643213380409</c:v>
                </c:pt>
                <c:pt idx="12050">
                  <c:v>1119.2367657020741</c:v>
                </c:pt>
                <c:pt idx="12051">
                  <c:v>2024.1731899627066</c:v>
                </c:pt>
                <c:pt idx="12052">
                  <c:v>2000.3445369742751</c:v>
                </c:pt>
                <c:pt idx="12053">
                  <c:v>1091.9955253517492</c:v>
                </c:pt>
                <c:pt idx="12054">
                  <c:v>1127.713350578495</c:v>
                </c:pt>
                <c:pt idx="12055">
                  <c:v>1095.1361346231631</c:v>
                </c:pt>
                <c:pt idx="12056">
                  <c:v>2008.3325396860907</c:v>
                </c:pt>
                <c:pt idx="12057">
                  <c:v>1142.163674719583</c:v>
                </c:pt>
                <c:pt idx="12058">
                  <c:v>1105.8716647818571</c:v>
                </c:pt>
                <c:pt idx="12059">
                  <c:v>1083.1298195638826</c:v>
                </c:pt>
                <c:pt idx="12060">
                  <c:v>1072.1231828966518</c:v>
                </c:pt>
                <c:pt idx="12061">
                  <c:v>1999.4214294824285</c:v>
                </c:pt>
                <c:pt idx="12062">
                  <c:v>1982.4592715306719</c:v>
                </c:pt>
                <c:pt idx="12063">
                  <c:v>1970.650278914251</c:v>
                </c:pt>
                <c:pt idx="12064">
                  <c:v>1699.8650128122358</c:v>
                </c:pt>
                <c:pt idx="12065">
                  <c:v>1105.685075751456</c:v>
                </c:pt>
                <c:pt idx="12066">
                  <c:v>1127.4807593815631</c:v>
                </c:pt>
                <c:pt idx="12067">
                  <c:v>1986.6913611399546</c:v>
                </c:pt>
                <c:pt idx="12068">
                  <c:v>1104.2491154700026</c:v>
                </c:pt>
                <c:pt idx="12069">
                  <c:v>1092.546443809729</c:v>
                </c:pt>
                <c:pt idx="12070">
                  <c:v>1106.4979006615074</c:v>
                </c:pt>
                <c:pt idx="12071">
                  <c:v>1107.4981505934138</c:v>
                </c:pt>
                <c:pt idx="12072">
                  <c:v>1101.3311143486355</c:v>
                </c:pt>
                <c:pt idx="12073">
                  <c:v>2008.3939408801841</c:v>
                </c:pt>
                <c:pt idx="12074">
                  <c:v>1988.8751252630698</c:v>
                </c:pt>
                <c:pt idx="12075">
                  <c:v>1106.0089724053284</c:v>
                </c:pt>
                <c:pt idx="12076">
                  <c:v>1099.3903123406858</c:v>
                </c:pt>
                <c:pt idx="12077">
                  <c:v>2009.4527143213168</c:v>
                </c:pt>
                <c:pt idx="12078">
                  <c:v>1976.4644542704061</c:v>
                </c:pt>
                <c:pt idx="12079">
                  <c:v>1143.8797395327347</c:v>
                </c:pt>
                <c:pt idx="12080">
                  <c:v>1089.0650107597887</c:v>
                </c:pt>
                <c:pt idx="12081">
                  <c:v>1103.7589612762195</c:v>
                </c:pt>
                <c:pt idx="12082">
                  <c:v>1987.5667594875574</c:v>
                </c:pt>
                <c:pt idx="12083">
                  <c:v>2037.6108462997647</c:v>
                </c:pt>
                <c:pt idx="12084">
                  <c:v>1113.6358453642761</c:v>
                </c:pt>
                <c:pt idx="12085">
                  <c:v>1109.0721970118948</c:v>
                </c:pt>
                <c:pt idx="12086">
                  <c:v>1121.5611188699436</c:v>
                </c:pt>
                <c:pt idx="12087">
                  <c:v>2014.2641606778559</c:v>
                </c:pt>
                <c:pt idx="12088">
                  <c:v>1989.9538634920855</c:v>
                </c:pt>
                <c:pt idx="12089">
                  <c:v>1985.5857175603544</c:v>
                </c:pt>
                <c:pt idx="12090">
                  <c:v>1987.8372986901845</c:v>
                </c:pt>
                <c:pt idx="12091">
                  <c:v>2020.6658100171971</c:v>
                </c:pt>
                <c:pt idx="12092">
                  <c:v>2039.8569919233146</c:v>
                </c:pt>
                <c:pt idx="12093">
                  <c:v>2004.7143614737877</c:v>
                </c:pt>
                <c:pt idx="12094">
                  <c:v>2021.530722628878</c:v>
                </c:pt>
                <c:pt idx="12095">
                  <c:v>1080.8258215980645</c:v>
                </c:pt>
                <c:pt idx="12096">
                  <c:v>1990.3133337872248</c:v>
                </c:pt>
                <c:pt idx="12097">
                  <c:v>1961.5089295261553</c:v>
                </c:pt>
                <c:pt idx="12098">
                  <c:v>1109.406342875124</c:v>
                </c:pt>
                <c:pt idx="12099">
                  <c:v>1130.0388409738102</c:v>
                </c:pt>
                <c:pt idx="12100">
                  <c:v>1121.9471614050128</c:v>
                </c:pt>
                <c:pt idx="12101">
                  <c:v>1081.2939981397988</c:v>
                </c:pt>
                <c:pt idx="12102">
                  <c:v>1102.7803048240564</c:v>
                </c:pt>
                <c:pt idx="12103">
                  <c:v>2017.4929474872404</c:v>
                </c:pt>
                <c:pt idx="12104">
                  <c:v>1972.1130180890011</c:v>
                </c:pt>
                <c:pt idx="12105">
                  <c:v>2029.411326000801</c:v>
                </c:pt>
                <c:pt idx="12106">
                  <c:v>1070.5785196468755</c:v>
                </c:pt>
                <c:pt idx="12107">
                  <c:v>1132.030430930763</c:v>
                </c:pt>
                <c:pt idx="12108">
                  <c:v>2014.9054842631922</c:v>
                </c:pt>
                <c:pt idx="12109">
                  <c:v>1109.1717102391956</c:v>
                </c:pt>
                <c:pt idx="12110">
                  <c:v>1104.182318773803</c:v>
                </c:pt>
                <c:pt idx="12111">
                  <c:v>1092.9650383920243</c:v>
                </c:pt>
                <c:pt idx="12112">
                  <c:v>1106.1328954860817</c:v>
                </c:pt>
                <c:pt idx="12113">
                  <c:v>1108.7572461065215</c:v>
                </c:pt>
                <c:pt idx="12114">
                  <c:v>1995.3828751032122</c:v>
                </c:pt>
                <c:pt idx="12115">
                  <c:v>1998.5567701277525</c:v>
                </c:pt>
                <c:pt idx="12116">
                  <c:v>1962.8234609524495</c:v>
                </c:pt>
                <c:pt idx="12117">
                  <c:v>1965.3264678176745</c:v>
                </c:pt>
                <c:pt idx="12118">
                  <c:v>2017.1547279618628</c:v>
                </c:pt>
                <c:pt idx="12119">
                  <c:v>2002.2115934450403</c:v>
                </c:pt>
                <c:pt idx="12120">
                  <c:v>1054.177540513494</c:v>
                </c:pt>
                <c:pt idx="12121">
                  <c:v>1109.5403508311376</c:v>
                </c:pt>
                <c:pt idx="12122">
                  <c:v>1101.4181675452476</c:v>
                </c:pt>
                <c:pt idx="12123">
                  <c:v>1096.4941078520778</c:v>
                </c:pt>
                <c:pt idx="12124">
                  <c:v>1092.9638505443736</c:v>
                </c:pt>
                <c:pt idx="12125">
                  <c:v>1078.428802638186</c:v>
                </c:pt>
                <c:pt idx="12126">
                  <c:v>1139.1556875648289</c:v>
                </c:pt>
                <c:pt idx="12127">
                  <c:v>1059.1969721755788</c:v>
                </c:pt>
                <c:pt idx="12128">
                  <c:v>1102.6385616821385</c:v>
                </c:pt>
                <c:pt idx="12129">
                  <c:v>1094.5531485754818</c:v>
                </c:pt>
                <c:pt idx="12130">
                  <c:v>1112.6365148189159</c:v>
                </c:pt>
                <c:pt idx="12131">
                  <c:v>1992.6548615831157</c:v>
                </c:pt>
                <c:pt idx="12132">
                  <c:v>1083.6989103771614</c:v>
                </c:pt>
                <c:pt idx="12133">
                  <c:v>1986.2142079668793</c:v>
                </c:pt>
                <c:pt idx="12134">
                  <c:v>2003.2857370511199</c:v>
                </c:pt>
                <c:pt idx="12135">
                  <c:v>1120.9162701733237</c:v>
                </c:pt>
                <c:pt idx="12136">
                  <c:v>1121.5375070054836</c:v>
                </c:pt>
                <c:pt idx="12137">
                  <c:v>1118.2122780323655</c:v>
                </c:pt>
                <c:pt idx="12138">
                  <c:v>1990.45338100136</c:v>
                </c:pt>
                <c:pt idx="12139">
                  <c:v>2010.6141689665867</c:v>
                </c:pt>
                <c:pt idx="12140">
                  <c:v>1081.3344260671552</c:v>
                </c:pt>
                <c:pt idx="12141">
                  <c:v>1091.3654243461283</c:v>
                </c:pt>
                <c:pt idx="12142">
                  <c:v>2013.735381332222</c:v>
                </c:pt>
                <c:pt idx="12143">
                  <c:v>1111.375072220608</c:v>
                </c:pt>
                <c:pt idx="12144">
                  <c:v>1094.0277500604509</c:v>
                </c:pt>
                <c:pt idx="12145">
                  <c:v>1093.3126757017835</c:v>
                </c:pt>
                <c:pt idx="12146">
                  <c:v>1067.1241773660101</c:v>
                </c:pt>
                <c:pt idx="12147">
                  <c:v>1120.370194051236</c:v>
                </c:pt>
                <c:pt idx="12148">
                  <c:v>1093.8422190284216</c:v>
                </c:pt>
                <c:pt idx="12149">
                  <c:v>2021.7564389112197</c:v>
                </c:pt>
                <c:pt idx="12150">
                  <c:v>1061.2207440355178</c:v>
                </c:pt>
                <c:pt idx="12151">
                  <c:v>1096.5544372848476</c:v>
                </c:pt>
                <c:pt idx="12152">
                  <c:v>1987.6764547162361</c:v>
                </c:pt>
                <c:pt idx="12153">
                  <c:v>2012.2740299116394</c:v>
                </c:pt>
                <c:pt idx="12154">
                  <c:v>2005.4737492320967</c:v>
                </c:pt>
                <c:pt idx="12155">
                  <c:v>1969.8301081601087</c:v>
                </c:pt>
                <c:pt idx="12156">
                  <c:v>1093.0290260927306</c:v>
                </c:pt>
                <c:pt idx="12157">
                  <c:v>1083.2435658327115</c:v>
                </c:pt>
                <c:pt idx="12158">
                  <c:v>2012.436307874674</c:v>
                </c:pt>
                <c:pt idx="12159">
                  <c:v>1124.6730360161598</c:v>
                </c:pt>
                <c:pt idx="12160">
                  <c:v>1143.2972371635958</c:v>
                </c:pt>
                <c:pt idx="12161">
                  <c:v>1096.6132046184498</c:v>
                </c:pt>
                <c:pt idx="12162">
                  <c:v>1718.9182323336252</c:v>
                </c:pt>
                <c:pt idx="12163">
                  <c:v>1997.107229834789</c:v>
                </c:pt>
                <c:pt idx="12164">
                  <c:v>1997.158190159043</c:v>
                </c:pt>
                <c:pt idx="12165">
                  <c:v>1095.7768111086568</c:v>
                </c:pt>
                <c:pt idx="12166">
                  <c:v>1062.0015207553822</c:v>
                </c:pt>
                <c:pt idx="12167">
                  <c:v>1952.3245046460065</c:v>
                </c:pt>
                <c:pt idx="12168">
                  <c:v>1961.8883604243697</c:v>
                </c:pt>
                <c:pt idx="12169">
                  <c:v>1993.2407922611226</c:v>
                </c:pt>
                <c:pt idx="12170">
                  <c:v>1973.7858978535332</c:v>
                </c:pt>
                <c:pt idx="12171">
                  <c:v>1128.158340311531</c:v>
                </c:pt>
                <c:pt idx="12172">
                  <c:v>2047.8824189458785</c:v>
                </c:pt>
                <c:pt idx="12173">
                  <c:v>2019.7799267909038</c:v>
                </c:pt>
                <c:pt idx="12174">
                  <c:v>1073.2573989155721</c:v>
                </c:pt>
                <c:pt idx="12175">
                  <c:v>1114.3130374936775</c:v>
                </c:pt>
                <c:pt idx="12176">
                  <c:v>2007.1039017325518</c:v>
                </c:pt>
                <c:pt idx="12177">
                  <c:v>1997.263460836353</c:v>
                </c:pt>
                <c:pt idx="12178">
                  <c:v>1090.506497331794</c:v>
                </c:pt>
                <c:pt idx="12179">
                  <c:v>1983.8326475176402</c:v>
                </c:pt>
                <c:pt idx="12180">
                  <c:v>1998.4373977133541</c:v>
                </c:pt>
                <c:pt idx="12181">
                  <c:v>1999.1618324983074</c:v>
                </c:pt>
                <c:pt idx="12182">
                  <c:v>1091.6129229692383</c:v>
                </c:pt>
                <c:pt idx="12183">
                  <c:v>1077.1055566844366</c:v>
                </c:pt>
                <c:pt idx="12184">
                  <c:v>1108.6090239438799</c:v>
                </c:pt>
                <c:pt idx="12185">
                  <c:v>1998.1471844371363</c:v>
                </c:pt>
                <c:pt idx="12186">
                  <c:v>1949.0528275073511</c:v>
                </c:pt>
                <c:pt idx="12187">
                  <c:v>1969.4362664355338</c:v>
                </c:pt>
                <c:pt idx="12188">
                  <c:v>1096.213176043123</c:v>
                </c:pt>
                <c:pt idx="12189">
                  <c:v>1115.0002061153734</c:v>
                </c:pt>
                <c:pt idx="12190">
                  <c:v>1135.9374848185471</c:v>
                </c:pt>
                <c:pt idx="12191">
                  <c:v>2007.6478244848615</c:v>
                </c:pt>
                <c:pt idx="12192">
                  <c:v>1983.463312071653</c:v>
                </c:pt>
                <c:pt idx="12193">
                  <c:v>1089.4022701905321</c:v>
                </c:pt>
                <c:pt idx="12194">
                  <c:v>1138.2609421607499</c:v>
                </c:pt>
                <c:pt idx="12195">
                  <c:v>1118.4897054901796</c:v>
                </c:pt>
                <c:pt idx="12196">
                  <c:v>1086.2009113193158</c:v>
                </c:pt>
                <c:pt idx="12197">
                  <c:v>1081.0412585391357</c:v>
                </c:pt>
                <c:pt idx="12198">
                  <c:v>1986.9311204472519</c:v>
                </c:pt>
                <c:pt idx="12199">
                  <c:v>1091.9837020833006</c:v>
                </c:pt>
                <c:pt idx="12200">
                  <c:v>2002.754048967545</c:v>
                </c:pt>
                <c:pt idx="12201">
                  <c:v>1082.5107327356002</c:v>
                </c:pt>
                <c:pt idx="12202">
                  <c:v>1995.819226254659</c:v>
                </c:pt>
                <c:pt idx="12203">
                  <c:v>1078.1729056521015</c:v>
                </c:pt>
                <c:pt idx="12204">
                  <c:v>1093.5320338528404</c:v>
                </c:pt>
                <c:pt idx="12205">
                  <c:v>1101.8518997255051</c:v>
                </c:pt>
                <c:pt idx="12206">
                  <c:v>1091.6961731067079</c:v>
                </c:pt>
                <c:pt idx="12207">
                  <c:v>1103.9759583835669</c:v>
                </c:pt>
                <c:pt idx="12208">
                  <c:v>1080.991398582554</c:v>
                </c:pt>
                <c:pt idx="12209">
                  <c:v>1106.0961679397465</c:v>
                </c:pt>
                <c:pt idx="12210">
                  <c:v>1104.3898357536882</c:v>
                </c:pt>
                <c:pt idx="12211">
                  <c:v>1139.0472887391713</c:v>
                </c:pt>
                <c:pt idx="12212">
                  <c:v>1062.8986601250097</c:v>
                </c:pt>
                <c:pt idx="12213">
                  <c:v>1097.6640286599616</c:v>
                </c:pt>
                <c:pt idx="12214">
                  <c:v>1104.0104117264357</c:v>
                </c:pt>
                <c:pt idx="12215">
                  <c:v>1095.6426610814406</c:v>
                </c:pt>
                <c:pt idx="12216">
                  <c:v>1090.791553909424</c:v>
                </c:pt>
                <c:pt idx="12217">
                  <c:v>1999.7728108869558</c:v>
                </c:pt>
                <c:pt idx="12218">
                  <c:v>1125.3919777976382</c:v>
                </c:pt>
                <c:pt idx="12219">
                  <c:v>2006.8016144933615</c:v>
                </c:pt>
                <c:pt idx="12220">
                  <c:v>1064.2853229753855</c:v>
                </c:pt>
                <c:pt idx="12221">
                  <c:v>2009.3165493020526</c:v>
                </c:pt>
                <c:pt idx="12222">
                  <c:v>1090.715557956152</c:v>
                </c:pt>
                <c:pt idx="12223">
                  <c:v>1101.8182285361283</c:v>
                </c:pt>
                <c:pt idx="12224">
                  <c:v>1120.9623178279901</c:v>
                </c:pt>
                <c:pt idx="12225">
                  <c:v>1108.2842089492751</c:v>
                </c:pt>
                <c:pt idx="12226">
                  <c:v>1118.5421296805173</c:v>
                </c:pt>
                <c:pt idx="12227">
                  <c:v>1131.3844020188242</c:v>
                </c:pt>
                <c:pt idx="12228">
                  <c:v>1076.8275014539518</c:v>
                </c:pt>
                <c:pt idx="12229">
                  <c:v>1116.0190743593769</c:v>
                </c:pt>
                <c:pt idx="12230">
                  <c:v>1111.5597409748875</c:v>
                </c:pt>
                <c:pt idx="12231">
                  <c:v>2003.2332829688053</c:v>
                </c:pt>
                <c:pt idx="12232">
                  <c:v>1984.6575810226852</c:v>
                </c:pt>
                <c:pt idx="12233">
                  <c:v>2005.5770584798786</c:v>
                </c:pt>
                <c:pt idx="12234">
                  <c:v>1995.9930941055159</c:v>
                </c:pt>
                <c:pt idx="12235">
                  <c:v>2027.2090940681765</c:v>
                </c:pt>
                <c:pt idx="12236">
                  <c:v>1082.2562264467267</c:v>
                </c:pt>
                <c:pt idx="12237">
                  <c:v>1088.1387101990574</c:v>
                </c:pt>
                <c:pt idx="12238">
                  <c:v>1725.2462488701742</c:v>
                </c:pt>
                <c:pt idx="12239">
                  <c:v>1711.7708675639312</c:v>
                </c:pt>
                <c:pt idx="12240">
                  <c:v>1064.5495341376229</c:v>
                </c:pt>
                <c:pt idx="12241">
                  <c:v>1995.8054227919943</c:v>
                </c:pt>
                <c:pt idx="12242">
                  <c:v>1997.2944755116062</c:v>
                </c:pt>
                <c:pt idx="12243">
                  <c:v>1130.1308451965958</c:v>
                </c:pt>
                <c:pt idx="12244">
                  <c:v>1076.7189533469141</c:v>
                </c:pt>
                <c:pt idx="12245">
                  <c:v>1119.2561071079376</c:v>
                </c:pt>
                <c:pt idx="12246">
                  <c:v>2005.1738207230774</c:v>
                </c:pt>
                <c:pt idx="12247">
                  <c:v>1100.6172705020213</c:v>
                </c:pt>
                <c:pt idx="12248">
                  <c:v>1087.4604666554317</c:v>
                </c:pt>
                <c:pt idx="12249">
                  <c:v>1703.511353005621</c:v>
                </c:pt>
                <c:pt idx="12250">
                  <c:v>1103.6645933725456</c:v>
                </c:pt>
                <c:pt idx="12251">
                  <c:v>1073.5620652230116</c:v>
                </c:pt>
                <c:pt idx="12252">
                  <c:v>1072.6606506772114</c:v>
                </c:pt>
                <c:pt idx="12253">
                  <c:v>1030.2294336385701</c:v>
                </c:pt>
                <c:pt idx="12254">
                  <c:v>1109.5315766536235</c:v>
                </c:pt>
                <c:pt idx="12255">
                  <c:v>1112.5124935137067</c:v>
                </c:pt>
                <c:pt idx="12256">
                  <c:v>1974.5107041332963</c:v>
                </c:pt>
                <c:pt idx="12257">
                  <c:v>1098.7488249044006</c:v>
                </c:pt>
                <c:pt idx="12258">
                  <c:v>1074.6361755235871</c:v>
                </c:pt>
                <c:pt idx="12259">
                  <c:v>1080.6492893544</c:v>
                </c:pt>
                <c:pt idx="12260">
                  <c:v>1994.410534260978</c:v>
                </c:pt>
                <c:pt idx="12261">
                  <c:v>1085.040651384621</c:v>
                </c:pt>
                <c:pt idx="12262">
                  <c:v>1112.0198152671117</c:v>
                </c:pt>
                <c:pt idx="12263">
                  <c:v>1111.4906375698306</c:v>
                </c:pt>
                <c:pt idx="12264">
                  <c:v>1079.8982699242304</c:v>
                </c:pt>
                <c:pt idx="12265">
                  <c:v>1135.3799045509559</c:v>
                </c:pt>
                <c:pt idx="12266">
                  <c:v>1116.1317280719427</c:v>
                </c:pt>
                <c:pt idx="12267">
                  <c:v>1090.4203473320786</c:v>
                </c:pt>
                <c:pt idx="12268">
                  <c:v>1976.9005243515976</c:v>
                </c:pt>
                <c:pt idx="12269">
                  <c:v>2027.1890126089252</c:v>
                </c:pt>
                <c:pt idx="12270">
                  <c:v>1096.7757533000026</c:v>
                </c:pt>
                <c:pt idx="12271">
                  <c:v>1077.8370504556594</c:v>
                </c:pt>
                <c:pt idx="12272">
                  <c:v>2009.005059515084</c:v>
                </c:pt>
                <c:pt idx="12273">
                  <c:v>1958.1703964671428</c:v>
                </c:pt>
                <c:pt idx="12274">
                  <c:v>1120.2272360438189</c:v>
                </c:pt>
                <c:pt idx="12275">
                  <c:v>1116.8839779205764</c:v>
                </c:pt>
                <c:pt idx="12276">
                  <c:v>2004.0471264508467</c:v>
                </c:pt>
                <c:pt idx="12277">
                  <c:v>1080.6834930052132</c:v>
                </c:pt>
                <c:pt idx="12278">
                  <c:v>1060.3144604122701</c:v>
                </c:pt>
                <c:pt idx="12279">
                  <c:v>1114.5228788012398</c:v>
                </c:pt>
                <c:pt idx="12280">
                  <c:v>1077.9320705818232</c:v>
                </c:pt>
                <c:pt idx="12281">
                  <c:v>2031.8504054528107</c:v>
                </c:pt>
                <c:pt idx="12282">
                  <c:v>1114.2493556173663</c:v>
                </c:pt>
                <c:pt idx="12283">
                  <c:v>1113.5100043312063</c:v>
                </c:pt>
                <c:pt idx="12284">
                  <c:v>1991.586960762339</c:v>
                </c:pt>
                <c:pt idx="12285">
                  <c:v>1093.9528924025369</c:v>
                </c:pt>
                <c:pt idx="12286">
                  <c:v>1121.0010507350371</c:v>
                </c:pt>
                <c:pt idx="12287">
                  <c:v>1147.7890804705617</c:v>
                </c:pt>
                <c:pt idx="12288">
                  <c:v>1103.281333460149</c:v>
                </c:pt>
                <c:pt idx="12289">
                  <c:v>1106.1661165676933</c:v>
                </c:pt>
                <c:pt idx="12290">
                  <c:v>1107.7835624739685</c:v>
                </c:pt>
                <c:pt idx="12291">
                  <c:v>1097.8279390341186</c:v>
                </c:pt>
                <c:pt idx="12292">
                  <c:v>1131.8567833824652</c:v>
                </c:pt>
                <c:pt idx="12293">
                  <c:v>1070.9185904454532</c:v>
                </c:pt>
                <c:pt idx="12294">
                  <c:v>1102.0665363732546</c:v>
                </c:pt>
                <c:pt idx="12295">
                  <c:v>1980.1945101139647</c:v>
                </c:pt>
                <c:pt idx="12296">
                  <c:v>1073.1748956301387</c:v>
                </c:pt>
                <c:pt idx="12297">
                  <c:v>2035.6786196942523</c:v>
                </c:pt>
                <c:pt idx="12298">
                  <c:v>1125.3702417187587</c:v>
                </c:pt>
                <c:pt idx="12299">
                  <c:v>2000.6421395407483</c:v>
                </c:pt>
                <c:pt idx="12300">
                  <c:v>1965.0669428475483</c:v>
                </c:pt>
                <c:pt idx="12301">
                  <c:v>1092.6612543299327</c:v>
                </c:pt>
                <c:pt idx="12302">
                  <c:v>1114.0224549436482</c:v>
                </c:pt>
                <c:pt idx="12303">
                  <c:v>1089.2606951527341</c:v>
                </c:pt>
                <c:pt idx="12304">
                  <c:v>1100.338395909607</c:v>
                </c:pt>
                <c:pt idx="12305">
                  <c:v>1092.3045688451052</c:v>
                </c:pt>
                <c:pt idx="12306">
                  <c:v>1116.2437579015766</c:v>
                </c:pt>
                <c:pt idx="12307">
                  <c:v>1093.1328177653957</c:v>
                </c:pt>
                <c:pt idx="12308">
                  <c:v>1067.1030644741138</c:v>
                </c:pt>
                <c:pt idx="12309">
                  <c:v>2009.604545143055</c:v>
                </c:pt>
                <c:pt idx="12310">
                  <c:v>1997.7806924833772</c:v>
                </c:pt>
                <c:pt idx="12311">
                  <c:v>1099.5823553272028</c:v>
                </c:pt>
                <c:pt idx="12312">
                  <c:v>1988.2779742024602</c:v>
                </c:pt>
                <c:pt idx="12313">
                  <c:v>2030.5339225680473</c:v>
                </c:pt>
                <c:pt idx="12314">
                  <c:v>1108.6862890600185</c:v>
                </c:pt>
                <c:pt idx="12315">
                  <c:v>1983.3000747941519</c:v>
                </c:pt>
                <c:pt idx="12316">
                  <c:v>1070.8407987065534</c:v>
                </c:pt>
                <c:pt idx="12317">
                  <c:v>1070.2913451837408</c:v>
                </c:pt>
                <c:pt idx="12318">
                  <c:v>1996.3399526282633</c:v>
                </c:pt>
                <c:pt idx="12319">
                  <c:v>1084.7939999239254</c:v>
                </c:pt>
                <c:pt idx="12320">
                  <c:v>1112.1073127033073</c:v>
                </c:pt>
                <c:pt idx="12321">
                  <c:v>1071.582197368072</c:v>
                </c:pt>
                <c:pt idx="12322">
                  <c:v>1089.0326526307861</c:v>
                </c:pt>
                <c:pt idx="12323">
                  <c:v>1107.5018955001196</c:v>
                </c:pt>
                <c:pt idx="12324">
                  <c:v>1071.4662742113785</c:v>
                </c:pt>
                <c:pt idx="12325">
                  <c:v>1126.4742313338263</c:v>
                </c:pt>
                <c:pt idx="12326">
                  <c:v>1978.5492299650307</c:v>
                </c:pt>
                <c:pt idx="12327">
                  <c:v>1985.4981347409212</c:v>
                </c:pt>
                <c:pt idx="12328">
                  <c:v>1090.3788490222869</c:v>
                </c:pt>
                <c:pt idx="12329">
                  <c:v>1994.045924671439</c:v>
                </c:pt>
                <c:pt idx="12330">
                  <c:v>2007.8413510880457</c:v>
                </c:pt>
                <c:pt idx="12331">
                  <c:v>1123.8720079508503</c:v>
                </c:pt>
                <c:pt idx="12332">
                  <c:v>1098.4975820132202</c:v>
                </c:pt>
                <c:pt idx="12333">
                  <c:v>1106.3777648675823</c:v>
                </c:pt>
                <c:pt idx="12334">
                  <c:v>1110.8053789985424</c:v>
                </c:pt>
                <c:pt idx="12335">
                  <c:v>1984.2422669721582</c:v>
                </c:pt>
                <c:pt idx="12336">
                  <c:v>1086.1552319736234</c:v>
                </c:pt>
                <c:pt idx="12337">
                  <c:v>1067.2886533322721</c:v>
                </c:pt>
                <c:pt idx="12338">
                  <c:v>1091.1754331283259</c:v>
                </c:pt>
                <c:pt idx="12339">
                  <c:v>2007.3146649055122</c:v>
                </c:pt>
                <c:pt idx="12340">
                  <c:v>1099.6767601748725</c:v>
                </c:pt>
                <c:pt idx="12341">
                  <c:v>1085.681348596039</c:v>
                </c:pt>
                <c:pt idx="12342">
                  <c:v>1103.9191038235301</c:v>
                </c:pt>
                <c:pt idx="12343">
                  <c:v>1066.3659321802159</c:v>
                </c:pt>
                <c:pt idx="12344">
                  <c:v>1087.4244768065341</c:v>
                </c:pt>
                <c:pt idx="12345">
                  <c:v>1090.0974511539605</c:v>
                </c:pt>
                <c:pt idx="12346">
                  <c:v>1090.2305176012751</c:v>
                </c:pt>
                <c:pt idx="12347">
                  <c:v>1108.1800026589938</c:v>
                </c:pt>
                <c:pt idx="12348">
                  <c:v>1145.1332972906137</c:v>
                </c:pt>
                <c:pt idx="12349">
                  <c:v>1084.8627017856429</c:v>
                </c:pt>
                <c:pt idx="12350">
                  <c:v>1101.0323257506757</c:v>
                </c:pt>
                <c:pt idx="12351">
                  <c:v>1094.135464187402</c:v>
                </c:pt>
                <c:pt idx="12352">
                  <c:v>1053.3628919140315</c:v>
                </c:pt>
                <c:pt idx="12353">
                  <c:v>1106.2399539558523</c:v>
                </c:pt>
                <c:pt idx="12354">
                  <c:v>1096.4392186737182</c:v>
                </c:pt>
                <c:pt idx="12355">
                  <c:v>1987.6386868330187</c:v>
                </c:pt>
                <c:pt idx="12356">
                  <c:v>1096.0542442437416</c:v>
                </c:pt>
                <c:pt idx="12357">
                  <c:v>1112.0683957805429</c:v>
                </c:pt>
                <c:pt idx="12358">
                  <c:v>1113.1819540192496</c:v>
                </c:pt>
                <c:pt idx="12359">
                  <c:v>1087.8432196859794</c:v>
                </c:pt>
                <c:pt idx="12360">
                  <c:v>1147.0616314102165</c:v>
                </c:pt>
                <c:pt idx="12361">
                  <c:v>1972.28325950208</c:v>
                </c:pt>
                <c:pt idx="12362">
                  <c:v>1080.3231008252258</c:v>
                </c:pt>
                <c:pt idx="12363">
                  <c:v>1080.4720742025304</c:v>
                </c:pt>
                <c:pt idx="12364">
                  <c:v>1094.2007016592431</c:v>
                </c:pt>
                <c:pt idx="12365">
                  <c:v>1091.4373306469115</c:v>
                </c:pt>
                <c:pt idx="12366">
                  <c:v>1077.9420084970593</c:v>
                </c:pt>
                <c:pt idx="12367">
                  <c:v>1995.8445175907109</c:v>
                </c:pt>
                <c:pt idx="12368">
                  <c:v>1102.2052273809243</c:v>
                </c:pt>
                <c:pt idx="12369">
                  <c:v>2008.7932886815179</c:v>
                </c:pt>
                <c:pt idx="12370">
                  <c:v>1109.2922051169237</c:v>
                </c:pt>
                <c:pt idx="12371">
                  <c:v>1133.1807440165987</c:v>
                </c:pt>
                <c:pt idx="12372">
                  <c:v>1086.2276644039082</c:v>
                </c:pt>
                <c:pt idx="12373">
                  <c:v>1092.7490547491914</c:v>
                </c:pt>
                <c:pt idx="12374">
                  <c:v>1140.4055972189547</c:v>
                </c:pt>
                <c:pt idx="12375">
                  <c:v>1062.0657390851693</c:v>
                </c:pt>
                <c:pt idx="12376">
                  <c:v>1121.0487034814105</c:v>
                </c:pt>
                <c:pt idx="12377">
                  <c:v>1122.0710317146375</c:v>
                </c:pt>
                <c:pt idx="12378">
                  <c:v>1990.0938011350236</c:v>
                </c:pt>
                <c:pt idx="12379">
                  <c:v>1108.9045727425778</c:v>
                </c:pt>
                <c:pt idx="12380">
                  <c:v>1093.500135850911</c:v>
                </c:pt>
                <c:pt idx="12381">
                  <c:v>1118.0580865702382</c:v>
                </c:pt>
                <c:pt idx="12382">
                  <c:v>1082.8040571685885</c:v>
                </c:pt>
                <c:pt idx="12383">
                  <c:v>1116.0110328170767</c:v>
                </c:pt>
                <c:pt idx="12384">
                  <c:v>1103.269635800476</c:v>
                </c:pt>
                <c:pt idx="12385">
                  <c:v>1984.88596130663</c:v>
                </c:pt>
                <c:pt idx="12386">
                  <c:v>1953.5513200754756</c:v>
                </c:pt>
                <c:pt idx="12387">
                  <c:v>2004.2082865685818</c:v>
                </c:pt>
                <c:pt idx="12388">
                  <c:v>1075.5304903073002</c:v>
                </c:pt>
                <c:pt idx="12389">
                  <c:v>1062.2403599430063</c:v>
                </c:pt>
                <c:pt idx="12390">
                  <c:v>1059.0577741281666</c:v>
                </c:pt>
                <c:pt idx="12391">
                  <c:v>1095.9404918975476</c:v>
                </c:pt>
                <c:pt idx="12392">
                  <c:v>1992.3935823708614</c:v>
                </c:pt>
                <c:pt idx="12393">
                  <c:v>2028.1280176469443</c:v>
                </c:pt>
                <c:pt idx="12394">
                  <c:v>1683.8003060049921</c:v>
                </c:pt>
                <c:pt idx="12395">
                  <c:v>1119.554297936977</c:v>
                </c:pt>
                <c:pt idx="12396">
                  <c:v>1103.3018735671826</c:v>
                </c:pt>
                <c:pt idx="12397">
                  <c:v>1081.1108615456071</c:v>
                </c:pt>
                <c:pt idx="12398">
                  <c:v>1095.0152294203237</c:v>
                </c:pt>
                <c:pt idx="12399">
                  <c:v>1127.4076607420791</c:v>
                </c:pt>
                <c:pt idx="12400">
                  <c:v>1084.583300869238</c:v>
                </c:pt>
                <c:pt idx="12401">
                  <c:v>2006.0812348200861</c:v>
                </c:pt>
                <c:pt idx="12402">
                  <c:v>2013.7741334831285</c:v>
                </c:pt>
                <c:pt idx="12403">
                  <c:v>1993.0858708553492</c:v>
                </c:pt>
                <c:pt idx="12404">
                  <c:v>2019.9178391843736</c:v>
                </c:pt>
                <c:pt idx="12405">
                  <c:v>1126.204240279591</c:v>
                </c:pt>
                <c:pt idx="12406">
                  <c:v>1102.5255753379622</c:v>
                </c:pt>
                <c:pt idx="12407">
                  <c:v>1113.6531674805369</c:v>
                </c:pt>
                <c:pt idx="12408">
                  <c:v>1059.9369574074328</c:v>
                </c:pt>
                <c:pt idx="12409">
                  <c:v>1121.3915407622169</c:v>
                </c:pt>
                <c:pt idx="12410">
                  <c:v>2003.2980032624041</c:v>
                </c:pt>
                <c:pt idx="12411">
                  <c:v>1126.7784740298123</c:v>
                </c:pt>
                <c:pt idx="12412">
                  <c:v>1100.3851919355816</c:v>
                </c:pt>
                <c:pt idx="12413">
                  <c:v>1980.5569354662614</c:v>
                </c:pt>
                <c:pt idx="12414">
                  <c:v>1993.0085052510919</c:v>
                </c:pt>
                <c:pt idx="12415">
                  <c:v>1108.9949493210056</c:v>
                </c:pt>
                <c:pt idx="12416">
                  <c:v>1986.0319864962264</c:v>
                </c:pt>
                <c:pt idx="12417">
                  <c:v>1128.4079568272587</c:v>
                </c:pt>
                <c:pt idx="12418">
                  <c:v>1104.1531910624631</c:v>
                </c:pt>
                <c:pt idx="12419">
                  <c:v>1125.5950794982846</c:v>
                </c:pt>
                <c:pt idx="12420">
                  <c:v>1082.4768756742469</c:v>
                </c:pt>
                <c:pt idx="12421">
                  <c:v>1995.8148900189685</c:v>
                </c:pt>
                <c:pt idx="12422">
                  <c:v>1080.5422296046709</c:v>
                </c:pt>
                <c:pt idx="12423">
                  <c:v>1071.7760847011955</c:v>
                </c:pt>
                <c:pt idx="12424">
                  <c:v>1104.9183982576837</c:v>
                </c:pt>
                <c:pt idx="12425">
                  <c:v>1110.4054245299158</c:v>
                </c:pt>
                <c:pt idx="12426">
                  <c:v>1095.727264257607</c:v>
                </c:pt>
                <c:pt idx="12427">
                  <c:v>1107.0292670597719</c:v>
                </c:pt>
                <c:pt idx="12428">
                  <c:v>2005.4723180003411</c:v>
                </c:pt>
                <c:pt idx="12429">
                  <c:v>1087.024608432878</c:v>
                </c:pt>
                <c:pt idx="12430">
                  <c:v>1985.5959241709395</c:v>
                </c:pt>
                <c:pt idx="12431">
                  <c:v>1116.1039490188775</c:v>
                </c:pt>
                <c:pt idx="12432">
                  <c:v>1104.9627150280182</c:v>
                </c:pt>
                <c:pt idx="12433">
                  <c:v>1112.5399975335565</c:v>
                </c:pt>
                <c:pt idx="12434">
                  <c:v>1087.5371442612341</c:v>
                </c:pt>
                <c:pt idx="12435">
                  <c:v>1097.830286378347</c:v>
                </c:pt>
                <c:pt idx="12436">
                  <c:v>1109.6211894522055</c:v>
                </c:pt>
                <c:pt idx="12437">
                  <c:v>1091.7728974052227</c:v>
                </c:pt>
                <c:pt idx="12438">
                  <c:v>1144.8321356672393</c:v>
                </c:pt>
                <c:pt idx="12439">
                  <c:v>1078.458822411774</c:v>
                </c:pt>
                <c:pt idx="12440">
                  <c:v>1990.2969203612568</c:v>
                </c:pt>
                <c:pt idx="12441">
                  <c:v>1135.0342612455577</c:v>
                </c:pt>
                <c:pt idx="12442">
                  <c:v>2026.0350614633792</c:v>
                </c:pt>
                <c:pt idx="12443">
                  <c:v>1081.4758856310882</c:v>
                </c:pt>
                <c:pt idx="12444">
                  <c:v>1088.1731511183571</c:v>
                </c:pt>
                <c:pt idx="12445">
                  <c:v>1967.5727104254224</c:v>
                </c:pt>
                <c:pt idx="12446">
                  <c:v>1068.7548381640074</c:v>
                </c:pt>
                <c:pt idx="12447">
                  <c:v>1982.6313628410135</c:v>
                </c:pt>
                <c:pt idx="12448">
                  <c:v>2002.577484526372</c:v>
                </c:pt>
                <c:pt idx="12449">
                  <c:v>1097.5004001375717</c:v>
                </c:pt>
                <c:pt idx="12450">
                  <c:v>1086.9657729944993</c:v>
                </c:pt>
                <c:pt idx="12451">
                  <c:v>1061.9290124995973</c:v>
                </c:pt>
                <c:pt idx="12452">
                  <c:v>1080.7490231119302</c:v>
                </c:pt>
                <c:pt idx="12453">
                  <c:v>2010.1850367398947</c:v>
                </c:pt>
                <c:pt idx="12454">
                  <c:v>1986.9703009521063</c:v>
                </c:pt>
                <c:pt idx="12455">
                  <c:v>1113.1204590750244</c:v>
                </c:pt>
                <c:pt idx="12456">
                  <c:v>1091.3521459376257</c:v>
                </c:pt>
                <c:pt idx="12457">
                  <c:v>1140.2122332572583</c:v>
                </c:pt>
                <c:pt idx="12458">
                  <c:v>2025.9232371561636</c:v>
                </c:pt>
                <c:pt idx="12459">
                  <c:v>1096.8381073216472</c:v>
                </c:pt>
                <c:pt idx="12460">
                  <c:v>1088.8599333723751</c:v>
                </c:pt>
                <c:pt idx="12461">
                  <c:v>1130.2554018389305</c:v>
                </c:pt>
                <c:pt idx="12462">
                  <c:v>1113.547525580608</c:v>
                </c:pt>
                <c:pt idx="12463">
                  <c:v>1127.4421527997913</c:v>
                </c:pt>
                <c:pt idx="12464">
                  <c:v>1100.3300307036639</c:v>
                </c:pt>
                <c:pt idx="12465">
                  <c:v>1101.5574793113194</c:v>
                </c:pt>
                <c:pt idx="12466">
                  <c:v>1079.1188166347579</c:v>
                </c:pt>
                <c:pt idx="12467">
                  <c:v>1139.5764253073253</c:v>
                </c:pt>
                <c:pt idx="12468">
                  <c:v>2011.8869496859036</c:v>
                </c:pt>
                <c:pt idx="12469">
                  <c:v>1990.6590461720577</c:v>
                </c:pt>
                <c:pt idx="12470">
                  <c:v>1137.5178717560871</c:v>
                </c:pt>
                <c:pt idx="12471">
                  <c:v>1955.6195096779222</c:v>
                </c:pt>
                <c:pt idx="12472">
                  <c:v>1119.3836504633348</c:v>
                </c:pt>
                <c:pt idx="12473">
                  <c:v>1095.7170109024132</c:v>
                </c:pt>
                <c:pt idx="12474">
                  <c:v>1086.6586878212136</c:v>
                </c:pt>
                <c:pt idx="12475">
                  <c:v>1122.1359447760346</c:v>
                </c:pt>
                <c:pt idx="12476">
                  <c:v>1066.2705805394139</c:v>
                </c:pt>
                <c:pt idx="12477">
                  <c:v>1981.4079895239138</c:v>
                </c:pt>
                <c:pt idx="12478">
                  <c:v>1086.0779027922636</c:v>
                </c:pt>
                <c:pt idx="12479">
                  <c:v>1077.3981899826265</c:v>
                </c:pt>
                <c:pt idx="12480">
                  <c:v>1077.4992411113456</c:v>
                </c:pt>
                <c:pt idx="12481">
                  <c:v>2006.9746842752527</c:v>
                </c:pt>
                <c:pt idx="12482">
                  <c:v>1103.8124360621223</c:v>
                </c:pt>
                <c:pt idx="12483">
                  <c:v>1124.6140113920201</c:v>
                </c:pt>
                <c:pt idx="12484">
                  <c:v>1080.6408567286398</c:v>
                </c:pt>
                <c:pt idx="12485">
                  <c:v>1080.9054659080177</c:v>
                </c:pt>
                <c:pt idx="12486">
                  <c:v>1087.79997176703</c:v>
                </c:pt>
                <c:pt idx="12487">
                  <c:v>1109.7552363033246</c:v>
                </c:pt>
                <c:pt idx="12488">
                  <c:v>1086.0971024695154</c:v>
                </c:pt>
                <c:pt idx="12489">
                  <c:v>1977.0721685542223</c:v>
                </c:pt>
                <c:pt idx="12490">
                  <c:v>1982.9419980539328</c:v>
                </c:pt>
                <c:pt idx="12491">
                  <c:v>1101.9861536220294</c:v>
                </c:pt>
                <c:pt idx="12492">
                  <c:v>1104.9077686805654</c:v>
                </c:pt>
                <c:pt idx="12493">
                  <c:v>1104.5312390363758</c:v>
                </c:pt>
                <c:pt idx="12494">
                  <c:v>2006.9788717653023</c:v>
                </c:pt>
                <c:pt idx="12495">
                  <c:v>1115.240114076719</c:v>
                </c:pt>
                <c:pt idx="12496">
                  <c:v>1054.9173966960857</c:v>
                </c:pt>
                <c:pt idx="12497">
                  <c:v>1133.8368141655228</c:v>
                </c:pt>
                <c:pt idx="12498">
                  <c:v>1084.3320260059045</c:v>
                </c:pt>
                <c:pt idx="12499">
                  <c:v>1102.9635846962008</c:v>
                </c:pt>
                <c:pt idx="12500">
                  <c:v>1080.7523500983459</c:v>
                </c:pt>
                <c:pt idx="12501">
                  <c:v>1101.5659459235098</c:v>
                </c:pt>
                <c:pt idx="12502">
                  <c:v>1074.1127947877731</c:v>
                </c:pt>
                <c:pt idx="12503">
                  <c:v>2035.0711353573915</c:v>
                </c:pt>
                <c:pt idx="12504">
                  <c:v>2003.3143787719107</c:v>
                </c:pt>
                <c:pt idx="12505">
                  <c:v>1080.5414341045973</c:v>
                </c:pt>
                <c:pt idx="12506">
                  <c:v>1120.1909470751807</c:v>
                </c:pt>
                <c:pt idx="12507">
                  <c:v>1116.6606869158215</c:v>
                </c:pt>
                <c:pt idx="12508">
                  <c:v>1079.3962975564532</c:v>
                </c:pt>
                <c:pt idx="12509">
                  <c:v>1998.6967363747774</c:v>
                </c:pt>
                <c:pt idx="12510">
                  <c:v>1099.537487371837</c:v>
                </c:pt>
                <c:pt idx="12511">
                  <c:v>1104.3228564886886</c:v>
                </c:pt>
                <c:pt idx="12512">
                  <c:v>1095.9249068099425</c:v>
                </c:pt>
                <c:pt idx="12513">
                  <c:v>1119.9554518886798</c:v>
                </c:pt>
                <c:pt idx="12514">
                  <c:v>1984.2199485974975</c:v>
                </c:pt>
                <c:pt idx="12515">
                  <c:v>1106.2481995307098</c:v>
                </c:pt>
                <c:pt idx="12516">
                  <c:v>1117.2478999545081</c:v>
                </c:pt>
                <c:pt idx="12517">
                  <c:v>1129.7688539315118</c:v>
                </c:pt>
                <c:pt idx="12518">
                  <c:v>1104.0948883803728</c:v>
                </c:pt>
                <c:pt idx="12519">
                  <c:v>2025.3086980766618</c:v>
                </c:pt>
                <c:pt idx="12520">
                  <c:v>1125.9147570132304</c:v>
                </c:pt>
                <c:pt idx="12521">
                  <c:v>1972.8139370804511</c:v>
                </c:pt>
                <c:pt idx="12522">
                  <c:v>2031.1152838876808</c:v>
                </c:pt>
                <c:pt idx="12523">
                  <c:v>1096.7715358416599</c:v>
                </c:pt>
                <c:pt idx="12524">
                  <c:v>1085.3391396731774</c:v>
                </c:pt>
                <c:pt idx="12525">
                  <c:v>1097.5295337416437</c:v>
                </c:pt>
                <c:pt idx="12526">
                  <c:v>1078.7440390939623</c:v>
                </c:pt>
                <c:pt idx="12527">
                  <c:v>1074.7864105811557</c:v>
                </c:pt>
                <c:pt idx="12528">
                  <c:v>1095.3620942604923</c:v>
                </c:pt>
                <c:pt idx="12529">
                  <c:v>1121.137682717748</c:v>
                </c:pt>
                <c:pt idx="12530">
                  <c:v>1072.9587137218427</c:v>
                </c:pt>
                <c:pt idx="12531">
                  <c:v>2000.1519338984544</c:v>
                </c:pt>
                <c:pt idx="12532">
                  <c:v>2007.1158040474577</c:v>
                </c:pt>
                <c:pt idx="12533">
                  <c:v>1987.7791040710149</c:v>
                </c:pt>
                <c:pt idx="12534">
                  <c:v>1108.7584213611206</c:v>
                </c:pt>
                <c:pt idx="12535">
                  <c:v>1107.7980613334153</c:v>
                </c:pt>
                <c:pt idx="12536">
                  <c:v>1107.9440173047026</c:v>
                </c:pt>
                <c:pt idx="12537">
                  <c:v>1110.6407151377296</c:v>
                </c:pt>
                <c:pt idx="12538">
                  <c:v>2019.5677707101313</c:v>
                </c:pt>
                <c:pt idx="12539">
                  <c:v>1977.7586860268277</c:v>
                </c:pt>
                <c:pt idx="12540">
                  <c:v>1117.3728343557946</c:v>
                </c:pt>
                <c:pt idx="12541">
                  <c:v>1109.6508385721661</c:v>
                </c:pt>
                <c:pt idx="12542">
                  <c:v>1063.9964694790294</c:v>
                </c:pt>
                <c:pt idx="12543">
                  <c:v>1091.6715201555664</c:v>
                </c:pt>
                <c:pt idx="12544">
                  <c:v>2001.8610244541953</c:v>
                </c:pt>
                <c:pt idx="12545">
                  <c:v>1976.2701170531777</c:v>
                </c:pt>
                <c:pt idx="12546">
                  <c:v>1981.1032677957492</c:v>
                </c:pt>
                <c:pt idx="12547">
                  <c:v>1105.8447946881074</c:v>
                </c:pt>
                <c:pt idx="12548">
                  <c:v>1150.9314218652992</c:v>
                </c:pt>
                <c:pt idx="12549">
                  <c:v>1079.6525297429951</c:v>
                </c:pt>
                <c:pt idx="12550">
                  <c:v>1121.4763601347859</c:v>
                </c:pt>
                <c:pt idx="12551">
                  <c:v>1100.9529308414935</c:v>
                </c:pt>
                <c:pt idx="12552">
                  <c:v>1108.5145747759004</c:v>
                </c:pt>
                <c:pt idx="12553">
                  <c:v>2009.2946649709922</c:v>
                </c:pt>
                <c:pt idx="12554">
                  <c:v>1116.1232330261585</c:v>
                </c:pt>
                <c:pt idx="12555">
                  <c:v>1118.2029664514096</c:v>
                </c:pt>
                <c:pt idx="12556">
                  <c:v>1111.3837520213576</c:v>
                </c:pt>
                <c:pt idx="12557">
                  <c:v>2007.1274758561801</c:v>
                </c:pt>
                <c:pt idx="12558">
                  <c:v>1113.5165254196095</c:v>
                </c:pt>
                <c:pt idx="12559">
                  <c:v>1066.0706030493222</c:v>
                </c:pt>
                <c:pt idx="12560">
                  <c:v>1962.5830173854754</c:v>
                </c:pt>
                <c:pt idx="12561">
                  <c:v>1081.3316747195083</c:v>
                </c:pt>
                <c:pt idx="12562">
                  <c:v>2014.5104626250629</c:v>
                </c:pt>
                <c:pt idx="12563">
                  <c:v>2039.5074674460598</c:v>
                </c:pt>
                <c:pt idx="12564">
                  <c:v>1099.5666698004136</c:v>
                </c:pt>
                <c:pt idx="12565">
                  <c:v>1108.2585446794237</c:v>
                </c:pt>
                <c:pt idx="12566">
                  <c:v>2038.2702818946721</c:v>
                </c:pt>
                <c:pt idx="12567">
                  <c:v>1085.8703570123705</c:v>
                </c:pt>
                <c:pt idx="12568">
                  <c:v>2015.8157104575364</c:v>
                </c:pt>
                <c:pt idx="12569">
                  <c:v>1113.5213746911943</c:v>
                </c:pt>
                <c:pt idx="12570">
                  <c:v>1997.0886972194965</c:v>
                </c:pt>
                <c:pt idx="12571">
                  <c:v>1076.2639688506933</c:v>
                </c:pt>
                <c:pt idx="12572">
                  <c:v>1109.8298214752085</c:v>
                </c:pt>
                <c:pt idx="12573">
                  <c:v>1124.3027361777799</c:v>
                </c:pt>
                <c:pt idx="12574">
                  <c:v>1089.5242319493111</c:v>
                </c:pt>
                <c:pt idx="12575">
                  <c:v>1080.9717105570335</c:v>
                </c:pt>
                <c:pt idx="12576">
                  <c:v>1103.5408375685388</c:v>
                </c:pt>
                <c:pt idx="12577">
                  <c:v>1107.3571060393888</c:v>
                </c:pt>
                <c:pt idx="12578">
                  <c:v>1111.1634253279567</c:v>
                </c:pt>
                <c:pt idx="12579">
                  <c:v>1982.4872830403413</c:v>
                </c:pt>
                <c:pt idx="12580">
                  <c:v>1131.9419595420245</c:v>
                </c:pt>
                <c:pt idx="12581">
                  <c:v>2021.3818415626336</c:v>
                </c:pt>
                <c:pt idx="12582">
                  <c:v>1982.9967680632747</c:v>
                </c:pt>
                <c:pt idx="12583">
                  <c:v>1102.0073447927023</c:v>
                </c:pt>
                <c:pt idx="12584">
                  <c:v>1117.0661024104511</c:v>
                </c:pt>
                <c:pt idx="12585">
                  <c:v>1987.4625989327803</c:v>
                </c:pt>
                <c:pt idx="12586">
                  <c:v>1099.5047829795344</c:v>
                </c:pt>
                <c:pt idx="12587">
                  <c:v>2028.9081631750962</c:v>
                </c:pt>
                <c:pt idx="12588">
                  <c:v>1987.1390797469044</c:v>
                </c:pt>
                <c:pt idx="12589">
                  <c:v>1078.4422495006081</c:v>
                </c:pt>
                <c:pt idx="12590">
                  <c:v>1098.1385733600944</c:v>
                </c:pt>
                <c:pt idx="12591">
                  <c:v>1095.8095692101138</c:v>
                </c:pt>
                <c:pt idx="12592">
                  <c:v>1111.3741992263051</c:v>
                </c:pt>
                <c:pt idx="12593">
                  <c:v>1101.9371589511325</c:v>
                </c:pt>
                <c:pt idx="12594">
                  <c:v>1120.8617097613276</c:v>
                </c:pt>
                <c:pt idx="12595">
                  <c:v>1977.2519538697097</c:v>
                </c:pt>
                <c:pt idx="12596">
                  <c:v>1990.5420891314582</c:v>
                </c:pt>
                <c:pt idx="12597">
                  <c:v>1988.0575112399345</c:v>
                </c:pt>
                <c:pt idx="12598">
                  <c:v>2022.0415706641763</c:v>
                </c:pt>
                <c:pt idx="12599">
                  <c:v>1076.8131780566118</c:v>
                </c:pt>
                <c:pt idx="12600">
                  <c:v>2033.0297734259088</c:v>
                </c:pt>
                <c:pt idx="12601">
                  <c:v>1068.4556747149791</c:v>
                </c:pt>
                <c:pt idx="12602">
                  <c:v>1115.1610197622269</c:v>
                </c:pt>
                <c:pt idx="12603">
                  <c:v>1093.65822473404</c:v>
                </c:pt>
                <c:pt idx="12604">
                  <c:v>1092.5198907497224</c:v>
                </c:pt>
                <c:pt idx="12605">
                  <c:v>1096.672827176975</c:v>
                </c:pt>
                <c:pt idx="12606">
                  <c:v>1061.7089774431847</c:v>
                </c:pt>
                <c:pt idx="12607">
                  <c:v>1107.8413290959334</c:v>
                </c:pt>
                <c:pt idx="12608">
                  <c:v>1167.259368909763</c:v>
                </c:pt>
                <c:pt idx="12609">
                  <c:v>1118.2167939782496</c:v>
                </c:pt>
                <c:pt idx="12610">
                  <c:v>1110.584269672094</c:v>
                </c:pt>
                <c:pt idx="12611">
                  <c:v>1095.9146981223014</c:v>
                </c:pt>
                <c:pt idx="12612">
                  <c:v>2002.7609629584304</c:v>
                </c:pt>
                <c:pt idx="12613">
                  <c:v>1097.2930348268876</c:v>
                </c:pt>
                <c:pt idx="12614">
                  <c:v>1090.6243791094425</c:v>
                </c:pt>
                <c:pt idx="12615">
                  <c:v>1111.0523959743746</c:v>
                </c:pt>
                <c:pt idx="12616">
                  <c:v>1079.8822079042434</c:v>
                </c:pt>
                <c:pt idx="12617">
                  <c:v>1106.3177206359269</c:v>
                </c:pt>
                <c:pt idx="12618">
                  <c:v>1072.6978519723698</c:v>
                </c:pt>
                <c:pt idx="12619">
                  <c:v>2004.6853803852555</c:v>
                </c:pt>
                <c:pt idx="12620">
                  <c:v>1134.5649815424192</c:v>
                </c:pt>
                <c:pt idx="12621">
                  <c:v>1085.5592659615286</c:v>
                </c:pt>
                <c:pt idx="12622">
                  <c:v>1085.6988001110226</c:v>
                </c:pt>
                <c:pt idx="12623">
                  <c:v>1090.5219339801213</c:v>
                </c:pt>
                <c:pt idx="12624">
                  <c:v>1102.6139388566041</c:v>
                </c:pt>
                <c:pt idx="12625">
                  <c:v>1113.4364057638554</c:v>
                </c:pt>
                <c:pt idx="12626">
                  <c:v>1088.9122336112287</c:v>
                </c:pt>
                <c:pt idx="12627">
                  <c:v>1121.6963537587567</c:v>
                </c:pt>
                <c:pt idx="12628">
                  <c:v>1997.9235972040963</c:v>
                </c:pt>
                <c:pt idx="12629">
                  <c:v>1118.9102485011813</c:v>
                </c:pt>
                <c:pt idx="12630">
                  <c:v>1125.5506774465787</c:v>
                </c:pt>
                <c:pt idx="12631">
                  <c:v>1118.8156888742144</c:v>
                </c:pt>
                <c:pt idx="12632">
                  <c:v>1114.3113746653512</c:v>
                </c:pt>
                <c:pt idx="12633">
                  <c:v>1073.9644327551682</c:v>
                </c:pt>
                <c:pt idx="12634">
                  <c:v>1097.7674855709413</c:v>
                </c:pt>
                <c:pt idx="12635">
                  <c:v>1098.1759831411296</c:v>
                </c:pt>
                <c:pt idx="12636">
                  <c:v>1148.4736817636845</c:v>
                </c:pt>
                <c:pt idx="12637">
                  <c:v>1105.4958706669734</c:v>
                </c:pt>
                <c:pt idx="12638">
                  <c:v>1113.0267678516209</c:v>
                </c:pt>
                <c:pt idx="12639">
                  <c:v>1982.6882031246739</c:v>
                </c:pt>
                <c:pt idx="12640">
                  <c:v>1096.6711447056866</c:v>
                </c:pt>
                <c:pt idx="12641">
                  <c:v>1078.6504479014195</c:v>
                </c:pt>
                <c:pt idx="12642">
                  <c:v>1987.5778065727318</c:v>
                </c:pt>
                <c:pt idx="12643">
                  <c:v>2028.6655920475841</c:v>
                </c:pt>
                <c:pt idx="12644">
                  <c:v>1086.716715707121</c:v>
                </c:pt>
                <c:pt idx="12645">
                  <c:v>1112.7668823752711</c:v>
                </c:pt>
                <c:pt idx="12646">
                  <c:v>1974.0666333610825</c:v>
                </c:pt>
                <c:pt idx="12647">
                  <c:v>2003.4683269561447</c:v>
                </c:pt>
                <c:pt idx="12648">
                  <c:v>2029.9679841504401</c:v>
                </c:pt>
                <c:pt idx="12649">
                  <c:v>2014.7317674482024</c:v>
                </c:pt>
                <c:pt idx="12650">
                  <c:v>1999.3498426256597</c:v>
                </c:pt>
                <c:pt idx="12651">
                  <c:v>1970.5773807259577</c:v>
                </c:pt>
                <c:pt idx="12652">
                  <c:v>1108.9482671573107</c:v>
                </c:pt>
                <c:pt idx="12653">
                  <c:v>1111.7450850854157</c:v>
                </c:pt>
                <c:pt idx="12654">
                  <c:v>1094.2971783308224</c:v>
                </c:pt>
                <c:pt idx="12655">
                  <c:v>1080.5373102853184</c:v>
                </c:pt>
                <c:pt idx="12656">
                  <c:v>1088.0654859003666</c:v>
                </c:pt>
                <c:pt idx="12657">
                  <c:v>1097.4110481249072</c:v>
                </c:pt>
                <c:pt idx="12658">
                  <c:v>1093.5628622578758</c:v>
                </c:pt>
                <c:pt idx="12659">
                  <c:v>1113.5540033704071</c:v>
                </c:pt>
                <c:pt idx="12660">
                  <c:v>1988.732130730315</c:v>
                </c:pt>
                <c:pt idx="12661">
                  <c:v>2034.4411097100246</c:v>
                </c:pt>
                <c:pt idx="12662">
                  <c:v>2020.3072663432936</c:v>
                </c:pt>
                <c:pt idx="12663">
                  <c:v>2081.8654405521752</c:v>
                </c:pt>
                <c:pt idx="12664">
                  <c:v>2000.6989257192015</c:v>
                </c:pt>
                <c:pt idx="12665">
                  <c:v>1079.9058123328159</c:v>
                </c:pt>
                <c:pt idx="12666">
                  <c:v>1092.2759316093225</c:v>
                </c:pt>
                <c:pt idx="12667">
                  <c:v>1099.0520352698106</c:v>
                </c:pt>
                <c:pt idx="12668">
                  <c:v>1148.2182134096422</c:v>
                </c:pt>
                <c:pt idx="12669">
                  <c:v>1980.4405223987537</c:v>
                </c:pt>
                <c:pt idx="12670">
                  <c:v>1107.0326398354778</c:v>
                </c:pt>
                <c:pt idx="12671">
                  <c:v>1087.6615210070288</c:v>
                </c:pt>
                <c:pt idx="12672">
                  <c:v>1111.8010401368033</c:v>
                </c:pt>
                <c:pt idx="12673">
                  <c:v>1083.6655535254934</c:v>
                </c:pt>
                <c:pt idx="12674">
                  <c:v>1112.3358178881699</c:v>
                </c:pt>
                <c:pt idx="12675">
                  <c:v>1105.2220623861838</c:v>
                </c:pt>
                <c:pt idx="12676">
                  <c:v>1997.4730665602058</c:v>
                </c:pt>
                <c:pt idx="12677">
                  <c:v>1073.1825276391028</c:v>
                </c:pt>
                <c:pt idx="12678">
                  <c:v>2022.2943375567277</c:v>
                </c:pt>
                <c:pt idx="12679">
                  <c:v>1990.8955100614064</c:v>
                </c:pt>
                <c:pt idx="12680">
                  <c:v>1963.9571664522255</c:v>
                </c:pt>
                <c:pt idx="12681">
                  <c:v>1135.7225590408348</c:v>
                </c:pt>
                <c:pt idx="12682">
                  <c:v>1105.4410689973629</c:v>
                </c:pt>
                <c:pt idx="12683">
                  <c:v>2001.1261223710474</c:v>
                </c:pt>
                <c:pt idx="12684">
                  <c:v>1999.8168567515563</c:v>
                </c:pt>
                <c:pt idx="12685">
                  <c:v>2008.5702794539493</c:v>
                </c:pt>
                <c:pt idx="12686">
                  <c:v>1072.4755528525723</c:v>
                </c:pt>
                <c:pt idx="12687">
                  <c:v>2005.2388458892112</c:v>
                </c:pt>
                <c:pt idx="12688">
                  <c:v>1983.3908760832485</c:v>
                </c:pt>
                <c:pt idx="12689">
                  <c:v>1108.0579071609336</c:v>
                </c:pt>
                <c:pt idx="12690">
                  <c:v>2028.8121991689386</c:v>
                </c:pt>
                <c:pt idx="12691">
                  <c:v>1121.9267686773726</c:v>
                </c:pt>
                <c:pt idx="12692">
                  <c:v>1988.00391575553</c:v>
                </c:pt>
                <c:pt idx="12693">
                  <c:v>1127.6630612909737</c:v>
                </c:pt>
                <c:pt idx="12694">
                  <c:v>2019.4996229839571</c:v>
                </c:pt>
                <c:pt idx="12695">
                  <c:v>1993.4157752499825</c:v>
                </c:pt>
                <c:pt idx="12696">
                  <c:v>2006.8553749721752</c:v>
                </c:pt>
                <c:pt idx="12697">
                  <c:v>1990.3410183230942</c:v>
                </c:pt>
                <c:pt idx="12698">
                  <c:v>1091.1726761047307</c:v>
                </c:pt>
                <c:pt idx="12699">
                  <c:v>1996.0658974073369</c:v>
                </c:pt>
                <c:pt idx="12700">
                  <c:v>2004.6374947885242</c:v>
                </c:pt>
                <c:pt idx="12701">
                  <c:v>1117.4258444576017</c:v>
                </c:pt>
                <c:pt idx="12702">
                  <c:v>1114.0074623317314</c:v>
                </c:pt>
                <c:pt idx="12703">
                  <c:v>1107.7903039234168</c:v>
                </c:pt>
                <c:pt idx="12704">
                  <c:v>1094.8366917669293</c:v>
                </c:pt>
                <c:pt idx="12705">
                  <c:v>1112.9172905661085</c:v>
                </c:pt>
                <c:pt idx="12706">
                  <c:v>1951.1934735838056</c:v>
                </c:pt>
                <c:pt idx="12707">
                  <c:v>1120.98686276887</c:v>
                </c:pt>
                <c:pt idx="12708">
                  <c:v>1109.4164173133183</c:v>
                </c:pt>
                <c:pt idx="12709">
                  <c:v>2001.6616432104365</c:v>
                </c:pt>
                <c:pt idx="12710">
                  <c:v>2019.6803789075595</c:v>
                </c:pt>
                <c:pt idx="12711">
                  <c:v>2031.4372290090409</c:v>
                </c:pt>
                <c:pt idx="12712">
                  <c:v>2007.2081000279386</c:v>
                </c:pt>
                <c:pt idx="12713">
                  <c:v>2037.8669653076486</c:v>
                </c:pt>
                <c:pt idx="12714">
                  <c:v>1983.8552594364132</c:v>
                </c:pt>
                <c:pt idx="12715">
                  <c:v>1998.309010997182</c:v>
                </c:pt>
                <c:pt idx="12716">
                  <c:v>1074.0960770932331</c:v>
                </c:pt>
                <c:pt idx="12717">
                  <c:v>1108.8684024260133</c:v>
                </c:pt>
                <c:pt idx="12718">
                  <c:v>1103.8019183318388</c:v>
                </c:pt>
                <c:pt idx="12719">
                  <c:v>1099.6628398724838</c:v>
                </c:pt>
                <c:pt idx="12720">
                  <c:v>1071.0930465982997</c:v>
                </c:pt>
                <c:pt idx="12721">
                  <c:v>2002.4529481937227</c:v>
                </c:pt>
                <c:pt idx="12722">
                  <c:v>1110.4891529374404</c:v>
                </c:pt>
                <c:pt idx="12723">
                  <c:v>1104.4128109357712</c:v>
                </c:pt>
                <c:pt idx="12724">
                  <c:v>1990.3315228868651</c:v>
                </c:pt>
                <c:pt idx="12725">
                  <c:v>1998.1903551791786</c:v>
                </c:pt>
                <c:pt idx="12726">
                  <c:v>1093.076906953391</c:v>
                </c:pt>
                <c:pt idx="12727">
                  <c:v>1095.7004118420775</c:v>
                </c:pt>
                <c:pt idx="12728">
                  <c:v>1119.3020366799574</c:v>
                </c:pt>
                <c:pt idx="12729">
                  <c:v>1117.6735042153189</c:v>
                </c:pt>
                <c:pt idx="12730">
                  <c:v>2035.992713376826</c:v>
                </c:pt>
                <c:pt idx="12731">
                  <c:v>2004.9802017244447</c:v>
                </c:pt>
                <c:pt idx="12732">
                  <c:v>1081.9560933296734</c:v>
                </c:pt>
                <c:pt idx="12733">
                  <c:v>2009.2224966718472</c:v>
                </c:pt>
                <c:pt idx="12734">
                  <c:v>1090.5580504343313</c:v>
                </c:pt>
                <c:pt idx="12735">
                  <c:v>1050.9599842594218</c:v>
                </c:pt>
                <c:pt idx="12736">
                  <c:v>1996.6814422954126</c:v>
                </c:pt>
                <c:pt idx="12737">
                  <c:v>1103.0708457511232</c:v>
                </c:pt>
                <c:pt idx="12738">
                  <c:v>1104.3739409641125</c:v>
                </c:pt>
                <c:pt idx="12739">
                  <c:v>1133.6010692141697</c:v>
                </c:pt>
                <c:pt idx="12740">
                  <c:v>1091.9351148166406</c:v>
                </c:pt>
                <c:pt idx="12741">
                  <c:v>1097.3213627550476</c:v>
                </c:pt>
                <c:pt idx="12742">
                  <c:v>1992.5334579046312</c:v>
                </c:pt>
                <c:pt idx="12743">
                  <c:v>1099.4491227840997</c:v>
                </c:pt>
                <c:pt idx="12744">
                  <c:v>1111.9565735972405</c:v>
                </c:pt>
                <c:pt idx="12745">
                  <c:v>1110.9728347636476</c:v>
                </c:pt>
                <c:pt idx="12746">
                  <c:v>1155.0268852069119</c:v>
                </c:pt>
                <c:pt idx="12747">
                  <c:v>1120.9113528767432</c:v>
                </c:pt>
                <c:pt idx="12748">
                  <c:v>1082.4469449795968</c:v>
                </c:pt>
                <c:pt idx="12749">
                  <c:v>1081.4603191606614</c:v>
                </c:pt>
                <c:pt idx="12750">
                  <c:v>1985.6397645352627</c:v>
                </c:pt>
                <c:pt idx="12751">
                  <c:v>1118.9428719280581</c:v>
                </c:pt>
                <c:pt idx="12752">
                  <c:v>1108.4325167500899</c:v>
                </c:pt>
                <c:pt idx="12753">
                  <c:v>1999.044300981411</c:v>
                </c:pt>
                <c:pt idx="12754">
                  <c:v>1100.2932367181222</c:v>
                </c:pt>
                <c:pt idx="12755">
                  <c:v>2010.8013377724731</c:v>
                </c:pt>
                <c:pt idx="12756">
                  <c:v>1994.073724183321</c:v>
                </c:pt>
                <c:pt idx="12757">
                  <c:v>1095.6262799425567</c:v>
                </c:pt>
                <c:pt idx="12758">
                  <c:v>1995.6462128724954</c:v>
                </c:pt>
                <c:pt idx="12759">
                  <c:v>1099.8586633819386</c:v>
                </c:pt>
                <c:pt idx="12760">
                  <c:v>1084.7237438305735</c:v>
                </c:pt>
                <c:pt idx="12761">
                  <c:v>1086.4967095435254</c:v>
                </c:pt>
                <c:pt idx="12762">
                  <c:v>1049.7939105689743</c:v>
                </c:pt>
                <c:pt idx="12763">
                  <c:v>1085.1937188466857</c:v>
                </c:pt>
                <c:pt idx="12764">
                  <c:v>1114.0845307627644</c:v>
                </c:pt>
                <c:pt idx="12765">
                  <c:v>1129.6574919138791</c:v>
                </c:pt>
                <c:pt idx="12766">
                  <c:v>1085.8815855847395</c:v>
                </c:pt>
                <c:pt idx="12767">
                  <c:v>1136.8772152683064</c:v>
                </c:pt>
                <c:pt idx="12768">
                  <c:v>1156.6324902289682</c:v>
                </c:pt>
                <c:pt idx="12769">
                  <c:v>1083.2448714093539</c:v>
                </c:pt>
                <c:pt idx="12770">
                  <c:v>1101.2703832820596</c:v>
                </c:pt>
                <c:pt idx="12771">
                  <c:v>1062.5465535006504</c:v>
                </c:pt>
                <c:pt idx="12772">
                  <c:v>1111.3045088424146</c:v>
                </c:pt>
                <c:pt idx="12773">
                  <c:v>1121.9923026905537</c:v>
                </c:pt>
                <c:pt idx="12774">
                  <c:v>1051.6903069941768</c:v>
                </c:pt>
                <c:pt idx="12775">
                  <c:v>1092.7179528027684</c:v>
                </c:pt>
                <c:pt idx="12776">
                  <c:v>1105.1671954713906</c:v>
                </c:pt>
                <c:pt idx="12777">
                  <c:v>2037.1765190898495</c:v>
                </c:pt>
                <c:pt idx="12778">
                  <c:v>1157.0096907282996</c:v>
                </c:pt>
                <c:pt idx="12779">
                  <c:v>1088.6499488500383</c:v>
                </c:pt>
                <c:pt idx="12780">
                  <c:v>1119.4526822170815</c:v>
                </c:pt>
                <c:pt idx="12781">
                  <c:v>1081.2462732812041</c:v>
                </c:pt>
                <c:pt idx="12782">
                  <c:v>1106.5587206577236</c:v>
                </c:pt>
                <c:pt idx="12783">
                  <c:v>1093.8557280311647</c:v>
                </c:pt>
                <c:pt idx="12784">
                  <c:v>1091.3091257542421</c:v>
                </c:pt>
                <c:pt idx="12785">
                  <c:v>1103.3547531686695</c:v>
                </c:pt>
                <c:pt idx="12786">
                  <c:v>1100.6097714187717</c:v>
                </c:pt>
                <c:pt idx="12787">
                  <c:v>2035.0730337368616</c:v>
                </c:pt>
                <c:pt idx="12788">
                  <c:v>1107.7993865270259</c:v>
                </c:pt>
                <c:pt idx="12789">
                  <c:v>1072.9773821305478</c:v>
                </c:pt>
                <c:pt idx="12790">
                  <c:v>1097.341522944183</c:v>
                </c:pt>
                <c:pt idx="12791">
                  <c:v>1143.5652861295544</c:v>
                </c:pt>
                <c:pt idx="12792">
                  <c:v>1117.5199934146231</c:v>
                </c:pt>
                <c:pt idx="12793">
                  <c:v>1091.804426765327</c:v>
                </c:pt>
                <c:pt idx="12794">
                  <c:v>1118.408606424867</c:v>
                </c:pt>
                <c:pt idx="12795">
                  <c:v>1090.5944889227969</c:v>
                </c:pt>
                <c:pt idx="12796">
                  <c:v>1115.5122480131688</c:v>
                </c:pt>
                <c:pt idx="12797">
                  <c:v>1116.5782662108033</c:v>
                </c:pt>
                <c:pt idx="12798">
                  <c:v>1095.2375995639811</c:v>
                </c:pt>
                <c:pt idx="12799">
                  <c:v>1119.9238442092269</c:v>
                </c:pt>
                <c:pt idx="12800">
                  <c:v>1083.107807564023</c:v>
                </c:pt>
                <c:pt idx="12801">
                  <c:v>1122.4717620580702</c:v>
                </c:pt>
                <c:pt idx="12802">
                  <c:v>1075.9398449893945</c:v>
                </c:pt>
                <c:pt idx="12803">
                  <c:v>1100.9842902220842</c:v>
                </c:pt>
                <c:pt idx="12804">
                  <c:v>1121.5684839672308</c:v>
                </c:pt>
                <c:pt idx="12805">
                  <c:v>1093.7977177430887</c:v>
                </c:pt>
                <c:pt idx="12806">
                  <c:v>1083.2919438650474</c:v>
                </c:pt>
                <c:pt idx="12807">
                  <c:v>1104.2177146737974</c:v>
                </c:pt>
                <c:pt idx="12808">
                  <c:v>1134.2559913797029</c:v>
                </c:pt>
                <c:pt idx="12809">
                  <c:v>1128.6352752068908</c:v>
                </c:pt>
                <c:pt idx="12810">
                  <c:v>1071.4076423862803</c:v>
                </c:pt>
                <c:pt idx="12811">
                  <c:v>1118.6578832903008</c:v>
                </c:pt>
                <c:pt idx="12812">
                  <c:v>1109.7292963494097</c:v>
                </c:pt>
                <c:pt idx="12813">
                  <c:v>1104.0290901670082</c:v>
                </c:pt>
                <c:pt idx="12814">
                  <c:v>1093.5411868606282</c:v>
                </c:pt>
                <c:pt idx="12815">
                  <c:v>1991.1610936025313</c:v>
                </c:pt>
                <c:pt idx="12816">
                  <c:v>1086.635269475124</c:v>
                </c:pt>
                <c:pt idx="12817">
                  <c:v>1975.4272341773533</c:v>
                </c:pt>
                <c:pt idx="12818">
                  <c:v>1121.2712217576491</c:v>
                </c:pt>
                <c:pt idx="12819">
                  <c:v>1096.8697950131136</c:v>
                </c:pt>
                <c:pt idx="12820">
                  <c:v>1131.4722165031696</c:v>
                </c:pt>
                <c:pt idx="12821">
                  <c:v>1129.3013270059714</c:v>
                </c:pt>
                <c:pt idx="12822">
                  <c:v>1058.1685424035327</c:v>
                </c:pt>
                <c:pt idx="12823">
                  <c:v>1158.8544256725763</c:v>
                </c:pt>
                <c:pt idx="12824">
                  <c:v>1099.5629369470407</c:v>
                </c:pt>
                <c:pt idx="12825">
                  <c:v>1136.7728167075011</c:v>
                </c:pt>
                <c:pt idx="12826">
                  <c:v>1106.5188119788645</c:v>
                </c:pt>
                <c:pt idx="12827">
                  <c:v>1983.4267421952306</c:v>
                </c:pt>
                <c:pt idx="12828">
                  <c:v>1095.694138998414</c:v>
                </c:pt>
                <c:pt idx="12829">
                  <c:v>1103.538429674828</c:v>
                </c:pt>
                <c:pt idx="12830">
                  <c:v>1102.2561160687465</c:v>
                </c:pt>
                <c:pt idx="12831">
                  <c:v>1131.6028157082549</c:v>
                </c:pt>
                <c:pt idx="12832">
                  <c:v>1125.1072528147422</c:v>
                </c:pt>
                <c:pt idx="12833">
                  <c:v>1089.5389109818984</c:v>
                </c:pt>
                <c:pt idx="12834">
                  <c:v>1094.7032528640841</c:v>
                </c:pt>
                <c:pt idx="12835">
                  <c:v>1047.2251066382355</c:v>
                </c:pt>
                <c:pt idx="12836">
                  <c:v>1094.3723252897173</c:v>
                </c:pt>
                <c:pt idx="12837">
                  <c:v>2017.4538032436294</c:v>
                </c:pt>
                <c:pt idx="12838">
                  <c:v>1141.1473544380572</c:v>
                </c:pt>
                <c:pt idx="12839">
                  <c:v>1083.7268825141214</c:v>
                </c:pt>
                <c:pt idx="12840">
                  <c:v>1068.7222715645366</c:v>
                </c:pt>
                <c:pt idx="12841">
                  <c:v>2004.4141977388663</c:v>
                </c:pt>
                <c:pt idx="12842">
                  <c:v>1091.0675093827783</c:v>
                </c:pt>
                <c:pt idx="12843">
                  <c:v>1992.9988296613662</c:v>
                </c:pt>
                <c:pt idx="12844">
                  <c:v>1086.1071101534433</c:v>
                </c:pt>
                <c:pt idx="12845">
                  <c:v>1981.1422876396603</c:v>
                </c:pt>
                <c:pt idx="12846">
                  <c:v>1108.2822147556069</c:v>
                </c:pt>
                <c:pt idx="12847">
                  <c:v>1106.006345771676</c:v>
                </c:pt>
                <c:pt idx="12848">
                  <c:v>1117.5932471892113</c:v>
                </c:pt>
                <c:pt idx="12849">
                  <c:v>1088.889223824842</c:v>
                </c:pt>
                <c:pt idx="12850">
                  <c:v>1092.2279055871688</c:v>
                </c:pt>
                <c:pt idx="12851">
                  <c:v>2018.1203108203335</c:v>
                </c:pt>
                <c:pt idx="12852">
                  <c:v>1100.5103153307691</c:v>
                </c:pt>
                <c:pt idx="12853">
                  <c:v>1115.1568296623218</c:v>
                </c:pt>
                <c:pt idx="12854">
                  <c:v>1077.6438528651897</c:v>
                </c:pt>
                <c:pt idx="12855">
                  <c:v>1990.6547803689232</c:v>
                </c:pt>
                <c:pt idx="12856">
                  <c:v>2009.2371415917671</c:v>
                </c:pt>
                <c:pt idx="12857">
                  <c:v>1096.6160320992888</c:v>
                </c:pt>
                <c:pt idx="12858">
                  <c:v>1103.3074083458778</c:v>
                </c:pt>
                <c:pt idx="12859">
                  <c:v>1098.3112339005525</c:v>
                </c:pt>
                <c:pt idx="12860">
                  <c:v>1135.2426393703206</c:v>
                </c:pt>
                <c:pt idx="12861">
                  <c:v>2005.2918292664297</c:v>
                </c:pt>
                <c:pt idx="12862">
                  <c:v>1080.0852674651676</c:v>
                </c:pt>
                <c:pt idx="12863">
                  <c:v>1954.3677846949602</c:v>
                </c:pt>
                <c:pt idx="12864">
                  <c:v>1092.3862031985391</c:v>
                </c:pt>
                <c:pt idx="12865">
                  <c:v>2017.2490865142513</c:v>
                </c:pt>
                <c:pt idx="12866">
                  <c:v>1090.7479632367877</c:v>
                </c:pt>
                <c:pt idx="12867">
                  <c:v>1104.9171465194886</c:v>
                </c:pt>
                <c:pt idx="12868">
                  <c:v>1094.8367017350868</c:v>
                </c:pt>
                <c:pt idx="12869">
                  <c:v>1123.3957401548398</c:v>
                </c:pt>
                <c:pt idx="12870">
                  <c:v>1121.9799070945569</c:v>
                </c:pt>
                <c:pt idx="12871">
                  <c:v>1110.3103312230176</c:v>
                </c:pt>
                <c:pt idx="12872">
                  <c:v>1074.9273380422219</c:v>
                </c:pt>
                <c:pt idx="12873">
                  <c:v>1991.1169823642485</c:v>
                </c:pt>
                <c:pt idx="12874">
                  <c:v>1065.1417508924008</c:v>
                </c:pt>
                <c:pt idx="12875">
                  <c:v>1128.7135404847572</c:v>
                </c:pt>
                <c:pt idx="12876">
                  <c:v>1108.2314332233204</c:v>
                </c:pt>
                <c:pt idx="12877">
                  <c:v>1129.5115978854519</c:v>
                </c:pt>
                <c:pt idx="12878">
                  <c:v>1064.581102380384</c:v>
                </c:pt>
                <c:pt idx="12879">
                  <c:v>1126.7976952982208</c:v>
                </c:pt>
                <c:pt idx="12880">
                  <c:v>1094.9823408193749</c:v>
                </c:pt>
                <c:pt idx="12881">
                  <c:v>1106.530500424283</c:v>
                </c:pt>
                <c:pt idx="12882">
                  <c:v>2009.9042631677148</c:v>
                </c:pt>
                <c:pt idx="12883">
                  <c:v>1117.4949742121264</c:v>
                </c:pt>
                <c:pt idx="12884">
                  <c:v>1991.1088785350096</c:v>
                </c:pt>
                <c:pt idx="12885">
                  <c:v>1100.6647073747588</c:v>
                </c:pt>
                <c:pt idx="12886">
                  <c:v>1093.0671619947439</c:v>
                </c:pt>
                <c:pt idx="12887">
                  <c:v>1099.0171233636227</c:v>
                </c:pt>
                <c:pt idx="12888">
                  <c:v>1086.5523209691444</c:v>
                </c:pt>
                <c:pt idx="12889">
                  <c:v>1121.2720478248555</c:v>
                </c:pt>
                <c:pt idx="12890">
                  <c:v>2010.3714263299057</c:v>
                </c:pt>
                <c:pt idx="12891">
                  <c:v>1962.4388779243598</c:v>
                </c:pt>
                <c:pt idx="12892">
                  <c:v>1108.6196833092429</c:v>
                </c:pt>
                <c:pt idx="12893">
                  <c:v>1097.3316028432109</c:v>
                </c:pt>
                <c:pt idx="12894">
                  <c:v>1073.7047792038927</c:v>
                </c:pt>
                <c:pt idx="12895">
                  <c:v>1116.2902823623513</c:v>
                </c:pt>
                <c:pt idx="12896">
                  <c:v>1101.671383081155</c:v>
                </c:pt>
                <c:pt idx="12897">
                  <c:v>2039.3886956656547</c:v>
                </c:pt>
                <c:pt idx="12898">
                  <c:v>1115.8672794285242</c:v>
                </c:pt>
                <c:pt idx="12899">
                  <c:v>1078.3162964954754</c:v>
                </c:pt>
                <c:pt idx="12900">
                  <c:v>1139.3326494673138</c:v>
                </c:pt>
                <c:pt idx="12901">
                  <c:v>1081.9032399122793</c:v>
                </c:pt>
                <c:pt idx="12902">
                  <c:v>1086.898992602763</c:v>
                </c:pt>
                <c:pt idx="12903">
                  <c:v>1988.6194455399664</c:v>
                </c:pt>
                <c:pt idx="12904">
                  <c:v>1095.0017848464793</c:v>
                </c:pt>
                <c:pt idx="12905">
                  <c:v>1080.4429274125271</c:v>
                </c:pt>
                <c:pt idx="12906">
                  <c:v>1987.7164283472853</c:v>
                </c:pt>
                <c:pt idx="12907">
                  <c:v>1132.5620961195955</c:v>
                </c:pt>
                <c:pt idx="12908">
                  <c:v>1075.4945834985583</c:v>
                </c:pt>
                <c:pt idx="12909">
                  <c:v>1126.2104659133363</c:v>
                </c:pt>
                <c:pt idx="12910">
                  <c:v>1081.6961772290931</c:v>
                </c:pt>
                <c:pt idx="12911">
                  <c:v>1123.3130422717636</c:v>
                </c:pt>
                <c:pt idx="12912">
                  <c:v>1097.9794877816253</c:v>
                </c:pt>
                <c:pt idx="12913">
                  <c:v>1090.4417468666531</c:v>
                </c:pt>
                <c:pt idx="12914">
                  <c:v>1990.5801652070038</c:v>
                </c:pt>
                <c:pt idx="12915">
                  <c:v>1995.3446943050801</c:v>
                </c:pt>
                <c:pt idx="12916">
                  <c:v>1095.6453873382816</c:v>
                </c:pt>
                <c:pt idx="12917">
                  <c:v>1083.8213774415779</c:v>
                </c:pt>
                <c:pt idx="12918">
                  <c:v>1057.9128238971077</c:v>
                </c:pt>
                <c:pt idx="12919">
                  <c:v>1095.005165918298</c:v>
                </c:pt>
                <c:pt idx="12920">
                  <c:v>1081.7857649936161</c:v>
                </c:pt>
                <c:pt idx="12921">
                  <c:v>2015.2644893488878</c:v>
                </c:pt>
                <c:pt idx="12922">
                  <c:v>1076.2461651464021</c:v>
                </c:pt>
                <c:pt idx="12923">
                  <c:v>1101.5676203376454</c:v>
                </c:pt>
                <c:pt idx="12924">
                  <c:v>1115.2555031824263</c:v>
                </c:pt>
                <c:pt idx="12925">
                  <c:v>1127.8401833104037</c:v>
                </c:pt>
                <c:pt idx="12926">
                  <c:v>1080.9134638972832</c:v>
                </c:pt>
                <c:pt idx="12927">
                  <c:v>1094.3242931196889</c:v>
                </c:pt>
                <c:pt idx="12928">
                  <c:v>1106.21673778748</c:v>
                </c:pt>
                <c:pt idx="12929">
                  <c:v>1959.5860570514444</c:v>
                </c:pt>
                <c:pt idx="12930">
                  <c:v>2005.1189307486154</c:v>
                </c:pt>
                <c:pt idx="12931">
                  <c:v>2007.2994703867103</c:v>
                </c:pt>
                <c:pt idx="12932">
                  <c:v>1975.8000076056933</c:v>
                </c:pt>
                <c:pt idx="12933">
                  <c:v>1098.4078560570099</c:v>
                </c:pt>
                <c:pt idx="12934">
                  <c:v>1084.1489059121477</c:v>
                </c:pt>
                <c:pt idx="12935">
                  <c:v>1081.9011100277969</c:v>
                </c:pt>
                <c:pt idx="12936">
                  <c:v>1961.3749416491974</c:v>
                </c:pt>
                <c:pt idx="12937">
                  <c:v>1107.0429344021054</c:v>
                </c:pt>
                <c:pt idx="12938">
                  <c:v>1108.1052107478536</c:v>
                </c:pt>
                <c:pt idx="12939">
                  <c:v>1092.067211550913</c:v>
                </c:pt>
                <c:pt idx="12940">
                  <c:v>1098.0232495459054</c:v>
                </c:pt>
                <c:pt idx="12941">
                  <c:v>1082.5009014099778</c:v>
                </c:pt>
                <c:pt idx="12942">
                  <c:v>1129.694048172332</c:v>
                </c:pt>
                <c:pt idx="12943">
                  <c:v>1094.9973029608871</c:v>
                </c:pt>
                <c:pt idx="12944">
                  <c:v>1107.088515102379</c:v>
                </c:pt>
                <c:pt idx="12945">
                  <c:v>1094.8834658584076</c:v>
                </c:pt>
                <c:pt idx="12946">
                  <c:v>1123.4496225731705</c:v>
                </c:pt>
                <c:pt idx="12947">
                  <c:v>2005.0553164951516</c:v>
                </c:pt>
                <c:pt idx="12948">
                  <c:v>1100.1160269201332</c:v>
                </c:pt>
                <c:pt idx="12949">
                  <c:v>1090.6658949230632</c:v>
                </c:pt>
                <c:pt idx="12950">
                  <c:v>1115.1301476456131</c:v>
                </c:pt>
                <c:pt idx="12951">
                  <c:v>1114.4156944107663</c:v>
                </c:pt>
                <c:pt idx="12952">
                  <c:v>1115.7248538238143</c:v>
                </c:pt>
                <c:pt idx="12953">
                  <c:v>1080.8764145873618</c:v>
                </c:pt>
                <c:pt idx="12954">
                  <c:v>1117.1125966634665</c:v>
                </c:pt>
                <c:pt idx="12955">
                  <c:v>1091.0371464465934</c:v>
                </c:pt>
                <c:pt idx="12956">
                  <c:v>1988.6191702953661</c:v>
                </c:pt>
                <c:pt idx="12957">
                  <c:v>1094.33741401558</c:v>
                </c:pt>
                <c:pt idx="12958">
                  <c:v>1981.2069941303776</c:v>
                </c:pt>
                <c:pt idx="12959">
                  <c:v>1997.2259489634055</c:v>
                </c:pt>
                <c:pt idx="12960">
                  <c:v>1086.3850333219862</c:v>
                </c:pt>
                <c:pt idx="12961">
                  <c:v>1064.7482503754102</c:v>
                </c:pt>
                <c:pt idx="12962">
                  <c:v>1071.6020561985788</c:v>
                </c:pt>
                <c:pt idx="12963">
                  <c:v>1082.1649468700891</c:v>
                </c:pt>
                <c:pt idx="12964">
                  <c:v>1059.8879522284972</c:v>
                </c:pt>
                <c:pt idx="12965">
                  <c:v>2000.8092324245463</c:v>
                </c:pt>
                <c:pt idx="12966">
                  <c:v>1087.31123998813</c:v>
                </c:pt>
                <c:pt idx="12967">
                  <c:v>1134.9573922055965</c:v>
                </c:pt>
                <c:pt idx="12968">
                  <c:v>1077.1069425453559</c:v>
                </c:pt>
                <c:pt idx="12969">
                  <c:v>1098.6107478837528</c:v>
                </c:pt>
                <c:pt idx="12970">
                  <c:v>1121.4780041213835</c:v>
                </c:pt>
                <c:pt idx="12971">
                  <c:v>1082.4479916669061</c:v>
                </c:pt>
                <c:pt idx="12972">
                  <c:v>1089.9312732525996</c:v>
                </c:pt>
                <c:pt idx="12973">
                  <c:v>1070.4984206302429</c:v>
                </c:pt>
                <c:pt idx="12974">
                  <c:v>1050.8711887038035</c:v>
                </c:pt>
                <c:pt idx="12975">
                  <c:v>1112.5493728425793</c:v>
                </c:pt>
                <c:pt idx="12976">
                  <c:v>2001.1949834780662</c:v>
                </c:pt>
                <c:pt idx="12977">
                  <c:v>1075.911365492856</c:v>
                </c:pt>
                <c:pt idx="12978">
                  <c:v>1126.7620110245643</c:v>
                </c:pt>
                <c:pt idx="12979">
                  <c:v>1106.4853182136296</c:v>
                </c:pt>
                <c:pt idx="12980">
                  <c:v>1063.1079100569143</c:v>
                </c:pt>
                <c:pt idx="12981">
                  <c:v>1091.5972858964269</c:v>
                </c:pt>
                <c:pt idx="12982">
                  <c:v>1158.6040183313205</c:v>
                </c:pt>
                <c:pt idx="12983">
                  <c:v>1107.2350573109884</c:v>
                </c:pt>
                <c:pt idx="12984">
                  <c:v>1107.0034075318408</c:v>
                </c:pt>
                <c:pt idx="12985">
                  <c:v>2003.3875557644842</c:v>
                </c:pt>
                <c:pt idx="12986">
                  <c:v>1995.7723983926976</c:v>
                </c:pt>
                <c:pt idx="12987">
                  <c:v>1966.1530269693203</c:v>
                </c:pt>
                <c:pt idx="12988">
                  <c:v>1103.2121626999542</c:v>
                </c:pt>
                <c:pt idx="12989">
                  <c:v>1080.2999960916666</c:v>
                </c:pt>
                <c:pt idx="12990">
                  <c:v>1106.4507708919468</c:v>
                </c:pt>
                <c:pt idx="12991">
                  <c:v>2005.0777855635451</c:v>
                </c:pt>
                <c:pt idx="12992">
                  <c:v>1109.6979885454768</c:v>
                </c:pt>
                <c:pt idx="12993">
                  <c:v>1063.3558878322369</c:v>
                </c:pt>
                <c:pt idx="12994">
                  <c:v>1095.1059581357961</c:v>
                </c:pt>
                <c:pt idx="12995">
                  <c:v>1063.1242844815254</c:v>
                </c:pt>
                <c:pt idx="12996">
                  <c:v>1139.0949455250588</c:v>
                </c:pt>
                <c:pt idx="12997">
                  <c:v>1079.6164298910821</c:v>
                </c:pt>
                <c:pt idx="12998">
                  <c:v>1121.6196372078823</c:v>
                </c:pt>
                <c:pt idx="12999">
                  <c:v>1116.9818277333109</c:v>
                </c:pt>
                <c:pt idx="13000">
                  <c:v>1082.6849338442985</c:v>
                </c:pt>
                <c:pt idx="13001">
                  <c:v>1098.5240390280403</c:v>
                </c:pt>
                <c:pt idx="13002">
                  <c:v>1100.9408783074566</c:v>
                </c:pt>
                <c:pt idx="13003">
                  <c:v>1076.0565330658558</c:v>
                </c:pt>
                <c:pt idx="13004">
                  <c:v>1123.6525392170774</c:v>
                </c:pt>
                <c:pt idx="13005">
                  <c:v>2030.8048925275521</c:v>
                </c:pt>
                <c:pt idx="13006">
                  <c:v>1101.8924303319175</c:v>
                </c:pt>
                <c:pt idx="13007">
                  <c:v>1092.1568565476152</c:v>
                </c:pt>
                <c:pt idx="13008">
                  <c:v>2017.0782443192581</c:v>
                </c:pt>
                <c:pt idx="13009">
                  <c:v>1135.5267318116041</c:v>
                </c:pt>
                <c:pt idx="13010">
                  <c:v>1995.4425275636681</c:v>
                </c:pt>
                <c:pt idx="13011">
                  <c:v>1115.0340526099844</c:v>
                </c:pt>
                <c:pt idx="13012">
                  <c:v>1067.2551684743357</c:v>
                </c:pt>
                <c:pt idx="13013">
                  <c:v>1092.3548194631683</c:v>
                </c:pt>
                <c:pt idx="13014">
                  <c:v>1125.8680059917519</c:v>
                </c:pt>
                <c:pt idx="13015">
                  <c:v>1117.424225088899</c:v>
                </c:pt>
                <c:pt idx="13016">
                  <c:v>2003.3607530837944</c:v>
                </c:pt>
                <c:pt idx="13017">
                  <c:v>1101.5589131295433</c:v>
                </c:pt>
                <c:pt idx="13018">
                  <c:v>1114.4489614814877</c:v>
                </c:pt>
                <c:pt idx="13019">
                  <c:v>1114.1858413346145</c:v>
                </c:pt>
                <c:pt idx="13020">
                  <c:v>2021.3450961240019</c:v>
                </c:pt>
                <c:pt idx="13021">
                  <c:v>1089.3099791099794</c:v>
                </c:pt>
                <c:pt idx="13022">
                  <c:v>1086.4636609206541</c:v>
                </c:pt>
                <c:pt idx="13023">
                  <c:v>1076.8480222301503</c:v>
                </c:pt>
                <c:pt idx="13024">
                  <c:v>1112.1743261844574</c:v>
                </c:pt>
                <c:pt idx="13025">
                  <c:v>1093.5154678488345</c:v>
                </c:pt>
                <c:pt idx="13026">
                  <c:v>1111.9822613952333</c:v>
                </c:pt>
                <c:pt idx="13027">
                  <c:v>1074.5371274942786</c:v>
                </c:pt>
                <c:pt idx="13028">
                  <c:v>1061.5720984398733</c:v>
                </c:pt>
                <c:pt idx="13029">
                  <c:v>2004.8806271248159</c:v>
                </c:pt>
                <c:pt idx="13030">
                  <c:v>1101.9319956777517</c:v>
                </c:pt>
                <c:pt idx="13031">
                  <c:v>1115.9465321067776</c:v>
                </c:pt>
                <c:pt idx="13032">
                  <c:v>2008.2335916877689</c:v>
                </c:pt>
                <c:pt idx="13033">
                  <c:v>1982.1493905762957</c:v>
                </c:pt>
                <c:pt idx="13034">
                  <c:v>1121.6335837407853</c:v>
                </c:pt>
                <c:pt idx="13035">
                  <c:v>1087.9612645256086</c:v>
                </c:pt>
                <c:pt idx="13036">
                  <c:v>1970.6967573299805</c:v>
                </c:pt>
                <c:pt idx="13037">
                  <c:v>1084.4570697040235</c:v>
                </c:pt>
                <c:pt idx="13038">
                  <c:v>1078.9932883412368</c:v>
                </c:pt>
                <c:pt idx="13039">
                  <c:v>1109.6128531250101</c:v>
                </c:pt>
                <c:pt idx="13040">
                  <c:v>1093.4214184344105</c:v>
                </c:pt>
                <c:pt idx="13041">
                  <c:v>1088.735742185318</c:v>
                </c:pt>
                <c:pt idx="13042">
                  <c:v>2013.5489214923537</c:v>
                </c:pt>
                <c:pt idx="13043">
                  <c:v>1126.0761731748757</c:v>
                </c:pt>
                <c:pt idx="13044">
                  <c:v>1105.7105648045238</c:v>
                </c:pt>
                <c:pt idx="13045">
                  <c:v>1078.3707716982394</c:v>
                </c:pt>
                <c:pt idx="13046">
                  <c:v>1114.332194049299</c:v>
                </c:pt>
                <c:pt idx="13047">
                  <c:v>1071.7612546170276</c:v>
                </c:pt>
                <c:pt idx="13048">
                  <c:v>1954.2509727191073</c:v>
                </c:pt>
                <c:pt idx="13049">
                  <c:v>1096.7282461712352</c:v>
                </c:pt>
                <c:pt idx="13050">
                  <c:v>1074.1370472786762</c:v>
                </c:pt>
                <c:pt idx="13051">
                  <c:v>1078.5533503220884</c:v>
                </c:pt>
                <c:pt idx="13052">
                  <c:v>1063.7855230632124</c:v>
                </c:pt>
                <c:pt idx="13053">
                  <c:v>1122.6059863607657</c:v>
                </c:pt>
                <c:pt idx="13054">
                  <c:v>1119.7150196578923</c:v>
                </c:pt>
                <c:pt idx="13055">
                  <c:v>1075.3006288035117</c:v>
                </c:pt>
                <c:pt idx="13056">
                  <c:v>1085.482450326683</c:v>
                </c:pt>
                <c:pt idx="13057">
                  <c:v>1114.2485029826541</c:v>
                </c:pt>
                <c:pt idx="13058">
                  <c:v>1062.7038069466689</c:v>
                </c:pt>
                <c:pt idx="13059">
                  <c:v>2017.6494966376695</c:v>
                </c:pt>
                <c:pt idx="13060">
                  <c:v>1109.9823288040752</c:v>
                </c:pt>
                <c:pt idx="13061">
                  <c:v>1129.0873111131129</c:v>
                </c:pt>
                <c:pt idx="13062">
                  <c:v>1120.7600098645798</c:v>
                </c:pt>
                <c:pt idx="13063">
                  <c:v>1102.5010982455576</c:v>
                </c:pt>
                <c:pt idx="13064">
                  <c:v>1103.155218988765</c:v>
                </c:pt>
                <c:pt idx="13065">
                  <c:v>2033.7446779457703</c:v>
                </c:pt>
                <c:pt idx="13066">
                  <c:v>1079.073833876922</c:v>
                </c:pt>
                <c:pt idx="13067">
                  <c:v>1087.6073180297321</c:v>
                </c:pt>
                <c:pt idx="13068">
                  <c:v>1133.8182594053576</c:v>
                </c:pt>
                <c:pt idx="13069">
                  <c:v>1111.4851066430324</c:v>
                </c:pt>
                <c:pt idx="13070">
                  <c:v>1107.110335305568</c:v>
                </c:pt>
                <c:pt idx="13071">
                  <c:v>1982.1256398553214</c:v>
                </c:pt>
                <c:pt idx="13072">
                  <c:v>1116.4492277807969</c:v>
                </c:pt>
                <c:pt idx="13073">
                  <c:v>1967.850323268462</c:v>
                </c:pt>
                <c:pt idx="13074">
                  <c:v>1102.0882584554497</c:v>
                </c:pt>
                <c:pt idx="13075">
                  <c:v>2001.8051286231801</c:v>
                </c:pt>
                <c:pt idx="13076">
                  <c:v>1105.8484147804986</c:v>
                </c:pt>
                <c:pt idx="13077">
                  <c:v>1084.9523987015746</c:v>
                </c:pt>
                <c:pt idx="13078">
                  <c:v>1077.2471394131289</c:v>
                </c:pt>
                <c:pt idx="13079">
                  <c:v>1088.570907912831</c:v>
                </c:pt>
                <c:pt idx="13080">
                  <c:v>1147.9304371995206</c:v>
                </c:pt>
                <c:pt idx="13081">
                  <c:v>1105.7148405035298</c:v>
                </c:pt>
                <c:pt idx="13082">
                  <c:v>1148.1934976385321</c:v>
                </c:pt>
                <c:pt idx="13083">
                  <c:v>1079.304265492915</c:v>
                </c:pt>
                <c:pt idx="13084">
                  <c:v>1981.283513388051</c:v>
                </c:pt>
                <c:pt idx="13085">
                  <c:v>1092.406937483395</c:v>
                </c:pt>
                <c:pt idx="13086">
                  <c:v>1121.1311841463234</c:v>
                </c:pt>
                <c:pt idx="13087">
                  <c:v>1127.7947784164248</c:v>
                </c:pt>
                <c:pt idx="13088">
                  <c:v>1119.5317825987481</c:v>
                </c:pt>
                <c:pt idx="13089">
                  <c:v>1106.0603002468622</c:v>
                </c:pt>
                <c:pt idx="13090">
                  <c:v>1981.1262324698796</c:v>
                </c:pt>
                <c:pt idx="13091">
                  <c:v>1070.3054781014428</c:v>
                </c:pt>
                <c:pt idx="13092">
                  <c:v>1116.5868917803205</c:v>
                </c:pt>
                <c:pt idx="13093">
                  <c:v>1102.1772468420429</c:v>
                </c:pt>
                <c:pt idx="13094">
                  <c:v>2006.7105760566001</c:v>
                </c:pt>
                <c:pt idx="13095">
                  <c:v>1104.32439132843</c:v>
                </c:pt>
                <c:pt idx="13096">
                  <c:v>1066.7960591206738</c:v>
                </c:pt>
                <c:pt idx="13097">
                  <c:v>1085.4451956750654</c:v>
                </c:pt>
                <c:pt idx="13098">
                  <c:v>1093.1406101646141</c:v>
                </c:pt>
                <c:pt idx="13099">
                  <c:v>1099.3057477499203</c:v>
                </c:pt>
                <c:pt idx="13100">
                  <c:v>1101.2087628172851</c:v>
                </c:pt>
                <c:pt idx="13101">
                  <c:v>1111.6984599402583</c:v>
                </c:pt>
                <c:pt idx="13102">
                  <c:v>1128.7618036466502</c:v>
                </c:pt>
                <c:pt idx="13103">
                  <c:v>1061.5624609571835</c:v>
                </c:pt>
                <c:pt idx="13104">
                  <c:v>1093.3673269370665</c:v>
                </c:pt>
                <c:pt idx="13105">
                  <c:v>1091.8565025148637</c:v>
                </c:pt>
                <c:pt idx="13106">
                  <c:v>1076.199717251968</c:v>
                </c:pt>
                <c:pt idx="13107">
                  <c:v>1076.3484036837983</c:v>
                </c:pt>
                <c:pt idx="13108">
                  <c:v>1101.4061592926262</c:v>
                </c:pt>
                <c:pt idx="13109">
                  <c:v>1065.3752746121334</c:v>
                </c:pt>
                <c:pt idx="13110">
                  <c:v>1126.6246684276614</c:v>
                </c:pt>
                <c:pt idx="13111">
                  <c:v>1086.2443027862621</c:v>
                </c:pt>
                <c:pt idx="13112">
                  <c:v>1109.8995413022496</c:v>
                </c:pt>
                <c:pt idx="13113">
                  <c:v>1087.530411134034</c:v>
                </c:pt>
                <c:pt idx="13114">
                  <c:v>1081.0923359169403</c:v>
                </c:pt>
                <c:pt idx="13115">
                  <c:v>1068.8121749902391</c:v>
                </c:pt>
                <c:pt idx="13116">
                  <c:v>1076.9445068543816</c:v>
                </c:pt>
                <c:pt idx="13117">
                  <c:v>1120.4897081493293</c:v>
                </c:pt>
                <c:pt idx="13118">
                  <c:v>2023.4808646115559</c:v>
                </c:pt>
                <c:pt idx="13119">
                  <c:v>1096.8691675476357</c:v>
                </c:pt>
                <c:pt idx="13120">
                  <c:v>1135.5548901717666</c:v>
                </c:pt>
                <c:pt idx="13121">
                  <c:v>1133.5165686173889</c:v>
                </c:pt>
                <c:pt idx="13122">
                  <c:v>1110.2971457112078</c:v>
                </c:pt>
                <c:pt idx="13123">
                  <c:v>1060.7680200058905</c:v>
                </c:pt>
                <c:pt idx="13124">
                  <c:v>2007.6365700466597</c:v>
                </c:pt>
                <c:pt idx="13125">
                  <c:v>1146.6507128288149</c:v>
                </c:pt>
                <c:pt idx="13126">
                  <c:v>2003.9054875215934</c:v>
                </c:pt>
                <c:pt idx="13127">
                  <c:v>2040.6202076875795</c:v>
                </c:pt>
                <c:pt idx="13128">
                  <c:v>1080.3448103243802</c:v>
                </c:pt>
                <c:pt idx="13129">
                  <c:v>1095.6313643584788</c:v>
                </c:pt>
                <c:pt idx="13130">
                  <c:v>1117.3334474237668</c:v>
                </c:pt>
                <c:pt idx="13131">
                  <c:v>1100.6934252732144</c:v>
                </c:pt>
                <c:pt idx="13132">
                  <c:v>1097.0707942037398</c:v>
                </c:pt>
                <c:pt idx="13133">
                  <c:v>1098.4121169158884</c:v>
                </c:pt>
                <c:pt idx="13134">
                  <c:v>2038.4461395026472</c:v>
                </c:pt>
                <c:pt idx="13135">
                  <c:v>1101.8808109979705</c:v>
                </c:pt>
                <c:pt idx="13136">
                  <c:v>1106.8907512931155</c:v>
                </c:pt>
                <c:pt idx="13137">
                  <c:v>1969.0109493195168</c:v>
                </c:pt>
                <c:pt idx="13138">
                  <c:v>1112.5710648595241</c:v>
                </c:pt>
                <c:pt idx="13139">
                  <c:v>1093.5631189358558</c:v>
                </c:pt>
                <c:pt idx="13140">
                  <c:v>2004.6434059322455</c:v>
                </c:pt>
                <c:pt idx="13141">
                  <c:v>1036.8506712177207</c:v>
                </c:pt>
                <c:pt idx="13142">
                  <c:v>1086.1341784857023</c:v>
                </c:pt>
                <c:pt idx="13143">
                  <c:v>2028.4121282582382</c:v>
                </c:pt>
                <c:pt idx="13144">
                  <c:v>1086.0817431651153</c:v>
                </c:pt>
                <c:pt idx="13145">
                  <c:v>1122.4260659847203</c:v>
                </c:pt>
                <c:pt idx="13146">
                  <c:v>1109.7865614162831</c:v>
                </c:pt>
                <c:pt idx="13147">
                  <c:v>1092.2508312473662</c:v>
                </c:pt>
                <c:pt idx="13148">
                  <c:v>1087.0200081494006</c:v>
                </c:pt>
                <c:pt idx="13149">
                  <c:v>1064.8969260869401</c:v>
                </c:pt>
                <c:pt idx="13150">
                  <c:v>1122.5408046520408</c:v>
                </c:pt>
                <c:pt idx="13151">
                  <c:v>1063.5963733394519</c:v>
                </c:pt>
                <c:pt idx="13152">
                  <c:v>1101.7005162458929</c:v>
                </c:pt>
                <c:pt idx="13153">
                  <c:v>1156.804548688546</c:v>
                </c:pt>
                <c:pt idx="13154">
                  <c:v>1107.5220764253836</c:v>
                </c:pt>
                <c:pt idx="13155">
                  <c:v>1081.026814101223</c:v>
                </c:pt>
                <c:pt idx="13156">
                  <c:v>1097.2466026521286</c:v>
                </c:pt>
                <c:pt idx="13157">
                  <c:v>1119.119250512186</c:v>
                </c:pt>
                <c:pt idx="13158">
                  <c:v>1111.6081443823</c:v>
                </c:pt>
                <c:pt idx="13159">
                  <c:v>1118.957340656792</c:v>
                </c:pt>
                <c:pt idx="13160">
                  <c:v>1087.5840891709126</c:v>
                </c:pt>
                <c:pt idx="13161">
                  <c:v>1098.9582741888971</c:v>
                </c:pt>
                <c:pt idx="13162">
                  <c:v>1126.424681601356</c:v>
                </c:pt>
                <c:pt idx="13163">
                  <c:v>1108.0496583964471</c:v>
                </c:pt>
                <c:pt idx="13164">
                  <c:v>1991.9143312407973</c:v>
                </c:pt>
                <c:pt idx="13165">
                  <c:v>1972.578824548789</c:v>
                </c:pt>
                <c:pt idx="13166">
                  <c:v>1976.4498299845827</c:v>
                </c:pt>
                <c:pt idx="13167">
                  <c:v>2035.5829750413607</c:v>
                </c:pt>
                <c:pt idx="13168">
                  <c:v>1091.9953681329246</c:v>
                </c:pt>
                <c:pt idx="13169">
                  <c:v>1120.389071429084</c:v>
                </c:pt>
                <c:pt idx="13170">
                  <c:v>1977.7867779371713</c:v>
                </c:pt>
                <c:pt idx="13171">
                  <c:v>1126.4740614481605</c:v>
                </c:pt>
                <c:pt idx="13172">
                  <c:v>2005.6455632130637</c:v>
                </c:pt>
                <c:pt idx="13173">
                  <c:v>1113.2852437967706</c:v>
                </c:pt>
                <c:pt idx="13174">
                  <c:v>1103.5791986417719</c:v>
                </c:pt>
                <c:pt idx="13175">
                  <c:v>1128.258034199451</c:v>
                </c:pt>
                <c:pt idx="13176">
                  <c:v>1128.4449867026178</c:v>
                </c:pt>
                <c:pt idx="13177">
                  <c:v>1090.4636202694012</c:v>
                </c:pt>
                <c:pt idx="13178">
                  <c:v>1121.4917988987495</c:v>
                </c:pt>
                <c:pt idx="13179">
                  <c:v>2030.3608450441666</c:v>
                </c:pt>
                <c:pt idx="13180">
                  <c:v>2021.9601440763454</c:v>
                </c:pt>
                <c:pt idx="13181">
                  <c:v>1095.9809053494289</c:v>
                </c:pt>
                <c:pt idx="13182">
                  <c:v>1099.5071788530825</c:v>
                </c:pt>
                <c:pt idx="13183">
                  <c:v>1133.3862731830102</c:v>
                </c:pt>
                <c:pt idx="13184">
                  <c:v>1098.2908778385013</c:v>
                </c:pt>
                <c:pt idx="13185">
                  <c:v>1104.2890065652634</c:v>
                </c:pt>
                <c:pt idx="13186">
                  <c:v>1080.7055875278136</c:v>
                </c:pt>
                <c:pt idx="13187">
                  <c:v>1098.8203749841337</c:v>
                </c:pt>
                <c:pt idx="13188">
                  <c:v>1106.5671901386042</c:v>
                </c:pt>
                <c:pt idx="13189">
                  <c:v>1080.1716759454139</c:v>
                </c:pt>
                <c:pt idx="13190">
                  <c:v>1091.0726866134032</c:v>
                </c:pt>
                <c:pt idx="13191">
                  <c:v>1117.160830749662</c:v>
                </c:pt>
                <c:pt idx="13192">
                  <c:v>1123.5540095478432</c:v>
                </c:pt>
                <c:pt idx="13193">
                  <c:v>1097.8151077691334</c:v>
                </c:pt>
                <c:pt idx="13194">
                  <c:v>1069.9553059109905</c:v>
                </c:pt>
                <c:pt idx="13195">
                  <c:v>1103.8478752318042</c:v>
                </c:pt>
                <c:pt idx="13196">
                  <c:v>1095.4338720081132</c:v>
                </c:pt>
                <c:pt idx="13197">
                  <c:v>1098.6321442205995</c:v>
                </c:pt>
                <c:pt idx="13198">
                  <c:v>1068.1103223803129</c:v>
                </c:pt>
                <c:pt idx="13199">
                  <c:v>1968.1210792366724</c:v>
                </c:pt>
                <c:pt idx="13200">
                  <c:v>1074.6396840130442</c:v>
                </c:pt>
                <c:pt idx="13201">
                  <c:v>2021.1773098597014</c:v>
                </c:pt>
                <c:pt idx="13202">
                  <c:v>1097.8625614177568</c:v>
                </c:pt>
                <c:pt idx="13203">
                  <c:v>1095.828779884107</c:v>
                </c:pt>
                <c:pt idx="13204">
                  <c:v>1092.9135804189802</c:v>
                </c:pt>
                <c:pt idx="13205">
                  <c:v>1084.3824049157256</c:v>
                </c:pt>
                <c:pt idx="13206">
                  <c:v>1091.9532740204093</c:v>
                </c:pt>
                <c:pt idx="13207">
                  <c:v>1099.5702578794994</c:v>
                </c:pt>
                <c:pt idx="13208">
                  <c:v>1118.1021671902247</c:v>
                </c:pt>
                <c:pt idx="13209">
                  <c:v>2027.0379305973665</c:v>
                </c:pt>
                <c:pt idx="13210">
                  <c:v>2005.8920807766904</c:v>
                </c:pt>
                <c:pt idx="13211">
                  <c:v>1134.637326499382</c:v>
                </c:pt>
                <c:pt idx="13212">
                  <c:v>1073.2022289852014</c:v>
                </c:pt>
                <c:pt idx="13213">
                  <c:v>2007.7222397098856</c:v>
                </c:pt>
                <c:pt idx="13214">
                  <c:v>1085.6907154814373</c:v>
                </c:pt>
                <c:pt idx="13215">
                  <c:v>1069.3442526309448</c:v>
                </c:pt>
                <c:pt idx="13216">
                  <c:v>1094.830229062469</c:v>
                </c:pt>
                <c:pt idx="13217">
                  <c:v>1141.1126653229528</c:v>
                </c:pt>
                <c:pt idx="13218">
                  <c:v>1104.1475366673078</c:v>
                </c:pt>
                <c:pt idx="13219">
                  <c:v>1096.5010021887865</c:v>
                </c:pt>
                <c:pt idx="13220">
                  <c:v>1067.8026760933271</c:v>
                </c:pt>
                <c:pt idx="13221">
                  <c:v>1086.3297157737099</c:v>
                </c:pt>
                <c:pt idx="13222">
                  <c:v>1088.2871656417392</c:v>
                </c:pt>
                <c:pt idx="13223">
                  <c:v>1102.5441352683854</c:v>
                </c:pt>
                <c:pt idx="13224">
                  <c:v>1072.1026780142445</c:v>
                </c:pt>
                <c:pt idx="13225">
                  <c:v>1096.7678280221708</c:v>
                </c:pt>
                <c:pt idx="13226">
                  <c:v>1971.9116309020528</c:v>
                </c:pt>
                <c:pt idx="13227">
                  <c:v>1093.6542108291849</c:v>
                </c:pt>
                <c:pt idx="13228">
                  <c:v>1107.5256844181138</c:v>
                </c:pt>
                <c:pt idx="13229">
                  <c:v>1086.5424882837135</c:v>
                </c:pt>
                <c:pt idx="13230">
                  <c:v>1111.8194525702868</c:v>
                </c:pt>
                <c:pt idx="13231">
                  <c:v>1117.4026572459131</c:v>
                </c:pt>
                <c:pt idx="13232">
                  <c:v>1121.4717408992799</c:v>
                </c:pt>
                <c:pt idx="13233">
                  <c:v>1125.6900939456241</c:v>
                </c:pt>
                <c:pt idx="13234">
                  <c:v>1071.7342252780725</c:v>
                </c:pt>
                <c:pt idx="13235">
                  <c:v>1092.3702790676202</c:v>
                </c:pt>
                <c:pt idx="13236">
                  <c:v>2015.8458147676724</c:v>
                </c:pt>
                <c:pt idx="13237">
                  <c:v>1108.519180970977</c:v>
                </c:pt>
                <c:pt idx="13238">
                  <c:v>1108.1233905162117</c:v>
                </c:pt>
                <c:pt idx="13239">
                  <c:v>1992.0012362411965</c:v>
                </c:pt>
                <c:pt idx="13240">
                  <c:v>1077.1133144409559</c:v>
                </c:pt>
                <c:pt idx="13241">
                  <c:v>1085.1191604943081</c:v>
                </c:pt>
                <c:pt idx="13242">
                  <c:v>1113.9517059878192</c:v>
                </c:pt>
                <c:pt idx="13243">
                  <c:v>2040.157460317911</c:v>
                </c:pt>
                <c:pt idx="13244">
                  <c:v>1084.1558416137063</c:v>
                </c:pt>
                <c:pt idx="13245">
                  <c:v>1123.5113010317764</c:v>
                </c:pt>
                <c:pt idx="13246">
                  <c:v>1086.0762472104898</c:v>
                </c:pt>
                <c:pt idx="13247">
                  <c:v>1079.273346261424</c:v>
                </c:pt>
                <c:pt idx="13248">
                  <c:v>1122.1230622588714</c:v>
                </c:pt>
                <c:pt idx="13249">
                  <c:v>1144.7388518021644</c:v>
                </c:pt>
                <c:pt idx="13250">
                  <c:v>1102.333071634589</c:v>
                </c:pt>
                <c:pt idx="13251">
                  <c:v>1100.8904663466474</c:v>
                </c:pt>
                <c:pt idx="13252">
                  <c:v>1112.5455325442558</c:v>
                </c:pt>
                <c:pt idx="13253">
                  <c:v>1071.1916194259009</c:v>
                </c:pt>
                <c:pt idx="13254">
                  <c:v>1113.7552467296234</c:v>
                </c:pt>
                <c:pt idx="13255">
                  <c:v>1123.3146057392537</c:v>
                </c:pt>
                <c:pt idx="13256">
                  <c:v>2033.0127070658916</c:v>
                </c:pt>
                <c:pt idx="13257">
                  <c:v>1108.6297493716045</c:v>
                </c:pt>
                <c:pt idx="13258">
                  <c:v>1089.1864288925606</c:v>
                </c:pt>
                <c:pt idx="13259">
                  <c:v>1093.7938210442635</c:v>
                </c:pt>
                <c:pt idx="13260">
                  <c:v>1128.4089714510055</c:v>
                </c:pt>
                <c:pt idx="13261">
                  <c:v>1085.9788917875289</c:v>
                </c:pt>
                <c:pt idx="13262">
                  <c:v>1102.4649673696094</c:v>
                </c:pt>
                <c:pt idx="13263">
                  <c:v>1117.9311489036384</c:v>
                </c:pt>
                <c:pt idx="13264">
                  <c:v>1081.0123925065466</c:v>
                </c:pt>
                <c:pt idx="13265">
                  <c:v>1109.5248025001249</c:v>
                </c:pt>
                <c:pt idx="13266">
                  <c:v>1120.3377977962455</c:v>
                </c:pt>
                <c:pt idx="13267">
                  <c:v>1063.6702932593666</c:v>
                </c:pt>
                <c:pt idx="13268">
                  <c:v>1103.1046392795884</c:v>
                </c:pt>
                <c:pt idx="13269">
                  <c:v>1105.4729688519674</c:v>
                </c:pt>
                <c:pt idx="13270">
                  <c:v>1106.2878135098415</c:v>
                </c:pt>
                <c:pt idx="13271">
                  <c:v>1109.0123750878881</c:v>
                </c:pt>
                <c:pt idx="13272">
                  <c:v>1104.4148108532593</c:v>
                </c:pt>
                <c:pt idx="13273">
                  <c:v>1092.3030991475475</c:v>
                </c:pt>
                <c:pt idx="13274">
                  <c:v>1104.5454010197586</c:v>
                </c:pt>
                <c:pt idx="13275">
                  <c:v>1114.5488900385772</c:v>
                </c:pt>
                <c:pt idx="13276">
                  <c:v>1121.7559441333372</c:v>
                </c:pt>
                <c:pt idx="13277">
                  <c:v>1121.6262248328762</c:v>
                </c:pt>
                <c:pt idx="13278">
                  <c:v>1075.6289012157472</c:v>
                </c:pt>
                <c:pt idx="13279">
                  <c:v>1100.1860913470862</c:v>
                </c:pt>
                <c:pt idx="13280">
                  <c:v>1098.8387357298286</c:v>
                </c:pt>
                <c:pt idx="13281">
                  <c:v>1091.8681861689258</c:v>
                </c:pt>
                <c:pt idx="13282">
                  <c:v>1994.8542123191221</c:v>
                </c:pt>
                <c:pt idx="13283">
                  <c:v>1103.2898467127341</c:v>
                </c:pt>
                <c:pt idx="13284">
                  <c:v>1126.0193705053637</c:v>
                </c:pt>
                <c:pt idx="13285">
                  <c:v>1073.3907076712355</c:v>
                </c:pt>
                <c:pt idx="13286">
                  <c:v>1980.6275443838663</c:v>
                </c:pt>
                <c:pt idx="13287">
                  <c:v>1116.5150653052099</c:v>
                </c:pt>
                <c:pt idx="13288">
                  <c:v>1112.9922118347542</c:v>
                </c:pt>
                <c:pt idx="13289">
                  <c:v>1102.340110761967</c:v>
                </c:pt>
                <c:pt idx="13290">
                  <c:v>2048.9808172746143</c:v>
                </c:pt>
                <c:pt idx="13291">
                  <c:v>1077.4223619262207</c:v>
                </c:pt>
                <c:pt idx="13292">
                  <c:v>1120.9012541226173</c:v>
                </c:pt>
                <c:pt idx="13293">
                  <c:v>1077.2337029669475</c:v>
                </c:pt>
                <c:pt idx="13294">
                  <c:v>1099.8774066665626</c:v>
                </c:pt>
                <c:pt idx="13295">
                  <c:v>2016.6981933562952</c:v>
                </c:pt>
                <c:pt idx="13296">
                  <c:v>1126.9363237074003</c:v>
                </c:pt>
                <c:pt idx="13297">
                  <c:v>1987.944996342492</c:v>
                </c:pt>
                <c:pt idx="13298">
                  <c:v>2014.9677189875722</c:v>
                </c:pt>
                <c:pt idx="13299">
                  <c:v>1090.9276190809733</c:v>
                </c:pt>
                <c:pt idx="13300">
                  <c:v>1098.8734625654306</c:v>
                </c:pt>
                <c:pt idx="13301">
                  <c:v>1991.671644380677</c:v>
                </c:pt>
                <c:pt idx="13302">
                  <c:v>1993.635082003768</c:v>
                </c:pt>
                <c:pt idx="13303">
                  <c:v>1997.5294840823613</c:v>
                </c:pt>
                <c:pt idx="13304">
                  <c:v>1102.6901355350944</c:v>
                </c:pt>
                <c:pt idx="13305">
                  <c:v>1086.5781723854311</c:v>
                </c:pt>
                <c:pt idx="13306">
                  <c:v>1082.2337292880331</c:v>
                </c:pt>
                <c:pt idx="13307">
                  <c:v>1125.2173093177798</c:v>
                </c:pt>
                <c:pt idx="13308">
                  <c:v>1089.8464909961233</c:v>
                </c:pt>
                <c:pt idx="13309">
                  <c:v>1080.7649735348493</c:v>
                </c:pt>
                <c:pt idx="13310">
                  <c:v>1077.9577232400488</c:v>
                </c:pt>
                <c:pt idx="13311">
                  <c:v>1135.638800054531</c:v>
                </c:pt>
                <c:pt idx="13312">
                  <c:v>1077.4890709117346</c:v>
                </c:pt>
                <c:pt idx="13313">
                  <c:v>1132.4686807771445</c:v>
                </c:pt>
                <c:pt idx="13314">
                  <c:v>2027.1671061377917</c:v>
                </c:pt>
                <c:pt idx="13315">
                  <c:v>1099.0595199753459</c:v>
                </c:pt>
                <c:pt idx="13316">
                  <c:v>1085.8853331172045</c:v>
                </c:pt>
                <c:pt idx="13317">
                  <c:v>1062.7278921184195</c:v>
                </c:pt>
                <c:pt idx="13318">
                  <c:v>1998.3198731752407</c:v>
                </c:pt>
                <c:pt idx="13319">
                  <c:v>1979.4729044278117</c:v>
                </c:pt>
                <c:pt idx="13320">
                  <c:v>1982.8666374855954</c:v>
                </c:pt>
                <c:pt idx="13321">
                  <c:v>1085.6949549306432</c:v>
                </c:pt>
                <c:pt idx="13322">
                  <c:v>1074.2579749816125</c:v>
                </c:pt>
                <c:pt idx="13323">
                  <c:v>1118.2614696709247</c:v>
                </c:pt>
                <c:pt idx="13324">
                  <c:v>2045.4018391894874</c:v>
                </c:pt>
                <c:pt idx="13325">
                  <c:v>1098.3015802601276</c:v>
                </c:pt>
                <c:pt idx="13326">
                  <c:v>1124.7607684464688</c:v>
                </c:pt>
                <c:pt idx="13327">
                  <c:v>1084.4761318039389</c:v>
                </c:pt>
                <c:pt idx="13328">
                  <c:v>1097.1140510275002</c:v>
                </c:pt>
                <c:pt idx="13329">
                  <c:v>1045.9067864437854</c:v>
                </c:pt>
                <c:pt idx="13330">
                  <c:v>1105.7817616782256</c:v>
                </c:pt>
                <c:pt idx="13331">
                  <c:v>2009.1955425295471</c:v>
                </c:pt>
                <c:pt idx="13332">
                  <c:v>1995.6338856886848</c:v>
                </c:pt>
                <c:pt idx="13333">
                  <c:v>1994.6626035793033</c:v>
                </c:pt>
                <c:pt idx="13334">
                  <c:v>1983.0350826786339</c:v>
                </c:pt>
                <c:pt idx="13335">
                  <c:v>2006.7280265480283</c:v>
                </c:pt>
                <c:pt idx="13336">
                  <c:v>1091.3873331854861</c:v>
                </c:pt>
                <c:pt idx="13337">
                  <c:v>1114.5233375527287</c:v>
                </c:pt>
                <c:pt idx="13338">
                  <c:v>1104.0766182410707</c:v>
                </c:pt>
                <c:pt idx="13339">
                  <c:v>1105.6056127813072</c:v>
                </c:pt>
                <c:pt idx="13340">
                  <c:v>1125.4212932008647</c:v>
                </c:pt>
                <c:pt idx="13341">
                  <c:v>1106.0563471715118</c:v>
                </c:pt>
                <c:pt idx="13342">
                  <c:v>1074.2050169547915</c:v>
                </c:pt>
                <c:pt idx="13343">
                  <c:v>1982.7115878662285</c:v>
                </c:pt>
                <c:pt idx="13344">
                  <c:v>2015.8929533204043</c:v>
                </c:pt>
                <c:pt idx="13345">
                  <c:v>2005.2301552639458</c:v>
                </c:pt>
                <c:pt idx="13346">
                  <c:v>1094.0806272961804</c:v>
                </c:pt>
                <c:pt idx="13347">
                  <c:v>1979.6075748864619</c:v>
                </c:pt>
                <c:pt idx="13348">
                  <c:v>1090.9343797868407</c:v>
                </c:pt>
                <c:pt idx="13349">
                  <c:v>1110.92353344157</c:v>
                </c:pt>
                <c:pt idx="13350">
                  <c:v>1075.9711067145699</c:v>
                </c:pt>
                <c:pt idx="13351">
                  <c:v>1099.9844669602091</c:v>
                </c:pt>
                <c:pt idx="13352">
                  <c:v>1122.1471652823564</c:v>
                </c:pt>
                <c:pt idx="13353">
                  <c:v>1113.5273364635138</c:v>
                </c:pt>
                <c:pt idx="13354">
                  <c:v>1083.6149049849982</c:v>
                </c:pt>
                <c:pt idx="13355">
                  <c:v>1089.2380608314493</c:v>
                </c:pt>
                <c:pt idx="13356">
                  <c:v>1098.7108190256672</c:v>
                </c:pt>
                <c:pt idx="13357">
                  <c:v>1141.165518441614</c:v>
                </c:pt>
                <c:pt idx="13358">
                  <c:v>1994.7256770696636</c:v>
                </c:pt>
                <c:pt idx="13359">
                  <c:v>1121.5871107526934</c:v>
                </c:pt>
                <c:pt idx="13360">
                  <c:v>1102.2953468456506</c:v>
                </c:pt>
                <c:pt idx="13361">
                  <c:v>1123.7072572075695</c:v>
                </c:pt>
                <c:pt idx="13362">
                  <c:v>2014.9313445631276</c:v>
                </c:pt>
                <c:pt idx="13363">
                  <c:v>1991.0301196391858</c:v>
                </c:pt>
                <c:pt idx="13364">
                  <c:v>1131.3197126949431</c:v>
                </c:pt>
                <c:pt idx="13365">
                  <c:v>1074.0358525380673</c:v>
                </c:pt>
                <c:pt idx="13366">
                  <c:v>1135.5915336774331</c:v>
                </c:pt>
                <c:pt idx="13367">
                  <c:v>1105.206322854775</c:v>
                </c:pt>
                <c:pt idx="13368">
                  <c:v>1127.3296145636582</c:v>
                </c:pt>
                <c:pt idx="13369">
                  <c:v>1969.7450131471596</c:v>
                </c:pt>
                <c:pt idx="13370">
                  <c:v>1119.7816172314087</c:v>
                </c:pt>
                <c:pt idx="13371">
                  <c:v>1980.1159027639278</c:v>
                </c:pt>
                <c:pt idx="13372">
                  <c:v>2006.9070398045797</c:v>
                </c:pt>
                <c:pt idx="13373">
                  <c:v>1104.7260316713232</c:v>
                </c:pt>
                <c:pt idx="13374">
                  <c:v>1133.621470682908</c:v>
                </c:pt>
                <c:pt idx="13375">
                  <c:v>1106.1423020604755</c:v>
                </c:pt>
                <c:pt idx="13376">
                  <c:v>1115.1595620336341</c:v>
                </c:pt>
                <c:pt idx="13377">
                  <c:v>1077.9678998208965</c:v>
                </c:pt>
                <c:pt idx="13378">
                  <c:v>1114.6103309387431</c:v>
                </c:pt>
                <c:pt idx="13379">
                  <c:v>1099.2410914079353</c:v>
                </c:pt>
                <c:pt idx="13380">
                  <c:v>1107.7873778028861</c:v>
                </c:pt>
                <c:pt idx="13381">
                  <c:v>1104.3311448810252</c:v>
                </c:pt>
                <c:pt idx="13382">
                  <c:v>1112.1345535227294</c:v>
                </c:pt>
                <c:pt idx="13383">
                  <c:v>1102.5992669110537</c:v>
                </c:pt>
                <c:pt idx="13384">
                  <c:v>1112.0270797587295</c:v>
                </c:pt>
                <c:pt idx="13385">
                  <c:v>1109.1983669971144</c:v>
                </c:pt>
                <c:pt idx="13386">
                  <c:v>1074.4020478149762</c:v>
                </c:pt>
                <c:pt idx="13387">
                  <c:v>1999.3692662696437</c:v>
                </c:pt>
                <c:pt idx="13388">
                  <c:v>1122.6149415800187</c:v>
                </c:pt>
                <c:pt idx="13389">
                  <c:v>2021.5635081371888</c:v>
                </c:pt>
                <c:pt idx="13390">
                  <c:v>1986.4631676161794</c:v>
                </c:pt>
                <c:pt idx="13391">
                  <c:v>2014.7042682279521</c:v>
                </c:pt>
                <c:pt idx="13392">
                  <c:v>1979.3586771247074</c:v>
                </c:pt>
                <c:pt idx="13393">
                  <c:v>1994.6726198189915</c:v>
                </c:pt>
                <c:pt idx="13394">
                  <c:v>1975.4029433121195</c:v>
                </c:pt>
                <c:pt idx="13395">
                  <c:v>1119.9262746401341</c:v>
                </c:pt>
                <c:pt idx="13396">
                  <c:v>1065.1482253541117</c:v>
                </c:pt>
                <c:pt idx="13397">
                  <c:v>1099.4151050824357</c:v>
                </c:pt>
                <c:pt idx="13398">
                  <c:v>1073.5411080143231</c:v>
                </c:pt>
                <c:pt idx="13399">
                  <c:v>1110.2039357519495</c:v>
                </c:pt>
                <c:pt idx="13400">
                  <c:v>1096.5758825507121</c:v>
                </c:pt>
                <c:pt idx="13401">
                  <c:v>1130.208724241963</c:v>
                </c:pt>
                <c:pt idx="13402">
                  <c:v>1089.0204705375927</c:v>
                </c:pt>
                <c:pt idx="13403">
                  <c:v>1110.5350180301928</c:v>
                </c:pt>
                <c:pt idx="13404">
                  <c:v>1092.1540272782618</c:v>
                </c:pt>
                <c:pt idx="13405">
                  <c:v>1105.016439753321</c:v>
                </c:pt>
                <c:pt idx="13406">
                  <c:v>1096.7361075372182</c:v>
                </c:pt>
                <c:pt idx="13407">
                  <c:v>1112.9314940625341</c:v>
                </c:pt>
                <c:pt idx="13408">
                  <c:v>1076.9863947165693</c:v>
                </c:pt>
                <c:pt idx="13409">
                  <c:v>1121.6318529886594</c:v>
                </c:pt>
                <c:pt idx="13410">
                  <c:v>1073.1849598551491</c:v>
                </c:pt>
                <c:pt idx="13411">
                  <c:v>1104.6487950386725</c:v>
                </c:pt>
                <c:pt idx="13412">
                  <c:v>1115.6082158135207</c:v>
                </c:pt>
                <c:pt idx="13413">
                  <c:v>1104.5897259763422</c:v>
                </c:pt>
                <c:pt idx="13414">
                  <c:v>1977.4095077315201</c:v>
                </c:pt>
                <c:pt idx="13415">
                  <c:v>1083.8844270288382</c:v>
                </c:pt>
                <c:pt idx="13416">
                  <c:v>1977.984411311144</c:v>
                </c:pt>
                <c:pt idx="13417">
                  <c:v>1097.1846064514318</c:v>
                </c:pt>
                <c:pt idx="13418">
                  <c:v>1117.0037392500274</c:v>
                </c:pt>
                <c:pt idx="13419">
                  <c:v>2010.734529684054</c:v>
                </c:pt>
                <c:pt idx="13420">
                  <c:v>1139.5812660885483</c:v>
                </c:pt>
                <c:pt idx="13421">
                  <c:v>1081.0026848262789</c:v>
                </c:pt>
                <c:pt idx="13422">
                  <c:v>1087.8944654668965</c:v>
                </c:pt>
                <c:pt idx="13423">
                  <c:v>1091.0940487552812</c:v>
                </c:pt>
                <c:pt idx="13424">
                  <c:v>1113.0137649138753</c:v>
                </c:pt>
                <c:pt idx="13425">
                  <c:v>1093.558661840601</c:v>
                </c:pt>
                <c:pt idx="13426">
                  <c:v>1114.5982292812159</c:v>
                </c:pt>
                <c:pt idx="13427">
                  <c:v>1125.020132607264</c:v>
                </c:pt>
                <c:pt idx="13428">
                  <c:v>1087.6939567511324</c:v>
                </c:pt>
                <c:pt idx="13429">
                  <c:v>1083.9103697252222</c:v>
                </c:pt>
                <c:pt idx="13430">
                  <c:v>1118.2888763568062</c:v>
                </c:pt>
                <c:pt idx="13431">
                  <c:v>1058.7519212433876</c:v>
                </c:pt>
                <c:pt idx="13432">
                  <c:v>1124.2731984130035</c:v>
                </c:pt>
                <c:pt idx="13433">
                  <c:v>1084.2875365163684</c:v>
                </c:pt>
                <c:pt idx="13434">
                  <c:v>1079.433884611394</c:v>
                </c:pt>
                <c:pt idx="13435">
                  <c:v>1098.659383548089</c:v>
                </c:pt>
                <c:pt idx="13436">
                  <c:v>1079.5413983150563</c:v>
                </c:pt>
                <c:pt idx="13437">
                  <c:v>1059.2525011599625</c:v>
                </c:pt>
                <c:pt idx="13438">
                  <c:v>1107.8446255242179</c:v>
                </c:pt>
                <c:pt idx="13439">
                  <c:v>1117.1992882286906</c:v>
                </c:pt>
                <c:pt idx="13440">
                  <c:v>1096.5989334016547</c:v>
                </c:pt>
                <c:pt idx="13441">
                  <c:v>1084.9642564602634</c:v>
                </c:pt>
                <c:pt idx="13442">
                  <c:v>1138.5659598157381</c:v>
                </c:pt>
                <c:pt idx="13443">
                  <c:v>1691.3474178302538</c:v>
                </c:pt>
                <c:pt idx="13444">
                  <c:v>1080.7926408887602</c:v>
                </c:pt>
                <c:pt idx="13445">
                  <c:v>1075.5924747029912</c:v>
                </c:pt>
                <c:pt idx="13446">
                  <c:v>2027.2262662982357</c:v>
                </c:pt>
                <c:pt idx="13447">
                  <c:v>1120.2064351863198</c:v>
                </c:pt>
                <c:pt idx="13448">
                  <c:v>1110.4560810662249</c:v>
                </c:pt>
                <c:pt idx="13449">
                  <c:v>1129.9320075670685</c:v>
                </c:pt>
                <c:pt idx="13450">
                  <c:v>1087.3339137684595</c:v>
                </c:pt>
                <c:pt idx="13451">
                  <c:v>1118.8367372329435</c:v>
                </c:pt>
                <c:pt idx="13452">
                  <c:v>1077.0961725814514</c:v>
                </c:pt>
                <c:pt idx="13453">
                  <c:v>1119.1704194160966</c:v>
                </c:pt>
                <c:pt idx="13454">
                  <c:v>1109.5087258542455</c:v>
                </c:pt>
                <c:pt idx="13455">
                  <c:v>1107.2362785379639</c:v>
                </c:pt>
                <c:pt idx="13456">
                  <c:v>1113.2357272696793</c:v>
                </c:pt>
                <c:pt idx="13457">
                  <c:v>1110.6948213705657</c:v>
                </c:pt>
                <c:pt idx="13458">
                  <c:v>1122.6779697415595</c:v>
                </c:pt>
                <c:pt idx="13459">
                  <c:v>1093.4844920001728</c:v>
                </c:pt>
                <c:pt idx="13460">
                  <c:v>1125.5376738557952</c:v>
                </c:pt>
                <c:pt idx="13461">
                  <c:v>1120.3907499821601</c:v>
                </c:pt>
                <c:pt idx="13462">
                  <c:v>1092.4159443437575</c:v>
                </c:pt>
                <c:pt idx="13463">
                  <c:v>1092.3000788669237</c:v>
                </c:pt>
                <c:pt idx="13464">
                  <c:v>1073.3627410898478</c:v>
                </c:pt>
                <c:pt idx="13465">
                  <c:v>1089.7508373614403</c:v>
                </c:pt>
                <c:pt idx="13466">
                  <c:v>1648.9181202166312</c:v>
                </c:pt>
                <c:pt idx="13467">
                  <c:v>1115.8924946486015</c:v>
                </c:pt>
                <c:pt idx="13468">
                  <c:v>2008.5368414929005</c:v>
                </c:pt>
                <c:pt idx="13469">
                  <c:v>1992.1791426138573</c:v>
                </c:pt>
                <c:pt idx="13470">
                  <c:v>2016.4614665398296</c:v>
                </c:pt>
                <c:pt idx="13471">
                  <c:v>2026.3160892858675</c:v>
                </c:pt>
                <c:pt idx="13472">
                  <c:v>1986.9701153612975</c:v>
                </c:pt>
                <c:pt idx="13473">
                  <c:v>1101.540369412264</c:v>
                </c:pt>
                <c:pt idx="13474">
                  <c:v>1086.0944317240389</c:v>
                </c:pt>
                <c:pt idx="13475">
                  <c:v>1099.8065037273984</c:v>
                </c:pt>
                <c:pt idx="13476">
                  <c:v>1099.9999899094998</c:v>
                </c:pt>
                <c:pt idx="13477">
                  <c:v>1138.7125172222061</c:v>
                </c:pt>
                <c:pt idx="13478">
                  <c:v>2002.6113039493339</c:v>
                </c:pt>
                <c:pt idx="13479">
                  <c:v>1130.2381444662385</c:v>
                </c:pt>
                <c:pt idx="13480">
                  <c:v>2001.4930677533248</c:v>
                </c:pt>
                <c:pt idx="13481">
                  <c:v>1699.7149219429841</c:v>
                </c:pt>
                <c:pt idx="13482">
                  <c:v>2013.0488791524658</c:v>
                </c:pt>
                <c:pt idx="13483">
                  <c:v>2002.7262644019502</c:v>
                </c:pt>
                <c:pt idx="13484">
                  <c:v>1137.1015304423963</c:v>
                </c:pt>
                <c:pt idx="13485">
                  <c:v>1716.3223452668797</c:v>
                </c:pt>
                <c:pt idx="13486">
                  <c:v>1082.1875497724918</c:v>
                </c:pt>
                <c:pt idx="13487">
                  <c:v>1082.7550872524055</c:v>
                </c:pt>
                <c:pt idx="13488">
                  <c:v>1701.480206726475</c:v>
                </c:pt>
                <c:pt idx="13489">
                  <c:v>1081.2836031366335</c:v>
                </c:pt>
                <c:pt idx="13490">
                  <c:v>1102.6713258133614</c:v>
                </c:pt>
                <c:pt idx="13491">
                  <c:v>1127.6358407769856</c:v>
                </c:pt>
                <c:pt idx="13492">
                  <c:v>2006.9420326839429</c:v>
                </c:pt>
                <c:pt idx="13493">
                  <c:v>1090.2433987591771</c:v>
                </c:pt>
                <c:pt idx="13494">
                  <c:v>1113.0132923586996</c:v>
                </c:pt>
                <c:pt idx="13495">
                  <c:v>1063.7832598209161</c:v>
                </c:pt>
                <c:pt idx="13496">
                  <c:v>1092.4025370114648</c:v>
                </c:pt>
                <c:pt idx="13497">
                  <c:v>1087.7392616921486</c:v>
                </c:pt>
                <c:pt idx="13498">
                  <c:v>1134.8507382664679</c:v>
                </c:pt>
                <c:pt idx="13499">
                  <c:v>1118.9157709755079</c:v>
                </c:pt>
                <c:pt idx="13500">
                  <c:v>2008.1132741196402</c:v>
                </c:pt>
                <c:pt idx="13501">
                  <c:v>1702.1104162873933</c:v>
                </c:pt>
                <c:pt idx="13502">
                  <c:v>1657.5556728262322</c:v>
                </c:pt>
                <c:pt idx="13503">
                  <c:v>1946.2723096598936</c:v>
                </c:pt>
                <c:pt idx="13504">
                  <c:v>1092.7794214074379</c:v>
                </c:pt>
                <c:pt idx="13505">
                  <c:v>1093.1570653888452</c:v>
                </c:pt>
                <c:pt idx="13506">
                  <c:v>1094.1104634307501</c:v>
                </c:pt>
                <c:pt idx="13507">
                  <c:v>1146.2589508962762</c:v>
                </c:pt>
                <c:pt idx="13508">
                  <c:v>1107.4562155348888</c:v>
                </c:pt>
                <c:pt idx="13509">
                  <c:v>1093.5655091682775</c:v>
                </c:pt>
                <c:pt idx="13510">
                  <c:v>1696.0094971901642</c:v>
                </c:pt>
                <c:pt idx="13511">
                  <c:v>1697.1527243561547</c:v>
                </c:pt>
                <c:pt idx="13512">
                  <c:v>1100.5879560805099</c:v>
                </c:pt>
                <c:pt idx="13513">
                  <c:v>1107.0026971537943</c:v>
                </c:pt>
                <c:pt idx="13514">
                  <c:v>1087.6069787176707</c:v>
                </c:pt>
                <c:pt idx="13515">
                  <c:v>1659.839140503007</c:v>
                </c:pt>
                <c:pt idx="13516">
                  <c:v>2000.2855998676321</c:v>
                </c:pt>
                <c:pt idx="13517">
                  <c:v>2028.6722051534543</c:v>
                </c:pt>
                <c:pt idx="13518">
                  <c:v>1997.4121225977549</c:v>
                </c:pt>
                <c:pt idx="13519">
                  <c:v>1743.0463195023156</c:v>
                </c:pt>
                <c:pt idx="13520">
                  <c:v>1134.370944248695</c:v>
                </c:pt>
                <c:pt idx="13521">
                  <c:v>1079.0678962023485</c:v>
                </c:pt>
                <c:pt idx="13522">
                  <c:v>1084.5727552389928</c:v>
                </c:pt>
                <c:pt idx="13523">
                  <c:v>2031.529502178842</c:v>
                </c:pt>
                <c:pt idx="13524">
                  <c:v>1127.1507295851764</c:v>
                </c:pt>
                <c:pt idx="13525">
                  <c:v>1983.3777401243542</c:v>
                </c:pt>
                <c:pt idx="13526">
                  <c:v>1110.3351664262091</c:v>
                </c:pt>
                <c:pt idx="13527">
                  <c:v>1121.0986810789173</c:v>
                </c:pt>
                <c:pt idx="13528">
                  <c:v>1968.5922852870003</c:v>
                </c:pt>
                <c:pt idx="13529">
                  <c:v>1085.5379079710037</c:v>
                </c:pt>
                <c:pt idx="13530">
                  <c:v>1119.7618340702425</c:v>
                </c:pt>
                <c:pt idx="13531">
                  <c:v>1123.9918695917033</c:v>
                </c:pt>
                <c:pt idx="13532">
                  <c:v>1112.6163150345783</c:v>
                </c:pt>
                <c:pt idx="13533">
                  <c:v>1099.0711745314884</c:v>
                </c:pt>
                <c:pt idx="13534">
                  <c:v>1711.7530829296102</c:v>
                </c:pt>
                <c:pt idx="13535">
                  <c:v>1993.6527840230251</c:v>
                </c:pt>
                <c:pt idx="13536">
                  <c:v>1954.0525400325732</c:v>
                </c:pt>
                <c:pt idx="13537">
                  <c:v>1696.0841775988622</c:v>
                </c:pt>
                <c:pt idx="13538">
                  <c:v>1698.0192823674174</c:v>
                </c:pt>
                <c:pt idx="13539">
                  <c:v>1131.0327574906216</c:v>
                </c:pt>
                <c:pt idx="13540">
                  <c:v>1061.3500680874024</c:v>
                </c:pt>
                <c:pt idx="13541">
                  <c:v>1120.8226838413646</c:v>
                </c:pt>
                <c:pt idx="13542">
                  <c:v>1089.2602978859675</c:v>
                </c:pt>
                <c:pt idx="13543">
                  <c:v>1081.9650670031808</c:v>
                </c:pt>
                <c:pt idx="13544">
                  <c:v>1071.0089694949918</c:v>
                </c:pt>
                <c:pt idx="13545">
                  <c:v>1098.3048328659922</c:v>
                </c:pt>
                <c:pt idx="13546">
                  <c:v>1091.993051548498</c:v>
                </c:pt>
                <c:pt idx="13547">
                  <c:v>1102.0377908415112</c:v>
                </c:pt>
                <c:pt idx="13548">
                  <c:v>1716.4473732315462</c:v>
                </c:pt>
                <c:pt idx="13549">
                  <c:v>2018.8020052005195</c:v>
                </c:pt>
                <c:pt idx="13550">
                  <c:v>1066.8188142797339</c:v>
                </c:pt>
                <c:pt idx="13551">
                  <c:v>1130.4699497688091</c:v>
                </c:pt>
                <c:pt idx="13552">
                  <c:v>2013.926152172857</c:v>
                </c:pt>
                <c:pt idx="13553">
                  <c:v>1145.492208557707</c:v>
                </c:pt>
                <c:pt idx="13554">
                  <c:v>1979.9457186882814</c:v>
                </c:pt>
                <c:pt idx="13555">
                  <c:v>1096.9823422396523</c:v>
                </c:pt>
                <c:pt idx="13556">
                  <c:v>1107.3670619686975</c:v>
                </c:pt>
                <c:pt idx="13557">
                  <c:v>1090.636596356846</c:v>
                </c:pt>
                <c:pt idx="13558">
                  <c:v>1102.9596469768237</c:v>
                </c:pt>
                <c:pt idx="13559">
                  <c:v>1085.5426810949098</c:v>
                </c:pt>
                <c:pt idx="13560">
                  <c:v>2027.5321660810589</c:v>
                </c:pt>
                <c:pt idx="13561">
                  <c:v>1066.3969287276623</c:v>
                </c:pt>
                <c:pt idx="13562">
                  <c:v>1122.4753162033801</c:v>
                </c:pt>
                <c:pt idx="13563">
                  <c:v>1106.1623473847551</c:v>
                </c:pt>
                <c:pt idx="13564">
                  <c:v>1090.221008903284</c:v>
                </c:pt>
                <c:pt idx="13565">
                  <c:v>1062.9430232348464</c:v>
                </c:pt>
                <c:pt idx="13566">
                  <c:v>1997.1409673127741</c:v>
                </c:pt>
                <c:pt idx="13567">
                  <c:v>1997.9132134134759</c:v>
                </c:pt>
                <c:pt idx="13568">
                  <c:v>2002.5346022602523</c:v>
                </c:pt>
                <c:pt idx="13569">
                  <c:v>2000.91499662861</c:v>
                </c:pt>
                <c:pt idx="13570">
                  <c:v>1084.5316201641197</c:v>
                </c:pt>
                <c:pt idx="13571">
                  <c:v>1082.3773736786045</c:v>
                </c:pt>
                <c:pt idx="13572">
                  <c:v>1978.9300298772037</c:v>
                </c:pt>
                <c:pt idx="13573">
                  <c:v>1119.4087851971613</c:v>
                </c:pt>
                <c:pt idx="13574">
                  <c:v>1086.8252345615776</c:v>
                </c:pt>
                <c:pt idx="13575">
                  <c:v>1076.3312901284417</c:v>
                </c:pt>
                <c:pt idx="13576">
                  <c:v>1107.1979958571267</c:v>
                </c:pt>
                <c:pt idx="13577">
                  <c:v>1683.3391813277076</c:v>
                </c:pt>
                <c:pt idx="13578">
                  <c:v>1993.2772216138148</c:v>
                </c:pt>
                <c:pt idx="13579">
                  <c:v>1956.2078931921162</c:v>
                </c:pt>
                <c:pt idx="13580">
                  <c:v>2024.6205475598645</c:v>
                </c:pt>
                <c:pt idx="13581">
                  <c:v>1135.1987014928027</c:v>
                </c:pt>
                <c:pt idx="13582">
                  <c:v>1063.4864523519841</c:v>
                </c:pt>
                <c:pt idx="13583">
                  <c:v>1108.2486163003671</c:v>
                </c:pt>
                <c:pt idx="13584">
                  <c:v>1113.5549920192111</c:v>
                </c:pt>
                <c:pt idx="13585">
                  <c:v>1122.8529258055617</c:v>
                </c:pt>
                <c:pt idx="13586">
                  <c:v>1689.4724209961455</c:v>
                </c:pt>
                <c:pt idx="13587">
                  <c:v>1081.278009248527</c:v>
                </c:pt>
                <c:pt idx="13588">
                  <c:v>1086.3249634410772</c:v>
                </c:pt>
                <c:pt idx="13589">
                  <c:v>1098.8817300132816</c:v>
                </c:pt>
                <c:pt idx="13590">
                  <c:v>2009.8967062076501</c:v>
                </c:pt>
                <c:pt idx="13591">
                  <c:v>1064.579885163</c:v>
                </c:pt>
                <c:pt idx="13592">
                  <c:v>1102.2473405815654</c:v>
                </c:pt>
                <c:pt idx="13593">
                  <c:v>1095.9431821946582</c:v>
                </c:pt>
                <c:pt idx="13594">
                  <c:v>1104.8360556376374</c:v>
                </c:pt>
                <c:pt idx="13595">
                  <c:v>1108.0574362698833</c:v>
                </c:pt>
                <c:pt idx="13596">
                  <c:v>1068.1706205760406</c:v>
                </c:pt>
                <c:pt idx="13597">
                  <c:v>2020.9086144893581</c:v>
                </c:pt>
                <c:pt idx="13598">
                  <c:v>1084.2531997589424</c:v>
                </c:pt>
                <c:pt idx="13599">
                  <c:v>1101.4098766483912</c:v>
                </c:pt>
                <c:pt idx="13600">
                  <c:v>1684.764148754128</c:v>
                </c:pt>
                <c:pt idx="13601">
                  <c:v>1143.649910507243</c:v>
                </c:pt>
                <c:pt idx="13602">
                  <c:v>1682.7327995251178</c:v>
                </c:pt>
                <c:pt idx="13603">
                  <c:v>1116.654049411092</c:v>
                </c:pt>
                <c:pt idx="13604">
                  <c:v>1104.0638528093691</c:v>
                </c:pt>
                <c:pt idx="13605">
                  <c:v>1687.6959366445831</c:v>
                </c:pt>
                <c:pt idx="13606">
                  <c:v>1096.7921279592219</c:v>
                </c:pt>
                <c:pt idx="13607">
                  <c:v>1698.5231802126389</c:v>
                </c:pt>
                <c:pt idx="13608">
                  <c:v>1106.2580219608137</c:v>
                </c:pt>
                <c:pt idx="13609">
                  <c:v>1075.9414269446188</c:v>
                </c:pt>
                <c:pt idx="13610">
                  <c:v>1111.7168853736982</c:v>
                </c:pt>
                <c:pt idx="13611">
                  <c:v>1091.3374550401838</c:v>
                </c:pt>
                <c:pt idx="13612">
                  <c:v>1117.0137415962233</c:v>
                </c:pt>
                <c:pt idx="13613">
                  <c:v>1668.7919425810442</c:v>
                </c:pt>
                <c:pt idx="13614">
                  <c:v>1995.6350498638976</c:v>
                </c:pt>
                <c:pt idx="13615">
                  <c:v>1106.3386748953396</c:v>
                </c:pt>
                <c:pt idx="13616">
                  <c:v>1687.5552422297587</c:v>
                </c:pt>
                <c:pt idx="13617">
                  <c:v>2025.1251835908906</c:v>
                </c:pt>
                <c:pt idx="13618">
                  <c:v>1115.1041894744519</c:v>
                </c:pt>
                <c:pt idx="13619">
                  <c:v>1708.6575392463913</c:v>
                </c:pt>
                <c:pt idx="13620">
                  <c:v>1133.3235751723271</c:v>
                </c:pt>
                <c:pt idx="13621">
                  <c:v>1112.4342268331</c:v>
                </c:pt>
                <c:pt idx="13622">
                  <c:v>1690.9209449950699</c:v>
                </c:pt>
                <c:pt idx="13623">
                  <c:v>1722.2755083807954</c:v>
                </c:pt>
                <c:pt idx="13624">
                  <c:v>1124.3746083278359</c:v>
                </c:pt>
                <c:pt idx="13625">
                  <c:v>1686.6795213150156</c:v>
                </c:pt>
                <c:pt idx="13626">
                  <c:v>1706.7987064858116</c:v>
                </c:pt>
                <c:pt idx="13627">
                  <c:v>1122.8586817896373</c:v>
                </c:pt>
                <c:pt idx="13628">
                  <c:v>1115.8281471927439</c:v>
                </c:pt>
                <c:pt idx="13629">
                  <c:v>1986.420832324882</c:v>
                </c:pt>
                <c:pt idx="13630">
                  <c:v>1115.2041784076494</c:v>
                </c:pt>
                <c:pt idx="13631">
                  <c:v>1098.5943556789314</c:v>
                </c:pt>
                <c:pt idx="13632">
                  <c:v>1672.0207570253958</c:v>
                </c:pt>
                <c:pt idx="13633">
                  <c:v>1082.415348567908</c:v>
                </c:pt>
                <c:pt idx="13634">
                  <c:v>1738.7523576463477</c:v>
                </c:pt>
                <c:pt idx="13635">
                  <c:v>1068.0166245267026</c:v>
                </c:pt>
                <c:pt idx="13636">
                  <c:v>1112.7021850253295</c:v>
                </c:pt>
                <c:pt idx="13637">
                  <c:v>1101.8491937210749</c:v>
                </c:pt>
                <c:pt idx="13638">
                  <c:v>1691.6510735428926</c:v>
                </c:pt>
                <c:pt idx="13639">
                  <c:v>1706.3191465238463</c:v>
                </c:pt>
                <c:pt idx="13640">
                  <c:v>2007.5832208049183</c:v>
                </c:pt>
                <c:pt idx="13641">
                  <c:v>2001.9259387979255</c:v>
                </c:pt>
                <c:pt idx="13642">
                  <c:v>1091.2519318688351</c:v>
                </c:pt>
                <c:pt idx="13643">
                  <c:v>1988.7301817646801</c:v>
                </c:pt>
                <c:pt idx="13644">
                  <c:v>1089.2209621478166</c:v>
                </c:pt>
                <c:pt idx="13645">
                  <c:v>1721.7423497215398</c:v>
                </c:pt>
                <c:pt idx="13646">
                  <c:v>1104.4217575950534</c:v>
                </c:pt>
                <c:pt idx="13647">
                  <c:v>1083.4798679208325</c:v>
                </c:pt>
                <c:pt idx="13648">
                  <c:v>1060.8029625011166</c:v>
                </c:pt>
                <c:pt idx="13649">
                  <c:v>1109.0011515711885</c:v>
                </c:pt>
                <c:pt idx="13650">
                  <c:v>2010.4462165274315</c:v>
                </c:pt>
                <c:pt idx="13651">
                  <c:v>1119.1370092849654</c:v>
                </c:pt>
                <c:pt idx="13652">
                  <c:v>1088.3239306032583</c:v>
                </c:pt>
                <c:pt idx="13653">
                  <c:v>1071.9250046542845</c:v>
                </c:pt>
                <c:pt idx="13654">
                  <c:v>1088.0077653311719</c:v>
                </c:pt>
                <c:pt idx="13655">
                  <c:v>1103.1719840334333</c:v>
                </c:pt>
                <c:pt idx="13656">
                  <c:v>1107.912302395544</c:v>
                </c:pt>
                <c:pt idx="13657">
                  <c:v>1068.2778209100095</c:v>
                </c:pt>
                <c:pt idx="13658">
                  <c:v>1682.3535026707336</c:v>
                </c:pt>
                <c:pt idx="13659">
                  <c:v>1111.4604548769926</c:v>
                </c:pt>
                <c:pt idx="13660">
                  <c:v>2000.2061811377537</c:v>
                </c:pt>
                <c:pt idx="13661">
                  <c:v>1978.3797021332925</c:v>
                </c:pt>
                <c:pt idx="13662">
                  <c:v>1706.6513060430573</c:v>
                </c:pt>
                <c:pt idx="13663">
                  <c:v>1687.0524482186929</c:v>
                </c:pt>
                <c:pt idx="13664">
                  <c:v>2028.104078610814</c:v>
                </c:pt>
                <c:pt idx="13665">
                  <c:v>1998.4306338821161</c:v>
                </c:pt>
                <c:pt idx="13666">
                  <c:v>1703.388402098996</c:v>
                </c:pt>
                <c:pt idx="13667">
                  <c:v>1127.2732752412451</c:v>
                </c:pt>
                <c:pt idx="13668">
                  <c:v>1678.1228806210158</c:v>
                </c:pt>
                <c:pt idx="13669">
                  <c:v>1097.0724324726177</c:v>
                </c:pt>
                <c:pt idx="13670">
                  <c:v>1133.6819343535951</c:v>
                </c:pt>
                <c:pt idx="13671">
                  <c:v>1102.2082211453915</c:v>
                </c:pt>
                <c:pt idx="13672">
                  <c:v>1094.1688875384013</c:v>
                </c:pt>
                <c:pt idx="13673">
                  <c:v>1091.9806910238556</c:v>
                </c:pt>
                <c:pt idx="13674">
                  <c:v>1103.3452778303124</c:v>
                </c:pt>
                <c:pt idx="13675">
                  <c:v>1089.0546236570847</c:v>
                </c:pt>
                <c:pt idx="13676">
                  <c:v>1984.7344349434081</c:v>
                </c:pt>
                <c:pt idx="13677">
                  <c:v>1720.2123519656088</c:v>
                </c:pt>
                <c:pt idx="13678">
                  <c:v>1141.4543316106763</c:v>
                </c:pt>
                <c:pt idx="13679">
                  <c:v>1077.6709782490582</c:v>
                </c:pt>
                <c:pt idx="13680">
                  <c:v>1112.3223895250492</c:v>
                </c:pt>
                <c:pt idx="13681">
                  <c:v>2006.1109956052057</c:v>
                </c:pt>
                <c:pt idx="13682">
                  <c:v>1081.2730530641395</c:v>
                </c:pt>
                <c:pt idx="13683">
                  <c:v>1717.6513210282912</c:v>
                </c:pt>
                <c:pt idx="13684">
                  <c:v>1071.9263449144264</c:v>
                </c:pt>
                <c:pt idx="13685">
                  <c:v>1078.9242736131923</c:v>
                </c:pt>
                <c:pt idx="13686">
                  <c:v>1076.6829660296066</c:v>
                </c:pt>
                <c:pt idx="13687">
                  <c:v>1106.152590414059</c:v>
                </c:pt>
                <c:pt idx="13688">
                  <c:v>1704.6293996654153</c:v>
                </c:pt>
                <c:pt idx="13689">
                  <c:v>1100.22581882799</c:v>
                </c:pt>
                <c:pt idx="13690">
                  <c:v>1119.9366011784505</c:v>
                </c:pt>
                <c:pt idx="13691">
                  <c:v>1090.2700958253854</c:v>
                </c:pt>
                <c:pt idx="13692">
                  <c:v>1100.7065941100366</c:v>
                </c:pt>
                <c:pt idx="13693">
                  <c:v>1697.33381864533</c:v>
                </c:pt>
                <c:pt idx="13694">
                  <c:v>1094.2321572855865</c:v>
                </c:pt>
                <c:pt idx="13695">
                  <c:v>1724.2234577513984</c:v>
                </c:pt>
                <c:pt idx="13696">
                  <c:v>2012.8839450801916</c:v>
                </c:pt>
                <c:pt idx="13697">
                  <c:v>1085.6683372830596</c:v>
                </c:pt>
                <c:pt idx="13698">
                  <c:v>1103.6398967893901</c:v>
                </c:pt>
                <c:pt idx="13699">
                  <c:v>1049.2606555227439</c:v>
                </c:pt>
                <c:pt idx="13700">
                  <c:v>1062.8514277235524</c:v>
                </c:pt>
                <c:pt idx="13701">
                  <c:v>1075.1481316999561</c:v>
                </c:pt>
                <c:pt idx="13702">
                  <c:v>1110.641024683332</c:v>
                </c:pt>
                <c:pt idx="13703">
                  <c:v>1981.6076199910451</c:v>
                </c:pt>
                <c:pt idx="13704">
                  <c:v>1086.2670573016951</c:v>
                </c:pt>
                <c:pt idx="13705">
                  <c:v>1089.9804103870511</c:v>
                </c:pt>
                <c:pt idx="13706">
                  <c:v>1109.9145130889735</c:v>
                </c:pt>
                <c:pt idx="13707">
                  <c:v>1113.1094069882838</c:v>
                </c:pt>
                <c:pt idx="13708">
                  <c:v>1101.3523130664908</c:v>
                </c:pt>
                <c:pt idx="13709">
                  <c:v>1117.2723190673087</c:v>
                </c:pt>
                <c:pt idx="13710">
                  <c:v>1073.5036488689409</c:v>
                </c:pt>
                <c:pt idx="13711">
                  <c:v>1102.0458518956318</c:v>
                </c:pt>
                <c:pt idx="13712">
                  <c:v>1125.3546081672439</c:v>
                </c:pt>
                <c:pt idx="13713">
                  <c:v>1122.3547027190107</c:v>
                </c:pt>
                <c:pt idx="13714">
                  <c:v>1071.4211042258164</c:v>
                </c:pt>
                <c:pt idx="13715">
                  <c:v>1100.5057728567931</c:v>
                </c:pt>
                <c:pt idx="13716">
                  <c:v>1099.9851762471333</c:v>
                </c:pt>
                <c:pt idx="13717">
                  <c:v>1122.3145515157103</c:v>
                </c:pt>
                <c:pt idx="13718">
                  <c:v>1690.6346446200232</c:v>
                </c:pt>
                <c:pt idx="13719">
                  <c:v>1094.6316650350147</c:v>
                </c:pt>
                <c:pt idx="13720">
                  <c:v>1083.3527501212484</c:v>
                </c:pt>
                <c:pt idx="13721">
                  <c:v>1117.6754626108238</c:v>
                </c:pt>
                <c:pt idx="13722">
                  <c:v>1691.8823546312929</c:v>
                </c:pt>
                <c:pt idx="13723">
                  <c:v>1135.417596070524</c:v>
                </c:pt>
                <c:pt idx="13724">
                  <c:v>2008.6043575692152</c:v>
                </c:pt>
                <c:pt idx="13725">
                  <c:v>1096.9109068525981</c:v>
                </c:pt>
                <c:pt idx="13726">
                  <c:v>1098.2654949889509</c:v>
                </c:pt>
                <c:pt idx="13727">
                  <c:v>1129.8966712506708</c:v>
                </c:pt>
                <c:pt idx="13728">
                  <c:v>1121.4623323996871</c:v>
                </c:pt>
                <c:pt idx="13729">
                  <c:v>1118.9842359842221</c:v>
                </c:pt>
                <c:pt idx="13730">
                  <c:v>1079.2101204584285</c:v>
                </c:pt>
                <c:pt idx="13731">
                  <c:v>1123.6987540448388</c:v>
                </c:pt>
                <c:pt idx="13732">
                  <c:v>1075.2126968715256</c:v>
                </c:pt>
                <c:pt idx="13733">
                  <c:v>2005.4531294293445</c:v>
                </c:pt>
                <c:pt idx="13734">
                  <c:v>1099.1131561783156</c:v>
                </c:pt>
                <c:pt idx="13735">
                  <c:v>1074.7745178812195</c:v>
                </c:pt>
                <c:pt idx="13736">
                  <c:v>2040.7158899949331</c:v>
                </c:pt>
                <c:pt idx="13737">
                  <c:v>1064.716212779032</c:v>
                </c:pt>
                <c:pt idx="13738">
                  <c:v>1102.7606309231683</c:v>
                </c:pt>
                <c:pt idx="13739">
                  <c:v>1080.8271559163884</c:v>
                </c:pt>
                <c:pt idx="13740">
                  <c:v>1713.6571321821441</c:v>
                </c:pt>
                <c:pt idx="13741">
                  <c:v>2012.2314244473832</c:v>
                </c:pt>
                <c:pt idx="13742">
                  <c:v>1109.9259059417354</c:v>
                </c:pt>
                <c:pt idx="13743">
                  <c:v>1991.291048527198</c:v>
                </c:pt>
                <c:pt idx="13744">
                  <c:v>1087.3442727152474</c:v>
                </c:pt>
                <c:pt idx="13745">
                  <c:v>1128.99513202195</c:v>
                </c:pt>
                <c:pt idx="13746">
                  <c:v>1066.076079172959</c:v>
                </c:pt>
                <c:pt idx="13747">
                  <c:v>1052.8568392156478</c:v>
                </c:pt>
                <c:pt idx="13748">
                  <c:v>1992.4260705243207</c:v>
                </c:pt>
                <c:pt idx="13749">
                  <c:v>1150.3172469708234</c:v>
                </c:pt>
                <c:pt idx="13750">
                  <c:v>1080.4378300736039</c:v>
                </c:pt>
                <c:pt idx="13751">
                  <c:v>1102.3113811480757</c:v>
                </c:pt>
                <c:pt idx="13752">
                  <c:v>1098.7093082912968</c:v>
                </c:pt>
                <c:pt idx="13753">
                  <c:v>1127.8796243303993</c:v>
                </c:pt>
                <c:pt idx="13754">
                  <c:v>1114.5359938194802</c:v>
                </c:pt>
                <c:pt idx="13755">
                  <c:v>1120.5221565832089</c:v>
                </c:pt>
                <c:pt idx="13756">
                  <c:v>1058.3414128301272</c:v>
                </c:pt>
                <c:pt idx="13757">
                  <c:v>1118.470117772303</c:v>
                </c:pt>
                <c:pt idx="13758">
                  <c:v>1084.5368957971491</c:v>
                </c:pt>
                <c:pt idx="13759">
                  <c:v>1126.7873713200299</c:v>
                </c:pt>
                <c:pt idx="13760">
                  <c:v>1079.3428149232495</c:v>
                </c:pt>
                <c:pt idx="13761">
                  <c:v>1087.4790371646468</c:v>
                </c:pt>
                <c:pt idx="13762">
                  <c:v>1129.1982497104525</c:v>
                </c:pt>
                <c:pt idx="13763">
                  <c:v>1088.4934638087241</c:v>
                </c:pt>
                <c:pt idx="13764">
                  <c:v>1127.5485632118082</c:v>
                </c:pt>
                <c:pt idx="13765">
                  <c:v>1982.2892968859594</c:v>
                </c:pt>
                <c:pt idx="13766">
                  <c:v>1105.5495779568364</c:v>
                </c:pt>
                <c:pt idx="13767">
                  <c:v>1115.9214854396746</c:v>
                </c:pt>
                <c:pt idx="13768">
                  <c:v>1108.1846486680631</c:v>
                </c:pt>
                <c:pt idx="13769">
                  <c:v>1098.2619961979879</c:v>
                </c:pt>
                <c:pt idx="13770">
                  <c:v>1083.1368082966603</c:v>
                </c:pt>
                <c:pt idx="13771">
                  <c:v>1110.9312987030771</c:v>
                </c:pt>
                <c:pt idx="13772">
                  <c:v>1071.2342907547875</c:v>
                </c:pt>
                <c:pt idx="13773">
                  <c:v>1101.2617452792724</c:v>
                </c:pt>
                <c:pt idx="13774">
                  <c:v>1101.4353978561271</c:v>
                </c:pt>
                <c:pt idx="13775">
                  <c:v>2006.8813979894628</c:v>
                </c:pt>
                <c:pt idx="13776">
                  <c:v>2000.1332375382826</c:v>
                </c:pt>
                <c:pt idx="13777">
                  <c:v>1116.0015214674704</c:v>
                </c:pt>
                <c:pt idx="13778">
                  <c:v>1101.7941855044451</c:v>
                </c:pt>
                <c:pt idx="13779">
                  <c:v>1992.1013816410912</c:v>
                </c:pt>
                <c:pt idx="13780">
                  <c:v>1098.0586196622219</c:v>
                </c:pt>
                <c:pt idx="13781">
                  <c:v>1097.9928982030399</c:v>
                </c:pt>
                <c:pt idx="13782">
                  <c:v>1138.5912935328315</c:v>
                </c:pt>
                <c:pt idx="13783">
                  <c:v>1098.1055175833146</c:v>
                </c:pt>
                <c:pt idx="13784">
                  <c:v>1693.5444458842017</c:v>
                </c:pt>
                <c:pt idx="13785">
                  <c:v>1074.7692126788515</c:v>
                </c:pt>
                <c:pt idx="13786">
                  <c:v>1115.7760369863079</c:v>
                </c:pt>
                <c:pt idx="13787">
                  <c:v>1107.6607209453512</c:v>
                </c:pt>
                <c:pt idx="13788">
                  <c:v>1098.6467644685258</c:v>
                </c:pt>
                <c:pt idx="13789">
                  <c:v>1123.1396588135767</c:v>
                </c:pt>
                <c:pt idx="13790">
                  <c:v>1106.9360683153</c:v>
                </c:pt>
                <c:pt idx="13791">
                  <c:v>1112.444586970304</c:v>
                </c:pt>
                <c:pt idx="13792">
                  <c:v>1704.4960703476438</c:v>
                </c:pt>
                <c:pt idx="13793">
                  <c:v>1077.0595098574856</c:v>
                </c:pt>
                <c:pt idx="13794">
                  <c:v>1092.2066792036053</c:v>
                </c:pt>
                <c:pt idx="13795">
                  <c:v>1098.8620026732297</c:v>
                </c:pt>
                <c:pt idx="13796">
                  <c:v>1077.2280897924779</c:v>
                </c:pt>
                <c:pt idx="13797">
                  <c:v>1116.175418966066</c:v>
                </c:pt>
                <c:pt idx="13798">
                  <c:v>1099.6686873704552</c:v>
                </c:pt>
                <c:pt idx="13799">
                  <c:v>1101.408990087428</c:v>
                </c:pt>
                <c:pt idx="13800">
                  <c:v>1089.7459148171117</c:v>
                </c:pt>
                <c:pt idx="13801">
                  <c:v>1063.2452856694899</c:v>
                </c:pt>
                <c:pt idx="13802">
                  <c:v>1087.1071866304651</c:v>
                </c:pt>
                <c:pt idx="13803">
                  <c:v>1105.4428428393251</c:v>
                </c:pt>
                <c:pt idx="13804">
                  <c:v>1703.0236716006091</c:v>
                </c:pt>
                <c:pt idx="13805">
                  <c:v>1122.1771574358863</c:v>
                </c:pt>
                <c:pt idx="13806">
                  <c:v>2001.9698249941223</c:v>
                </c:pt>
                <c:pt idx="13807">
                  <c:v>1710.0340525761999</c:v>
                </c:pt>
                <c:pt idx="13808">
                  <c:v>1991.2556942818055</c:v>
                </c:pt>
                <c:pt idx="13809">
                  <c:v>1101.6900941344086</c:v>
                </c:pt>
                <c:pt idx="13810">
                  <c:v>1121.8793564695363</c:v>
                </c:pt>
                <c:pt idx="13811">
                  <c:v>1078.0912246493003</c:v>
                </c:pt>
                <c:pt idx="13812">
                  <c:v>1118.6297294018132</c:v>
                </c:pt>
                <c:pt idx="13813">
                  <c:v>1078.657434965985</c:v>
                </c:pt>
                <c:pt idx="13814">
                  <c:v>1089.296543515884</c:v>
                </c:pt>
                <c:pt idx="13815">
                  <c:v>1150.1581379181687</c:v>
                </c:pt>
                <c:pt idx="13816">
                  <c:v>1077.2074291658082</c:v>
                </c:pt>
                <c:pt idx="13817">
                  <c:v>1119.3260052036644</c:v>
                </c:pt>
                <c:pt idx="13818">
                  <c:v>1122.9627031989919</c:v>
                </c:pt>
                <c:pt idx="13819">
                  <c:v>1122.6676892920182</c:v>
                </c:pt>
                <c:pt idx="13820">
                  <c:v>1971.7597181453937</c:v>
                </c:pt>
                <c:pt idx="13821">
                  <c:v>1112.681258165589</c:v>
                </c:pt>
                <c:pt idx="13822">
                  <c:v>1057.7209444209398</c:v>
                </c:pt>
                <c:pt idx="13823">
                  <c:v>1105.0127300123409</c:v>
                </c:pt>
                <c:pt idx="13824">
                  <c:v>1068.3967259653559</c:v>
                </c:pt>
                <c:pt idx="13825">
                  <c:v>1082.429666595787</c:v>
                </c:pt>
                <c:pt idx="13826">
                  <c:v>1108.3733000656628</c:v>
                </c:pt>
                <c:pt idx="13827">
                  <c:v>1034.1968475387971</c:v>
                </c:pt>
                <c:pt idx="13828">
                  <c:v>1090.2712376779793</c:v>
                </c:pt>
                <c:pt idx="13829">
                  <c:v>1708.9097529816231</c:v>
                </c:pt>
                <c:pt idx="13830">
                  <c:v>1098.7740911797521</c:v>
                </c:pt>
                <c:pt idx="13831">
                  <c:v>1073.9047080771149</c:v>
                </c:pt>
                <c:pt idx="13832">
                  <c:v>1092.7148622488421</c:v>
                </c:pt>
                <c:pt idx="13833">
                  <c:v>1090.6793411241526</c:v>
                </c:pt>
                <c:pt idx="13834">
                  <c:v>1074.2307572018319</c:v>
                </c:pt>
                <c:pt idx="13835">
                  <c:v>1676.6159029903652</c:v>
                </c:pt>
                <c:pt idx="13836">
                  <c:v>1979.1065169207873</c:v>
                </c:pt>
                <c:pt idx="13837">
                  <c:v>1061.0219629867142</c:v>
                </c:pt>
                <c:pt idx="13838">
                  <c:v>1093.0645857005588</c:v>
                </c:pt>
                <c:pt idx="13839">
                  <c:v>1094.0570934385703</c:v>
                </c:pt>
                <c:pt idx="13840">
                  <c:v>2020.5039173440043</c:v>
                </c:pt>
                <c:pt idx="13841">
                  <c:v>1113.2376502980906</c:v>
                </c:pt>
                <c:pt idx="13842">
                  <c:v>1091.700810078416</c:v>
                </c:pt>
                <c:pt idx="13843">
                  <c:v>1103.8077866516342</c:v>
                </c:pt>
                <c:pt idx="13844">
                  <c:v>1102.1307406383719</c:v>
                </c:pt>
                <c:pt idx="13845">
                  <c:v>1118.1785003170112</c:v>
                </c:pt>
                <c:pt idx="13846">
                  <c:v>1100.4043914413869</c:v>
                </c:pt>
                <c:pt idx="13847">
                  <c:v>1077.273080198853</c:v>
                </c:pt>
                <c:pt idx="13848">
                  <c:v>1088.0620922982002</c:v>
                </c:pt>
                <c:pt idx="13849">
                  <c:v>1118.2520325361011</c:v>
                </c:pt>
                <c:pt idx="13850">
                  <c:v>1087.9252960701001</c:v>
                </c:pt>
                <c:pt idx="13851">
                  <c:v>1088.7494766882048</c:v>
                </c:pt>
                <c:pt idx="13852">
                  <c:v>1696.7383848351544</c:v>
                </c:pt>
                <c:pt idx="13853">
                  <c:v>2005.0292898142477</c:v>
                </c:pt>
                <c:pt idx="13854">
                  <c:v>1102.5495560068355</c:v>
                </c:pt>
                <c:pt idx="13855">
                  <c:v>1088.3435700955231</c:v>
                </c:pt>
                <c:pt idx="13856">
                  <c:v>1091.8025782341235</c:v>
                </c:pt>
                <c:pt idx="13857">
                  <c:v>2003.3393799732914</c:v>
                </c:pt>
                <c:pt idx="13858">
                  <c:v>1094.6640364093412</c:v>
                </c:pt>
                <c:pt idx="13859">
                  <c:v>1107.3301588159227</c:v>
                </c:pt>
                <c:pt idx="13860">
                  <c:v>2017.9494220356266</c:v>
                </c:pt>
                <c:pt idx="13861">
                  <c:v>1122.3328597414165</c:v>
                </c:pt>
                <c:pt idx="13862">
                  <c:v>1113.4037348519539</c:v>
                </c:pt>
                <c:pt idx="13863">
                  <c:v>1112.2253395609337</c:v>
                </c:pt>
                <c:pt idx="13864">
                  <c:v>1972.9438722810901</c:v>
                </c:pt>
                <c:pt idx="13865">
                  <c:v>1995.9637436482585</c:v>
                </c:pt>
                <c:pt idx="13866">
                  <c:v>1039.2960247791079</c:v>
                </c:pt>
                <c:pt idx="13867">
                  <c:v>1122.414735105355</c:v>
                </c:pt>
                <c:pt idx="13868">
                  <c:v>1083.8605741664906</c:v>
                </c:pt>
                <c:pt idx="13869">
                  <c:v>1083.5943691678397</c:v>
                </c:pt>
                <c:pt idx="13870">
                  <c:v>1061.6931830374365</c:v>
                </c:pt>
                <c:pt idx="13871">
                  <c:v>1105.31233541692</c:v>
                </c:pt>
                <c:pt idx="13872">
                  <c:v>1102.5720723479649</c:v>
                </c:pt>
                <c:pt idx="13873">
                  <c:v>1055.2392660715013</c:v>
                </c:pt>
                <c:pt idx="13874">
                  <c:v>1089.8704140026587</c:v>
                </c:pt>
                <c:pt idx="13875">
                  <c:v>1998.6795135878633</c:v>
                </c:pt>
                <c:pt idx="13876">
                  <c:v>1075.6940807436031</c:v>
                </c:pt>
                <c:pt idx="13877">
                  <c:v>1084.5724362095157</c:v>
                </c:pt>
                <c:pt idx="13878">
                  <c:v>1091.5654630355054</c:v>
                </c:pt>
                <c:pt idx="13879">
                  <c:v>1083.7942247848105</c:v>
                </c:pt>
                <c:pt idx="13880">
                  <c:v>1109.560966319762</c:v>
                </c:pt>
                <c:pt idx="13881">
                  <c:v>1158.2947515468022</c:v>
                </c:pt>
                <c:pt idx="13882">
                  <c:v>1090.8950724762697</c:v>
                </c:pt>
                <c:pt idx="13883">
                  <c:v>1120.4111858384788</c:v>
                </c:pt>
                <c:pt idx="13884">
                  <c:v>1070.3205069492865</c:v>
                </c:pt>
                <c:pt idx="13885">
                  <c:v>1092.5899870980711</c:v>
                </c:pt>
                <c:pt idx="13886">
                  <c:v>1657.0986585634776</c:v>
                </c:pt>
                <c:pt idx="13887">
                  <c:v>2025.4951852695519</c:v>
                </c:pt>
                <c:pt idx="13888">
                  <c:v>1143.2859593257799</c:v>
                </c:pt>
                <c:pt idx="13889">
                  <c:v>1075.5528612980618</c:v>
                </c:pt>
                <c:pt idx="13890">
                  <c:v>1094.2106715035084</c:v>
                </c:pt>
                <c:pt idx="13891">
                  <c:v>1099.706186663494</c:v>
                </c:pt>
                <c:pt idx="13892">
                  <c:v>1075.3933996935891</c:v>
                </c:pt>
                <c:pt idx="13893">
                  <c:v>1093.4370216421923</c:v>
                </c:pt>
                <c:pt idx="13894">
                  <c:v>1103.1125309445167</c:v>
                </c:pt>
                <c:pt idx="13895">
                  <c:v>1999.9005018502255</c:v>
                </c:pt>
                <c:pt idx="13896">
                  <c:v>1103.9144337304706</c:v>
                </c:pt>
                <c:pt idx="13897">
                  <c:v>1130.6525528230156</c:v>
                </c:pt>
                <c:pt idx="13898">
                  <c:v>1086.9592323749009</c:v>
                </c:pt>
                <c:pt idx="13899">
                  <c:v>1100.1819377063341</c:v>
                </c:pt>
                <c:pt idx="13900">
                  <c:v>1677.4085456172977</c:v>
                </c:pt>
                <c:pt idx="13901">
                  <c:v>2013.0669775465051</c:v>
                </c:pt>
                <c:pt idx="13902">
                  <c:v>1700.3430469454056</c:v>
                </c:pt>
                <c:pt idx="13903">
                  <c:v>1678.4913450346746</c:v>
                </c:pt>
                <c:pt idx="13904">
                  <c:v>1675.2738136541914</c:v>
                </c:pt>
                <c:pt idx="13905">
                  <c:v>1093.5090171284885</c:v>
                </c:pt>
                <c:pt idx="13906">
                  <c:v>1117.7108371270206</c:v>
                </c:pt>
                <c:pt idx="13907">
                  <c:v>1103.8195106726005</c:v>
                </c:pt>
                <c:pt idx="13908">
                  <c:v>1718.9939437739986</c:v>
                </c:pt>
                <c:pt idx="13909">
                  <c:v>2039.8035776276788</c:v>
                </c:pt>
                <c:pt idx="13910">
                  <c:v>1069.0547352378533</c:v>
                </c:pt>
                <c:pt idx="13911">
                  <c:v>1071.8062603393057</c:v>
                </c:pt>
                <c:pt idx="13912">
                  <c:v>1115.2234569272355</c:v>
                </c:pt>
                <c:pt idx="13913">
                  <c:v>1084.9300248747588</c:v>
                </c:pt>
                <c:pt idx="13914">
                  <c:v>1718.4586001612536</c:v>
                </c:pt>
                <c:pt idx="13915">
                  <c:v>1121.6434904900989</c:v>
                </c:pt>
                <c:pt idx="13916">
                  <c:v>1085.2406347728315</c:v>
                </c:pt>
                <c:pt idx="13917">
                  <c:v>2007.8748745088317</c:v>
                </c:pt>
                <c:pt idx="13918">
                  <c:v>1971.1540427674056</c:v>
                </c:pt>
                <c:pt idx="13919">
                  <c:v>1095.9312746859255</c:v>
                </c:pt>
                <c:pt idx="13920">
                  <c:v>1099.7074401264565</c:v>
                </c:pt>
                <c:pt idx="13921">
                  <c:v>1105.9129709497822</c:v>
                </c:pt>
                <c:pt idx="13922">
                  <c:v>1127.1739948269992</c:v>
                </c:pt>
                <c:pt idx="13923">
                  <c:v>1089.0073523406925</c:v>
                </c:pt>
                <c:pt idx="13924">
                  <c:v>1706.3379210024757</c:v>
                </c:pt>
                <c:pt idx="13925">
                  <c:v>1076.4562065581554</c:v>
                </c:pt>
                <c:pt idx="13926">
                  <c:v>1096.7438686801231</c:v>
                </c:pt>
                <c:pt idx="13927">
                  <c:v>1113.0714149496264</c:v>
                </c:pt>
                <c:pt idx="13928">
                  <c:v>1113.5269168076024</c:v>
                </c:pt>
                <c:pt idx="13929">
                  <c:v>1117.1197430991788</c:v>
                </c:pt>
                <c:pt idx="13930">
                  <c:v>1125.1995144865152</c:v>
                </c:pt>
                <c:pt idx="13931">
                  <c:v>1107.0766062948815</c:v>
                </c:pt>
                <c:pt idx="13932">
                  <c:v>1105.3519357071893</c:v>
                </c:pt>
                <c:pt idx="13933">
                  <c:v>1698.9061285223618</c:v>
                </c:pt>
                <c:pt idx="13934">
                  <c:v>2033.5245375319175</c:v>
                </c:pt>
                <c:pt idx="13935">
                  <c:v>1111.6362636166898</c:v>
                </c:pt>
                <c:pt idx="13936">
                  <c:v>1139.0984356426966</c:v>
                </c:pt>
                <c:pt idx="13937">
                  <c:v>1071.1196159176216</c:v>
                </c:pt>
                <c:pt idx="13938">
                  <c:v>1103.9973366284946</c:v>
                </c:pt>
                <c:pt idx="13939">
                  <c:v>1727.985720945381</c:v>
                </c:pt>
                <c:pt idx="13940">
                  <c:v>1989.5414809930985</c:v>
                </c:pt>
                <c:pt idx="13941">
                  <c:v>1992.8412032895651</c:v>
                </c:pt>
                <c:pt idx="13942">
                  <c:v>1075.2637680166483</c:v>
                </c:pt>
                <c:pt idx="13943">
                  <c:v>1118.6900774818973</c:v>
                </c:pt>
                <c:pt idx="13944">
                  <c:v>1139.0983184605257</c:v>
                </c:pt>
                <c:pt idx="13945">
                  <c:v>1119.6445857544236</c:v>
                </c:pt>
                <c:pt idx="13946">
                  <c:v>1096.9108807213147</c:v>
                </c:pt>
                <c:pt idx="13947">
                  <c:v>1078.2159310314712</c:v>
                </c:pt>
                <c:pt idx="13948">
                  <c:v>1093.2372967836302</c:v>
                </c:pt>
                <c:pt idx="13949">
                  <c:v>1090.1691441470896</c:v>
                </c:pt>
                <c:pt idx="13950">
                  <c:v>2015.5676450899614</c:v>
                </c:pt>
                <c:pt idx="13951">
                  <c:v>1118.0508274934537</c:v>
                </c:pt>
                <c:pt idx="13952">
                  <c:v>1099.8804532268502</c:v>
                </c:pt>
                <c:pt idx="13953">
                  <c:v>1069.0239123898268</c:v>
                </c:pt>
                <c:pt idx="13954">
                  <c:v>1120.3999414906855</c:v>
                </c:pt>
                <c:pt idx="13955">
                  <c:v>1109.7064778112594</c:v>
                </c:pt>
                <c:pt idx="13956">
                  <c:v>1126.6678973927665</c:v>
                </c:pt>
                <c:pt idx="13957">
                  <c:v>1049.4906995735703</c:v>
                </c:pt>
                <c:pt idx="13958">
                  <c:v>1137.243395515666</c:v>
                </c:pt>
                <c:pt idx="13959">
                  <c:v>1128.9766694263972</c:v>
                </c:pt>
                <c:pt idx="13960">
                  <c:v>1988.9385885841552</c:v>
                </c:pt>
                <c:pt idx="13961">
                  <c:v>1109.1367155865166</c:v>
                </c:pt>
                <c:pt idx="13962">
                  <c:v>1113.7605667380446</c:v>
                </c:pt>
                <c:pt idx="13963">
                  <c:v>1699.1849105274798</c:v>
                </c:pt>
                <c:pt idx="13964">
                  <c:v>1086.4357863374678</c:v>
                </c:pt>
                <c:pt idx="13965">
                  <c:v>1697.3435181853342</c:v>
                </c:pt>
                <c:pt idx="13966">
                  <c:v>2023.0268396106217</c:v>
                </c:pt>
                <c:pt idx="13967">
                  <c:v>1116.8788204114373</c:v>
                </c:pt>
                <c:pt idx="13968">
                  <c:v>1110.4348076803867</c:v>
                </c:pt>
                <c:pt idx="13969">
                  <c:v>1112.7474198433322</c:v>
                </c:pt>
                <c:pt idx="13970">
                  <c:v>1102.3200314363451</c:v>
                </c:pt>
                <c:pt idx="13971">
                  <c:v>1720.7964184059156</c:v>
                </c:pt>
                <c:pt idx="13972">
                  <c:v>1127.132843878813</c:v>
                </c:pt>
                <c:pt idx="13973">
                  <c:v>1118.4828768996788</c:v>
                </c:pt>
                <c:pt idx="13974">
                  <c:v>1088.1514976269807</c:v>
                </c:pt>
                <c:pt idx="13975">
                  <c:v>1103.5041046308584</c:v>
                </c:pt>
                <c:pt idx="13976">
                  <c:v>1074.2637730122524</c:v>
                </c:pt>
                <c:pt idx="13977">
                  <c:v>1116.4204903803354</c:v>
                </c:pt>
                <c:pt idx="13978">
                  <c:v>1714.2822155725546</c:v>
                </c:pt>
                <c:pt idx="13979">
                  <c:v>1147.3981137644291</c:v>
                </c:pt>
                <c:pt idx="13980">
                  <c:v>1098.6359651850591</c:v>
                </c:pt>
                <c:pt idx="13981">
                  <c:v>1724.3349796343987</c:v>
                </c:pt>
                <c:pt idx="13982">
                  <c:v>1070.5316274813001</c:v>
                </c:pt>
                <c:pt idx="13983">
                  <c:v>1090.5742122258011</c:v>
                </c:pt>
                <c:pt idx="13984">
                  <c:v>1112.0651486254019</c:v>
                </c:pt>
                <c:pt idx="13985">
                  <c:v>1094.9529454922765</c:v>
                </c:pt>
                <c:pt idx="13986">
                  <c:v>1081.1125294193196</c:v>
                </c:pt>
                <c:pt idx="13987">
                  <c:v>1087.6742022374642</c:v>
                </c:pt>
                <c:pt idx="13988">
                  <c:v>2008.0451471847955</c:v>
                </c:pt>
                <c:pt idx="13989">
                  <c:v>1095.6314159639676</c:v>
                </c:pt>
                <c:pt idx="13990">
                  <c:v>1090.2358705967451</c:v>
                </c:pt>
                <c:pt idx="13991">
                  <c:v>1116.3099482515306</c:v>
                </c:pt>
                <c:pt idx="13992">
                  <c:v>1081.7146506004103</c:v>
                </c:pt>
                <c:pt idx="13993">
                  <c:v>1692.3167146382934</c:v>
                </c:pt>
                <c:pt idx="13994">
                  <c:v>1678.2675026473503</c:v>
                </c:pt>
                <c:pt idx="13995">
                  <c:v>1097.3653130453165</c:v>
                </c:pt>
                <c:pt idx="13996">
                  <c:v>1101.7982231542248</c:v>
                </c:pt>
                <c:pt idx="13997">
                  <c:v>1093.9889792596466</c:v>
                </c:pt>
                <c:pt idx="13998">
                  <c:v>1987.5257791376509</c:v>
                </c:pt>
                <c:pt idx="13999">
                  <c:v>2017.0070969539324</c:v>
                </c:pt>
                <c:pt idx="14000">
                  <c:v>1094.0694826688705</c:v>
                </c:pt>
                <c:pt idx="14001">
                  <c:v>1125.4460956301491</c:v>
                </c:pt>
                <c:pt idx="14002">
                  <c:v>1063.1262288912289</c:v>
                </c:pt>
                <c:pt idx="14003">
                  <c:v>1117.5865651685424</c:v>
                </c:pt>
                <c:pt idx="14004">
                  <c:v>1108.4542745514532</c:v>
                </c:pt>
                <c:pt idx="14005">
                  <c:v>1110.6467121705036</c:v>
                </c:pt>
                <c:pt idx="14006">
                  <c:v>2012.4290587636872</c:v>
                </c:pt>
                <c:pt idx="14007">
                  <c:v>2007.18932788807</c:v>
                </c:pt>
                <c:pt idx="14008">
                  <c:v>1113.7202642246891</c:v>
                </c:pt>
                <c:pt idx="14009">
                  <c:v>1069.8493451495883</c:v>
                </c:pt>
                <c:pt idx="14010">
                  <c:v>1105.4158739946677</c:v>
                </c:pt>
                <c:pt idx="14011">
                  <c:v>1103.9039865619234</c:v>
                </c:pt>
                <c:pt idx="14012">
                  <c:v>1742.2694601586088</c:v>
                </c:pt>
                <c:pt idx="14013">
                  <c:v>1087.8067078596328</c:v>
                </c:pt>
                <c:pt idx="14014">
                  <c:v>1091.4104702053476</c:v>
                </c:pt>
                <c:pt idx="14015">
                  <c:v>1975.8320986295064</c:v>
                </c:pt>
                <c:pt idx="14016">
                  <c:v>1722.7687885814439</c:v>
                </c:pt>
                <c:pt idx="14017">
                  <c:v>2018.3502884762779</c:v>
                </c:pt>
                <c:pt idx="14018">
                  <c:v>2001.7460896828838</c:v>
                </c:pt>
                <c:pt idx="14019">
                  <c:v>1115.5480124486187</c:v>
                </c:pt>
                <c:pt idx="14020">
                  <c:v>1122.393597436293</c:v>
                </c:pt>
                <c:pt idx="14021">
                  <c:v>1081.6366455646269</c:v>
                </c:pt>
                <c:pt idx="14022">
                  <c:v>1086.1446590472203</c:v>
                </c:pt>
                <c:pt idx="14023">
                  <c:v>1119.7476077060858</c:v>
                </c:pt>
                <c:pt idx="14024">
                  <c:v>1094.972870096414</c:v>
                </c:pt>
                <c:pt idx="14025">
                  <c:v>1102.6204852357266</c:v>
                </c:pt>
                <c:pt idx="14026">
                  <c:v>1144.1847987395174</c:v>
                </c:pt>
                <c:pt idx="14027">
                  <c:v>1103.4617831876146</c:v>
                </c:pt>
                <c:pt idx="14028">
                  <c:v>1108.974938780789</c:v>
                </c:pt>
                <c:pt idx="14029">
                  <c:v>1121.823366822739</c:v>
                </c:pt>
                <c:pt idx="14030">
                  <c:v>1090.2536333723381</c:v>
                </c:pt>
                <c:pt idx="14031">
                  <c:v>1083.0885851132718</c:v>
                </c:pt>
                <c:pt idx="14032">
                  <c:v>1725.4936594497008</c:v>
                </c:pt>
                <c:pt idx="14033">
                  <c:v>1087.2145966537496</c:v>
                </c:pt>
                <c:pt idx="14034">
                  <c:v>1085.7825228134293</c:v>
                </c:pt>
                <c:pt idx="14035">
                  <c:v>1112.2434578508203</c:v>
                </c:pt>
                <c:pt idx="14036">
                  <c:v>1070.3232490219634</c:v>
                </c:pt>
                <c:pt idx="14037">
                  <c:v>1061.7032871684892</c:v>
                </c:pt>
                <c:pt idx="14038">
                  <c:v>1983.2378875354943</c:v>
                </c:pt>
                <c:pt idx="14039">
                  <c:v>1077.2751391214147</c:v>
                </c:pt>
                <c:pt idx="14040">
                  <c:v>1068.8149231922298</c:v>
                </c:pt>
                <c:pt idx="14041">
                  <c:v>1995.9967828472577</c:v>
                </c:pt>
                <c:pt idx="14042">
                  <c:v>1113.7759245937648</c:v>
                </c:pt>
                <c:pt idx="14043">
                  <c:v>1994.4208979873629</c:v>
                </c:pt>
                <c:pt idx="14044">
                  <c:v>1098.9862093418869</c:v>
                </c:pt>
                <c:pt idx="14045">
                  <c:v>1725.4250658902386</c:v>
                </c:pt>
                <c:pt idx="14046">
                  <c:v>1048.9736561936629</c:v>
                </c:pt>
                <c:pt idx="14047">
                  <c:v>1084.3113541134496</c:v>
                </c:pt>
                <c:pt idx="14048">
                  <c:v>1134.9581580966251</c:v>
                </c:pt>
                <c:pt idx="14049">
                  <c:v>1064.9964753541549</c:v>
                </c:pt>
                <c:pt idx="14050">
                  <c:v>1099.4111100169623</c:v>
                </c:pt>
                <c:pt idx="14051">
                  <c:v>1989.7970370299793</c:v>
                </c:pt>
                <c:pt idx="14052">
                  <c:v>1114.8088515166285</c:v>
                </c:pt>
                <c:pt idx="14053">
                  <c:v>1108.858304018529</c:v>
                </c:pt>
                <c:pt idx="14054">
                  <c:v>1141.2033535865221</c:v>
                </c:pt>
                <c:pt idx="14055">
                  <c:v>1107.5250125150758</c:v>
                </c:pt>
                <c:pt idx="14056">
                  <c:v>1120.2413841086413</c:v>
                </c:pt>
                <c:pt idx="14057">
                  <c:v>1118.5827472687367</c:v>
                </c:pt>
                <c:pt idx="14058">
                  <c:v>1128.8996197341837</c:v>
                </c:pt>
                <c:pt idx="14059">
                  <c:v>2007.5335901619376</c:v>
                </c:pt>
                <c:pt idx="14060">
                  <c:v>1139.9675950832755</c:v>
                </c:pt>
                <c:pt idx="14061">
                  <c:v>1679.300652651423</c:v>
                </c:pt>
                <c:pt idx="14062">
                  <c:v>1705.5018028949207</c:v>
                </c:pt>
                <c:pt idx="14063">
                  <c:v>1117.582701491262</c:v>
                </c:pt>
                <c:pt idx="14064">
                  <c:v>1108.2120395807194</c:v>
                </c:pt>
                <c:pt idx="14065">
                  <c:v>1082.5837976302016</c:v>
                </c:pt>
                <c:pt idx="14066">
                  <c:v>1993.6806473186989</c:v>
                </c:pt>
                <c:pt idx="14067">
                  <c:v>1146.5371916500142</c:v>
                </c:pt>
                <c:pt idx="14068">
                  <c:v>1122.0546784100861</c:v>
                </c:pt>
                <c:pt idx="14069">
                  <c:v>1113.3130662222588</c:v>
                </c:pt>
                <c:pt idx="14070">
                  <c:v>1701.0067045112426</c:v>
                </c:pt>
                <c:pt idx="14071">
                  <c:v>1102.262682008927</c:v>
                </c:pt>
                <c:pt idx="14072">
                  <c:v>1102.586888029173</c:v>
                </c:pt>
                <c:pt idx="14073">
                  <c:v>1105.1714978595191</c:v>
                </c:pt>
                <c:pt idx="14074">
                  <c:v>1094.7247812463952</c:v>
                </c:pt>
                <c:pt idx="14075">
                  <c:v>1685.1878283789895</c:v>
                </c:pt>
                <c:pt idx="14076">
                  <c:v>1121.5001113566166</c:v>
                </c:pt>
                <c:pt idx="14077">
                  <c:v>1055.6484921537019</c:v>
                </c:pt>
                <c:pt idx="14078">
                  <c:v>1108.6145873148002</c:v>
                </c:pt>
                <c:pt idx="14079">
                  <c:v>1104.3783224752215</c:v>
                </c:pt>
                <c:pt idx="14080">
                  <c:v>1065.4530344171558</c:v>
                </c:pt>
                <c:pt idx="14081">
                  <c:v>1078.9310978073663</c:v>
                </c:pt>
                <c:pt idx="14082">
                  <c:v>2007.7896146443336</c:v>
                </c:pt>
                <c:pt idx="14083">
                  <c:v>1944.8355491097573</c:v>
                </c:pt>
                <c:pt idx="14084">
                  <c:v>2010.0238793846866</c:v>
                </c:pt>
                <c:pt idx="14085">
                  <c:v>2035.2325700168467</c:v>
                </c:pt>
                <c:pt idx="14086">
                  <c:v>1124.2005850176267</c:v>
                </c:pt>
                <c:pt idx="14087">
                  <c:v>1089.1081734068387</c:v>
                </c:pt>
                <c:pt idx="14088">
                  <c:v>1107.7390982024315</c:v>
                </c:pt>
                <c:pt idx="14089">
                  <c:v>1058.8676057261857</c:v>
                </c:pt>
                <c:pt idx="14090">
                  <c:v>1672.028917008289</c:v>
                </c:pt>
                <c:pt idx="14091">
                  <c:v>2007.2546349899615</c:v>
                </c:pt>
                <c:pt idx="14092">
                  <c:v>1095.2209119788292</c:v>
                </c:pt>
                <c:pt idx="14093">
                  <c:v>1959.1688666844759</c:v>
                </c:pt>
                <c:pt idx="14094">
                  <c:v>2013.5401513573211</c:v>
                </c:pt>
                <c:pt idx="14095">
                  <c:v>1085.6335165406883</c:v>
                </c:pt>
                <c:pt idx="14096">
                  <c:v>1107.1153075564227</c:v>
                </c:pt>
                <c:pt idx="14097">
                  <c:v>1694.6457811036848</c:v>
                </c:pt>
                <c:pt idx="14098">
                  <c:v>1095.5492998603552</c:v>
                </c:pt>
                <c:pt idx="14099">
                  <c:v>2009.0558955528552</c:v>
                </c:pt>
                <c:pt idx="14100">
                  <c:v>1094.1885725513584</c:v>
                </c:pt>
                <c:pt idx="14101">
                  <c:v>1116.6757124194287</c:v>
                </c:pt>
                <c:pt idx="14102">
                  <c:v>1111.4586118578136</c:v>
                </c:pt>
                <c:pt idx="14103">
                  <c:v>1105.6898647770026</c:v>
                </c:pt>
                <c:pt idx="14104">
                  <c:v>1121.5157929011307</c:v>
                </c:pt>
                <c:pt idx="14105">
                  <c:v>1956.624919813426</c:v>
                </c:pt>
                <c:pt idx="14106">
                  <c:v>1104.7089972864251</c:v>
                </c:pt>
                <c:pt idx="14107">
                  <c:v>1114.3388595989557</c:v>
                </c:pt>
                <c:pt idx="14108">
                  <c:v>2019.8247131706216</c:v>
                </c:pt>
                <c:pt idx="14109">
                  <c:v>1109.8050237166397</c:v>
                </c:pt>
                <c:pt idx="14110">
                  <c:v>1704.5205082836314</c:v>
                </c:pt>
                <c:pt idx="14111">
                  <c:v>1963.8017969028995</c:v>
                </c:pt>
                <c:pt idx="14112">
                  <c:v>1114.9013144830294</c:v>
                </c:pt>
                <c:pt idx="14113">
                  <c:v>1728.7668513514438</c:v>
                </c:pt>
                <c:pt idx="14114">
                  <c:v>1106.3620040551104</c:v>
                </c:pt>
                <c:pt idx="14115">
                  <c:v>1674.2711588145132</c:v>
                </c:pt>
                <c:pt idx="14116">
                  <c:v>1987.5485842661901</c:v>
                </c:pt>
                <c:pt idx="14117">
                  <c:v>1984.8552930887579</c:v>
                </c:pt>
                <c:pt idx="14118">
                  <c:v>1986.5010916635379</c:v>
                </c:pt>
                <c:pt idx="14119">
                  <c:v>2011.9558293559037</c:v>
                </c:pt>
                <c:pt idx="14120">
                  <c:v>1105.9683218131195</c:v>
                </c:pt>
                <c:pt idx="14121">
                  <c:v>1092.1427524833944</c:v>
                </c:pt>
                <c:pt idx="14122">
                  <c:v>1696.4473950718386</c:v>
                </c:pt>
                <c:pt idx="14123">
                  <c:v>1684.1252059733715</c:v>
                </c:pt>
                <c:pt idx="14124">
                  <c:v>1678.332836431596</c:v>
                </c:pt>
                <c:pt idx="14125">
                  <c:v>1104.0303727406488</c:v>
                </c:pt>
                <c:pt idx="14126">
                  <c:v>1088.0074450494546</c:v>
                </c:pt>
                <c:pt idx="14127">
                  <c:v>2012.2493707439332</c:v>
                </c:pt>
                <c:pt idx="14128">
                  <c:v>2031.5593322117295</c:v>
                </c:pt>
                <c:pt idx="14129">
                  <c:v>1992.7060661764367</c:v>
                </c:pt>
                <c:pt idx="14130">
                  <c:v>2012.0431193603445</c:v>
                </c:pt>
                <c:pt idx="14131">
                  <c:v>1100.2885753948201</c:v>
                </c:pt>
                <c:pt idx="14132">
                  <c:v>1126.3811450678299</c:v>
                </c:pt>
                <c:pt idx="14133">
                  <c:v>2003.6473235259789</c:v>
                </c:pt>
                <c:pt idx="14134">
                  <c:v>1058.4041648364473</c:v>
                </c:pt>
                <c:pt idx="14135">
                  <c:v>1092.353796403027</c:v>
                </c:pt>
                <c:pt idx="14136">
                  <c:v>1685.3586946717376</c:v>
                </c:pt>
                <c:pt idx="14137">
                  <c:v>1081.1226777919396</c:v>
                </c:pt>
                <c:pt idx="14138">
                  <c:v>1674.8467625438807</c:v>
                </c:pt>
                <c:pt idx="14139">
                  <c:v>1108.80908433128</c:v>
                </c:pt>
                <c:pt idx="14140">
                  <c:v>1134.2060110891846</c:v>
                </c:pt>
                <c:pt idx="14141">
                  <c:v>1092.7581917016328</c:v>
                </c:pt>
                <c:pt idx="14142">
                  <c:v>1097.7328850406868</c:v>
                </c:pt>
                <c:pt idx="14143">
                  <c:v>1106.3833725273798</c:v>
                </c:pt>
                <c:pt idx="14144">
                  <c:v>1096.6341182792942</c:v>
                </c:pt>
                <c:pt idx="14145">
                  <c:v>1703.1470558713438</c:v>
                </c:pt>
                <c:pt idx="14146">
                  <c:v>1719.5941924458452</c:v>
                </c:pt>
                <c:pt idx="14147">
                  <c:v>1703.987442358821</c:v>
                </c:pt>
                <c:pt idx="14148">
                  <c:v>1095.2715320533339</c:v>
                </c:pt>
                <c:pt idx="14149">
                  <c:v>1106.6521109864061</c:v>
                </c:pt>
                <c:pt idx="14150">
                  <c:v>1081.6424180065214</c:v>
                </c:pt>
                <c:pt idx="14151">
                  <c:v>1074.7497289883599</c:v>
                </c:pt>
                <c:pt idx="14152">
                  <c:v>1105.9348418965012</c:v>
                </c:pt>
                <c:pt idx="14153">
                  <c:v>1069.7884980087083</c:v>
                </c:pt>
                <c:pt idx="14154">
                  <c:v>1065.5656019772991</c:v>
                </c:pt>
                <c:pt idx="14155">
                  <c:v>1138.2160961443628</c:v>
                </c:pt>
                <c:pt idx="14156">
                  <c:v>1089.094643400206</c:v>
                </c:pt>
                <c:pt idx="14157">
                  <c:v>1708.3435510061588</c:v>
                </c:pt>
                <c:pt idx="14158">
                  <c:v>1102.8330923994311</c:v>
                </c:pt>
                <c:pt idx="14159">
                  <c:v>1683.9924319956508</c:v>
                </c:pt>
                <c:pt idx="14160">
                  <c:v>1996.8107132004491</c:v>
                </c:pt>
                <c:pt idx="14161">
                  <c:v>1123.6602012410217</c:v>
                </c:pt>
                <c:pt idx="14162">
                  <c:v>1107.8538322607099</c:v>
                </c:pt>
                <c:pt idx="14163">
                  <c:v>1072.5032879803084</c:v>
                </c:pt>
                <c:pt idx="14164">
                  <c:v>1090.8325725353411</c:v>
                </c:pt>
                <c:pt idx="14165">
                  <c:v>1084.2918942394522</c:v>
                </c:pt>
                <c:pt idx="14166">
                  <c:v>1111.9697982767082</c:v>
                </c:pt>
                <c:pt idx="14167">
                  <c:v>1097.2413815116627</c:v>
                </c:pt>
                <c:pt idx="14168">
                  <c:v>1115.62414635595</c:v>
                </c:pt>
                <c:pt idx="14169">
                  <c:v>1080.7600851147445</c:v>
                </c:pt>
                <c:pt idx="14170">
                  <c:v>1999.5305843146798</c:v>
                </c:pt>
                <c:pt idx="14171">
                  <c:v>1062.5014312049614</c:v>
                </c:pt>
                <c:pt idx="14172">
                  <c:v>1994.9148734252378</c:v>
                </c:pt>
                <c:pt idx="14173">
                  <c:v>1120.1339579855592</c:v>
                </c:pt>
                <c:pt idx="14174">
                  <c:v>1103.1629224890266</c:v>
                </c:pt>
                <c:pt idx="14175">
                  <c:v>1087.1968465261775</c:v>
                </c:pt>
                <c:pt idx="14176">
                  <c:v>2002.3103177182536</c:v>
                </c:pt>
                <c:pt idx="14177">
                  <c:v>1990.9474405606684</c:v>
                </c:pt>
                <c:pt idx="14178">
                  <c:v>1062.6027627360229</c:v>
                </c:pt>
                <c:pt idx="14179">
                  <c:v>2022.5369656521584</c:v>
                </c:pt>
                <c:pt idx="14180">
                  <c:v>1999.3174485519253</c:v>
                </c:pt>
                <c:pt idx="14181">
                  <c:v>1102.7749429897033</c:v>
                </c:pt>
                <c:pt idx="14182">
                  <c:v>1139.8212663881714</c:v>
                </c:pt>
                <c:pt idx="14183">
                  <c:v>1977.371437440177</c:v>
                </c:pt>
                <c:pt idx="14184">
                  <c:v>1980.8318944590712</c:v>
                </c:pt>
                <c:pt idx="14185">
                  <c:v>1085.4366520792089</c:v>
                </c:pt>
                <c:pt idx="14186">
                  <c:v>1067.4731729347982</c:v>
                </c:pt>
                <c:pt idx="14187">
                  <c:v>1134.8760928165891</c:v>
                </c:pt>
                <c:pt idx="14188">
                  <c:v>1691.3458246183002</c:v>
                </c:pt>
                <c:pt idx="14189">
                  <c:v>1099.7080746797435</c:v>
                </c:pt>
                <c:pt idx="14190">
                  <c:v>1088.6188624741887</c:v>
                </c:pt>
                <c:pt idx="14191">
                  <c:v>1081.0671713584757</c:v>
                </c:pt>
                <c:pt idx="14192">
                  <c:v>1085.1909941926494</c:v>
                </c:pt>
                <c:pt idx="14193">
                  <c:v>1136.9426966050698</c:v>
                </c:pt>
                <c:pt idx="14194">
                  <c:v>1079.0784606098623</c:v>
                </c:pt>
                <c:pt idx="14195">
                  <c:v>1125.1424253778118</c:v>
                </c:pt>
                <c:pt idx="14196">
                  <c:v>1697.850051604066</c:v>
                </c:pt>
                <c:pt idx="14197">
                  <c:v>2024.6674849625399</c:v>
                </c:pt>
                <c:pt idx="14198">
                  <c:v>2013.3677184151538</c:v>
                </c:pt>
                <c:pt idx="14199">
                  <c:v>1095.8536091803612</c:v>
                </c:pt>
                <c:pt idx="14200">
                  <c:v>1093.3012581712937</c:v>
                </c:pt>
                <c:pt idx="14201">
                  <c:v>1973.5724692920578</c:v>
                </c:pt>
                <c:pt idx="14202">
                  <c:v>1140.0745178726618</c:v>
                </c:pt>
                <c:pt idx="14203">
                  <c:v>1108.3318852767891</c:v>
                </c:pt>
                <c:pt idx="14204">
                  <c:v>1114.0903498752768</c:v>
                </c:pt>
                <c:pt idx="14205">
                  <c:v>1128.2789924833905</c:v>
                </c:pt>
                <c:pt idx="14206">
                  <c:v>1674.5684258470399</c:v>
                </c:pt>
                <c:pt idx="14207">
                  <c:v>1693.2743298190533</c:v>
                </c:pt>
                <c:pt idx="14208">
                  <c:v>1087.2750319572924</c:v>
                </c:pt>
                <c:pt idx="14209">
                  <c:v>1082.7437036898484</c:v>
                </c:pt>
                <c:pt idx="14210">
                  <c:v>1975.4271628725539</c:v>
                </c:pt>
                <c:pt idx="14211">
                  <c:v>1695.1922614192515</c:v>
                </c:pt>
                <c:pt idx="14212">
                  <c:v>1076.1446684550806</c:v>
                </c:pt>
                <c:pt idx="14213">
                  <c:v>1135.5060767993477</c:v>
                </c:pt>
                <c:pt idx="14214">
                  <c:v>1741.419093869943</c:v>
                </c:pt>
                <c:pt idx="14215">
                  <c:v>1979.7220264638506</c:v>
                </c:pt>
                <c:pt idx="14216">
                  <c:v>1957.9411883989135</c:v>
                </c:pt>
                <c:pt idx="14217">
                  <c:v>1118.6871981800421</c:v>
                </c:pt>
                <c:pt idx="14218">
                  <c:v>1996.5764111084663</c:v>
                </c:pt>
                <c:pt idx="14219">
                  <c:v>1105.7801609876319</c:v>
                </c:pt>
                <c:pt idx="14220">
                  <c:v>1084.7943852688791</c:v>
                </c:pt>
                <c:pt idx="14221">
                  <c:v>1115.1997444352101</c:v>
                </c:pt>
                <c:pt idx="14222">
                  <c:v>1086.1615181057025</c:v>
                </c:pt>
                <c:pt idx="14223">
                  <c:v>1709.4535700089282</c:v>
                </c:pt>
                <c:pt idx="14224">
                  <c:v>1141.008960950365</c:v>
                </c:pt>
                <c:pt idx="14225">
                  <c:v>1075.4210293453486</c:v>
                </c:pt>
                <c:pt idx="14226">
                  <c:v>1705.6994714005491</c:v>
                </c:pt>
                <c:pt idx="14227">
                  <c:v>2000.8272871397085</c:v>
                </c:pt>
                <c:pt idx="14228">
                  <c:v>1987.332931395898</c:v>
                </c:pt>
                <c:pt idx="14229">
                  <c:v>2014.4110896110499</c:v>
                </c:pt>
                <c:pt idx="14230">
                  <c:v>1118.2339602199854</c:v>
                </c:pt>
                <c:pt idx="14231">
                  <c:v>1993.6798213449222</c:v>
                </c:pt>
                <c:pt idx="14232">
                  <c:v>1111.8447363768257</c:v>
                </c:pt>
                <c:pt idx="14233">
                  <c:v>1707.1064078569118</c:v>
                </c:pt>
                <c:pt idx="14234">
                  <c:v>1094.1602440632885</c:v>
                </c:pt>
                <c:pt idx="14235">
                  <c:v>2027.9776502328414</c:v>
                </c:pt>
                <c:pt idx="14236">
                  <c:v>1082.0671369929762</c:v>
                </c:pt>
                <c:pt idx="14237">
                  <c:v>1076.9068827082749</c:v>
                </c:pt>
                <c:pt idx="14238">
                  <c:v>1097.3959707946328</c:v>
                </c:pt>
                <c:pt idx="14239">
                  <c:v>1112.7283094603902</c:v>
                </c:pt>
                <c:pt idx="14240">
                  <c:v>1142.2355179313404</c:v>
                </c:pt>
                <c:pt idx="14241">
                  <c:v>1074.3795532882521</c:v>
                </c:pt>
                <c:pt idx="14242">
                  <c:v>1080.3403335113767</c:v>
                </c:pt>
                <c:pt idx="14243">
                  <c:v>1116.4979848912596</c:v>
                </c:pt>
                <c:pt idx="14244">
                  <c:v>1104.4924904475774</c:v>
                </c:pt>
                <c:pt idx="14245">
                  <c:v>1124.1148862968439</c:v>
                </c:pt>
                <c:pt idx="14246">
                  <c:v>1104.9128352665311</c:v>
                </c:pt>
                <c:pt idx="14247">
                  <c:v>1083.6486845986515</c:v>
                </c:pt>
                <c:pt idx="14248">
                  <c:v>1103.5290699040918</c:v>
                </c:pt>
                <c:pt idx="14249">
                  <c:v>1121.7069561069925</c:v>
                </c:pt>
                <c:pt idx="14250">
                  <c:v>1115.2804694727015</c:v>
                </c:pt>
                <c:pt idx="14251">
                  <c:v>1676.9013774988478</c:v>
                </c:pt>
                <c:pt idx="14252">
                  <c:v>1672.6868183524609</c:v>
                </c:pt>
                <c:pt idx="14253">
                  <c:v>2030.1921961042444</c:v>
                </c:pt>
                <c:pt idx="14254">
                  <c:v>1098.1828698652848</c:v>
                </c:pt>
                <c:pt idx="14255">
                  <c:v>1090.514380311176</c:v>
                </c:pt>
                <c:pt idx="14256">
                  <c:v>1992.4709489552461</c:v>
                </c:pt>
                <c:pt idx="14257">
                  <c:v>1121.8928866918222</c:v>
                </c:pt>
                <c:pt idx="14258">
                  <c:v>1084.6322048851682</c:v>
                </c:pt>
                <c:pt idx="14259">
                  <c:v>1693.7956825318229</c:v>
                </c:pt>
                <c:pt idx="14260">
                  <c:v>1690.6949340006893</c:v>
                </c:pt>
                <c:pt idx="14261">
                  <c:v>1083.7737754587395</c:v>
                </c:pt>
                <c:pt idx="14262">
                  <c:v>1089.2739219328746</c:v>
                </c:pt>
                <c:pt idx="14263">
                  <c:v>1735.5582992373882</c:v>
                </c:pt>
                <c:pt idx="14264">
                  <c:v>1984.357255568179</c:v>
                </c:pt>
                <c:pt idx="14265">
                  <c:v>1102.1697354581656</c:v>
                </c:pt>
                <c:pt idx="14266">
                  <c:v>1709.8479768951534</c:v>
                </c:pt>
                <c:pt idx="14267">
                  <c:v>1699.7033823996192</c:v>
                </c:pt>
                <c:pt idx="14268">
                  <c:v>1100.3856943878325</c:v>
                </c:pt>
                <c:pt idx="14269">
                  <c:v>1119.3902628659068</c:v>
                </c:pt>
                <c:pt idx="14270">
                  <c:v>1086.7167762471395</c:v>
                </c:pt>
                <c:pt idx="14271">
                  <c:v>1984.6362429687349</c:v>
                </c:pt>
                <c:pt idx="14272">
                  <c:v>1965.5054181481344</c:v>
                </c:pt>
                <c:pt idx="14273">
                  <c:v>1080.8698805645408</c:v>
                </c:pt>
                <c:pt idx="14274">
                  <c:v>1148.4507912189383</c:v>
                </c:pt>
                <c:pt idx="14275">
                  <c:v>1138.3384191159198</c:v>
                </c:pt>
                <c:pt idx="14276">
                  <c:v>1993.0662957260395</c:v>
                </c:pt>
                <c:pt idx="14277">
                  <c:v>1095.3937739729904</c:v>
                </c:pt>
                <c:pt idx="14278">
                  <c:v>1126.7293309790139</c:v>
                </c:pt>
                <c:pt idx="14279">
                  <c:v>1106.2296163920098</c:v>
                </c:pt>
                <c:pt idx="14280">
                  <c:v>1080.0037646576275</c:v>
                </c:pt>
                <c:pt idx="14281">
                  <c:v>1094.337989962406</c:v>
                </c:pt>
                <c:pt idx="14282">
                  <c:v>1119.5028130414519</c:v>
                </c:pt>
                <c:pt idx="14283">
                  <c:v>1972.5973633587944</c:v>
                </c:pt>
                <c:pt idx="14284">
                  <c:v>1699.5904153952529</c:v>
                </c:pt>
                <c:pt idx="14285">
                  <c:v>1988.8711451044408</c:v>
                </c:pt>
                <c:pt idx="14286">
                  <c:v>1105.441009243418</c:v>
                </c:pt>
                <c:pt idx="14287">
                  <c:v>1083.0693510167384</c:v>
                </c:pt>
                <c:pt idx="14288">
                  <c:v>1083.4257492496736</c:v>
                </c:pt>
                <c:pt idx="14289">
                  <c:v>1118.2903916611763</c:v>
                </c:pt>
                <c:pt idx="14290">
                  <c:v>1731.1551302689759</c:v>
                </c:pt>
                <c:pt idx="14291">
                  <c:v>2022.2994394501898</c:v>
                </c:pt>
                <c:pt idx="14292">
                  <c:v>1086.5423014173007</c:v>
                </c:pt>
                <c:pt idx="14293">
                  <c:v>1096.3255221739394</c:v>
                </c:pt>
                <c:pt idx="14294">
                  <c:v>1704.3276578953935</c:v>
                </c:pt>
                <c:pt idx="14295">
                  <c:v>1715.0890309150059</c:v>
                </c:pt>
                <c:pt idx="14296">
                  <c:v>1733.3966717204246</c:v>
                </c:pt>
                <c:pt idx="14297">
                  <c:v>2015.0865846364577</c:v>
                </c:pt>
                <c:pt idx="14298">
                  <c:v>1095.25148340275</c:v>
                </c:pt>
                <c:pt idx="14299">
                  <c:v>1092.0581178752316</c:v>
                </c:pt>
                <c:pt idx="14300">
                  <c:v>1132.8642400632878</c:v>
                </c:pt>
                <c:pt idx="14301">
                  <c:v>1124.32646353413</c:v>
                </c:pt>
                <c:pt idx="14302">
                  <c:v>1126.0028748561574</c:v>
                </c:pt>
                <c:pt idx="14303">
                  <c:v>2041.5550338700889</c:v>
                </c:pt>
                <c:pt idx="14304">
                  <c:v>1119.6747739796194</c:v>
                </c:pt>
                <c:pt idx="14305">
                  <c:v>1081.0723036683407</c:v>
                </c:pt>
                <c:pt idx="14306">
                  <c:v>2000.3158109893354</c:v>
                </c:pt>
                <c:pt idx="14307">
                  <c:v>2029.1414298965794</c:v>
                </c:pt>
                <c:pt idx="14308">
                  <c:v>2005.6168159721692</c:v>
                </c:pt>
                <c:pt idx="14309">
                  <c:v>1071.5134932514582</c:v>
                </c:pt>
                <c:pt idx="14310">
                  <c:v>2012.7244131702671</c:v>
                </c:pt>
                <c:pt idx="14311">
                  <c:v>2013.3498987785235</c:v>
                </c:pt>
                <c:pt idx="14312">
                  <c:v>1128.7424282725153</c:v>
                </c:pt>
                <c:pt idx="14313">
                  <c:v>2025.8305373980445</c:v>
                </c:pt>
                <c:pt idx="14314">
                  <c:v>1085.1524357709943</c:v>
                </c:pt>
                <c:pt idx="14315">
                  <c:v>2005.3668829226435</c:v>
                </c:pt>
                <c:pt idx="14316">
                  <c:v>1122.715154258048</c:v>
                </c:pt>
                <c:pt idx="14317">
                  <c:v>1713.8282878646187</c:v>
                </c:pt>
                <c:pt idx="14318">
                  <c:v>1103.3171881982114</c:v>
                </c:pt>
                <c:pt idx="14319">
                  <c:v>1074.1537994349339</c:v>
                </c:pt>
                <c:pt idx="14320">
                  <c:v>1097.7332139751095</c:v>
                </c:pt>
                <c:pt idx="14321">
                  <c:v>1115.4128475730877</c:v>
                </c:pt>
                <c:pt idx="14322">
                  <c:v>1999.93762053362</c:v>
                </c:pt>
                <c:pt idx="14323">
                  <c:v>2001.5456156110974</c:v>
                </c:pt>
                <c:pt idx="14324">
                  <c:v>1086.9426169941539</c:v>
                </c:pt>
                <c:pt idx="14325">
                  <c:v>1962.6884950114688</c:v>
                </c:pt>
                <c:pt idx="14326">
                  <c:v>1097.2613978321097</c:v>
                </c:pt>
                <c:pt idx="14327">
                  <c:v>1977.8433190595226</c:v>
                </c:pt>
                <c:pt idx="14328">
                  <c:v>1117.0535333032476</c:v>
                </c:pt>
                <c:pt idx="14329">
                  <c:v>1127.1884430362272</c:v>
                </c:pt>
                <c:pt idx="14330">
                  <c:v>1077.8685330316612</c:v>
                </c:pt>
                <c:pt idx="14331">
                  <c:v>1114.1242461465863</c:v>
                </c:pt>
                <c:pt idx="14332">
                  <c:v>1108.5873785607073</c:v>
                </c:pt>
                <c:pt idx="14333">
                  <c:v>1119.9591253234944</c:v>
                </c:pt>
                <c:pt idx="14334">
                  <c:v>1124.1429701783179</c:v>
                </c:pt>
                <c:pt idx="14335">
                  <c:v>1088.8812927451381</c:v>
                </c:pt>
                <c:pt idx="14336">
                  <c:v>1977.3426608797611</c:v>
                </c:pt>
                <c:pt idx="14337">
                  <c:v>2018.5932679883315</c:v>
                </c:pt>
                <c:pt idx="14338">
                  <c:v>2026.1060313910887</c:v>
                </c:pt>
                <c:pt idx="14339">
                  <c:v>2019.304409172124</c:v>
                </c:pt>
                <c:pt idx="14340">
                  <c:v>1973.8938957515049</c:v>
                </c:pt>
                <c:pt idx="14341">
                  <c:v>1091.4429037711593</c:v>
                </c:pt>
                <c:pt idx="14342">
                  <c:v>1983.9175291327065</c:v>
                </c:pt>
                <c:pt idx="14343">
                  <c:v>1061.3240885011139</c:v>
                </c:pt>
                <c:pt idx="14344">
                  <c:v>1709.9226391101843</c:v>
                </c:pt>
                <c:pt idx="14345">
                  <c:v>1098.0684166357833</c:v>
                </c:pt>
                <c:pt idx="14346">
                  <c:v>1113.9937599056318</c:v>
                </c:pt>
                <c:pt idx="14347">
                  <c:v>1994.678789273396</c:v>
                </c:pt>
                <c:pt idx="14348">
                  <c:v>1683.4899369013669</c:v>
                </c:pt>
                <c:pt idx="14349">
                  <c:v>1076.876273775036</c:v>
                </c:pt>
                <c:pt idx="14350">
                  <c:v>1117.3558891321402</c:v>
                </c:pt>
                <c:pt idx="14351">
                  <c:v>1107.6524820470154</c:v>
                </c:pt>
                <c:pt idx="14352">
                  <c:v>1073.2193521206577</c:v>
                </c:pt>
                <c:pt idx="14353">
                  <c:v>1120.2921041395582</c:v>
                </c:pt>
                <c:pt idx="14354">
                  <c:v>1121.7858442205177</c:v>
                </c:pt>
                <c:pt idx="14355">
                  <c:v>1983.6174463719033</c:v>
                </c:pt>
                <c:pt idx="14356">
                  <c:v>1109.7127481985613</c:v>
                </c:pt>
                <c:pt idx="14357">
                  <c:v>1990.5363567608417</c:v>
                </c:pt>
                <c:pt idx="14358">
                  <c:v>1702.907315141978</c:v>
                </c:pt>
                <c:pt idx="14359">
                  <c:v>2008.2377374078246</c:v>
                </c:pt>
                <c:pt idx="14360">
                  <c:v>1060.1034279431501</c:v>
                </c:pt>
                <c:pt idx="14361">
                  <c:v>1072.6225572898036</c:v>
                </c:pt>
                <c:pt idx="14362">
                  <c:v>1101.2417233024323</c:v>
                </c:pt>
                <c:pt idx="14363">
                  <c:v>1094.3144951510926</c:v>
                </c:pt>
                <c:pt idx="14364">
                  <c:v>1674.522870047995</c:v>
                </c:pt>
                <c:pt idx="14365">
                  <c:v>1696.1467105473846</c:v>
                </c:pt>
                <c:pt idx="14366">
                  <c:v>1721.2122917209567</c:v>
                </c:pt>
                <c:pt idx="14367">
                  <c:v>1105.5430762764545</c:v>
                </c:pt>
                <c:pt idx="14368">
                  <c:v>1086.4484702374923</c:v>
                </c:pt>
                <c:pt idx="14369">
                  <c:v>2006.5189427908178</c:v>
                </c:pt>
                <c:pt idx="14370">
                  <c:v>1973.0643065012896</c:v>
                </c:pt>
                <c:pt idx="14371">
                  <c:v>1083.6920547107843</c:v>
                </c:pt>
                <c:pt idx="14372">
                  <c:v>2038.0712604607631</c:v>
                </c:pt>
                <c:pt idx="14373">
                  <c:v>2014.3130918030288</c:v>
                </c:pt>
                <c:pt idx="14374">
                  <c:v>1977.4958012393388</c:v>
                </c:pt>
                <c:pt idx="14375">
                  <c:v>1123.4700394609256</c:v>
                </c:pt>
                <c:pt idx="14376">
                  <c:v>1136.083926423719</c:v>
                </c:pt>
                <c:pt idx="14377">
                  <c:v>1677.3750405871992</c:v>
                </c:pt>
                <c:pt idx="14378">
                  <c:v>2006.8488190199312</c:v>
                </c:pt>
                <c:pt idx="14379">
                  <c:v>1986.1675292859322</c:v>
                </c:pt>
                <c:pt idx="14380">
                  <c:v>1078.5895693422228</c:v>
                </c:pt>
                <c:pt idx="14381">
                  <c:v>1691.9548953857861</c:v>
                </c:pt>
                <c:pt idx="14382">
                  <c:v>1076.0207774269013</c:v>
                </c:pt>
                <c:pt idx="14383">
                  <c:v>1077.595296560708</c:v>
                </c:pt>
                <c:pt idx="14384">
                  <c:v>2006.8590338602864</c:v>
                </c:pt>
                <c:pt idx="14385">
                  <c:v>1980.3393439306849</c:v>
                </c:pt>
                <c:pt idx="14386">
                  <c:v>1106.6776730558188</c:v>
                </c:pt>
                <c:pt idx="14387">
                  <c:v>1084.2332779436724</c:v>
                </c:pt>
                <c:pt idx="14388">
                  <c:v>1995.2141310231939</c:v>
                </c:pt>
                <c:pt idx="14389">
                  <c:v>1986.9999808671778</c:v>
                </c:pt>
                <c:pt idx="14390">
                  <c:v>2028.2232205714106</c:v>
                </c:pt>
                <c:pt idx="14391">
                  <c:v>1073.6150062688773</c:v>
                </c:pt>
                <c:pt idx="14392">
                  <c:v>1109.5707412478805</c:v>
                </c:pt>
                <c:pt idx="14393">
                  <c:v>1097.6338617367724</c:v>
                </c:pt>
                <c:pt idx="14394">
                  <c:v>1081.7006363448345</c:v>
                </c:pt>
                <c:pt idx="14395">
                  <c:v>1090.7477314151615</c:v>
                </c:pt>
                <c:pt idx="14396">
                  <c:v>1089.9646291926961</c:v>
                </c:pt>
                <c:pt idx="14397">
                  <c:v>1142.4685304192562</c:v>
                </c:pt>
                <c:pt idx="14398">
                  <c:v>1121.8475805706187</c:v>
                </c:pt>
                <c:pt idx="14399">
                  <c:v>1699.7137231643314</c:v>
                </c:pt>
                <c:pt idx="14400">
                  <c:v>1079.9214156687553</c:v>
                </c:pt>
                <c:pt idx="14401">
                  <c:v>2022.5129546833912</c:v>
                </c:pt>
                <c:pt idx="14402">
                  <c:v>2017.0158122327859</c:v>
                </c:pt>
                <c:pt idx="14403">
                  <c:v>1102.100705064752</c:v>
                </c:pt>
                <c:pt idx="14404">
                  <c:v>1101.0010536327272</c:v>
                </c:pt>
                <c:pt idx="14405">
                  <c:v>2007.5712319119759</c:v>
                </c:pt>
                <c:pt idx="14406">
                  <c:v>1955.0916211779445</c:v>
                </c:pt>
                <c:pt idx="14407">
                  <c:v>1087.105873420518</c:v>
                </c:pt>
                <c:pt idx="14408">
                  <c:v>1100.4334298516426</c:v>
                </c:pt>
                <c:pt idx="14409">
                  <c:v>1990.170534644609</c:v>
                </c:pt>
                <c:pt idx="14410">
                  <c:v>1088.1143310724638</c:v>
                </c:pt>
                <c:pt idx="14411">
                  <c:v>1088.8616014849549</c:v>
                </c:pt>
                <c:pt idx="14412">
                  <c:v>1982.7059747660776</c:v>
                </c:pt>
                <c:pt idx="14413">
                  <c:v>1090.921696732775</c:v>
                </c:pt>
                <c:pt idx="14414">
                  <c:v>2005.9293677898672</c:v>
                </c:pt>
                <c:pt idx="14415">
                  <c:v>1998.5693247657362</c:v>
                </c:pt>
                <c:pt idx="14416">
                  <c:v>1117.5175226654208</c:v>
                </c:pt>
                <c:pt idx="14417">
                  <c:v>1086.0167174957687</c:v>
                </c:pt>
                <c:pt idx="14418">
                  <c:v>1101.8155605850552</c:v>
                </c:pt>
                <c:pt idx="14419">
                  <c:v>1975.0300305207802</c:v>
                </c:pt>
                <c:pt idx="14420">
                  <c:v>1992.0895166452383</c:v>
                </c:pt>
                <c:pt idx="14421">
                  <c:v>1107.0028809288558</c:v>
                </c:pt>
                <c:pt idx="14422">
                  <c:v>1101.7817078816663</c:v>
                </c:pt>
                <c:pt idx="14423">
                  <c:v>1092.6976965495135</c:v>
                </c:pt>
                <c:pt idx="14424">
                  <c:v>1982.4020270930739</c:v>
                </c:pt>
                <c:pt idx="14425">
                  <c:v>1104.0554831358013</c:v>
                </c:pt>
                <c:pt idx="14426">
                  <c:v>1084.4016846414947</c:v>
                </c:pt>
                <c:pt idx="14427">
                  <c:v>1971.1691702474855</c:v>
                </c:pt>
                <c:pt idx="14428">
                  <c:v>1109.7843091692544</c:v>
                </c:pt>
                <c:pt idx="14429">
                  <c:v>1097.1644573544793</c:v>
                </c:pt>
                <c:pt idx="14430">
                  <c:v>1952.2449519375368</c:v>
                </c:pt>
                <c:pt idx="14431">
                  <c:v>1097.3781098068948</c:v>
                </c:pt>
                <c:pt idx="14432">
                  <c:v>1111.8334703790156</c:v>
                </c:pt>
                <c:pt idx="14433">
                  <c:v>1685.2177253754637</c:v>
                </c:pt>
                <c:pt idx="14434">
                  <c:v>1727.3248970219074</c:v>
                </c:pt>
                <c:pt idx="14435">
                  <c:v>1688.5903846408426</c:v>
                </c:pt>
                <c:pt idx="14436">
                  <c:v>1667.9796110413822</c:v>
                </c:pt>
                <c:pt idx="14437">
                  <c:v>2013.5998294974536</c:v>
                </c:pt>
                <c:pt idx="14438">
                  <c:v>2047.800022494939</c:v>
                </c:pt>
                <c:pt idx="14439">
                  <c:v>1107.4177956866397</c:v>
                </c:pt>
                <c:pt idx="14440">
                  <c:v>1094.2451312107858</c:v>
                </c:pt>
                <c:pt idx="14441">
                  <c:v>1686.6397162619789</c:v>
                </c:pt>
                <c:pt idx="14442">
                  <c:v>1064.4892828348175</c:v>
                </c:pt>
                <c:pt idx="14443">
                  <c:v>1720.3036382542027</c:v>
                </c:pt>
                <c:pt idx="14444">
                  <c:v>1102.6024763111793</c:v>
                </c:pt>
                <c:pt idx="14445">
                  <c:v>1091.2880817246171</c:v>
                </c:pt>
                <c:pt idx="14446">
                  <c:v>1980.6011135852871</c:v>
                </c:pt>
                <c:pt idx="14447">
                  <c:v>1086.7768944212514</c:v>
                </c:pt>
                <c:pt idx="14448">
                  <c:v>1121.1504840808439</c:v>
                </c:pt>
                <c:pt idx="14449">
                  <c:v>1703.7044176665063</c:v>
                </c:pt>
                <c:pt idx="14450">
                  <c:v>1127.752050074464</c:v>
                </c:pt>
                <c:pt idx="14451">
                  <c:v>1068.6447901453128</c:v>
                </c:pt>
                <c:pt idx="14452">
                  <c:v>1089.9374933626466</c:v>
                </c:pt>
                <c:pt idx="14453">
                  <c:v>1689.9417862538155</c:v>
                </c:pt>
                <c:pt idx="14454">
                  <c:v>1075.1143430157128</c:v>
                </c:pt>
                <c:pt idx="14455">
                  <c:v>1106.9658605664263</c:v>
                </c:pt>
                <c:pt idx="14456">
                  <c:v>1116.519063279623</c:v>
                </c:pt>
                <c:pt idx="14457">
                  <c:v>1989.6068431832389</c:v>
                </c:pt>
                <c:pt idx="14458">
                  <c:v>1980.7190330562837</c:v>
                </c:pt>
                <c:pt idx="14459">
                  <c:v>1960.2429314009617</c:v>
                </c:pt>
                <c:pt idx="14460">
                  <c:v>2017.796878955076</c:v>
                </c:pt>
                <c:pt idx="14461">
                  <c:v>1118.3773652968869</c:v>
                </c:pt>
                <c:pt idx="14462">
                  <c:v>1112.2000218739051</c:v>
                </c:pt>
                <c:pt idx="14463">
                  <c:v>1111.6972851000894</c:v>
                </c:pt>
                <c:pt idx="14464">
                  <c:v>1974.5862006467412</c:v>
                </c:pt>
                <c:pt idx="14465">
                  <c:v>1096.6725216549971</c:v>
                </c:pt>
                <c:pt idx="14466">
                  <c:v>1098.6624687238543</c:v>
                </c:pt>
                <c:pt idx="14467">
                  <c:v>2021.6821427154894</c:v>
                </c:pt>
                <c:pt idx="14468">
                  <c:v>1116.4403946783352</c:v>
                </c:pt>
                <c:pt idx="14469">
                  <c:v>1092.6166386590041</c:v>
                </c:pt>
                <c:pt idx="14470">
                  <c:v>1671.5747873160108</c:v>
                </c:pt>
                <c:pt idx="14471">
                  <c:v>1700.7619651942227</c:v>
                </c:pt>
                <c:pt idx="14472">
                  <c:v>1057.5188343886939</c:v>
                </c:pt>
                <c:pt idx="14473">
                  <c:v>1110.9623362864104</c:v>
                </c:pt>
                <c:pt idx="14474">
                  <c:v>1089.8709216700825</c:v>
                </c:pt>
                <c:pt idx="14475">
                  <c:v>2003.4723263008846</c:v>
                </c:pt>
                <c:pt idx="14476">
                  <c:v>2013.7686141685663</c:v>
                </c:pt>
                <c:pt idx="14477">
                  <c:v>1969.5350291216648</c:v>
                </c:pt>
                <c:pt idx="14478">
                  <c:v>2001.3794740531055</c:v>
                </c:pt>
                <c:pt idx="14479">
                  <c:v>1093.2329572436161</c:v>
                </c:pt>
                <c:pt idx="14480">
                  <c:v>1086.5455050565158</c:v>
                </c:pt>
                <c:pt idx="14481">
                  <c:v>1083.5296109186854</c:v>
                </c:pt>
                <c:pt idx="14482">
                  <c:v>1099.0462738951826</c:v>
                </c:pt>
                <c:pt idx="14483">
                  <c:v>1977.9494005305444</c:v>
                </c:pt>
                <c:pt idx="14484">
                  <c:v>1078.3976388996653</c:v>
                </c:pt>
                <c:pt idx="14485">
                  <c:v>1727.5653615883643</c:v>
                </c:pt>
                <c:pt idx="14486">
                  <c:v>1137.3601449183634</c:v>
                </c:pt>
                <c:pt idx="14487">
                  <c:v>1110.1200282474192</c:v>
                </c:pt>
                <c:pt idx="14488">
                  <c:v>1094.7656695497228</c:v>
                </c:pt>
                <c:pt idx="14489">
                  <c:v>1105.8492927651121</c:v>
                </c:pt>
                <c:pt idx="14490">
                  <c:v>1067.0792404511519</c:v>
                </c:pt>
                <c:pt idx="14491">
                  <c:v>2005.6281896165947</c:v>
                </c:pt>
                <c:pt idx="14492">
                  <c:v>1746.5259877678666</c:v>
                </c:pt>
                <c:pt idx="14493">
                  <c:v>2008.7312172667273</c:v>
                </c:pt>
                <c:pt idx="14494">
                  <c:v>1086.3173848495073</c:v>
                </c:pt>
                <c:pt idx="14495">
                  <c:v>2033.470805917171</c:v>
                </c:pt>
                <c:pt idx="14496">
                  <c:v>1101.1703994627157</c:v>
                </c:pt>
                <c:pt idx="14497">
                  <c:v>1088.5318495346362</c:v>
                </c:pt>
                <c:pt idx="14498">
                  <c:v>1103.4249100877537</c:v>
                </c:pt>
                <c:pt idx="14499">
                  <c:v>1118.3348174745777</c:v>
                </c:pt>
                <c:pt idx="14500">
                  <c:v>2022.470414919122</c:v>
                </c:pt>
                <c:pt idx="14501">
                  <c:v>1115.3506721470947</c:v>
                </c:pt>
                <c:pt idx="14502">
                  <c:v>1693.5621368705288</c:v>
                </c:pt>
                <c:pt idx="14503">
                  <c:v>2014.530868050243</c:v>
                </c:pt>
                <c:pt idx="14504">
                  <c:v>1964.4686106561437</c:v>
                </c:pt>
                <c:pt idx="14505">
                  <c:v>1992.3887903081416</c:v>
                </c:pt>
                <c:pt idx="14506">
                  <c:v>1117.0719519220211</c:v>
                </c:pt>
                <c:pt idx="14507">
                  <c:v>1095.6891686652402</c:v>
                </c:pt>
                <c:pt idx="14508">
                  <c:v>1095.4498879059784</c:v>
                </c:pt>
                <c:pt idx="14509">
                  <c:v>2022.1493768603482</c:v>
                </c:pt>
                <c:pt idx="14510">
                  <c:v>1135.4718075374792</c:v>
                </c:pt>
                <c:pt idx="14511">
                  <c:v>1091.5424669613071</c:v>
                </c:pt>
                <c:pt idx="14512">
                  <c:v>2013.3921301949413</c:v>
                </c:pt>
                <c:pt idx="14513">
                  <c:v>1701.8623044025023</c:v>
                </c:pt>
                <c:pt idx="14514">
                  <c:v>1674.7690668531602</c:v>
                </c:pt>
                <c:pt idx="14515">
                  <c:v>2019.9358459004709</c:v>
                </c:pt>
                <c:pt idx="14516">
                  <c:v>1946.3038440540265</c:v>
                </c:pt>
                <c:pt idx="14517">
                  <c:v>1965.0570609195638</c:v>
                </c:pt>
                <c:pt idx="14518">
                  <c:v>1998.1617350871484</c:v>
                </c:pt>
                <c:pt idx="14519">
                  <c:v>2000.1320496011369</c:v>
                </c:pt>
                <c:pt idx="14520">
                  <c:v>2002.4979851856576</c:v>
                </c:pt>
                <c:pt idx="14521">
                  <c:v>1990.5148828087929</c:v>
                </c:pt>
                <c:pt idx="14522">
                  <c:v>1996.8076093124118</c:v>
                </c:pt>
                <c:pt idx="14523">
                  <c:v>1987.9870700392928</c:v>
                </c:pt>
                <c:pt idx="14524">
                  <c:v>1981.620083585449</c:v>
                </c:pt>
                <c:pt idx="14525">
                  <c:v>2002.6648401057628</c:v>
                </c:pt>
                <c:pt idx="14526">
                  <c:v>2018.7532321069252</c:v>
                </c:pt>
                <c:pt idx="14527">
                  <c:v>2012.5607178117159</c:v>
                </c:pt>
                <c:pt idx="14528">
                  <c:v>1681.8482665266781</c:v>
                </c:pt>
                <c:pt idx="14529">
                  <c:v>1998.0328510657487</c:v>
                </c:pt>
                <c:pt idx="14530">
                  <c:v>1705.6320201142423</c:v>
                </c:pt>
                <c:pt idx="14531">
                  <c:v>1715.8768302365884</c:v>
                </c:pt>
                <c:pt idx="14532">
                  <c:v>1994.9213216503915</c:v>
                </c:pt>
                <c:pt idx="14533">
                  <c:v>2035.4324829499374</c:v>
                </c:pt>
                <c:pt idx="14534">
                  <c:v>1996.4969942367372</c:v>
                </c:pt>
                <c:pt idx="14535">
                  <c:v>1706.4775748562884</c:v>
                </c:pt>
                <c:pt idx="14536">
                  <c:v>1081.0056118134687</c:v>
                </c:pt>
                <c:pt idx="14537">
                  <c:v>1719.5742656867228</c:v>
                </c:pt>
                <c:pt idx="14538">
                  <c:v>2010.6839074810619</c:v>
                </c:pt>
                <c:pt idx="14539">
                  <c:v>2000.6059197840061</c:v>
                </c:pt>
                <c:pt idx="14540">
                  <c:v>1064.1722446229794</c:v>
                </c:pt>
                <c:pt idx="14541">
                  <c:v>1109.3746715040372</c:v>
                </c:pt>
                <c:pt idx="14542">
                  <c:v>1703.6794313477924</c:v>
                </c:pt>
                <c:pt idx="14543">
                  <c:v>2059.0929863256242</c:v>
                </c:pt>
                <c:pt idx="14544">
                  <c:v>1099.4005515120894</c:v>
                </c:pt>
                <c:pt idx="14545">
                  <c:v>1964.8251230613837</c:v>
                </c:pt>
                <c:pt idx="14546">
                  <c:v>1733.4069309810275</c:v>
                </c:pt>
                <c:pt idx="14547">
                  <c:v>1092.0827025441063</c:v>
                </c:pt>
                <c:pt idx="14548">
                  <c:v>1104.4551263642882</c:v>
                </c:pt>
                <c:pt idx="14549">
                  <c:v>1089.8860539586938</c:v>
                </c:pt>
                <c:pt idx="14550">
                  <c:v>2031.9151189746642</c:v>
                </c:pt>
                <c:pt idx="14551">
                  <c:v>1122.8749781544677</c:v>
                </c:pt>
                <c:pt idx="14552">
                  <c:v>1121.1760270175077</c:v>
                </c:pt>
                <c:pt idx="14553">
                  <c:v>1100.8458468871891</c:v>
                </c:pt>
                <c:pt idx="14554">
                  <c:v>1142.648817714555</c:v>
                </c:pt>
                <c:pt idx="14555">
                  <c:v>1693.5033011527846</c:v>
                </c:pt>
                <c:pt idx="14556">
                  <c:v>1107.6512100421476</c:v>
                </c:pt>
                <c:pt idx="14557">
                  <c:v>1131.9375972424355</c:v>
                </c:pt>
                <c:pt idx="14558">
                  <c:v>1076.5224612410314</c:v>
                </c:pt>
                <c:pt idx="14559">
                  <c:v>2010.9594571713226</c:v>
                </c:pt>
                <c:pt idx="14560">
                  <c:v>2005.3901959712234</c:v>
                </c:pt>
                <c:pt idx="14561">
                  <c:v>1663.4873197087763</c:v>
                </c:pt>
                <c:pt idx="14562">
                  <c:v>1072.2564805788304</c:v>
                </c:pt>
                <c:pt idx="14563">
                  <c:v>1100.9442695584669</c:v>
                </c:pt>
                <c:pt idx="14564">
                  <c:v>1122.5617475767112</c:v>
                </c:pt>
                <c:pt idx="14565">
                  <c:v>1101.9556049443684</c:v>
                </c:pt>
                <c:pt idx="14566">
                  <c:v>1073.9866005075585</c:v>
                </c:pt>
                <c:pt idx="14567">
                  <c:v>1105.5723891314615</c:v>
                </c:pt>
                <c:pt idx="14568">
                  <c:v>1102.6022993642068</c:v>
                </c:pt>
                <c:pt idx="14569">
                  <c:v>1072.9002677052808</c:v>
                </c:pt>
                <c:pt idx="14570">
                  <c:v>1663.9271431255613</c:v>
                </c:pt>
                <c:pt idx="14571">
                  <c:v>1961.0279718597815</c:v>
                </c:pt>
                <c:pt idx="14572">
                  <c:v>1099.1432110247263</c:v>
                </c:pt>
                <c:pt idx="14573">
                  <c:v>2006.6773791936093</c:v>
                </c:pt>
                <c:pt idx="14574">
                  <c:v>1115.1570180607257</c:v>
                </c:pt>
                <c:pt idx="14575">
                  <c:v>1982.7292896082922</c:v>
                </c:pt>
                <c:pt idx="14576">
                  <c:v>1095.8779239672165</c:v>
                </c:pt>
                <c:pt idx="14577">
                  <c:v>1118.7022418981744</c:v>
                </c:pt>
                <c:pt idx="14578">
                  <c:v>2022.1334845168974</c:v>
                </c:pt>
                <c:pt idx="14579">
                  <c:v>1121.3734137122426</c:v>
                </c:pt>
                <c:pt idx="14580">
                  <c:v>1123.7445158595594</c:v>
                </c:pt>
                <c:pt idx="14581">
                  <c:v>1105.1929666020594</c:v>
                </c:pt>
                <c:pt idx="14582">
                  <c:v>1978.3128307092129</c:v>
                </c:pt>
                <c:pt idx="14583">
                  <c:v>1089.6801702375017</c:v>
                </c:pt>
                <c:pt idx="14584">
                  <c:v>1723.2472740188853</c:v>
                </c:pt>
                <c:pt idx="14585">
                  <c:v>2010.8265738904195</c:v>
                </c:pt>
                <c:pt idx="14586">
                  <c:v>1075.5236345444894</c:v>
                </c:pt>
                <c:pt idx="14587">
                  <c:v>2025.4621972439531</c:v>
                </c:pt>
                <c:pt idx="14588">
                  <c:v>1078.2781742473535</c:v>
                </c:pt>
                <c:pt idx="14589">
                  <c:v>1061.6531523567473</c:v>
                </c:pt>
                <c:pt idx="14590">
                  <c:v>1121.6695925988588</c:v>
                </c:pt>
                <c:pt idx="14591">
                  <c:v>1067.1424636424654</c:v>
                </c:pt>
                <c:pt idx="14592">
                  <c:v>1094.1761114713854</c:v>
                </c:pt>
                <c:pt idx="14593">
                  <c:v>1108.9580612991167</c:v>
                </c:pt>
                <c:pt idx="14594">
                  <c:v>1100.537127831489</c:v>
                </c:pt>
                <c:pt idx="14595">
                  <c:v>1698.0089736016434</c:v>
                </c:pt>
                <c:pt idx="14596">
                  <c:v>1064.3415023403177</c:v>
                </c:pt>
                <c:pt idx="14597">
                  <c:v>1091.3689820151542</c:v>
                </c:pt>
                <c:pt idx="14598">
                  <c:v>1123.7863259073231</c:v>
                </c:pt>
                <c:pt idx="14599">
                  <c:v>1130.8341503053232</c:v>
                </c:pt>
                <c:pt idx="14600">
                  <c:v>1097.103297578142</c:v>
                </c:pt>
                <c:pt idx="14601">
                  <c:v>1094.0246471771989</c:v>
                </c:pt>
                <c:pt idx="14602">
                  <c:v>1064.2046230918945</c:v>
                </c:pt>
                <c:pt idx="14603">
                  <c:v>1696.4469122747369</c:v>
                </c:pt>
                <c:pt idx="14604">
                  <c:v>1078.5951709254871</c:v>
                </c:pt>
                <c:pt idx="14605">
                  <c:v>2020.1731745241214</c:v>
                </c:pt>
                <c:pt idx="14606">
                  <c:v>1104.8186323122275</c:v>
                </c:pt>
                <c:pt idx="14607">
                  <c:v>1100.3197144368298</c:v>
                </c:pt>
                <c:pt idx="14608">
                  <c:v>1093.8401206365438</c:v>
                </c:pt>
                <c:pt idx="14609">
                  <c:v>1654.3014653493069</c:v>
                </c:pt>
                <c:pt idx="14610">
                  <c:v>1068.9167284996552</c:v>
                </c:pt>
                <c:pt idx="14611">
                  <c:v>1069.934788614738</c:v>
                </c:pt>
                <c:pt idx="14612">
                  <c:v>1093.4759490265178</c:v>
                </c:pt>
                <c:pt idx="14613">
                  <c:v>1096.7615435507551</c:v>
                </c:pt>
                <c:pt idx="14614">
                  <c:v>1116.1683919501063</c:v>
                </c:pt>
                <c:pt idx="14615">
                  <c:v>1072.2500907615033</c:v>
                </c:pt>
                <c:pt idx="14616">
                  <c:v>1092.1612884312567</c:v>
                </c:pt>
                <c:pt idx="14617">
                  <c:v>1035.174019201183</c:v>
                </c:pt>
                <c:pt idx="14618">
                  <c:v>1996.6819256427191</c:v>
                </c:pt>
                <c:pt idx="14619">
                  <c:v>1112.2685471924542</c:v>
                </c:pt>
                <c:pt idx="14620">
                  <c:v>1067.4049256714811</c:v>
                </c:pt>
                <c:pt idx="14621">
                  <c:v>2004.1054815708756</c:v>
                </c:pt>
                <c:pt idx="14622">
                  <c:v>1082.8339712414195</c:v>
                </c:pt>
                <c:pt idx="14623">
                  <c:v>1118.3619773952114</c:v>
                </c:pt>
                <c:pt idx="14624">
                  <c:v>1990.9935919960483</c:v>
                </c:pt>
                <c:pt idx="14625">
                  <c:v>1993.2004459629638</c:v>
                </c:pt>
                <c:pt idx="14626">
                  <c:v>2024.4627321553942</c:v>
                </c:pt>
                <c:pt idx="14627">
                  <c:v>1108.8258647843074</c:v>
                </c:pt>
                <c:pt idx="14628">
                  <c:v>1092.0677895979602</c:v>
                </c:pt>
                <c:pt idx="14629">
                  <c:v>1080.3880641391424</c:v>
                </c:pt>
                <c:pt idx="14630">
                  <c:v>1109.7323243915789</c:v>
                </c:pt>
                <c:pt idx="14631">
                  <c:v>1117.8932571357682</c:v>
                </c:pt>
                <c:pt idx="14632">
                  <c:v>1075.0058206765034</c:v>
                </c:pt>
                <c:pt idx="14633">
                  <c:v>1676.6206369299211</c:v>
                </c:pt>
                <c:pt idx="14634">
                  <c:v>1674.268776072623</c:v>
                </c:pt>
                <c:pt idx="14635">
                  <c:v>1113.2225518646458</c:v>
                </c:pt>
                <c:pt idx="14636">
                  <c:v>2021.931167159652</c:v>
                </c:pt>
                <c:pt idx="14637">
                  <c:v>1093.0337795776697</c:v>
                </c:pt>
                <c:pt idx="14638">
                  <c:v>1725.2170057829701</c:v>
                </c:pt>
                <c:pt idx="14639">
                  <c:v>1684.8984155615235</c:v>
                </c:pt>
                <c:pt idx="14640">
                  <c:v>1976.689839868694</c:v>
                </c:pt>
                <c:pt idx="14641">
                  <c:v>1079.4795910354621</c:v>
                </c:pt>
                <c:pt idx="14642">
                  <c:v>1748.2625431126321</c:v>
                </c:pt>
                <c:pt idx="14643">
                  <c:v>1110.8294274839882</c:v>
                </c:pt>
                <c:pt idx="14644">
                  <c:v>1090.5803410537028</c:v>
                </c:pt>
                <c:pt idx="14645">
                  <c:v>1094.2623356921104</c:v>
                </c:pt>
                <c:pt idx="14646">
                  <c:v>1116.4819917801146</c:v>
                </c:pt>
                <c:pt idx="14647">
                  <c:v>1093.6386311010317</c:v>
                </c:pt>
                <c:pt idx="14648">
                  <c:v>1090.7807396600265</c:v>
                </c:pt>
                <c:pt idx="14649">
                  <c:v>1107.8997401839274</c:v>
                </c:pt>
                <c:pt idx="14650">
                  <c:v>1701.999749452727</c:v>
                </c:pt>
                <c:pt idx="14651">
                  <c:v>1995.1784443253384</c:v>
                </c:pt>
                <c:pt idx="14652">
                  <c:v>2000.5598674352993</c:v>
                </c:pt>
                <c:pt idx="14653">
                  <c:v>1081.3498596296608</c:v>
                </c:pt>
                <c:pt idx="14654">
                  <c:v>1997.9257553429102</c:v>
                </c:pt>
                <c:pt idx="14655">
                  <c:v>2022.8544761186131</c:v>
                </c:pt>
                <c:pt idx="14656">
                  <c:v>2025.6203407481073</c:v>
                </c:pt>
                <c:pt idx="14657">
                  <c:v>1969.7762472627637</c:v>
                </c:pt>
                <c:pt idx="14658">
                  <c:v>1984.5871284105856</c:v>
                </c:pt>
                <c:pt idx="14659">
                  <c:v>2020.048055673439</c:v>
                </c:pt>
                <c:pt idx="14660">
                  <c:v>1117.0800777417401</c:v>
                </c:pt>
                <c:pt idx="14661">
                  <c:v>1095.5853383824126</c:v>
                </c:pt>
                <c:pt idx="14662">
                  <c:v>2008.2809906737564</c:v>
                </c:pt>
                <c:pt idx="14663">
                  <c:v>1125.3337714312443</c:v>
                </c:pt>
                <c:pt idx="14664">
                  <c:v>1122.8828430475453</c:v>
                </c:pt>
                <c:pt idx="14665">
                  <c:v>1106.721686873356</c:v>
                </c:pt>
                <c:pt idx="14666">
                  <c:v>1091.5576571605486</c:v>
                </c:pt>
                <c:pt idx="14667">
                  <c:v>2045.6877755997803</c:v>
                </c:pt>
                <c:pt idx="14668">
                  <c:v>2006.3790564665007</c:v>
                </c:pt>
                <c:pt idx="14669">
                  <c:v>1984.9336542976121</c:v>
                </c:pt>
                <c:pt idx="14670">
                  <c:v>1993.6556904996964</c:v>
                </c:pt>
                <c:pt idx="14671">
                  <c:v>1097.6320149617327</c:v>
                </c:pt>
                <c:pt idx="14672">
                  <c:v>1719.8065957016502</c:v>
                </c:pt>
                <c:pt idx="14673">
                  <c:v>1111.2041437162579</c:v>
                </c:pt>
                <c:pt idx="14674">
                  <c:v>1106.3802888460332</c:v>
                </c:pt>
                <c:pt idx="14675">
                  <c:v>1996.2747013329408</c:v>
                </c:pt>
                <c:pt idx="14676">
                  <c:v>1083.3333202160329</c:v>
                </c:pt>
                <c:pt idx="14677">
                  <c:v>1672.9512525543723</c:v>
                </c:pt>
                <c:pt idx="14678">
                  <c:v>1104.0056519227717</c:v>
                </c:pt>
                <c:pt idx="14679">
                  <c:v>1116.0923556370226</c:v>
                </c:pt>
                <c:pt idx="14680">
                  <c:v>1093.5234765690941</c:v>
                </c:pt>
                <c:pt idx="14681">
                  <c:v>1109.6883784195138</c:v>
                </c:pt>
                <c:pt idx="14682">
                  <c:v>1084.2565491176977</c:v>
                </c:pt>
                <c:pt idx="14683">
                  <c:v>1096.6363789308837</c:v>
                </c:pt>
                <c:pt idx="14684">
                  <c:v>1703.6146785385997</c:v>
                </c:pt>
                <c:pt idx="14685">
                  <c:v>1098.8064972260865</c:v>
                </c:pt>
                <c:pt idx="14686">
                  <c:v>1138.5585276433767</c:v>
                </c:pt>
                <c:pt idx="14687">
                  <c:v>1099.7084043374628</c:v>
                </c:pt>
                <c:pt idx="14688">
                  <c:v>1107.0448300802689</c:v>
                </c:pt>
                <c:pt idx="14689">
                  <c:v>2022.4109817685114</c:v>
                </c:pt>
                <c:pt idx="14690">
                  <c:v>1993.7575423669348</c:v>
                </c:pt>
                <c:pt idx="14691">
                  <c:v>1098.6005834512962</c:v>
                </c:pt>
                <c:pt idx="14692">
                  <c:v>1966.5733845480954</c:v>
                </c:pt>
                <c:pt idx="14693">
                  <c:v>1080.3428534242835</c:v>
                </c:pt>
                <c:pt idx="14694">
                  <c:v>1993.768378331428</c:v>
                </c:pt>
                <c:pt idx="14695">
                  <c:v>1110.4033074515676</c:v>
                </c:pt>
                <c:pt idx="14696">
                  <c:v>1098.3057936119053</c:v>
                </c:pt>
                <c:pt idx="14697">
                  <c:v>1080.4178718274925</c:v>
                </c:pt>
                <c:pt idx="14698">
                  <c:v>2018.7652777460887</c:v>
                </c:pt>
                <c:pt idx="14699">
                  <c:v>1086.4611609756496</c:v>
                </c:pt>
                <c:pt idx="14700">
                  <c:v>1081.458900092794</c:v>
                </c:pt>
                <c:pt idx="14701">
                  <c:v>2020.295288773541</c:v>
                </c:pt>
                <c:pt idx="14702">
                  <c:v>1099.9970374176805</c:v>
                </c:pt>
                <c:pt idx="14703">
                  <c:v>1723.9943130804149</c:v>
                </c:pt>
                <c:pt idx="14704">
                  <c:v>1999.5296432611456</c:v>
                </c:pt>
                <c:pt idx="14705">
                  <c:v>1100.6284412196176</c:v>
                </c:pt>
                <c:pt idx="14706">
                  <c:v>1094.0082059678639</c:v>
                </c:pt>
                <c:pt idx="14707">
                  <c:v>1106.2086166496192</c:v>
                </c:pt>
                <c:pt idx="14708">
                  <c:v>1107.009274459034</c:v>
                </c:pt>
                <c:pt idx="14709">
                  <c:v>1084.979800114405</c:v>
                </c:pt>
                <c:pt idx="14710">
                  <c:v>1130.1339957346495</c:v>
                </c:pt>
                <c:pt idx="14711">
                  <c:v>1131.4984620435271</c:v>
                </c:pt>
                <c:pt idx="14712">
                  <c:v>1090.9367311715812</c:v>
                </c:pt>
                <c:pt idx="14713">
                  <c:v>1687.3280540274868</c:v>
                </c:pt>
                <c:pt idx="14714">
                  <c:v>1123.9357580373862</c:v>
                </c:pt>
                <c:pt idx="14715">
                  <c:v>1990.0333959883792</c:v>
                </c:pt>
                <c:pt idx="14716">
                  <c:v>1119.6405791574689</c:v>
                </c:pt>
                <c:pt idx="14717">
                  <c:v>1095.0488082362522</c:v>
                </c:pt>
                <c:pt idx="14718">
                  <c:v>1672.9227163288358</c:v>
                </c:pt>
                <c:pt idx="14719">
                  <c:v>1077.6308931467402</c:v>
                </c:pt>
                <c:pt idx="14720">
                  <c:v>1083.4159134675758</c:v>
                </c:pt>
                <c:pt idx="14721">
                  <c:v>1099.1651397056382</c:v>
                </c:pt>
                <c:pt idx="14722">
                  <c:v>1108.5470235360995</c:v>
                </c:pt>
                <c:pt idx="14723">
                  <c:v>1074.6015145168067</c:v>
                </c:pt>
                <c:pt idx="14724">
                  <c:v>2062.210654222868</c:v>
                </c:pt>
                <c:pt idx="14725">
                  <c:v>1121.5105010485318</c:v>
                </c:pt>
                <c:pt idx="14726">
                  <c:v>1116.5898501440827</c:v>
                </c:pt>
                <c:pt idx="14727">
                  <c:v>1099.4019457518914</c:v>
                </c:pt>
                <c:pt idx="14728">
                  <c:v>1111.808239986889</c:v>
                </c:pt>
                <c:pt idx="14729">
                  <c:v>1990.7154042820375</c:v>
                </c:pt>
                <c:pt idx="14730">
                  <c:v>2014.9633257960256</c:v>
                </c:pt>
                <c:pt idx="14731">
                  <c:v>1986.259612096402</c:v>
                </c:pt>
                <c:pt idx="14732">
                  <c:v>2046.9718605684225</c:v>
                </c:pt>
                <c:pt idx="14733">
                  <c:v>1106.8889927459875</c:v>
                </c:pt>
                <c:pt idx="14734">
                  <c:v>1997.3577136698336</c:v>
                </c:pt>
                <c:pt idx="14735">
                  <c:v>1959.7365581587751</c:v>
                </c:pt>
                <c:pt idx="14736">
                  <c:v>1702.9701753613053</c:v>
                </c:pt>
                <c:pt idx="14737">
                  <c:v>1708.213588231414</c:v>
                </c:pt>
                <c:pt idx="14738">
                  <c:v>1691.6781476432166</c:v>
                </c:pt>
                <c:pt idx="14739">
                  <c:v>1080.4365568377821</c:v>
                </c:pt>
                <c:pt idx="14740">
                  <c:v>1685.2852976905262</c:v>
                </c:pt>
                <c:pt idx="14741">
                  <c:v>1712.0803735280026</c:v>
                </c:pt>
                <c:pt idx="14742">
                  <c:v>2025.4444424268163</c:v>
                </c:pt>
                <c:pt idx="14743">
                  <c:v>1144.276863073693</c:v>
                </c:pt>
                <c:pt idx="14744">
                  <c:v>1131.4610206282439</c:v>
                </c:pt>
                <c:pt idx="14745">
                  <c:v>1139.0446219784774</c:v>
                </c:pt>
                <c:pt idx="14746">
                  <c:v>1685.9130937627201</c:v>
                </c:pt>
                <c:pt idx="14747">
                  <c:v>1988.3221803667147</c:v>
                </c:pt>
                <c:pt idx="14748">
                  <c:v>1130.1793545411867</c:v>
                </c:pt>
                <c:pt idx="14749">
                  <c:v>1109.9392762150528</c:v>
                </c:pt>
                <c:pt idx="14750">
                  <c:v>1087.9678756267285</c:v>
                </c:pt>
                <c:pt idx="14751">
                  <c:v>1704.644050553236</c:v>
                </c:pt>
                <c:pt idx="14752">
                  <c:v>1113.8505698589745</c:v>
                </c:pt>
                <c:pt idx="14753">
                  <c:v>1655.1067634421822</c:v>
                </c:pt>
                <c:pt idx="14754">
                  <c:v>1978.7193613064901</c:v>
                </c:pt>
                <c:pt idx="14755">
                  <c:v>1084.5056272205295</c:v>
                </c:pt>
                <c:pt idx="14756">
                  <c:v>1090.5365972433658</c:v>
                </c:pt>
                <c:pt idx="14757">
                  <c:v>1991.9303271944489</c:v>
                </c:pt>
                <c:pt idx="14758">
                  <c:v>1996.5863471864377</c:v>
                </c:pt>
                <c:pt idx="14759">
                  <c:v>1998.2590720667404</c:v>
                </c:pt>
                <c:pt idx="14760">
                  <c:v>1092.7940489821065</c:v>
                </c:pt>
                <c:pt idx="14761">
                  <c:v>1145.7070167243028</c:v>
                </c:pt>
                <c:pt idx="14762">
                  <c:v>2001.8204371918678</c:v>
                </c:pt>
                <c:pt idx="14763">
                  <c:v>1718.9965741748767</c:v>
                </c:pt>
                <c:pt idx="14764">
                  <c:v>1073.4514210044449</c:v>
                </c:pt>
                <c:pt idx="14765">
                  <c:v>1143.038272446742</c:v>
                </c:pt>
                <c:pt idx="14766">
                  <c:v>1980.8363218831132</c:v>
                </c:pt>
                <c:pt idx="14767">
                  <c:v>1100.9379678691757</c:v>
                </c:pt>
                <c:pt idx="14768">
                  <c:v>1110.5831560005454</c:v>
                </c:pt>
                <c:pt idx="14769">
                  <c:v>1089.6617239464606</c:v>
                </c:pt>
                <c:pt idx="14770">
                  <c:v>1090.6349969102071</c:v>
                </c:pt>
                <c:pt idx="14771">
                  <c:v>1081.6916493491412</c:v>
                </c:pt>
                <c:pt idx="14772">
                  <c:v>1121.6263053392156</c:v>
                </c:pt>
                <c:pt idx="14773">
                  <c:v>1092.9488562903257</c:v>
                </c:pt>
                <c:pt idx="14774">
                  <c:v>2008.4014937801778</c:v>
                </c:pt>
                <c:pt idx="14775">
                  <c:v>2006.1282135287872</c:v>
                </c:pt>
                <c:pt idx="14776">
                  <c:v>1098.4309634419703</c:v>
                </c:pt>
                <c:pt idx="14777">
                  <c:v>2026.3643869182426</c:v>
                </c:pt>
                <c:pt idx="14778">
                  <c:v>1090.1630479455932</c:v>
                </c:pt>
                <c:pt idx="14779">
                  <c:v>1990.6069001703322</c:v>
                </c:pt>
                <c:pt idx="14780">
                  <c:v>1104.572072010651</c:v>
                </c:pt>
                <c:pt idx="14781">
                  <c:v>1985.1499468418776</c:v>
                </c:pt>
                <c:pt idx="14782">
                  <c:v>1732.5053942254281</c:v>
                </c:pt>
                <c:pt idx="14783">
                  <c:v>1085.3822470611424</c:v>
                </c:pt>
                <c:pt idx="14784">
                  <c:v>1992.5838223187825</c:v>
                </c:pt>
                <c:pt idx="14785">
                  <c:v>1104.6998382607676</c:v>
                </c:pt>
                <c:pt idx="14786">
                  <c:v>1984.0748706681366</c:v>
                </c:pt>
                <c:pt idx="14787">
                  <c:v>1678.0734354606739</c:v>
                </c:pt>
                <c:pt idx="14788">
                  <c:v>1113.8531122466291</c:v>
                </c:pt>
                <c:pt idx="14789">
                  <c:v>1991.0029979358451</c:v>
                </c:pt>
                <c:pt idx="14790">
                  <c:v>1704.8431742054613</c:v>
                </c:pt>
                <c:pt idx="14791">
                  <c:v>1681.456577806098</c:v>
                </c:pt>
                <c:pt idx="14792">
                  <c:v>1083.3391963385295</c:v>
                </c:pt>
                <c:pt idx="14793">
                  <c:v>1077.5935945482399</c:v>
                </c:pt>
                <c:pt idx="14794">
                  <c:v>2020.062730679502</c:v>
                </c:pt>
                <c:pt idx="14795">
                  <c:v>1991.4677363757517</c:v>
                </c:pt>
                <c:pt idx="14796">
                  <c:v>1120.5368364609162</c:v>
                </c:pt>
                <c:pt idx="14797">
                  <c:v>1091.1888503364976</c:v>
                </c:pt>
                <c:pt idx="14798">
                  <c:v>1698.3697839925392</c:v>
                </c:pt>
                <c:pt idx="14799">
                  <c:v>1081.1363960220303</c:v>
                </c:pt>
                <c:pt idx="14800">
                  <c:v>2028.1822093170147</c:v>
                </c:pt>
                <c:pt idx="14801">
                  <c:v>1066.8970866166935</c:v>
                </c:pt>
                <c:pt idx="14802">
                  <c:v>1069.3084639994463</c:v>
                </c:pt>
                <c:pt idx="14803">
                  <c:v>1141.5888860948237</c:v>
                </c:pt>
                <c:pt idx="14804">
                  <c:v>1986.2348565108618</c:v>
                </c:pt>
                <c:pt idx="14805">
                  <c:v>2020.6695305740043</c:v>
                </c:pt>
                <c:pt idx="14806">
                  <c:v>1102.2559549794207</c:v>
                </c:pt>
                <c:pt idx="14807">
                  <c:v>2010.8552226085931</c:v>
                </c:pt>
                <c:pt idx="14808">
                  <c:v>1130.6277727537699</c:v>
                </c:pt>
                <c:pt idx="14809">
                  <c:v>1724.9282823749418</c:v>
                </c:pt>
                <c:pt idx="14810">
                  <c:v>1102.9553503265536</c:v>
                </c:pt>
                <c:pt idx="14811">
                  <c:v>1091.3831119005958</c:v>
                </c:pt>
                <c:pt idx="14812">
                  <c:v>1096.9613379336902</c:v>
                </c:pt>
                <c:pt idx="14813">
                  <c:v>1112.6000482346026</c:v>
                </c:pt>
                <c:pt idx="14814">
                  <c:v>1113.8287533521614</c:v>
                </c:pt>
                <c:pt idx="14815">
                  <c:v>1086.1786637085609</c:v>
                </c:pt>
                <c:pt idx="14816">
                  <c:v>1084.8243344256173</c:v>
                </c:pt>
                <c:pt idx="14817">
                  <c:v>1994.8243007679778</c:v>
                </c:pt>
                <c:pt idx="14818">
                  <c:v>1131.5373627267973</c:v>
                </c:pt>
                <c:pt idx="14819">
                  <c:v>1106.416391268649</c:v>
                </c:pt>
                <c:pt idx="14820">
                  <c:v>1713.6131074406221</c:v>
                </c:pt>
                <c:pt idx="14821">
                  <c:v>1988.2269172623578</c:v>
                </c:pt>
                <c:pt idx="14822">
                  <c:v>2012.9165299694255</c:v>
                </c:pt>
                <c:pt idx="14823">
                  <c:v>1098.6759867086182</c:v>
                </c:pt>
                <c:pt idx="14824">
                  <c:v>1113.3326587579845</c:v>
                </c:pt>
                <c:pt idx="14825">
                  <c:v>1093.5290327711989</c:v>
                </c:pt>
                <c:pt idx="14826">
                  <c:v>1116.4845978997075</c:v>
                </c:pt>
                <c:pt idx="14827">
                  <c:v>1938.1627504088103</c:v>
                </c:pt>
                <c:pt idx="14828">
                  <c:v>1662.3272930733394</c:v>
                </c:pt>
                <c:pt idx="14829">
                  <c:v>2019.8485342124161</c:v>
                </c:pt>
                <c:pt idx="14830">
                  <c:v>1986.6440986419632</c:v>
                </c:pt>
                <c:pt idx="14831">
                  <c:v>1989.5639891214173</c:v>
                </c:pt>
                <c:pt idx="14832">
                  <c:v>1683.589168349373</c:v>
                </c:pt>
                <c:pt idx="14833">
                  <c:v>1675.3183921682805</c:v>
                </c:pt>
                <c:pt idx="14834">
                  <c:v>1102.3807711975151</c:v>
                </c:pt>
                <c:pt idx="14835">
                  <c:v>1996.7953445149942</c:v>
                </c:pt>
                <c:pt idx="14836">
                  <c:v>2005.768547316057</c:v>
                </c:pt>
                <c:pt idx="14837">
                  <c:v>1035.4525516713511</c:v>
                </c:pt>
                <c:pt idx="14838">
                  <c:v>1112.4551241110926</c:v>
                </c:pt>
                <c:pt idx="14839">
                  <c:v>1994.8118039666731</c:v>
                </c:pt>
                <c:pt idx="14840">
                  <c:v>1067.0254410524337</c:v>
                </c:pt>
                <c:pt idx="14841">
                  <c:v>1693.9826997458149</c:v>
                </c:pt>
                <c:pt idx="14842">
                  <c:v>2044.3422549278098</c:v>
                </c:pt>
                <c:pt idx="14843">
                  <c:v>1724.0438873054297</c:v>
                </c:pt>
                <c:pt idx="14844">
                  <c:v>2007.5341040713045</c:v>
                </c:pt>
                <c:pt idx="14845">
                  <c:v>1068.9864154325337</c:v>
                </c:pt>
                <c:pt idx="14846">
                  <c:v>1692.3325188139472</c:v>
                </c:pt>
                <c:pt idx="14847">
                  <c:v>1128.2814653517612</c:v>
                </c:pt>
                <c:pt idx="14848">
                  <c:v>1097.2198951139105</c:v>
                </c:pt>
                <c:pt idx="14849">
                  <c:v>1085.4605132101333</c:v>
                </c:pt>
                <c:pt idx="14850">
                  <c:v>1987.129233467788</c:v>
                </c:pt>
                <c:pt idx="14851">
                  <c:v>1085.6907556552781</c:v>
                </c:pt>
                <c:pt idx="14852">
                  <c:v>2000.8362687764363</c:v>
                </c:pt>
                <c:pt idx="14853">
                  <c:v>1087.1555213594263</c:v>
                </c:pt>
                <c:pt idx="14854">
                  <c:v>1107.4969296286838</c:v>
                </c:pt>
                <c:pt idx="14855">
                  <c:v>1716.0948508713891</c:v>
                </c:pt>
                <c:pt idx="14856">
                  <c:v>1076.2368423974915</c:v>
                </c:pt>
                <c:pt idx="14857">
                  <c:v>1105.1734536269389</c:v>
                </c:pt>
                <c:pt idx="14858">
                  <c:v>1068.6590404319259</c:v>
                </c:pt>
                <c:pt idx="14859">
                  <c:v>1987.1877079799767</c:v>
                </c:pt>
                <c:pt idx="14860">
                  <c:v>1693.1007466131284</c:v>
                </c:pt>
                <c:pt idx="14861">
                  <c:v>2034.2657342183888</c:v>
                </c:pt>
                <c:pt idx="14862">
                  <c:v>2023.8483149159981</c:v>
                </c:pt>
                <c:pt idx="14863">
                  <c:v>2019.3730480214272</c:v>
                </c:pt>
                <c:pt idx="14864">
                  <c:v>1990.5045881486021</c:v>
                </c:pt>
                <c:pt idx="14865">
                  <c:v>1970.4398785373155</c:v>
                </c:pt>
                <c:pt idx="14866">
                  <c:v>2023.633883752505</c:v>
                </c:pt>
                <c:pt idx="14867">
                  <c:v>1104.6540458623542</c:v>
                </c:pt>
                <c:pt idx="14868">
                  <c:v>1709.0164764122701</c:v>
                </c:pt>
                <c:pt idx="14869">
                  <c:v>1099.3509733377352</c:v>
                </c:pt>
                <c:pt idx="14870">
                  <c:v>1989.1044679861657</c:v>
                </c:pt>
                <c:pt idx="14871">
                  <c:v>1709.3631817362266</c:v>
                </c:pt>
                <c:pt idx="14872">
                  <c:v>1998.7645231971503</c:v>
                </c:pt>
                <c:pt idx="14873">
                  <c:v>1078.8700483686939</c:v>
                </c:pt>
                <c:pt idx="14874">
                  <c:v>1105.9771101565943</c:v>
                </c:pt>
                <c:pt idx="14875">
                  <c:v>1112.8822942439363</c:v>
                </c:pt>
                <c:pt idx="14876">
                  <c:v>1674.7597764343952</c:v>
                </c:pt>
                <c:pt idx="14877">
                  <c:v>1096.1382168771497</c:v>
                </c:pt>
                <c:pt idx="14878">
                  <c:v>1981.2134308042307</c:v>
                </c:pt>
                <c:pt idx="14879">
                  <c:v>2010.3443951966931</c:v>
                </c:pt>
                <c:pt idx="14880">
                  <c:v>2051.6355335863036</c:v>
                </c:pt>
                <c:pt idx="14881">
                  <c:v>1101.6953714317806</c:v>
                </c:pt>
                <c:pt idx="14882">
                  <c:v>2008.1746515947571</c:v>
                </c:pt>
                <c:pt idx="14883">
                  <c:v>1086.3694615245893</c:v>
                </c:pt>
                <c:pt idx="14884">
                  <c:v>2015.3323092346473</c:v>
                </c:pt>
                <c:pt idx="14885">
                  <c:v>1700.562420964683</c:v>
                </c:pt>
                <c:pt idx="14886">
                  <c:v>1098.5691291238563</c:v>
                </c:pt>
                <c:pt idx="14887">
                  <c:v>1064.6216694723298</c:v>
                </c:pt>
                <c:pt idx="14888">
                  <c:v>1673.1128558639882</c:v>
                </c:pt>
                <c:pt idx="14889">
                  <c:v>1686.7987022913624</c:v>
                </c:pt>
                <c:pt idx="14890">
                  <c:v>1710.4814506015005</c:v>
                </c:pt>
                <c:pt idx="14891">
                  <c:v>2015.2412896567525</c:v>
                </c:pt>
                <c:pt idx="14892">
                  <c:v>1982.6485174074544</c:v>
                </c:pt>
                <c:pt idx="14893">
                  <c:v>1100.3380984149901</c:v>
                </c:pt>
                <c:pt idx="14894">
                  <c:v>1728.7653374170727</c:v>
                </c:pt>
                <c:pt idx="14895">
                  <c:v>1976.3865346951022</c:v>
                </c:pt>
                <c:pt idx="14896">
                  <c:v>1131.7495511197412</c:v>
                </c:pt>
                <c:pt idx="14897">
                  <c:v>1956.6345144661561</c:v>
                </c:pt>
                <c:pt idx="14898">
                  <c:v>2025.56790484312</c:v>
                </c:pt>
                <c:pt idx="14899">
                  <c:v>2029.5467672761695</c:v>
                </c:pt>
                <c:pt idx="14900">
                  <c:v>2032.0647905559176</c:v>
                </c:pt>
                <c:pt idx="14901">
                  <c:v>2033.7326753970403</c:v>
                </c:pt>
                <c:pt idx="14902">
                  <c:v>1994.4813709956813</c:v>
                </c:pt>
                <c:pt idx="14903">
                  <c:v>2015.0040533995434</c:v>
                </c:pt>
                <c:pt idx="14904">
                  <c:v>1988.1390754730799</c:v>
                </c:pt>
                <c:pt idx="14905">
                  <c:v>2004.6289104516402</c:v>
                </c:pt>
                <c:pt idx="14906">
                  <c:v>1993.0203697810994</c:v>
                </c:pt>
                <c:pt idx="14907">
                  <c:v>1987.1855018109852</c:v>
                </c:pt>
                <c:pt idx="14908">
                  <c:v>1976.5902551499776</c:v>
                </c:pt>
                <c:pt idx="14909">
                  <c:v>1078.7483578268029</c:v>
                </c:pt>
                <c:pt idx="14910">
                  <c:v>2019.304643166714</c:v>
                </c:pt>
                <c:pt idx="14911">
                  <c:v>1982.9356290394878</c:v>
                </c:pt>
                <c:pt idx="14912">
                  <c:v>1097.5543951363425</c:v>
                </c:pt>
                <c:pt idx="14913">
                  <c:v>1077.8137419806878</c:v>
                </c:pt>
                <c:pt idx="14914">
                  <c:v>1682.3290018914292</c:v>
                </c:pt>
                <c:pt idx="14915">
                  <c:v>1737.1974420896104</c:v>
                </c:pt>
                <c:pt idx="14916">
                  <c:v>1137.8749803989572</c:v>
                </c:pt>
                <c:pt idx="14917">
                  <c:v>1990.4035364816834</c:v>
                </c:pt>
                <c:pt idx="14918">
                  <c:v>1984.9247033794932</c:v>
                </c:pt>
                <c:pt idx="14919">
                  <c:v>1984.5485811888859</c:v>
                </c:pt>
                <c:pt idx="14920">
                  <c:v>1097.2950501345147</c:v>
                </c:pt>
                <c:pt idx="14921">
                  <c:v>2018.6780158840861</c:v>
                </c:pt>
                <c:pt idx="14922">
                  <c:v>1997.0055550087541</c:v>
                </c:pt>
                <c:pt idx="14923">
                  <c:v>1120.8054058617699</c:v>
                </c:pt>
                <c:pt idx="14924">
                  <c:v>1105.1081154233502</c:v>
                </c:pt>
                <c:pt idx="14925">
                  <c:v>1144.6232459560895</c:v>
                </c:pt>
                <c:pt idx="14926">
                  <c:v>1976.317034145909</c:v>
                </c:pt>
                <c:pt idx="14927">
                  <c:v>1968.3330847929444</c:v>
                </c:pt>
                <c:pt idx="14928">
                  <c:v>1693.7716932183137</c:v>
                </c:pt>
                <c:pt idx="14929">
                  <c:v>1097.8873340989103</c:v>
                </c:pt>
                <c:pt idx="14930">
                  <c:v>1102.321835434049</c:v>
                </c:pt>
                <c:pt idx="14931">
                  <c:v>1709.6195517140259</c:v>
                </c:pt>
                <c:pt idx="14932">
                  <c:v>2000.1622676180309</c:v>
                </c:pt>
                <c:pt idx="14933">
                  <c:v>1995.637002562238</c:v>
                </c:pt>
                <c:pt idx="14934">
                  <c:v>1703.8599692033758</c:v>
                </c:pt>
                <c:pt idx="14935">
                  <c:v>2024.2617303160139</c:v>
                </c:pt>
                <c:pt idx="14936">
                  <c:v>1087.0519287670013</c:v>
                </c:pt>
                <c:pt idx="14937">
                  <c:v>1091.2383100554603</c:v>
                </c:pt>
                <c:pt idx="14938">
                  <c:v>2007.4925109696169</c:v>
                </c:pt>
                <c:pt idx="14939">
                  <c:v>1122.4551421914166</c:v>
                </c:pt>
                <c:pt idx="14940">
                  <c:v>1131.9554370965009</c:v>
                </c:pt>
                <c:pt idx="14941">
                  <c:v>1120.4979417562363</c:v>
                </c:pt>
                <c:pt idx="14942">
                  <c:v>1123.3460889150431</c:v>
                </c:pt>
                <c:pt idx="14943">
                  <c:v>1684.2548633649219</c:v>
                </c:pt>
                <c:pt idx="14944">
                  <c:v>1099.0378345866604</c:v>
                </c:pt>
                <c:pt idx="14945">
                  <c:v>1718.694782642144</c:v>
                </c:pt>
                <c:pt idx="14946">
                  <c:v>1063.1815750745864</c:v>
                </c:pt>
                <c:pt idx="14947">
                  <c:v>1983.5752477144297</c:v>
                </c:pt>
                <c:pt idx="14948">
                  <c:v>1730.3854186839178</c:v>
                </c:pt>
                <c:pt idx="14949">
                  <c:v>2008.697982038324</c:v>
                </c:pt>
                <c:pt idx="14950">
                  <c:v>1090.6849297344093</c:v>
                </c:pt>
                <c:pt idx="14951">
                  <c:v>1986.0850068612624</c:v>
                </c:pt>
                <c:pt idx="14952">
                  <c:v>2003.9111194027182</c:v>
                </c:pt>
                <c:pt idx="14953">
                  <c:v>2017.9703971477311</c:v>
                </c:pt>
                <c:pt idx="14954">
                  <c:v>1106.3311146953513</c:v>
                </c:pt>
                <c:pt idx="14955">
                  <c:v>1692.4669943452197</c:v>
                </c:pt>
                <c:pt idx="14956">
                  <c:v>1094.1141577934807</c:v>
                </c:pt>
                <c:pt idx="14957">
                  <c:v>1119.7430010684493</c:v>
                </c:pt>
                <c:pt idx="14958">
                  <c:v>1097.2910068871299</c:v>
                </c:pt>
                <c:pt idx="14959">
                  <c:v>1075.6097815265834</c:v>
                </c:pt>
                <c:pt idx="14960">
                  <c:v>1092.8690051927863</c:v>
                </c:pt>
                <c:pt idx="14961">
                  <c:v>1113.8839666275469</c:v>
                </c:pt>
                <c:pt idx="14962">
                  <c:v>1071.7799128103163</c:v>
                </c:pt>
                <c:pt idx="14963">
                  <c:v>1703.1626842219796</c:v>
                </c:pt>
                <c:pt idx="14964">
                  <c:v>1695.1547766083604</c:v>
                </c:pt>
                <c:pt idx="14965">
                  <c:v>1687.3791372196304</c:v>
                </c:pt>
                <c:pt idx="14966">
                  <c:v>1996.0663580894934</c:v>
                </c:pt>
                <c:pt idx="14967">
                  <c:v>1995.6658678918998</c:v>
                </c:pt>
                <c:pt idx="14968">
                  <c:v>1993.2415020605483</c:v>
                </c:pt>
                <c:pt idx="14969">
                  <c:v>2031.4596734557219</c:v>
                </c:pt>
                <c:pt idx="14970">
                  <c:v>1699.6046639919091</c:v>
                </c:pt>
                <c:pt idx="14971">
                  <c:v>2010.4596607268709</c:v>
                </c:pt>
                <c:pt idx="14972">
                  <c:v>2005.6429153591653</c:v>
                </c:pt>
                <c:pt idx="14973">
                  <c:v>1987.9614019338965</c:v>
                </c:pt>
                <c:pt idx="14974">
                  <c:v>2029.752548777835</c:v>
                </c:pt>
                <c:pt idx="14975">
                  <c:v>1977.3220391168063</c:v>
                </c:pt>
                <c:pt idx="14976">
                  <c:v>2000.4059255963562</c:v>
                </c:pt>
                <c:pt idx="14977">
                  <c:v>1087.2301853880115</c:v>
                </c:pt>
                <c:pt idx="14978">
                  <c:v>1100.4989969076444</c:v>
                </c:pt>
                <c:pt idx="14979">
                  <c:v>1112.6163618951969</c:v>
                </c:pt>
                <c:pt idx="14980">
                  <c:v>1707.7848296128893</c:v>
                </c:pt>
                <c:pt idx="14981">
                  <c:v>1707.7226955140827</c:v>
                </c:pt>
                <c:pt idx="14982">
                  <c:v>1105.3019058916695</c:v>
                </c:pt>
                <c:pt idx="14983">
                  <c:v>1078.0143271700322</c:v>
                </c:pt>
                <c:pt idx="14984">
                  <c:v>1119.0899179606017</c:v>
                </c:pt>
                <c:pt idx="14985">
                  <c:v>1090.9001829246865</c:v>
                </c:pt>
                <c:pt idx="14986">
                  <c:v>1060.6803567196418</c:v>
                </c:pt>
                <c:pt idx="14987">
                  <c:v>1994.8593044448596</c:v>
                </c:pt>
                <c:pt idx="14988">
                  <c:v>1992.3309093413447</c:v>
                </c:pt>
                <c:pt idx="14989">
                  <c:v>2021.7880878883793</c:v>
                </c:pt>
                <c:pt idx="14990">
                  <c:v>1979.1578429153619</c:v>
                </c:pt>
                <c:pt idx="14991">
                  <c:v>1987.6945567409082</c:v>
                </c:pt>
                <c:pt idx="14992">
                  <c:v>1999.3734008717147</c:v>
                </c:pt>
                <c:pt idx="14993">
                  <c:v>1988.1726465414663</c:v>
                </c:pt>
                <c:pt idx="14994">
                  <c:v>2012.8144704656622</c:v>
                </c:pt>
                <c:pt idx="14995">
                  <c:v>2010.2163640358772</c:v>
                </c:pt>
                <c:pt idx="14996">
                  <c:v>1705.6497728247816</c:v>
                </c:pt>
                <c:pt idx="14997">
                  <c:v>1144.5482361975569</c:v>
                </c:pt>
                <c:pt idx="14998">
                  <c:v>1979.5387503069896</c:v>
                </c:pt>
                <c:pt idx="14999">
                  <c:v>1969.4152499545633</c:v>
                </c:pt>
                <c:pt idx="15000">
                  <c:v>1100.7078159365431</c:v>
                </c:pt>
                <c:pt idx="15001">
                  <c:v>1080.8761647603833</c:v>
                </c:pt>
                <c:pt idx="15002">
                  <c:v>1134.842614346438</c:v>
                </c:pt>
                <c:pt idx="15003">
                  <c:v>1099.9515700984493</c:v>
                </c:pt>
                <c:pt idx="15004">
                  <c:v>1683.2352712854638</c:v>
                </c:pt>
                <c:pt idx="15005">
                  <c:v>1116.2216959005907</c:v>
                </c:pt>
                <c:pt idx="15006">
                  <c:v>1983.5841696399582</c:v>
                </c:pt>
                <c:pt idx="15007">
                  <c:v>1081.1324785633749</c:v>
                </c:pt>
                <c:pt idx="15008">
                  <c:v>1080.5903210164352</c:v>
                </c:pt>
                <c:pt idx="15009">
                  <c:v>1108.3920411945305</c:v>
                </c:pt>
                <c:pt idx="15010">
                  <c:v>1095.5271771941568</c:v>
                </c:pt>
                <c:pt idx="15011">
                  <c:v>1110.8550029858829</c:v>
                </c:pt>
                <c:pt idx="15012">
                  <c:v>1119.1755426113475</c:v>
                </c:pt>
                <c:pt idx="15013">
                  <c:v>1113.6402441413074</c:v>
                </c:pt>
                <c:pt idx="15014">
                  <c:v>1694.6902934785642</c:v>
                </c:pt>
                <c:pt idx="15015">
                  <c:v>1082.1351400848066</c:v>
                </c:pt>
                <c:pt idx="15016">
                  <c:v>1104.4826731894809</c:v>
                </c:pt>
                <c:pt idx="15017">
                  <c:v>1113.5439496167005</c:v>
                </c:pt>
                <c:pt idx="15018">
                  <c:v>1988.9068416540931</c:v>
                </c:pt>
                <c:pt idx="15019">
                  <c:v>1979.8570271675494</c:v>
                </c:pt>
                <c:pt idx="15020">
                  <c:v>1064.5922279121946</c:v>
                </c:pt>
                <c:pt idx="15021">
                  <c:v>1709.8680353207606</c:v>
                </c:pt>
                <c:pt idx="15022">
                  <c:v>1994.4901578354286</c:v>
                </c:pt>
                <c:pt idx="15023">
                  <c:v>1694.0426059921424</c:v>
                </c:pt>
                <c:pt idx="15024">
                  <c:v>2001.6985112629129</c:v>
                </c:pt>
                <c:pt idx="15025">
                  <c:v>1084.7756933405178</c:v>
                </c:pt>
                <c:pt idx="15026">
                  <c:v>1708.373476668583</c:v>
                </c:pt>
                <c:pt idx="15027">
                  <c:v>1992.8207767533329</c:v>
                </c:pt>
                <c:pt idx="15028">
                  <c:v>1695.610454691709</c:v>
                </c:pt>
                <c:pt idx="15029">
                  <c:v>1983.3245102599965</c:v>
                </c:pt>
                <c:pt idx="15030">
                  <c:v>1694.4849175294789</c:v>
                </c:pt>
                <c:pt idx="15031">
                  <c:v>2006.5212145596936</c:v>
                </c:pt>
                <c:pt idx="15032">
                  <c:v>1715.4761191822063</c:v>
                </c:pt>
                <c:pt idx="15033">
                  <c:v>1090.99782097959</c:v>
                </c:pt>
                <c:pt idx="15034">
                  <c:v>1078.8180869215471</c:v>
                </c:pt>
                <c:pt idx="15035">
                  <c:v>1095.2022974497995</c:v>
                </c:pt>
                <c:pt idx="15036">
                  <c:v>1072.3969164924483</c:v>
                </c:pt>
                <c:pt idx="15037">
                  <c:v>1060.2785831753458</c:v>
                </c:pt>
                <c:pt idx="15038">
                  <c:v>1684.0896779121013</c:v>
                </c:pt>
                <c:pt idx="15039">
                  <c:v>1081.5026155223586</c:v>
                </c:pt>
                <c:pt idx="15040">
                  <c:v>2004.8089635912688</c:v>
                </c:pt>
                <c:pt idx="15041">
                  <c:v>1706.9875451645446</c:v>
                </c:pt>
                <c:pt idx="15042">
                  <c:v>1117.9538326598549</c:v>
                </c:pt>
                <c:pt idx="15043">
                  <c:v>1966.0141443552761</c:v>
                </c:pt>
                <c:pt idx="15044">
                  <c:v>1076.9492045301076</c:v>
                </c:pt>
                <c:pt idx="15045">
                  <c:v>1103.572536606983</c:v>
                </c:pt>
                <c:pt idx="15046">
                  <c:v>1099.0574556005308</c:v>
                </c:pt>
                <c:pt idx="15047">
                  <c:v>1103.7283346313741</c:v>
                </c:pt>
                <c:pt idx="15048">
                  <c:v>1079.3839138961841</c:v>
                </c:pt>
                <c:pt idx="15049">
                  <c:v>1675.7280857040489</c:v>
                </c:pt>
                <c:pt idx="15050">
                  <c:v>1709.6872352182738</c:v>
                </c:pt>
                <c:pt idx="15051">
                  <c:v>1105.063064267129</c:v>
                </c:pt>
                <c:pt idx="15052">
                  <c:v>1103.5237166366912</c:v>
                </c:pt>
                <c:pt idx="15053">
                  <c:v>1098.4313259151497</c:v>
                </c:pt>
                <c:pt idx="15054">
                  <c:v>1672.2714248352049</c:v>
                </c:pt>
                <c:pt idx="15055">
                  <c:v>1677.9833073401492</c:v>
                </c:pt>
                <c:pt idx="15056">
                  <c:v>1987.8793671090493</c:v>
                </c:pt>
                <c:pt idx="15057">
                  <c:v>2001.4598969915091</c:v>
                </c:pt>
                <c:pt idx="15058">
                  <c:v>1720.0782081691302</c:v>
                </c:pt>
                <c:pt idx="15059">
                  <c:v>1966.4975878794007</c:v>
                </c:pt>
                <c:pt idx="15060">
                  <c:v>1964.5352109846115</c:v>
                </c:pt>
                <c:pt idx="15061">
                  <c:v>1079.0990764134604</c:v>
                </c:pt>
                <c:pt idx="15062">
                  <c:v>1672.1070735175833</c:v>
                </c:pt>
                <c:pt idx="15063">
                  <c:v>1114.6413223204486</c:v>
                </c:pt>
                <c:pt idx="15064">
                  <c:v>1093.7983333977531</c:v>
                </c:pt>
                <c:pt idx="15065">
                  <c:v>1697.0067899483204</c:v>
                </c:pt>
                <c:pt idx="15066">
                  <c:v>1695.6805689265047</c:v>
                </c:pt>
                <c:pt idx="15067">
                  <c:v>1106.555868999216</c:v>
                </c:pt>
                <c:pt idx="15068">
                  <c:v>1141.8148128793323</c:v>
                </c:pt>
                <c:pt idx="15069">
                  <c:v>1104.1665244902988</c:v>
                </c:pt>
                <c:pt idx="15070">
                  <c:v>1109.9024886073762</c:v>
                </c:pt>
                <c:pt idx="15071">
                  <c:v>1697.0280755625558</c:v>
                </c:pt>
                <c:pt idx="15072">
                  <c:v>1716.2523386178357</c:v>
                </c:pt>
                <c:pt idx="15073">
                  <c:v>1997.1758355584259</c:v>
                </c:pt>
                <c:pt idx="15074">
                  <c:v>1106.7416428562367</c:v>
                </c:pt>
                <c:pt idx="15075">
                  <c:v>1672.5481040127379</c:v>
                </c:pt>
                <c:pt idx="15076">
                  <c:v>1112.6295820350208</c:v>
                </c:pt>
                <c:pt idx="15077">
                  <c:v>2017.2482254195668</c:v>
                </c:pt>
                <c:pt idx="15078">
                  <c:v>1084.5424882779723</c:v>
                </c:pt>
                <c:pt idx="15079">
                  <c:v>1070.4348031231464</c:v>
                </c:pt>
                <c:pt idx="15080">
                  <c:v>1697.712148290467</c:v>
                </c:pt>
                <c:pt idx="15081">
                  <c:v>1095.9837910947767</c:v>
                </c:pt>
                <c:pt idx="15082">
                  <c:v>1686.9072076749367</c:v>
                </c:pt>
                <c:pt idx="15083">
                  <c:v>1083.1233897885832</c:v>
                </c:pt>
                <c:pt idx="15084">
                  <c:v>1710.8290412829608</c:v>
                </c:pt>
                <c:pt idx="15085">
                  <c:v>1653.2599176744834</c:v>
                </c:pt>
                <c:pt idx="15086">
                  <c:v>1698.9245870607283</c:v>
                </c:pt>
                <c:pt idx="15087">
                  <c:v>1710.0300005203806</c:v>
                </c:pt>
                <c:pt idx="15088">
                  <c:v>1079.225765562217</c:v>
                </c:pt>
                <c:pt idx="15089">
                  <c:v>1983.7046454983506</c:v>
                </c:pt>
                <c:pt idx="15090">
                  <c:v>1112.7888006492146</c:v>
                </c:pt>
                <c:pt idx="15091">
                  <c:v>1966.4511739495745</c:v>
                </c:pt>
                <c:pt idx="15092">
                  <c:v>2024.3930016738097</c:v>
                </c:pt>
                <c:pt idx="15093">
                  <c:v>1119.9604442087486</c:v>
                </c:pt>
                <c:pt idx="15094">
                  <c:v>1664.0496261904195</c:v>
                </c:pt>
                <c:pt idx="15095">
                  <c:v>1713.4889257992677</c:v>
                </c:pt>
                <c:pt idx="15096">
                  <c:v>1998.7844629176282</c:v>
                </c:pt>
                <c:pt idx="15097">
                  <c:v>1106.0796107972626</c:v>
                </c:pt>
                <c:pt idx="15098">
                  <c:v>2006.9558560168396</c:v>
                </c:pt>
                <c:pt idx="15099">
                  <c:v>1135.539849373883</c:v>
                </c:pt>
                <c:pt idx="15100">
                  <c:v>1682.486883451942</c:v>
                </c:pt>
                <c:pt idx="15101">
                  <c:v>1997.9306158247653</c:v>
                </c:pt>
                <c:pt idx="15102">
                  <c:v>1094.8096468712988</c:v>
                </c:pt>
                <c:pt idx="15103">
                  <c:v>1722.3513337932368</c:v>
                </c:pt>
                <c:pt idx="15104">
                  <c:v>1108.5055418930549</c:v>
                </c:pt>
                <c:pt idx="15105">
                  <c:v>1067.079362556934</c:v>
                </c:pt>
                <c:pt idx="15106">
                  <c:v>1646.4000527038243</c:v>
                </c:pt>
                <c:pt idx="15107">
                  <c:v>2026.2460743253785</c:v>
                </c:pt>
                <c:pt idx="15108">
                  <c:v>1721.5360011068476</c:v>
                </c:pt>
                <c:pt idx="15109">
                  <c:v>1712.7236511155868</c:v>
                </c:pt>
                <c:pt idx="15110">
                  <c:v>1061.3453830718424</c:v>
                </c:pt>
                <c:pt idx="15111">
                  <c:v>1968.4353750243688</c:v>
                </c:pt>
                <c:pt idx="15112">
                  <c:v>1982.8181689818332</c:v>
                </c:pt>
                <c:pt idx="15113">
                  <c:v>1110.1678863410489</c:v>
                </c:pt>
                <c:pt idx="15114">
                  <c:v>1109.404853219479</c:v>
                </c:pt>
                <c:pt idx="15115">
                  <c:v>1680.8090283456147</c:v>
                </c:pt>
                <c:pt idx="15116">
                  <c:v>1705.208829789548</c:v>
                </c:pt>
                <c:pt idx="15117">
                  <c:v>1973.2191325320064</c:v>
                </c:pt>
                <c:pt idx="15118">
                  <c:v>1094.1870468834854</c:v>
                </c:pt>
                <c:pt idx="15119">
                  <c:v>1748.6323867167796</c:v>
                </c:pt>
                <c:pt idx="15120">
                  <c:v>1118.9147585681442</c:v>
                </c:pt>
                <c:pt idx="15121">
                  <c:v>1715.0425220374709</c:v>
                </c:pt>
                <c:pt idx="15122">
                  <c:v>1705.9301707879783</c:v>
                </c:pt>
                <c:pt idx="15123">
                  <c:v>1991.3212583857651</c:v>
                </c:pt>
                <c:pt idx="15124">
                  <c:v>1118.7258731926408</c:v>
                </c:pt>
                <c:pt idx="15125">
                  <c:v>1139.7238226166428</c:v>
                </c:pt>
                <c:pt idx="15126">
                  <c:v>1094.7160110740858</c:v>
                </c:pt>
                <c:pt idx="15127">
                  <c:v>2000.5610707096641</c:v>
                </c:pt>
                <c:pt idx="15128">
                  <c:v>1674.4885075984696</c:v>
                </c:pt>
                <c:pt idx="15129">
                  <c:v>1693.6723399754605</c:v>
                </c:pt>
                <c:pt idx="15130">
                  <c:v>1693.8578695303584</c:v>
                </c:pt>
                <c:pt idx="15131">
                  <c:v>1139.2548180221304</c:v>
                </c:pt>
                <c:pt idx="15132">
                  <c:v>1711.4086591086152</c:v>
                </c:pt>
                <c:pt idx="15133">
                  <c:v>1664.4702580466324</c:v>
                </c:pt>
                <c:pt idx="15134">
                  <c:v>1722.35968554497</c:v>
                </c:pt>
                <c:pt idx="15135">
                  <c:v>1991.1533537627088</c:v>
                </c:pt>
                <c:pt idx="15136">
                  <c:v>1722.839152795631</c:v>
                </c:pt>
                <c:pt idx="15137">
                  <c:v>1711.5893265851903</c:v>
                </c:pt>
                <c:pt idx="15138">
                  <c:v>1700.1453294093621</c:v>
                </c:pt>
                <c:pt idx="15139">
                  <c:v>1110.5489849973596</c:v>
                </c:pt>
                <c:pt idx="15140">
                  <c:v>1708.4964332994327</c:v>
                </c:pt>
                <c:pt idx="15141">
                  <c:v>1702.1206236359149</c:v>
                </c:pt>
                <c:pt idx="15142">
                  <c:v>1719.2419503547496</c:v>
                </c:pt>
                <c:pt idx="15143">
                  <c:v>2000.5054794663217</c:v>
                </c:pt>
                <c:pt idx="15144">
                  <c:v>1698.6406262608386</c:v>
                </c:pt>
                <c:pt idx="15145">
                  <c:v>1962.9570798871646</c:v>
                </c:pt>
                <c:pt idx="15146">
                  <c:v>1115.6822136487147</c:v>
                </c:pt>
                <c:pt idx="15147">
                  <c:v>1674.6457900541761</c:v>
                </c:pt>
                <c:pt idx="15148">
                  <c:v>2019.9333353780089</c:v>
                </c:pt>
                <c:pt idx="15149">
                  <c:v>1679.2250771699094</c:v>
                </c:pt>
                <c:pt idx="15150">
                  <c:v>1959.2922313379424</c:v>
                </c:pt>
                <c:pt idx="15151">
                  <c:v>1973.6571476347142</c:v>
                </c:pt>
                <c:pt idx="15152">
                  <c:v>1116.53077300375</c:v>
                </c:pt>
                <c:pt idx="15153">
                  <c:v>1097.6626711602435</c:v>
                </c:pt>
                <c:pt idx="15154">
                  <c:v>1703.4229424890166</c:v>
                </c:pt>
                <c:pt idx="15155">
                  <c:v>1090.4397495737601</c:v>
                </c:pt>
                <c:pt idx="15156">
                  <c:v>1725.5489260455727</c:v>
                </c:pt>
                <c:pt idx="15157">
                  <c:v>1101.6613277359004</c:v>
                </c:pt>
                <c:pt idx="15158">
                  <c:v>1694.034556682356</c:v>
                </c:pt>
                <c:pt idx="15159">
                  <c:v>1699.4399934673172</c:v>
                </c:pt>
                <c:pt idx="15160">
                  <c:v>1713.0431089930341</c:v>
                </c:pt>
                <c:pt idx="15161">
                  <c:v>1075.5789413300975</c:v>
                </c:pt>
                <c:pt idx="15162">
                  <c:v>1692.3250468223926</c:v>
                </c:pt>
                <c:pt idx="15163">
                  <c:v>1714.9471026702593</c:v>
                </c:pt>
                <c:pt idx="15164">
                  <c:v>2008.1982546230618</c:v>
                </c:pt>
                <c:pt idx="15165">
                  <c:v>2006.3866726686056</c:v>
                </c:pt>
                <c:pt idx="15166">
                  <c:v>2020.3664868284266</c:v>
                </c:pt>
                <c:pt idx="15167">
                  <c:v>2006.4987172671838</c:v>
                </c:pt>
                <c:pt idx="15168">
                  <c:v>1698.4218004287154</c:v>
                </c:pt>
                <c:pt idx="15169">
                  <c:v>1091.9765078556395</c:v>
                </c:pt>
                <c:pt idx="15170">
                  <c:v>1092.0112598214168</c:v>
                </c:pt>
                <c:pt idx="15171">
                  <c:v>1087.6034679508448</c:v>
                </c:pt>
                <c:pt idx="15172">
                  <c:v>1723.0991639230638</c:v>
                </c:pt>
                <c:pt idx="15173">
                  <c:v>1086.3244189211898</c:v>
                </c:pt>
                <c:pt idx="15174">
                  <c:v>1108.3291863343452</c:v>
                </c:pt>
                <c:pt idx="15175">
                  <c:v>1982.2288719336852</c:v>
                </c:pt>
                <c:pt idx="15176">
                  <c:v>2004.5082258017226</c:v>
                </c:pt>
                <c:pt idx="15177">
                  <c:v>1076.3260924736037</c:v>
                </c:pt>
                <c:pt idx="15178">
                  <c:v>1699.6833757169188</c:v>
                </c:pt>
                <c:pt idx="15179">
                  <c:v>1690.7293084435944</c:v>
                </c:pt>
                <c:pt idx="15180">
                  <c:v>1120.9462752088793</c:v>
                </c:pt>
                <c:pt idx="15181">
                  <c:v>1097.8335030765957</c:v>
                </c:pt>
                <c:pt idx="15182">
                  <c:v>1700.8157935042605</c:v>
                </c:pt>
                <c:pt idx="15183">
                  <c:v>1107.0889842625083</c:v>
                </c:pt>
                <c:pt idx="15184">
                  <c:v>1656.4514436219117</c:v>
                </c:pt>
                <c:pt idx="15185">
                  <c:v>1674.7150323062679</c:v>
                </c:pt>
                <c:pt idx="15186">
                  <c:v>2016.5879413977736</c:v>
                </c:pt>
                <c:pt idx="15187">
                  <c:v>1670.3707231863427</c:v>
                </c:pt>
                <c:pt idx="15188">
                  <c:v>1100.507400018065</c:v>
                </c:pt>
                <c:pt idx="15189">
                  <c:v>1702.0962267564264</c:v>
                </c:pt>
                <c:pt idx="15190">
                  <c:v>1667.7285101301436</c:v>
                </c:pt>
                <c:pt idx="15191">
                  <c:v>2009.8022147118311</c:v>
                </c:pt>
                <c:pt idx="15192">
                  <c:v>1706.2975929770369</c:v>
                </c:pt>
                <c:pt idx="15193">
                  <c:v>1124.0249390145948</c:v>
                </c:pt>
                <c:pt idx="15194">
                  <c:v>1098.7246262800827</c:v>
                </c:pt>
                <c:pt idx="15195">
                  <c:v>1685.8908889316597</c:v>
                </c:pt>
                <c:pt idx="15196">
                  <c:v>1065.9072520983609</c:v>
                </c:pt>
                <c:pt idx="15197">
                  <c:v>1092.367891409026</c:v>
                </c:pt>
                <c:pt idx="15198">
                  <c:v>1064.4030531730909</c:v>
                </c:pt>
                <c:pt idx="15199">
                  <c:v>1665.6260340214387</c:v>
                </c:pt>
                <c:pt idx="15200">
                  <c:v>1114.5618011214681</c:v>
                </c:pt>
                <c:pt idx="15201">
                  <c:v>1716.1374610984167</c:v>
                </c:pt>
                <c:pt idx="15202">
                  <c:v>2040.5789502157199</c:v>
                </c:pt>
                <c:pt idx="15203">
                  <c:v>1984.8614286332129</c:v>
                </c:pt>
                <c:pt idx="15204">
                  <c:v>1082.6148346395528</c:v>
                </c:pt>
                <c:pt idx="15205">
                  <c:v>1140.1260505380599</c:v>
                </c:pt>
                <c:pt idx="15206">
                  <c:v>1689.6040275326377</c:v>
                </c:pt>
                <c:pt idx="15207">
                  <c:v>2004.9077406575723</c:v>
                </c:pt>
                <c:pt idx="15208">
                  <c:v>2021.3687651303489</c:v>
                </c:pt>
                <c:pt idx="15209">
                  <c:v>2017.1430574401584</c:v>
                </c:pt>
                <c:pt idx="15210">
                  <c:v>1093.1718330470562</c:v>
                </c:pt>
                <c:pt idx="15211">
                  <c:v>1074.85724333743</c:v>
                </c:pt>
                <c:pt idx="15212">
                  <c:v>1694.9787676382086</c:v>
                </c:pt>
                <c:pt idx="15213">
                  <c:v>1681.5091876596014</c:v>
                </c:pt>
                <c:pt idx="15214">
                  <c:v>1714.3012254874297</c:v>
                </c:pt>
                <c:pt idx="15215">
                  <c:v>1087.6644740800464</c:v>
                </c:pt>
                <c:pt idx="15216">
                  <c:v>1679.7308502131687</c:v>
                </c:pt>
                <c:pt idx="15217">
                  <c:v>1676.0951899380932</c:v>
                </c:pt>
                <c:pt idx="15218">
                  <c:v>1698.7466083756892</c:v>
                </c:pt>
                <c:pt idx="15219">
                  <c:v>1999.8735363412611</c:v>
                </c:pt>
                <c:pt idx="15220">
                  <c:v>1109.6603729275521</c:v>
                </c:pt>
                <c:pt idx="15221">
                  <c:v>1990.3918614037932</c:v>
                </c:pt>
                <c:pt idx="15222">
                  <c:v>1105.0738081518966</c:v>
                </c:pt>
                <c:pt idx="15223">
                  <c:v>2001.8346806771995</c:v>
                </c:pt>
                <c:pt idx="15224">
                  <c:v>1118.9405851880481</c:v>
                </c:pt>
                <c:pt idx="15225">
                  <c:v>1101.5562660793128</c:v>
                </c:pt>
                <c:pt idx="15226">
                  <c:v>1986.3356273135994</c:v>
                </c:pt>
                <c:pt idx="15227">
                  <c:v>2033.324211356902</c:v>
                </c:pt>
                <c:pt idx="15228">
                  <c:v>2014.0609623751907</c:v>
                </c:pt>
                <c:pt idx="15229">
                  <c:v>2024.7225390319452</c:v>
                </c:pt>
                <c:pt idx="15230">
                  <c:v>2031.55217139303</c:v>
                </c:pt>
                <c:pt idx="15231">
                  <c:v>1102.1942035095774</c:v>
                </c:pt>
                <c:pt idx="15232">
                  <c:v>1712.6997955302775</c:v>
                </c:pt>
                <c:pt idx="15233">
                  <c:v>1971.7477475516357</c:v>
                </c:pt>
                <c:pt idx="15234">
                  <c:v>1703.1519824982017</c:v>
                </c:pt>
                <c:pt idx="15235">
                  <c:v>1718.8920823687804</c:v>
                </c:pt>
                <c:pt idx="15236">
                  <c:v>1111.4375606056039</c:v>
                </c:pt>
                <c:pt idx="15237">
                  <c:v>1100.8868508113826</c:v>
                </c:pt>
                <c:pt idx="15238">
                  <c:v>1102.1563245299812</c:v>
                </c:pt>
                <c:pt idx="15239">
                  <c:v>1064.9408091066423</c:v>
                </c:pt>
                <c:pt idx="15240">
                  <c:v>1732.3890503321716</c:v>
                </c:pt>
                <c:pt idx="15241">
                  <c:v>1679.6797379307529</c:v>
                </c:pt>
                <c:pt idx="15242">
                  <c:v>1107.4443805172587</c:v>
                </c:pt>
                <c:pt idx="15243">
                  <c:v>1657.6875724408201</c:v>
                </c:pt>
                <c:pt idx="15244">
                  <c:v>1697.6577313053956</c:v>
                </c:pt>
                <c:pt idx="15245">
                  <c:v>1071.8980061238569</c:v>
                </c:pt>
                <c:pt idx="15246">
                  <c:v>1126.5388768726314</c:v>
                </c:pt>
                <c:pt idx="15247">
                  <c:v>1102.4238843216531</c:v>
                </c:pt>
                <c:pt idx="15248">
                  <c:v>1696.5558255790015</c:v>
                </c:pt>
                <c:pt idx="15249">
                  <c:v>1724.943696818837</c:v>
                </c:pt>
                <c:pt idx="15250">
                  <c:v>1097.6025780007565</c:v>
                </c:pt>
                <c:pt idx="15251">
                  <c:v>1101.8728328913789</c:v>
                </c:pt>
                <c:pt idx="15252">
                  <c:v>1672.4405117486729</c:v>
                </c:pt>
                <c:pt idx="15253">
                  <c:v>1701.8070964494755</c:v>
                </c:pt>
                <c:pt idx="15254">
                  <c:v>2019.3854574110285</c:v>
                </c:pt>
                <c:pt idx="15255">
                  <c:v>1121.8599727472083</c:v>
                </c:pt>
                <c:pt idx="15256">
                  <c:v>1111.005530637703</c:v>
                </c:pt>
                <c:pt idx="15257">
                  <c:v>1691.4248010199585</c:v>
                </c:pt>
                <c:pt idx="15258">
                  <c:v>1703.6677924654107</c:v>
                </c:pt>
                <c:pt idx="15259">
                  <c:v>1702.6810240202396</c:v>
                </c:pt>
                <c:pt idx="15260">
                  <c:v>2000.116970406538</c:v>
                </c:pt>
                <c:pt idx="15261">
                  <c:v>1070.5051455822654</c:v>
                </c:pt>
                <c:pt idx="15262">
                  <c:v>1657.1720731711378</c:v>
                </c:pt>
                <c:pt idx="15263">
                  <c:v>1695.3489380332535</c:v>
                </c:pt>
                <c:pt idx="15264">
                  <c:v>1104.5419484351926</c:v>
                </c:pt>
                <c:pt idx="15265">
                  <c:v>1985.2686988924982</c:v>
                </c:pt>
                <c:pt idx="15266">
                  <c:v>1119.9468230465791</c:v>
                </c:pt>
                <c:pt idx="15267">
                  <c:v>1093.3454526382743</c:v>
                </c:pt>
                <c:pt idx="15268">
                  <c:v>1083.0802184823767</c:v>
                </c:pt>
                <c:pt idx="15269">
                  <c:v>1108.6972082728344</c:v>
                </c:pt>
                <c:pt idx="15270">
                  <c:v>1116.1914604864537</c:v>
                </c:pt>
                <c:pt idx="15271">
                  <c:v>1106.6905084851483</c:v>
                </c:pt>
                <c:pt idx="15272">
                  <c:v>1091.9918164025792</c:v>
                </c:pt>
                <c:pt idx="15273">
                  <c:v>1083.063692744437</c:v>
                </c:pt>
                <c:pt idx="15274">
                  <c:v>1063.5104716065207</c:v>
                </c:pt>
                <c:pt idx="15275">
                  <c:v>1075.1443963155009</c:v>
                </c:pt>
                <c:pt idx="15276">
                  <c:v>1105.2343564429866</c:v>
                </c:pt>
                <c:pt idx="15277">
                  <c:v>1093.8645534455118</c:v>
                </c:pt>
                <c:pt idx="15278">
                  <c:v>1091.5004339768968</c:v>
                </c:pt>
                <c:pt idx="15279">
                  <c:v>1686.0396404937082</c:v>
                </c:pt>
                <c:pt idx="15280">
                  <c:v>1978.1841043620141</c:v>
                </c:pt>
                <c:pt idx="15281">
                  <c:v>1133.9422085847041</c:v>
                </c:pt>
                <c:pt idx="15282">
                  <c:v>1696.423209187529</c:v>
                </c:pt>
                <c:pt idx="15283">
                  <c:v>2013.5090828683592</c:v>
                </c:pt>
                <c:pt idx="15284">
                  <c:v>1080.2752828880466</c:v>
                </c:pt>
                <c:pt idx="15285">
                  <c:v>1716.8004498765631</c:v>
                </c:pt>
                <c:pt idx="15286">
                  <c:v>1715.947999619151</c:v>
                </c:pt>
                <c:pt idx="15287">
                  <c:v>1688.5459302194197</c:v>
                </c:pt>
                <c:pt idx="15288">
                  <c:v>1095.9783257410581</c:v>
                </c:pt>
                <c:pt idx="15289">
                  <c:v>1123.1100671094739</c:v>
                </c:pt>
                <c:pt idx="15290">
                  <c:v>1101.7947747803998</c:v>
                </c:pt>
                <c:pt idx="15291">
                  <c:v>1696.8467032109832</c:v>
                </c:pt>
                <c:pt idx="15292">
                  <c:v>1697.6393530836147</c:v>
                </c:pt>
                <c:pt idx="15293">
                  <c:v>1084.3368702742962</c:v>
                </c:pt>
                <c:pt idx="15294">
                  <c:v>1066.1685743349626</c:v>
                </c:pt>
                <c:pt idx="15295">
                  <c:v>1707.6256503359275</c:v>
                </c:pt>
                <c:pt idx="15296">
                  <c:v>2006.8845398298288</c:v>
                </c:pt>
                <c:pt idx="15297">
                  <c:v>2012.2428276277101</c:v>
                </c:pt>
                <c:pt idx="15298">
                  <c:v>2015.913857808556</c:v>
                </c:pt>
                <c:pt idx="15299">
                  <c:v>1992.5671124985661</c:v>
                </c:pt>
                <c:pt idx="15300">
                  <c:v>2005.7655215496138</c:v>
                </c:pt>
                <c:pt idx="15301">
                  <c:v>1125.2813032722272</c:v>
                </c:pt>
                <c:pt idx="15302">
                  <c:v>1689.9043527407641</c:v>
                </c:pt>
                <c:pt idx="15303">
                  <c:v>1995.7981284888981</c:v>
                </c:pt>
                <c:pt idx="15304">
                  <c:v>1990.5135896441143</c:v>
                </c:pt>
                <c:pt idx="15305">
                  <c:v>2010.1113517950059</c:v>
                </c:pt>
                <c:pt idx="15306">
                  <c:v>1090.0010872778653</c:v>
                </c:pt>
                <c:pt idx="15307">
                  <c:v>1090.4373808537325</c:v>
                </c:pt>
                <c:pt idx="15308">
                  <c:v>1687.8759789747703</c:v>
                </c:pt>
                <c:pt idx="15309">
                  <c:v>2005.2085047699356</c:v>
                </c:pt>
                <c:pt idx="15310">
                  <c:v>1741.6381460646148</c:v>
                </c:pt>
                <c:pt idx="15311">
                  <c:v>1688.1142610363527</c:v>
                </c:pt>
                <c:pt idx="15312">
                  <c:v>1106.3342410760231</c:v>
                </c:pt>
                <c:pt idx="15313">
                  <c:v>2037.8333514688247</c:v>
                </c:pt>
                <c:pt idx="15314">
                  <c:v>1979.216556956972</c:v>
                </c:pt>
                <c:pt idx="15315">
                  <c:v>1713.027961532641</c:v>
                </c:pt>
                <c:pt idx="15316">
                  <c:v>2014.9281024212853</c:v>
                </c:pt>
                <c:pt idx="15317">
                  <c:v>1681.9483555533875</c:v>
                </c:pt>
                <c:pt idx="15318">
                  <c:v>1997.5575258934396</c:v>
                </c:pt>
                <c:pt idx="15319">
                  <c:v>2032.4306845377653</c:v>
                </c:pt>
                <c:pt idx="15320">
                  <c:v>1974.0086499669205</c:v>
                </c:pt>
                <c:pt idx="15321">
                  <c:v>1126.26629704217</c:v>
                </c:pt>
                <c:pt idx="15322">
                  <c:v>1110.7061873707087</c:v>
                </c:pt>
                <c:pt idx="15323">
                  <c:v>1106.1921358991328</c:v>
                </c:pt>
                <c:pt idx="15324">
                  <c:v>1676.10154462943</c:v>
                </c:pt>
                <c:pt idx="15325">
                  <c:v>1709.9295908467427</c:v>
                </c:pt>
                <c:pt idx="15326">
                  <c:v>1699.1960213286443</c:v>
                </c:pt>
                <c:pt idx="15327">
                  <c:v>1108.2011327096825</c:v>
                </c:pt>
                <c:pt idx="15328">
                  <c:v>1991.5999173547318</c:v>
                </c:pt>
                <c:pt idx="15329">
                  <c:v>1727.1695227742889</c:v>
                </c:pt>
                <c:pt idx="15330">
                  <c:v>1725.3169255737982</c:v>
                </c:pt>
                <c:pt idx="15331">
                  <c:v>1996.4996357708624</c:v>
                </c:pt>
                <c:pt idx="15332">
                  <c:v>1693.9919475150598</c:v>
                </c:pt>
                <c:pt idx="15333">
                  <c:v>2002.6145010970511</c:v>
                </c:pt>
                <c:pt idx="15334">
                  <c:v>1954.6743070968355</c:v>
                </c:pt>
                <c:pt idx="15335">
                  <c:v>1072.7411268825856</c:v>
                </c:pt>
                <c:pt idx="15336">
                  <c:v>1105.4592907455262</c:v>
                </c:pt>
                <c:pt idx="15337">
                  <c:v>2002.1876127256039</c:v>
                </c:pt>
                <c:pt idx="15338">
                  <c:v>1038.2524240298785</c:v>
                </c:pt>
                <c:pt idx="15339">
                  <c:v>1723.6707310324523</c:v>
                </c:pt>
                <c:pt idx="15340">
                  <c:v>2015.7739515301701</c:v>
                </c:pt>
                <c:pt idx="15341">
                  <c:v>1691.6672781813361</c:v>
                </c:pt>
                <c:pt idx="15342">
                  <c:v>1698.2899007220099</c:v>
                </c:pt>
                <c:pt idx="15343">
                  <c:v>1711.6626213045261</c:v>
                </c:pt>
                <c:pt idx="15344">
                  <c:v>1740.971351829794</c:v>
                </c:pt>
                <c:pt idx="15345">
                  <c:v>1697.7286690195101</c:v>
                </c:pt>
                <c:pt idx="15346">
                  <c:v>1988.748146964062</c:v>
                </c:pt>
                <c:pt idx="15347">
                  <c:v>1713.0165172469276</c:v>
                </c:pt>
                <c:pt idx="15348">
                  <c:v>1714.7890831659956</c:v>
                </c:pt>
                <c:pt idx="15349">
                  <c:v>1081.1144382191887</c:v>
                </c:pt>
                <c:pt idx="15350">
                  <c:v>1092.3809939323637</c:v>
                </c:pt>
                <c:pt idx="15351">
                  <c:v>1107.4077806693974</c:v>
                </c:pt>
                <c:pt idx="15352">
                  <c:v>2008.1721452889201</c:v>
                </c:pt>
                <c:pt idx="15353">
                  <c:v>1083.24144445509</c:v>
                </c:pt>
                <c:pt idx="15354">
                  <c:v>1131.3836758355242</c:v>
                </c:pt>
                <c:pt idx="15355">
                  <c:v>2003.659137276383</c:v>
                </c:pt>
                <c:pt idx="15356">
                  <c:v>2015.821523804834</c:v>
                </c:pt>
                <c:pt idx="15357">
                  <c:v>1081.695063313113</c:v>
                </c:pt>
                <c:pt idx="15358">
                  <c:v>1108.6653957810311</c:v>
                </c:pt>
                <c:pt idx="15359">
                  <c:v>1083.6086993643146</c:v>
                </c:pt>
                <c:pt idx="15360">
                  <c:v>1106.2197899317334</c:v>
                </c:pt>
                <c:pt idx="15361">
                  <c:v>1107.1419495597838</c:v>
                </c:pt>
                <c:pt idx="15362">
                  <c:v>1111.4660739578342</c:v>
                </c:pt>
                <c:pt idx="15363">
                  <c:v>1698.6625086113704</c:v>
                </c:pt>
                <c:pt idx="15364">
                  <c:v>1694.2968643284958</c:v>
                </c:pt>
                <c:pt idx="15365">
                  <c:v>1969.1183280296609</c:v>
                </c:pt>
                <c:pt idx="15366">
                  <c:v>1089.777867281972</c:v>
                </c:pt>
                <c:pt idx="15367">
                  <c:v>1101.0654129693771</c:v>
                </c:pt>
                <c:pt idx="15368">
                  <c:v>1731.3362173991134</c:v>
                </c:pt>
                <c:pt idx="15369">
                  <c:v>1693.0002234368326</c:v>
                </c:pt>
                <c:pt idx="15370">
                  <c:v>1718.8118657012715</c:v>
                </c:pt>
                <c:pt idx="15371">
                  <c:v>1728.8200428183236</c:v>
                </c:pt>
                <c:pt idx="15372">
                  <c:v>1670.7135284199005</c:v>
                </c:pt>
                <c:pt idx="15373">
                  <c:v>1656.0052470069572</c:v>
                </c:pt>
                <c:pt idx="15374">
                  <c:v>1068.3936922479929</c:v>
                </c:pt>
                <c:pt idx="15375">
                  <c:v>1687.8461684534288</c:v>
                </c:pt>
                <c:pt idx="15376">
                  <c:v>1091.0987414440913</c:v>
                </c:pt>
                <c:pt idx="15377">
                  <c:v>1705.0267890614548</c:v>
                </c:pt>
                <c:pt idx="15378">
                  <c:v>1687.3321080631301</c:v>
                </c:pt>
                <c:pt idx="15379">
                  <c:v>1718.5843347948819</c:v>
                </c:pt>
                <c:pt idx="15380">
                  <c:v>1064.6399687575652</c:v>
                </c:pt>
                <c:pt idx="15381">
                  <c:v>1702.6334916427875</c:v>
                </c:pt>
                <c:pt idx="15382">
                  <c:v>1720.0951700642324</c:v>
                </c:pt>
                <c:pt idx="15383">
                  <c:v>1978.0029479768623</c:v>
                </c:pt>
                <c:pt idx="15384">
                  <c:v>1679.5693739884941</c:v>
                </c:pt>
                <c:pt idx="15385">
                  <c:v>2021.1631294088199</c:v>
                </c:pt>
                <c:pt idx="15386">
                  <c:v>1087.8977626688679</c:v>
                </c:pt>
                <c:pt idx="15387">
                  <c:v>2011.8428743805505</c:v>
                </c:pt>
                <c:pt idx="15388">
                  <c:v>2000.169752959458</c:v>
                </c:pt>
                <c:pt idx="15389">
                  <c:v>2006.6848261521766</c:v>
                </c:pt>
                <c:pt idx="15390">
                  <c:v>1108.9352409124435</c:v>
                </c:pt>
                <c:pt idx="15391">
                  <c:v>1107.3371908848803</c:v>
                </c:pt>
                <c:pt idx="15392">
                  <c:v>1718.3732796746879</c:v>
                </c:pt>
                <c:pt idx="15393">
                  <c:v>1113.6458440367874</c:v>
                </c:pt>
                <c:pt idx="15394">
                  <c:v>1708.815186261739</c:v>
                </c:pt>
                <c:pt idx="15395">
                  <c:v>1133.2171012292135</c:v>
                </c:pt>
                <c:pt idx="15396">
                  <c:v>1714.8487151824543</c:v>
                </c:pt>
                <c:pt idx="15397">
                  <c:v>1111.7813442858451</c:v>
                </c:pt>
                <c:pt idx="15398">
                  <c:v>1113.8626372595104</c:v>
                </c:pt>
                <c:pt idx="15399">
                  <c:v>1986.6521671254141</c:v>
                </c:pt>
                <c:pt idx="15400">
                  <c:v>2018.3416602817906</c:v>
                </c:pt>
                <c:pt idx="15401">
                  <c:v>1696.0315546106995</c:v>
                </c:pt>
                <c:pt idx="15402">
                  <c:v>1994.0666514659029</c:v>
                </c:pt>
                <c:pt idx="15403">
                  <c:v>1671.930441690286</c:v>
                </c:pt>
                <c:pt idx="15404">
                  <c:v>1079.299446164456</c:v>
                </c:pt>
                <c:pt idx="15405">
                  <c:v>1984.8727887006139</c:v>
                </c:pt>
                <c:pt idx="15406">
                  <c:v>1063.2246195287314</c:v>
                </c:pt>
                <c:pt idx="15407">
                  <c:v>1086.77176810898</c:v>
                </c:pt>
                <c:pt idx="15408">
                  <c:v>1960.4010019130551</c:v>
                </c:pt>
                <c:pt idx="15409">
                  <c:v>1066.4607589997593</c:v>
                </c:pt>
                <c:pt idx="15410">
                  <c:v>1734.1053609804349</c:v>
                </c:pt>
                <c:pt idx="15411">
                  <c:v>1110.3087335389182</c:v>
                </c:pt>
                <c:pt idx="15412">
                  <c:v>1636.2739644405931</c:v>
                </c:pt>
                <c:pt idx="15413">
                  <c:v>1088.0353930593114</c:v>
                </c:pt>
                <c:pt idx="15414">
                  <c:v>1710.1655955142123</c:v>
                </c:pt>
                <c:pt idx="15415">
                  <c:v>1993.4714800563895</c:v>
                </c:pt>
                <c:pt idx="15416">
                  <c:v>2000.1841306773342</c:v>
                </c:pt>
                <c:pt idx="15417">
                  <c:v>1106.44520456706</c:v>
                </c:pt>
                <c:pt idx="15418">
                  <c:v>1079.8058845711887</c:v>
                </c:pt>
                <c:pt idx="15419">
                  <c:v>1672.1695805391598</c:v>
                </c:pt>
                <c:pt idx="15420">
                  <c:v>1995.658542829982</c:v>
                </c:pt>
                <c:pt idx="15421">
                  <c:v>1989.9830417354692</c:v>
                </c:pt>
                <c:pt idx="15422">
                  <c:v>2023.0909414777025</c:v>
                </c:pt>
                <c:pt idx="15423">
                  <c:v>1956.9593379113901</c:v>
                </c:pt>
                <c:pt idx="15424">
                  <c:v>1997.5164100650816</c:v>
                </c:pt>
                <c:pt idx="15425">
                  <c:v>2034.8650699491834</c:v>
                </c:pt>
                <c:pt idx="15426">
                  <c:v>2011.5973740726563</c:v>
                </c:pt>
                <c:pt idx="15427">
                  <c:v>1963.8566784003951</c:v>
                </c:pt>
                <c:pt idx="15428">
                  <c:v>2010.4692925112456</c:v>
                </c:pt>
                <c:pt idx="15429">
                  <c:v>1104.1582568813847</c:v>
                </c:pt>
                <c:pt idx="15430">
                  <c:v>1717.6754878872594</c:v>
                </c:pt>
                <c:pt idx="15431">
                  <c:v>1114.8447406180442</c:v>
                </c:pt>
                <c:pt idx="15432">
                  <c:v>1692.2055612527624</c:v>
                </c:pt>
                <c:pt idx="15433">
                  <c:v>1994.0188700111155</c:v>
                </c:pt>
                <c:pt idx="15434">
                  <c:v>1115.8119747925005</c:v>
                </c:pt>
                <c:pt idx="15435">
                  <c:v>1099.8555065967</c:v>
                </c:pt>
                <c:pt idx="15436">
                  <c:v>1078.2730750025778</c:v>
                </c:pt>
                <c:pt idx="15437">
                  <c:v>1096.1128031344863</c:v>
                </c:pt>
                <c:pt idx="15438">
                  <c:v>1114.1669862416434</c:v>
                </c:pt>
                <c:pt idx="15439">
                  <c:v>1090.470377771021</c:v>
                </c:pt>
                <c:pt idx="15440">
                  <c:v>1098.5823109407497</c:v>
                </c:pt>
                <c:pt idx="15441">
                  <c:v>1092.4053985447656</c:v>
                </c:pt>
                <c:pt idx="15442">
                  <c:v>1703.5816323796143</c:v>
                </c:pt>
                <c:pt idx="15443">
                  <c:v>2002.2447990083988</c:v>
                </c:pt>
                <c:pt idx="15444">
                  <c:v>1122.7256000491238</c:v>
                </c:pt>
                <c:pt idx="15445">
                  <c:v>1708.2657171293488</c:v>
                </c:pt>
                <c:pt idx="15446">
                  <c:v>1069.5413991574346</c:v>
                </c:pt>
                <c:pt idx="15447">
                  <c:v>1076.791832031472</c:v>
                </c:pt>
                <c:pt idx="15448">
                  <c:v>1103.7763523301167</c:v>
                </c:pt>
                <c:pt idx="15449">
                  <c:v>1082.1126760023976</c:v>
                </c:pt>
                <c:pt idx="15450">
                  <c:v>1687.237745306554</c:v>
                </c:pt>
                <c:pt idx="15451">
                  <c:v>1068.9714535181174</c:v>
                </c:pt>
                <c:pt idx="15452">
                  <c:v>1109.4145516321662</c:v>
                </c:pt>
                <c:pt idx="15453">
                  <c:v>1076.1599607747337</c:v>
                </c:pt>
                <c:pt idx="15454">
                  <c:v>1714.946913720777</c:v>
                </c:pt>
                <c:pt idx="15455">
                  <c:v>1719.3819026420476</c:v>
                </c:pt>
                <c:pt idx="15456">
                  <c:v>1126.5323858135598</c:v>
                </c:pt>
                <c:pt idx="15457">
                  <c:v>1692.1140322645815</c:v>
                </c:pt>
                <c:pt idx="15458">
                  <c:v>2009.401656751736</c:v>
                </c:pt>
                <c:pt idx="15459">
                  <c:v>1724.1122441330035</c:v>
                </c:pt>
                <c:pt idx="15460">
                  <c:v>1989.4871452693351</c:v>
                </c:pt>
                <c:pt idx="15461">
                  <c:v>1143.249400354209</c:v>
                </c:pt>
                <c:pt idx="15462">
                  <c:v>1090.5296343270049</c:v>
                </c:pt>
                <c:pt idx="15463">
                  <c:v>1671.2130304068589</c:v>
                </c:pt>
                <c:pt idx="15464">
                  <c:v>1717.9452961837296</c:v>
                </c:pt>
                <c:pt idx="15465">
                  <c:v>1129.5272202056763</c:v>
                </c:pt>
                <c:pt idx="15466">
                  <c:v>1654.2293330825128</c:v>
                </c:pt>
                <c:pt idx="15467">
                  <c:v>1710.5568860239082</c:v>
                </c:pt>
                <c:pt idx="15468">
                  <c:v>1110.5357249459432</c:v>
                </c:pt>
                <c:pt idx="15469">
                  <c:v>1667.0957016724906</c:v>
                </c:pt>
                <c:pt idx="15470">
                  <c:v>1677.6683154140273</c:v>
                </c:pt>
                <c:pt idx="15471">
                  <c:v>2041.7533948827111</c:v>
                </c:pt>
                <c:pt idx="15472">
                  <c:v>1124.4001658469838</c:v>
                </c:pt>
                <c:pt idx="15473">
                  <c:v>1108.0535651493237</c:v>
                </c:pt>
                <c:pt idx="15474">
                  <c:v>1712.7180192103028</c:v>
                </c:pt>
                <c:pt idx="15475">
                  <c:v>1993.2154031079479</c:v>
                </c:pt>
                <c:pt idx="15476">
                  <c:v>1987.0674206842543</c:v>
                </c:pt>
                <c:pt idx="15477">
                  <c:v>2004.5872338768959</c:v>
                </c:pt>
                <c:pt idx="15478">
                  <c:v>1982.4233109869701</c:v>
                </c:pt>
                <c:pt idx="15479">
                  <c:v>1691.8787662752954</c:v>
                </c:pt>
                <c:pt idx="15480">
                  <c:v>1099.9391860517562</c:v>
                </c:pt>
                <c:pt idx="15481">
                  <c:v>1987.2388189718827</c:v>
                </c:pt>
                <c:pt idx="15482">
                  <c:v>2016.6397289087727</c:v>
                </c:pt>
                <c:pt idx="15483">
                  <c:v>1985.7226289675834</c:v>
                </c:pt>
                <c:pt idx="15484">
                  <c:v>1084.4968289657977</c:v>
                </c:pt>
                <c:pt idx="15485">
                  <c:v>1980.9546063205817</c:v>
                </c:pt>
                <c:pt idx="15486">
                  <c:v>1092.2805613522301</c:v>
                </c:pt>
                <c:pt idx="15487">
                  <c:v>1112.5593921927864</c:v>
                </c:pt>
                <c:pt idx="15488">
                  <c:v>1682.4944667373725</c:v>
                </c:pt>
                <c:pt idx="15489">
                  <c:v>1664.1385092461178</c:v>
                </c:pt>
                <c:pt idx="15490">
                  <c:v>1694.1109014080123</c:v>
                </c:pt>
                <c:pt idx="15491">
                  <c:v>1686.8735478805572</c:v>
                </c:pt>
                <c:pt idx="15492">
                  <c:v>2007.0377663570923</c:v>
                </c:pt>
                <c:pt idx="15493">
                  <c:v>1118.4239334445892</c:v>
                </c:pt>
                <c:pt idx="15494">
                  <c:v>1704.152987848202</c:v>
                </c:pt>
                <c:pt idx="15495">
                  <c:v>1110.0044439885751</c:v>
                </c:pt>
                <c:pt idx="15496">
                  <c:v>1119.9673413488024</c:v>
                </c:pt>
                <c:pt idx="15497">
                  <c:v>1084.4221161684525</c:v>
                </c:pt>
                <c:pt idx="15498">
                  <c:v>1754.9368238868658</c:v>
                </c:pt>
                <c:pt idx="15499">
                  <c:v>1990.9094427668517</c:v>
                </c:pt>
                <c:pt idx="15500">
                  <c:v>2008.195356558449</c:v>
                </c:pt>
                <c:pt idx="15501">
                  <c:v>1982.572539913099</c:v>
                </c:pt>
                <c:pt idx="15502">
                  <c:v>1098.6046272839319</c:v>
                </c:pt>
                <c:pt idx="15503">
                  <c:v>1705.0494848176124</c:v>
                </c:pt>
                <c:pt idx="15504">
                  <c:v>1668.8303733175605</c:v>
                </c:pt>
                <c:pt idx="15505">
                  <c:v>1684.7193196080173</c:v>
                </c:pt>
                <c:pt idx="15506">
                  <c:v>1692.6903291801395</c:v>
                </c:pt>
                <c:pt idx="15507">
                  <c:v>1114.0406974687319</c:v>
                </c:pt>
                <c:pt idx="15508">
                  <c:v>2002.5335485451167</c:v>
                </c:pt>
                <c:pt idx="15509">
                  <c:v>2007.9349107039541</c:v>
                </c:pt>
                <c:pt idx="15510">
                  <c:v>1680.1498567669028</c:v>
                </c:pt>
                <c:pt idx="15511">
                  <c:v>1144.0256086880731</c:v>
                </c:pt>
                <c:pt idx="15512">
                  <c:v>1719.4263259471509</c:v>
                </c:pt>
                <c:pt idx="15513">
                  <c:v>1094.2300180741338</c:v>
                </c:pt>
                <c:pt idx="15514">
                  <c:v>1677.2780312794666</c:v>
                </c:pt>
                <c:pt idx="15515">
                  <c:v>1681.6353041339578</c:v>
                </c:pt>
                <c:pt idx="15516">
                  <c:v>1980.5452346749194</c:v>
                </c:pt>
                <c:pt idx="15517">
                  <c:v>1102.9924837297017</c:v>
                </c:pt>
                <c:pt idx="15518">
                  <c:v>1683.8716500569469</c:v>
                </c:pt>
                <c:pt idx="15519">
                  <c:v>2006.4542618234477</c:v>
                </c:pt>
                <c:pt idx="15520">
                  <c:v>1995.5889066598777</c:v>
                </c:pt>
                <c:pt idx="15521">
                  <c:v>1088.3498753935178</c:v>
                </c:pt>
                <c:pt idx="15522">
                  <c:v>2006.193833955856</c:v>
                </c:pt>
                <c:pt idx="15523">
                  <c:v>1978.4167374741962</c:v>
                </c:pt>
                <c:pt idx="15524">
                  <c:v>1985.7798316192946</c:v>
                </c:pt>
                <c:pt idx="15525">
                  <c:v>1996.4088130622022</c:v>
                </c:pt>
                <c:pt idx="15526">
                  <c:v>1111.6163140691967</c:v>
                </c:pt>
                <c:pt idx="15527">
                  <c:v>1712.9478634859174</c:v>
                </c:pt>
                <c:pt idx="15528">
                  <c:v>1680.947076849169</c:v>
                </c:pt>
                <c:pt idx="15529">
                  <c:v>1695.46964856311</c:v>
                </c:pt>
                <c:pt idx="15530">
                  <c:v>1094.7378374145071</c:v>
                </c:pt>
                <c:pt idx="15531">
                  <c:v>2016.3970186000463</c:v>
                </c:pt>
                <c:pt idx="15532">
                  <c:v>1727.84654599957</c:v>
                </c:pt>
                <c:pt idx="15533">
                  <c:v>1696.3298671742809</c:v>
                </c:pt>
                <c:pt idx="15534">
                  <c:v>1977.2318707872796</c:v>
                </c:pt>
                <c:pt idx="15535">
                  <c:v>1977.7404326958997</c:v>
                </c:pt>
                <c:pt idx="15536">
                  <c:v>1719.4380261339898</c:v>
                </c:pt>
                <c:pt idx="15537">
                  <c:v>1978.4696915771622</c:v>
                </c:pt>
                <c:pt idx="15538">
                  <c:v>1656.4076640565293</c:v>
                </c:pt>
                <c:pt idx="15539">
                  <c:v>1092.9390287670778</c:v>
                </c:pt>
                <c:pt idx="15540">
                  <c:v>1712.4187351666769</c:v>
                </c:pt>
                <c:pt idx="15541">
                  <c:v>2010.3522542916962</c:v>
                </c:pt>
                <c:pt idx="15542">
                  <c:v>1097.1997741666571</c:v>
                </c:pt>
                <c:pt idx="15543">
                  <c:v>1701.2164169525483</c:v>
                </c:pt>
                <c:pt idx="15544">
                  <c:v>1081.4077746661949</c:v>
                </c:pt>
                <c:pt idx="15545">
                  <c:v>1108.4657535080821</c:v>
                </c:pt>
                <c:pt idx="15546">
                  <c:v>2025.8697948758595</c:v>
                </c:pt>
                <c:pt idx="15547">
                  <c:v>1719.2449542209461</c:v>
                </c:pt>
                <c:pt idx="15548">
                  <c:v>2004.0291583570181</c:v>
                </c:pt>
                <c:pt idx="15549">
                  <c:v>1114.2697017710075</c:v>
                </c:pt>
                <c:pt idx="15550">
                  <c:v>1082.5530380810835</c:v>
                </c:pt>
                <c:pt idx="15551">
                  <c:v>1736.894601734336</c:v>
                </c:pt>
                <c:pt idx="15552">
                  <c:v>1705.4171656220669</c:v>
                </c:pt>
                <c:pt idx="15553">
                  <c:v>1085.5255314269568</c:v>
                </c:pt>
                <c:pt idx="15554">
                  <c:v>1103.7276864008627</c:v>
                </c:pt>
                <c:pt idx="15555">
                  <c:v>1075.7489002885718</c:v>
                </c:pt>
                <c:pt idx="15556">
                  <c:v>1068.0010269112172</c:v>
                </c:pt>
                <c:pt idx="15557">
                  <c:v>1104.220623172323</c:v>
                </c:pt>
                <c:pt idx="15558">
                  <c:v>1105.1235778410423</c:v>
                </c:pt>
                <c:pt idx="15559">
                  <c:v>1091.1644160828355</c:v>
                </c:pt>
                <c:pt idx="15560">
                  <c:v>2025.7264722290436</c:v>
                </c:pt>
                <c:pt idx="15561">
                  <c:v>2003.2617121726896</c:v>
                </c:pt>
                <c:pt idx="15562">
                  <c:v>1061.5936994470426</c:v>
                </c:pt>
                <c:pt idx="15563">
                  <c:v>1092.6115549192064</c:v>
                </c:pt>
                <c:pt idx="15564">
                  <c:v>1085.6533716801068</c:v>
                </c:pt>
                <c:pt idx="15565">
                  <c:v>2007.7449600443856</c:v>
                </c:pt>
                <c:pt idx="15566">
                  <c:v>1103.1888411351447</c:v>
                </c:pt>
                <c:pt idx="15567">
                  <c:v>1105.2281476462297</c:v>
                </c:pt>
                <c:pt idx="15568">
                  <c:v>1076.1671638852365</c:v>
                </c:pt>
                <c:pt idx="15569">
                  <c:v>1093.308462161368</c:v>
                </c:pt>
                <c:pt idx="15570">
                  <c:v>1722.9297849097397</c:v>
                </c:pt>
                <c:pt idx="15571">
                  <c:v>2001.2023354800695</c:v>
                </c:pt>
                <c:pt idx="15572">
                  <c:v>1994.5789393694865</c:v>
                </c:pt>
                <c:pt idx="15573">
                  <c:v>1673.4413106436548</c:v>
                </c:pt>
                <c:pt idx="15574">
                  <c:v>2007.2525367880858</c:v>
                </c:pt>
                <c:pt idx="15575">
                  <c:v>1687.207856626407</c:v>
                </c:pt>
                <c:pt idx="15576">
                  <c:v>1108.8221546299144</c:v>
                </c:pt>
                <c:pt idx="15577">
                  <c:v>1735.9891936796103</c:v>
                </c:pt>
                <c:pt idx="15578">
                  <c:v>1996.1838576565444</c:v>
                </c:pt>
                <c:pt idx="15579">
                  <c:v>1087.8177282962599</c:v>
                </c:pt>
                <c:pt idx="15580">
                  <c:v>2013.465145467535</c:v>
                </c:pt>
                <c:pt idx="15581">
                  <c:v>1126.9541941539844</c:v>
                </c:pt>
                <c:pt idx="15582">
                  <c:v>1973.286288565615</c:v>
                </c:pt>
                <c:pt idx="15583">
                  <c:v>1686.7237118313126</c:v>
                </c:pt>
                <c:pt idx="15584">
                  <c:v>1095.1106651113573</c:v>
                </c:pt>
                <c:pt idx="15585">
                  <c:v>1986.8631917611146</c:v>
                </c:pt>
                <c:pt idx="15586">
                  <c:v>1682.0061126085029</c:v>
                </c:pt>
                <c:pt idx="15587">
                  <c:v>1113.3101588875741</c:v>
                </c:pt>
                <c:pt idx="15588">
                  <c:v>1104.209402814779</c:v>
                </c:pt>
                <c:pt idx="15589">
                  <c:v>2000.2708439165115</c:v>
                </c:pt>
                <c:pt idx="15590">
                  <c:v>1121.1758882532374</c:v>
                </c:pt>
                <c:pt idx="15591">
                  <c:v>1127.7127156617653</c:v>
                </c:pt>
                <c:pt idx="15592">
                  <c:v>1103.1154867457185</c:v>
                </c:pt>
                <c:pt idx="15593">
                  <c:v>1093.9157206125353</c:v>
                </c:pt>
                <c:pt idx="15594">
                  <c:v>1106.6051940594193</c:v>
                </c:pt>
                <c:pt idx="15595">
                  <c:v>1722.518944135091</c:v>
                </c:pt>
                <c:pt idx="15596">
                  <c:v>1695.7894076381797</c:v>
                </c:pt>
                <c:pt idx="15597">
                  <c:v>1728.4362275857659</c:v>
                </c:pt>
                <c:pt idx="15598">
                  <c:v>1091.3336117907495</c:v>
                </c:pt>
                <c:pt idx="15599">
                  <c:v>1090.943746607436</c:v>
                </c:pt>
                <c:pt idx="15600">
                  <c:v>1948.8564327365546</c:v>
                </c:pt>
                <c:pt idx="15601">
                  <c:v>1122.3526886475761</c:v>
                </c:pt>
                <c:pt idx="15602">
                  <c:v>1100.5599823576858</c:v>
                </c:pt>
                <c:pt idx="15603">
                  <c:v>1064.3445981644311</c:v>
                </c:pt>
                <c:pt idx="15604">
                  <c:v>1089.8617976102005</c:v>
                </c:pt>
                <c:pt idx="15605">
                  <c:v>1073.1219181722429</c:v>
                </c:pt>
                <c:pt idx="15606">
                  <c:v>1698.6555562177221</c:v>
                </c:pt>
                <c:pt idx="15607">
                  <c:v>1697.4930601273948</c:v>
                </c:pt>
                <c:pt idx="15608">
                  <c:v>1715.5886274521076</c:v>
                </c:pt>
                <c:pt idx="15609">
                  <c:v>1094.5851104748569</c:v>
                </c:pt>
                <c:pt idx="15610">
                  <c:v>2005.7179941127472</c:v>
                </c:pt>
                <c:pt idx="15611">
                  <c:v>1112.800790503273</c:v>
                </c:pt>
                <c:pt idx="15612">
                  <c:v>1103.0651417276245</c:v>
                </c:pt>
                <c:pt idx="15613">
                  <c:v>1690.6675020013263</c:v>
                </c:pt>
                <c:pt idx="15614">
                  <c:v>1056.2782320774397</c:v>
                </c:pt>
                <c:pt idx="15615">
                  <c:v>1712.5352006431128</c:v>
                </c:pt>
                <c:pt idx="15616">
                  <c:v>1692.5038769890612</c:v>
                </c:pt>
                <c:pt idx="15617">
                  <c:v>1070.4898254944787</c:v>
                </c:pt>
                <c:pt idx="15618">
                  <c:v>1135.8602237636455</c:v>
                </c:pt>
                <c:pt idx="15619">
                  <c:v>1735.3424720869257</c:v>
                </c:pt>
                <c:pt idx="15620">
                  <c:v>1087.869238643262</c:v>
                </c:pt>
                <c:pt idx="15621">
                  <c:v>1095.0047702308207</c:v>
                </c:pt>
                <c:pt idx="15622">
                  <c:v>1962.144353779322</c:v>
                </c:pt>
                <c:pt idx="15623">
                  <c:v>1672.8780968355848</c:v>
                </c:pt>
                <c:pt idx="15624">
                  <c:v>1659.9408101014083</c:v>
                </c:pt>
                <c:pt idx="15625">
                  <c:v>1721.8279041374635</c:v>
                </c:pt>
                <c:pt idx="15626">
                  <c:v>1080.1453626242144</c:v>
                </c:pt>
                <c:pt idx="15627">
                  <c:v>1726.060800855156</c:v>
                </c:pt>
                <c:pt idx="15628">
                  <c:v>1062.6032629475735</c:v>
                </c:pt>
                <c:pt idx="15629">
                  <c:v>1068.8447075422966</c:v>
                </c:pt>
                <c:pt idx="15630">
                  <c:v>1079.6047139216528</c:v>
                </c:pt>
                <c:pt idx="15631">
                  <c:v>1717.1399347171305</c:v>
                </c:pt>
                <c:pt idx="15632">
                  <c:v>1106.949716152837</c:v>
                </c:pt>
                <c:pt idx="15633">
                  <c:v>1690.868523480372</c:v>
                </c:pt>
                <c:pt idx="15634">
                  <c:v>1681.5189332499124</c:v>
                </c:pt>
                <c:pt idx="15635">
                  <c:v>1994.787476698699</c:v>
                </c:pt>
                <c:pt idx="15636">
                  <c:v>2017.322451369849</c:v>
                </c:pt>
                <c:pt idx="15637">
                  <c:v>1109.1979530952685</c:v>
                </c:pt>
                <c:pt idx="15638">
                  <c:v>1744.7682302358162</c:v>
                </c:pt>
                <c:pt idx="15639">
                  <c:v>1739.9386667131744</c:v>
                </c:pt>
                <c:pt idx="15640">
                  <c:v>1109.0121206454764</c:v>
                </c:pt>
                <c:pt idx="15641">
                  <c:v>1698.4424716812648</c:v>
                </c:pt>
                <c:pt idx="15642">
                  <c:v>1082.0438468432435</c:v>
                </c:pt>
                <c:pt idx="15643">
                  <c:v>1995.5384464401698</c:v>
                </c:pt>
                <c:pt idx="15644">
                  <c:v>1091.0788384002888</c:v>
                </c:pt>
                <c:pt idx="15645">
                  <c:v>1108.400448898278</c:v>
                </c:pt>
                <c:pt idx="15646">
                  <c:v>1101.1151740647983</c:v>
                </c:pt>
                <c:pt idx="15647">
                  <c:v>1990.2670141163221</c:v>
                </c:pt>
                <c:pt idx="15648">
                  <c:v>1703.5726951709642</c:v>
                </c:pt>
                <c:pt idx="15649">
                  <c:v>2023.4428774158519</c:v>
                </c:pt>
                <c:pt idx="15650">
                  <c:v>1106.5122701523555</c:v>
                </c:pt>
                <c:pt idx="15651">
                  <c:v>2027.2737879173212</c:v>
                </c:pt>
                <c:pt idx="15652">
                  <c:v>2015.4364633091088</c:v>
                </c:pt>
                <c:pt idx="15653">
                  <c:v>1053.9273564994396</c:v>
                </c:pt>
                <c:pt idx="15654">
                  <c:v>1701.6680189059327</c:v>
                </c:pt>
                <c:pt idx="15655">
                  <c:v>1085.6871329860453</c:v>
                </c:pt>
                <c:pt idx="15656">
                  <c:v>1662.1796730323001</c:v>
                </c:pt>
                <c:pt idx="15657">
                  <c:v>1095.240411557789</c:v>
                </c:pt>
                <c:pt idx="15658">
                  <c:v>1101.9681259527504</c:v>
                </c:pt>
                <c:pt idx="15659">
                  <c:v>1088.1619859804525</c:v>
                </c:pt>
                <c:pt idx="15660">
                  <c:v>1675.2858275310984</c:v>
                </c:pt>
                <c:pt idx="15661">
                  <c:v>1737.3124562675539</c:v>
                </c:pt>
                <c:pt idx="15662">
                  <c:v>1728.7400443298761</c:v>
                </c:pt>
                <c:pt idx="15663">
                  <c:v>1131.4351248804433</c:v>
                </c:pt>
                <c:pt idx="15664">
                  <c:v>1084.5861762465067</c:v>
                </c:pt>
                <c:pt idx="15665">
                  <c:v>1077.4786987838011</c:v>
                </c:pt>
                <c:pt idx="15666">
                  <c:v>2004.2738709332725</c:v>
                </c:pt>
                <c:pt idx="15667">
                  <c:v>1129.31700505812</c:v>
                </c:pt>
                <c:pt idx="15668">
                  <c:v>1721.1047348892967</c:v>
                </c:pt>
                <c:pt idx="15669">
                  <c:v>1733.3508414822916</c:v>
                </c:pt>
                <c:pt idx="15670">
                  <c:v>1098.2275771960935</c:v>
                </c:pt>
                <c:pt idx="15671">
                  <c:v>1697.537487618667</c:v>
                </c:pt>
                <c:pt idx="15672">
                  <c:v>1126.3976262336366</c:v>
                </c:pt>
                <c:pt idx="15673">
                  <c:v>1705.8222238597373</c:v>
                </c:pt>
                <c:pt idx="15674">
                  <c:v>2003.2592893385943</c:v>
                </c:pt>
                <c:pt idx="15675">
                  <c:v>1107.0697566869383</c:v>
                </c:pt>
                <c:pt idx="15676">
                  <c:v>1999.2124092669201</c:v>
                </c:pt>
                <c:pt idx="15677">
                  <c:v>2004.6917151775053</c:v>
                </c:pt>
                <c:pt idx="15678">
                  <c:v>1996.3436625053255</c:v>
                </c:pt>
                <c:pt idx="15679">
                  <c:v>1983.9086828179395</c:v>
                </c:pt>
                <c:pt idx="15680">
                  <c:v>1995.5004235935564</c:v>
                </c:pt>
                <c:pt idx="15681">
                  <c:v>1089.8530987034744</c:v>
                </c:pt>
                <c:pt idx="15682">
                  <c:v>1700.6514957169907</c:v>
                </c:pt>
                <c:pt idx="15683">
                  <c:v>1697.3214286498285</c:v>
                </c:pt>
                <c:pt idx="15684">
                  <c:v>1107.216142533181</c:v>
                </c:pt>
                <c:pt idx="15685">
                  <c:v>1099.7202369002107</c:v>
                </c:pt>
                <c:pt idx="15686">
                  <c:v>2002.4549216838523</c:v>
                </c:pt>
                <c:pt idx="15687">
                  <c:v>1119.4257556742318</c:v>
                </c:pt>
                <c:pt idx="15688">
                  <c:v>1107.920584592905</c:v>
                </c:pt>
                <c:pt idx="15689">
                  <c:v>1116.5197277105897</c:v>
                </c:pt>
                <c:pt idx="15690">
                  <c:v>1718.0760740738153</c:v>
                </c:pt>
                <c:pt idx="15691">
                  <c:v>1669.4517510231246</c:v>
                </c:pt>
                <c:pt idx="15692">
                  <c:v>1092.566090819575</c:v>
                </c:pt>
                <c:pt idx="15693">
                  <c:v>1695.3227514046973</c:v>
                </c:pt>
                <c:pt idx="15694">
                  <c:v>1107.9400023541971</c:v>
                </c:pt>
                <c:pt idx="15695">
                  <c:v>1111.3227641210469</c:v>
                </c:pt>
                <c:pt idx="15696">
                  <c:v>1064.9685264732107</c:v>
                </c:pt>
                <c:pt idx="15697">
                  <c:v>1978.8843114291515</c:v>
                </c:pt>
                <c:pt idx="15698">
                  <c:v>1994.2917900711436</c:v>
                </c:pt>
                <c:pt idx="15699">
                  <c:v>1114.3672904951061</c:v>
                </c:pt>
                <c:pt idx="15700">
                  <c:v>1114.6299428836835</c:v>
                </c:pt>
                <c:pt idx="15701">
                  <c:v>1126.5769555483907</c:v>
                </c:pt>
                <c:pt idx="15702">
                  <c:v>1703.3863269798205</c:v>
                </c:pt>
                <c:pt idx="15703">
                  <c:v>1737.8534069550176</c:v>
                </c:pt>
                <c:pt idx="15704">
                  <c:v>1704.1658087025103</c:v>
                </c:pt>
                <c:pt idx="15705">
                  <c:v>2012.0602571325389</c:v>
                </c:pt>
                <c:pt idx="15706">
                  <c:v>1970.9672444576231</c:v>
                </c:pt>
                <c:pt idx="15707">
                  <c:v>2015.6594156355827</c:v>
                </c:pt>
                <c:pt idx="15708">
                  <c:v>1697.9011061050833</c:v>
                </c:pt>
                <c:pt idx="15709">
                  <c:v>1723.2115492633468</c:v>
                </c:pt>
                <c:pt idx="15710">
                  <c:v>2015.0439729181858</c:v>
                </c:pt>
                <c:pt idx="15711">
                  <c:v>2017.1495327555824</c:v>
                </c:pt>
                <c:pt idx="15712">
                  <c:v>1103.3310706221771</c:v>
                </c:pt>
                <c:pt idx="15713">
                  <c:v>1104.4524200872856</c:v>
                </c:pt>
                <c:pt idx="15714">
                  <c:v>2006.2068885626256</c:v>
                </c:pt>
                <c:pt idx="15715">
                  <c:v>1092.116661232744</c:v>
                </c:pt>
                <c:pt idx="15716">
                  <c:v>1108.4768714373361</c:v>
                </c:pt>
                <c:pt idx="15717">
                  <c:v>1122.1750714950276</c:v>
                </c:pt>
                <c:pt idx="15718">
                  <c:v>1656.432722908223</c:v>
                </c:pt>
                <c:pt idx="15719">
                  <c:v>1698.4264241567769</c:v>
                </c:pt>
                <c:pt idx="15720">
                  <c:v>1714.5007912558547</c:v>
                </c:pt>
                <c:pt idx="15721">
                  <c:v>1108.3124604692186</c:v>
                </c:pt>
                <c:pt idx="15722">
                  <c:v>1072.3131344220649</c:v>
                </c:pt>
                <c:pt idx="15723">
                  <c:v>1055.5316014619682</c:v>
                </c:pt>
                <c:pt idx="15724">
                  <c:v>1105.6379214863082</c:v>
                </c:pt>
                <c:pt idx="15725">
                  <c:v>2017.5766644237215</c:v>
                </c:pt>
                <c:pt idx="15726">
                  <c:v>2005.1269442200885</c:v>
                </c:pt>
                <c:pt idx="15727">
                  <c:v>1082.4617795627125</c:v>
                </c:pt>
                <c:pt idx="15728">
                  <c:v>2006.7527817684347</c:v>
                </c:pt>
                <c:pt idx="15729">
                  <c:v>1978.9698661552648</c:v>
                </c:pt>
                <c:pt idx="15730">
                  <c:v>1965.4850871912622</c:v>
                </c:pt>
                <c:pt idx="15731">
                  <c:v>1992.5655592390347</c:v>
                </c:pt>
                <c:pt idx="15732">
                  <c:v>1093.1289955778566</c:v>
                </c:pt>
                <c:pt idx="15733">
                  <c:v>1678.5681907129701</c:v>
                </c:pt>
                <c:pt idx="15734">
                  <c:v>1063.0533068879085</c:v>
                </c:pt>
                <c:pt idx="15735">
                  <c:v>1103.779422046714</c:v>
                </c:pt>
                <c:pt idx="15736">
                  <c:v>1079.901927020923</c:v>
                </c:pt>
                <c:pt idx="15737">
                  <c:v>2006.2215603467948</c:v>
                </c:pt>
                <c:pt idx="15738">
                  <c:v>1987.3060649530264</c:v>
                </c:pt>
                <c:pt idx="15739">
                  <c:v>2013.8433837200039</c:v>
                </c:pt>
                <c:pt idx="15740">
                  <c:v>1959.1162142061762</c:v>
                </c:pt>
                <c:pt idx="15741">
                  <c:v>1119.4698179135216</c:v>
                </c:pt>
                <c:pt idx="15742">
                  <c:v>1930.8010503121268</c:v>
                </c:pt>
                <c:pt idx="15743">
                  <c:v>1992.882176502304</c:v>
                </c:pt>
                <c:pt idx="15744">
                  <c:v>2000.5685345098752</c:v>
                </c:pt>
                <c:pt idx="15745">
                  <c:v>1984.4257114081331</c:v>
                </c:pt>
                <c:pt idx="15746">
                  <c:v>1978.3335934760614</c:v>
                </c:pt>
                <c:pt idx="15747">
                  <c:v>1117.6110699903402</c:v>
                </c:pt>
                <c:pt idx="15748">
                  <c:v>1998.4586913647827</c:v>
                </c:pt>
                <c:pt idx="15749">
                  <c:v>1979.8315366269997</c:v>
                </c:pt>
                <c:pt idx="15750">
                  <c:v>2027.1905647137166</c:v>
                </c:pt>
                <c:pt idx="15751">
                  <c:v>1972.6085454452495</c:v>
                </c:pt>
                <c:pt idx="15752">
                  <c:v>1093.3803829756564</c:v>
                </c:pt>
                <c:pt idx="15753">
                  <c:v>1725.2697058360441</c:v>
                </c:pt>
                <c:pt idx="15754">
                  <c:v>1996.2780629975896</c:v>
                </c:pt>
                <c:pt idx="15755">
                  <c:v>1985.6133640501093</c:v>
                </c:pt>
                <c:pt idx="15756">
                  <c:v>1098.9806068262519</c:v>
                </c:pt>
                <c:pt idx="15757">
                  <c:v>1088.6563752214904</c:v>
                </c:pt>
                <c:pt idx="15758">
                  <c:v>1050.3152173025351</c:v>
                </c:pt>
                <c:pt idx="15759">
                  <c:v>1726.2658325270195</c:v>
                </c:pt>
                <c:pt idx="15760">
                  <c:v>1109.0372672170849</c:v>
                </c:pt>
                <c:pt idx="15761">
                  <c:v>1103.9360452897845</c:v>
                </c:pt>
                <c:pt idx="15762">
                  <c:v>1122.6777769476812</c:v>
                </c:pt>
                <c:pt idx="15763">
                  <c:v>1681.6427897765127</c:v>
                </c:pt>
                <c:pt idx="15764">
                  <c:v>1694.3954424786546</c:v>
                </c:pt>
                <c:pt idx="15765">
                  <c:v>1087.3433514189514</c:v>
                </c:pt>
                <c:pt idx="15766">
                  <c:v>1998.9327646322436</c:v>
                </c:pt>
                <c:pt idx="15767">
                  <c:v>1116.4033612047813</c:v>
                </c:pt>
                <c:pt idx="15768">
                  <c:v>1102.7409296151891</c:v>
                </c:pt>
                <c:pt idx="15769">
                  <c:v>1141.4474668931425</c:v>
                </c:pt>
                <c:pt idx="15770">
                  <c:v>1111.7520213735136</c:v>
                </c:pt>
                <c:pt idx="15771">
                  <c:v>1070.8650193729463</c:v>
                </c:pt>
                <c:pt idx="15772">
                  <c:v>1060.1482591642255</c:v>
                </c:pt>
                <c:pt idx="15773">
                  <c:v>1069.8372870539333</c:v>
                </c:pt>
                <c:pt idx="15774">
                  <c:v>1721.7682692156172</c:v>
                </c:pt>
                <c:pt idx="15775">
                  <c:v>1692.4593792398664</c:v>
                </c:pt>
                <c:pt idx="15776">
                  <c:v>1128.5452005935022</c:v>
                </c:pt>
                <c:pt idx="15777">
                  <c:v>1083.2810124864748</c:v>
                </c:pt>
                <c:pt idx="15778">
                  <c:v>1721.8505073778522</c:v>
                </c:pt>
                <c:pt idx="15779">
                  <c:v>2030.5139762523186</c:v>
                </c:pt>
                <c:pt idx="15780">
                  <c:v>1081.6062473162945</c:v>
                </c:pt>
                <c:pt idx="15781">
                  <c:v>1114.2038274804283</c:v>
                </c:pt>
                <c:pt idx="15782">
                  <c:v>2011.5522082770751</c:v>
                </c:pt>
                <c:pt idx="15783">
                  <c:v>1990.4820957487411</c:v>
                </c:pt>
                <c:pt idx="15784">
                  <c:v>1115.8771221334566</c:v>
                </c:pt>
                <c:pt idx="15785">
                  <c:v>2001.3289638478757</c:v>
                </c:pt>
                <c:pt idx="15786">
                  <c:v>1119.9629695597496</c:v>
                </c:pt>
                <c:pt idx="15787">
                  <c:v>1093.0995974655768</c:v>
                </c:pt>
                <c:pt idx="15788">
                  <c:v>1077.7575226176932</c:v>
                </c:pt>
                <c:pt idx="15789">
                  <c:v>1656.7888300635066</c:v>
                </c:pt>
                <c:pt idx="15790">
                  <c:v>1975.9791139561032</c:v>
                </c:pt>
                <c:pt idx="15791">
                  <c:v>1964.3125870743313</c:v>
                </c:pt>
                <c:pt idx="15792">
                  <c:v>2006.3723328462445</c:v>
                </c:pt>
                <c:pt idx="15793">
                  <c:v>2011.6210672267546</c:v>
                </c:pt>
                <c:pt idx="15794">
                  <c:v>2004.0057480387004</c:v>
                </c:pt>
                <c:pt idx="15795">
                  <c:v>1142.8900929216804</c:v>
                </c:pt>
                <c:pt idx="15796">
                  <c:v>1068.6268662039943</c:v>
                </c:pt>
                <c:pt idx="15797">
                  <c:v>1978.8180990849135</c:v>
                </c:pt>
                <c:pt idx="15798">
                  <c:v>1113.545270272017</c:v>
                </c:pt>
                <c:pt idx="15799">
                  <c:v>1995.345913895826</c:v>
                </c:pt>
                <c:pt idx="15800">
                  <c:v>1689.1392102710538</c:v>
                </c:pt>
                <c:pt idx="15801">
                  <c:v>2031.2798078302678</c:v>
                </c:pt>
                <c:pt idx="15802">
                  <c:v>1103.0125766106198</c:v>
                </c:pt>
                <c:pt idx="15803">
                  <c:v>1966.4074329185705</c:v>
                </c:pt>
                <c:pt idx="15804">
                  <c:v>1091.1522886119478</c:v>
                </c:pt>
                <c:pt idx="15805">
                  <c:v>1995.9255808040152</c:v>
                </c:pt>
                <c:pt idx="15806">
                  <c:v>2012.4081212339033</c:v>
                </c:pt>
                <c:pt idx="15807">
                  <c:v>1095.5964537205321</c:v>
                </c:pt>
                <c:pt idx="15808">
                  <c:v>1141.2180117485909</c:v>
                </c:pt>
                <c:pt idx="15809">
                  <c:v>1100.9020835206816</c:v>
                </c:pt>
                <c:pt idx="15810">
                  <c:v>1078.165458610106</c:v>
                </c:pt>
                <c:pt idx="15811">
                  <c:v>1102.6759871825566</c:v>
                </c:pt>
                <c:pt idx="15812">
                  <c:v>1977.9192955886692</c:v>
                </c:pt>
                <c:pt idx="15813">
                  <c:v>1109.6297241270263</c:v>
                </c:pt>
                <c:pt idx="15814">
                  <c:v>1691.7112668467657</c:v>
                </c:pt>
                <c:pt idx="15815">
                  <c:v>1668.1024592784077</c:v>
                </c:pt>
                <c:pt idx="15816">
                  <c:v>1142.6025428884948</c:v>
                </c:pt>
                <c:pt idx="15817">
                  <c:v>1112.6358530289917</c:v>
                </c:pt>
                <c:pt idx="15818">
                  <c:v>1654.0071363410054</c:v>
                </c:pt>
                <c:pt idx="15819">
                  <c:v>1093.0481995011123</c:v>
                </c:pt>
                <c:pt idx="15820">
                  <c:v>1686.1414488713967</c:v>
                </c:pt>
                <c:pt idx="15821">
                  <c:v>1980.9751108212172</c:v>
                </c:pt>
                <c:pt idx="15822">
                  <c:v>1091.081749734642</c:v>
                </c:pt>
                <c:pt idx="15823">
                  <c:v>2004.2836896974509</c:v>
                </c:pt>
                <c:pt idx="15824">
                  <c:v>1997.4848557262787</c:v>
                </c:pt>
                <c:pt idx="15825">
                  <c:v>1085.1452330201632</c:v>
                </c:pt>
                <c:pt idx="15826">
                  <c:v>1109.4582057252196</c:v>
                </c:pt>
                <c:pt idx="15827">
                  <c:v>1107.9670098316869</c:v>
                </c:pt>
                <c:pt idx="15828">
                  <c:v>1083.1192752854397</c:v>
                </c:pt>
                <c:pt idx="15829">
                  <c:v>1097.1505866641241</c:v>
                </c:pt>
                <c:pt idx="15830">
                  <c:v>1088.6715589931107</c:v>
                </c:pt>
                <c:pt idx="15831">
                  <c:v>1670.30067798302</c:v>
                </c:pt>
                <c:pt idx="15832">
                  <c:v>1691.3628277114281</c:v>
                </c:pt>
                <c:pt idx="15833">
                  <c:v>1987.8755364311698</c:v>
                </c:pt>
                <c:pt idx="15834">
                  <c:v>1151.803037519174</c:v>
                </c:pt>
                <c:pt idx="15835">
                  <c:v>1144.6298545242712</c:v>
                </c:pt>
                <c:pt idx="15836">
                  <c:v>1669.2031451385421</c:v>
                </c:pt>
                <c:pt idx="15837">
                  <c:v>1105.0474363612666</c:v>
                </c:pt>
                <c:pt idx="15838">
                  <c:v>1119.6632627886229</c:v>
                </c:pt>
                <c:pt idx="15839">
                  <c:v>1100.695836431978</c:v>
                </c:pt>
                <c:pt idx="15840">
                  <c:v>1130.1685456089999</c:v>
                </c:pt>
                <c:pt idx="15841">
                  <c:v>1730.8206879690049</c:v>
                </c:pt>
                <c:pt idx="15842">
                  <c:v>1102.6576993102781</c:v>
                </c:pt>
                <c:pt idx="15843">
                  <c:v>1703.7123697159775</c:v>
                </c:pt>
                <c:pt idx="15844">
                  <c:v>1071.6314125254769</c:v>
                </c:pt>
                <c:pt idx="15845">
                  <c:v>1056.2570983265196</c:v>
                </c:pt>
                <c:pt idx="15846">
                  <c:v>1095.3703121054618</c:v>
                </c:pt>
                <c:pt idx="15847">
                  <c:v>2029.5353598651982</c:v>
                </c:pt>
                <c:pt idx="15848">
                  <c:v>1115.342704012678</c:v>
                </c:pt>
                <c:pt idx="15849">
                  <c:v>1090.8688265549108</c:v>
                </c:pt>
                <c:pt idx="15850">
                  <c:v>1071.0351084590588</c:v>
                </c:pt>
                <c:pt idx="15851">
                  <c:v>1091.7608131531938</c:v>
                </c:pt>
                <c:pt idx="15852">
                  <c:v>1085.7235099437071</c:v>
                </c:pt>
                <c:pt idx="15853">
                  <c:v>1132.0123010659938</c:v>
                </c:pt>
                <c:pt idx="15854">
                  <c:v>1091.1525526331684</c:v>
                </c:pt>
                <c:pt idx="15855">
                  <c:v>1092.4805606810139</c:v>
                </c:pt>
                <c:pt idx="15856">
                  <c:v>1721.8749135927042</c:v>
                </c:pt>
                <c:pt idx="15857">
                  <c:v>1691.2996601805414</c:v>
                </c:pt>
                <c:pt idx="15858">
                  <c:v>1069.7002607720226</c:v>
                </c:pt>
                <c:pt idx="15859">
                  <c:v>1141.9511019863521</c:v>
                </c:pt>
                <c:pt idx="15860">
                  <c:v>1084.5775283239416</c:v>
                </c:pt>
                <c:pt idx="15861">
                  <c:v>1073.6763418906523</c:v>
                </c:pt>
                <c:pt idx="15862">
                  <c:v>1956.8401561767046</c:v>
                </c:pt>
                <c:pt idx="15863">
                  <c:v>1737.559394304802</c:v>
                </c:pt>
                <c:pt idx="15864">
                  <c:v>1728.7864874603097</c:v>
                </c:pt>
                <c:pt idx="15865">
                  <c:v>1119.7559942447567</c:v>
                </c:pt>
                <c:pt idx="15866">
                  <c:v>1081.0201240700064</c:v>
                </c:pt>
                <c:pt idx="15867">
                  <c:v>1710.6700001673382</c:v>
                </c:pt>
                <c:pt idx="15868">
                  <c:v>1088.4394200546526</c:v>
                </c:pt>
                <c:pt idx="15869">
                  <c:v>1720.1118836524929</c:v>
                </c:pt>
                <c:pt idx="15870">
                  <c:v>1684.5092909956484</c:v>
                </c:pt>
                <c:pt idx="15871">
                  <c:v>1706.2809409932777</c:v>
                </c:pt>
                <c:pt idx="15872">
                  <c:v>1991.8688301417876</c:v>
                </c:pt>
                <c:pt idx="15873">
                  <c:v>1107.0072460978622</c:v>
                </c:pt>
                <c:pt idx="15874">
                  <c:v>1067.5799195697643</c:v>
                </c:pt>
                <c:pt idx="15875">
                  <c:v>1682.1072377123867</c:v>
                </c:pt>
                <c:pt idx="15876">
                  <c:v>1672.4309573073454</c:v>
                </c:pt>
                <c:pt idx="15877">
                  <c:v>1095.5572119172384</c:v>
                </c:pt>
                <c:pt idx="15878">
                  <c:v>2010.5495770299474</c:v>
                </c:pt>
                <c:pt idx="15879">
                  <c:v>1977.1986845319359</c:v>
                </c:pt>
                <c:pt idx="15880">
                  <c:v>1115.5431217990947</c:v>
                </c:pt>
                <c:pt idx="15881">
                  <c:v>1103.2965244024581</c:v>
                </c:pt>
                <c:pt idx="15882">
                  <c:v>1993.0518853399617</c:v>
                </c:pt>
                <c:pt idx="15883">
                  <c:v>1698.7067160148206</c:v>
                </c:pt>
                <c:pt idx="15884">
                  <c:v>1113.6634671045472</c:v>
                </c:pt>
                <c:pt idx="15885">
                  <c:v>2005.066071369532</c:v>
                </c:pt>
                <c:pt idx="15886">
                  <c:v>1693.5224225097124</c:v>
                </c:pt>
                <c:pt idx="15887">
                  <c:v>1095.0996280473885</c:v>
                </c:pt>
                <c:pt idx="15888">
                  <c:v>1056.527868428311</c:v>
                </c:pt>
                <c:pt idx="15889">
                  <c:v>1103.2163432754776</c:v>
                </c:pt>
                <c:pt idx="15890">
                  <c:v>1994.5769061540157</c:v>
                </c:pt>
                <c:pt idx="15891">
                  <c:v>1087.1405355137217</c:v>
                </c:pt>
                <c:pt idx="15892">
                  <c:v>1084.4904690051942</c:v>
                </c:pt>
                <c:pt idx="15893">
                  <c:v>1676.5544616335883</c:v>
                </c:pt>
                <c:pt idx="15894">
                  <c:v>1093.5103845862836</c:v>
                </c:pt>
                <c:pt idx="15895">
                  <c:v>1105.2023056481096</c:v>
                </c:pt>
                <c:pt idx="15896">
                  <c:v>1722.170525596654</c:v>
                </c:pt>
                <c:pt idx="15897">
                  <c:v>1980.2240178394477</c:v>
                </c:pt>
                <c:pt idx="15898">
                  <c:v>1687.9538757887972</c:v>
                </c:pt>
                <c:pt idx="15899">
                  <c:v>1973.6988857984638</c:v>
                </c:pt>
                <c:pt idx="15900">
                  <c:v>1101.7261867454276</c:v>
                </c:pt>
                <c:pt idx="15901">
                  <c:v>1985.0760636938955</c:v>
                </c:pt>
                <c:pt idx="15902">
                  <c:v>1070.9497696691931</c:v>
                </c:pt>
                <c:pt idx="15903">
                  <c:v>1078.3090274586707</c:v>
                </c:pt>
                <c:pt idx="15904">
                  <c:v>2017.7258297337983</c:v>
                </c:pt>
                <c:pt idx="15905">
                  <c:v>2002.1883354086365</c:v>
                </c:pt>
                <c:pt idx="15906">
                  <c:v>1113.9063874937372</c:v>
                </c:pt>
                <c:pt idx="15907">
                  <c:v>1669.9886835000223</c:v>
                </c:pt>
                <c:pt idx="15908">
                  <c:v>1111.6539353319401</c:v>
                </c:pt>
                <c:pt idx="15909">
                  <c:v>2024.1132895908668</c:v>
                </c:pt>
                <c:pt idx="15910">
                  <c:v>1982.3224452036106</c:v>
                </c:pt>
                <c:pt idx="15911">
                  <c:v>1644.4323082222388</c:v>
                </c:pt>
                <c:pt idx="15912">
                  <c:v>2025.1576317308104</c:v>
                </c:pt>
                <c:pt idx="15913">
                  <c:v>1142.5122235268004</c:v>
                </c:pt>
                <c:pt idx="15914">
                  <c:v>1111.2164372523857</c:v>
                </c:pt>
                <c:pt idx="15915">
                  <c:v>1747.0314637335864</c:v>
                </c:pt>
                <c:pt idx="15916">
                  <c:v>1080.3102143983619</c:v>
                </c:pt>
                <c:pt idx="15917">
                  <c:v>1119.0048588149289</c:v>
                </c:pt>
                <c:pt idx="15918">
                  <c:v>2007.7200370854687</c:v>
                </c:pt>
                <c:pt idx="15919">
                  <c:v>1100.7761325542833</c:v>
                </c:pt>
                <c:pt idx="15920">
                  <c:v>1077.9646621172506</c:v>
                </c:pt>
                <c:pt idx="15921">
                  <c:v>1069.6648034916416</c:v>
                </c:pt>
                <c:pt idx="15922">
                  <c:v>1086.1901995881803</c:v>
                </c:pt>
                <c:pt idx="15923">
                  <c:v>1103.785334873382</c:v>
                </c:pt>
                <c:pt idx="15924">
                  <c:v>1989.097738027602</c:v>
                </c:pt>
                <c:pt idx="15925">
                  <c:v>1091.2662822506888</c:v>
                </c:pt>
                <c:pt idx="15926">
                  <c:v>1078.3625593074523</c:v>
                </c:pt>
                <c:pt idx="15927">
                  <c:v>1695.8813528790172</c:v>
                </c:pt>
                <c:pt idx="15928">
                  <c:v>2014.5913206367982</c:v>
                </c:pt>
                <c:pt idx="15929">
                  <c:v>1671.6773545543881</c:v>
                </c:pt>
                <c:pt idx="15930">
                  <c:v>1098.666445068237</c:v>
                </c:pt>
                <c:pt idx="15931">
                  <c:v>1109.9650939151975</c:v>
                </c:pt>
                <c:pt idx="15932">
                  <c:v>1081.3978802623219</c:v>
                </c:pt>
                <c:pt idx="15933">
                  <c:v>1706.319899139537</c:v>
                </c:pt>
                <c:pt idx="15934">
                  <c:v>1113.6174722879846</c:v>
                </c:pt>
                <c:pt idx="15935">
                  <c:v>1091.9167143616346</c:v>
                </c:pt>
                <c:pt idx="15936">
                  <c:v>1101.4097150027519</c:v>
                </c:pt>
                <c:pt idx="15937">
                  <c:v>1702.1227005755757</c:v>
                </c:pt>
                <c:pt idx="15938">
                  <c:v>2001.9134789986776</c:v>
                </c:pt>
                <c:pt idx="15939">
                  <c:v>1109.0193547070178</c:v>
                </c:pt>
                <c:pt idx="15940">
                  <c:v>1116.7830900315712</c:v>
                </c:pt>
                <c:pt idx="15941">
                  <c:v>1700.3255809347311</c:v>
                </c:pt>
                <c:pt idx="15942">
                  <c:v>1989.3382005921076</c:v>
                </c:pt>
                <c:pt idx="15943">
                  <c:v>1683.2339091741533</c:v>
                </c:pt>
                <c:pt idx="15944">
                  <c:v>1711.9588691886224</c:v>
                </c:pt>
                <c:pt idx="15945">
                  <c:v>1118.7889475091815</c:v>
                </c:pt>
                <c:pt idx="15946">
                  <c:v>2019.4633512857858</c:v>
                </c:pt>
                <c:pt idx="15947">
                  <c:v>1994.8067848645871</c:v>
                </c:pt>
                <c:pt idx="15948">
                  <c:v>1085.3828259904749</c:v>
                </c:pt>
                <c:pt idx="15949">
                  <c:v>1683.9383859320926</c:v>
                </c:pt>
                <c:pt idx="15950">
                  <c:v>1085.3215145141723</c:v>
                </c:pt>
                <c:pt idx="15951">
                  <c:v>2026.266695265562</c:v>
                </c:pt>
                <c:pt idx="15952">
                  <c:v>1700.3818346606033</c:v>
                </c:pt>
                <c:pt idx="15953">
                  <c:v>1112.0460347409296</c:v>
                </c:pt>
                <c:pt idx="15954">
                  <c:v>1683.711557892384</c:v>
                </c:pt>
                <c:pt idx="15955">
                  <c:v>1075.9936317607876</c:v>
                </c:pt>
                <c:pt idx="15956">
                  <c:v>1690.5699091197348</c:v>
                </c:pt>
                <c:pt idx="15957">
                  <c:v>1705.3319013149855</c:v>
                </c:pt>
                <c:pt idx="15958">
                  <c:v>1094.4261484102294</c:v>
                </c:pt>
                <c:pt idx="15959">
                  <c:v>2030.1746704922195</c:v>
                </c:pt>
                <c:pt idx="15960">
                  <c:v>1110.9220706488049</c:v>
                </c:pt>
                <c:pt idx="15961">
                  <c:v>1092.5155677131313</c:v>
                </c:pt>
                <c:pt idx="15962">
                  <c:v>1997.9620232840398</c:v>
                </c:pt>
                <c:pt idx="15963">
                  <c:v>1995.5773822965848</c:v>
                </c:pt>
                <c:pt idx="15964">
                  <c:v>2043.1816312615153</c:v>
                </c:pt>
                <c:pt idx="15965">
                  <c:v>1988.3751110350083</c:v>
                </c:pt>
                <c:pt idx="15966">
                  <c:v>1972.3866998354897</c:v>
                </c:pt>
                <c:pt idx="15967">
                  <c:v>1107.018437495437</c:v>
                </c:pt>
                <c:pt idx="15968">
                  <c:v>1965.6705119604223</c:v>
                </c:pt>
                <c:pt idx="15969">
                  <c:v>1967.0156054548329</c:v>
                </c:pt>
                <c:pt idx="15970">
                  <c:v>2004.3675701747693</c:v>
                </c:pt>
                <c:pt idx="15971">
                  <c:v>1087.1019063280446</c:v>
                </c:pt>
                <c:pt idx="15972">
                  <c:v>1988.4672752727324</c:v>
                </c:pt>
                <c:pt idx="15973">
                  <c:v>1112.5182012550995</c:v>
                </c:pt>
                <c:pt idx="15974">
                  <c:v>1089.5106695970526</c:v>
                </c:pt>
                <c:pt idx="15975">
                  <c:v>1093.1998661627301</c:v>
                </c:pt>
                <c:pt idx="15976">
                  <c:v>1106.6806647815226</c:v>
                </c:pt>
                <c:pt idx="15977">
                  <c:v>1693.3543817649747</c:v>
                </c:pt>
                <c:pt idx="15978">
                  <c:v>1993.0885045374389</c:v>
                </c:pt>
                <c:pt idx="15979">
                  <c:v>1090.4687032909972</c:v>
                </c:pt>
                <c:pt idx="15980">
                  <c:v>1079.0535669876513</c:v>
                </c:pt>
                <c:pt idx="15981">
                  <c:v>1675.9648599816758</c:v>
                </c:pt>
                <c:pt idx="15982">
                  <c:v>2011.5753806535947</c:v>
                </c:pt>
                <c:pt idx="15983">
                  <c:v>1118.31397241594</c:v>
                </c:pt>
                <c:pt idx="15984">
                  <c:v>1983.8769189039826</c:v>
                </c:pt>
                <c:pt idx="15985">
                  <c:v>2005.4491680225597</c:v>
                </c:pt>
                <c:pt idx="15986">
                  <c:v>1691.9574804102542</c:v>
                </c:pt>
                <c:pt idx="15987">
                  <c:v>1723.5679559941984</c:v>
                </c:pt>
                <c:pt idx="15988">
                  <c:v>1691.9600546055262</c:v>
                </c:pt>
                <c:pt idx="15989">
                  <c:v>2010.1755962651584</c:v>
                </c:pt>
                <c:pt idx="15990">
                  <c:v>1720.3177721444499</c:v>
                </c:pt>
                <c:pt idx="15991">
                  <c:v>2001.5450942232876</c:v>
                </c:pt>
                <c:pt idx="15992">
                  <c:v>1962.1339257964851</c:v>
                </c:pt>
                <c:pt idx="15993">
                  <c:v>1999.5997741975993</c:v>
                </c:pt>
                <c:pt idx="15994">
                  <c:v>1974.1839691085968</c:v>
                </c:pt>
                <c:pt idx="15995">
                  <c:v>2021.5733782587079</c:v>
                </c:pt>
                <c:pt idx="15996">
                  <c:v>1096.5787910436704</c:v>
                </c:pt>
                <c:pt idx="15997">
                  <c:v>1091.5713060686967</c:v>
                </c:pt>
                <c:pt idx="15998">
                  <c:v>1969.6823626827252</c:v>
                </c:pt>
                <c:pt idx="15999">
                  <c:v>1118.0798238476798</c:v>
                </c:pt>
                <c:pt idx="16000">
                  <c:v>1107.2701451688624</c:v>
                </c:pt>
                <c:pt idx="16001">
                  <c:v>1100.1770762475237</c:v>
                </c:pt>
                <c:pt idx="16002">
                  <c:v>1073.7407318807259</c:v>
                </c:pt>
                <c:pt idx="16003">
                  <c:v>1721.3347644364726</c:v>
                </c:pt>
                <c:pt idx="16004">
                  <c:v>1081.791997053502</c:v>
                </c:pt>
                <c:pt idx="16005">
                  <c:v>1159.1485240687559</c:v>
                </c:pt>
                <c:pt idx="16006">
                  <c:v>1711.9715128362895</c:v>
                </c:pt>
                <c:pt idx="16007">
                  <c:v>1671.1896268018363</c:v>
                </c:pt>
                <c:pt idx="16008">
                  <c:v>1107.588219338902</c:v>
                </c:pt>
                <c:pt idx="16009">
                  <c:v>1123.4231066574011</c:v>
                </c:pt>
                <c:pt idx="16010">
                  <c:v>1147.4022057358152</c:v>
                </c:pt>
                <c:pt idx="16011">
                  <c:v>1089.3754940841234</c:v>
                </c:pt>
                <c:pt idx="16012">
                  <c:v>1086.419632601089</c:v>
                </c:pt>
                <c:pt idx="16013">
                  <c:v>1078.733318981255</c:v>
                </c:pt>
                <c:pt idx="16014">
                  <c:v>1119.0779238932159</c:v>
                </c:pt>
                <c:pt idx="16015">
                  <c:v>1094.5906024999931</c:v>
                </c:pt>
                <c:pt idx="16016">
                  <c:v>1134.8065320234139</c:v>
                </c:pt>
                <c:pt idx="16017">
                  <c:v>1706.1831847447515</c:v>
                </c:pt>
                <c:pt idx="16018">
                  <c:v>1096.5167892134652</c:v>
                </c:pt>
                <c:pt idx="16019">
                  <c:v>1125.2392844382518</c:v>
                </c:pt>
                <c:pt idx="16020">
                  <c:v>1987.0722724431707</c:v>
                </c:pt>
                <c:pt idx="16021">
                  <c:v>1143.8625981532336</c:v>
                </c:pt>
                <c:pt idx="16022">
                  <c:v>1123.4634962787368</c:v>
                </c:pt>
                <c:pt idx="16023">
                  <c:v>1977.8581512814685</c:v>
                </c:pt>
                <c:pt idx="16024">
                  <c:v>1692.8435711332183</c:v>
                </c:pt>
                <c:pt idx="16025">
                  <c:v>1081.6437654275153</c:v>
                </c:pt>
                <c:pt idx="16026">
                  <c:v>1094.2745413792848</c:v>
                </c:pt>
                <c:pt idx="16027">
                  <c:v>1077.3479781877929</c:v>
                </c:pt>
                <c:pt idx="16028">
                  <c:v>1083.9516923825408</c:v>
                </c:pt>
                <c:pt idx="16029">
                  <c:v>1716.6783215280182</c:v>
                </c:pt>
                <c:pt idx="16030">
                  <c:v>2018.4510696212074</c:v>
                </c:pt>
                <c:pt idx="16031">
                  <c:v>1097.8583424996484</c:v>
                </c:pt>
                <c:pt idx="16032">
                  <c:v>1747.4977173981413</c:v>
                </c:pt>
                <c:pt idx="16033">
                  <c:v>1116.2011616487912</c:v>
                </c:pt>
                <c:pt idx="16034">
                  <c:v>2018.027547377513</c:v>
                </c:pt>
                <c:pt idx="16035">
                  <c:v>1128.3157357055306</c:v>
                </c:pt>
                <c:pt idx="16036">
                  <c:v>1098.6770025723135</c:v>
                </c:pt>
                <c:pt idx="16037">
                  <c:v>1116.8025918154142</c:v>
                </c:pt>
                <c:pt idx="16038">
                  <c:v>1071.1434521078584</c:v>
                </c:pt>
                <c:pt idx="16039">
                  <c:v>2059.1785678796896</c:v>
                </c:pt>
                <c:pt idx="16040">
                  <c:v>2011.4495329096267</c:v>
                </c:pt>
                <c:pt idx="16041">
                  <c:v>1114.6211408898671</c:v>
                </c:pt>
                <c:pt idx="16042">
                  <c:v>1088.2107753090654</c:v>
                </c:pt>
                <c:pt idx="16043">
                  <c:v>1682.6973599826592</c:v>
                </c:pt>
                <c:pt idx="16044">
                  <c:v>1099.2885522009847</c:v>
                </c:pt>
                <c:pt idx="16045">
                  <c:v>2008.2769373662768</c:v>
                </c:pt>
                <c:pt idx="16046">
                  <c:v>1993.7204518276221</c:v>
                </c:pt>
                <c:pt idx="16047">
                  <c:v>1976.725313556462</c:v>
                </c:pt>
                <c:pt idx="16048">
                  <c:v>1109.3380578652243</c:v>
                </c:pt>
                <c:pt idx="16049">
                  <c:v>1961.8042293592264</c:v>
                </c:pt>
                <c:pt idx="16050">
                  <c:v>1100.0991672804105</c:v>
                </c:pt>
                <c:pt idx="16051">
                  <c:v>2019.8986088711781</c:v>
                </c:pt>
                <c:pt idx="16052">
                  <c:v>1078.8409288960131</c:v>
                </c:pt>
                <c:pt idx="16053">
                  <c:v>2022.0494335707579</c:v>
                </c:pt>
                <c:pt idx="16054">
                  <c:v>1081.7652446094714</c:v>
                </c:pt>
                <c:pt idx="16055">
                  <c:v>2010.6328217257178</c:v>
                </c:pt>
                <c:pt idx="16056">
                  <c:v>1067.3165581673343</c:v>
                </c:pt>
                <c:pt idx="16057">
                  <c:v>1091.143550960855</c:v>
                </c:pt>
                <c:pt idx="16058">
                  <c:v>1068.0973554636585</c:v>
                </c:pt>
                <c:pt idx="16059">
                  <c:v>1110.2752468531312</c:v>
                </c:pt>
                <c:pt idx="16060">
                  <c:v>1700.0869746500471</c:v>
                </c:pt>
                <c:pt idx="16061">
                  <c:v>1725.0249876125044</c:v>
                </c:pt>
                <c:pt idx="16062">
                  <c:v>1691.4135409938463</c:v>
                </c:pt>
                <c:pt idx="16063">
                  <c:v>1695.4510704312488</c:v>
                </c:pt>
                <c:pt idx="16064">
                  <c:v>1102.0871519161483</c:v>
                </c:pt>
                <c:pt idx="16065">
                  <c:v>2018.12569126882</c:v>
                </c:pt>
                <c:pt idx="16066">
                  <c:v>2014.6233332782201</c:v>
                </c:pt>
                <c:pt idx="16067">
                  <c:v>2036.6258197618233</c:v>
                </c:pt>
                <c:pt idx="16068">
                  <c:v>1998.5373178575685</c:v>
                </c:pt>
                <c:pt idx="16069">
                  <c:v>2003.2354585780358</c:v>
                </c:pt>
                <c:pt idx="16070">
                  <c:v>1946.4952637701033</c:v>
                </c:pt>
                <c:pt idx="16071">
                  <c:v>1994.0060242420886</c:v>
                </c:pt>
                <c:pt idx="16072">
                  <c:v>1099.0885375268024</c:v>
                </c:pt>
                <c:pt idx="16073">
                  <c:v>1094.5191453408584</c:v>
                </c:pt>
                <c:pt idx="16074">
                  <c:v>1987.3415034374079</c:v>
                </c:pt>
                <c:pt idx="16075">
                  <c:v>1077.3681000788979</c:v>
                </c:pt>
                <c:pt idx="16076">
                  <c:v>1101.866234590261</c:v>
                </c:pt>
                <c:pt idx="16077">
                  <c:v>1679.1842432637636</c:v>
                </c:pt>
                <c:pt idx="16078">
                  <c:v>1707.6162310726152</c:v>
                </c:pt>
                <c:pt idx="16079">
                  <c:v>1113.2995497742397</c:v>
                </c:pt>
                <c:pt idx="16080">
                  <c:v>1672.4282047717084</c:v>
                </c:pt>
                <c:pt idx="16081">
                  <c:v>1106.1094100247051</c:v>
                </c:pt>
                <c:pt idx="16082">
                  <c:v>1100.4977685221938</c:v>
                </c:pt>
                <c:pt idx="16083">
                  <c:v>1736.4992713252095</c:v>
                </c:pt>
                <c:pt idx="16084">
                  <c:v>1713.2442191296407</c:v>
                </c:pt>
                <c:pt idx="16085">
                  <c:v>1695.9513892954553</c:v>
                </c:pt>
                <c:pt idx="16086">
                  <c:v>1084.9359084857094</c:v>
                </c:pt>
                <c:pt idx="16087">
                  <c:v>1118.7086510050294</c:v>
                </c:pt>
                <c:pt idx="16088">
                  <c:v>1094.9707677918345</c:v>
                </c:pt>
                <c:pt idx="16089">
                  <c:v>1659.1651832069065</c:v>
                </c:pt>
                <c:pt idx="16090">
                  <c:v>2011.1261978339019</c:v>
                </c:pt>
                <c:pt idx="16091">
                  <c:v>2012.1276786221777</c:v>
                </c:pt>
                <c:pt idx="16092">
                  <c:v>1084.5067909858985</c:v>
                </c:pt>
                <c:pt idx="16093">
                  <c:v>1110.7241979569967</c:v>
                </c:pt>
                <c:pt idx="16094">
                  <c:v>1088.289650213505</c:v>
                </c:pt>
                <c:pt idx="16095">
                  <c:v>1104.3576098371166</c:v>
                </c:pt>
                <c:pt idx="16096">
                  <c:v>1074.1157729092072</c:v>
                </c:pt>
                <c:pt idx="16097">
                  <c:v>1127.0232763211516</c:v>
                </c:pt>
                <c:pt idx="16098">
                  <c:v>1114.2593799250105</c:v>
                </c:pt>
                <c:pt idx="16099">
                  <c:v>1094.4882667172776</c:v>
                </c:pt>
                <c:pt idx="16100">
                  <c:v>1077.0938896544417</c:v>
                </c:pt>
                <c:pt idx="16101">
                  <c:v>2007.1390304401043</c:v>
                </c:pt>
                <c:pt idx="16102">
                  <c:v>1674.5384435945396</c:v>
                </c:pt>
                <c:pt idx="16103">
                  <c:v>1996.0840941605925</c:v>
                </c:pt>
                <c:pt idx="16104">
                  <c:v>1105.9129765462101</c:v>
                </c:pt>
                <c:pt idx="16105">
                  <c:v>1100.0129961734519</c:v>
                </c:pt>
                <c:pt idx="16106">
                  <c:v>1095.5456217885555</c:v>
                </c:pt>
                <c:pt idx="16107">
                  <c:v>1058.9926295283035</c:v>
                </c:pt>
                <c:pt idx="16108">
                  <c:v>1097.1870229446104</c:v>
                </c:pt>
                <c:pt idx="16109">
                  <c:v>1098.8042328625263</c:v>
                </c:pt>
                <c:pt idx="16110">
                  <c:v>1087.1763570986386</c:v>
                </c:pt>
                <c:pt idx="16111">
                  <c:v>1692.0101239639639</c:v>
                </c:pt>
                <c:pt idx="16112">
                  <c:v>1084.2945808027214</c:v>
                </c:pt>
                <c:pt idx="16113">
                  <c:v>1109.7839597948162</c:v>
                </c:pt>
                <c:pt idx="16114">
                  <c:v>1118.179646220289</c:v>
                </c:pt>
                <c:pt idx="16115">
                  <c:v>1069.6295351957938</c:v>
                </c:pt>
                <c:pt idx="16116">
                  <c:v>1677.3866513517569</c:v>
                </c:pt>
                <c:pt idx="16117">
                  <c:v>1092.5871589571802</c:v>
                </c:pt>
                <c:pt idx="16118">
                  <c:v>1722.9200861642432</c:v>
                </c:pt>
                <c:pt idx="16119">
                  <c:v>1124.8498552532337</c:v>
                </c:pt>
                <c:pt idx="16120">
                  <c:v>1702.982295136648</c:v>
                </c:pt>
                <c:pt idx="16121">
                  <c:v>1113.5442625976057</c:v>
                </c:pt>
                <c:pt idx="16122">
                  <c:v>1105.7363608616654</c:v>
                </c:pt>
                <c:pt idx="16123">
                  <c:v>1983.811699487437</c:v>
                </c:pt>
                <c:pt idx="16124">
                  <c:v>1076.6505807329547</c:v>
                </c:pt>
                <c:pt idx="16125">
                  <c:v>1118.5710974631186</c:v>
                </c:pt>
                <c:pt idx="16126">
                  <c:v>1112.0426800076889</c:v>
                </c:pt>
                <c:pt idx="16127">
                  <c:v>1097.7930574002128</c:v>
                </c:pt>
                <c:pt idx="16128">
                  <c:v>1080.7404550771571</c:v>
                </c:pt>
                <c:pt idx="16129">
                  <c:v>1125.9361061751756</c:v>
                </c:pt>
                <c:pt idx="16130">
                  <c:v>1103.3064412531164</c:v>
                </c:pt>
                <c:pt idx="16131">
                  <c:v>1077.648576029605</c:v>
                </c:pt>
                <c:pt idx="16132">
                  <c:v>1115.2069694908746</c:v>
                </c:pt>
                <c:pt idx="16133">
                  <c:v>2002.041524176474</c:v>
                </c:pt>
                <c:pt idx="16134">
                  <c:v>1052.2571654799112</c:v>
                </c:pt>
                <c:pt idx="16135">
                  <c:v>1137.4121267128187</c:v>
                </c:pt>
                <c:pt idx="16136">
                  <c:v>1056.6077919376621</c:v>
                </c:pt>
                <c:pt idx="16137">
                  <c:v>1091.6202857701276</c:v>
                </c:pt>
                <c:pt idx="16138">
                  <c:v>1086.1228993987033</c:v>
                </c:pt>
                <c:pt idx="16139">
                  <c:v>1093.758613339628</c:v>
                </c:pt>
                <c:pt idx="16140">
                  <c:v>1112.3881881864527</c:v>
                </c:pt>
                <c:pt idx="16141">
                  <c:v>1096.9831495645722</c:v>
                </c:pt>
                <c:pt idx="16142">
                  <c:v>1681.8893637522099</c:v>
                </c:pt>
                <c:pt idx="16143">
                  <c:v>1718.2158645671605</c:v>
                </c:pt>
                <c:pt idx="16144">
                  <c:v>1083.7054818897341</c:v>
                </c:pt>
                <c:pt idx="16145">
                  <c:v>1054.8028429549188</c:v>
                </c:pt>
                <c:pt idx="16146">
                  <c:v>2018.9864233723101</c:v>
                </c:pt>
                <c:pt idx="16147">
                  <c:v>1119.0419898176624</c:v>
                </c:pt>
                <c:pt idx="16148">
                  <c:v>1116.433658534615</c:v>
                </c:pt>
                <c:pt idx="16149">
                  <c:v>1114.5307661329002</c:v>
                </c:pt>
                <c:pt idx="16150">
                  <c:v>1680.0474242556515</c:v>
                </c:pt>
                <c:pt idx="16151">
                  <c:v>1989.9398407812107</c:v>
                </c:pt>
                <c:pt idx="16152">
                  <c:v>2041.4344154270834</c:v>
                </c:pt>
                <c:pt idx="16153">
                  <c:v>1108.8083291815028</c:v>
                </c:pt>
                <c:pt idx="16154">
                  <c:v>1983.9399250306385</c:v>
                </c:pt>
                <c:pt idx="16155">
                  <c:v>1059.5662177902536</c:v>
                </c:pt>
                <c:pt idx="16156">
                  <c:v>1703.8032070468792</c:v>
                </c:pt>
                <c:pt idx="16157">
                  <c:v>1674.5156430479992</c:v>
                </c:pt>
                <c:pt idx="16158">
                  <c:v>1133.0585589669884</c:v>
                </c:pt>
                <c:pt idx="16159">
                  <c:v>1116.9306697274847</c:v>
                </c:pt>
                <c:pt idx="16160">
                  <c:v>1705.9190896249411</c:v>
                </c:pt>
                <c:pt idx="16161">
                  <c:v>1086.2108056833017</c:v>
                </c:pt>
                <c:pt idx="16162">
                  <c:v>1663.0582394284411</c:v>
                </c:pt>
                <c:pt idx="16163">
                  <c:v>1982.526061684199</c:v>
                </c:pt>
                <c:pt idx="16164">
                  <c:v>1100.2951322276524</c:v>
                </c:pt>
                <c:pt idx="16165">
                  <c:v>1719.9848948703564</c:v>
                </c:pt>
                <c:pt idx="16166">
                  <c:v>1099.7675891085253</c:v>
                </c:pt>
                <c:pt idx="16167">
                  <c:v>1105.7686657684669</c:v>
                </c:pt>
                <c:pt idx="16168">
                  <c:v>1103.6032055624273</c:v>
                </c:pt>
                <c:pt idx="16169">
                  <c:v>1110.8291718479084</c:v>
                </c:pt>
                <c:pt idx="16170">
                  <c:v>1120.4095159422936</c:v>
                </c:pt>
                <c:pt idx="16171">
                  <c:v>1085.2541274315286</c:v>
                </c:pt>
                <c:pt idx="16172">
                  <c:v>1102.6713071209094</c:v>
                </c:pt>
                <c:pt idx="16173">
                  <c:v>1120.2011581443028</c:v>
                </c:pt>
                <c:pt idx="16174">
                  <c:v>1980.6158491592221</c:v>
                </c:pt>
                <c:pt idx="16175">
                  <c:v>1086.7609551583357</c:v>
                </c:pt>
                <c:pt idx="16176">
                  <c:v>1668.7390114831035</c:v>
                </c:pt>
                <c:pt idx="16177">
                  <c:v>1704.3179584141603</c:v>
                </c:pt>
                <c:pt idx="16178">
                  <c:v>1694.4180805985181</c:v>
                </c:pt>
                <c:pt idx="16179">
                  <c:v>1101.288138073181</c:v>
                </c:pt>
                <c:pt idx="16180">
                  <c:v>1100.6390526068549</c:v>
                </c:pt>
                <c:pt idx="16181">
                  <c:v>1994.0784297212763</c:v>
                </c:pt>
                <c:pt idx="16182">
                  <c:v>1082.528953015476</c:v>
                </c:pt>
                <c:pt idx="16183">
                  <c:v>1118.7676462643524</c:v>
                </c:pt>
                <c:pt idx="16184">
                  <c:v>1119.2312256724615</c:v>
                </c:pt>
                <c:pt idx="16185">
                  <c:v>1112.7505472549449</c:v>
                </c:pt>
                <c:pt idx="16186">
                  <c:v>1964.9842779044702</c:v>
                </c:pt>
                <c:pt idx="16187">
                  <c:v>1075.8768938605906</c:v>
                </c:pt>
                <c:pt idx="16188">
                  <c:v>1102.3474953905536</c:v>
                </c:pt>
                <c:pt idx="16189">
                  <c:v>1677.4943074761807</c:v>
                </c:pt>
                <c:pt idx="16190">
                  <c:v>1069.3647607199507</c:v>
                </c:pt>
                <c:pt idx="16191">
                  <c:v>1113.9650518784629</c:v>
                </c:pt>
                <c:pt idx="16192">
                  <c:v>1111.3098851156929</c:v>
                </c:pt>
                <c:pt idx="16193">
                  <c:v>1096.8289221354401</c:v>
                </c:pt>
                <c:pt idx="16194">
                  <c:v>1105.7874150882606</c:v>
                </c:pt>
                <c:pt idx="16195">
                  <c:v>1105.0062665273326</c:v>
                </c:pt>
                <c:pt idx="16196">
                  <c:v>1100.0117746073813</c:v>
                </c:pt>
                <c:pt idx="16197">
                  <c:v>1099.9191248208233</c:v>
                </c:pt>
                <c:pt idx="16198">
                  <c:v>1096.8162002394618</c:v>
                </c:pt>
                <c:pt idx="16199">
                  <c:v>1724.8185535655675</c:v>
                </c:pt>
                <c:pt idx="16200">
                  <c:v>1066.6850312879988</c:v>
                </c:pt>
                <c:pt idx="16201">
                  <c:v>1707.6081568915629</c:v>
                </c:pt>
                <c:pt idx="16202">
                  <c:v>1677.1727913210075</c:v>
                </c:pt>
                <c:pt idx="16203">
                  <c:v>1664.5030065638177</c:v>
                </c:pt>
                <c:pt idx="16204">
                  <c:v>1092.4106705079025</c:v>
                </c:pt>
                <c:pt idx="16205">
                  <c:v>1079.2040731767429</c:v>
                </c:pt>
                <c:pt idx="16206">
                  <c:v>1093.6257306272846</c:v>
                </c:pt>
                <c:pt idx="16207">
                  <c:v>1115.688288251828</c:v>
                </c:pt>
                <c:pt idx="16208">
                  <c:v>1707.6728712970237</c:v>
                </c:pt>
                <c:pt idx="16209">
                  <c:v>1979.1068027034137</c:v>
                </c:pt>
                <c:pt idx="16210">
                  <c:v>1110.7906761413062</c:v>
                </c:pt>
                <c:pt idx="16211">
                  <c:v>1137.2707715334482</c:v>
                </c:pt>
                <c:pt idx="16212">
                  <c:v>1723.6047547002058</c:v>
                </c:pt>
                <c:pt idx="16213">
                  <c:v>1102.3758472547954</c:v>
                </c:pt>
                <c:pt idx="16214">
                  <c:v>2035.8035085422471</c:v>
                </c:pt>
                <c:pt idx="16215">
                  <c:v>2030.5821814644062</c:v>
                </c:pt>
                <c:pt idx="16216">
                  <c:v>1050.3450055078995</c:v>
                </c:pt>
                <c:pt idx="16217">
                  <c:v>1119.8325648716536</c:v>
                </c:pt>
                <c:pt idx="16218">
                  <c:v>1128.9827044999001</c:v>
                </c:pt>
                <c:pt idx="16219">
                  <c:v>1724.3823560353949</c:v>
                </c:pt>
                <c:pt idx="16220">
                  <c:v>1686.9801739047032</c:v>
                </c:pt>
                <c:pt idx="16221">
                  <c:v>2030.8842771746772</c:v>
                </c:pt>
                <c:pt idx="16222">
                  <c:v>2029.7386564617016</c:v>
                </c:pt>
                <c:pt idx="16223">
                  <c:v>1129.375339883687</c:v>
                </c:pt>
                <c:pt idx="16224">
                  <c:v>1114.4513901330483</c:v>
                </c:pt>
                <c:pt idx="16225">
                  <c:v>1971.1387294316589</c:v>
                </c:pt>
                <c:pt idx="16226">
                  <c:v>1972.1754630194753</c:v>
                </c:pt>
                <c:pt idx="16227">
                  <c:v>2010.9223783271791</c:v>
                </c:pt>
                <c:pt idx="16228">
                  <c:v>1670.3679822792255</c:v>
                </c:pt>
                <c:pt idx="16229">
                  <c:v>1122.8649256288329</c:v>
                </c:pt>
                <c:pt idx="16230">
                  <c:v>1134.8121024766715</c:v>
                </c:pt>
                <c:pt idx="16231">
                  <c:v>1078.8100388014511</c:v>
                </c:pt>
                <c:pt idx="16232">
                  <c:v>1987.27273299836</c:v>
                </c:pt>
                <c:pt idx="16233">
                  <c:v>1125.079113332202</c:v>
                </c:pt>
                <c:pt idx="16234">
                  <c:v>1985.1441330238688</c:v>
                </c:pt>
                <c:pt idx="16235">
                  <c:v>1990.2532581425544</c:v>
                </c:pt>
                <c:pt idx="16236">
                  <c:v>1133.80443189726</c:v>
                </c:pt>
                <c:pt idx="16237">
                  <c:v>2012.8379766445241</c:v>
                </c:pt>
                <c:pt idx="16238">
                  <c:v>2014.7607353941628</c:v>
                </c:pt>
                <c:pt idx="16239">
                  <c:v>1100.0376061217908</c:v>
                </c:pt>
                <c:pt idx="16240">
                  <c:v>1975.2525745129315</c:v>
                </c:pt>
                <c:pt idx="16241">
                  <c:v>1979.8135799228567</c:v>
                </c:pt>
                <c:pt idx="16242">
                  <c:v>1717.6657658954748</c:v>
                </c:pt>
                <c:pt idx="16243">
                  <c:v>1712.811023789104</c:v>
                </c:pt>
                <c:pt idx="16244">
                  <c:v>1058.4351197286956</c:v>
                </c:pt>
                <c:pt idx="16245">
                  <c:v>2010.8870836889407</c:v>
                </c:pt>
                <c:pt idx="16246">
                  <c:v>2000.4280655738892</c:v>
                </c:pt>
                <c:pt idx="16247">
                  <c:v>1993.0366047895379</c:v>
                </c:pt>
                <c:pt idx="16248">
                  <c:v>1975.5353377137028</c:v>
                </c:pt>
                <c:pt idx="16249">
                  <c:v>1123.85711173201</c:v>
                </c:pt>
                <c:pt idx="16250">
                  <c:v>2027.1927418072962</c:v>
                </c:pt>
                <c:pt idx="16251">
                  <c:v>1992.6423040296256</c:v>
                </c:pt>
                <c:pt idx="16252">
                  <c:v>1102.7559654981997</c:v>
                </c:pt>
                <c:pt idx="16253">
                  <c:v>2019.1170322458511</c:v>
                </c:pt>
                <c:pt idx="16254">
                  <c:v>2001.5268080030701</c:v>
                </c:pt>
                <c:pt idx="16255">
                  <c:v>1095.5876974148055</c:v>
                </c:pt>
                <c:pt idx="16256">
                  <c:v>1733.4394138951043</c:v>
                </c:pt>
                <c:pt idx="16257">
                  <c:v>1687.8670948817978</c:v>
                </c:pt>
                <c:pt idx="16258">
                  <c:v>2033.7603038447032</c:v>
                </c:pt>
                <c:pt idx="16259">
                  <c:v>1744.403325257342</c:v>
                </c:pt>
                <c:pt idx="16260">
                  <c:v>1704.0367532576938</c:v>
                </c:pt>
                <c:pt idx="16261">
                  <c:v>1724.5857625647054</c:v>
                </c:pt>
                <c:pt idx="16262">
                  <c:v>2001.2131935217942</c:v>
                </c:pt>
                <c:pt idx="16263">
                  <c:v>2006.7188277525001</c:v>
                </c:pt>
                <c:pt idx="16264">
                  <c:v>1114.0546105405415</c:v>
                </c:pt>
                <c:pt idx="16265">
                  <c:v>1691.5713895395122</c:v>
                </c:pt>
                <c:pt idx="16266">
                  <c:v>1105.2959247512192</c:v>
                </c:pt>
                <c:pt idx="16267">
                  <c:v>1096.147951924899</c:v>
                </c:pt>
                <c:pt idx="16268">
                  <c:v>1687.0746076622941</c:v>
                </c:pt>
                <c:pt idx="16269">
                  <c:v>1687.446373289933</c:v>
                </c:pt>
                <c:pt idx="16270">
                  <c:v>1991.7980495145957</c:v>
                </c:pt>
                <c:pt idx="16271">
                  <c:v>1122.4462097933488</c:v>
                </c:pt>
                <c:pt idx="16272">
                  <c:v>2038.9082598120469</c:v>
                </c:pt>
                <c:pt idx="16273">
                  <c:v>2005.7385648720344</c:v>
                </c:pt>
                <c:pt idx="16274">
                  <c:v>1117.3987402053353</c:v>
                </c:pt>
                <c:pt idx="16275">
                  <c:v>1088.9315760824697</c:v>
                </c:pt>
                <c:pt idx="16276">
                  <c:v>1994.5357727455955</c:v>
                </c:pt>
                <c:pt idx="16277">
                  <c:v>1690.9759152974359</c:v>
                </c:pt>
                <c:pt idx="16278">
                  <c:v>1692.3740751454391</c:v>
                </c:pt>
                <c:pt idx="16279">
                  <c:v>1733.3528598811629</c:v>
                </c:pt>
                <c:pt idx="16280">
                  <c:v>1087.7598067512422</c:v>
                </c:pt>
                <c:pt idx="16281">
                  <c:v>2014.703737473619</c:v>
                </c:pt>
                <c:pt idx="16282">
                  <c:v>1110.8429153742525</c:v>
                </c:pt>
                <c:pt idx="16283">
                  <c:v>1082.4994757803452</c:v>
                </c:pt>
                <c:pt idx="16284">
                  <c:v>1098.9510180110547</c:v>
                </c:pt>
                <c:pt idx="16285">
                  <c:v>1103.1180337989599</c:v>
                </c:pt>
                <c:pt idx="16286">
                  <c:v>1072.0473432342644</c:v>
                </c:pt>
                <c:pt idx="16287">
                  <c:v>1102.7827072913456</c:v>
                </c:pt>
                <c:pt idx="16288">
                  <c:v>1974.2907179974336</c:v>
                </c:pt>
                <c:pt idx="16289">
                  <c:v>1111.5146753860879</c:v>
                </c:pt>
                <c:pt idx="16290">
                  <c:v>2027.5287943613637</c:v>
                </c:pt>
                <c:pt idx="16291">
                  <c:v>1099.0508678726615</c:v>
                </c:pt>
                <c:pt idx="16292">
                  <c:v>1096.80574621607</c:v>
                </c:pt>
                <c:pt idx="16293">
                  <c:v>1134.4433738047635</c:v>
                </c:pt>
                <c:pt idx="16294">
                  <c:v>1105.4142467018703</c:v>
                </c:pt>
                <c:pt idx="16295">
                  <c:v>1061.6831296028477</c:v>
                </c:pt>
                <c:pt idx="16296">
                  <c:v>1104.0973050430998</c:v>
                </c:pt>
                <c:pt idx="16297">
                  <c:v>1112.0550607789946</c:v>
                </c:pt>
                <c:pt idx="16298">
                  <c:v>1105.0891335372896</c:v>
                </c:pt>
                <c:pt idx="16299">
                  <c:v>1976.292131186281</c:v>
                </c:pt>
                <c:pt idx="16300">
                  <c:v>1101.0439288489608</c:v>
                </c:pt>
                <c:pt idx="16301">
                  <c:v>1116.8618902133585</c:v>
                </c:pt>
                <c:pt idx="16302">
                  <c:v>1077.8298518344634</c:v>
                </c:pt>
                <c:pt idx="16303">
                  <c:v>1115.3257923129486</c:v>
                </c:pt>
                <c:pt idx="16304">
                  <c:v>1105.0673586077608</c:v>
                </c:pt>
                <c:pt idx="16305">
                  <c:v>1121.6187710728809</c:v>
                </c:pt>
                <c:pt idx="16306">
                  <c:v>2008.3717618651115</c:v>
                </c:pt>
                <c:pt idx="16307">
                  <c:v>1720.1152791873242</c:v>
                </c:pt>
                <c:pt idx="16308">
                  <c:v>1679.247953395907</c:v>
                </c:pt>
                <c:pt idx="16309">
                  <c:v>1086.4860760148015</c:v>
                </c:pt>
                <c:pt idx="16310">
                  <c:v>1081.3688615501294</c:v>
                </c:pt>
                <c:pt idx="16311">
                  <c:v>1686.2495568222473</c:v>
                </c:pt>
                <c:pt idx="16312">
                  <c:v>1088.7724152287242</c:v>
                </c:pt>
                <c:pt idx="16313">
                  <c:v>1065.1249169464313</c:v>
                </c:pt>
                <c:pt idx="16314">
                  <c:v>1078.6208393108298</c:v>
                </c:pt>
                <c:pt idx="16315">
                  <c:v>2012.5035696031657</c:v>
                </c:pt>
                <c:pt idx="16316">
                  <c:v>1101.6258698495856</c:v>
                </c:pt>
                <c:pt idx="16317">
                  <c:v>1699.5705139269298</c:v>
                </c:pt>
                <c:pt idx="16318">
                  <c:v>1675.404494802106</c:v>
                </c:pt>
                <c:pt idx="16319">
                  <c:v>1103.7437424498651</c:v>
                </c:pt>
                <c:pt idx="16320">
                  <c:v>1105.6524072851396</c:v>
                </c:pt>
                <c:pt idx="16321">
                  <c:v>2000.8334361818429</c:v>
                </c:pt>
                <c:pt idx="16322">
                  <c:v>1970.139530345554</c:v>
                </c:pt>
                <c:pt idx="16323">
                  <c:v>1079.9708694230762</c:v>
                </c:pt>
                <c:pt idx="16324">
                  <c:v>1677.1466862225827</c:v>
                </c:pt>
                <c:pt idx="16325">
                  <c:v>1717.082485336708</c:v>
                </c:pt>
                <c:pt idx="16326">
                  <c:v>1995.6055649111024</c:v>
                </c:pt>
                <c:pt idx="16327">
                  <c:v>2041.307020832804</c:v>
                </c:pt>
                <c:pt idx="16328">
                  <c:v>1686.9176176946596</c:v>
                </c:pt>
                <c:pt idx="16329">
                  <c:v>2016.8309441661863</c:v>
                </c:pt>
                <c:pt idx="16330">
                  <c:v>1095.5413484621397</c:v>
                </c:pt>
                <c:pt idx="16331">
                  <c:v>1119.7482685934929</c:v>
                </c:pt>
                <c:pt idx="16332">
                  <c:v>1094.1719967630788</c:v>
                </c:pt>
                <c:pt idx="16333">
                  <c:v>1100.1859924945761</c:v>
                </c:pt>
                <c:pt idx="16334">
                  <c:v>1716.7815584346924</c:v>
                </c:pt>
                <c:pt idx="16335">
                  <c:v>1094.5256686674054</c:v>
                </c:pt>
                <c:pt idx="16336">
                  <c:v>1081.4123241381117</c:v>
                </c:pt>
                <c:pt idx="16337">
                  <c:v>1130.465933810272</c:v>
                </c:pt>
                <c:pt idx="16338">
                  <c:v>1975.2897711079256</c:v>
                </c:pt>
                <c:pt idx="16339">
                  <c:v>1092.8652794610177</c:v>
                </c:pt>
                <c:pt idx="16340">
                  <c:v>1102.4358907949922</c:v>
                </c:pt>
                <c:pt idx="16341">
                  <c:v>1685.1157898367521</c:v>
                </c:pt>
                <c:pt idx="16342">
                  <c:v>1693.5188454515808</c:v>
                </c:pt>
                <c:pt idx="16343">
                  <c:v>1689.6277312776722</c:v>
                </c:pt>
                <c:pt idx="16344">
                  <c:v>1136.2755846292462</c:v>
                </c:pt>
                <c:pt idx="16345">
                  <c:v>1135.0496416987933</c:v>
                </c:pt>
                <c:pt idx="16346">
                  <c:v>1094.0032973369946</c:v>
                </c:pt>
                <c:pt idx="16347">
                  <c:v>1104.4357534613875</c:v>
                </c:pt>
                <c:pt idx="16348">
                  <c:v>1700.1025301461486</c:v>
                </c:pt>
                <c:pt idx="16349">
                  <c:v>1690.3551815029034</c:v>
                </c:pt>
                <c:pt idx="16350">
                  <c:v>1099.1149217069521</c:v>
                </c:pt>
                <c:pt idx="16351">
                  <c:v>1096.8921311263653</c:v>
                </c:pt>
                <c:pt idx="16352">
                  <c:v>1683.1491590243224</c:v>
                </c:pt>
                <c:pt idx="16353">
                  <c:v>1684.7210880131984</c:v>
                </c:pt>
                <c:pt idx="16354">
                  <c:v>1084.2034664962289</c:v>
                </c:pt>
                <c:pt idx="16355">
                  <c:v>1083.9284116830204</c:v>
                </c:pt>
                <c:pt idx="16356">
                  <c:v>1101.3796490132406</c:v>
                </c:pt>
                <c:pt idx="16357">
                  <c:v>1103.1828481093964</c:v>
                </c:pt>
                <c:pt idx="16358">
                  <c:v>1721.6025500954124</c:v>
                </c:pt>
                <c:pt idx="16359">
                  <c:v>1101.0530455109993</c:v>
                </c:pt>
                <c:pt idx="16360">
                  <c:v>1702.8386202057284</c:v>
                </c:pt>
                <c:pt idx="16361">
                  <c:v>2027.8455634845491</c:v>
                </c:pt>
                <c:pt idx="16362">
                  <c:v>1073.6983102514448</c:v>
                </c:pt>
                <c:pt idx="16363">
                  <c:v>1052.9891568608109</c:v>
                </c:pt>
                <c:pt idx="16364">
                  <c:v>1088.3608665856132</c:v>
                </c:pt>
                <c:pt idx="16365">
                  <c:v>1105.4033402125326</c:v>
                </c:pt>
                <c:pt idx="16366">
                  <c:v>1082.7434075209324</c:v>
                </c:pt>
                <c:pt idx="16367">
                  <c:v>2002.6647068924246</c:v>
                </c:pt>
                <c:pt idx="16368">
                  <c:v>1053.4412249758611</c:v>
                </c:pt>
                <c:pt idx="16369">
                  <c:v>2005.3150767015829</c:v>
                </c:pt>
                <c:pt idx="16370">
                  <c:v>1063.7676109886454</c:v>
                </c:pt>
                <c:pt idx="16371">
                  <c:v>1107.8290535273072</c:v>
                </c:pt>
                <c:pt idx="16372">
                  <c:v>1089.0009290354706</c:v>
                </c:pt>
                <c:pt idx="16373">
                  <c:v>1121.1730593096947</c:v>
                </c:pt>
                <c:pt idx="16374">
                  <c:v>1114.6382936004361</c:v>
                </c:pt>
                <c:pt idx="16375">
                  <c:v>1702.2460741388486</c:v>
                </c:pt>
                <c:pt idx="16376">
                  <c:v>1079.6085215917128</c:v>
                </c:pt>
                <c:pt idx="16377">
                  <c:v>1112.1581213186694</c:v>
                </c:pt>
                <c:pt idx="16378">
                  <c:v>1079.9408027944087</c:v>
                </c:pt>
                <c:pt idx="16379">
                  <c:v>1714.7560556090323</c:v>
                </c:pt>
                <c:pt idx="16380">
                  <c:v>1121.6002032445597</c:v>
                </c:pt>
                <c:pt idx="16381">
                  <c:v>1693.7989221184018</c:v>
                </c:pt>
                <c:pt idx="16382">
                  <c:v>1113.7960386062921</c:v>
                </c:pt>
                <c:pt idx="16383">
                  <c:v>1124.9343545256297</c:v>
                </c:pt>
                <c:pt idx="16384">
                  <c:v>1090.6551607341532</c:v>
                </c:pt>
                <c:pt idx="16385">
                  <c:v>1100.1075238100746</c:v>
                </c:pt>
                <c:pt idx="16386">
                  <c:v>1691.7452993117206</c:v>
                </c:pt>
                <c:pt idx="16387">
                  <c:v>1107.3007332260622</c:v>
                </c:pt>
                <c:pt idx="16388">
                  <c:v>1119.3516259678984</c:v>
                </c:pt>
                <c:pt idx="16389">
                  <c:v>1968.7095288387954</c:v>
                </c:pt>
                <c:pt idx="16390">
                  <c:v>1123.3744503231374</c:v>
                </c:pt>
                <c:pt idx="16391">
                  <c:v>1708.9368572317167</c:v>
                </c:pt>
                <c:pt idx="16392">
                  <c:v>1705.4078438788149</c:v>
                </c:pt>
                <c:pt idx="16393">
                  <c:v>1981.4348366923</c:v>
                </c:pt>
                <c:pt idx="16394">
                  <c:v>1724.4457884557057</c:v>
                </c:pt>
                <c:pt idx="16395">
                  <c:v>1992.5686529081322</c:v>
                </c:pt>
                <c:pt idx="16396">
                  <c:v>1947.9250782578295</c:v>
                </c:pt>
                <c:pt idx="16397">
                  <c:v>1071.7932486096297</c:v>
                </c:pt>
                <c:pt idx="16398">
                  <c:v>1122.3730994844445</c:v>
                </c:pt>
                <c:pt idx="16399">
                  <c:v>1062.0987039309032</c:v>
                </c:pt>
                <c:pt idx="16400">
                  <c:v>1121.1160552997449</c:v>
                </c:pt>
                <c:pt idx="16401">
                  <c:v>1055.6412227427297</c:v>
                </c:pt>
                <c:pt idx="16402">
                  <c:v>1087.844634498251</c:v>
                </c:pt>
                <c:pt idx="16403">
                  <c:v>1145.0052885182804</c:v>
                </c:pt>
                <c:pt idx="16404">
                  <c:v>1071.3275045876301</c:v>
                </c:pt>
                <c:pt idx="16405">
                  <c:v>1117.2184945523961</c:v>
                </c:pt>
                <c:pt idx="16406">
                  <c:v>1101.9776514359307</c:v>
                </c:pt>
                <c:pt idx="16407">
                  <c:v>1104.6841374533631</c:v>
                </c:pt>
                <c:pt idx="16408">
                  <c:v>1700.6641757272971</c:v>
                </c:pt>
                <c:pt idx="16409">
                  <c:v>1991.3584563590628</c:v>
                </c:pt>
                <c:pt idx="16410">
                  <c:v>1072.408670396115</c:v>
                </c:pt>
                <c:pt idx="16411">
                  <c:v>1711.9298643209963</c:v>
                </c:pt>
                <c:pt idx="16412">
                  <c:v>1080.8644220284766</c:v>
                </c:pt>
                <c:pt idx="16413">
                  <c:v>1102.276000945636</c:v>
                </c:pt>
                <c:pt idx="16414">
                  <c:v>1146.1240174081704</c:v>
                </c:pt>
                <c:pt idx="16415">
                  <c:v>1708.7019874575565</c:v>
                </c:pt>
                <c:pt idx="16416">
                  <c:v>1108.8067312874311</c:v>
                </c:pt>
                <c:pt idx="16417">
                  <c:v>2026.5343814320734</c:v>
                </c:pt>
                <c:pt idx="16418">
                  <c:v>2030.0297341575235</c:v>
                </c:pt>
                <c:pt idx="16419">
                  <c:v>1979.983365509916</c:v>
                </c:pt>
                <c:pt idx="16420">
                  <c:v>1110.8412442321078</c:v>
                </c:pt>
                <c:pt idx="16421">
                  <c:v>1113.8456577770748</c:v>
                </c:pt>
                <c:pt idx="16422">
                  <c:v>1062.8032238097958</c:v>
                </c:pt>
                <c:pt idx="16423">
                  <c:v>1690.0299181514656</c:v>
                </c:pt>
                <c:pt idx="16424">
                  <c:v>1107.5401354229075</c:v>
                </c:pt>
                <c:pt idx="16425">
                  <c:v>1072.6713498770494</c:v>
                </c:pt>
                <c:pt idx="16426">
                  <c:v>1976.9460005359274</c:v>
                </c:pt>
                <c:pt idx="16427">
                  <c:v>2009.8237855758839</c:v>
                </c:pt>
                <c:pt idx="16428">
                  <c:v>1702.9103552750225</c:v>
                </c:pt>
                <c:pt idx="16429">
                  <c:v>2013.6908786338463</c:v>
                </c:pt>
                <c:pt idx="16430">
                  <c:v>1093.0588344325749</c:v>
                </c:pt>
                <c:pt idx="16431">
                  <c:v>1081.1702616078912</c:v>
                </c:pt>
                <c:pt idx="16432">
                  <c:v>1083.6074025638773</c:v>
                </c:pt>
                <c:pt idx="16433">
                  <c:v>1083.6125228894662</c:v>
                </c:pt>
                <c:pt idx="16434">
                  <c:v>1081.7834792428125</c:v>
                </c:pt>
                <c:pt idx="16435">
                  <c:v>1104.882931359836</c:v>
                </c:pt>
                <c:pt idx="16436">
                  <c:v>1658.1346012414699</c:v>
                </c:pt>
                <c:pt idx="16437">
                  <c:v>1087.2754396725056</c:v>
                </c:pt>
                <c:pt idx="16438">
                  <c:v>1110.0058866055574</c:v>
                </c:pt>
                <c:pt idx="16439">
                  <c:v>1093.6594787733932</c:v>
                </c:pt>
                <c:pt idx="16440">
                  <c:v>1981.0697283461711</c:v>
                </c:pt>
                <c:pt idx="16441">
                  <c:v>2006.1317213639704</c:v>
                </c:pt>
                <c:pt idx="16442">
                  <c:v>1698.4675250838102</c:v>
                </c:pt>
                <c:pt idx="16443">
                  <c:v>2022.6684011019352</c:v>
                </c:pt>
                <c:pt idx="16444">
                  <c:v>1069.1014504312063</c:v>
                </c:pt>
                <c:pt idx="16445">
                  <c:v>1692.2033573744179</c:v>
                </c:pt>
                <c:pt idx="16446">
                  <c:v>1109.6503509149702</c:v>
                </c:pt>
                <c:pt idx="16447">
                  <c:v>1083.8523558075101</c:v>
                </c:pt>
                <c:pt idx="16448">
                  <c:v>1080.2551504989212</c:v>
                </c:pt>
                <c:pt idx="16449">
                  <c:v>1061.3878874360203</c:v>
                </c:pt>
                <c:pt idx="16450">
                  <c:v>1696.7189711562535</c:v>
                </c:pt>
                <c:pt idx="16451">
                  <c:v>1106.2456090885437</c:v>
                </c:pt>
                <c:pt idx="16452">
                  <c:v>1106.1069110658309</c:v>
                </c:pt>
                <c:pt idx="16453">
                  <c:v>1083.3596305299409</c:v>
                </c:pt>
                <c:pt idx="16454">
                  <c:v>1104.0088297860766</c:v>
                </c:pt>
                <c:pt idx="16455">
                  <c:v>1119.4200688807814</c:v>
                </c:pt>
                <c:pt idx="16456">
                  <c:v>1117.5146667993995</c:v>
                </c:pt>
                <c:pt idx="16457">
                  <c:v>1671.6988705196413</c:v>
                </c:pt>
                <c:pt idx="16458">
                  <c:v>1105.365118481838</c:v>
                </c:pt>
                <c:pt idx="16459">
                  <c:v>1130.7142152771598</c:v>
                </c:pt>
                <c:pt idx="16460">
                  <c:v>1057.3074699246447</c:v>
                </c:pt>
                <c:pt idx="16461">
                  <c:v>1094.1850678008338</c:v>
                </c:pt>
                <c:pt idx="16462">
                  <c:v>1072.2060286560727</c:v>
                </c:pt>
                <c:pt idx="16463">
                  <c:v>2025.0773254685525</c:v>
                </c:pt>
                <c:pt idx="16464">
                  <c:v>1104.2782456122736</c:v>
                </c:pt>
                <c:pt idx="16465">
                  <c:v>1096.3378812071783</c:v>
                </c:pt>
                <c:pt idx="16466">
                  <c:v>1696.7052217179282</c:v>
                </c:pt>
                <c:pt idx="16467">
                  <c:v>1070.6004840637138</c:v>
                </c:pt>
                <c:pt idx="16468">
                  <c:v>1076.8051194757031</c:v>
                </c:pt>
                <c:pt idx="16469">
                  <c:v>1114.4389985738421</c:v>
                </c:pt>
                <c:pt idx="16470">
                  <c:v>2005.183369211886</c:v>
                </c:pt>
                <c:pt idx="16471">
                  <c:v>1677.1702072320768</c:v>
                </c:pt>
                <c:pt idx="16472">
                  <c:v>1101.5881094064941</c:v>
                </c:pt>
                <c:pt idx="16473">
                  <c:v>1078.6658192146972</c:v>
                </c:pt>
                <c:pt idx="16474">
                  <c:v>1116.9467040228426</c:v>
                </c:pt>
                <c:pt idx="16475">
                  <c:v>1098.7570497560457</c:v>
                </c:pt>
                <c:pt idx="16476">
                  <c:v>1096.7821110384116</c:v>
                </c:pt>
                <c:pt idx="16477">
                  <c:v>1702.5204074383287</c:v>
                </c:pt>
                <c:pt idx="16478">
                  <c:v>1999.4976937420088</c:v>
                </c:pt>
                <c:pt idx="16479">
                  <c:v>1673.2426335909518</c:v>
                </c:pt>
                <c:pt idx="16480">
                  <c:v>1093.6562939443111</c:v>
                </c:pt>
                <c:pt idx="16481">
                  <c:v>1064.9329289673251</c:v>
                </c:pt>
                <c:pt idx="16482">
                  <c:v>1116.9340186848628</c:v>
                </c:pt>
                <c:pt idx="16483">
                  <c:v>2033.0901220151725</c:v>
                </c:pt>
                <c:pt idx="16484">
                  <c:v>1989.7866556350757</c:v>
                </c:pt>
                <c:pt idx="16485">
                  <c:v>1099.9675525519499</c:v>
                </c:pt>
                <c:pt idx="16486">
                  <c:v>1095.0365414026969</c:v>
                </c:pt>
                <c:pt idx="16487">
                  <c:v>1090.0589927372541</c:v>
                </c:pt>
                <c:pt idx="16488">
                  <c:v>1105.9834002833684</c:v>
                </c:pt>
                <c:pt idx="16489">
                  <c:v>1106.0156912685493</c:v>
                </c:pt>
                <c:pt idx="16490">
                  <c:v>1115.5066085757087</c:v>
                </c:pt>
                <c:pt idx="16491">
                  <c:v>1691.4073123143653</c:v>
                </c:pt>
                <c:pt idx="16492">
                  <c:v>2004.1724122802873</c:v>
                </c:pt>
                <c:pt idx="16493">
                  <c:v>2016.3628986423091</c:v>
                </c:pt>
                <c:pt idx="16494">
                  <c:v>1094.118528810948</c:v>
                </c:pt>
                <c:pt idx="16495">
                  <c:v>2054.8420418851906</c:v>
                </c:pt>
                <c:pt idx="16496">
                  <c:v>1094.1257257762666</c:v>
                </c:pt>
                <c:pt idx="16497">
                  <c:v>1154.5936375800804</c:v>
                </c:pt>
                <c:pt idx="16498">
                  <c:v>2030.5020164682392</c:v>
                </c:pt>
                <c:pt idx="16499">
                  <c:v>1987.4344232564565</c:v>
                </c:pt>
                <c:pt idx="16500">
                  <c:v>1121.9148576738844</c:v>
                </c:pt>
                <c:pt idx="16501">
                  <c:v>1666.15624036332</c:v>
                </c:pt>
                <c:pt idx="16502">
                  <c:v>1071.6603825324885</c:v>
                </c:pt>
                <c:pt idx="16503">
                  <c:v>2016.6440845015898</c:v>
                </c:pt>
                <c:pt idx="16504">
                  <c:v>1086.2016725023805</c:v>
                </c:pt>
                <c:pt idx="16505">
                  <c:v>1986.6911836669105</c:v>
                </c:pt>
                <c:pt idx="16506">
                  <c:v>1111.4746432786098</c:v>
                </c:pt>
                <c:pt idx="16507">
                  <c:v>2032.9188994591759</c:v>
                </c:pt>
                <c:pt idx="16508">
                  <c:v>1109.614466990573</c:v>
                </c:pt>
                <c:pt idx="16509">
                  <c:v>1129.7802097741665</c:v>
                </c:pt>
                <c:pt idx="16510">
                  <c:v>1113.5697179679034</c:v>
                </c:pt>
                <c:pt idx="16511">
                  <c:v>1683.8694732936601</c:v>
                </c:pt>
                <c:pt idx="16512">
                  <c:v>1109.0873494538976</c:v>
                </c:pt>
                <c:pt idx="16513">
                  <c:v>1114.9521077829359</c:v>
                </c:pt>
                <c:pt idx="16514">
                  <c:v>1993.4359337928815</c:v>
                </c:pt>
                <c:pt idx="16515">
                  <c:v>2019.7085015108144</c:v>
                </c:pt>
                <c:pt idx="16516">
                  <c:v>1109.3850138697571</c:v>
                </c:pt>
                <c:pt idx="16517">
                  <c:v>1999.6743449078156</c:v>
                </c:pt>
                <c:pt idx="16518">
                  <c:v>1986.8768602921969</c:v>
                </c:pt>
                <c:pt idx="16519">
                  <c:v>1971.1649001770647</c:v>
                </c:pt>
                <c:pt idx="16520">
                  <c:v>1108.5469909419919</c:v>
                </c:pt>
                <c:pt idx="16521">
                  <c:v>2010.4880719966759</c:v>
                </c:pt>
                <c:pt idx="16522">
                  <c:v>1958.6314653086652</c:v>
                </c:pt>
                <c:pt idx="16523">
                  <c:v>1952.0441311258535</c:v>
                </c:pt>
                <c:pt idx="16524">
                  <c:v>2014.3541993678484</c:v>
                </c:pt>
                <c:pt idx="16525">
                  <c:v>1698.9230917505934</c:v>
                </c:pt>
                <c:pt idx="16526">
                  <c:v>1699.9121111938489</c:v>
                </c:pt>
                <c:pt idx="16527">
                  <c:v>1693.1802620406813</c:v>
                </c:pt>
                <c:pt idx="16528">
                  <c:v>1699.0759868071314</c:v>
                </c:pt>
                <c:pt idx="16529">
                  <c:v>1120.4624300480893</c:v>
                </c:pt>
                <c:pt idx="16530">
                  <c:v>1688.753780499125</c:v>
                </c:pt>
                <c:pt idx="16531">
                  <c:v>1099.2594662253939</c:v>
                </c:pt>
                <c:pt idx="16532">
                  <c:v>2019.8778208111851</c:v>
                </c:pt>
                <c:pt idx="16533">
                  <c:v>1988.4661189978062</c:v>
                </c:pt>
                <c:pt idx="16534">
                  <c:v>1717.3548108143236</c:v>
                </c:pt>
                <c:pt idx="16535">
                  <c:v>1102.6221234730053</c:v>
                </c:pt>
                <c:pt idx="16536">
                  <c:v>1985.6671184512522</c:v>
                </c:pt>
                <c:pt idx="16537">
                  <c:v>1983.341047980804</c:v>
                </c:pt>
                <c:pt idx="16538">
                  <c:v>1144.4932199815723</c:v>
                </c:pt>
                <c:pt idx="16539">
                  <c:v>2045.2754253943463</c:v>
                </c:pt>
                <c:pt idx="16540">
                  <c:v>2010.2864200003467</c:v>
                </c:pt>
                <c:pt idx="16541">
                  <c:v>1993.9430690217532</c:v>
                </c:pt>
                <c:pt idx="16542">
                  <c:v>1664.2973525200418</c:v>
                </c:pt>
                <c:pt idx="16543">
                  <c:v>1988.6601038537872</c:v>
                </c:pt>
                <c:pt idx="16544">
                  <c:v>1115.0313175692136</c:v>
                </c:pt>
                <c:pt idx="16545">
                  <c:v>1082.7122672014316</c:v>
                </c:pt>
                <c:pt idx="16546">
                  <c:v>1966.4485169673285</c:v>
                </c:pt>
                <c:pt idx="16547">
                  <c:v>1075.6705652409805</c:v>
                </c:pt>
                <c:pt idx="16548">
                  <c:v>1987.3161874159223</c:v>
                </c:pt>
                <c:pt idx="16549">
                  <c:v>1692.7446694926061</c:v>
                </c:pt>
                <c:pt idx="16550">
                  <c:v>1138.7887960779403</c:v>
                </c:pt>
                <c:pt idx="16551">
                  <c:v>1082.4676988345843</c:v>
                </c:pt>
                <c:pt idx="16552">
                  <c:v>1087.9260229534852</c:v>
                </c:pt>
                <c:pt idx="16553">
                  <c:v>1092.2812683102584</c:v>
                </c:pt>
                <c:pt idx="16554">
                  <c:v>1673.6586785186864</c:v>
                </c:pt>
                <c:pt idx="16555">
                  <c:v>2033.7469673428855</c:v>
                </c:pt>
                <c:pt idx="16556">
                  <c:v>1080.7139874527659</c:v>
                </c:pt>
                <c:pt idx="16557">
                  <c:v>1106.8300846778193</c:v>
                </c:pt>
                <c:pt idx="16558">
                  <c:v>2004.1326500647001</c:v>
                </c:pt>
                <c:pt idx="16559">
                  <c:v>1114.3513416609953</c:v>
                </c:pt>
                <c:pt idx="16560">
                  <c:v>1118.8022459630015</c:v>
                </c:pt>
                <c:pt idx="16561">
                  <c:v>1123.954926660798</c:v>
                </c:pt>
                <c:pt idx="16562">
                  <c:v>1718.5526888250458</c:v>
                </c:pt>
                <c:pt idx="16563">
                  <c:v>1981.8856444342828</c:v>
                </c:pt>
                <c:pt idx="16564">
                  <c:v>2010.5518634631833</c:v>
                </c:pt>
                <c:pt idx="16565">
                  <c:v>1124.9281120794317</c:v>
                </c:pt>
                <c:pt idx="16566">
                  <c:v>1982.437407384951</c:v>
                </c:pt>
                <c:pt idx="16567">
                  <c:v>1094.9211630773691</c:v>
                </c:pt>
                <c:pt idx="16568">
                  <c:v>1121.7669176409729</c:v>
                </c:pt>
                <c:pt idx="16569">
                  <c:v>2004.3548544030657</c:v>
                </c:pt>
                <c:pt idx="16570">
                  <c:v>1080.9481201784602</c:v>
                </c:pt>
                <c:pt idx="16571">
                  <c:v>1078.6808121923204</c:v>
                </c:pt>
                <c:pt idx="16572">
                  <c:v>1085.5361796337343</c:v>
                </c:pt>
                <c:pt idx="16573">
                  <c:v>1074.3409561984201</c:v>
                </c:pt>
                <c:pt idx="16574">
                  <c:v>1069.1531044556755</c:v>
                </c:pt>
                <c:pt idx="16575">
                  <c:v>1085.9017374071561</c:v>
                </c:pt>
                <c:pt idx="16576">
                  <c:v>2009.8964396653789</c:v>
                </c:pt>
                <c:pt idx="16577">
                  <c:v>1702.3626084356972</c:v>
                </c:pt>
                <c:pt idx="16578">
                  <c:v>1726.8317859107499</c:v>
                </c:pt>
                <c:pt idx="16579">
                  <c:v>1066.6348266445841</c:v>
                </c:pt>
                <c:pt idx="16580">
                  <c:v>1102.3140128384478</c:v>
                </c:pt>
                <c:pt idx="16581">
                  <c:v>2011.6671796882429</c:v>
                </c:pt>
                <c:pt idx="16582">
                  <c:v>1093.6708194329979</c:v>
                </c:pt>
                <c:pt idx="16583">
                  <c:v>1984.2378152797025</c:v>
                </c:pt>
                <c:pt idx="16584">
                  <c:v>1072.4250997007737</c:v>
                </c:pt>
                <c:pt idx="16585">
                  <c:v>1709.0495894243238</c:v>
                </c:pt>
                <c:pt idx="16586">
                  <c:v>1984.0145506670999</c:v>
                </c:pt>
                <c:pt idx="16587">
                  <c:v>2001.8088765985071</c:v>
                </c:pt>
                <c:pt idx="16588">
                  <c:v>2007.5604805341777</c:v>
                </c:pt>
                <c:pt idx="16589">
                  <c:v>1122.2532482623478</c:v>
                </c:pt>
                <c:pt idx="16590">
                  <c:v>1114.2760653805215</c:v>
                </c:pt>
                <c:pt idx="16591">
                  <c:v>1068.5065689801252</c:v>
                </c:pt>
                <c:pt idx="16592">
                  <c:v>1106.9313934289128</c:v>
                </c:pt>
                <c:pt idx="16593">
                  <c:v>1088.9837424623131</c:v>
                </c:pt>
                <c:pt idx="16594">
                  <c:v>1054.5012153134194</c:v>
                </c:pt>
                <c:pt idx="16595">
                  <c:v>1097.4202421173327</c:v>
                </c:pt>
                <c:pt idx="16596">
                  <c:v>1073.3390338768163</c:v>
                </c:pt>
                <c:pt idx="16597">
                  <c:v>1718.6480414397181</c:v>
                </c:pt>
                <c:pt idx="16598">
                  <c:v>1078.8283875326345</c:v>
                </c:pt>
                <c:pt idx="16599">
                  <c:v>1090.3332460661704</c:v>
                </c:pt>
                <c:pt idx="16600">
                  <c:v>1125.4386786471632</c:v>
                </c:pt>
                <c:pt idx="16601">
                  <c:v>1088.7103032440814</c:v>
                </c:pt>
                <c:pt idx="16602">
                  <c:v>1654.8857304656913</c:v>
                </c:pt>
                <c:pt idx="16603">
                  <c:v>1108.3041637349359</c:v>
                </c:pt>
                <c:pt idx="16604">
                  <c:v>2003.9802231979049</c:v>
                </c:pt>
                <c:pt idx="16605">
                  <c:v>1126.9874592039557</c:v>
                </c:pt>
                <c:pt idx="16606">
                  <c:v>1699.4924487722319</c:v>
                </c:pt>
                <c:pt idx="16607">
                  <c:v>1113.0923157103141</c:v>
                </c:pt>
                <c:pt idx="16608">
                  <c:v>1680.6262963575675</c:v>
                </c:pt>
                <c:pt idx="16609">
                  <c:v>1099.8325004872447</c:v>
                </c:pt>
                <c:pt idx="16610">
                  <c:v>1995.7715963114149</c:v>
                </c:pt>
                <c:pt idx="16611">
                  <c:v>1098.0463419569837</c:v>
                </c:pt>
                <c:pt idx="16612">
                  <c:v>1069.0116454469794</c:v>
                </c:pt>
                <c:pt idx="16613">
                  <c:v>1063.983535742005</c:v>
                </c:pt>
                <c:pt idx="16614">
                  <c:v>1134.417875257906</c:v>
                </c:pt>
                <c:pt idx="16615">
                  <c:v>1663.5131871114827</c:v>
                </c:pt>
                <c:pt idx="16616">
                  <c:v>2027.4248878889114</c:v>
                </c:pt>
                <c:pt idx="16617">
                  <c:v>1985.6352361913316</c:v>
                </c:pt>
                <c:pt idx="16618">
                  <c:v>1130.6190635577045</c:v>
                </c:pt>
                <c:pt idx="16619">
                  <c:v>2031.7603077761255</c:v>
                </c:pt>
                <c:pt idx="16620">
                  <c:v>1051.1744612741566</c:v>
                </c:pt>
                <c:pt idx="16621">
                  <c:v>1968.0319504804936</c:v>
                </c:pt>
                <c:pt idx="16622">
                  <c:v>1955.4110226213525</c:v>
                </c:pt>
                <c:pt idx="16623">
                  <c:v>1057.9491855189958</c:v>
                </c:pt>
                <c:pt idx="16624">
                  <c:v>2012.3022211620614</c:v>
                </c:pt>
                <c:pt idx="16625">
                  <c:v>1081.9659809458685</c:v>
                </c:pt>
                <c:pt idx="16626">
                  <c:v>1113.8193549650584</c:v>
                </c:pt>
                <c:pt idx="16627">
                  <c:v>1083.3847694165747</c:v>
                </c:pt>
                <c:pt idx="16628">
                  <c:v>1985.6886256930914</c:v>
                </c:pt>
                <c:pt idx="16629">
                  <c:v>1111.7957789028239</c:v>
                </c:pt>
                <c:pt idx="16630">
                  <c:v>1071.0617771705956</c:v>
                </c:pt>
                <c:pt idx="16631">
                  <c:v>2019.3537088728033</c:v>
                </c:pt>
                <c:pt idx="16632">
                  <c:v>2005.8729615566149</c:v>
                </c:pt>
                <c:pt idx="16633">
                  <c:v>2015.6432072645082</c:v>
                </c:pt>
                <c:pt idx="16634">
                  <c:v>2005.4399368198203</c:v>
                </c:pt>
                <c:pt idx="16635">
                  <c:v>1098.559624783519</c:v>
                </c:pt>
                <c:pt idx="16636">
                  <c:v>1079.3525086612722</c:v>
                </c:pt>
                <c:pt idx="16637">
                  <c:v>1702.988175046311</c:v>
                </c:pt>
                <c:pt idx="16638">
                  <c:v>1974.3498117474155</c:v>
                </c:pt>
                <c:pt idx="16639">
                  <c:v>1987.8344710934441</c:v>
                </c:pt>
                <c:pt idx="16640">
                  <c:v>1999.9177264108641</c:v>
                </c:pt>
                <c:pt idx="16641">
                  <c:v>1114.0862089657676</c:v>
                </c:pt>
                <c:pt idx="16642">
                  <c:v>1132.9995826284842</c:v>
                </c:pt>
                <c:pt idx="16643">
                  <c:v>1121.2527506503259</c:v>
                </c:pt>
                <c:pt idx="16644">
                  <c:v>1088.9886478446642</c:v>
                </c:pt>
                <c:pt idx="16645">
                  <c:v>1128.4262864731356</c:v>
                </c:pt>
                <c:pt idx="16646">
                  <c:v>2027.4577586652965</c:v>
                </c:pt>
                <c:pt idx="16647">
                  <c:v>1109.6182353261145</c:v>
                </c:pt>
                <c:pt idx="16648">
                  <c:v>1092.484423650586</c:v>
                </c:pt>
                <c:pt idx="16649">
                  <c:v>2013.1145893865526</c:v>
                </c:pt>
                <c:pt idx="16650">
                  <c:v>1986.7169089226147</c:v>
                </c:pt>
                <c:pt idx="16651">
                  <c:v>1985.0468405583288</c:v>
                </c:pt>
                <c:pt idx="16652">
                  <c:v>2065.1424823949619</c:v>
                </c:pt>
                <c:pt idx="16653">
                  <c:v>1710.3388434984074</c:v>
                </c:pt>
                <c:pt idx="16654">
                  <c:v>1970.9617259746076</c:v>
                </c:pt>
                <c:pt idx="16655">
                  <c:v>1981.7646365345865</c:v>
                </c:pt>
                <c:pt idx="16656">
                  <c:v>1985.5214790615373</c:v>
                </c:pt>
                <c:pt idx="16657">
                  <c:v>1090.2284925793965</c:v>
                </c:pt>
                <c:pt idx="16658">
                  <c:v>1094.1343406894919</c:v>
                </c:pt>
                <c:pt idx="16659">
                  <c:v>1093.5873973101045</c:v>
                </c:pt>
                <c:pt idx="16660">
                  <c:v>1109.0664099002795</c:v>
                </c:pt>
                <c:pt idx="16661">
                  <c:v>1735.6982979450422</c:v>
                </c:pt>
                <c:pt idx="16662">
                  <c:v>1090.5347677794616</c:v>
                </c:pt>
                <c:pt idx="16663">
                  <c:v>1091.3083654172201</c:v>
                </c:pt>
                <c:pt idx="16664">
                  <c:v>1128.069238082029</c:v>
                </c:pt>
                <c:pt idx="16665">
                  <c:v>1103.4937895516218</c:v>
                </c:pt>
                <c:pt idx="16666">
                  <c:v>1083.3565554497732</c:v>
                </c:pt>
                <c:pt idx="16667">
                  <c:v>1099.8624134068477</c:v>
                </c:pt>
                <c:pt idx="16668">
                  <c:v>1711.4655301452581</c:v>
                </c:pt>
                <c:pt idx="16669">
                  <c:v>1707.1113354190084</c:v>
                </c:pt>
                <c:pt idx="16670">
                  <c:v>2011.4836623658746</c:v>
                </c:pt>
                <c:pt idx="16671">
                  <c:v>2021.795362291183</c:v>
                </c:pt>
                <c:pt idx="16672">
                  <c:v>1995.7143582090853</c:v>
                </c:pt>
                <c:pt idx="16673">
                  <c:v>1679.7641539625147</c:v>
                </c:pt>
                <c:pt idx="16674">
                  <c:v>1994.5260487452108</c:v>
                </c:pt>
                <c:pt idx="16675">
                  <c:v>1093.820507724475</c:v>
                </c:pt>
                <c:pt idx="16676">
                  <c:v>1681.6737639686012</c:v>
                </c:pt>
                <c:pt idx="16677">
                  <c:v>1072.5729925413693</c:v>
                </c:pt>
                <c:pt idx="16678">
                  <c:v>1675.9459479463944</c:v>
                </c:pt>
                <c:pt idx="16679">
                  <c:v>1069.2660231356479</c:v>
                </c:pt>
                <c:pt idx="16680">
                  <c:v>1989.6734703864502</c:v>
                </c:pt>
                <c:pt idx="16681">
                  <c:v>2006.5342153923432</c:v>
                </c:pt>
                <c:pt idx="16682">
                  <c:v>1081.5578789368678</c:v>
                </c:pt>
                <c:pt idx="16683">
                  <c:v>1085.584943005992</c:v>
                </c:pt>
                <c:pt idx="16684">
                  <c:v>1703.2822897738536</c:v>
                </c:pt>
                <c:pt idx="16685">
                  <c:v>1090.1939845178144</c:v>
                </c:pt>
                <c:pt idx="16686">
                  <c:v>1104.6524726235207</c:v>
                </c:pt>
                <c:pt idx="16687">
                  <c:v>1102.0969354224762</c:v>
                </c:pt>
                <c:pt idx="16688">
                  <c:v>1713.8047859176172</c:v>
                </c:pt>
                <c:pt idx="16689">
                  <c:v>1080.0714248306244</c:v>
                </c:pt>
                <c:pt idx="16690">
                  <c:v>1112.6365483925267</c:v>
                </c:pt>
                <c:pt idx="16691">
                  <c:v>1068.1205053627134</c:v>
                </c:pt>
                <c:pt idx="16692">
                  <c:v>1980.913669936489</c:v>
                </c:pt>
                <c:pt idx="16693">
                  <c:v>1081.7241426376531</c:v>
                </c:pt>
                <c:pt idx="16694">
                  <c:v>1109.3744487426418</c:v>
                </c:pt>
                <c:pt idx="16695">
                  <c:v>1087.5427966733041</c:v>
                </c:pt>
                <c:pt idx="16696">
                  <c:v>1995.4151791538345</c:v>
                </c:pt>
                <c:pt idx="16697">
                  <c:v>1728.1762598553973</c:v>
                </c:pt>
                <c:pt idx="16698">
                  <c:v>1741.1987912560537</c:v>
                </c:pt>
                <c:pt idx="16699">
                  <c:v>1098.8344804791111</c:v>
                </c:pt>
                <c:pt idx="16700">
                  <c:v>1725.2535945157147</c:v>
                </c:pt>
                <c:pt idx="16701">
                  <c:v>1675.8374351101866</c:v>
                </c:pt>
                <c:pt idx="16702">
                  <c:v>1995.6550274268996</c:v>
                </c:pt>
                <c:pt idx="16703">
                  <c:v>1100.9386033418607</c:v>
                </c:pt>
                <c:pt idx="16704">
                  <c:v>1987.799783185556</c:v>
                </c:pt>
                <c:pt idx="16705">
                  <c:v>2011.5042169586272</c:v>
                </c:pt>
                <c:pt idx="16706">
                  <c:v>2015.9923677393726</c:v>
                </c:pt>
                <c:pt idx="16707">
                  <c:v>1074.9827065957168</c:v>
                </c:pt>
                <c:pt idx="16708">
                  <c:v>1131.4801650907275</c:v>
                </c:pt>
                <c:pt idx="16709">
                  <c:v>1699.2236338974512</c:v>
                </c:pt>
                <c:pt idx="16710">
                  <c:v>1078.6313085767517</c:v>
                </c:pt>
                <c:pt idx="16711">
                  <c:v>1122.8145327781176</c:v>
                </c:pt>
                <c:pt idx="16712">
                  <c:v>1088.1316565981201</c:v>
                </c:pt>
                <c:pt idx="16713">
                  <c:v>1710.0398195385703</c:v>
                </c:pt>
                <c:pt idx="16714">
                  <c:v>1092.8708869113589</c:v>
                </c:pt>
                <c:pt idx="16715">
                  <c:v>1102.9858900559468</c:v>
                </c:pt>
                <c:pt idx="16716">
                  <c:v>1135.1860495710173</c:v>
                </c:pt>
                <c:pt idx="16717">
                  <c:v>2025.2820338889878</c:v>
                </c:pt>
                <c:pt idx="16718">
                  <c:v>1098.4949066248312</c:v>
                </c:pt>
                <c:pt idx="16719">
                  <c:v>1119.6516843256181</c:v>
                </c:pt>
                <c:pt idx="16720">
                  <c:v>1705.9248396652893</c:v>
                </c:pt>
                <c:pt idx="16721">
                  <c:v>2031.4853323721902</c:v>
                </c:pt>
                <c:pt idx="16722">
                  <c:v>1691.2601179227279</c:v>
                </c:pt>
                <c:pt idx="16723">
                  <c:v>2017.4992512426807</c:v>
                </c:pt>
                <c:pt idx="16724">
                  <c:v>1157.3456714105446</c:v>
                </c:pt>
                <c:pt idx="16725">
                  <c:v>1102.2834126574439</c:v>
                </c:pt>
                <c:pt idx="16726">
                  <c:v>1086.3252841993794</c:v>
                </c:pt>
                <c:pt idx="16727">
                  <c:v>1709.8096913572256</c:v>
                </c:pt>
                <c:pt idx="16728">
                  <c:v>1105.4224161858065</c:v>
                </c:pt>
                <c:pt idx="16729">
                  <c:v>1102.2748879342109</c:v>
                </c:pt>
                <c:pt idx="16730">
                  <c:v>1108.0324717544861</c:v>
                </c:pt>
                <c:pt idx="16731">
                  <c:v>1998.070428384679</c:v>
                </c:pt>
                <c:pt idx="16732">
                  <c:v>1140.4428723461124</c:v>
                </c:pt>
                <c:pt idx="16733">
                  <c:v>1661.2903424780943</c:v>
                </c:pt>
                <c:pt idx="16734">
                  <c:v>2017.1370927252608</c:v>
                </c:pt>
                <c:pt idx="16735">
                  <c:v>1096.5555745841971</c:v>
                </c:pt>
                <c:pt idx="16736">
                  <c:v>1091.627180418925</c:v>
                </c:pt>
                <c:pt idx="16737">
                  <c:v>1120.5165898530511</c:v>
                </c:pt>
                <c:pt idx="16738">
                  <c:v>1120.8049150268064</c:v>
                </c:pt>
                <c:pt idx="16739">
                  <c:v>1080.7864921557064</c:v>
                </c:pt>
                <c:pt idx="16740">
                  <c:v>2005.1368713531267</c:v>
                </c:pt>
                <c:pt idx="16741">
                  <c:v>1139.1038638347354</c:v>
                </c:pt>
                <c:pt idx="16742">
                  <c:v>1097.0039400325741</c:v>
                </c:pt>
                <c:pt idx="16743">
                  <c:v>1100.4491710111299</c:v>
                </c:pt>
                <c:pt idx="16744">
                  <c:v>1075.5233404557641</c:v>
                </c:pt>
                <c:pt idx="16745">
                  <c:v>1098.2755475310323</c:v>
                </c:pt>
                <c:pt idx="16746">
                  <c:v>1103.8860503011651</c:v>
                </c:pt>
                <c:pt idx="16747">
                  <c:v>1696.3261119214274</c:v>
                </c:pt>
                <c:pt idx="16748">
                  <c:v>2010.0991766461293</c:v>
                </c:pt>
                <c:pt idx="16749">
                  <c:v>2025.8307911372235</c:v>
                </c:pt>
                <c:pt idx="16750">
                  <c:v>1949.1452830733731</c:v>
                </c:pt>
                <c:pt idx="16751">
                  <c:v>1991.8253312612426</c:v>
                </c:pt>
                <c:pt idx="16752">
                  <c:v>1121.0325669744436</c:v>
                </c:pt>
                <c:pt idx="16753">
                  <c:v>1149.2164348334611</c:v>
                </c:pt>
                <c:pt idx="16754">
                  <c:v>1983.8887402321711</c:v>
                </c:pt>
                <c:pt idx="16755">
                  <c:v>1083.9392776234813</c:v>
                </c:pt>
                <c:pt idx="16756">
                  <c:v>1084.7622080750666</c:v>
                </c:pt>
                <c:pt idx="16757">
                  <c:v>1092.4891898214305</c:v>
                </c:pt>
                <c:pt idx="16758">
                  <c:v>1061.6810416458909</c:v>
                </c:pt>
                <c:pt idx="16759">
                  <c:v>1676.9327980089906</c:v>
                </c:pt>
                <c:pt idx="16760">
                  <c:v>1733.7612092960778</c:v>
                </c:pt>
                <c:pt idx="16761">
                  <c:v>1078.1558302589751</c:v>
                </c:pt>
                <c:pt idx="16762">
                  <c:v>1134.2771647208378</c:v>
                </c:pt>
                <c:pt idx="16763">
                  <c:v>1995.1339408966321</c:v>
                </c:pt>
                <c:pt idx="16764">
                  <c:v>1121.6362908778419</c:v>
                </c:pt>
                <c:pt idx="16765">
                  <c:v>1077.8340726083479</c:v>
                </c:pt>
                <c:pt idx="16766">
                  <c:v>1096.0060381345295</c:v>
                </c:pt>
                <c:pt idx="16767">
                  <c:v>1106.0620327676313</c:v>
                </c:pt>
                <c:pt idx="16768">
                  <c:v>2014.6756636268387</c:v>
                </c:pt>
                <c:pt idx="16769">
                  <c:v>1089.8052004121737</c:v>
                </c:pt>
                <c:pt idx="16770">
                  <c:v>2034.8740944515105</c:v>
                </c:pt>
                <c:pt idx="16771">
                  <c:v>1699.9476306387767</c:v>
                </c:pt>
                <c:pt idx="16772">
                  <c:v>2035.761244172229</c:v>
                </c:pt>
                <c:pt idx="16773">
                  <c:v>1096.0078390440844</c:v>
                </c:pt>
                <c:pt idx="16774">
                  <c:v>1106.8384192581193</c:v>
                </c:pt>
                <c:pt idx="16775">
                  <c:v>1063.0817949783673</c:v>
                </c:pt>
                <c:pt idx="16776">
                  <c:v>1080.8862353819802</c:v>
                </c:pt>
                <c:pt idx="16777">
                  <c:v>1108.8085866458991</c:v>
                </c:pt>
                <c:pt idx="16778">
                  <c:v>1098.7020912858211</c:v>
                </c:pt>
                <c:pt idx="16779">
                  <c:v>1995.6928194821025</c:v>
                </c:pt>
                <c:pt idx="16780">
                  <c:v>2028.8878079477115</c:v>
                </c:pt>
                <c:pt idx="16781">
                  <c:v>1973.99694785153</c:v>
                </c:pt>
                <c:pt idx="16782">
                  <c:v>1969.2197754531164</c:v>
                </c:pt>
                <c:pt idx="16783">
                  <c:v>1116.0748489371842</c:v>
                </c:pt>
                <c:pt idx="16784">
                  <c:v>1095.846525201817</c:v>
                </c:pt>
                <c:pt idx="16785">
                  <c:v>1073.6088393049497</c:v>
                </c:pt>
                <c:pt idx="16786">
                  <c:v>1121.2269087009456</c:v>
                </c:pt>
                <c:pt idx="16787">
                  <c:v>1722.4328187000438</c:v>
                </c:pt>
                <c:pt idx="16788">
                  <c:v>1091.8482866993049</c:v>
                </c:pt>
                <c:pt idx="16789">
                  <c:v>1970.2055906581666</c:v>
                </c:pt>
                <c:pt idx="16790">
                  <c:v>1112.251435111918</c:v>
                </c:pt>
                <c:pt idx="16791">
                  <c:v>1088.4010263338596</c:v>
                </c:pt>
                <c:pt idx="16792">
                  <c:v>1727.2633295259805</c:v>
                </c:pt>
                <c:pt idx="16793">
                  <c:v>1707.0846469410537</c:v>
                </c:pt>
                <c:pt idx="16794">
                  <c:v>1714.7509986015957</c:v>
                </c:pt>
                <c:pt idx="16795">
                  <c:v>1060.35445009008</c:v>
                </c:pt>
                <c:pt idx="16796">
                  <c:v>2038.1007449646122</c:v>
                </c:pt>
                <c:pt idx="16797">
                  <c:v>2025.3206636566172</c:v>
                </c:pt>
                <c:pt idx="16798">
                  <c:v>2010.3023701726047</c:v>
                </c:pt>
                <c:pt idx="16799">
                  <c:v>2023.8112847700324</c:v>
                </c:pt>
                <c:pt idx="16800">
                  <c:v>2036.984386045114</c:v>
                </c:pt>
                <c:pt idx="16801">
                  <c:v>1961.0630319889465</c:v>
                </c:pt>
                <c:pt idx="16802">
                  <c:v>2024.3100933914361</c:v>
                </c:pt>
                <c:pt idx="16803">
                  <c:v>1109.6288447026254</c:v>
                </c:pt>
                <c:pt idx="16804">
                  <c:v>1081.1351148691647</c:v>
                </c:pt>
                <c:pt idx="16805">
                  <c:v>1114.0731378069352</c:v>
                </c:pt>
                <c:pt idx="16806">
                  <c:v>1985.4408117466378</c:v>
                </c:pt>
                <c:pt idx="16807">
                  <c:v>2013.3500358841995</c:v>
                </c:pt>
                <c:pt idx="16808">
                  <c:v>1089.0061164149733</c:v>
                </c:pt>
                <c:pt idx="16809">
                  <c:v>1691.3269887141971</c:v>
                </c:pt>
                <c:pt idx="16810">
                  <c:v>1094.1972705884791</c:v>
                </c:pt>
                <c:pt idx="16811">
                  <c:v>1133.7256030902897</c:v>
                </c:pt>
                <c:pt idx="16812">
                  <c:v>1981.0017396995129</c:v>
                </c:pt>
                <c:pt idx="16813">
                  <c:v>2021.6608208113964</c:v>
                </c:pt>
                <c:pt idx="16814">
                  <c:v>1975.639641158735</c:v>
                </c:pt>
                <c:pt idx="16815">
                  <c:v>1093.5768755164852</c:v>
                </c:pt>
                <c:pt idx="16816">
                  <c:v>1087.1367328978827</c:v>
                </c:pt>
                <c:pt idx="16817">
                  <c:v>2012.3500336664081</c:v>
                </c:pt>
                <c:pt idx="16818">
                  <c:v>2004.3306255786315</c:v>
                </c:pt>
                <c:pt idx="16819">
                  <c:v>1117.5208600771098</c:v>
                </c:pt>
                <c:pt idx="16820">
                  <c:v>1708.3893073182596</c:v>
                </c:pt>
                <c:pt idx="16821">
                  <c:v>1104.0459130573342</c:v>
                </c:pt>
                <c:pt idx="16822">
                  <c:v>1086.740453610402</c:v>
                </c:pt>
                <c:pt idx="16823">
                  <c:v>1713.6531043208554</c:v>
                </c:pt>
                <c:pt idx="16824">
                  <c:v>1098.2795263221847</c:v>
                </c:pt>
                <c:pt idx="16825">
                  <c:v>1973.3852340580365</c:v>
                </c:pt>
                <c:pt idx="16826">
                  <c:v>1093.9016950829214</c:v>
                </c:pt>
                <c:pt idx="16827">
                  <c:v>1075.2064860010478</c:v>
                </c:pt>
                <c:pt idx="16828">
                  <c:v>1715.3566844343334</c:v>
                </c:pt>
                <c:pt idx="16829">
                  <c:v>1084.3587582476898</c:v>
                </c:pt>
                <c:pt idx="16830">
                  <c:v>1111.4767020334621</c:v>
                </c:pt>
                <c:pt idx="16831">
                  <c:v>1081.3409609938406</c:v>
                </c:pt>
                <c:pt idx="16832">
                  <c:v>1116.244286877811</c:v>
                </c:pt>
                <c:pt idx="16833">
                  <c:v>1971.7542146380204</c:v>
                </c:pt>
                <c:pt idx="16834">
                  <c:v>2024.7529436746759</c:v>
                </c:pt>
                <c:pt idx="16835">
                  <c:v>2013.1452017635834</c:v>
                </c:pt>
                <c:pt idx="16836">
                  <c:v>1098.019108299181</c:v>
                </c:pt>
                <c:pt idx="16837">
                  <c:v>1099.7785170738271</c:v>
                </c:pt>
                <c:pt idx="16838">
                  <c:v>1984.9740866462239</c:v>
                </c:pt>
                <c:pt idx="16839">
                  <c:v>1119.3242291602551</c:v>
                </c:pt>
                <c:pt idx="16840">
                  <c:v>1071.7014478053707</c:v>
                </c:pt>
                <c:pt idx="16841">
                  <c:v>1097.9145459192152</c:v>
                </c:pt>
                <c:pt idx="16842">
                  <c:v>1084.8689295146492</c:v>
                </c:pt>
                <c:pt idx="16843">
                  <c:v>1101.1094844179861</c:v>
                </c:pt>
                <c:pt idx="16844">
                  <c:v>1117.4691054776169</c:v>
                </c:pt>
                <c:pt idx="16845">
                  <c:v>1099.6831214573558</c:v>
                </c:pt>
                <c:pt idx="16846">
                  <c:v>1706.0889570437942</c:v>
                </c:pt>
                <c:pt idx="16847">
                  <c:v>1990.3889599424242</c:v>
                </c:pt>
                <c:pt idx="16848">
                  <c:v>1067.5925269350541</c:v>
                </c:pt>
                <c:pt idx="16849">
                  <c:v>1105.3446690339185</c:v>
                </c:pt>
                <c:pt idx="16850">
                  <c:v>2002.7270086876574</c:v>
                </c:pt>
                <c:pt idx="16851">
                  <c:v>2003.2383253809462</c:v>
                </c:pt>
                <c:pt idx="16852">
                  <c:v>2007.4248951565594</c:v>
                </c:pt>
                <c:pt idx="16853">
                  <c:v>2013.1522199233357</c:v>
                </c:pt>
                <c:pt idx="16854">
                  <c:v>1721.2499439711758</c:v>
                </c:pt>
                <c:pt idx="16855">
                  <c:v>2018.1251667666274</c:v>
                </c:pt>
                <c:pt idx="16856">
                  <c:v>1097.5856683262066</c:v>
                </c:pt>
                <c:pt idx="16857">
                  <c:v>1099.0727945293831</c:v>
                </c:pt>
                <c:pt idx="16858">
                  <c:v>1110.175472743646</c:v>
                </c:pt>
                <c:pt idx="16859">
                  <c:v>1110.5975276300705</c:v>
                </c:pt>
                <c:pt idx="16860">
                  <c:v>1110.8240586963441</c:v>
                </c:pt>
                <c:pt idx="16861">
                  <c:v>1085.9003999347267</c:v>
                </c:pt>
                <c:pt idx="16862">
                  <c:v>1092.2247936572551</c:v>
                </c:pt>
                <c:pt idx="16863">
                  <c:v>1091.7913382731851</c:v>
                </c:pt>
                <c:pt idx="16864">
                  <c:v>1099.8065272395384</c:v>
                </c:pt>
                <c:pt idx="16865">
                  <c:v>1100.6176080874964</c:v>
                </c:pt>
                <c:pt idx="16866">
                  <c:v>1104.3055177689084</c:v>
                </c:pt>
                <c:pt idx="16867">
                  <c:v>1119.5497590498046</c:v>
                </c:pt>
                <c:pt idx="16868">
                  <c:v>1100.3023034556302</c:v>
                </c:pt>
                <c:pt idx="16869">
                  <c:v>1128.3138343261974</c:v>
                </c:pt>
                <c:pt idx="16870">
                  <c:v>1122.9186092448199</c:v>
                </c:pt>
                <c:pt idx="16871">
                  <c:v>1699.0620827805124</c:v>
                </c:pt>
                <c:pt idx="16872">
                  <c:v>1101.0819041600826</c:v>
                </c:pt>
                <c:pt idx="16873">
                  <c:v>1686.9390013860775</c:v>
                </c:pt>
                <c:pt idx="16874">
                  <c:v>1119.0275764585942</c:v>
                </c:pt>
                <c:pt idx="16875">
                  <c:v>1069.6758318505122</c:v>
                </c:pt>
                <c:pt idx="16876">
                  <c:v>1078.5127019517779</c:v>
                </c:pt>
                <c:pt idx="16877">
                  <c:v>1145.9654058676833</c:v>
                </c:pt>
                <c:pt idx="16878">
                  <c:v>1062.5197360024501</c:v>
                </c:pt>
                <c:pt idx="16879">
                  <c:v>1714.4679909889492</c:v>
                </c:pt>
                <c:pt idx="16880">
                  <c:v>1058.8909901464324</c:v>
                </c:pt>
                <c:pt idx="16881">
                  <c:v>1122.44744029554</c:v>
                </c:pt>
                <c:pt idx="16882">
                  <c:v>1727.9766984415569</c:v>
                </c:pt>
                <c:pt idx="16883">
                  <c:v>1103.846603163998</c:v>
                </c:pt>
                <c:pt idx="16884">
                  <c:v>1978.7851754156036</c:v>
                </c:pt>
                <c:pt idx="16885">
                  <c:v>1985.4596049278232</c:v>
                </c:pt>
                <c:pt idx="16886">
                  <c:v>1111.9894672764847</c:v>
                </c:pt>
                <c:pt idx="16887">
                  <c:v>1119.339508763326</c:v>
                </c:pt>
                <c:pt idx="16888">
                  <c:v>1998.5554605324842</c:v>
                </c:pt>
                <c:pt idx="16889">
                  <c:v>1110.2734628459389</c:v>
                </c:pt>
                <c:pt idx="16890">
                  <c:v>1064.1601494571621</c:v>
                </c:pt>
                <c:pt idx="16891">
                  <c:v>1078.0925415771751</c:v>
                </c:pt>
                <c:pt idx="16892">
                  <c:v>1110.5987899061054</c:v>
                </c:pt>
                <c:pt idx="16893">
                  <c:v>1689.4135294995569</c:v>
                </c:pt>
                <c:pt idx="16894">
                  <c:v>1081.3320527661849</c:v>
                </c:pt>
                <c:pt idx="16895">
                  <c:v>1129.4341804128082</c:v>
                </c:pt>
                <c:pt idx="16896">
                  <c:v>1065.763980618</c:v>
                </c:pt>
                <c:pt idx="16897">
                  <c:v>1117.2400352295613</c:v>
                </c:pt>
                <c:pt idx="16898">
                  <c:v>1098.6749242145602</c:v>
                </c:pt>
                <c:pt idx="16899">
                  <c:v>1095.1481596442561</c:v>
                </c:pt>
                <c:pt idx="16900">
                  <c:v>2015.680594090318</c:v>
                </c:pt>
                <c:pt idx="16901">
                  <c:v>2026.2483838613991</c:v>
                </c:pt>
                <c:pt idx="16902">
                  <c:v>1136.2233766893623</c:v>
                </c:pt>
                <c:pt idx="16903">
                  <c:v>1062.4964280323929</c:v>
                </c:pt>
                <c:pt idx="16904">
                  <c:v>1106.082756452807</c:v>
                </c:pt>
                <c:pt idx="16905">
                  <c:v>1125.3670809337639</c:v>
                </c:pt>
                <c:pt idx="16906">
                  <c:v>1105.3331841465249</c:v>
                </c:pt>
                <c:pt idx="16907">
                  <c:v>1106.165611975938</c:v>
                </c:pt>
                <c:pt idx="16908">
                  <c:v>1091.9722773067267</c:v>
                </c:pt>
                <c:pt idx="16909">
                  <c:v>1076.5702409927512</c:v>
                </c:pt>
                <c:pt idx="16910">
                  <c:v>1674.0473312302761</c:v>
                </c:pt>
                <c:pt idx="16911">
                  <c:v>1716.8283575741355</c:v>
                </c:pt>
                <c:pt idx="16912">
                  <c:v>1654.150270488364</c:v>
                </c:pt>
                <c:pt idx="16913">
                  <c:v>1157.8074002840003</c:v>
                </c:pt>
                <c:pt idx="16914">
                  <c:v>1103.8442690198253</c:v>
                </c:pt>
                <c:pt idx="16915">
                  <c:v>1710.6664085426567</c:v>
                </c:pt>
                <c:pt idx="16916">
                  <c:v>1100.6448543518793</c:v>
                </c:pt>
                <c:pt idx="16917">
                  <c:v>1986.6344523540895</c:v>
                </c:pt>
                <c:pt idx="16918">
                  <c:v>1996.6789097813503</c:v>
                </c:pt>
                <c:pt idx="16919">
                  <c:v>1972.3173328090165</c:v>
                </c:pt>
                <c:pt idx="16920">
                  <c:v>1124.795454340971</c:v>
                </c:pt>
                <c:pt idx="16921">
                  <c:v>1100.8544660516029</c:v>
                </c:pt>
                <c:pt idx="16922">
                  <c:v>1991.0810336879917</c:v>
                </c:pt>
                <c:pt idx="16923">
                  <c:v>2053.5551742293228</c:v>
                </c:pt>
                <c:pt idx="16924">
                  <c:v>1110.2765026142788</c:v>
                </c:pt>
                <c:pt idx="16925">
                  <c:v>2010.403771823708</c:v>
                </c:pt>
                <c:pt idx="16926">
                  <c:v>1118.3233378817933</c:v>
                </c:pt>
                <c:pt idx="16927">
                  <c:v>1096.0021191521462</c:v>
                </c:pt>
                <c:pt idx="16928">
                  <c:v>2019.490867165194</c:v>
                </c:pt>
                <c:pt idx="16929">
                  <c:v>1116.2758282187895</c:v>
                </c:pt>
                <c:pt idx="16930">
                  <c:v>1082.5759018176204</c:v>
                </c:pt>
                <c:pt idx="16931">
                  <c:v>1103.7455347999326</c:v>
                </c:pt>
                <c:pt idx="16932">
                  <c:v>1056.7364325793096</c:v>
                </c:pt>
                <c:pt idx="16933">
                  <c:v>1995.7675018990165</c:v>
                </c:pt>
                <c:pt idx="16934">
                  <c:v>1094.1755000158171</c:v>
                </c:pt>
                <c:pt idx="16935">
                  <c:v>1064.0628157535962</c:v>
                </c:pt>
                <c:pt idx="16936">
                  <c:v>1677.4857069387219</c:v>
                </c:pt>
                <c:pt idx="16937">
                  <c:v>2030.9016758581406</c:v>
                </c:pt>
                <c:pt idx="16938">
                  <c:v>1061.5765601328353</c:v>
                </c:pt>
                <c:pt idx="16939">
                  <c:v>1107.8609198537611</c:v>
                </c:pt>
                <c:pt idx="16940">
                  <c:v>1686.8777944346309</c:v>
                </c:pt>
                <c:pt idx="16941">
                  <c:v>1981.937678107563</c:v>
                </c:pt>
                <c:pt idx="16942">
                  <c:v>1104.8425579763427</c:v>
                </c:pt>
                <c:pt idx="16943">
                  <c:v>1121.0427853869314</c:v>
                </c:pt>
                <c:pt idx="16944">
                  <c:v>1071.4555305349315</c:v>
                </c:pt>
                <c:pt idx="16945">
                  <c:v>1079.4232164666148</c:v>
                </c:pt>
                <c:pt idx="16946">
                  <c:v>1062.9257136654992</c:v>
                </c:pt>
                <c:pt idx="16947">
                  <c:v>1100.3980447666447</c:v>
                </c:pt>
                <c:pt idx="16948">
                  <c:v>1124.1617624436417</c:v>
                </c:pt>
                <c:pt idx="16949">
                  <c:v>2009.3019501490776</c:v>
                </c:pt>
                <c:pt idx="16950">
                  <c:v>2035.0176639356162</c:v>
                </c:pt>
                <c:pt idx="16951">
                  <c:v>1090.8571191397443</c:v>
                </c:pt>
                <c:pt idx="16952">
                  <c:v>1101.407126705677</c:v>
                </c:pt>
                <c:pt idx="16953">
                  <c:v>1110.5171873046504</c:v>
                </c:pt>
                <c:pt idx="16954">
                  <c:v>1084.6131857533999</c:v>
                </c:pt>
                <c:pt idx="16955">
                  <c:v>1084.5856157864082</c:v>
                </c:pt>
                <c:pt idx="16956">
                  <c:v>1097.7419718818867</c:v>
                </c:pt>
                <c:pt idx="16957">
                  <c:v>1103.4228484877817</c:v>
                </c:pt>
                <c:pt idx="16958">
                  <c:v>1100.0105261774911</c:v>
                </c:pt>
                <c:pt idx="16959">
                  <c:v>1123.1031843024521</c:v>
                </c:pt>
                <c:pt idx="16960">
                  <c:v>1108.8857642990426</c:v>
                </c:pt>
                <c:pt idx="16961">
                  <c:v>1102.1290935146956</c:v>
                </c:pt>
                <c:pt idx="16962">
                  <c:v>1135.8061111035324</c:v>
                </c:pt>
                <c:pt idx="16963">
                  <c:v>1099.0116601668001</c:v>
                </c:pt>
                <c:pt idx="16964">
                  <c:v>1671.9241353611453</c:v>
                </c:pt>
                <c:pt idx="16965">
                  <c:v>1974.6209496047074</c:v>
                </c:pt>
                <c:pt idx="16966">
                  <c:v>1958.5789017094128</c:v>
                </c:pt>
                <c:pt idx="16967">
                  <c:v>2043.229223463811</c:v>
                </c:pt>
                <c:pt idx="16968">
                  <c:v>1994.5468587329055</c:v>
                </c:pt>
                <c:pt idx="16969">
                  <c:v>1688.3434941821761</c:v>
                </c:pt>
                <c:pt idx="16970">
                  <c:v>2016.0745780948125</c:v>
                </c:pt>
                <c:pt idx="16971">
                  <c:v>1096.0780731927748</c:v>
                </c:pt>
                <c:pt idx="16972">
                  <c:v>1089.8067830415539</c:v>
                </c:pt>
                <c:pt idx="16973">
                  <c:v>1709.6007335917977</c:v>
                </c:pt>
                <c:pt idx="16974">
                  <c:v>1676.4080518218163</c:v>
                </c:pt>
                <c:pt idx="16975">
                  <c:v>1073.8817639429144</c:v>
                </c:pt>
                <c:pt idx="16976">
                  <c:v>1096.7915633074142</c:v>
                </c:pt>
                <c:pt idx="16977">
                  <c:v>2025.9183629620063</c:v>
                </c:pt>
                <c:pt idx="16978">
                  <c:v>2020.0041465948909</c:v>
                </c:pt>
                <c:pt idx="16979">
                  <c:v>1108.1767995451437</c:v>
                </c:pt>
                <c:pt idx="16980">
                  <c:v>1093.0932054104935</c:v>
                </c:pt>
                <c:pt idx="16981">
                  <c:v>2004.6264650351484</c:v>
                </c:pt>
                <c:pt idx="16982">
                  <c:v>2031.3049398301953</c:v>
                </c:pt>
                <c:pt idx="16983">
                  <c:v>2005.3733608671562</c:v>
                </c:pt>
                <c:pt idx="16984">
                  <c:v>1091.451084286125</c:v>
                </c:pt>
                <c:pt idx="16985">
                  <c:v>1081.5339854226972</c:v>
                </c:pt>
                <c:pt idx="16986">
                  <c:v>1691.9637771608009</c:v>
                </c:pt>
                <c:pt idx="16987">
                  <c:v>2000.1831816323033</c:v>
                </c:pt>
                <c:pt idx="16988">
                  <c:v>2004.8402724370753</c:v>
                </c:pt>
                <c:pt idx="16989">
                  <c:v>1988.463359204366</c:v>
                </c:pt>
                <c:pt idx="16990">
                  <c:v>2001.7577247669742</c:v>
                </c:pt>
                <c:pt idx="16991">
                  <c:v>1104.8376955277338</c:v>
                </c:pt>
                <c:pt idx="16992">
                  <c:v>1110.2118002293782</c:v>
                </c:pt>
                <c:pt idx="16993">
                  <c:v>1681.2018801574004</c:v>
                </c:pt>
                <c:pt idx="16994">
                  <c:v>1094.543024975671</c:v>
                </c:pt>
                <c:pt idx="16995">
                  <c:v>1093.3524533146378</c:v>
                </c:pt>
                <c:pt idx="16996">
                  <c:v>1728.9294245236026</c:v>
                </c:pt>
                <c:pt idx="16997">
                  <c:v>1102.1885397628585</c:v>
                </c:pt>
                <c:pt idx="16998">
                  <c:v>1998.7202486109061</c:v>
                </c:pt>
                <c:pt idx="16999">
                  <c:v>2032.3026809462226</c:v>
                </c:pt>
                <c:pt idx="17000">
                  <c:v>1978.9752374962138</c:v>
                </c:pt>
                <c:pt idx="17001">
                  <c:v>1099.8007995972162</c:v>
                </c:pt>
                <c:pt idx="17002">
                  <c:v>1687.4106657153204</c:v>
                </c:pt>
                <c:pt idx="17003">
                  <c:v>1084.1346313903587</c:v>
                </c:pt>
                <c:pt idx="17004">
                  <c:v>2015.8804977867921</c:v>
                </c:pt>
                <c:pt idx="17005">
                  <c:v>1083.9559324871145</c:v>
                </c:pt>
                <c:pt idx="17006">
                  <c:v>1104.8752893208352</c:v>
                </c:pt>
                <c:pt idx="17007">
                  <c:v>1997.2320806557414</c:v>
                </c:pt>
                <c:pt idx="17008">
                  <c:v>2019.1567263033689</c:v>
                </c:pt>
                <c:pt idx="17009">
                  <c:v>1122.4377385834177</c:v>
                </c:pt>
                <c:pt idx="17010">
                  <c:v>1695.6875146184316</c:v>
                </c:pt>
                <c:pt idx="17011">
                  <c:v>1112.9047797785381</c:v>
                </c:pt>
                <c:pt idx="17012">
                  <c:v>2001.9957288138457</c:v>
                </c:pt>
                <c:pt idx="17013">
                  <c:v>1093.7204127090311</c:v>
                </c:pt>
                <c:pt idx="17014">
                  <c:v>1997.9969886189335</c:v>
                </c:pt>
                <c:pt idx="17015">
                  <c:v>1090.3460541010145</c:v>
                </c:pt>
                <c:pt idx="17016">
                  <c:v>1094.0751693765253</c:v>
                </c:pt>
                <c:pt idx="17017">
                  <c:v>1994.3874173164741</c:v>
                </c:pt>
                <c:pt idx="17018">
                  <c:v>1101.7435989618557</c:v>
                </c:pt>
                <c:pt idx="17019">
                  <c:v>1709.5112352860726</c:v>
                </c:pt>
                <c:pt idx="17020">
                  <c:v>1119.2834236326532</c:v>
                </c:pt>
                <c:pt idx="17021">
                  <c:v>1102.509796221583</c:v>
                </c:pt>
                <c:pt idx="17022">
                  <c:v>2005.6560114954905</c:v>
                </c:pt>
                <c:pt idx="17023">
                  <c:v>1086.0378623432287</c:v>
                </c:pt>
                <c:pt idx="17024">
                  <c:v>1708.7693406190813</c:v>
                </c:pt>
                <c:pt idx="17025">
                  <c:v>1080.4075585525659</c:v>
                </c:pt>
                <c:pt idx="17026">
                  <c:v>1102.5500820011584</c:v>
                </c:pt>
                <c:pt idx="17027">
                  <c:v>1088.3624257764304</c:v>
                </c:pt>
                <c:pt idx="17028">
                  <c:v>1702.2236465393196</c:v>
                </c:pt>
                <c:pt idx="17029">
                  <c:v>1709.430766144987</c:v>
                </c:pt>
                <c:pt idx="17030">
                  <c:v>1686.8741929279179</c:v>
                </c:pt>
                <c:pt idx="17031">
                  <c:v>1713.5632046986018</c:v>
                </c:pt>
                <c:pt idx="17032">
                  <c:v>1098.2760180670491</c:v>
                </c:pt>
                <c:pt idx="17033">
                  <c:v>1122.848887455734</c:v>
                </c:pt>
                <c:pt idx="17034">
                  <c:v>1133.2564163588543</c:v>
                </c:pt>
                <c:pt idx="17035">
                  <c:v>1967.6138307758395</c:v>
                </c:pt>
                <c:pt idx="17036">
                  <c:v>1701.1214581788083</c:v>
                </c:pt>
                <c:pt idx="17037">
                  <c:v>1088.5485942043147</c:v>
                </c:pt>
                <c:pt idx="17038">
                  <c:v>2017.5721826057375</c:v>
                </c:pt>
                <c:pt idx="17039">
                  <c:v>2018.0595688958349</c:v>
                </c:pt>
                <c:pt idx="17040">
                  <c:v>1089.0804191574769</c:v>
                </c:pt>
                <c:pt idx="17041">
                  <c:v>1100.615308093528</c:v>
                </c:pt>
                <c:pt idx="17042">
                  <c:v>1962.0587583531542</c:v>
                </c:pt>
                <c:pt idx="17043">
                  <c:v>1096.2454085979748</c:v>
                </c:pt>
                <c:pt idx="17044">
                  <c:v>1080.2129068009231</c:v>
                </c:pt>
                <c:pt idx="17045">
                  <c:v>1983.1958041306141</c:v>
                </c:pt>
                <c:pt idx="17046">
                  <c:v>1116.5509631280897</c:v>
                </c:pt>
                <c:pt idx="17047">
                  <c:v>1110.9682955564822</c:v>
                </c:pt>
                <c:pt idx="17048">
                  <c:v>1113.1236522110696</c:v>
                </c:pt>
                <c:pt idx="17049">
                  <c:v>1069.6320741977477</c:v>
                </c:pt>
                <c:pt idx="17050">
                  <c:v>1688.4894676087995</c:v>
                </c:pt>
                <c:pt idx="17051">
                  <c:v>1126.6891550576513</c:v>
                </c:pt>
                <c:pt idx="17052">
                  <c:v>1978.881632775955</c:v>
                </c:pt>
                <c:pt idx="17053">
                  <c:v>1095.6912999322553</c:v>
                </c:pt>
                <c:pt idx="17054">
                  <c:v>1989.7741189544995</c:v>
                </c:pt>
                <c:pt idx="17055">
                  <c:v>1129.6817345000704</c:v>
                </c:pt>
                <c:pt idx="17056">
                  <c:v>1098.3709411175287</c:v>
                </c:pt>
                <c:pt idx="17057">
                  <c:v>1071.7765406383585</c:v>
                </c:pt>
                <c:pt idx="17058">
                  <c:v>1067.8399825240517</c:v>
                </c:pt>
                <c:pt idx="17059">
                  <c:v>1725.6942870609464</c:v>
                </c:pt>
                <c:pt idx="17060">
                  <c:v>2005.1995276238379</c:v>
                </c:pt>
                <c:pt idx="17061">
                  <c:v>1108.5979313923926</c:v>
                </c:pt>
                <c:pt idx="17062">
                  <c:v>1680.9257477592403</c:v>
                </c:pt>
                <c:pt idx="17063">
                  <c:v>1124.6514182031283</c:v>
                </c:pt>
                <c:pt idx="17064">
                  <c:v>1094.9898366046766</c:v>
                </c:pt>
                <c:pt idx="17065">
                  <c:v>1080.8674785570631</c:v>
                </c:pt>
                <c:pt idx="17066">
                  <c:v>1088.2212641306035</c:v>
                </c:pt>
                <c:pt idx="17067">
                  <c:v>1095.4347804603942</c:v>
                </c:pt>
                <c:pt idx="17068">
                  <c:v>1115.8661520427643</c:v>
                </c:pt>
                <c:pt idx="17069">
                  <c:v>1086.4471615914467</c:v>
                </c:pt>
                <c:pt idx="17070">
                  <c:v>1088.8696709721755</c:v>
                </c:pt>
                <c:pt idx="17071">
                  <c:v>1113.8646035684967</c:v>
                </c:pt>
                <c:pt idx="17072">
                  <c:v>1123.4612239182297</c:v>
                </c:pt>
                <c:pt idx="17073">
                  <c:v>1111.5457684607557</c:v>
                </c:pt>
                <c:pt idx="17074">
                  <c:v>1122.6048749103049</c:v>
                </c:pt>
                <c:pt idx="17075">
                  <c:v>1114.5502153704717</c:v>
                </c:pt>
                <c:pt idx="17076">
                  <c:v>1714.1902616764412</c:v>
                </c:pt>
                <c:pt idx="17077">
                  <c:v>2005.0383590688878</c:v>
                </c:pt>
                <c:pt idx="17078">
                  <c:v>1119.262809277019</c:v>
                </c:pt>
                <c:pt idx="17079">
                  <c:v>1103.8456081556858</c:v>
                </c:pt>
                <c:pt idx="17080">
                  <c:v>1680.2546229283109</c:v>
                </c:pt>
                <c:pt idx="17081">
                  <c:v>1685.9896207256547</c:v>
                </c:pt>
                <c:pt idx="17082">
                  <c:v>1704.7949519491081</c:v>
                </c:pt>
                <c:pt idx="17083">
                  <c:v>1976.0617259566839</c:v>
                </c:pt>
                <c:pt idx="17084">
                  <c:v>1102.2337658440838</c:v>
                </c:pt>
                <c:pt idx="17085">
                  <c:v>1129.8564570744488</c:v>
                </c:pt>
                <c:pt idx="17086">
                  <c:v>1990.9747830421616</c:v>
                </c:pt>
                <c:pt idx="17087">
                  <c:v>1981.0539347231208</c:v>
                </c:pt>
                <c:pt idx="17088">
                  <c:v>2022.106042426869</c:v>
                </c:pt>
                <c:pt idx="17089">
                  <c:v>2006.0761531982557</c:v>
                </c:pt>
                <c:pt idx="17090">
                  <c:v>1087.5778225151018</c:v>
                </c:pt>
                <c:pt idx="17091">
                  <c:v>2005.5064423348342</c:v>
                </c:pt>
                <c:pt idx="17092">
                  <c:v>1142.8120980859881</c:v>
                </c:pt>
                <c:pt idx="17093">
                  <c:v>1118.6717118262134</c:v>
                </c:pt>
                <c:pt idx="17094">
                  <c:v>2007.2587964848715</c:v>
                </c:pt>
                <c:pt idx="17095">
                  <c:v>2024.4623935112934</c:v>
                </c:pt>
                <c:pt idx="17096">
                  <c:v>2022.2253011963228</c:v>
                </c:pt>
                <c:pt idx="17097">
                  <c:v>2023.3320808779733</c:v>
                </c:pt>
                <c:pt idx="17098">
                  <c:v>1973.3211677827285</c:v>
                </c:pt>
                <c:pt idx="17099">
                  <c:v>1694.2672601939062</c:v>
                </c:pt>
                <c:pt idx="17100">
                  <c:v>1995.4981584908974</c:v>
                </c:pt>
                <c:pt idx="17101">
                  <c:v>1717.8097827846836</c:v>
                </c:pt>
                <c:pt idx="17102">
                  <c:v>1977.7054852080598</c:v>
                </c:pt>
                <c:pt idx="17103">
                  <c:v>1133.5470548783517</c:v>
                </c:pt>
                <c:pt idx="17104">
                  <c:v>1095.3261887049659</c:v>
                </c:pt>
                <c:pt idx="17105">
                  <c:v>1678.741162817623</c:v>
                </c:pt>
                <c:pt idx="17106">
                  <c:v>1104.4982431525582</c:v>
                </c:pt>
                <c:pt idx="17107">
                  <c:v>2013.6314277467075</c:v>
                </c:pt>
                <c:pt idx="17108">
                  <c:v>1697.0327378744412</c:v>
                </c:pt>
                <c:pt idx="17109">
                  <c:v>2006.3355867040038</c:v>
                </c:pt>
                <c:pt idx="17110">
                  <c:v>2004.1128173556153</c:v>
                </c:pt>
                <c:pt idx="17111">
                  <c:v>2009.5921785252367</c:v>
                </c:pt>
                <c:pt idx="17112">
                  <c:v>1124.5197798732277</c:v>
                </c:pt>
                <c:pt idx="17113">
                  <c:v>1693.8925852772024</c:v>
                </c:pt>
                <c:pt idx="17114">
                  <c:v>1093.2697090367542</c:v>
                </c:pt>
                <c:pt idx="17115">
                  <c:v>1670.3834943957968</c:v>
                </c:pt>
                <c:pt idx="17116">
                  <c:v>1089.4298552841544</c:v>
                </c:pt>
                <c:pt idx="17117">
                  <c:v>1710.413493466699</c:v>
                </c:pt>
                <c:pt idx="17118">
                  <c:v>1119.7715411252132</c:v>
                </c:pt>
                <c:pt idx="17119">
                  <c:v>1122.1236694496522</c:v>
                </c:pt>
                <c:pt idx="17120">
                  <c:v>2010.7592201040982</c:v>
                </c:pt>
                <c:pt idx="17121">
                  <c:v>2016.8151051612222</c:v>
                </c:pt>
                <c:pt idx="17122">
                  <c:v>1978.8861477622868</c:v>
                </c:pt>
                <c:pt idx="17123">
                  <c:v>2030.8582773325443</c:v>
                </c:pt>
                <c:pt idx="17124">
                  <c:v>1109.4099679632077</c:v>
                </c:pt>
                <c:pt idx="17125">
                  <c:v>1699.5931832855724</c:v>
                </c:pt>
                <c:pt idx="17126">
                  <c:v>1098.5652983711154</c:v>
                </c:pt>
                <c:pt idx="17127">
                  <c:v>1138.7793909002369</c:v>
                </c:pt>
                <c:pt idx="17128">
                  <c:v>1998.1100535478699</c:v>
                </c:pt>
                <c:pt idx="17129">
                  <c:v>1675.8386905403997</c:v>
                </c:pt>
                <c:pt idx="17130">
                  <c:v>1101.9654307013611</c:v>
                </c:pt>
                <c:pt idx="17131">
                  <c:v>2014.8576642162354</c:v>
                </c:pt>
                <c:pt idx="17132">
                  <c:v>1102.0449122860748</c:v>
                </c:pt>
                <c:pt idx="17133">
                  <c:v>1098.3673757254082</c:v>
                </c:pt>
                <c:pt idx="17134">
                  <c:v>2019.6392004657353</c:v>
                </c:pt>
                <c:pt idx="17135">
                  <c:v>2008.6516102283736</c:v>
                </c:pt>
                <c:pt idx="17136">
                  <c:v>1097.2756420064134</c:v>
                </c:pt>
                <c:pt idx="17137">
                  <c:v>1088.320832895804</c:v>
                </c:pt>
                <c:pt idx="17138">
                  <c:v>1072.147386002762</c:v>
                </c:pt>
                <c:pt idx="17139">
                  <c:v>1069.874408977621</c:v>
                </c:pt>
                <c:pt idx="17140">
                  <c:v>1669.3602482304709</c:v>
                </c:pt>
                <c:pt idx="17141">
                  <c:v>1710.9362689061029</c:v>
                </c:pt>
                <c:pt idx="17142">
                  <c:v>2032.8234002083504</c:v>
                </c:pt>
                <c:pt idx="17143">
                  <c:v>1981.4871321955061</c:v>
                </c:pt>
                <c:pt idx="17144">
                  <c:v>2035.0578223706452</c:v>
                </c:pt>
                <c:pt idx="17145">
                  <c:v>2022.1469765645427</c:v>
                </c:pt>
                <c:pt idx="17146">
                  <c:v>1097.9934992135318</c:v>
                </c:pt>
                <c:pt idx="17147">
                  <c:v>1101.855179034329</c:v>
                </c:pt>
                <c:pt idx="17148">
                  <c:v>2034.5888944976671</c:v>
                </c:pt>
                <c:pt idx="17149">
                  <c:v>1079.108333061321</c:v>
                </c:pt>
                <c:pt idx="17150">
                  <c:v>2001.874131510473</c:v>
                </c:pt>
                <c:pt idx="17151">
                  <c:v>1736.1574558119034</c:v>
                </c:pt>
                <c:pt idx="17152">
                  <c:v>1081.4486274551446</c:v>
                </c:pt>
                <c:pt idx="17153">
                  <c:v>1078.5117949470357</c:v>
                </c:pt>
                <c:pt idx="17154">
                  <c:v>1093.2839785396206</c:v>
                </c:pt>
                <c:pt idx="17155">
                  <c:v>1117.6866553994007</c:v>
                </c:pt>
                <c:pt idx="17156">
                  <c:v>1998.2257411630283</c:v>
                </c:pt>
                <c:pt idx="17157">
                  <c:v>1696.2402063151385</c:v>
                </c:pt>
                <c:pt idx="17158">
                  <c:v>1697.7154893569611</c:v>
                </c:pt>
                <c:pt idx="17159">
                  <c:v>1711.8469858623964</c:v>
                </c:pt>
                <c:pt idx="17160">
                  <c:v>1092.2310634108626</c:v>
                </c:pt>
                <c:pt idx="17161">
                  <c:v>1106.7435843401772</c:v>
                </c:pt>
                <c:pt idx="17162">
                  <c:v>1965.880685571188</c:v>
                </c:pt>
                <c:pt idx="17163">
                  <c:v>2024.8137155531567</c:v>
                </c:pt>
                <c:pt idx="17164">
                  <c:v>1092.0423886852986</c:v>
                </c:pt>
                <c:pt idx="17165">
                  <c:v>1708.9471550503106</c:v>
                </c:pt>
                <c:pt idx="17166">
                  <c:v>1083.4009243787448</c:v>
                </c:pt>
                <c:pt idx="17167">
                  <c:v>1088.2843057931063</c:v>
                </c:pt>
                <c:pt idx="17168">
                  <c:v>1091.9353904693073</c:v>
                </c:pt>
                <c:pt idx="17169">
                  <c:v>1091.8780428573398</c:v>
                </c:pt>
                <c:pt idx="17170">
                  <c:v>1701.3240122552199</c:v>
                </c:pt>
                <c:pt idx="17171">
                  <c:v>1992.7551226533219</c:v>
                </c:pt>
                <c:pt idx="17172">
                  <c:v>1723.5996532074694</c:v>
                </c:pt>
                <c:pt idx="17173">
                  <c:v>1100.4383552071217</c:v>
                </c:pt>
                <c:pt idx="17174">
                  <c:v>1090.0509862806907</c:v>
                </c:pt>
                <c:pt idx="17175">
                  <c:v>1104.5759473759779</c:v>
                </c:pt>
                <c:pt idx="17176">
                  <c:v>1093.1741894944576</c:v>
                </c:pt>
                <c:pt idx="17177">
                  <c:v>1661.7629352528572</c:v>
                </c:pt>
                <c:pt idx="17178">
                  <c:v>1092.9618705371224</c:v>
                </c:pt>
                <c:pt idx="17179">
                  <c:v>1038.384947143483</c:v>
                </c:pt>
                <c:pt idx="17180">
                  <c:v>2014.3826875690409</c:v>
                </c:pt>
                <c:pt idx="17181">
                  <c:v>2022.5735608371826</c:v>
                </c:pt>
                <c:pt idx="17182">
                  <c:v>1102.5605021567869</c:v>
                </c:pt>
                <c:pt idx="17183">
                  <c:v>1109.4648240120414</c:v>
                </c:pt>
                <c:pt idx="17184">
                  <c:v>2048.0029758109122</c:v>
                </c:pt>
                <c:pt idx="17185">
                  <c:v>1977.5263132463549</c:v>
                </c:pt>
                <c:pt idx="17186">
                  <c:v>1127.029978401328</c:v>
                </c:pt>
                <c:pt idx="17187">
                  <c:v>2015.3445025075769</c:v>
                </c:pt>
                <c:pt idx="17188">
                  <c:v>1090.3803376718449</c:v>
                </c:pt>
                <c:pt idx="17189">
                  <c:v>1134.0001758185454</c:v>
                </c:pt>
                <c:pt idx="17190">
                  <c:v>1083.3167087056554</c:v>
                </c:pt>
                <c:pt idx="17191">
                  <c:v>1717.6240227374165</c:v>
                </c:pt>
                <c:pt idx="17192">
                  <c:v>1727.0422155414237</c:v>
                </c:pt>
                <c:pt idx="17193">
                  <c:v>1666.9396379352927</c:v>
                </c:pt>
                <c:pt idx="17194">
                  <c:v>1121.1335665525799</c:v>
                </c:pt>
                <c:pt idx="17195">
                  <c:v>1099.255022032029</c:v>
                </c:pt>
                <c:pt idx="17196">
                  <c:v>1099.3821589375716</c:v>
                </c:pt>
                <c:pt idx="17197">
                  <c:v>1069.6096008183638</c:v>
                </c:pt>
                <c:pt idx="17198">
                  <c:v>1704.3368526364259</c:v>
                </c:pt>
                <c:pt idx="17199">
                  <c:v>1114.6978049891738</c:v>
                </c:pt>
                <c:pt idx="17200">
                  <c:v>1999.3711026842702</c:v>
                </c:pt>
                <c:pt idx="17201">
                  <c:v>1698.6713958626765</c:v>
                </c:pt>
                <c:pt idx="17202">
                  <c:v>2026.0874290206491</c:v>
                </c:pt>
                <c:pt idx="17203">
                  <c:v>1096.7145935407666</c:v>
                </c:pt>
                <c:pt idx="17204">
                  <c:v>1104.2651665995877</c:v>
                </c:pt>
                <c:pt idx="17205">
                  <c:v>1072.3128682271715</c:v>
                </c:pt>
                <c:pt idx="17206">
                  <c:v>1070.6282674400486</c:v>
                </c:pt>
                <c:pt idx="17207">
                  <c:v>1123.8704337683705</c:v>
                </c:pt>
                <c:pt idx="17208">
                  <c:v>1106.3401906751633</c:v>
                </c:pt>
                <c:pt idx="17209">
                  <c:v>1117.5340266066157</c:v>
                </c:pt>
                <c:pt idx="17210">
                  <c:v>1734.931483491918</c:v>
                </c:pt>
                <c:pt idx="17211">
                  <c:v>1957.3125079848926</c:v>
                </c:pt>
                <c:pt idx="17212">
                  <c:v>2014.3268324512358</c:v>
                </c:pt>
                <c:pt idx="17213">
                  <c:v>1987.2209124533233</c:v>
                </c:pt>
                <c:pt idx="17214">
                  <c:v>1139.8781291887908</c:v>
                </c:pt>
                <c:pt idx="17215">
                  <c:v>1089.8271379380765</c:v>
                </c:pt>
                <c:pt idx="17216">
                  <c:v>1708.7405592369444</c:v>
                </c:pt>
                <c:pt idx="17217">
                  <c:v>1710.8100297321685</c:v>
                </c:pt>
                <c:pt idx="17218">
                  <c:v>1123.7351324207739</c:v>
                </c:pt>
                <c:pt idx="17219">
                  <c:v>1085.0360868071666</c:v>
                </c:pt>
                <c:pt idx="17220">
                  <c:v>1082.8676013060128</c:v>
                </c:pt>
                <c:pt idx="17221">
                  <c:v>1098.2165405071737</c:v>
                </c:pt>
                <c:pt idx="17222">
                  <c:v>1709.3409010464952</c:v>
                </c:pt>
                <c:pt idx="17223">
                  <c:v>1102.8908076762548</c:v>
                </c:pt>
                <c:pt idx="17224">
                  <c:v>1106.1110755456016</c:v>
                </c:pt>
                <c:pt idx="17225">
                  <c:v>1108.1903195325456</c:v>
                </c:pt>
                <c:pt idx="17226">
                  <c:v>1093.1596958090356</c:v>
                </c:pt>
                <c:pt idx="17227">
                  <c:v>1111.4530216121223</c:v>
                </c:pt>
                <c:pt idx="17228">
                  <c:v>1066.6284015339011</c:v>
                </c:pt>
                <c:pt idx="17229">
                  <c:v>1109.1310646009292</c:v>
                </c:pt>
                <c:pt idx="17230">
                  <c:v>1088.4543351806553</c:v>
                </c:pt>
                <c:pt idx="17231">
                  <c:v>1077.6134501552212</c:v>
                </c:pt>
                <c:pt idx="17232">
                  <c:v>1108.7046616892521</c:v>
                </c:pt>
                <c:pt idx="17233">
                  <c:v>1077.2588483647235</c:v>
                </c:pt>
                <c:pt idx="17234">
                  <c:v>1115.0912852998133</c:v>
                </c:pt>
                <c:pt idx="17235">
                  <c:v>1070.6753234044586</c:v>
                </c:pt>
                <c:pt idx="17236">
                  <c:v>1691.7917311041604</c:v>
                </c:pt>
                <c:pt idx="17237">
                  <c:v>1689.1892768753007</c:v>
                </c:pt>
                <c:pt idx="17238">
                  <c:v>1727.8386395067141</c:v>
                </c:pt>
                <c:pt idx="17239">
                  <c:v>1725.8860980719774</c:v>
                </c:pt>
                <c:pt idx="17240">
                  <c:v>1098.481299427357</c:v>
                </c:pt>
                <c:pt idx="17241">
                  <c:v>2021.2120645773223</c:v>
                </c:pt>
                <c:pt idx="17242">
                  <c:v>2000.6830715975859</c:v>
                </c:pt>
                <c:pt idx="17243">
                  <c:v>1731.1347549854127</c:v>
                </c:pt>
                <c:pt idx="17244">
                  <c:v>1692.4038387804617</c:v>
                </c:pt>
                <c:pt idx="17245">
                  <c:v>1069.0160463958719</c:v>
                </c:pt>
                <c:pt idx="17246">
                  <c:v>1107.7555075570237</c:v>
                </c:pt>
                <c:pt idx="17247">
                  <c:v>1079.7647709569931</c:v>
                </c:pt>
                <c:pt idx="17248">
                  <c:v>1700.7358795742846</c:v>
                </c:pt>
                <c:pt idx="17249">
                  <c:v>1976.2524934264495</c:v>
                </c:pt>
                <c:pt idx="17250">
                  <c:v>1115.109017300455</c:v>
                </c:pt>
                <c:pt idx="17251">
                  <c:v>1126.4771032018102</c:v>
                </c:pt>
                <c:pt idx="17252">
                  <c:v>1123.6571749631935</c:v>
                </c:pt>
                <c:pt idx="17253">
                  <c:v>1110.5006816985024</c:v>
                </c:pt>
                <c:pt idx="17254">
                  <c:v>1062.4821030964952</c:v>
                </c:pt>
                <c:pt idx="17255">
                  <c:v>1091.6831973911162</c:v>
                </c:pt>
                <c:pt idx="17256">
                  <c:v>1105.0244794354101</c:v>
                </c:pt>
                <c:pt idx="17257">
                  <c:v>1111.6261966455113</c:v>
                </c:pt>
                <c:pt idx="17258">
                  <c:v>1100.3570787477877</c:v>
                </c:pt>
                <c:pt idx="17259">
                  <c:v>1112.5573352184504</c:v>
                </c:pt>
                <c:pt idx="17260">
                  <c:v>1111.3454327073048</c:v>
                </c:pt>
                <c:pt idx="17261">
                  <c:v>1100.9520159069716</c:v>
                </c:pt>
                <c:pt idx="17262">
                  <c:v>1729.5431074426915</c:v>
                </c:pt>
                <c:pt idx="17263">
                  <c:v>1688.8979014961192</c:v>
                </c:pt>
                <c:pt idx="17264">
                  <c:v>1669.5415030466829</c:v>
                </c:pt>
                <c:pt idx="17265">
                  <c:v>1119.7293030497908</c:v>
                </c:pt>
                <c:pt idx="17266">
                  <c:v>1080.847866696846</c:v>
                </c:pt>
                <c:pt idx="17267">
                  <c:v>1059.9811620406474</c:v>
                </c:pt>
                <c:pt idx="17268">
                  <c:v>1095.8672654218499</c:v>
                </c:pt>
                <c:pt idx="17269">
                  <c:v>2019.7971507265711</c:v>
                </c:pt>
                <c:pt idx="17270">
                  <c:v>1096.8628642747367</c:v>
                </c:pt>
                <c:pt idx="17271">
                  <c:v>1963.2679114751729</c:v>
                </c:pt>
                <c:pt idx="17272">
                  <c:v>1130.9910568383093</c:v>
                </c:pt>
                <c:pt idx="17273">
                  <c:v>1111.0787634819162</c:v>
                </c:pt>
                <c:pt idx="17274">
                  <c:v>1079.4659742586819</c:v>
                </c:pt>
                <c:pt idx="17275">
                  <c:v>1710.1508416837635</c:v>
                </c:pt>
                <c:pt idx="17276">
                  <c:v>1717.7878567952396</c:v>
                </c:pt>
                <c:pt idx="17277">
                  <c:v>1711.4688965020753</c:v>
                </c:pt>
                <c:pt idx="17278">
                  <c:v>1689.6270753450581</c:v>
                </c:pt>
                <c:pt idx="17279">
                  <c:v>2000.5080737513654</c:v>
                </c:pt>
                <c:pt idx="17280">
                  <c:v>1077.7128580717222</c:v>
                </c:pt>
                <c:pt idx="17281">
                  <c:v>1131.6568796345721</c:v>
                </c:pt>
                <c:pt idx="17282">
                  <c:v>1742.6308613864946</c:v>
                </c:pt>
                <c:pt idx="17283">
                  <c:v>1742.2262581733221</c:v>
                </c:pt>
                <c:pt idx="17284">
                  <c:v>2029.7261791660635</c:v>
                </c:pt>
                <c:pt idx="17285">
                  <c:v>1098.2025456875058</c:v>
                </c:pt>
                <c:pt idx="17286">
                  <c:v>1105.4935502770711</c:v>
                </c:pt>
                <c:pt idx="17287">
                  <c:v>1117.367553298126</c:v>
                </c:pt>
                <c:pt idx="17288">
                  <c:v>1094.7287085732055</c:v>
                </c:pt>
                <c:pt idx="17289">
                  <c:v>1095.114061880626</c:v>
                </c:pt>
                <c:pt idx="17290">
                  <c:v>1081.3759211774238</c:v>
                </c:pt>
                <c:pt idx="17291">
                  <c:v>1138.2149015090417</c:v>
                </c:pt>
                <c:pt idx="17292">
                  <c:v>1127.8345319325913</c:v>
                </c:pt>
                <c:pt idx="17293">
                  <c:v>1094.9784061550783</c:v>
                </c:pt>
                <c:pt idx="17294">
                  <c:v>1127.614505113135</c:v>
                </c:pt>
                <c:pt idx="17295">
                  <c:v>1093.9115291706962</c:v>
                </c:pt>
                <c:pt idx="17296">
                  <c:v>1126.8310902884705</c:v>
                </c:pt>
                <c:pt idx="17297">
                  <c:v>1080.0879568627456</c:v>
                </c:pt>
                <c:pt idx="17298">
                  <c:v>1117.935170737954</c:v>
                </c:pt>
                <c:pt idx="17299">
                  <c:v>1111.2993663219445</c:v>
                </c:pt>
                <c:pt idx="17300">
                  <c:v>1116.4520638908307</c:v>
                </c:pt>
                <c:pt idx="17301">
                  <c:v>1082.103953793054</c:v>
                </c:pt>
                <c:pt idx="17302">
                  <c:v>1120.3734469287092</c:v>
                </c:pt>
                <c:pt idx="17303">
                  <c:v>1990.0592123991521</c:v>
                </c:pt>
                <c:pt idx="17304">
                  <c:v>1678.5707018369678</c:v>
                </c:pt>
                <c:pt idx="17305">
                  <c:v>1123.1097077043598</c:v>
                </c:pt>
                <c:pt idx="17306">
                  <c:v>1084.9652600804118</c:v>
                </c:pt>
                <c:pt idx="17307">
                  <c:v>2007.5424698851436</c:v>
                </c:pt>
                <c:pt idx="17308">
                  <c:v>1999.5015370879191</c:v>
                </c:pt>
                <c:pt idx="17309">
                  <c:v>1973.3251904257349</c:v>
                </c:pt>
                <c:pt idx="17310">
                  <c:v>1995.2259997307603</c:v>
                </c:pt>
                <c:pt idx="17311">
                  <c:v>1106.9532906316892</c:v>
                </c:pt>
                <c:pt idx="17312">
                  <c:v>1107.1001027329394</c:v>
                </c:pt>
                <c:pt idx="17313">
                  <c:v>1105.7959782936634</c:v>
                </c:pt>
                <c:pt idx="17314">
                  <c:v>1132.4060794261618</c:v>
                </c:pt>
                <c:pt idx="17315">
                  <c:v>1127.4076688385951</c:v>
                </c:pt>
                <c:pt idx="17316">
                  <c:v>1086.0947552737732</c:v>
                </c:pt>
                <c:pt idx="17317">
                  <c:v>1123.1148669413053</c:v>
                </c:pt>
                <c:pt idx="17318">
                  <c:v>1100.9882749385388</c:v>
                </c:pt>
                <c:pt idx="17319">
                  <c:v>1066.4198866232848</c:v>
                </c:pt>
                <c:pt idx="17320">
                  <c:v>1047.7302589263977</c:v>
                </c:pt>
                <c:pt idx="17321">
                  <c:v>1686.4022784744632</c:v>
                </c:pt>
                <c:pt idx="17322">
                  <c:v>1095.9969713942528</c:v>
                </c:pt>
                <c:pt idx="17323">
                  <c:v>1713.9098163971757</c:v>
                </c:pt>
                <c:pt idx="17324">
                  <c:v>1102.7781630871555</c:v>
                </c:pt>
                <c:pt idx="17325">
                  <c:v>1711.0298961767226</c:v>
                </c:pt>
                <c:pt idx="17326">
                  <c:v>1707.6946993897732</c:v>
                </c:pt>
                <c:pt idx="17327">
                  <c:v>1097.3283221764545</c:v>
                </c:pt>
                <c:pt idx="17328">
                  <c:v>2028.3966972370458</c:v>
                </c:pt>
                <c:pt idx="17329">
                  <c:v>1099.7773923586644</c:v>
                </c:pt>
                <c:pt idx="17330">
                  <c:v>1670.3339920149585</c:v>
                </c:pt>
                <c:pt idx="17331">
                  <c:v>1081.1806822921203</c:v>
                </c:pt>
                <c:pt idx="17332">
                  <c:v>1987.852636937135</c:v>
                </c:pt>
                <c:pt idx="17333">
                  <c:v>1718.3883408710562</c:v>
                </c:pt>
                <c:pt idx="17334">
                  <c:v>1097.7863166326658</c:v>
                </c:pt>
                <c:pt idx="17335">
                  <c:v>1965.9099543412076</c:v>
                </c:pt>
                <c:pt idx="17336">
                  <c:v>1999.8884063487169</c:v>
                </c:pt>
                <c:pt idx="17337">
                  <c:v>1109.5460182862478</c:v>
                </c:pt>
                <c:pt idx="17338">
                  <c:v>1682.1074597052386</c:v>
                </c:pt>
                <c:pt idx="17339">
                  <c:v>1999.2610849792907</c:v>
                </c:pt>
                <c:pt idx="17340">
                  <c:v>1106.6109001212649</c:v>
                </c:pt>
                <c:pt idx="17341">
                  <c:v>1699.5988937094003</c:v>
                </c:pt>
                <c:pt idx="17342">
                  <c:v>1713.6787072653872</c:v>
                </c:pt>
                <c:pt idx="17343">
                  <c:v>1129.2632646421196</c:v>
                </c:pt>
                <c:pt idx="17344">
                  <c:v>1148.9954797968858</c:v>
                </c:pt>
                <c:pt idx="17345">
                  <c:v>1104.9119366804071</c:v>
                </c:pt>
                <c:pt idx="17346">
                  <c:v>1720.7348303617246</c:v>
                </c:pt>
                <c:pt idx="17347">
                  <c:v>1716.2696201950919</c:v>
                </c:pt>
                <c:pt idx="17348">
                  <c:v>1101.8322022031077</c:v>
                </c:pt>
                <c:pt idx="17349">
                  <c:v>1078.249757225856</c:v>
                </c:pt>
                <c:pt idx="17350">
                  <c:v>1995.3988902021511</c:v>
                </c:pt>
                <c:pt idx="17351">
                  <c:v>1085.1681157069431</c:v>
                </c:pt>
                <c:pt idx="17352">
                  <c:v>1709.3593426973937</c:v>
                </c:pt>
                <c:pt idx="17353">
                  <c:v>1682.9338748974089</c:v>
                </c:pt>
                <c:pt idx="17354">
                  <c:v>1990.4965279789626</c:v>
                </c:pt>
                <c:pt idx="17355">
                  <c:v>1098.0161185985683</c:v>
                </c:pt>
                <c:pt idx="17356">
                  <c:v>1070.2714207416921</c:v>
                </c:pt>
                <c:pt idx="17357">
                  <c:v>1997.9924610569301</c:v>
                </c:pt>
                <c:pt idx="17358">
                  <c:v>1110.4944055752417</c:v>
                </c:pt>
                <c:pt idx="17359">
                  <c:v>1114.5531921292268</c:v>
                </c:pt>
                <c:pt idx="17360">
                  <c:v>1105.5351964411984</c:v>
                </c:pt>
                <c:pt idx="17361">
                  <c:v>1107.6359886546588</c:v>
                </c:pt>
                <c:pt idx="17362">
                  <c:v>1127.8850495648462</c:v>
                </c:pt>
                <c:pt idx="17363">
                  <c:v>1111.0664279187656</c:v>
                </c:pt>
                <c:pt idx="17364">
                  <c:v>1681.6173646843474</c:v>
                </c:pt>
                <c:pt idx="17365">
                  <c:v>1075.6514033447627</c:v>
                </c:pt>
                <c:pt idx="17366">
                  <c:v>1700.0477810104833</c:v>
                </c:pt>
                <c:pt idx="17367">
                  <c:v>1995.8176284992167</c:v>
                </c:pt>
                <c:pt idx="17368">
                  <c:v>1998.0116988746699</c:v>
                </c:pt>
                <c:pt idx="17369">
                  <c:v>2004.0625496478299</c:v>
                </c:pt>
                <c:pt idx="17370">
                  <c:v>1056.5068861346608</c:v>
                </c:pt>
                <c:pt idx="17371">
                  <c:v>1110.1511926801015</c:v>
                </c:pt>
                <c:pt idx="17372">
                  <c:v>1118.8360313128958</c:v>
                </c:pt>
                <c:pt idx="17373">
                  <c:v>1996.7211698931465</c:v>
                </c:pt>
                <c:pt idx="17374">
                  <c:v>1670.6721010227147</c:v>
                </c:pt>
                <c:pt idx="17375">
                  <c:v>1112.7853470961675</c:v>
                </c:pt>
                <c:pt idx="17376">
                  <c:v>1704.6653023309043</c:v>
                </c:pt>
                <c:pt idx="17377">
                  <c:v>2010.3900250522574</c:v>
                </c:pt>
                <c:pt idx="17378">
                  <c:v>1107.8057331208968</c:v>
                </c:pt>
                <c:pt idx="17379">
                  <c:v>1128.8638136767322</c:v>
                </c:pt>
                <c:pt idx="17380">
                  <c:v>1114.1843431728921</c:v>
                </c:pt>
                <c:pt idx="17381">
                  <c:v>1100.7176820863924</c:v>
                </c:pt>
                <c:pt idx="17382">
                  <c:v>1096.5110252095587</c:v>
                </c:pt>
                <c:pt idx="17383">
                  <c:v>2020.9801426156666</c:v>
                </c:pt>
                <c:pt idx="17384">
                  <c:v>1696.8389108549786</c:v>
                </c:pt>
                <c:pt idx="17385">
                  <c:v>1076.3893684060413</c:v>
                </c:pt>
                <c:pt idx="17386">
                  <c:v>1705.5822137078396</c:v>
                </c:pt>
                <c:pt idx="17387">
                  <c:v>1073.1209754605629</c:v>
                </c:pt>
                <c:pt idx="17388">
                  <c:v>1102.7038313270432</c:v>
                </c:pt>
                <c:pt idx="17389">
                  <c:v>1094.4354814914539</c:v>
                </c:pt>
                <c:pt idx="17390">
                  <c:v>1091.1835920831095</c:v>
                </c:pt>
                <c:pt idx="17391">
                  <c:v>1092.8440972916771</c:v>
                </c:pt>
                <c:pt idx="17392">
                  <c:v>1084.8602773540649</c:v>
                </c:pt>
                <c:pt idx="17393">
                  <c:v>1146.7785892668821</c:v>
                </c:pt>
                <c:pt idx="17394">
                  <c:v>1130.4992201683101</c:v>
                </c:pt>
                <c:pt idx="17395">
                  <c:v>1085.2173848996051</c:v>
                </c:pt>
                <c:pt idx="17396">
                  <c:v>1705.8194146283777</c:v>
                </c:pt>
                <c:pt idx="17397">
                  <c:v>1082.9862699693679</c:v>
                </c:pt>
                <c:pt idx="17398">
                  <c:v>1087.9077562147666</c:v>
                </c:pt>
                <c:pt idx="17399">
                  <c:v>1062.9866927740734</c:v>
                </c:pt>
                <c:pt idx="17400">
                  <c:v>1082.9438330013568</c:v>
                </c:pt>
                <c:pt idx="17401">
                  <c:v>1096.6233275875045</c:v>
                </c:pt>
                <c:pt idx="17402">
                  <c:v>1121.7006901248176</c:v>
                </c:pt>
                <c:pt idx="17403">
                  <c:v>1064.6400414353595</c:v>
                </c:pt>
                <c:pt idx="17404">
                  <c:v>1129.6952935409911</c:v>
                </c:pt>
                <c:pt idx="17405">
                  <c:v>1103.5605892014491</c:v>
                </c:pt>
                <c:pt idx="17406">
                  <c:v>1693.20554265024</c:v>
                </c:pt>
                <c:pt idx="17407">
                  <c:v>1702.3602046741878</c:v>
                </c:pt>
                <c:pt idx="17408">
                  <c:v>1675.3278828532357</c:v>
                </c:pt>
                <c:pt idx="17409">
                  <c:v>2059.9204207990069</c:v>
                </c:pt>
                <c:pt idx="17410">
                  <c:v>1065.7619874978611</c:v>
                </c:pt>
                <c:pt idx="17411">
                  <c:v>1727.0403683012521</c:v>
                </c:pt>
                <c:pt idx="17412">
                  <c:v>1685.9518916615145</c:v>
                </c:pt>
                <c:pt idx="17413">
                  <c:v>1104.5254582070049</c:v>
                </c:pt>
                <c:pt idx="17414">
                  <c:v>1100.2075883732175</c:v>
                </c:pt>
                <c:pt idx="17415">
                  <c:v>1108.2037284958467</c:v>
                </c:pt>
                <c:pt idx="17416">
                  <c:v>1078.3208352932566</c:v>
                </c:pt>
                <c:pt idx="17417">
                  <c:v>1979.8799495878154</c:v>
                </c:pt>
                <c:pt idx="17418">
                  <c:v>1720.1296130193878</c:v>
                </c:pt>
                <c:pt idx="17419">
                  <c:v>1965.4498345361451</c:v>
                </c:pt>
                <c:pt idx="17420">
                  <c:v>1083.3890111970968</c:v>
                </c:pt>
                <c:pt idx="17421">
                  <c:v>1082.0620497264395</c:v>
                </c:pt>
                <c:pt idx="17422">
                  <c:v>1120.5300612351041</c:v>
                </c:pt>
                <c:pt idx="17423">
                  <c:v>1086.6264312168105</c:v>
                </c:pt>
                <c:pt idx="17424">
                  <c:v>1702.8177718643187</c:v>
                </c:pt>
                <c:pt idx="17425">
                  <c:v>1046.5280918922149</c:v>
                </c:pt>
                <c:pt idx="17426">
                  <c:v>1697.9262404900999</c:v>
                </c:pt>
                <c:pt idx="17427">
                  <c:v>2016.7890925441416</c:v>
                </c:pt>
                <c:pt idx="17428">
                  <c:v>1988.2064946075589</c:v>
                </c:pt>
                <c:pt idx="17429">
                  <c:v>1133.5362101587532</c:v>
                </c:pt>
                <c:pt idx="17430">
                  <c:v>1130.3595086995379</c:v>
                </c:pt>
                <c:pt idx="17431">
                  <c:v>1052.9084343737325</c:v>
                </c:pt>
                <c:pt idx="17432">
                  <c:v>1087.1584222161259</c:v>
                </c:pt>
                <c:pt idx="17433">
                  <c:v>1122.5922641151274</c:v>
                </c:pt>
                <c:pt idx="17434">
                  <c:v>2011.6337686543216</c:v>
                </c:pt>
                <c:pt idx="17435">
                  <c:v>1734.9848989323839</c:v>
                </c:pt>
                <c:pt idx="17436">
                  <c:v>1108.782158932087</c:v>
                </c:pt>
                <c:pt idx="17437">
                  <c:v>1092.6344378559759</c:v>
                </c:pt>
                <c:pt idx="17438">
                  <c:v>2000.1305957416705</c:v>
                </c:pt>
                <c:pt idx="17439">
                  <c:v>1098.1364029262168</c:v>
                </c:pt>
                <c:pt idx="17440">
                  <c:v>1982.8026027388721</c:v>
                </c:pt>
                <c:pt idx="17441">
                  <c:v>1123.2570067601346</c:v>
                </c:pt>
                <c:pt idx="17442">
                  <c:v>1651.2318174397894</c:v>
                </c:pt>
                <c:pt idx="17443">
                  <c:v>2016.8838046132864</c:v>
                </c:pt>
                <c:pt idx="17444">
                  <c:v>1706.8428876287883</c:v>
                </c:pt>
                <c:pt idx="17445">
                  <c:v>2035.0089174736761</c:v>
                </c:pt>
                <c:pt idx="17446">
                  <c:v>2011.6888832950369</c:v>
                </c:pt>
                <c:pt idx="17447">
                  <c:v>1985.0655820479819</c:v>
                </c:pt>
                <c:pt idx="17448">
                  <c:v>1076.7462239992399</c:v>
                </c:pt>
                <c:pt idx="17449">
                  <c:v>1101.7591755447418</c:v>
                </c:pt>
                <c:pt idx="17450">
                  <c:v>1104.3591540037082</c:v>
                </c:pt>
                <c:pt idx="17451">
                  <c:v>1700.905616956901</c:v>
                </c:pt>
                <c:pt idx="17452">
                  <c:v>1085.7987226940111</c:v>
                </c:pt>
                <c:pt idx="17453">
                  <c:v>1738.6045906401669</c:v>
                </c:pt>
                <c:pt idx="17454">
                  <c:v>1087.0641936704135</c:v>
                </c:pt>
                <c:pt idx="17455">
                  <c:v>1104.5271724825163</c:v>
                </c:pt>
                <c:pt idx="17456">
                  <c:v>1707.8918781195366</c:v>
                </c:pt>
                <c:pt idx="17457">
                  <c:v>1669.8475349828575</c:v>
                </c:pt>
                <c:pt idx="17458">
                  <c:v>1101.3989347977083</c:v>
                </c:pt>
                <c:pt idx="17459">
                  <c:v>1093.6467204138576</c:v>
                </c:pt>
                <c:pt idx="17460">
                  <c:v>1120.4757022287063</c:v>
                </c:pt>
                <c:pt idx="17461">
                  <c:v>1105.1492985817915</c:v>
                </c:pt>
                <c:pt idx="17462">
                  <c:v>2007.1152191251927</c:v>
                </c:pt>
                <c:pt idx="17463">
                  <c:v>1671.6144943243473</c:v>
                </c:pt>
                <c:pt idx="17464">
                  <c:v>1119.9500230622712</c:v>
                </c:pt>
                <c:pt idx="17465">
                  <c:v>1096.3909036443297</c:v>
                </c:pt>
                <c:pt idx="17466">
                  <c:v>1108.1652990482305</c:v>
                </c:pt>
                <c:pt idx="17467">
                  <c:v>1073.8995605758817</c:v>
                </c:pt>
                <c:pt idx="17468">
                  <c:v>1104.7302553225263</c:v>
                </c:pt>
                <c:pt idx="17469">
                  <c:v>1084.3927482960555</c:v>
                </c:pt>
                <c:pt idx="17470">
                  <c:v>1118.3595856644263</c:v>
                </c:pt>
                <c:pt idx="17471">
                  <c:v>1071.5679472014547</c:v>
                </c:pt>
                <c:pt idx="17472">
                  <c:v>1704.8894715524275</c:v>
                </c:pt>
                <c:pt idx="17473">
                  <c:v>1083.1597645969928</c:v>
                </c:pt>
                <c:pt idx="17474">
                  <c:v>1133.3521820860765</c:v>
                </c:pt>
                <c:pt idx="17475">
                  <c:v>1094.9620115910286</c:v>
                </c:pt>
                <c:pt idx="17476">
                  <c:v>2000.0781423706492</c:v>
                </c:pt>
                <c:pt idx="17477">
                  <c:v>1103.5544203839368</c:v>
                </c:pt>
                <c:pt idx="17478">
                  <c:v>1110.3763079809737</c:v>
                </c:pt>
                <c:pt idx="17479">
                  <c:v>1079.2621295917745</c:v>
                </c:pt>
                <c:pt idx="17480">
                  <c:v>2021.820652116342</c:v>
                </c:pt>
                <c:pt idx="17481">
                  <c:v>1667.6043223225952</c:v>
                </c:pt>
                <c:pt idx="17482">
                  <c:v>2014.2903595834248</c:v>
                </c:pt>
                <c:pt idx="17483">
                  <c:v>1123.1125171544625</c:v>
                </c:pt>
                <c:pt idx="17484">
                  <c:v>1085.0737707849612</c:v>
                </c:pt>
                <c:pt idx="17485">
                  <c:v>1122.9176638390045</c:v>
                </c:pt>
                <c:pt idx="17486">
                  <c:v>1136.7142490753427</c:v>
                </c:pt>
                <c:pt idx="17487">
                  <c:v>1122.2758484197611</c:v>
                </c:pt>
                <c:pt idx="17488">
                  <c:v>1124.7214375179101</c:v>
                </c:pt>
                <c:pt idx="17489">
                  <c:v>1078.6626916997486</c:v>
                </c:pt>
                <c:pt idx="17490">
                  <c:v>1118.7790352442571</c:v>
                </c:pt>
                <c:pt idx="17491">
                  <c:v>1722.7197919431039</c:v>
                </c:pt>
                <c:pt idx="17492">
                  <c:v>1686.4065178227656</c:v>
                </c:pt>
                <c:pt idx="17493">
                  <c:v>1688.802178852756</c:v>
                </c:pt>
                <c:pt idx="17494">
                  <c:v>1679.5652546878127</c:v>
                </c:pt>
                <c:pt idx="17495">
                  <c:v>1082.0477051516336</c:v>
                </c:pt>
                <c:pt idx="17496">
                  <c:v>1094.9905538682758</c:v>
                </c:pt>
                <c:pt idx="17497">
                  <c:v>1142.6470724416399</c:v>
                </c:pt>
                <c:pt idx="17498">
                  <c:v>1166.3079894901846</c:v>
                </c:pt>
                <c:pt idx="17499">
                  <c:v>1078.9570440214857</c:v>
                </c:pt>
                <c:pt idx="17500">
                  <c:v>1090.896707814562</c:v>
                </c:pt>
                <c:pt idx="17501">
                  <c:v>2000.6300673533033</c:v>
                </c:pt>
                <c:pt idx="17502">
                  <c:v>2040.2958490049259</c:v>
                </c:pt>
                <c:pt idx="17503">
                  <c:v>1973.1171827857222</c:v>
                </c:pt>
                <c:pt idx="17504">
                  <c:v>1101.0090707484244</c:v>
                </c:pt>
                <c:pt idx="17505">
                  <c:v>1064.2237153577639</c:v>
                </c:pt>
                <c:pt idx="17506">
                  <c:v>1080.9112689839546</c:v>
                </c:pt>
                <c:pt idx="17507">
                  <c:v>2002.6358827539698</c:v>
                </c:pt>
                <c:pt idx="17508">
                  <c:v>1090.6383488087699</c:v>
                </c:pt>
                <c:pt idx="17509">
                  <c:v>1997.9135548136228</c:v>
                </c:pt>
                <c:pt idx="17510">
                  <c:v>2030.0557713546918</c:v>
                </c:pt>
                <c:pt idx="17511">
                  <c:v>1990.8342885718521</c:v>
                </c:pt>
                <c:pt idx="17512">
                  <c:v>1708.8463675116238</c:v>
                </c:pt>
                <c:pt idx="17513">
                  <c:v>1100.5994628584144</c:v>
                </c:pt>
                <c:pt idx="17514">
                  <c:v>1086.7307893865975</c:v>
                </c:pt>
                <c:pt idx="17515">
                  <c:v>1090.0595528309154</c:v>
                </c:pt>
                <c:pt idx="17516">
                  <c:v>1106.7789498862248</c:v>
                </c:pt>
                <c:pt idx="17517">
                  <c:v>1992.8737313587189</c:v>
                </c:pt>
                <c:pt idx="17518">
                  <c:v>1094.5059092957281</c:v>
                </c:pt>
                <c:pt idx="17519">
                  <c:v>1687.2937957365175</c:v>
                </c:pt>
                <c:pt idx="17520">
                  <c:v>1102.7646841182966</c:v>
                </c:pt>
                <c:pt idx="17521">
                  <c:v>1102.0849062513507</c:v>
                </c:pt>
                <c:pt idx="17522">
                  <c:v>1111.424979199322</c:v>
                </c:pt>
                <c:pt idx="17523">
                  <c:v>1085.2400066864936</c:v>
                </c:pt>
                <c:pt idx="17524">
                  <c:v>1128.8897688133873</c:v>
                </c:pt>
                <c:pt idx="17525">
                  <c:v>1108.8094524244623</c:v>
                </c:pt>
                <c:pt idx="17526">
                  <c:v>1114.0111278988661</c:v>
                </c:pt>
                <c:pt idx="17527">
                  <c:v>1099.5575964509169</c:v>
                </c:pt>
                <c:pt idx="17528">
                  <c:v>1104.5303067272425</c:v>
                </c:pt>
                <c:pt idx="17529">
                  <c:v>1100.3740246879956</c:v>
                </c:pt>
                <c:pt idx="17530">
                  <c:v>1700.7806619467788</c:v>
                </c:pt>
                <c:pt idx="17531">
                  <c:v>1073.0960271274814</c:v>
                </c:pt>
                <c:pt idx="17532">
                  <c:v>1061.5537419303198</c:v>
                </c:pt>
                <c:pt idx="17533">
                  <c:v>1132.2838514698119</c:v>
                </c:pt>
                <c:pt idx="17534">
                  <c:v>1996.6059952585529</c:v>
                </c:pt>
                <c:pt idx="17535">
                  <c:v>1103.2425139938275</c:v>
                </c:pt>
                <c:pt idx="17536">
                  <c:v>1095.5312022764317</c:v>
                </c:pt>
                <c:pt idx="17537">
                  <c:v>1678.2134462847378</c:v>
                </c:pt>
                <c:pt idx="17538">
                  <c:v>1120.9462114509736</c:v>
                </c:pt>
                <c:pt idx="17539">
                  <c:v>1978.1980762141773</c:v>
                </c:pt>
                <c:pt idx="17540">
                  <c:v>1090.5944315592551</c:v>
                </c:pt>
                <c:pt idx="17541">
                  <c:v>1101.7773759667616</c:v>
                </c:pt>
                <c:pt idx="17542">
                  <c:v>1695.7619327881678</c:v>
                </c:pt>
                <c:pt idx="17543">
                  <c:v>1712.8802157455343</c:v>
                </c:pt>
                <c:pt idx="17544">
                  <c:v>1117.2768064939291</c:v>
                </c:pt>
                <c:pt idx="17545">
                  <c:v>1072.2866380249388</c:v>
                </c:pt>
                <c:pt idx="17546">
                  <c:v>1722.8354281888633</c:v>
                </c:pt>
                <c:pt idx="17547">
                  <c:v>2032.0748223866449</c:v>
                </c:pt>
                <c:pt idx="17548">
                  <c:v>1988.3804899164907</c:v>
                </c:pt>
                <c:pt idx="17549">
                  <c:v>1082.5777701092002</c:v>
                </c:pt>
                <c:pt idx="17550">
                  <c:v>2010.2013126178069</c:v>
                </c:pt>
                <c:pt idx="17551">
                  <c:v>1101.6586291210058</c:v>
                </c:pt>
                <c:pt idx="17552">
                  <c:v>1100.0703635432437</c:v>
                </c:pt>
                <c:pt idx="17553">
                  <c:v>1117.242932755122</c:v>
                </c:pt>
                <c:pt idx="17554">
                  <c:v>1095.6642134524839</c:v>
                </c:pt>
                <c:pt idx="17555">
                  <c:v>1676.8456975372023</c:v>
                </c:pt>
                <c:pt idx="17556">
                  <c:v>1115.860199818228</c:v>
                </c:pt>
                <c:pt idx="17557">
                  <c:v>2030.6087786012297</c:v>
                </c:pt>
                <c:pt idx="17558">
                  <c:v>1109.0940435575485</c:v>
                </c:pt>
                <c:pt idx="17559">
                  <c:v>1112.8385133696609</c:v>
                </c:pt>
                <c:pt idx="17560">
                  <c:v>1116.8714198261616</c:v>
                </c:pt>
                <c:pt idx="17561">
                  <c:v>2002.4588791404065</c:v>
                </c:pt>
                <c:pt idx="17562">
                  <c:v>1091.0916639308889</c:v>
                </c:pt>
                <c:pt idx="17563">
                  <c:v>1727.1179405162102</c:v>
                </c:pt>
                <c:pt idx="17564">
                  <c:v>1687.6701493232408</c:v>
                </c:pt>
                <c:pt idx="17565">
                  <c:v>1108.1230029087726</c:v>
                </c:pt>
                <c:pt idx="17566">
                  <c:v>1066.9225460666173</c:v>
                </c:pt>
                <c:pt idx="17567">
                  <c:v>1069.904258399127</c:v>
                </c:pt>
                <c:pt idx="17568">
                  <c:v>1717.3958085521444</c:v>
                </c:pt>
                <c:pt idx="17569">
                  <c:v>1972.5389703741037</c:v>
                </c:pt>
                <c:pt idx="17570">
                  <c:v>1972.5210457200214</c:v>
                </c:pt>
                <c:pt idx="17571">
                  <c:v>1070.940858940342</c:v>
                </c:pt>
                <c:pt idx="17572">
                  <c:v>1073.9149298017953</c:v>
                </c:pt>
                <c:pt idx="17573">
                  <c:v>1123.9029317463064</c:v>
                </c:pt>
                <c:pt idx="17574">
                  <c:v>1080.4827462061437</c:v>
                </c:pt>
                <c:pt idx="17575">
                  <c:v>1975.3300072801958</c:v>
                </c:pt>
                <c:pt idx="17576">
                  <c:v>1701.2559442012284</c:v>
                </c:pt>
                <c:pt idx="17577">
                  <c:v>1681.6708677574698</c:v>
                </c:pt>
                <c:pt idx="17578">
                  <c:v>1083.8353108046354</c:v>
                </c:pt>
                <c:pt idx="17579">
                  <c:v>1694.915776097436</c:v>
                </c:pt>
                <c:pt idx="17580">
                  <c:v>1109.212970882453</c:v>
                </c:pt>
                <c:pt idx="17581">
                  <c:v>1121.0201510654495</c:v>
                </c:pt>
                <c:pt idx="17582">
                  <c:v>1101.4909163857526</c:v>
                </c:pt>
                <c:pt idx="17583">
                  <c:v>1993.5412288173065</c:v>
                </c:pt>
                <c:pt idx="17584">
                  <c:v>1129.953353204121</c:v>
                </c:pt>
                <c:pt idx="17585">
                  <c:v>2008.9335308209038</c:v>
                </c:pt>
                <c:pt idx="17586">
                  <c:v>1105.381428272007</c:v>
                </c:pt>
                <c:pt idx="17587">
                  <c:v>1140.9383227728531</c:v>
                </c:pt>
                <c:pt idx="17588">
                  <c:v>1061.4705199331745</c:v>
                </c:pt>
                <c:pt idx="17589">
                  <c:v>1994.6924955340521</c:v>
                </c:pt>
                <c:pt idx="17590">
                  <c:v>1996.2889714587507</c:v>
                </c:pt>
                <c:pt idx="17591">
                  <c:v>1110.0880028417414</c:v>
                </c:pt>
                <c:pt idx="17592">
                  <c:v>1095.3613105386512</c:v>
                </c:pt>
                <c:pt idx="17593">
                  <c:v>1688.8337305170817</c:v>
                </c:pt>
                <c:pt idx="17594">
                  <c:v>1699.0008183518196</c:v>
                </c:pt>
                <c:pt idx="17595">
                  <c:v>1087.0515048457778</c:v>
                </c:pt>
                <c:pt idx="17596">
                  <c:v>1124.2810928819079</c:v>
                </c:pt>
                <c:pt idx="17597">
                  <c:v>1979.1300993108398</c:v>
                </c:pt>
                <c:pt idx="17598">
                  <c:v>1684.0435152500756</c:v>
                </c:pt>
                <c:pt idx="17599">
                  <c:v>1126.9572009451279</c:v>
                </c:pt>
                <c:pt idx="17600">
                  <c:v>1102.0737540739779</c:v>
                </c:pt>
                <c:pt idx="17601">
                  <c:v>1995.4771968931971</c:v>
                </c:pt>
                <c:pt idx="17602">
                  <c:v>1114.5547089093918</c:v>
                </c:pt>
                <c:pt idx="17603">
                  <c:v>1702.1767902998104</c:v>
                </c:pt>
                <c:pt idx="17604">
                  <c:v>2004.7702604593935</c:v>
                </c:pt>
                <c:pt idx="17605">
                  <c:v>1100.7130562268376</c:v>
                </c:pt>
                <c:pt idx="17606">
                  <c:v>1091.6896061165203</c:v>
                </c:pt>
                <c:pt idx="17607">
                  <c:v>1084.3569811144678</c:v>
                </c:pt>
                <c:pt idx="17608">
                  <c:v>1657.142418355043</c:v>
                </c:pt>
                <c:pt idx="17609">
                  <c:v>1066.4500925307452</c:v>
                </c:pt>
                <c:pt idx="17610">
                  <c:v>1118.7230800905238</c:v>
                </c:pt>
                <c:pt idx="17611">
                  <c:v>1077.255043740133</c:v>
                </c:pt>
                <c:pt idx="17612">
                  <c:v>2014.9548651155533</c:v>
                </c:pt>
                <c:pt idx="17613">
                  <c:v>2004.6691784722327</c:v>
                </c:pt>
                <c:pt idx="17614">
                  <c:v>1082.5317441537416</c:v>
                </c:pt>
                <c:pt idx="17615">
                  <c:v>1084.5711714502788</c:v>
                </c:pt>
                <c:pt idx="17616">
                  <c:v>1109.4051322372068</c:v>
                </c:pt>
                <c:pt idx="17617">
                  <c:v>1122.3462178470265</c:v>
                </c:pt>
                <c:pt idx="17618">
                  <c:v>1109.2094109071415</c:v>
                </c:pt>
                <c:pt idx="17619">
                  <c:v>1120.3310765545555</c:v>
                </c:pt>
                <c:pt idx="17620">
                  <c:v>2013.7304622737443</c:v>
                </c:pt>
                <c:pt idx="17621">
                  <c:v>1077.2002695765671</c:v>
                </c:pt>
                <c:pt idx="17622">
                  <c:v>1684.4491963211481</c:v>
                </c:pt>
                <c:pt idx="17623">
                  <c:v>1685.22855207566</c:v>
                </c:pt>
                <c:pt idx="17624">
                  <c:v>1122.979996752222</c:v>
                </c:pt>
                <c:pt idx="17625">
                  <c:v>1680.3552175906398</c:v>
                </c:pt>
                <c:pt idx="17626">
                  <c:v>1709.0868862569064</c:v>
                </c:pt>
                <c:pt idx="17627">
                  <c:v>1684.8825274962339</c:v>
                </c:pt>
                <c:pt idx="17628">
                  <c:v>1982.1823816126496</c:v>
                </c:pt>
                <c:pt idx="17629">
                  <c:v>1069.3611100801729</c:v>
                </c:pt>
                <c:pt idx="17630">
                  <c:v>1093.2812258588237</c:v>
                </c:pt>
                <c:pt idx="17631">
                  <c:v>1996.3350185509862</c:v>
                </c:pt>
                <c:pt idx="17632">
                  <c:v>2019.0192348187429</c:v>
                </c:pt>
                <c:pt idx="17633">
                  <c:v>1992.3933898766545</c:v>
                </c:pt>
                <c:pt idx="17634">
                  <c:v>1095.773583616259</c:v>
                </c:pt>
                <c:pt idx="17635">
                  <c:v>2005.5705748709545</c:v>
                </c:pt>
                <c:pt idx="17636">
                  <c:v>1667.7350662294673</c:v>
                </c:pt>
                <c:pt idx="17637">
                  <c:v>1076.5593207374254</c:v>
                </c:pt>
                <c:pt idx="17638">
                  <c:v>1113.1620751278047</c:v>
                </c:pt>
                <c:pt idx="17639">
                  <c:v>1069.7973379276605</c:v>
                </c:pt>
                <c:pt idx="17640">
                  <c:v>1083.4695424395406</c:v>
                </c:pt>
                <c:pt idx="17641">
                  <c:v>1966.0325526182107</c:v>
                </c:pt>
                <c:pt idx="17642">
                  <c:v>1990.7219203805842</c:v>
                </c:pt>
                <c:pt idx="17643">
                  <c:v>1707.0148568393697</c:v>
                </c:pt>
                <c:pt idx="17644">
                  <c:v>2024.8299656409661</c:v>
                </c:pt>
                <c:pt idx="17645">
                  <c:v>2011.3414619437824</c:v>
                </c:pt>
                <c:pt idx="17646">
                  <c:v>1118.6226202745331</c:v>
                </c:pt>
                <c:pt idx="17647">
                  <c:v>1106.6569671300811</c:v>
                </c:pt>
                <c:pt idx="17648">
                  <c:v>1674.0709542428085</c:v>
                </c:pt>
                <c:pt idx="17649">
                  <c:v>1707.0206492953257</c:v>
                </c:pt>
                <c:pt idx="17650">
                  <c:v>1101.4392276964543</c:v>
                </c:pt>
                <c:pt idx="17651">
                  <c:v>1962.5764307940442</c:v>
                </c:pt>
                <c:pt idx="17652">
                  <c:v>1094.8254990310834</c:v>
                </c:pt>
                <c:pt idx="17653">
                  <c:v>1089.1300465071388</c:v>
                </c:pt>
                <c:pt idx="17654">
                  <c:v>1667.8634435975282</c:v>
                </c:pt>
                <c:pt idx="17655">
                  <c:v>1714.3073852018028</c:v>
                </c:pt>
                <c:pt idx="17656">
                  <c:v>1119.9660905172702</c:v>
                </c:pt>
                <c:pt idx="17657">
                  <c:v>1999.8540301249088</c:v>
                </c:pt>
                <c:pt idx="17658">
                  <c:v>1986.5808321687107</c:v>
                </c:pt>
                <c:pt idx="17659">
                  <c:v>2029.376499729002</c:v>
                </c:pt>
                <c:pt idx="17660">
                  <c:v>1982.8160939817114</c:v>
                </c:pt>
                <c:pt idx="17661">
                  <c:v>1093.1837657190933</c:v>
                </c:pt>
                <c:pt idx="17662">
                  <c:v>1081.4812648650718</c:v>
                </c:pt>
                <c:pt idx="17663">
                  <c:v>1662.5668970605054</c:v>
                </c:pt>
                <c:pt idx="17664">
                  <c:v>1067.414966841467</c:v>
                </c:pt>
                <c:pt idx="17665">
                  <c:v>1714.7658592180874</c:v>
                </c:pt>
                <c:pt idx="17666">
                  <c:v>1096.9857839512347</c:v>
                </c:pt>
                <c:pt idx="17667">
                  <c:v>1698.2317188734555</c:v>
                </c:pt>
                <c:pt idx="17668">
                  <c:v>1697.227186964325</c:v>
                </c:pt>
                <c:pt idx="17669">
                  <c:v>1722.3261281967827</c:v>
                </c:pt>
                <c:pt idx="17670">
                  <c:v>1124.4824891466367</c:v>
                </c:pt>
                <c:pt idx="17671">
                  <c:v>1108.7879911149669</c:v>
                </c:pt>
                <c:pt idx="17672">
                  <c:v>1053.8281942456833</c:v>
                </c:pt>
                <c:pt idx="17673">
                  <c:v>1695.0244100167058</c:v>
                </c:pt>
                <c:pt idx="17674">
                  <c:v>1744.0118210634735</c:v>
                </c:pt>
                <c:pt idx="17675">
                  <c:v>1097.1092742755409</c:v>
                </c:pt>
                <c:pt idx="17676">
                  <c:v>1083.0143334142842</c:v>
                </c:pt>
                <c:pt idx="17677">
                  <c:v>2014.9068744615504</c:v>
                </c:pt>
                <c:pt idx="17678">
                  <c:v>1113.5056263635795</c:v>
                </c:pt>
                <c:pt idx="17679">
                  <c:v>1680.7695934562701</c:v>
                </c:pt>
                <c:pt idx="17680">
                  <c:v>2003.4659220306835</c:v>
                </c:pt>
                <c:pt idx="17681">
                  <c:v>1670.7038180753862</c:v>
                </c:pt>
                <c:pt idx="17682">
                  <c:v>1106.0737849090124</c:v>
                </c:pt>
                <c:pt idx="17683">
                  <c:v>1101.0965756726728</c:v>
                </c:pt>
                <c:pt idx="17684">
                  <c:v>1104.1607869541415</c:v>
                </c:pt>
                <c:pt idx="17685">
                  <c:v>1113.2101151687168</c:v>
                </c:pt>
                <c:pt idx="17686">
                  <c:v>1127.2550266117432</c:v>
                </c:pt>
                <c:pt idx="17687">
                  <c:v>1092.6722945202889</c:v>
                </c:pt>
                <c:pt idx="17688">
                  <c:v>1719.0242816396371</c:v>
                </c:pt>
                <c:pt idx="17689">
                  <c:v>1098.2890917671489</c:v>
                </c:pt>
                <c:pt idx="17690">
                  <c:v>1101.5690022277915</c:v>
                </c:pt>
                <c:pt idx="17691">
                  <c:v>1131.6988461539565</c:v>
                </c:pt>
                <c:pt idx="17692">
                  <c:v>1106.6213436474197</c:v>
                </c:pt>
                <c:pt idx="17693">
                  <c:v>1701.07215992889</c:v>
                </c:pt>
                <c:pt idx="17694">
                  <c:v>1729.3087712872193</c:v>
                </c:pt>
                <c:pt idx="17695">
                  <c:v>1127.3793393517149</c:v>
                </c:pt>
                <c:pt idx="17696">
                  <c:v>1092.3026176651249</c:v>
                </c:pt>
                <c:pt idx="17697">
                  <c:v>1096.7056466067531</c:v>
                </c:pt>
                <c:pt idx="17698">
                  <c:v>1666.6630424429766</c:v>
                </c:pt>
                <c:pt idx="17699">
                  <c:v>1714.8243954175755</c:v>
                </c:pt>
                <c:pt idx="17700">
                  <c:v>1683.8855129199749</c:v>
                </c:pt>
                <c:pt idx="17701">
                  <c:v>1658.5748439842159</c:v>
                </c:pt>
                <c:pt idx="17702">
                  <c:v>1968.5430561816281</c:v>
                </c:pt>
                <c:pt idx="17703">
                  <c:v>1113.3944319520158</c:v>
                </c:pt>
                <c:pt idx="17704">
                  <c:v>1107.5517891675859</c:v>
                </c:pt>
                <c:pt idx="17705">
                  <c:v>1102.5603145530829</c:v>
                </c:pt>
                <c:pt idx="17706">
                  <c:v>1070.2261999088907</c:v>
                </c:pt>
                <c:pt idx="17707">
                  <c:v>1089.8862757583884</c:v>
                </c:pt>
                <c:pt idx="17708">
                  <c:v>1099.6691808123985</c:v>
                </c:pt>
                <c:pt idx="17709">
                  <c:v>1106.8386940981418</c:v>
                </c:pt>
                <c:pt idx="17710">
                  <c:v>1097.2755492991946</c:v>
                </c:pt>
                <c:pt idx="17711">
                  <c:v>1089.6019813207793</c:v>
                </c:pt>
                <c:pt idx="17712">
                  <c:v>1094.9104349640061</c:v>
                </c:pt>
                <c:pt idx="17713">
                  <c:v>1092.560034715425</c:v>
                </c:pt>
                <c:pt idx="17714">
                  <c:v>1065.8612934775299</c:v>
                </c:pt>
                <c:pt idx="17715">
                  <c:v>1994.9048321920425</c:v>
                </c:pt>
                <c:pt idx="17716">
                  <c:v>2002.8445707940377</c:v>
                </c:pt>
                <c:pt idx="17717">
                  <c:v>1087.5075076433511</c:v>
                </c:pt>
                <c:pt idx="17718">
                  <c:v>1655.2891072920147</c:v>
                </c:pt>
                <c:pt idx="17719">
                  <c:v>1112.8712781625693</c:v>
                </c:pt>
                <c:pt idx="17720">
                  <c:v>1094.8306146567099</c:v>
                </c:pt>
                <c:pt idx="17721">
                  <c:v>2017.6494425873923</c:v>
                </c:pt>
                <c:pt idx="17722">
                  <c:v>1107.264227895678</c:v>
                </c:pt>
                <c:pt idx="17723">
                  <c:v>1997.2681793659885</c:v>
                </c:pt>
                <c:pt idx="17724">
                  <c:v>1085.1998131648736</c:v>
                </c:pt>
                <c:pt idx="17725">
                  <c:v>1735.6595664904216</c:v>
                </c:pt>
                <c:pt idx="17726">
                  <c:v>1097.3223499347923</c:v>
                </c:pt>
                <c:pt idx="17727">
                  <c:v>1133.8051500777656</c:v>
                </c:pt>
                <c:pt idx="17728">
                  <c:v>1095.3303368566073</c:v>
                </c:pt>
                <c:pt idx="17729">
                  <c:v>1124.2811823619343</c:v>
                </c:pt>
                <c:pt idx="17730">
                  <c:v>1119.6128967157315</c:v>
                </c:pt>
                <c:pt idx="17731">
                  <c:v>1091.2877262658244</c:v>
                </c:pt>
                <c:pt idx="17732">
                  <c:v>1075.6162856940109</c:v>
                </c:pt>
                <c:pt idx="17733">
                  <c:v>1075.7236249490966</c:v>
                </c:pt>
                <c:pt idx="17734">
                  <c:v>1078.730410535286</c:v>
                </c:pt>
                <c:pt idx="17735">
                  <c:v>1065.0066293760806</c:v>
                </c:pt>
                <c:pt idx="17736">
                  <c:v>1079.2500577579292</c:v>
                </c:pt>
                <c:pt idx="17737">
                  <c:v>1052.869499247759</c:v>
                </c:pt>
                <c:pt idx="17738">
                  <c:v>1688.4202078300516</c:v>
                </c:pt>
                <c:pt idx="17739">
                  <c:v>1956.8528035030697</c:v>
                </c:pt>
                <c:pt idx="17740">
                  <c:v>1114.7146120774039</c:v>
                </c:pt>
                <c:pt idx="17741">
                  <c:v>1679.3380478645443</c:v>
                </c:pt>
                <c:pt idx="17742">
                  <c:v>1673.8428072975566</c:v>
                </c:pt>
                <c:pt idx="17743">
                  <c:v>1725.8627282731172</c:v>
                </c:pt>
                <c:pt idx="17744">
                  <c:v>1073.841602491942</c:v>
                </c:pt>
                <c:pt idx="17745">
                  <c:v>1695.4967478064109</c:v>
                </c:pt>
                <c:pt idx="17746">
                  <c:v>1069.1086729989408</c:v>
                </c:pt>
                <c:pt idx="17747">
                  <c:v>1086.4297511139609</c:v>
                </c:pt>
                <c:pt idx="17748">
                  <c:v>1105.86190723293</c:v>
                </c:pt>
                <c:pt idx="17749">
                  <c:v>1127.925184912207</c:v>
                </c:pt>
                <c:pt idx="17750">
                  <c:v>1088.7399126848129</c:v>
                </c:pt>
                <c:pt idx="17751">
                  <c:v>1676.3210027844818</c:v>
                </c:pt>
                <c:pt idx="17752">
                  <c:v>1991.7650925675521</c:v>
                </c:pt>
                <c:pt idx="17753">
                  <c:v>2007.4799668510821</c:v>
                </c:pt>
                <c:pt idx="17754">
                  <c:v>1651.440828755726</c:v>
                </c:pt>
                <c:pt idx="17755">
                  <c:v>1090.5160884261716</c:v>
                </c:pt>
                <c:pt idx="17756">
                  <c:v>1082.093825541569</c:v>
                </c:pt>
                <c:pt idx="17757">
                  <c:v>2030.354496081462</c:v>
                </c:pt>
                <c:pt idx="17758">
                  <c:v>1980.4288587859423</c:v>
                </c:pt>
                <c:pt idx="17759">
                  <c:v>1084.8444053455682</c:v>
                </c:pt>
                <c:pt idx="17760">
                  <c:v>1705.6596357092137</c:v>
                </c:pt>
                <c:pt idx="17761">
                  <c:v>1683.1893501522138</c:v>
                </c:pt>
                <c:pt idx="17762">
                  <c:v>1714.6816982752459</c:v>
                </c:pt>
                <c:pt idx="17763">
                  <c:v>1991.4803869611164</c:v>
                </c:pt>
                <c:pt idx="17764">
                  <c:v>1975.6577797280297</c:v>
                </c:pt>
                <c:pt idx="17765">
                  <c:v>1126.9085270601317</c:v>
                </c:pt>
                <c:pt idx="17766">
                  <c:v>1116.7106488223212</c:v>
                </c:pt>
                <c:pt idx="17767">
                  <c:v>1050.1883431851893</c:v>
                </c:pt>
                <c:pt idx="17768">
                  <c:v>2015.4371912274157</c:v>
                </c:pt>
                <c:pt idx="17769">
                  <c:v>1716.7781809828723</c:v>
                </c:pt>
                <c:pt idx="17770">
                  <c:v>1678.9696165946962</c:v>
                </c:pt>
                <c:pt idx="17771">
                  <c:v>1063.9324121174664</c:v>
                </c:pt>
                <c:pt idx="17772">
                  <c:v>1991.8930869710698</c:v>
                </c:pt>
                <c:pt idx="17773">
                  <c:v>1112.3099194849178</c:v>
                </c:pt>
                <c:pt idx="17774">
                  <c:v>1704.2458395245915</c:v>
                </c:pt>
                <c:pt idx="17775">
                  <c:v>1965.4958942104915</c:v>
                </c:pt>
                <c:pt idx="17776">
                  <c:v>1107.9425851008768</c:v>
                </c:pt>
                <c:pt idx="17777">
                  <c:v>2001.9199454906718</c:v>
                </c:pt>
                <c:pt idx="17778">
                  <c:v>1122.2742208302705</c:v>
                </c:pt>
                <c:pt idx="17779">
                  <c:v>1982.9828316339751</c:v>
                </c:pt>
                <c:pt idx="17780">
                  <c:v>1120.3852371580479</c:v>
                </c:pt>
                <c:pt idx="17781">
                  <c:v>1990.593005754055</c:v>
                </c:pt>
                <c:pt idx="17782">
                  <c:v>1722.1910910909173</c:v>
                </c:pt>
                <c:pt idx="17783">
                  <c:v>2007.5361684684742</c:v>
                </c:pt>
                <c:pt idx="17784">
                  <c:v>1079.1211512615146</c:v>
                </c:pt>
                <c:pt idx="17785">
                  <c:v>1096.2626714204634</c:v>
                </c:pt>
                <c:pt idx="17786">
                  <c:v>1140.5758634590352</c:v>
                </c:pt>
                <c:pt idx="17787">
                  <c:v>1091.9031028689751</c:v>
                </c:pt>
                <c:pt idx="17788">
                  <c:v>1089.7416197071748</c:v>
                </c:pt>
                <c:pt idx="17789">
                  <c:v>1693.6761349193391</c:v>
                </c:pt>
                <c:pt idx="17790">
                  <c:v>1721.8344821731578</c:v>
                </c:pt>
                <c:pt idx="17791">
                  <c:v>1719.2542178801348</c:v>
                </c:pt>
                <c:pt idx="17792">
                  <c:v>1971.9321512102599</c:v>
                </c:pt>
                <c:pt idx="17793">
                  <c:v>2012.7473015330102</c:v>
                </c:pt>
                <c:pt idx="17794">
                  <c:v>1988.007236806747</c:v>
                </c:pt>
                <c:pt idx="17795">
                  <c:v>1100.6611260252771</c:v>
                </c:pt>
                <c:pt idx="17796">
                  <c:v>1072.5316492649474</c:v>
                </c:pt>
                <c:pt idx="17797">
                  <c:v>1079.3601069027636</c:v>
                </c:pt>
                <c:pt idx="17798">
                  <c:v>1099.9439560604446</c:v>
                </c:pt>
                <c:pt idx="17799">
                  <c:v>1705.98519825833</c:v>
                </c:pt>
                <c:pt idx="17800">
                  <c:v>1711.8228138625125</c:v>
                </c:pt>
                <c:pt idx="17801">
                  <c:v>1999.5318625330633</c:v>
                </c:pt>
                <c:pt idx="17802">
                  <c:v>1092.4704104908653</c:v>
                </c:pt>
                <c:pt idx="17803">
                  <c:v>1085.1432157999047</c:v>
                </c:pt>
                <c:pt idx="17804">
                  <c:v>1100.5377985942725</c:v>
                </c:pt>
                <c:pt idx="17805">
                  <c:v>1141.2044769179859</c:v>
                </c:pt>
                <c:pt idx="17806">
                  <c:v>1089.8800472686762</c:v>
                </c:pt>
                <c:pt idx="17807">
                  <c:v>1107.3285619865219</c:v>
                </c:pt>
                <c:pt idx="17808">
                  <c:v>1706.0350655800837</c:v>
                </c:pt>
                <c:pt idx="17809">
                  <c:v>1683.320254870463</c:v>
                </c:pt>
                <c:pt idx="17810">
                  <c:v>1092.8992972193071</c:v>
                </c:pt>
                <c:pt idx="17811">
                  <c:v>1117.3013211585978</c:v>
                </c:pt>
                <c:pt idx="17812">
                  <c:v>1671.6692713239042</c:v>
                </c:pt>
                <c:pt idx="17813">
                  <c:v>1987.6715811666861</c:v>
                </c:pt>
                <c:pt idx="17814">
                  <c:v>1078.6543807977778</c:v>
                </c:pt>
                <c:pt idx="17815">
                  <c:v>1142.6912219098722</c:v>
                </c:pt>
                <c:pt idx="17816">
                  <c:v>1995.8254729521661</c:v>
                </c:pt>
                <c:pt idx="17817">
                  <c:v>1985.4330640118415</c:v>
                </c:pt>
                <c:pt idx="17818">
                  <c:v>2005.4043396698366</c:v>
                </c:pt>
                <c:pt idx="17819">
                  <c:v>1114.3800939306893</c:v>
                </c:pt>
                <c:pt idx="17820">
                  <c:v>1093.7937104558293</c:v>
                </c:pt>
                <c:pt idx="17821">
                  <c:v>1988.7242347022445</c:v>
                </c:pt>
                <c:pt idx="17822">
                  <c:v>1989.5177385370184</c:v>
                </c:pt>
                <c:pt idx="17823">
                  <c:v>2012.3346331934492</c:v>
                </c:pt>
                <c:pt idx="17824">
                  <c:v>2021.7361290448025</c:v>
                </c:pt>
                <c:pt idx="17825">
                  <c:v>2005.2269420687467</c:v>
                </c:pt>
                <c:pt idx="17826">
                  <c:v>2030.1856211447196</c:v>
                </c:pt>
                <c:pt idx="17827">
                  <c:v>2012.7841568224137</c:v>
                </c:pt>
                <c:pt idx="17828">
                  <c:v>1119.1361330056936</c:v>
                </c:pt>
                <c:pt idx="17829">
                  <c:v>1123.3017310405303</c:v>
                </c:pt>
                <c:pt idx="17830">
                  <c:v>1112.270821800349</c:v>
                </c:pt>
                <c:pt idx="17831">
                  <c:v>2029.8866945140624</c:v>
                </c:pt>
                <c:pt idx="17832">
                  <c:v>1098.292777238682</c:v>
                </c:pt>
                <c:pt idx="17833">
                  <c:v>1738.2302636256659</c:v>
                </c:pt>
                <c:pt idx="17834">
                  <c:v>1703.257683615501</c:v>
                </c:pt>
                <c:pt idx="17835">
                  <c:v>2005.5260448480965</c:v>
                </c:pt>
                <c:pt idx="17836">
                  <c:v>1119.473723732707</c:v>
                </c:pt>
                <c:pt idx="17837">
                  <c:v>1134.2984059491234</c:v>
                </c:pt>
                <c:pt idx="17838">
                  <c:v>1142.5894701243562</c:v>
                </c:pt>
                <c:pt idx="17839">
                  <c:v>2025.7407365753138</c:v>
                </c:pt>
                <c:pt idx="17840">
                  <c:v>1985.5346988989718</c:v>
                </c:pt>
                <c:pt idx="17841">
                  <c:v>1744.0069146769172</c:v>
                </c:pt>
                <c:pt idx="17842">
                  <c:v>1088.2648649266232</c:v>
                </c:pt>
                <c:pt idx="17843">
                  <c:v>1126.4925922035159</c:v>
                </c:pt>
                <c:pt idx="17844">
                  <c:v>1103.8574761640734</c:v>
                </c:pt>
                <c:pt idx="17845">
                  <c:v>1103.1441181486282</c:v>
                </c:pt>
                <c:pt idx="17846">
                  <c:v>1134.0930388026391</c:v>
                </c:pt>
                <c:pt idx="17847">
                  <c:v>1707.4879664125012</c:v>
                </c:pt>
                <c:pt idx="17848">
                  <c:v>1700.4563915947722</c:v>
                </c:pt>
                <c:pt idx="17849">
                  <c:v>1993.9741306863598</c:v>
                </c:pt>
                <c:pt idx="17850">
                  <c:v>1072.1944801965517</c:v>
                </c:pt>
                <c:pt idx="17851">
                  <c:v>1078.7465815564369</c:v>
                </c:pt>
                <c:pt idx="17852">
                  <c:v>1086.8932581578738</c:v>
                </c:pt>
                <c:pt idx="17853">
                  <c:v>1094.4757673532306</c:v>
                </c:pt>
                <c:pt idx="17854">
                  <c:v>2001.7248372109004</c:v>
                </c:pt>
                <c:pt idx="17855">
                  <c:v>1101.3453875960965</c:v>
                </c:pt>
                <c:pt idx="17856">
                  <c:v>1111.3483842833689</c:v>
                </c:pt>
                <c:pt idx="17857">
                  <c:v>1101.5836621946294</c:v>
                </c:pt>
                <c:pt idx="17858">
                  <c:v>1131.6346098538897</c:v>
                </c:pt>
                <c:pt idx="17859">
                  <c:v>1127.9746741387555</c:v>
                </c:pt>
                <c:pt idx="17860">
                  <c:v>1071.1631613174234</c:v>
                </c:pt>
                <c:pt idx="17861">
                  <c:v>2032.4725065003481</c:v>
                </c:pt>
                <c:pt idx="17862">
                  <c:v>1093.5705313477692</c:v>
                </c:pt>
                <c:pt idx="17863">
                  <c:v>1081.360504991429</c:v>
                </c:pt>
                <c:pt idx="17864">
                  <c:v>1119.9992193500436</c:v>
                </c:pt>
                <c:pt idx="17865">
                  <c:v>1700.0725877302784</c:v>
                </c:pt>
                <c:pt idx="17866">
                  <c:v>1722.7474668979557</c:v>
                </c:pt>
                <c:pt idx="17867">
                  <c:v>1089.3002252805748</c:v>
                </c:pt>
                <c:pt idx="17868">
                  <c:v>1686.8202272812748</c:v>
                </c:pt>
                <c:pt idx="17869">
                  <c:v>1713.4452661418024</c:v>
                </c:pt>
                <c:pt idx="17870">
                  <c:v>1085.4991169096666</c:v>
                </c:pt>
                <c:pt idx="17871">
                  <c:v>1128.8986106110503</c:v>
                </c:pt>
                <c:pt idx="17872">
                  <c:v>1119.8498884535813</c:v>
                </c:pt>
                <c:pt idx="17873">
                  <c:v>1107.5947875995296</c:v>
                </c:pt>
                <c:pt idx="17874">
                  <c:v>1100.2480352205218</c:v>
                </c:pt>
                <c:pt idx="17875">
                  <c:v>1076.5346451654489</c:v>
                </c:pt>
                <c:pt idx="17876">
                  <c:v>2016.6065302451032</c:v>
                </c:pt>
                <c:pt idx="17877">
                  <c:v>1113.7059767112676</c:v>
                </c:pt>
                <c:pt idx="17878">
                  <c:v>2005.1930717969258</c:v>
                </c:pt>
                <c:pt idx="17879">
                  <c:v>1704.2590813442325</c:v>
                </c:pt>
                <c:pt idx="17880">
                  <c:v>1084.6903053378262</c:v>
                </c:pt>
                <c:pt idx="17881">
                  <c:v>1694.185913288019</c:v>
                </c:pt>
                <c:pt idx="17882">
                  <c:v>1114.7181845170853</c:v>
                </c:pt>
                <c:pt idx="17883">
                  <c:v>1123.2389216345935</c:v>
                </c:pt>
                <c:pt idx="17884">
                  <c:v>1080.7217164916581</c:v>
                </c:pt>
                <c:pt idx="17885">
                  <c:v>1973.8240029561282</c:v>
                </c:pt>
                <c:pt idx="17886">
                  <c:v>1719.4631763271414</c:v>
                </c:pt>
                <c:pt idx="17887">
                  <c:v>1112.2385610696506</c:v>
                </c:pt>
                <c:pt idx="17888">
                  <c:v>1676.6715542286731</c:v>
                </c:pt>
                <c:pt idx="17889">
                  <c:v>2005.8428332289495</c:v>
                </c:pt>
                <c:pt idx="17890">
                  <c:v>2018.5875035708912</c:v>
                </c:pt>
                <c:pt idx="17891">
                  <c:v>1987.2531393774557</c:v>
                </c:pt>
                <c:pt idx="17892">
                  <c:v>1089.8909489973469</c:v>
                </c:pt>
                <c:pt idx="17893">
                  <c:v>2008.2471907061597</c:v>
                </c:pt>
                <c:pt idx="17894">
                  <c:v>1126.1564208797151</c:v>
                </c:pt>
                <c:pt idx="17895">
                  <c:v>1708.6366116630441</c:v>
                </c:pt>
                <c:pt idx="17896">
                  <c:v>1987.1471368434636</c:v>
                </c:pt>
                <c:pt idx="17897">
                  <c:v>1985.6185627636776</c:v>
                </c:pt>
                <c:pt idx="17898">
                  <c:v>1076.0619682563477</c:v>
                </c:pt>
                <c:pt idx="17899">
                  <c:v>1117.9164008217601</c:v>
                </c:pt>
                <c:pt idx="17900">
                  <c:v>2005.5215779341254</c:v>
                </c:pt>
                <c:pt idx="17901">
                  <c:v>1112.2396754743079</c:v>
                </c:pt>
                <c:pt idx="17902">
                  <c:v>1735.2145022088616</c:v>
                </c:pt>
                <c:pt idx="17903">
                  <c:v>2024.0781414266012</c:v>
                </c:pt>
                <c:pt idx="17904">
                  <c:v>1085.5218955308526</c:v>
                </c:pt>
                <c:pt idx="17905">
                  <c:v>1993.7058564521676</c:v>
                </c:pt>
                <c:pt idx="17906">
                  <c:v>2021.4174808709602</c:v>
                </c:pt>
                <c:pt idx="17907">
                  <c:v>2025.1703753014083</c:v>
                </c:pt>
                <c:pt idx="17908">
                  <c:v>2020.8096075255517</c:v>
                </c:pt>
                <c:pt idx="17909">
                  <c:v>1978.2786030308723</c:v>
                </c:pt>
                <c:pt idx="17910">
                  <c:v>2014.7918314857407</c:v>
                </c:pt>
                <c:pt idx="17911">
                  <c:v>2022.7171690928337</c:v>
                </c:pt>
                <c:pt idx="17912">
                  <c:v>2010.4403604737433</c:v>
                </c:pt>
                <c:pt idx="17913">
                  <c:v>1719.0379254533216</c:v>
                </c:pt>
                <c:pt idx="17914">
                  <c:v>1099.2579370471344</c:v>
                </c:pt>
                <c:pt idx="17915">
                  <c:v>1097.9274562967064</c:v>
                </c:pt>
                <c:pt idx="17916">
                  <c:v>1120.1554867983009</c:v>
                </c:pt>
                <c:pt idx="17917">
                  <c:v>1128.9819927201913</c:v>
                </c:pt>
                <c:pt idx="17918">
                  <c:v>1097.9505289895224</c:v>
                </c:pt>
                <c:pt idx="17919">
                  <c:v>1098.458102630869</c:v>
                </c:pt>
                <c:pt idx="17920">
                  <c:v>1107.2689478492978</c:v>
                </c:pt>
                <c:pt idx="17921">
                  <c:v>1684.5198262891038</c:v>
                </c:pt>
                <c:pt idx="17922">
                  <c:v>1136.9112502614009</c:v>
                </c:pt>
                <c:pt idx="17923">
                  <c:v>1693.7196834683436</c:v>
                </c:pt>
                <c:pt idx="17924">
                  <c:v>1137.0814321091857</c:v>
                </c:pt>
                <c:pt idx="17925">
                  <c:v>1091.3667541640084</c:v>
                </c:pt>
                <c:pt idx="17926">
                  <c:v>2015.0071951308012</c:v>
                </c:pt>
                <c:pt idx="17927">
                  <c:v>1118.1323296660244</c:v>
                </c:pt>
                <c:pt idx="17928">
                  <c:v>1130.2049101637447</c:v>
                </c:pt>
                <c:pt idx="17929">
                  <c:v>1113.9382335714988</c:v>
                </c:pt>
                <c:pt idx="17930">
                  <c:v>1096.8798556018085</c:v>
                </c:pt>
                <c:pt idx="17931">
                  <c:v>1101.8461360631666</c:v>
                </c:pt>
                <c:pt idx="17932">
                  <c:v>1113.6456192572973</c:v>
                </c:pt>
                <c:pt idx="17933">
                  <c:v>1128.3513301139485</c:v>
                </c:pt>
                <c:pt idx="17934">
                  <c:v>1108.3895693801753</c:v>
                </c:pt>
                <c:pt idx="17935">
                  <c:v>1697.6400985345449</c:v>
                </c:pt>
                <c:pt idx="17936">
                  <c:v>1129.8718558957889</c:v>
                </c:pt>
                <c:pt idx="17937">
                  <c:v>1106.2289948595535</c:v>
                </c:pt>
                <c:pt idx="17938">
                  <c:v>1080.5451715238971</c:v>
                </c:pt>
                <c:pt idx="17939">
                  <c:v>2009.2284689137532</c:v>
                </c:pt>
                <c:pt idx="17940">
                  <c:v>1998.6494282539888</c:v>
                </c:pt>
                <c:pt idx="17941">
                  <c:v>1084.1257755841832</c:v>
                </c:pt>
                <c:pt idx="17942">
                  <c:v>1103.1828515724067</c:v>
                </c:pt>
                <c:pt idx="17943">
                  <c:v>1090.5934156556943</c:v>
                </c:pt>
                <c:pt idx="17944">
                  <c:v>1105.9947364777574</c:v>
                </c:pt>
                <c:pt idx="17945">
                  <c:v>1105.55336612367</c:v>
                </c:pt>
                <c:pt idx="17946">
                  <c:v>1095.7316250815231</c:v>
                </c:pt>
                <c:pt idx="17947">
                  <c:v>1070.6915833001449</c:v>
                </c:pt>
                <c:pt idx="17948">
                  <c:v>1710.828189804173</c:v>
                </c:pt>
                <c:pt idx="17949">
                  <c:v>1705.322964024873</c:v>
                </c:pt>
                <c:pt idx="17950">
                  <c:v>1099.9871100367541</c:v>
                </c:pt>
                <c:pt idx="17951">
                  <c:v>1106.6043420161611</c:v>
                </c:pt>
                <c:pt idx="17952">
                  <c:v>1685.0622611196827</c:v>
                </c:pt>
                <c:pt idx="17953">
                  <c:v>1675.2039482195821</c:v>
                </c:pt>
                <c:pt idx="17954">
                  <c:v>1700.9573427716916</c:v>
                </c:pt>
                <c:pt idx="17955">
                  <c:v>1679.292752372518</c:v>
                </c:pt>
                <c:pt idx="17956">
                  <c:v>1109.6156769093218</c:v>
                </c:pt>
                <c:pt idx="17957">
                  <c:v>1070.3004966651272</c:v>
                </c:pt>
                <c:pt idx="17958">
                  <c:v>1110.9822716960427</c:v>
                </c:pt>
                <c:pt idx="17959">
                  <c:v>1106.6771101060599</c:v>
                </c:pt>
                <c:pt idx="17960">
                  <c:v>1693.0106293129609</c:v>
                </c:pt>
                <c:pt idx="17961">
                  <c:v>1100.1680118317786</c:v>
                </c:pt>
                <c:pt idx="17962">
                  <c:v>1684.1533636004031</c:v>
                </c:pt>
                <c:pt idx="17963">
                  <c:v>1117.6253179127862</c:v>
                </c:pt>
                <c:pt idx="17964">
                  <c:v>1979.2116425728645</c:v>
                </c:pt>
                <c:pt idx="17965">
                  <c:v>1093.2660056130744</c:v>
                </c:pt>
                <c:pt idx="17966">
                  <c:v>2011.5382282158132</c:v>
                </c:pt>
                <c:pt idx="17967">
                  <c:v>1109.2236830027375</c:v>
                </c:pt>
                <c:pt idx="17968">
                  <c:v>1074.4768791577114</c:v>
                </c:pt>
                <c:pt idx="17969">
                  <c:v>1091.1296696387906</c:v>
                </c:pt>
                <c:pt idx="17970">
                  <c:v>2000.5383505258553</c:v>
                </c:pt>
                <c:pt idx="17971">
                  <c:v>1681.0041254814712</c:v>
                </c:pt>
                <c:pt idx="17972">
                  <c:v>1110.2660246118523</c:v>
                </c:pt>
                <c:pt idx="17973">
                  <c:v>1672.6930792476626</c:v>
                </c:pt>
                <c:pt idx="17974">
                  <c:v>1101.5794834245798</c:v>
                </c:pt>
                <c:pt idx="17975">
                  <c:v>1096.3481761231214</c:v>
                </c:pt>
                <c:pt idx="17976">
                  <c:v>1075.8358856930283</c:v>
                </c:pt>
                <c:pt idx="17977">
                  <c:v>1110.544073879111</c:v>
                </c:pt>
                <c:pt idx="17978">
                  <c:v>1078.2411152519671</c:v>
                </c:pt>
                <c:pt idx="17979">
                  <c:v>1062.1300658453574</c:v>
                </c:pt>
                <c:pt idx="17980">
                  <c:v>1721.2617283934394</c:v>
                </c:pt>
                <c:pt idx="17981">
                  <c:v>1704.6074980178219</c:v>
                </c:pt>
                <c:pt idx="17982">
                  <c:v>1109.9932871533701</c:v>
                </c:pt>
                <c:pt idx="17983">
                  <c:v>1097.0495354786881</c:v>
                </c:pt>
                <c:pt idx="17984">
                  <c:v>1107.3571054239028</c:v>
                </c:pt>
                <c:pt idx="17985">
                  <c:v>1133.3504298935413</c:v>
                </c:pt>
                <c:pt idx="17986">
                  <c:v>1082.6475506830088</c:v>
                </c:pt>
                <c:pt idx="17987">
                  <c:v>1702.6463327035713</c:v>
                </c:pt>
                <c:pt idx="17988">
                  <c:v>2007.9452655304599</c:v>
                </c:pt>
                <c:pt idx="17989">
                  <c:v>2013.0275799463957</c:v>
                </c:pt>
                <c:pt idx="17990">
                  <c:v>1989.666553735512</c:v>
                </c:pt>
                <c:pt idx="17991">
                  <c:v>1663.5355569712251</c:v>
                </c:pt>
                <c:pt idx="17992">
                  <c:v>1098.1883621442767</c:v>
                </c:pt>
                <c:pt idx="17993">
                  <c:v>2001.4780483793836</c:v>
                </c:pt>
                <c:pt idx="17994">
                  <c:v>1095.3914053096557</c:v>
                </c:pt>
                <c:pt idx="17995">
                  <c:v>2014.8459982072427</c:v>
                </c:pt>
                <c:pt idx="17996">
                  <c:v>1097.6484058990193</c:v>
                </c:pt>
                <c:pt idx="17997">
                  <c:v>1119.4222160265833</c:v>
                </c:pt>
                <c:pt idx="17998">
                  <c:v>1113.1832552178566</c:v>
                </c:pt>
                <c:pt idx="17999">
                  <c:v>1689.3024404712473</c:v>
                </c:pt>
                <c:pt idx="18000">
                  <c:v>1728.434987749536</c:v>
                </c:pt>
                <c:pt idx="18001">
                  <c:v>1102.6058411211118</c:v>
                </c:pt>
                <c:pt idx="18002">
                  <c:v>1660.0002873395365</c:v>
                </c:pt>
                <c:pt idx="18003">
                  <c:v>1118.6965320020063</c:v>
                </c:pt>
                <c:pt idx="18004">
                  <c:v>1710.175809356675</c:v>
                </c:pt>
                <c:pt idx="18005">
                  <c:v>1976.3416404163752</c:v>
                </c:pt>
                <c:pt idx="18006">
                  <c:v>1672.9278786722559</c:v>
                </c:pt>
                <c:pt idx="18007">
                  <c:v>1096.6875611417015</c:v>
                </c:pt>
                <c:pt idx="18008">
                  <c:v>1675.3358554498279</c:v>
                </c:pt>
                <c:pt idx="18009">
                  <c:v>2015.1294013479981</c:v>
                </c:pt>
                <c:pt idx="18010">
                  <c:v>1996.7668608927186</c:v>
                </c:pt>
                <c:pt idx="18011">
                  <c:v>1998.2916471725396</c:v>
                </c:pt>
                <c:pt idx="18012">
                  <c:v>2000.3158108581129</c:v>
                </c:pt>
                <c:pt idx="18013">
                  <c:v>1107.7754076132144</c:v>
                </c:pt>
                <c:pt idx="18014">
                  <c:v>1103.0439774809579</c:v>
                </c:pt>
                <c:pt idx="18015">
                  <c:v>1092.9578397923369</c:v>
                </c:pt>
                <c:pt idx="18016">
                  <c:v>1145.6557542633752</c:v>
                </c:pt>
                <c:pt idx="18017">
                  <c:v>1727.0754304191771</c:v>
                </c:pt>
                <c:pt idx="18018">
                  <c:v>1985.7358478080871</c:v>
                </c:pt>
                <c:pt idx="18019">
                  <c:v>2010.0241176946838</c:v>
                </c:pt>
                <c:pt idx="18020">
                  <c:v>1087.5860344745572</c:v>
                </c:pt>
                <c:pt idx="18021">
                  <c:v>1709.7241078747893</c:v>
                </c:pt>
                <c:pt idx="18022">
                  <c:v>1721.1726645696046</c:v>
                </c:pt>
                <c:pt idx="18023">
                  <c:v>1125.5846823881045</c:v>
                </c:pt>
                <c:pt idx="18024">
                  <c:v>1106.262854327364</c:v>
                </c:pt>
                <c:pt idx="18025">
                  <c:v>1111.2724994772479</c:v>
                </c:pt>
                <c:pt idx="18026">
                  <c:v>1120.9766965923143</c:v>
                </c:pt>
                <c:pt idx="18027">
                  <c:v>1088.1967849704517</c:v>
                </c:pt>
                <c:pt idx="18028">
                  <c:v>1099.9035252432905</c:v>
                </c:pt>
                <c:pt idx="18029">
                  <c:v>1078.019469322752</c:v>
                </c:pt>
                <c:pt idx="18030">
                  <c:v>1694.7803689987907</c:v>
                </c:pt>
                <c:pt idx="18031">
                  <c:v>1091.3330326152955</c:v>
                </c:pt>
                <c:pt idx="18032">
                  <c:v>1100.8205853643874</c:v>
                </c:pt>
                <c:pt idx="18033">
                  <c:v>1713.2244006141148</c:v>
                </c:pt>
                <c:pt idx="18034">
                  <c:v>1674.556723678495</c:v>
                </c:pt>
                <c:pt idx="18035">
                  <c:v>1689.5217881276985</c:v>
                </c:pt>
                <c:pt idx="18036">
                  <c:v>1110.9769624494986</c:v>
                </c:pt>
                <c:pt idx="18037">
                  <c:v>1076.3984888729215</c:v>
                </c:pt>
                <c:pt idx="18038">
                  <c:v>1106.1109247364159</c:v>
                </c:pt>
                <c:pt idx="18039">
                  <c:v>1970.6468113595017</c:v>
                </c:pt>
                <c:pt idx="18040">
                  <c:v>1977.7805842367075</c:v>
                </c:pt>
                <c:pt idx="18041">
                  <c:v>1715.4947287155517</c:v>
                </c:pt>
                <c:pt idx="18042">
                  <c:v>1099.4178188349595</c:v>
                </c:pt>
                <c:pt idx="18043">
                  <c:v>1980.6463276713757</c:v>
                </c:pt>
                <c:pt idx="18044">
                  <c:v>1967.4628016812496</c:v>
                </c:pt>
                <c:pt idx="18045">
                  <c:v>1685.0089906635246</c:v>
                </c:pt>
                <c:pt idx="18046">
                  <c:v>1677.7874000699819</c:v>
                </c:pt>
                <c:pt idx="18047">
                  <c:v>1094.4651546968119</c:v>
                </c:pt>
                <c:pt idx="18048">
                  <c:v>1704.3462900649843</c:v>
                </c:pt>
                <c:pt idx="18049">
                  <c:v>1720.9100046476826</c:v>
                </c:pt>
                <c:pt idx="18050">
                  <c:v>1123.8377335390348</c:v>
                </c:pt>
                <c:pt idx="18051">
                  <c:v>1108.0545707382062</c:v>
                </c:pt>
                <c:pt idx="18052">
                  <c:v>1681.3506217486836</c:v>
                </c:pt>
                <c:pt idx="18053">
                  <c:v>1118.923004200929</c:v>
                </c:pt>
                <c:pt idx="18054">
                  <c:v>1126.3549887220968</c:v>
                </c:pt>
                <c:pt idx="18055">
                  <c:v>1703.6897400839066</c:v>
                </c:pt>
                <c:pt idx="18056">
                  <c:v>1684.7192508385808</c:v>
                </c:pt>
                <c:pt idx="18057">
                  <c:v>1090.0098449737409</c:v>
                </c:pt>
                <c:pt idx="18058">
                  <c:v>2020.2872676985755</c:v>
                </c:pt>
                <c:pt idx="18059">
                  <c:v>1082.3683927047223</c:v>
                </c:pt>
                <c:pt idx="18060">
                  <c:v>1704.7407396586427</c:v>
                </c:pt>
                <c:pt idx="18061">
                  <c:v>1987.8855705715964</c:v>
                </c:pt>
                <c:pt idx="18062">
                  <c:v>1108.9611587263596</c:v>
                </c:pt>
                <c:pt idx="18063">
                  <c:v>1670.2547821783285</c:v>
                </c:pt>
                <c:pt idx="18064">
                  <c:v>1084.8106465090914</c:v>
                </c:pt>
                <c:pt idx="18065">
                  <c:v>1716.2796324491856</c:v>
                </c:pt>
                <c:pt idx="18066">
                  <c:v>1697.6568059067174</c:v>
                </c:pt>
                <c:pt idx="18067">
                  <c:v>2017.4901376523651</c:v>
                </c:pt>
                <c:pt idx="18068">
                  <c:v>1110.8493156275642</c:v>
                </c:pt>
                <c:pt idx="18069">
                  <c:v>1967.7163255623218</c:v>
                </c:pt>
                <c:pt idx="18070">
                  <c:v>1085.636530393703</c:v>
                </c:pt>
                <c:pt idx="18071">
                  <c:v>1697.3227729756004</c:v>
                </c:pt>
                <c:pt idx="18072">
                  <c:v>1995.2443050195618</c:v>
                </c:pt>
                <c:pt idx="18073">
                  <c:v>1991.9089637460033</c:v>
                </c:pt>
                <c:pt idx="18074">
                  <c:v>1118.2460335694243</c:v>
                </c:pt>
                <c:pt idx="18075">
                  <c:v>1989.7090134328666</c:v>
                </c:pt>
                <c:pt idx="18076">
                  <c:v>1070.1499222680357</c:v>
                </c:pt>
                <c:pt idx="18077">
                  <c:v>2015.4684696445918</c:v>
                </c:pt>
                <c:pt idx="18078">
                  <c:v>1717.3635581572655</c:v>
                </c:pt>
                <c:pt idx="18079">
                  <c:v>2029.8313922868856</c:v>
                </c:pt>
                <c:pt idx="18080">
                  <c:v>2007.9534680460074</c:v>
                </c:pt>
                <c:pt idx="18081">
                  <c:v>1989.5046752509959</c:v>
                </c:pt>
                <c:pt idx="18082">
                  <c:v>2030.7463698540744</c:v>
                </c:pt>
                <c:pt idx="18083">
                  <c:v>1122.8096112588462</c:v>
                </c:pt>
                <c:pt idx="18084">
                  <c:v>1109.9774113516576</c:v>
                </c:pt>
                <c:pt idx="18085">
                  <c:v>1074.1210830203061</c:v>
                </c:pt>
                <c:pt idx="18086">
                  <c:v>1103.3180766188518</c:v>
                </c:pt>
                <c:pt idx="18087">
                  <c:v>1657.2383895099695</c:v>
                </c:pt>
                <c:pt idx="18088">
                  <c:v>2018.4134355533101</c:v>
                </c:pt>
                <c:pt idx="18089">
                  <c:v>1083.4583195703351</c:v>
                </c:pt>
                <c:pt idx="18090">
                  <c:v>1675.6830962795409</c:v>
                </c:pt>
                <c:pt idx="18091">
                  <c:v>1100.2408940758689</c:v>
                </c:pt>
                <c:pt idx="18092">
                  <c:v>1117.1928797627827</c:v>
                </c:pt>
                <c:pt idx="18093">
                  <c:v>1709.8921637715046</c:v>
                </c:pt>
                <c:pt idx="18094">
                  <c:v>2011.7269407061524</c:v>
                </c:pt>
                <c:pt idx="18095">
                  <c:v>1116.054240901482</c:v>
                </c:pt>
                <c:pt idx="18096">
                  <c:v>1091.043252583039</c:v>
                </c:pt>
                <c:pt idx="18097">
                  <c:v>1996.5795086104886</c:v>
                </c:pt>
                <c:pt idx="18098">
                  <c:v>1090.425035205682</c:v>
                </c:pt>
                <c:pt idx="18099">
                  <c:v>1697.4875034957427</c:v>
                </c:pt>
                <c:pt idx="18100">
                  <c:v>1720.7988365331503</c:v>
                </c:pt>
                <c:pt idx="18101">
                  <c:v>1679.4507314297364</c:v>
                </c:pt>
                <c:pt idx="18102">
                  <c:v>1705.8047165777471</c:v>
                </c:pt>
                <c:pt idx="18103">
                  <c:v>2031.6449217848242</c:v>
                </c:pt>
                <c:pt idx="18104">
                  <c:v>2014.3278699482087</c:v>
                </c:pt>
                <c:pt idx="18105">
                  <c:v>1994.5091632921562</c:v>
                </c:pt>
                <c:pt idx="18106">
                  <c:v>1108.5511591440527</c:v>
                </c:pt>
                <c:pt idx="18107">
                  <c:v>1716.5739014614871</c:v>
                </c:pt>
                <c:pt idx="18108">
                  <c:v>1129.6803251165243</c:v>
                </c:pt>
                <c:pt idx="18109">
                  <c:v>1705.4550096075925</c:v>
                </c:pt>
                <c:pt idx="18110">
                  <c:v>1123.8590998273335</c:v>
                </c:pt>
                <c:pt idx="18111">
                  <c:v>1144.0979506235078</c:v>
                </c:pt>
                <c:pt idx="18112">
                  <c:v>1109.5622927236084</c:v>
                </c:pt>
                <c:pt idx="18113">
                  <c:v>1684.2163377669408</c:v>
                </c:pt>
                <c:pt idx="18114">
                  <c:v>1694.8086384849751</c:v>
                </c:pt>
                <c:pt idx="18115">
                  <c:v>1708.6568083651962</c:v>
                </c:pt>
                <c:pt idx="18116">
                  <c:v>1717.2963171270246</c:v>
                </c:pt>
                <c:pt idx="18117">
                  <c:v>1105.6995601787773</c:v>
                </c:pt>
                <c:pt idx="18118">
                  <c:v>1113.6182055226859</c:v>
                </c:pt>
                <c:pt idx="18119">
                  <c:v>1703.2818508303069</c:v>
                </c:pt>
                <c:pt idx="18120">
                  <c:v>1704.0742876563293</c:v>
                </c:pt>
                <c:pt idx="18121">
                  <c:v>1712.8298120196093</c:v>
                </c:pt>
                <c:pt idx="18122">
                  <c:v>1092.1475374810357</c:v>
                </c:pt>
                <c:pt idx="18123">
                  <c:v>1098.0746215766296</c:v>
                </c:pt>
                <c:pt idx="18124">
                  <c:v>1083.205460193868</c:v>
                </c:pt>
                <c:pt idx="18125">
                  <c:v>1103.7601709560968</c:v>
                </c:pt>
                <c:pt idx="18126">
                  <c:v>1098.8297346026322</c:v>
                </c:pt>
                <c:pt idx="18127">
                  <c:v>1684.6470962036765</c:v>
                </c:pt>
                <c:pt idx="18128">
                  <c:v>1123.8346140651843</c:v>
                </c:pt>
                <c:pt idx="18129">
                  <c:v>1716.528266557438</c:v>
                </c:pt>
                <c:pt idx="18130">
                  <c:v>1722.9976585761178</c:v>
                </c:pt>
                <c:pt idx="18131">
                  <c:v>1987.974666634459</c:v>
                </c:pt>
                <c:pt idx="18132">
                  <c:v>1981.8789845150156</c:v>
                </c:pt>
                <c:pt idx="18133">
                  <c:v>1089.9377450878251</c:v>
                </c:pt>
                <c:pt idx="18134">
                  <c:v>1667.9182803145152</c:v>
                </c:pt>
                <c:pt idx="18135">
                  <c:v>1678.6618444597336</c:v>
                </c:pt>
                <c:pt idx="18136">
                  <c:v>1683.708057450189</c:v>
                </c:pt>
                <c:pt idx="18137">
                  <c:v>2030.9844574577808</c:v>
                </c:pt>
                <c:pt idx="18138">
                  <c:v>1095.1920205855006</c:v>
                </c:pt>
                <c:pt idx="18139">
                  <c:v>2021.8441819670149</c:v>
                </c:pt>
                <c:pt idx="18140">
                  <c:v>1104.6349064651015</c:v>
                </c:pt>
                <c:pt idx="18141">
                  <c:v>1722.6935665480041</c:v>
                </c:pt>
                <c:pt idx="18142">
                  <c:v>1709.5070349431644</c:v>
                </c:pt>
                <c:pt idx="18143">
                  <c:v>1950.5363807548936</c:v>
                </c:pt>
                <c:pt idx="18144">
                  <c:v>1087.3080305944225</c:v>
                </c:pt>
                <c:pt idx="18145">
                  <c:v>2027.6787889356856</c:v>
                </c:pt>
                <c:pt idx="18146">
                  <c:v>1070.1492937878099</c:v>
                </c:pt>
                <c:pt idx="18147">
                  <c:v>1689.3151969687838</c:v>
                </c:pt>
                <c:pt idx="18148">
                  <c:v>1729.6645264643132</c:v>
                </c:pt>
                <c:pt idx="18149">
                  <c:v>1698.3120228438665</c:v>
                </c:pt>
                <c:pt idx="18150">
                  <c:v>1700.5822186326659</c:v>
                </c:pt>
                <c:pt idx="18151">
                  <c:v>1123.3063110965213</c:v>
                </c:pt>
                <c:pt idx="18152">
                  <c:v>1147.7861722738724</c:v>
                </c:pt>
                <c:pt idx="18153">
                  <c:v>1707.3015568209003</c:v>
                </c:pt>
                <c:pt idx="18154">
                  <c:v>1057.9514233635246</c:v>
                </c:pt>
                <c:pt idx="18155">
                  <c:v>1081.310973683065</c:v>
                </c:pt>
                <c:pt idx="18156">
                  <c:v>1991.1860820036313</c:v>
                </c:pt>
                <c:pt idx="18157">
                  <c:v>2021.6984243371139</c:v>
                </c:pt>
                <c:pt idx="18158">
                  <c:v>1984.0450167657111</c:v>
                </c:pt>
                <c:pt idx="18159">
                  <c:v>1076.7157606424057</c:v>
                </c:pt>
                <c:pt idx="18160">
                  <c:v>1085.7564723984301</c:v>
                </c:pt>
                <c:pt idx="18161">
                  <c:v>1716.9982326277429</c:v>
                </c:pt>
                <c:pt idx="18162">
                  <c:v>2008.8043806542094</c:v>
                </c:pt>
                <c:pt idx="18163">
                  <c:v>2027.2242191102257</c:v>
                </c:pt>
                <c:pt idx="18164">
                  <c:v>1120.222975424304</c:v>
                </c:pt>
                <c:pt idx="18165">
                  <c:v>1093.8667923855919</c:v>
                </c:pt>
                <c:pt idx="18166">
                  <c:v>1676.8461890701985</c:v>
                </c:pt>
                <c:pt idx="18167">
                  <c:v>2011.8034674220769</c:v>
                </c:pt>
                <c:pt idx="18168">
                  <c:v>1124.1212182535126</c:v>
                </c:pt>
                <c:pt idx="18169">
                  <c:v>1741.0518421966156</c:v>
                </c:pt>
                <c:pt idx="18170">
                  <c:v>1065.6532961247003</c:v>
                </c:pt>
                <c:pt idx="18171">
                  <c:v>1115.8584933889458</c:v>
                </c:pt>
                <c:pt idx="18172">
                  <c:v>1708.8287777356109</c:v>
                </c:pt>
                <c:pt idx="18173">
                  <c:v>1696.0215147413892</c:v>
                </c:pt>
                <c:pt idx="18174">
                  <c:v>1063.4733774071885</c:v>
                </c:pt>
                <c:pt idx="18175">
                  <c:v>1096.2281624888335</c:v>
                </c:pt>
                <c:pt idx="18176">
                  <c:v>1111.0905110584242</c:v>
                </c:pt>
                <c:pt idx="18177">
                  <c:v>2016.393548132148</c:v>
                </c:pt>
                <c:pt idx="18178">
                  <c:v>1998.4855496109333</c:v>
                </c:pt>
                <c:pt idx="18179">
                  <c:v>2029.0875620958182</c:v>
                </c:pt>
                <c:pt idx="18180">
                  <c:v>1683.260371034552</c:v>
                </c:pt>
                <c:pt idx="18181">
                  <c:v>1110.1484056519839</c:v>
                </c:pt>
                <c:pt idx="18182">
                  <c:v>1705.4013726317355</c:v>
                </c:pt>
                <c:pt idx="18183">
                  <c:v>2010.2566314458784</c:v>
                </c:pt>
                <c:pt idx="18184">
                  <c:v>1990.4262461301435</c:v>
                </c:pt>
                <c:pt idx="18185">
                  <c:v>1088.891457031734</c:v>
                </c:pt>
                <c:pt idx="18186">
                  <c:v>1969.2310142085087</c:v>
                </c:pt>
                <c:pt idx="18187">
                  <c:v>1108.4837640460364</c:v>
                </c:pt>
                <c:pt idx="18188">
                  <c:v>1093.8438092676654</c:v>
                </c:pt>
                <c:pt idx="18189">
                  <c:v>1994.08246851946</c:v>
                </c:pt>
                <c:pt idx="18190">
                  <c:v>1980.1384892933606</c:v>
                </c:pt>
                <c:pt idx="18191">
                  <c:v>1975.0413346711139</c:v>
                </c:pt>
                <c:pt idx="18192">
                  <c:v>1991.6004419948699</c:v>
                </c:pt>
                <c:pt idx="18193">
                  <c:v>1988.345480827536</c:v>
                </c:pt>
                <c:pt idx="18194">
                  <c:v>1061.4678308581381</c:v>
                </c:pt>
                <c:pt idx="18195">
                  <c:v>1675.7695452969922</c:v>
                </c:pt>
                <c:pt idx="18196">
                  <c:v>1070.8217528115167</c:v>
                </c:pt>
                <c:pt idx="18197">
                  <c:v>1084.499605877659</c:v>
                </c:pt>
                <c:pt idx="18198">
                  <c:v>1097.3913919641923</c:v>
                </c:pt>
                <c:pt idx="18199">
                  <c:v>1684.7177566408466</c:v>
                </c:pt>
                <c:pt idx="18200">
                  <c:v>1984.7674937592578</c:v>
                </c:pt>
                <c:pt idx="18201">
                  <c:v>1983.1781133727854</c:v>
                </c:pt>
                <c:pt idx="18202">
                  <c:v>2016.234053892337</c:v>
                </c:pt>
                <c:pt idx="18203">
                  <c:v>1097.1074451206175</c:v>
                </c:pt>
                <c:pt idx="18204">
                  <c:v>1984.1410399850001</c:v>
                </c:pt>
                <c:pt idx="18205">
                  <c:v>1715.0148678434578</c:v>
                </c:pt>
                <c:pt idx="18206">
                  <c:v>1111.3569630533286</c:v>
                </c:pt>
                <c:pt idx="18207">
                  <c:v>1107.3408136292783</c:v>
                </c:pt>
                <c:pt idx="18208">
                  <c:v>2008.1869500757273</c:v>
                </c:pt>
                <c:pt idx="18209">
                  <c:v>1070.8133533545649</c:v>
                </c:pt>
                <c:pt idx="18210">
                  <c:v>1093.3592179287698</c:v>
                </c:pt>
                <c:pt idx="18211">
                  <c:v>1706.5657165134646</c:v>
                </c:pt>
                <c:pt idx="18212">
                  <c:v>1087.5250784269163</c:v>
                </c:pt>
                <c:pt idx="18213">
                  <c:v>1112.2616177773607</c:v>
                </c:pt>
                <c:pt idx="18214">
                  <c:v>2002.5558067906009</c:v>
                </c:pt>
                <c:pt idx="18215">
                  <c:v>1998.8151646018721</c:v>
                </c:pt>
                <c:pt idx="18216">
                  <c:v>1716.5801901747338</c:v>
                </c:pt>
                <c:pt idx="18217">
                  <c:v>1073.7204684149399</c:v>
                </c:pt>
                <c:pt idx="18218">
                  <c:v>1082.7585402389827</c:v>
                </c:pt>
                <c:pt idx="18219">
                  <c:v>1695.5919388344407</c:v>
                </c:pt>
                <c:pt idx="18220">
                  <c:v>2020.2239641461108</c:v>
                </c:pt>
                <c:pt idx="18221">
                  <c:v>1096.1865761961103</c:v>
                </c:pt>
                <c:pt idx="18222">
                  <c:v>1096.106439476154</c:v>
                </c:pt>
                <c:pt idx="18223">
                  <c:v>1120.2861205270156</c:v>
                </c:pt>
                <c:pt idx="18224">
                  <c:v>2006.4006258265078</c:v>
                </c:pt>
                <c:pt idx="18225">
                  <c:v>2016.158265309384</c:v>
                </c:pt>
                <c:pt idx="18226">
                  <c:v>2006.6784805596974</c:v>
                </c:pt>
                <c:pt idx="18227">
                  <c:v>1142.6634222293726</c:v>
                </c:pt>
                <c:pt idx="18228">
                  <c:v>1722.5941561658578</c:v>
                </c:pt>
                <c:pt idx="18229">
                  <c:v>2018.0320015322843</c:v>
                </c:pt>
                <c:pt idx="18230">
                  <c:v>1098.9306998799195</c:v>
                </c:pt>
                <c:pt idx="18231">
                  <c:v>1990.8104736896594</c:v>
                </c:pt>
                <c:pt idx="18232">
                  <c:v>1981.8276227655451</c:v>
                </c:pt>
                <c:pt idx="18233">
                  <c:v>1994.3784940266612</c:v>
                </c:pt>
                <c:pt idx="18234">
                  <c:v>1994.9648380789331</c:v>
                </c:pt>
                <c:pt idx="18235">
                  <c:v>2007.6798249791368</c:v>
                </c:pt>
                <c:pt idx="18236">
                  <c:v>1109.464572267724</c:v>
                </c:pt>
                <c:pt idx="18237">
                  <c:v>1099.0575662048914</c:v>
                </c:pt>
                <c:pt idx="18238">
                  <c:v>1745.8668467667862</c:v>
                </c:pt>
                <c:pt idx="18239">
                  <c:v>1960.2443128520422</c:v>
                </c:pt>
                <c:pt idx="18240">
                  <c:v>1977.7305801970674</c:v>
                </c:pt>
                <c:pt idx="18241">
                  <c:v>2008.1776262141195</c:v>
                </c:pt>
                <c:pt idx="18242">
                  <c:v>1102.7463090082917</c:v>
                </c:pt>
                <c:pt idx="18243">
                  <c:v>1098.8956427828077</c:v>
                </c:pt>
                <c:pt idx="18244">
                  <c:v>1083.7953883592215</c:v>
                </c:pt>
                <c:pt idx="18245">
                  <c:v>1155.4642362998984</c:v>
                </c:pt>
                <c:pt idx="18246">
                  <c:v>1709.0743095383141</c:v>
                </c:pt>
                <c:pt idx="18247">
                  <c:v>1736.1823539924633</c:v>
                </c:pt>
                <c:pt idx="18248">
                  <c:v>1697.5768014170253</c:v>
                </c:pt>
                <c:pt idx="18249">
                  <c:v>1700.2449068076451</c:v>
                </c:pt>
                <c:pt idx="18250">
                  <c:v>2036.0536393734524</c:v>
                </c:pt>
                <c:pt idx="18251">
                  <c:v>1717.6269995122427</c:v>
                </c:pt>
                <c:pt idx="18252">
                  <c:v>2010.288680698131</c:v>
                </c:pt>
                <c:pt idx="18253">
                  <c:v>2000.9582765533944</c:v>
                </c:pt>
                <c:pt idx="18254">
                  <c:v>1108.2729226261461</c:v>
                </c:pt>
                <c:pt idx="18255">
                  <c:v>1117.9469205109267</c:v>
                </c:pt>
                <c:pt idx="18256">
                  <c:v>1712.3903996057516</c:v>
                </c:pt>
                <c:pt idx="18257">
                  <c:v>1702.9743656667438</c:v>
                </c:pt>
                <c:pt idx="18258">
                  <c:v>2007.8375316146562</c:v>
                </c:pt>
                <c:pt idx="18259">
                  <c:v>1116.2631738077405</c:v>
                </c:pt>
                <c:pt idx="18260">
                  <c:v>1720.4915200556038</c:v>
                </c:pt>
                <c:pt idx="18261">
                  <c:v>1110.8841965571623</c:v>
                </c:pt>
                <c:pt idx="18262">
                  <c:v>1677.1203116954741</c:v>
                </c:pt>
                <c:pt idx="18263">
                  <c:v>1735.1485341959292</c:v>
                </c:pt>
                <c:pt idx="18264">
                  <c:v>1956.3239876399887</c:v>
                </c:pt>
                <c:pt idx="18265">
                  <c:v>1112.9296514562875</c:v>
                </c:pt>
                <c:pt idx="18266">
                  <c:v>1994.3788855901737</c:v>
                </c:pt>
                <c:pt idx="18267">
                  <c:v>1989.310930611415</c:v>
                </c:pt>
                <c:pt idx="18268">
                  <c:v>1131.7363137738801</c:v>
                </c:pt>
                <c:pt idx="18269">
                  <c:v>1075.3632000590287</c:v>
                </c:pt>
                <c:pt idx="18270">
                  <c:v>1070.3054761722074</c:v>
                </c:pt>
                <c:pt idx="18271">
                  <c:v>1051.6718334303557</c:v>
                </c:pt>
                <c:pt idx="18272">
                  <c:v>1717.3697994789213</c:v>
                </c:pt>
                <c:pt idx="18273">
                  <c:v>1104.9183013141485</c:v>
                </c:pt>
                <c:pt idx="18274">
                  <c:v>1098.9241331728592</c:v>
                </c:pt>
                <c:pt idx="18275">
                  <c:v>1109.595760918862</c:v>
                </c:pt>
                <c:pt idx="18276">
                  <c:v>1705.2078709001034</c:v>
                </c:pt>
                <c:pt idx="18277">
                  <c:v>1124.1488305876869</c:v>
                </c:pt>
                <c:pt idx="18278">
                  <c:v>1999.5591593877723</c:v>
                </c:pt>
                <c:pt idx="18279">
                  <c:v>1094.1631958507478</c:v>
                </c:pt>
                <c:pt idx="18280">
                  <c:v>1991.4015017301267</c:v>
                </c:pt>
                <c:pt idx="18281">
                  <c:v>1086.3690935038483</c:v>
                </c:pt>
                <c:pt idx="18282">
                  <c:v>1084.7821674868592</c:v>
                </c:pt>
                <c:pt idx="18283">
                  <c:v>1992.3134963726479</c:v>
                </c:pt>
                <c:pt idx="18284">
                  <c:v>1727.2710370515792</c:v>
                </c:pt>
                <c:pt idx="18285">
                  <c:v>1677.6061777792033</c:v>
                </c:pt>
                <c:pt idx="18286">
                  <c:v>2002.3562600827561</c:v>
                </c:pt>
                <c:pt idx="18287">
                  <c:v>1704.8144902854558</c:v>
                </c:pt>
                <c:pt idx="18288">
                  <c:v>1091.5615260067279</c:v>
                </c:pt>
                <c:pt idx="18289">
                  <c:v>1692.2848226152012</c:v>
                </c:pt>
                <c:pt idx="18290">
                  <c:v>1059.2025483093712</c:v>
                </c:pt>
                <c:pt idx="18291">
                  <c:v>1722.407052210539</c:v>
                </c:pt>
                <c:pt idx="18292">
                  <c:v>2004.3671051694662</c:v>
                </c:pt>
                <c:pt idx="18293">
                  <c:v>2039.2006139888638</c:v>
                </c:pt>
                <c:pt idx="18294">
                  <c:v>1983.7222335211038</c:v>
                </c:pt>
                <c:pt idx="18295">
                  <c:v>1975.0177403508624</c:v>
                </c:pt>
                <c:pt idx="18296">
                  <c:v>1692.08512268338</c:v>
                </c:pt>
                <c:pt idx="18297">
                  <c:v>1665.3465200231442</c:v>
                </c:pt>
                <c:pt idx="18298">
                  <c:v>1683.9976894024001</c:v>
                </c:pt>
                <c:pt idx="18299">
                  <c:v>1083.2131564927074</c:v>
                </c:pt>
                <c:pt idx="18300">
                  <c:v>2024.0524041179679</c:v>
                </c:pt>
                <c:pt idx="18301">
                  <c:v>2034.36839993178</c:v>
                </c:pt>
                <c:pt idx="18302">
                  <c:v>1107.1062525943246</c:v>
                </c:pt>
                <c:pt idx="18303">
                  <c:v>1963.6253984393036</c:v>
                </c:pt>
                <c:pt idx="18304">
                  <c:v>1689.074676820783</c:v>
                </c:pt>
                <c:pt idx="18305">
                  <c:v>1050.0316062977624</c:v>
                </c:pt>
                <c:pt idx="18306">
                  <c:v>1076.4623040144525</c:v>
                </c:pt>
                <c:pt idx="18307">
                  <c:v>1115.5350403368052</c:v>
                </c:pt>
                <c:pt idx="18308">
                  <c:v>1097.1114785176694</c:v>
                </c:pt>
                <c:pt idx="18309">
                  <c:v>1688.3362195666052</c:v>
                </c:pt>
                <c:pt idx="18310">
                  <c:v>1119.9507214775233</c:v>
                </c:pt>
                <c:pt idx="18311">
                  <c:v>1084.8000405005944</c:v>
                </c:pt>
                <c:pt idx="18312">
                  <c:v>1698.2771039064639</c:v>
                </c:pt>
                <c:pt idx="18313">
                  <c:v>1712.1506875691939</c:v>
                </c:pt>
                <c:pt idx="18314">
                  <c:v>1713.8811674543051</c:v>
                </c:pt>
                <c:pt idx="18315">
                  <c:v>1702.4080189770689</c:v>
                </c:pt>
                <c:pt idx="18316">
                  <c:v>1992.6426172438637</c:v>
                </c:pt>
                <c:pt idx="18317">
                  <c:v>1107.4089323377825</c:v>
                </c:pt>
                <c:pt idx="18318">
                  <c:v>1100.7127741821378</c:v>
                </c:pt>
                <c:pt idx="18319">
                  <c:v>1667.3431927891593</c:v>
                </c:pt>
                <c:pt idx="18320">
                  <c:v>1688.8561743147907</c:v>
                </c:pt>
                <c:pt idx="18321">
                  <c:v>1127.9274537227157</c:v>
                </c:pt>
                <c:pt idx="18322">
                  <c:v>1093.3345977409285</c:v>
                </c:pt>
                <c:pt idx="18323">
                  <c:v>1711.7129994297502</c:v>
                </c:pt>
                <c:pt idx="18324">
                  <c:v>1100.8862365619107</c:v>
                </c:pt>
                <c:pt idx="18325">
                  <c:v>1111.7137518302925</c:v>
                </c:pt>
                <c:pt idx="18326">
                  <c:v>1702.6771039035575</c:v>
                </c:pt>
                <c:pt idx="18327">
                  <c:v>1710.0035940814248</c:v>
                </c:pt>
                <c:pt idx="18328">
                  <c:v>1683.8417748518987</c:v>
                </c:pt>
                <c:pt idx="18329">
                  <c:v>1097.3766601314701</c:v>
                </c:pt>
                <c:pt idx="18330">
                  <c:v>1698.3360847006149</c:v>
                </c:pt>
                <c:pt idx="18331">
                  <c:v>1066.3725239779405</c:v>
                </c:pt>
                <c:pt idx="18332">
                  <c:v>1143.5956800932343</c:v>
                </c:pt>
                <c:pt idx="18333">
                  <c:v>1051.5580067325948</c:v>
                </c:pt>
                <c:pt idx="18334">
                  <c:v>1693.3812741407521</c:v>
                </c:pt>
                <c:pt idx="18335">
                  <c:v>1102.1646016379023</c:v>
                </c:pt>
                <c:pt idx="18336">
                  <c:v>1101.1976112887937</c:v>
                </c:pt>
                <c:pt idx="18337">
                  <c:v>1676.5648866511431</c:v>
                </c:pt>
                <c:pt idx="18338">
                  <c:v>1112.3126952066489</c:v>
                </c:pt>
                <c:pt idx="18339">
                  <c:v>2023.0618306631411</c:v>
                </c:pt>
                <c:pt idx="18340">
                  <c:v>1054.9688423555988</c:v>
                </c:pt>
                <c:pt idx="18341">
                  <c:v>1109.7359327134923</c:v>
                </c:pt>
                <c:pt idx="18342">
                  <c:v>1714.824109989434</c:v>
                </c:pt>
                <c:pt idx="18343">
                  <c:v>1106.3738523725874</c:v>
                </c:pt>
                <c:pt idx="18344">
                  <c:v>1729.1555440917625</c:v>
                </c:pt>
                <c:pt idx="18345">
                  <c:v>1120.1452496904922</c:v>
                </c:pt>
                <c:pt idx="18346">
                  <c:v>1089.7565302310938</c:v>
                </c:pt>
                <c:pt idx="18347">
                  <c:v>1082.0486316155229</c:v>
                </c:pt>
                <c:pt idx="18348">
                  <c:v>1096.5065721671124</c:v>
                </c:pt>
                <c:pt idx="18349">
                  <c:v>1107.0774687267271</c:v>
                </c:pt>
                <c:pt idx="18350">
                  <c:v>1963.1774777369637</c:v>
                </c:pt>
                <c:pt idx="18351">
                  <c:v>1988.7736137769682</c:v>
                </c:pt>
                <c:pt idx="18352">
                  <c:v>1691.3558343731258</c:v>
                </c:pt>
                <c:pt idx="18353">
                  <c:v>1105.9688261783078</c:v>
                </c:pt>
                <c:pt idx="18354">
                  <c:v>2003.8054038705343</c:v>
                </c:pt>
                <c:pt idx="18355">
                  <c:v>1098.3475416014712</c:v>
                </c:pt>
                <c:pt idx="18356">
                  <c:v>1087.4113553062907</c:v>
                </c:pt>
                <c:pt idx="18357">
                  <c:v>1056.6035956106682</c:v>
                </c:pt>
                <c:pt idx="18358">
                  <c:v>1715.556138828859</c:v>
                </c:pt>
                <c:pt idx="18359">
                  <c:v>1731.5955412476999</c:v>
                </c:pt>
                <c:pt idx="18360">
                  <c:v>1097.7155837022303</c:v>
                </c:pt>
                <c:pt idx="18361">
                  <c:v>1094.4146406107484</c:v>
                </c:pt>
                <c:pt idx="18362">
                  <c:v>1704.2708568538721</c:v>
                </c:pt>
                <c:pt idx="18363">
                  <c:v>1720.8120737743577</c:v>
                </c:pt>
                <c:pt idx="18364">
                  <c:v>1988.0357668681831</c:v>
                </c:pt>
                <c:pt idx="18365">
                  <c:v>1093.8485809295942</c:v>
                </c:pt>
                <c:pt idx="18366">
                  <c:v>1702.6098589904152</c:v>
                </c:pt>
                <c:pt idx="18367">
                  <c:v>2015.472942271984</c:v>
                </c:pt>
                <c:pt idx="18368">
                  <c:v>1080.5976821032552</c:v>
                </c:pt>
                <c:pt idx="18369">
                  <c:v>1623.3369147063977</c:v>
                </c:pt>
                <c:pt idx="18370">
                  <c:v>1125.2193495980928</c:v>
                </c:pt>
                <c:pt idx="18371">
                  <c:v>2019.1649777682826</c:v>
                </c:pt>
                <c:pt idx="18372">
                  <c:v>1136.1678533288405</c:v>
                </c:pt>
                <c:pt idx="18373">
                  <c:v>1696.0272025242771</c:v>
                </c:pt>
                <c:pt idx="18374">
                  <c:v>1985.226853324612</c:v>
                </c:pt>
                <c:pt idx="18375">
                  <c:v>1081.9409811773883</c:v>
                </c:pt>
                <c:pt idx="18376">
                  <c:v>1980.776484506865</c:v>
                </c:pt>
                <c:pt idx="18377">
                  <c:v>1999.3673617289046</c:v>
                </c:pt>
                <c:pt idx="18378">
                  <c:v>1094.356103428345</c:v>
                </c:pt>
                <c:pt idx="18379">
                  <c:v>1112.6130364778312</c:v>
                </c:pt>
                <c:pt idx="18380">
                  <c:v>1675.6087273275318</c:v>
                </c:pt>
                <c:pt idx="18381">
                  <c:v>1078.6732215573577</c:v>
                </c:pt>
                <c:pt idx="18382">
                  <c:v>1074.7995839111152</c:v>
                </c:pt>
                <c:pt idx="18383">
                  <c:v>1115.8906666502664</c:v>
                </c:pt>
                <c:pt idx="18384">
                  <c:v>1087.8403274380009</c:v>
                </c:pt>
                <c:pt idx="18385">
                  <c:v>1089.6853697894219</c:v>
                </c:pt>
                <c:pt idx="18386">
                  <c:v>1745.7353393213236</c:v>
                </c:pt>
                <c:pt idx="18387">
                  <c:v>1681.556591837717</c:v>
                </c:pt>
                <c:pt idx="18388">
                  <c:v>1732.0803025012474</c:v>
                </c:pt>
                <c:pt idx="18389">
                  <c:v>1086.3098263917384</c:v>
                </c:pt>
                <c:pt idx="18390">
                  <c:v>1750.1505581774843</c:v>
                </c:pt>
                <c:pt idx="18391">
                  <c:v>1680.5477035018575</c:v>
                </c:pt>
                <c:pt idx="18392">
                  <c:v>1097.5787526612444</c:v>
                </c:pt>
                <c:pt idx="18393">
                  <c:v>1663.5436863368827</c:v>
                </c:pt>
                <c:pt idx="18394">
                  <c:v>1687.6158898283304</c:v>
                </c:pt>
                <c:pt idx="18395">
                  <c:v>1124.7368399632037</c:v>
                </c:pt>
                <c:pt idx="18396">
                  <c:v>1728.0538785576766</c:v>
                </c:pt>
                <c:pt idx="18397">
                  <c:v>1063.7954323848808</c:v>
                </c:pt>
                <c:pt idx="18398">
                  <c:v>1108.0821219757336</c:v>
                </c:pt>
                <c:pt idx="18399">
                  <c:v>1099.9544071854662</c:v>
                </c:pt>
                <c:pt idx="18400">
                  <c:v>1053.6510618134364</c:v>
                </c:pt>
                <c:pt idx="18401">
                  <c:v>1079.4405048890717</c:v>
                </c:pt>
                <c:pt idx="18402">
                  <c:v>1675.3061941508154</c:v>
                </c:pt>
                <c:pt idx="18403">
                  <c:v>1042.695006283599</c:v>
                </c:pt>
                <c:pt idx="18404">
                  <c:v>1681.6023026703651</c:v>
                </c:pt>
                <c:pt idx="18405">
                  <c:v>1076.9520038988926</c:v>
                </c:pt>
                <c:pt idx="18406">
                  <c:v>2002.9075150908006</c:v>
                </c:pt>
                <c:pt idx="18407">
                  <c:v>1984.5951728078887</c:v>
                </c:pt>
                <c:pt idx="18408">
                  <c:v>2000.6852159958796</c:v>
                </c:pt>
                <c:pt idx="18409">
                  <c:v>1101.9507646214051</c:v>
                </c:pt>
                <c:pt idx="18410">
                  <c:v>1088.191308659281</c:v>
                </c:pt>
                <c:pt idx="18411">
                  <c:v>1115.8986252846487</c:v>
                </c:pt>
                <c:pt idx="18412">
                  <c:v>1134.9860954190167</c:v>
                </c:pt>
                <c:pt idx="18413">
                  <c:v>1731.2250907624768</c:v>
                </c:pt>
                <c:pt idx="18414">
                  <c:v>1700.2286492407081</c:v>
                </c:pt>
                <c:pt idx="18415">
                  <c:v>2001.6643768792651</c:v>
                </c:pt>
                <c:pt idx="18416">
                  <c:v>1083.3358922068994</c:v>
                </c:pt>
                <c:pt idx="18417">
                  <c:v>1104.5695395287053</c:v>
                </c:pt>
                <c:pt idx="18418">
                  <c:v>1670.6233999696424</c:v>
                </c:pt>
                <c:pt idx="18419">
                  <c:v>1700.1978595805811</c:v>
                </c:pt>
                <c:pt idx="18420">
                  <c:v>1670.7892712092269</c:v>
                </c:pt>
                <c:pt idx="18421">
                  <c:v>1679.6160684928539</c:v>
                </c:pt>
                <c:pt idx="18422">
                  <c:v>2023.9800118816652</c:v>
                </c:pt>
                <c:pt idx="18423">
                  <c:v>2028.0597889740231</c:v>
                </c:pt>
                <c:pt idx="18424">
                  <c:v>2007.5746112966222</c:v>
                </c:pt>
                <c:pt idx="18425">
                  <c:v>1087.8757287817307</c:v>
                </c:pt>
                <c:pt idx="18426">
                  <c:v>1101.9690464567946</c:v>
                </c:pt>
                <c:pt idx="18427">
                  <c:v>1688.4531490218287</c:v>
                </c:pt>
                <c:pt idx="18428">
                  <c:v>1064.6165482998649</c:v>
                </c:pt>
                <c:pt idx="18429">
                  <c:v>1690.1202409589098</c:v>
                </c:pt>
                <c:pt idx="18430">
                  <c:v>1996.6848919977463</c:v>
                </c:pt>
                <c:pt idx="18431">
                  <c:v>1999.272779128823</c:v>
                </c:pt>
                <c:pt idx="18432">
                  <c:v>2018.3083437341959</c:v>
                </c:pt>
                <c:pt idx="18433">
                  <c:v>1990.5903292096277</c:v>
                </c:pt>
                <c:pt idx="18434">
                  <c:v>2026.9991861098651</c:v>
                </c:pt>
                <c:pt idx="18435">
                  <c:v>1948.7453496955059</c:v>
                </c:pt>
                <c:pt idx="18436">
                  <c:v>1073.3122783039466</c:v>
                </c:pt>
                <c:pt idx="18437">
                  <c:v>1095.2310042800325</c:v>
                </c:pt>
                <c:pt idx="18438">
                  <c:v>1133.0011412391714</c:v>
                </c:pt>
                <c:pt idx="18439">
                  <c:v>1699.2704933371433</c:v>
                </c:pt>
                <c:pt idx="18440">
                  <c:v>1694.9906067481338</c:v>
                </c:pt>
                <c:pt idx="18441">
                  <c:v>2022.4382086336334</c:v>
                </c:pt>
                <c:pt idx="18442">
                  <c:v>1701.1257596453856</c:v>
                </c:pt>
                <c:pt idx="18443">
                  <c:v>1705.6209169724875</c:v>
                </c:pt>
                <c:pt idx="18444">
                  <c:v>1104.9563359406532</c:v>
                </c:pt>
                <c:pt idx="18445">
                  <c:v>1986.6818550253722</c:v>
                </c:pt>
                <c:pt idx="18446">
                  <c:v>1083.128333470605</c:v>
                </c:pt>
                <c:pt idx="18447">
                  <c:v>1715.5422664493383</c:v>
                </c:pt>
                <c:pt idx="18448">
                  <c:v>1109.3148414733787</c:v>
                </c:pt>
                <c:pt idx="18449">
                  <c:v>1719.7373694338394</c:v>
                </c:pt>
                <c:pt idx="18450">
                  <c:v>2012.4672334304605</c:v>
                </c:pt>
                <c:pt idx="18451">
                  <c:v>1127.5473365613288</c:v>
                </c:pt>
                <c:pt idx="18452">
                  <c:v>1101.5797139257611</c:v>
                </c:pt>
                <c:pt idx="18453">
                  <c:v>1710.3715858107507</c:v>
                </c:pt>
                <c:pt idx="18454">
                  <c:v>1718.8861289518773</c:v>
                </c:pt>
                <c:pt idx="18455">
                  <c:v>1717.4956774687603</c:v>
                </c:pt>
                <c:pt idx="18456">
                  <c:v>1678.3623388908268</c:v>
                </c:pt>
                <c:pt idx="18457">
                  <c:v>1690.8583753643868</c:v>
                </c:pt>
                <c:pt idx="18458">
                  <c:v>1109.5003407714503</c:v>
                </c:pt>
                <c:pt idx="18459">
                  <c:v>1109.4248442941084</c:v>
                </c:pt>
                <c:pt idx="18460">
                  <c:v>1704.5136777873865</c:v>
                </c:pt>
                <c:pt idx="18461">
                  <c:v>1119.8083559901631</c:v>
                </c:pt>
                <c:pt idx="18462">
                  <c:v>1685.7418195813173</c:v>
                </c:pt>
                <c:pt idx="18463">
                  <c:v>1135.4284832445655</c:v>
                </c:pt>
                <c:pt idx="18464">
                  <c:v>1097.7195548054717</c:v>
                </c:pt>
                <c:pt idx="18465">
                  <c:v>1109.1455715880043</c:v>
                </c:pt>
                <c:pt idx="18466">
                  <c:v>1067.5386491975573</c:v>
                </c:pt>
                <c:pt idx="18467">
                  <c:v>1090.0728036370467</c:v>
                </c:pt>
                <c:pt idx="18468">
                  <c:v>2036.2786776169553</c:v>
                </c:pt>
                <c:pt idx="18469">
                  <c:v>1100.3580925892322</c:v>
                </c:pt>
                <c:pt idx="18470">
                  <c:v>1107.7365963070324</c:v>
                </c:pt>
                <c:pt idx="18471">
                  <c:v>1104.0082517206329</c:v>
                </c:pt>
                <c:pt idx="18472">
                  <c:v>1092.0030175435802</c:v>
                </c:pt>
                <c:pt idx="18473">
                  <c:v>1691.4436232959761</c:v>
                </c:pt>
                <c:pt idx="18474">
                  <c:v>2018.1651838585638</c:v>
                </c:pt>
                <c:pt idx="18475">
                  <c:v>1685.2507722743496</c:v>
                </c:pt>
                <c:pt idx="18476">
                  <c:v>1712.1923721352757</c:v>
                </c:pt>
                <c:pt idx="18477">
                  <c:v>1992.7854492704071</c:v>
                </c:pt>
                <c:pt idx="18478">
                  <c:v>1108.0219550504528</c:v>
                </c:pt>
                <c:pt idx="18479">
                  <c:v>1095.8754637981019</c:v>
                </c:pt>
                <c:pt idx="18480">
                  <c:v>2046.7170426386986</c:v>
                </c:pt>
                <c:pt idx="18481">
                  <c:v>2012.9643738657242</c:v>
                </c:pt>
                <c:pt idx="18482">
                  <c:v>2024.8362659959914</c:v>
                </c:pt>
                <c:pt idx="18483">
                  <c:v>1996.016908289469</c:v>
                </c:pt>
                <c:pt idx="18484">
                  <c:v>2014.9121001748626</c:v>
                </c:pt>
                <c:pt idx="18485">
                  <c:v>1081.2490714653923</c:v>
                </c:pt>
                <c:pt idx="18486">
                  <c:v>1112.5723249838502</c:v>
                </c:pt>
                <c:pt idx="18487">
                  <c:v>1709.9026657294608</c:v>
                </c:pt>
                <c:pt idx="18488">
                  <c:v>1110.7529904758608</c:v>
                </c:pt>
                <c:pt idx="18489">
                  <c:v>1080.0181310625132</c:v>
                </c:pt>
                <c:pt idx="18490">
                  <c:v>1680.7370264890965</c:v>
                </c:pt>
                <c:pt idx="18491">
                  <c:v>1975.1405988092106</c:v>
                </c:pt>
                <c:pt idx="18492">
                  <c:v>1715.1664710588757</c:v>
                </c:pt>
                <c:pt idx="18493">
                  <c:v>1985.2386704856438</c:v>
                </c:pt>
                <c:pt idx="18494">
                  <c:v>1988.6302572095124</c:v>
                </c:pt>
                <c:pt idx="18495">
                  <c:v>1708.1535004074242</c:v>
                </c:pt>
                <c:pt idx="18496">
                  <c:v>1099.9996653538606</c:v>
                </c:pt>
                <c:pt idx="18497">
                  <c:v>1092.5477188905077</c:v>
                </c:pt>
                <c:pt idx="18498">
                  <c:v>1094.4050912285172</c:v>
                </c:pt>
                <c:pt idx="18499">
                  <c:v>1104.1076070702497</c:v>
                </c:pt>
                <c:pt idx="18500">
                  <c:v>1096.2991625852003</c:v>
                </c:pt>
                <c:pt idx="18501">
                  <c:v>1063.525593710619</c:v>
                </c:pt>
                <c:pt idx="18502">
                  <c:v>1093.0508897752111</c:v>
                </c:pt>
                <c:pt idx="18503">
                  <c:v>1703.1714760333534</c:v>
                </c:pt>
                <c:pt idx="18504">
                  <c:v>1733.4014071080101</c:v>
                </c:pt>
                <c:pt idx="18505">
                  <c:v>1990.5421440199766</c:v>
                </c:pt>
                <c:pt idx="18506">
                  <c:v>1075.7390497903482</c:v>
                </c:pt>
                <c:pt idx="18507">
                  <c:v>1118.3600150639904</c:v>
                </c:pt>
                <c:pt idx="18508">
                  <c:v>1974.2816531757676</c:v>
                </c:pt>
                <c:pt idx="18509">
                  <c:v>2006.0928461124106</c:v>
                </c:pt>
                <c:pt idx="18510">
                  <c:v>1112.2993698579296</c:v>
                </c:pt>
                <c:pt idx="18511">
                  <c:v>1110.1095818686792</c:v>
                </c:pt>
                <c:pt idx="18512">
                  <c:v>1695.0948075746849</c:v>
                </c:pt>
                <c:pt idx="18513">
                  <c:v>1686.4072920431709</c:v>
                </c:pt>
                <c:pt idx="18514">
                  <c:v>1109.5953520116448</c:v>
                </c:pt>
                <c:pt idx="18515">
                  <c:v>1047.1950371456799</c:v>
                </c:pt>
                <c:pt idx="18516">
                  <c:v>1722.7151216530874</c:v>
                </c:pt>
                <c:pt idx="18517">
                  <c:v>1702.2652174504283</c:v>
                </c:pt>
                <c:pt idx="18518">
                  <c:v>1114.4981947548076</c:v>
                </c:pt>
                <c:pt idx="18519">
                  <c:v>1103.51965045161</c:v>
                </c:pt>
                <c:pt idx="18520">
                  <c:v>2051.9929119262983</c:v>
                </c:pt>
                <c:pt idx="18521">
                  <c:v>1984.7773193750268</c:v>
                </c:pt>
                <c:pt idx="18522">
                  <c:v>2000.1958283731274</c:v>
                </c:pt>
                <c:pt idx="18523">
                  <c:v>1991.6456598745635</c:v>
                </c:pt>
                <c:pt idx="18524">
                  <c:v>1102.0492812497146</c:v>
                </c:pt>
                <c:pt idx="18525">
                  <c:v>2007.9636242699453</c:v>
                </c:pt>
                <c:pt idx="18526">
                  <c:v>1713.1238821312299</c:v>
                </c:pt>
                <c:pt idx="18527">
                  <c:v>1704.05732138848</c:v>
                </c:pt>
                <c:pt idx="18528">
                  <c:v>1086.367949367283</c:v>
                </c:pt>
                <c:pt idx="18529">
                  <c:v>1095.8375571836928</c:v>
                </c:pt>
                <c:pt idx="18530">
                  <c:v>1688.4878242471341</c:v>
                </c:pt>
                <c:pt idx="18531">
                  <c:v>1991.8271326728893</c:v>
                </c:pt>
                <c:pt idx="18532">
                  <c:v>1682.3285676457995</c:v>
                </c:pt>
                <c:pt idx="18533">
                  <c:v>1125.0963021457187</c:v>
                </c:pt>
                <c:pt idx="18534">
                  <c:v>1096.7872427160883</c:v>
                </c:pt>
                <c:pt idx="18535">
                  <c:v>1726.4605770871833</c:v>
                </c:pt>
                <c:pt idx="18536">
                  <c:v>2017.9959870553605</c:v>
                </c:pt>
                <c:pt idx="18537">
                  <c:v>1118.5408758196352</c:v>
                </c:pt>
                <c:pt idx="18538">
                  <c:v>1703.3549435395778</c:v>
                </c:pt>
                <c:pt idx="18539">
                  <c:v>1087.0122955714653</c:v>
                </c:pt>
                <c:pt idx="18540">
                  <c:v>2018.3917403634855</c:v>
                </c:pt>
                <c:pt idx="18541">
                  <c:v>2012.2853535448696</c:v>
                </c:pt>
                <c:pt idx="18542">
                  <c:v>1687.1367254520326</c:v>
                </c:pt>
                <c:pt idx="18543">
                  <c:v>1077.1638447091893</c:v>
                </c:pt>
                <c:pt idx="18544">
                  <c:v>1089.2104408353598</c:v>
                </c:pt>
                <c:pt idx="18545">
                  <c:v>1124.6865498079449</c:v>
                </c:pt>
                <c:pt idx="18546">
                  <c:v>1694.6971341019755</c:v>
                </c:pt>
                <c:pt idx="18547">
                  <c:v>1701.5882511000752</c:v>
                </c:pt>
                <c:pt idx="18548">
                  <c:v>2019.2788251163711</c:v>
                </c:pt>
                <c:pt idx="18549">
                  <c:v>1070.5726211081374</c:v>
                </c:pt>
                <c:pt idx="18550">
                  <c:v>1072.4558525989669</c:v>
                </c:pt>
                <c:pt idx="18551">
                  <c:v>1098.3647093031514</c:v>
                </c:pt>
                <c:pt idx="18552">
                  <c:v>1110.8002666732527</c:v>
                </c:pt>
                <c:pt idx="18553">
                  <c:v>2015.6197496081775</c:v>
                </c:pt>
                <c:pt idx="18554">
                  <c:v>1091.5011900174345</c:v>
                </c:pt>
                <c:pt idx="18555">
                  <c:v>1110.0405713842683</c:v>
                </c:pt>
                <c:pt idx="18556">
                  <c:v>1704.0760955381882</c:v>
                </c:pt>
                <c:pt idx="18557">
                  <c:v>1114.4097297153883</c:v>
                </c:pt>
                <c:pt idx="18558">
                  <c:v>1091.6833654000864</c:v>
                </c:pt>
                <c:pt idx="18559">
                  <c:v>1093.5916190359885</c:v>
                </c:pt>
                <c:pt idx="18560">
                  <c:v>1131.8534352479053</c:v>
                </c:pt>
                <c:pt idx="18561">
                  <c:v>1109.8647464596711</c:v>
                </c:pt>
                <c:pt idx="18562">
                  <c:v>1111.8715702156028</c:v>
                </c:pt>
                <c:pt idx="18563">
                  <c:v>1085.2131749606665</c:v>
                </c:pt>
                <c:pt idx="18564">
                  <c:v>1118.9218517210284</c:v>
                </c:pt>
                <c:pt idx="18565">
                  <c:v>1143.7363889421629</c:v>
                </c:pt>
                <c:pt idx="18566">
                  <c:v>1072.2385104503867</c:v>
                </c:pt>
                <c:pt idx="18567">
                  <c:v>1074.5425377971599</c:v>
                </c:pt>
                <c:pt idx="18568">
                  <c:v>1702.7089590684882</c:v>
                </c:pt>
                <c:pt idx="18569">
                  <c:v>1086.4900061669605</c:v>
                </c:pt>
                <c:pt idx="18570">
                  <c:v>1094.7026839774903</c:v>
                </c:pt>
                <c:pt idx="18571">
                  <c:v>1090.8072142739084</c:v>
                </c:pt>
                <c:pt idx="18572">
                  <c:v>1085.2840856577359</c:v>
                </c:pt>
                <c:pt idx="18573">
                  <c:v>1091.7116504526175</c:v>
                </c:pt>
                <c:pt idx="18574">
                  <c:v>1113.4958248500752</c:v>
                </c:pt>
                <c:pt idx="18575">
                  <c:v>1713.7431130013319</c:v>
                </c:pt>
                <c:pt idx="18576">
                  <c:v>1097.7812709050695</c:v>
                </c:pt>
                <c:pt idx="18577">
                  <c:v>1128.1684592655984</c:v>
                </c:pt>
                <c:pt idx="18578">
                  <c:v>2005.5447774679203</c:v>
                </c:pt>
                <c:pt idx="18579">
                  <c:v>1993.1496130278724</c:v>
                </c:pt>
                <c:pt idx="18580">
                  <c:v>1693.1865023728362</c:v>
                </c:pt>
                <c:pt idx="18581">
                  <c:v>1111.9298177972196</c:v>
                </c:pt>
                <c:pt idx="18582">
                  <c:v>1113.8752804279086</c:v>
                </c:pt>
                <c:pt idx="18583">
                  <c:v>1982.4612820017408</c:v>
                </c:pt>
                <c:pt idx="18584">
                  <c:v>1964.5998896888211</c:v>
                </c:pt>
                <c:pt idx="18585">
                  <c:v>1075.5775200726134</c:v>
                </c:pt>
                <c:pt idx="18586">
                  <c:v>1091.7296682446975</c:v>
                </c:pt>
                <c:pt idx="18587">
                  <c:v>1115.2089265186751</c:v>
                </c:pt>
                <c:pt idx="18588">
                  <c:v>1070.0296000319579</c:v>
                </c:pt>
                <c:pt idx="18589">
                  <c:v>2013.4651815712123</c:v>
                </c:pt>
                <c:pt idx="18590">
                  <c:v>1122.8987657708028</c:v>
                </c:pt>
                <c:pt idx="18591">
                  <c:v>1110.850295773547</c:v>
                </c:pt>
                <c:pt idx="18592">
                  <c:v>1115.5798067081357</c:v>
                </c:pt>
                <c:pt idx="18593">
                  <c:v>1118.0232925891121</c:v>
                </c:pt>
                <c:pt idx="18594">
                  <c:v>1092.8235261811924</c:v>
                </c:pt>
                <c:pt idx="18595">
                  <c:v>1107.8743092123818</c:v>
                </c:pt>
                <c:pt idx="18596">
                  <c:v>1686.3368548940043</c:v>
                </c:pt>
                <c:pt idx="18597">
                  <c:v>1688.9498182775783</c:v>
                </c:pt>
                <c:pt idx="18598">
                  <c:v>1099.7843669794943</c:v>
                </c:pt>
                <c:pt idx="18599">
                  <c:v>1114.8729188850698</c:v>
                </c:pt>
                <c:pt idx="18600">
                  <c:v>1097.2209262512272</c:v>
                </c:pt>
                <c:pt idx="18601">
                  <c:v>1081.7311573108118</c:v>
                </c:pt>
                <c:pt idx="18602">
                  <c:v>1122.7500525178837</c:v>
                </c:pt>
                <c:pt idx="18603">
                  <c:v>1683.9462136383843</c:v>
                </c:pt>
                <c:pt idx="18604">
                  <c:v>1699.511283449204</c:v>
                </c:pt>
                <c:pt idx="18605">
                  <c:v>2011.0315223484517</c:v>
                </c:pt>
                <c:pt idx="18606">
                  <c:v>1066.5526656231116</c:v>
                </c:pt>
                <c:pt idx="18607">
                  <c:v>1713.2189440646634</c:v>
                </c:pt>
                <c:pt idx="18608">
                  <c:v>1104.1545539496813</c:v>
                </c:pt>
                <c:pt idx="18609">
                  <c:v>1123.2188318884807</c:v>
                </c:pt>
                <c:pt idx="18610">
                  <c:v>1083.7009499145258</c:v>
                </c:pt>
                <c:pt idx="18611">
                  <c:v>1094.1206351441924</c:v>
                </c:pt>
                <c:pt idx="18612">
                  <c:v>1072.3132278110372</c:v>
                </c:pt>
                <c:pt idx="18613">
                  <c:v>1110.7801343263686</c:v>
                </c:pt>
                <c:pt idx="18614">
                  <c:v>1689.089832809173</c:v>
                </c:pt>
                <c:pt idx="18615">
                  <c:v>1112.7400269460543</c:v>
                </c:pt>
                <c:pt idx="18616">
                  <c:v>1994.2241456314864</c:v>
                </c:pt>
                <c:pt idx="18617">
                  <c:v>2010.9396698167125</c:v>
                </c:pt>
                <c:pt idx="18618">
                  <c:v>1086.5076871040833</c:v>
                </c:pt>
                <c:pt idx="18619">
                  <c:v>1986.7975914647275</c:v>
                </c:pt>
                <c:pt idx="18620">
                  <c:v>1984.0520365461348</c:v>
                </c:pt>
                <c:pt idx="18621">
                  <c:v>1981.1874885134143</c:v>
                </c:pt>
                <c:pt idx="18622">
                  <c:v>1109.3623151758898</c:v>
                </c:pt>
                <c:pt idx="18623">
                  <c:v>1098.2324751971548</c:v>
                </c:pt>
                <c:pt idx="18624">
                  <c:v>1087.4776856599624</c:v>
                </c:pt>
                <c:pt idx="18625">
                  <c:v>1086.9924355684427</c:v>
                </c:pt>
                <c:pt idx="18626">
                  <c:v>1676.1525736091739</c:v>
                </c:pt>
                <c:pt idx="18627">
                  <c:v>1689.239370201471</c:v>
                </c:pt>
                <c:pt idx="18628">
                  <c:v>1076.7208147216272</c:v>
                </c:pt>
                <c:pt idx="18629">
                  <c:v>2002.4286798326668</c:v>
                </c:pt>
                <c:pt idx="18630">
                  <c:v>1994.7334506555758</c:v>
                </c:pt>
                <c:pt idx="18631">
                  <c:v>1077.7353667889763</c:v>
                </c:pt>
                <c:pt idx="18632">
                  <c:v>1078.4148208790164</c:v>
                </c:pt>
                <c:pt idx="18633">
                  <c:v>1114.7357159248622</c:v>
                </c:pt>
                <c:pt idx="18634">
                  <c:v>1727.7368646537072</c:v>
                </c:pt>
                <c:pt idx="18635">
                  <c:v>2007.1259526414362</c:v>
                </c:pt>
                <c:pt idx="18636">
                  <c:v>1682.8919294248835</c:v>
                </c:pt>
                <c:pt idx="18637">
                  <c:v>1083.4314073249268</c:v>
                </c:pt>
                <c:pt idx="18638">
                  <c:v>2001.5932106206487</c:v>
                </c:pt>
                <c:pt idx="18639">
                  <c:v>1970.6733397548367</c:v>
                </c:pt>
                <c:pt idx="18640">
                  <c:v>1115.4287236112639</c:v>
                </c:pt>
                <c:pt idx="18641">
                  <c:v>1690.4701432274915</c:v>
                </c:pt>
                <c:pt idx="18642">
                  <c:v>1988.2623838033012</c:v>
                </c:pt>
                <c:pt idx="18643">
                  <c:v>2003.7015662049371</c:v>
                </c:pt>
                <c:pt idx="18644">
                  <c:v>2007.3903533558639</c:v>
                </c:pt>
                <c:pt idx="18645">
                  <c:v>1081.2747889217908</c:v>
                </c:pt>
                <c:pt idx="18646">
                  <c:v>1105.7081491985443</c:v>
                </c:pt>
                <c:pt idx="18647">
                  <c:v>1101.2384250659827</c:v>
                </c:pt>
                <c:pt idx="18648">
                  <c:v>1089.0757187028291</c:v>
                </c:pt>
                <c:pt idx="18649">
                  <c:v>1091.948894972654</c:v>
                </c:pt>
                <c:pt idx="18650">
                  <c:v>1726.7118233695994</c:v>
                </c:pt>
                <c:pt idx="18651">
                  <c:v>1999.1629695001484</c:v>
                </c:pt>
                <c:pt idx="18652">
                  <c:v>1104.9941270822662</c:v>
                </c:pt>
                <c:pt idx="18653">
                  <c:v>1983.2785978393326</c:v>
                </c:pt>
                <c:pt idx="18654">
                  <c:v>1726.2553390627347</c:v>
                </c:pt>
                <c:pt idx="18655">
                  <c:v>1092.6689044924476</c:v>
                </c:pt>
                <c:pt idx="18656">
                  <c:v>1712.5110970290291</c:v>
                </c:pt>
                <c:pt idx="18657">
                  <c:v>1086.5875285813629</c:v>
                </c:pt>
                <c:pt idx="18658">
                  <c:v>1996.8193752723992</c:v>
                </c:pt>
                <c:pt idx="18659">
                  <c:v>1097.9509955119318</c:v>
                </c:pt>
                <c:pt idx="18660">
                  <c:v>1091.976216999675</c:v>
                </c:pt>
                <c:pt idx="18661">
                  <c:v>1725.1788211625828</c:v>
                </c:pt>
                <c:pt idx="18662">
                  <c:v>1948.2121005209883</c:v>
                </c:pt>
                <c:pt idx="18663">
                  <c:v>1095.3645667291598</c:v>
                </c:pt>
                <c:pt idx="18664">
                  <c:v>1108.0355820521165</c:v>
                </c:pt>
                <c:pt idx="18665">
                  <c:v>1687.9170925219298</c:v>
                </c:pt>
                <c:pt idx="18666">
                  <c:v>2002.5270135682701</c:v>
                </c:pt>
                <c:pt idx="18667">
                  <c:v>1971.4524066357549</c:v>
                </c:pt>
                <c:pt idx="18668">
                  <c:v>1689.8001345755424</c:v>
                </c:pt>
                <c:pt idx="18669">
                  <c:v>2013.3739643287877</c:v>
                </c:pt>
                <c:pt idx="18670">
                  <c:v>2005.5968162655167</c:v>
                </c:pt>
                <c:pt idx="18671">
                  <c:v>1700.2455398255424</c:v>
                </c:pt>
                <c:pt idx="18672">
                  <c:v>1979.4640813696174</c:v>
                </c:pt>
                <c:pt idx="18673">
                  <c:v>1125.1315810427816</c:v>
                </c:pt>
                <c:pt idx="18674">
                  <c:v>1074.8402206435198</c:v>
                </c:pt>
                <c:pt idx="18675">
                  <c:v>1724.974561496882</c:v>
                </c:pt>
                <c:pt idx="18676">
                  <c:v>2003.8136161037473</c:v>
                </c:pt>
                <c:pt idx="18677">
                  <c:v>1104.7778657395575</c:v>
                </c:pt>
                <c:pt idx="18678">
                  <c:v>1080.0608265014548</c:v>
                </c:pt>
                <c:pt idx="18679">
                  <c:v>1099.2531318857575</c:v>
                </c:pt>
                <c:pt idx="18680">
                  <c:v>1124.0873410136012</c:v>
                </c:pt>
                <c:pt idx="18681">
                  <c:v>1997.3847642484939</c:v>
                </c:pt>
                <c:pt idx="18682">
                  <c:v>1123.6268128696479</c:v>
                </c:pt>
                <c:pt idx="18683">
                  <c:v>1077.0450445295708</c:v>
                </c:pt>
                <c:pt idx="18684">
                  <c:v>1717.6388270986702</c:v>
                </c:pt>
                <c:pt idx="18685">
                  <c:v>1148.6611955586168</c:v>
                </c:pt>
                <c:pt idx="18686">
                  <c:v>1118.6751530464851</c:v>
                </c:pt>
                <c:pt idx="18687">
                  <c:v>1720.6398147008108</c:v>
                </c:pt>
                <c:pt idx="18688">
                  <c:v>1709.6759195404613</c:v>
                </c:pt>
                <c:pt idx="18689">
                  <c:v>2020.3873842355433</c:v>
                </c:pt>
                <c:pt idx="18690">
                  <c:v>1982.601235241106</c:v>
                </c:pt>
                <c:pt idx="18691">
                  <c:v>1098.7463134661211</c:v>
                </c:pt>
                <c:pt idx="18692">
                  <c:v>2014.3291721867452</c:v>
                </c:pt>
                <c:pt idx="18693">
                  <c:v>1093.6893218399518</c:v>
                </c:pt>
                <c:pt idx="18694">
                  <c:v>1076.2570173763988</c:v>
                </c:pt>
                <c:pt idx="18695">
                  <c:v>1101.0076677857282</c:v>
                </c:pt>
                <c:pt idx="18696">
                  <c:v>1719.2105588741399</c:v>
                </c:pt>
                <c:pt idx="18697">
                  <c:v>1698.2851650900132</c:v>
                </c:pt>
                <c:pt idx="18698">
                  <c:v>1101.4816942909654</c:v>
                </c:pt>
                <c:pt idx="18699">
                  <c:v>2027.4417050941672</c:v>
                </c:pt>
                <c:pt idx="18700">
                  <c:v>1119.6099132353061</c:v>
                </c:pt>
                <c:pt idx="18701">
                  <c:v>2032.628663022947</c:v>
                </c:pt>
                <c:pt idx="18702">
                  <c:v>1117.0189740414319</c:v>
                </c:pt>
                <c:pt idx="18703">
                  <c:v>1114.3733917543209</c:v>
                </c:pt>
                <c:pt idx="18704">
                  <c:v>2006.1317558178125</c:v>
                </c:pt>
                <c:pt idx="18705">
                  <c:v>1058.2849932376189</c:v>
                </c:pt>
                <c:pt idx="18706">
                  <c:v>1724.3623543306799</c:v>
                </c:pt>
                <c:pt idx="18707">
                  <c:v>1072.5613847073325</c:v>
                </c:pt>
                <c:pt idx="18708">
                  <c:v>2037.5935848311165</c:v>
                </c:pt>
                <c:pt idx="18709">
                  <c:v>1695.3079808080327</c:v>
                </c:pt>
                <c:pt idx="18710">
                  <c:v>1120.3968776532563</c:v>
                </c:pt>
                <c:pt idx="18711">
                  <c:v>2007.4568270395564</c:v>
                </c:pt>
                <c:pt idx="18712">
                  <c:v>2010.4279800784188</c:v>
                </c:pt>
                <c:pt idx="18713">
                  <c:v>2014.6848647057877</c:v>
                </c:pt>
                <c:pt idx="18714">
                  <c:v>2026.2290299797517</c:v>
                </c:pt>
                <c:pt idx="18715">
                  <c:v>2028.1728938322362</c:v>
                </c:pt>
                <c:pt idx="18716">
                  <c:v>2000.0668418366456</c:v>
                </c:pt>
                <c:pt idx="18717">
                  <c:v>2009.5819982245782</c:v>
                </c:pt>
                <c:pt idx="18718">
                  <c:v>1999.7464473015023</c:v>
                </c:pt>
                <c:pt idx="18719">
                  <c:v>2001.178504588562</c:v>
                </c:pt>
                <c:pt idx="18720">
                  <c:v>1114.6923822670785</c:v>
                </c:pt>
                <c:pt idx="18721">
                  <c:v>1129.0046399463181</c:v>
                </c:pt>
                <c:pt idx="18722">
                  <c:v>1142.5517851550765</c:v>
                </c:pt>
                <c:pt idx="18723">
                  <c:v>1697.4931268553673</c:v>
                </c:pt>
                <c:pt idx="18724">
                  <c:v>2008.7634474267827</c:v>
                </c:pt>
                <c:pt idx="18725">
                  <c:v>2033.2937105201286</c:v>
                </c:pt>
                <c:pt idx="18726">
                  <c:v>1994.5873258833501</c:v>
                </c:pt>
                <c:pt idx="18727">
                  <c:v>1993.3379159553219</c:v>
                </c:pt>
                <c:pt idx="18728">
                  <c:v>1975.7319367138075</c:v>
                </c:pt>
                <c:pt idx="18729">
                  <c:v>1987.0442321471803</c:v>
                </c:pt>
                <c:pt idx="18730">
                  <c:v>2007.4127421817418</c:v>
                </c:pt>
                <c:pt idx="18731">
                  <c:v>1116.377659491063</c:v>
                </c:pt>
                <c:pt idx="18732">
                  <c:v>1134.416007718138</c:v>
                </c:pt>
                <c:pt idx="18733">
                  <c:v>1112.2905634528595</c:v>
                </c:pt>
                <c:pt idx="18734">
                  <c:v>1108.6263221177812</c:v>
                </c:pt>
                <c:pt idx="18735">
                  <c:v>1120.3115331066754</c:v>
                </c:pt>
                <c:pt idx="18736">
                  <c:v>1097.3969352988777</c:v>
                </c:pt>
                <c:pt idx="18737">
                  <c:v>1639.0728061760601</c:v>
                </c:pt>
                <c:pt idx="18738">
                  <c:v>1131.76317732029</c:v>
                </c:pt>
                <c:pt idx="18739">
                  <c:v>1689.2607642190492</c:v>
                </c:pt>
                <c:pt idx="18740">
                  <c:v>1095.9181902738103</c:v>
                </c:pt>
                <c:pt idx="18741">
                  <c:v>1101.5983212300248</c:v>
                </c:pt>
                <c:pt idx="18742">
                  <c:v>1739.4687654976137</c:v>
                </c:pt>
                <c:pt idx="18743">
                  <c:v>1107.3788129369577</c:v>
                </c:pt>
                <c:pt idx="18744">
                  <c:v>1096.5161074196142</c:v>
                </c:pt>
                <c:pt idx="18745">
                  <c:v>1093.7873723115497</c:v>
                </c:pt>
                <c:pt idx="18746">
                  <c:v>1703.0199767824433</c:v>
                </c:pt>
                <c:pt idx="18747">
                  <c:v>1150.6874057884963</c:v>
                </c:pt>
                <c:pt idx="18748">
                  <c:v>1085.3837495204064</c:v>
                </c:pt>
                <c:pt idx="18749">
                  <c:v>1071.7146027304366</c:v>
                </c:pt>
                <c:pt idx="18750">
                  <c:v>1995.2633672298464</c:v>
                </c:pt>
                <c:pt idx="18751">
                  <c:v>2003.515406111268</c:v>
                </c:pt>
                <c:pt idx="18752">
                  <c:v>1138.2228507662724</c:v>
                </c:pt>
                <c:pt idx="18753">
                  <c:v>2012.6746080952296</c:v>
                </c:pt>
                <c:pt idx="18754">
                  <c:v>2005.1720062154911</c:v>
                </c:pt>
                <c:pt idx="18755">
                  <c:v>1106.0467676819862</c:v>
                </c:pt>
                <c:pt idx="18756">
                  <c:v>1098.4228765810051</c:v>
                </c:pt>
                <c:pt idx="18757">
                  <c:v>1105.9787403990583</c:v>
                </c:pt>
                <c:pt idx="18758">
                  <c:v>1108.7081832521985</c:v>
                </c:pt>
                <c:pt idx="18759">
                  <c:v>1073.3081913041533</c:v>
                </c:pt>
                <c:pt idx="18760">
                  <c:v>1070.4982187711944</c:v>
                </c:pt>
                <c:pt idx="18761">
                  <c:v>1084.0410962984599</c:v>
                </c:pt>
                <c:pt idx="18762">
                  <c:v>1062.3475130185773</c:v>
                </c:pt>
                <c:pt idx="18763">
                  <c:v>1085.0800116382848</c:v>
                </c:pt>
                <c:pt idx="18764">
                  <c:v>1683.3018956868577</c:v>
                </c:pt>
                <c:pt idx="18765">
                  <c:v>1975.4010320244338</c:v>
                </c:pt>
                <c:pt idx="18766">
                  <c:v>1100.0613046435269</c:v>
                </c:pt>
                <c:pt idx="18767">
                  <c:v>1686.3054968131839</c:v>
                </c:pt>
                <c:pt idx="18768">
                  <c:v>1091.5546383051083</c:v>
                </c:pt>
                <c:pt idx="18769">
                  <c:v>1695.4014867880437</c:v>
                </c:pt>
                <c:pt idx="18770">
                  <c:v>1106.2177422968139</c:v>
                </c:pt>
                <c:pt idx="18771">
                  <c:v>1103.917087599677</c:v>
                </c:pt>
                <c:pt idx="18772">
                  <c:v>1092.2247889848777</c:v>
                </c:pt>
                <c:pt idx="18773">
                  <c:v>1729.6624015730779</c:v>
                </c:pt>
                <c:pt idx="18774">
                  <c:v>1696.4272492311807</c:v>
                </c:pt>
                <c:pt idx="18775">
                  <c:v>1124.0279510078026</c:v>
                </c:pt>
                <c:pt idx="18776">
                  <c:v>1069.3006483072368</c:v>
                </c:pt>
                <c:pt idx="18777">
                  <c:v>1105.06046811901</c:v>
                </c:pt>
                <c:pt idx="18778">
                  <c:v>1057.9531348977521</c:v>
                </c:pt>
                <c:pt idx="18779">
                  <c:v>1697.0865764692528</c:v>
                </c:pt>
                <c:pt idx="18780">
                  <c:v>1722.3653646026808</c:v>
                </c:pt>
                <c:pt idx="18781">
                  <c:v>1670.5810857229585</c:v>
                </c:pt>
                <c:pt idx="18782">
                  <c:v>1707.3656255489846</c:v>
                </c:pt>
                <c:pt idx="18783">
                  <c:v>1676.5075788171889</c:v>
                </c:pt>
                <c:pt idx="18784">
                  <c:v>1689.8823707156457</c:v>
                </c:pt>
                <c:pt idx="18785">
                  <c:v>1083.1931565308923</c:v>
                </c:pt>
                <c:pt idx="18786">
                  <c:v>1126.9542973028701</c:v>
                </c:pt>
                <c:pt idx="18787">
                  <c:v>1674.5266231458734</c:v>
                </c:pt>
                <c:pt idx="18788">
                  <c:v>1682.10858571621</c:v>
                </c:pt>
                <c:pt idx="18789">
                  <c:v>1734.937447756656</c:v>
                </c:pt>
                <c:pt idx="18790">
                  <c:v>1686.929711773794</c:v>
                </c:pt>
                <c:pt idx="18791">
                  <c:v>1095.7829584552189</c:v>
                </c:pt>
                <c:pt idx="18792">
                  <c:v>1110.0923117732029</c:v>
                </c:pt>
                <c:pt idx="18793">
                  <c:v>1095.5164408766077</c:v>
                </c:pt>
                <c:pt idx="18794">
                  <c:v>1106.0311792208981</c:v>
                </c:pt>
                <c:pt idx="18795">
                  <c:v>1707.8627223457877</c:v>
                </c:pt>
                <c:pt idx="18796">
                  <c:v>1700.1629139387098</c:v>
                </c:pt>
                <c:pt idx="18797">
                  <c:v>1083.9346367547255</c:v>
                </c:pt>
                <c:pt idx="18798">
                  <c:v>1102.0665097456479</c:v>
                </c:pt>
                <c:pt idx="18799">
                  <c:v>1100.0120092563914</c:v>
                </c:pt>
                <c:pt idx="18800">
                  <c:v>1108.4129430871578</c:v>
                </c:pt>
                <c:pt idx="18801">
                  <c:v>1101.4368204957959</c:v>
                </c:pt>
                <c:pt idx="18802">
                  <c:v>1725.9264948104981</c:v>
                </c:pt>
                <c:pt idx="18803">
                  <c:v>1065.552653782584</c:v>
                </c:pt>
                <c:pt idx="18804">
                  <c:v>1998.0853872648263</c:v>
                </c:pt>
                <c:pt idx="18805">
                  <c:v>1107.388270004978</c:v>
                </c:pt>
                <c:pt idx="18806">
                  <c:v>1693.530350721473</c:v>
                </c:pt>
                <c:pt idx="18807">
                  <c:v>1099.3089573834995</c:v>
                </c:pt>
                <c:pt idx="18808">
                  <c:v>1990.3557026670312</c:v>
                </c:pt>
                <c:pt idx="18809">
                  <c:v>2015.6823106595889</c:v>
                </c:pt>
                <c:pt idx="18810">
                  <c:v>2010.711101253459</c:v>
                </c:pt>
                <c:pt idx="18811">
                  <c:v>2003.6125355086072</c:v>
                </c:pt>
                <c:pt idx="18812">
                  <c:v>1676.534926983265</c:v>
                </c:pt>
                <c:pt idx="18813">
                  <c:v>1116.2932476721701</c:v>
                </c:pt>
                <c:pt idx="18814">
                  <c:v>1140.2480330825222</c:v>
                </c:pt>
                <c:pt idx="18815">
                  <c:v>2000.5296219615545</c:v>
                </c:pt>
                <c:pt idx="18816">
                  <c:v>2018.7960277823893</c:v>
                </c:pt>
                <c:pt idx="18817">
                  <c:v>1074.7532770030252</c:v>
                </c:pt>
                <c:pt idx="18818">
                  <c:v>1701.2855476250365</c:v>
                </c:pt>
                <c:pt idx="18819">
                  <c:v>1078.780981190052</c:v>
                </c:pt>
                <c:pt idx="18820">
                  <c:v>1100.1540257755285</c:v>
                </c:pt>
                <c:pt idx="18821">
                  <c:v>1064.1906697183788</c:v>
                </c:pt>
                <c:pt idx="18822">
                  <c:v>1978.6178057835621</c:v>
                </c:pt>
                <c:pt idx="18823">
                  <c:v>1997.2033335692338</c:v>
                </c:pt>
                <c:pt idx="18824">
                  <c:v>1703.9240631718467</c:v>
                </c:pt>
                <c:pt idx="18825">
                  <c:v>1126.5758655865995</c:v>
                </c:pt>
                <c:pt idx="18826">
                  <c:v>1972.6380271851622</c:v>
                </c:pt>
                <c:pt idx="18827">
                  <c:v>1079.8573710179494</c:v>
                </c:pt>
                <c:pt idx="18828">
                  <c:v>1723.0120251126882</c:v>
                </c:pt>
                <c:pt idx="18829">
                  <c:v>1117.8647320253265</c:v>
                </c:pt>
                <c:pt idx="18830">
                  <c:v>1117.6660256379976</c:v>
                </c:pt>
                <c:pt idx="18831">
                  <c:v>1677.1780958060779</c:v>
                </c:pt>
                <c:pt idx="18832">
                  <c:v>2017.7796058961871</c:v>
                </c:pt>
                <c:pt idx="18833">
                  <c:v>1967.8019192175873</c:v>
                </c:pt>
                <c:pt idx="18834">
                  <c:v>1974.7087669672364</c:v>
                </c:pt>
                <c:pt idx="18835">
                  <c:v>1083.160533422342</c:v>
                </c:pt>
                <c:pt idx="18836">
                  <c:v>1095.1462915713091</c:v>
                </c:pt>
                <c:pt idx="18837">
                  <c:v>1747.0292503694061</c:v>
                </c:pt>
                <c:pt idx="18838">
                  <c:v>1121.2239135320049</c:v>
                </c:pt>
                <c:pt idx="18839">
                  <c:v>1994.7321615652515</c:v>
                </c:pt>
                <c:pt idx="18840">
                  <c:v>1713.1634889386289</c:v>
                </c:pt>
                <c:pt idx="18841">
                  <c:v>1979.104841874703</c:v>
                </c:pt>
                <c:pt idx="18842">
                  <c:v>1994.7510850140432</c:v>
                </c:pt>
                <c:pt idx="18843">
                  <c:v>1111.1797899893672</c:v>
                </c:pt>
                <c:pt idx="18844">
                  <c:v>1088.4832307406173</c:v>
                </c:pt>
                <c:pt idx="18845">
                  <c:v>2039.1471678505725</c:v>
                </c:pt>
                <c:pt idx="18846">
                  <c:v>1105.8421828814273</c:v>
                </c:pt>
                <c:pt idx="18847">
                  <c:v>1079.5149176469542</c:v>
                </c:pt>
                <c:pt idx="18848">
                  <c:v>1731.8444642332215</c:v>
                </c:pt>
                <c:pt idx="18849">
                  <c:v>1092.5403935168356</c:v>
                </c:pt>
                <c:pt idx="18850">
                  <c:v>1117.8071977467459</c:v>
                </c:pt>
                <c:pt idx="18851">
                  <c:v>1099.4601762400814</c:v>
                </c:pt>
                <c:pt idx="18852">
                  <c:v>1125.3064555310059</c:v>
                </c:pt>
                <c:pt idx="18853">
                  <c:v>1080.6200439835991</c:v>
                </c:pt>
                <c:pt idx="18854">
                  <c:v>2014.0035349706604</c:v>
                </c:pt>
                <c:pt idx="18855">
                  <c:v>1104.7426714104977</c:v>
                </c:pt>
                <c:pt idx="18856">
                  <c:v>1095.1690904213863</c:v>
                </c:pt>
                <c:pt idx="18857">
                  <c:v>1117.6506842490232</c:v>
                </c:pt>
                <c:pt idx="18858">
                  <c:v>1103.342383483955</c:v>
                </c:pt>
                <c:pt idx="18859">
                  <c:v>1098.3387621188149</c:v>
                </c:pt>
                <c:pt idx="18860">
                  <c:v>1104.204129705116</c:v>
                </c:pt>
                <c:pt idx="18861">
                  <c:v>1124.0208290610144</c:v>
                </c:pt>
                <c:pt idx="18862">
                  <c:v>1119.1310510878652</c:v>
                </c:pt>
                <c:pt idx="18863">
                  <c:v>1972.2384099860074</c:v>
                </c:pt>
                <c:pt idx="18864">
                  <c:v>2018.3189234064025</c:v>
                </c:pt>
                <c:pt idx="18865">
                  <c:v>1073.6139825595585</c:v>
                </c:pt>
                <c:pt idx="18866">
                  <c:v>1707.1964018871838</c:v>
                </c:pt>
                <c:pt idx="18867">
                  <c:v>1972.7843395764044</c:v>
                </c:pt>
                <c:pt idx="18868">
                  <c:v>2001.279732366356</c:v>
                </c:pt>
                <c:pt idx="18869">
                  <c:v>1108.4917310582002</c:v>
                </c:pt>
                <c:pt idx="18870">
                  <c:v>1702.488653962582</c:v>
                </c:pt>
                <c:pt idx="18871">
                  <c:v>2012.8141669511497</c:v>
                </c:pt>
                <c:pt idx="18872">
                  <c:v>1996.6372638856651</c:v>
                </c:pt>
                <c:pt idx="18873">
                  <c:v>1097.2149539756444</c:v>
                </c:pt>
                <c:pt idx="18874">
                  <c:v>1085.0258574854458</c:v>
                </c:pt>
                <c:pt idx="18875">
                  <c:v>1055.0807965442159</c:v>
                </c:pt>
                <c:pt idx="18876">
                  <c:v>1111.4980537692113</c:v>
                </c:pt>
                <c:pt idx="18877">
                  <c:v>1114.3385932603524</c:v>
                </c:pt>
                <c:pt idx="18878">
                  <c:v>1668.0066720100369</c:v>
                </c:pt>
                <c:pt idx="18879">
                  <c:v>1721.950811804247</c:v>
                </c:pt>
                <c:pt idx="18880">
                  <c:v>1087.2741138349681</c:v>
                </c:pt>
                <c:pt idx="18881">
                  <c:v>1099.9518839876553</c:v>
                </c:pt>
                <c:pt idx="18882">
                  <c:v>1691.3919309792161</c:v>
                </c:pt>
                <c:pt idx="18883">
                  <c:v>1714.3131617174167</c:v>
                </c:pt>
                <c:pt idx="18884">
                  <c:v>1104.1915409703477</c:v>
                </c:pt>
                <c:pt idx="18885">
                  <c:v>1989.1363000808753</c:v>
                </c:pt>
                <c:pt idx="18886">
                  <c:v>1099.5264257183919</c:v>
                </c:pt>
                <c:pt idx="18887">
                  <c:v>1995.5374035145023</c:v>
                </c:pt>
                <c:pt idx="18888">
                  <c:v>2018.5871414912299</c:v>
                </c:pt>
                <c:pt idx="18889">
                  <c:v>2016.556309180336</c:v>
                </c:pt>
                <c:pt idx="18890">
                  <c:v>1986.6107013891169</c:v>
                </c:pt>
                <c:pt idx="18891">
                  <c:v>1084.36799900914</c:v>
                </c:pt>
                <c:pt idx="18892">
                  <c:v>1661.0883556369299</c:v>
                </c:pt>
                <c:pt idx="18893">
                  <c:v>1092.0923243934665</c:v>
                </c:pt>
                <c:pt idx="18894">
                  <c:v>1113.7832443595919</c:v>
                </c:pt>
                <c:pt idx="18895">
                  <c:v>1113.3814693983857</c:v>
                </c:pt>
                <c:pt idx="18896">
                  <c:v>1704.2465326619049</c:v>
                </c:pt>
                <c:pt idx="18897">
                  <c:v>1085.1387556971756</c:v>
                </c:pt>
                <c:pt idx="18898">
                  <c:v>2028.3303330751137</c:v>
                </c:pt>
                <c:pt idx="18899">
                  <c:v>1092.3042602190612</c:v>
                </c:pt>
                <c:pt idx="18900">
                  <c:v>1114.7196136634825</c:v>
                </c:pt>
                <c:pt idx="18901">
                  <c:v>1121.3877685977809</c:v>
                </c:pt>
                <c:pt idx="18902">
                  <c:v>1673.8163605034511</c:v>
                </c:pt>
                <c:pt idx="18903">
                  <c:v>1720.4753185612224</c:v>
                </c:pt>
                <c:pt idx="18904">
                  <c:v>1983.895611087519</c:v>
                </c:pt>
                <c:pt idx="18905">
                  <c:v>1057.2173788433265</c:v>
                </c:pt>
                <c:pt idx="18906">
                  <c:v>1736.6057627816056</c:v>
                </c:pt>
                <c:pt idx="18907">
                  <c:v>1087.806046947919</c:v>
                </c:pt>
                <c:pt idx="18908">
                  <c:v>1074.7185259121463</c:v>
                </c:pt>
                <c:pt idx="18909">
                  <c:v>1120.8702943053522</c:v>
                </c:pt>
                <c:pt idx="18910">
                  <c:v>1088.1532809887649</c:v>
                </c:pt>
                <c:pt idx="18911">
                  <c:v>1973.8246936078244</c:v>
                </c:pt>
                <c:pt idx="18912">
                  <c:v>1998.2336799697712</c:v>
                </c:pt>
                <c:pt idx="18913">
                  <c:v>1961.533423752406</c:v>
                </c:pt>
                <c:pt idx="18914">
                  <c:v>2002.7832859976659</c:v>
                </c:pt>
                <c:pt idx="18915">
                  <c:v>1131.5035718557751</c:v>
                </c:pt>
                <c:pt idx="18916">
                  <c:v>1107.6128588155268</c:v>
                </c:pt>
                <c:pt idx="18917">
                  <c:v>1112.7879974017601</c:v>
                </c:pt>
                <c:pt idx="18918">
                  <c:v>1101.8204776584018</c:v>
                </c:pt>
                <c:pt idx="18919">
                  <c:v>1124.8761405864884</c:v>
                </c:pt>
                <c:pt idx="18920">
                  <c:v>1070.1907980939061</c:v>
                </c:pt>
                <c:pt idx="18921">
                  <c:v>1099.1816267185345</c:v>
                </c:pt>
                <c:pt idx="18922">
                  <c:v>1725.0443515152328</c:v>
                </c:pt>
                <c:pt idx="18923">
                  <c:v>1691.831705400298</c:v>
                </c:pt>
                <c:pt idx="18924">
                  <c:v>1974.0723189610744</c:v>
                </c:pt>
                <c:pt idx="18925">
                  <c:v>2038.2199329058808</c:v>
                </c:pt>
                <c:pt idx="18926">
                  <c:v>1119.3795589136075</c:v>
                </c:pt>
                <c:pt idx="18927">
                  <c:v>2015.9413939643225</c:v>
                </c:pt>
                <c:pt idx="18928">
                  <c:v>1985.3707035054144</c:v>
                </c:pt>
                <c:pt idx="18929">
                  <c:v>1124.2790881811902</c:v>
                </c:pt>
                <c:pt idx="18930">
                  <c:v>1101.5140342174418</c:v>
                </c:pt>
                <c:pt idx="18931">
                  <c:v>2006.5326788266416</c:v>
                </c:pt>
                <c:pt idx="18932">
                  <c:v>1112.5236865223096</c:v>
                </c:pt>
                <c:pt idx="18933">
                  <c:v>1067.1479620127627</c:v>
                </c:pt>
                <c:pt idx="18934">
                  <c:v>1072.6833960006991</c:v>
                </c:pt>
                <c:pt idx="18935">
                  <c:v>1994.4989423510367</c:v>
                </c:pt>
                <c:pt idx="18936">
                  <c:v>1093.3608220262277</c:v>
                </c:pt>
                <c:pt idx="18937">
                  <c:v>1995.2077614812524</c:v>
                </c:pt>
                <c:pt idx="18938">
                  <c:v>1147.565938158039</c:v>
                </c:pt>
                <c:pt idx="18939">
                  <c:v>1712.3784802694536</c:v>
                </c:pt>
                <c:pt idx="18940">
                  <c:v>1681.4966841787316</c:v>
                </c:pt>
                <c:pt idx="18941">
                  <c:v>1705.7291272653513</c:v>
                </c:pt>
                <c:pt idx="18942">
                  <c:v>1144.4360114152187</c:v>
                </c:pt>
                <c:pt idx="18943">
                  <c:v>1083.7063690605783</c:v>
                </c:pt>
                <c:pt idx="18944">
                  <c:v>1122.1333705099566</c:v>
                </c:pt>
                <c:pt idx="18945">
                  <c:v>1723.0709934019651</c:v>
                </c:pt>
                <c:pt idx="18946">
                  <c:v>1697.5808208969411</c:v>
                </c:pt>
                <c:pt idx="18947">
                  <c:v>1089.6507069591073</c:v>
                </c:pt>
                <c:pt idx="18948">
                  <c:v>1095.7836789047947</c:v>
                </c:pt>
                <c:pt idx="18949">
                  <c:v>1972.1976437225685</c:v>
                </c:pt>
                <c:pt idx="18950">
                  <c:v>1999.1741260848523</c:v>
                </c:pt>
                <c:pt idx="18951">
                  <c:v>1099.3638813207976</c:v>
                </c:pt>
                <c:pt idx="18952">
                  <c:v>1112.1355269396943</c:v>
                </c:pt>
                <c:pt idx="18953">
                  <c:v>1113.879964527702</c:v>
                </c:pt>
                <c:pt idx="18954">
                  <c:v>1103.0114690199719</c:v>
                </c:pt>
                <c:pt idx="18955">
                  <c:v>1133.7600830928175</c:v>
                </c:pt>
                <c:pt idx="18956">
                  <c:v>1092.4547063263328</c:v>
                </c:pt>
                <c:pt idx="18957">
                  <c:v>1084.1193233276942</c:v>
                </c:pt>
                <c:pt idx="18958">
                  <c:v>1091.5285477842851</c:v>
                </c:pt>
                <c:pt idx="18959">
                  <c:v>1063.2869600523973</c:v>
                </c:pt>
                <c:pt idx="18960">
                  <c:v>1086.3196833391632</c:v>
                </c:pt>
                <c:pt idx="18961">
                  <c:v>1104.2805816720261</c:v>
                </c:pt>
                <c:pt idx="18962">
                  <c:v>1125.3788789074763</c:v>
                </c:pt>
                <c:pt idx="18963">
                  <c:v>1687.1238801647221</c:v>
                </c:pt>
                <c:pt idx="18964">
                  <c:v>1713.5313300044186</c:v>
                </c:pt>
                <c:pt idx="18965">
                  <c:v>1690.9454130846771</c:v>
                </c:pt>
                <c:pt idx="18966">
                  <c:v>1118.2658907261086</c:v>
                </c:pt>
                <c:pt idx="18967">
                  <c:v>1097.2045026547939</c:v>
                </c:pt>
                <c:pt idx="18968">
                  <c:v>1683.833194548595</c:v>
                </c:pt>
                <c:pt idx="18969">
                  <c:v>1076.7462038443782</c:v>
                </c:pt>
                <c:pt idx="18970">
                  <c:v>1679.0685752799473</c:v>
                </c:pt>
                <c:pt idx="18971">
                  <c:v>1117.301817239914</c:v>
                </c:pt>
                <c:pt idx="18972">
                  <c:v>1682.9268424461261</c:v>
                </c:pt>
                <c:pt idx="18973">
                  <c:v>1717.2231268804085</c:v>
                </c:pt>
                <c:pt idx="18974">
                  <c:v>1102.2721107671168</c:v>
                </c:pt>
                <c:pt idx="18975">
                  <c:v>1996.5833800134444</c:v>
                </c:pt>
                <c:pt idx="18976">
                  <c:v>1104.7982853338103</c:v>
                </c:pt>
                <c:pt idx="18977">
                  <c:v>1104.5482775961309</c:v>
                </c:pt>
                <c:pt idx="18978">
                  <c:v>1077.8185810101322</c:v>
                </c:pt>
                <c:pt idx="18979">
                  <c:v>1713.5848737120268</c:v>
                </c:pt>
                <c:pt idx="18980">
                  <c:v>2005.5725457764979</c:v>
                </c:pt>
                <c:pt idx="18981">
                  <c:v>1988.0880074752083</c:v>
                </c:pt>
                <c:pt idx="18982">
                  <c:v>1996.7110203780092</c:v>
                </c:pt>
                <c:pt idx="18983">
                  <c:v>1982.2068326703068</c:v>
                </c:pt>
                <c:pt idx="18984">
                  <c:v>1989.9017159063501</c:v>
                </c:pt>
                <c:pt idx="18985">
                  <c:v>1957.8134018269488</c:v>
                </c:pt>
                <c:pt idx="18986">
                  <c:v>1104.9702074960776</c:v>
                </c:pt>
                <c:pt idx="18987">
                  <c:v>1978.2302536358875</c:v>
                </c:pt>
                <c:pt idx="18988">
                  <c:v>1984.3075399804848</c:v>
                </c:pt>
                <c:pt idx="18989">
                  <c:v>1100.3809241462282</c:v>
                </c:pt>
                <c:pt idx="18990">
                  <c:v>1110.9061778804048</c:v>
                </c:pt>
                <c:pt idx="18991">
                  <c:v>1704.4031723056348</c:v>
                </c:pt>
                <c:pt idx="18992">
                  <c:v>1711.4526141328836</c:v>
                </c:pt>
                <c:pt idx="18993">
                  <c:v>1117.8664183036346</c:v>
                </c:pt>
                <c:pt idx="18994">
                  <c:v>1119.1701723322726</c:v>
                </c:pt>
                <c:pt idx="18995">
                  <c:v>1114.7857272262249</c:v>
                </c:pt>
                <c:pt idx="18996">
                  <c:v>1692.5706261274654</c:v>
                </c:pt>
                <c:pt idx="18997">
                  <c:v>1108.9581310145541</c:v>
                </c:pt>
                <c:pt idx="18998">
                  <c:v>1083.7962074839793</c:v>
                </c:pt>
                <c:pt idx="18999">
                  <c:v>1721.104157584514</c:v>
                </c:pt>
                <c:pt idx="19000">
                  <c:v>1086.3268237391935</c:v>
                </c:pt>
                <c:pt idx="19001">
                  <c:v>1116.1664436118394</c:v>
                </c:pt>
                <c:pt idx="19002">
                  <c:v>1071.2167856014487</c:v>
                </c:pt>
                <c:pt idx="19003">
                  <c:v>1103.0834597302669</c:v>
                </c:pt>
                <c:pt idx="19004">
                  <c:v>1678.6744156194884</c:v>
                </c:pt>
                <c:pt idx="19005">
                  <c:v>1104.0800011267229</c:v>
                </c:pt>
                <c:pt idx="19006">
                  <c:v>1704.1044799552178</c:v>
                </c:pt>
                <c:pt idx="19007">
                  <c:v>1095.6395279996302</c:v>
                </c:pt>
                <c:pt idx="19008">
                  <c:v>1678.2345814412759</c:v>
                </c:pt>
                <c:pt idx="19009">
                  <c:v>2021.6056418419855</c:v>
                </c:pt>
                <c:pt idx="19010">
                  <c:v>1093.2612557641071</c:v>
                </c:pt>
                <c:pt idx="19011">
                  <c:v>1092.8629644990303</c:v>
                </c:pt>
                <c:pt idx="19012">
                  <c:v>1076.5840429155382</c:v>
                </c:pt>
                <c:pt idx="19013">
                  <c:v>1121.9636120999946</c:v>
                </c:pt>
                <c:pt idx="19014">
                  <c:v>1725.5583602151407</c:v>
                </c:pt>
                <c:pt idx="19015">
                  <c:v>1994.288672997523</c:v>
                </c:pt>
                <c:pt idx="19016">
                  <c:v>2029.8869732297271</c:v>
                </c:pt>
                <c:pt idx="19017">
                  <c:v>1974.0505221526194</c:v>
                </c:pt>
                <c:pt idx="19018">
                  <c:v>2017.472580109142</c:v>
                </c:pt>
                <c:pt idx="19019">
                  <c:v>1090.3611328830254</c:v>
                </c:pt>
                <c:pt idx="19020">
                  <c:v>1107.8143763966082</c:v>
                </c:pt>
                <c:pt idx="19021">
                  <c:v>1124.2114400868265</c:v>
                </c:pt>
                <c:pt idx="19022">
                  <c:v>1108.7317800048747</c:v>
                </c:pt>
                <c:pt idx="19023">
                  <c:v>1679.9585377378271</c:v>
                </c:pt>
                <c:pt idx="19024">
                  <c:v>1716.6791140562125</c:v>
                </c:pt>
                <c:pt idx="19025">
                  <c:v>2001.2757837997692</c:v>
                </c:pt>
                <c:pt idx="19026">
                  <c:v>1105.220122301406</c:v>
                </c:pt>
                <c:pt idx="19027">
                  <c:v>1099.1645820437361</c:v>
                </c:pt>
                <c:pt idx="19028">
                  <c:v>1075.4647281971577</c:v>
                </c:pt>
                <c:pt idx="19029">
                  <c:v>1126.0513003119977</c:v>
                </c:pt>
                <c:pt idx="19030">
                  <c:v>1676.8745686364557</c:v>
                </c:pt>
                <c:pt idx="19031">
                  <c:v>1079.4161986149254</c:v>
                </c:pt>
                <c:pt idx="19032">
                  <c:v>1983.2321677812374</c:v>
                </c:pt>
                <c:pt idx="19033">
                  <c:v>1091.4570635495952</c:v>
                </c:pt>
                <c:pt idx="19034">
                  <c:v>1052.4147883635569</c:v>
                </c:pt>
                <c:pt idx="19035">
                  <c:v>1668.2815272202206</c:v>
                </c:pt>
                <c:pt idx="19036">
                  <c:v>1968.8796423003491</c:v>
                </c:pt>
                <c:pt idx="19037">
                  <c:v>1987.0526202687568</c:v>
                </c:pt>
                <c:pt idx="19038">
                  <c:v>1116.8003256232091</c:v>
                </c:pt>
                <c:pt idx="19039">
                  <c:v>1113.9157622611194</c:v>
                </c:pt>
                <c:pt idx="19040">
                  <c:v>1953.8300190400842</c:v>
                </c:pt>
                <c:pt idx="19041">
                  <c:v>2000.9785141375378</c:v>
                </c:pt>
                <c:pt idx="19042">
                  <c:v>1126.3619943313456</c:v>
                </c:pt>
                <c:pt idx="19043">
                  <c:v>1113.2134780020835</c:v>
                </c:pt>
                <c:pt idx="19044">
                  <c:v>1750.1252250720852</c:v>
                </c:pt>
                <c:pt idx="19045">
                  <c:v>1065.4374255202058</c:v>
                </c:pt>
                <c:pt idx="19046">
                  <c:v>1685.6301635510522</c:v>
                </c:pt>
                <c:pt idx="19047">
                  <c:v>1110.2623231473315</c:v>
                </c:pt>
                <c:pt idx="19048">
                  <c:v>1685.6491435769249</c:v>
                </c:pt>
                <c:pt idx="19049">
                  <c:v>2006.0181353060357</c:v>
                </c:pt>
                <c:pt idx="19050">
                  <c:v>1977.0256929957445</c:v>
                </c:pt>
                <c:pt idx="19051">
                  <c:v>1976.1275230426043</c:v>
                </c:pt>
                <c:pt idx="19052">
                  <c:v>1114.7317580502495</c:v>
                </c:pt>
                <c:pt idx="19053">
                  <c:v>1106.1097886441635</c:v>
                </c:pt>
                <c:pt idx="19054">
                  <c:v>1674.8763219523553</c:v>
                </c:pt>
                <c:pt idx="19055">
                  <c:v>2015.4544051795103</c:v>
                </c:pt>
                <c:pt idx="19056">
                  <c:v>2017.9992768014831</c:v>
                </c:pt>
                <c:pt idx="19057">
                  <c:v>2020.4425156450714</c:v>
                </c:pt>
                <c:pt idx="19058">
                  <c:v>1111.1034210982762</c:v>
                </c:pt>
                <c:pt idx="19059">
                  <c:v>1059.5219752715809</c:v>
                </c:pt>
                <c:pt idx="19060">
                  <c:v>1125.0671962915951</c:v>
                </c:pt>
                <c:pt idx="19061">
                  <c:v>1703.1201522758859</c:v>
                </c:pt>
                <c:pt idx="19062">
                  <c:v>1091.0918141998804</c:v>
                </c:pt>
                <c:pt idx="19063">
                  <c:v>1053.8522902576615</c:v>
                </c:pt>
                <c:pt idx="19064">
                  <c:v>1993.9693162237754</c:v>
                </c:pt>
                <c:pt idx="19065">
                  <c:v>1112.2074940608006</c:v>
                </c:pt>
                <c:pt idx="19066">
                  <c:v>1137.0129122104108</c:v>
                </c:pt>
                <c:pt idx="19067">
                  <c:v>1973.9433365501757</c:v>
                </c:pt>
                <c:pt idx="19068">
                  <c:v>2030.8217491711487</c:v>
                </c:pt>
                <c:pt idx="19069">
                  <c:v>2013.7329605159912</c:v>
                </c:pt>
                <c:pt idx="19070">
                  <c:v>2014.0904719319731</c:v>
                </c:pt>
                <c:pt idx="19071">
                  <c:v>1073.0547664126843</c:v>
                </c:pt>
                <c:pt idx="19072">
                  <c:v>1108.8579367643893</c:v>
                </c:pt>
                <c:pt idx="19073">
                  <c:v>1132.2630998864829</c:v>
                </c:pt>
                <c:pt idx="19074">
                  <c:v>1105.2729018479054</c:v>
                </c:pt>
                <c:pt idx="19075">
                  <c:v>1039.7144844877532</c:v>
                </c:pt>
                <c:pt idx="19076">
                  <c:v>1094.4122203060977</c:v>
                </c:pt>
                <c:pt idx="19077">
                  <c:v>1113.39426023694</c:v>
                </c:pt>
                <c:pt idx="19078">
                  <c:v>1113.1628117530227</c:v>
                </c:pt>
                <c:pt idx="19079">
                  <c:v>1121.87055867652</c:v>
                </c:pt>
                <c:pt idx="19080">
                  <c:v>1065.2928898369157</c:v>
                </c:pt>
                <c:pt idx="19081">
                  <c:v>1109.5833130024828</c:v>
                </c:pt>
                <c:pt idx="19082">
                  <c:v>1684.0383226643562</c:v>
                </c:pt>
                <c:pt idx="19083">
                  <c:v>1720.50578401038</c:v>
                </c:pt>
                <c:pt idx="19084">
                  <c:v>1085.2451922035727</c:v>
                </c:pt>
                <c:pt idx="19085">
                  <c:v>1060.9931475304581</c:v>
                </c:pt>
                <c:pt idx="19086">
                  <c:v>1729.7927583969222</c:v>
                </c:pt>
                <c:pt idx="19087">
                  <c:v>1981.8941409059203</c:v>
                </c:pt>
                <c:pt idx="19088">
                  <c:v>2010.5665814969177</c:v>
                </c:pt>
                <c:pt idx="19089">
                  <c:v>1959.4302218373164</c:v>
                </c:pt>
                <c:pt idx="19090">
                  <c:v>1987.2382509651118</c:v>
                </c:pt>
                <c:pt idx="19091">
                  <c:v>1106.805926224629</c:v>
                </c:pt>
                <c:pt idx="19092">
                  <c:v>2019.0297747786688</c:v>
                </c:pt>
                <c:pt idx="19093">
                  <c:v>1110.3962569644827</c:v>
                </c:pt>
                <c:pt idx="19094">
                  <c:v>1120.9153185123964</c:v>
                </c:pt>
                <c:pt idx="19095">
                  <c:v>1078.59686103425</c:v>
                </c:pt>
                <c:pt idx="19096">
                  <c:v>1114.5009352511261</c:v>
                </c:pt>
                <c:pt idx="19097">
                  <c:v>1054.8126713706658</c:v>
                </c:pt>
                <c:pt idx="19098">
                  <c:v>1670.6084393055537</c:v>
                </c:pt>
                <c:pt idx="19099">
                  <c:v>2015.5723373183521</c:v>
                </c:pt>
                <c:pt idx="19100">
                  <c:v>1989.3128625098004</c:v>
                </c:pt>
                <c:pt idx="19101">
                  <c:v>2004.3840172958774</c:v>
                </c:pt>
                <c:pt idx="19102">
                  <c:v>1090.0695741276609</c:v>
                </c:pt>
                <c:pt idx="19103">
                  <c:v>1667.3819760323304</c:v>
                </c:pt>
                <c:pt idx="19104">
                  <c:v>1682.3074390157808</c:v>
                </c:pt>
                <c:pt idx="19105">
                  <c:v>2030.4091597702907</c:v>
                </c:pt>
                <c:pt idx="19106">
                  <c:v>1121.4761054529615</c:v>
                </c:pt>
                <c:pt idx="19107">
                  <c:v>1106.4744673859545</c:v>
                </c:pt>
                <c:pt idx="19108">
                  <c:v>2001.7875444214974</c:v>
                </c:pt>
                <c:pt idx="19109">
                  <c:v>1988.2343958013885</c:v>
                </c:pt>
                <c:pt idx="19110">
                  <c:v>1079.0930477366967</c:v>
                </c:pt>
                <c:pt idx="19111">
                  <c:v>1104.7078896542828</c:v>
                </c:pt>
                <c:pt idx="19112">
                  <c:v>1096.1618523778725</c:v>
                </c:pt>
                <c:pt idx="19113">
                  <c:v>1090.065908614454</c:v>
                </c:pt>
                <c:pt idx="19114">
                  <c:v>2000.5379600874458</c:v>
                </c:pt>
                <c:pt idx="19115">
                  <c:v>1126.7051284122867</c:v>
                </c:pt>
                <c:pt idx="19116">
                  <c:v>1092.2129484638558</c:v>
                </c:pt>
                <c:pt idx="19117">
                  <c:v>1099.3745107503203</c:v>
                </c:pt>
                <c:pt idx="19118">
                  <c:v>1992.9413732197352</c:v>
                </c:pt>
                <c:pt idx="19119">
                  <c:v>1096.9744708725707</c:v>
                </c:pt>
                <c:pt idx="19120">
                  <c:v>1088.5525406075867</c:v>
                </c:pt>
                <c:pt idx="19121">
                  <c:v>1988.5524355112184</c:v>
                </c:pt>
                <c:pt idx="19122">
                  <c:v>2016.3956876527891</c:v>
                </c:pt>
                <c:pt idx="19123">
                  <c:v>1988.34522286368</c:v>
                </c:pt>
                <c:pt idx="19124">
                  <c:v>1680.9663662978312</c:v>
                </c:pt>
                <c:pt idx="19125">
                  <c:v>2007.3010123731669</c:v>
                </c:pt>
                <c:pt idx="19126">
                  <c:v>1085.1539811281314</c:v>
                </c:pt>
                <c:pt idx="19127">
                  <c:v>1706.2762522715334</c:v>
                </c:pt>
                <c:pt idx="19128">
                  <c:v>1116.67148278993</c:v>
                </c:pt>
                <c:pt idx="19129">
                  <c:v>1114.8740518695406</c:v>
                </c:pt>
                <c:pt idx="19130">
                  <c:v>1119.0253382997575</c:v>
                </c:pt>
                <c:pt idx="19131">
                  <c:v>1098.1678414212549</c:v>
                </c:pt>
                <c:pt idx="19132">
                  <c:v>1684.9001228306263</c:v>
                </c:pt>
                <c:pt idx="19133">
                  <c:v>1668.3679785708541</c:v>
                </c:pt>
                <c:pt idx="19134">
                  <c:v>1714.4588625628874</c:v>
                </c:pt>
                <c:pt idx="19135">
                  <c:v>1090.2775395487733</c:v>
                </c:pt>
                <c:pt idx="19136">
                  <c:v>1683.6346506440398</c:v>
                </c:pt>
                <c:pt idx="19137">
                  <c:v>1119.0091781795259</c:v>
                </c:pt>
                <c:pt idx="19138">
                  <c:v>1973.2426877474895</c:v>
                </c:pt>
                <c:pt idx="19139">
                  <c:v>1992.4295066287102</c:v>
                </c:pt>
                <c:pt idx="19140">
                  <c:v>1076.3579481964205</c:v>
                </c:pt>
                <c:pt idx="19141">
                  <c:v>1070.6600975653282</c:v>
                </c:pt>
                <c:pt idx="19142">
                  <c:v>1993.9072256836705</c:v>
                </c:pt>
                <c:pt idx="19143">
                  <c:v>1125.0868185783418</c:v>
                </c:pt>
                <c:pt idx="19144">
                  <c:v>1102.9271153273821</c:v>
                </c:pt>
                <c:pt idx="19145">
                  <c:v>1088.632774272797</c:v>
                </c:pt>
                <c:pt idx="19146">
                  <c:v>1110.9778795955858</c:v>
                </c:pt>
                <c:pt idx="19147">
                  <c:v>1122.6307186504771</c:v>
                </c:pt>
                <c:pt idx="19148">
                  <c:v>1963.8608946893339</c:v>
                </c:pt>
                <c:pt idx="19149">
                  <c:v>1985.7664176612088</c:v>
                </c:pt>
                <c:pt idx="19150">
                  <c:v>1123.1831186132465</c:v>
                </c:pt>
                <c:pt idx="19151">
                  <c:v>1105.6148272168384</c:v>
                </c:pt>
                <c:pt idx="19152">
                  <c:v>1112.826320738757</c:v>
                </c:pt>
                <c:pt idx="19153">
                  <c:v>1116.1737238040121</c:v>
                </c:pt>
                <c:pt idx="19154">
                  <c:v>1701.3721510920345</c:v>
                </c:pt>
                <c:pt idx="19155">
                  <c:v>1718.8289144353751</c:v>
                </c:pt>
                <c:pt idx="19156">
                  <c:v>1084.5510281904976</c:v>
                </c:pt>
                <c:pt idx="19157">
                  <c:v>1081.8765665564404</c:v>
                </c:pt>
                <c:pt idx="19158">
                  <c:v>1104.1485063885802</c:v>
                </c:pt>
                <c:pt idx="19159">
                  <c:v>1095.1829017349548</c:v>
                </c:pt>
                <c:pt idx="19160">
                  <c:v>1107.2011203482332</c:v>
                </c:pt>
                <c:pt idx="19161">
                  <c:v>1997.4113242083113</c:v>
                </c:pt>
                <c:pt idx="19162">
                  <c:v>1078.8093965846317</c:v>
                </c:pt>
                <c:pt idx="19163">
                  <c:v>2011.7559001645513</c:v>
                </c:pt>
                <c:pt idx="19164">
                  <c:v>1135.9812763819855</c:v>
                </c:pt>
                <c:pt idx="19165">
                  <c:v>1681.9814144867387</c:v>
                </c:pt>
                <c:pt idx="19166">
                  <c:v>1111.4670999061857</c:v>
                </c:pt>
                <c:pt idx="19167">
                  <c:v>1981.5704194718189</c:v>
                </c:pt>
                <c:pt idx="19168">
                  <c:v>1091.4914462156898</c:v>
                </c:pt>
                <c:pt idx="19169">
                  <c:v>1107.2146766671863</c:v>
                </c:pt>
                <c:pt idx="19170">
                  <c:v>1657.1969582715192</c:v>
                </c:pt>
                <c:pt idx="19171">
                  <c:v>1120.497572737429</c:v>
                </c:pt>
                <c:pt idx="19172">
                  <c:v>1994.2615695517802</c:v>
                </c:pt>
                <c:pt idx="19173">
                  <c:v>1100.5604220758505</c:v>
                </c:pt>
                <c:pt idx="19174">
                  <c:v>1687.6509914475764</c:v>
                </c:pt>
                <c:pt idx="19175">
                  <c:v>1114.2240918850237</c:v>
                </c:pt>
                <c:pt idx="19176">
                  <c:v>1125.5979181999244</c:v>
                </c:pt>
                <c:pt idx="19177">
                  <c:v>1686.2929603536693</c:v>
                </c:pt>
                <c:pt idx="19178">
                  <c:v>1725.4469707700366</c:v>
                </c:pt>
                <c:pt idx="19179">
                  <c:v>1713.1278799243978</c:v>
                </c:pt>
                <c:pt idx="19180">
                  <c:v>2021.4409035757963</c:v>
                </c:pt>
                <c:pt idx="19181">
                  <c:v>1103.0122629178884</c:v>
                </c:pt>
                <c:pt idx="19182">
                  <c:v>1699.2268714056288</c:v>
                </c:pt>
                <c:pt idx="19183">
                  <c:v>1109.05322710019</c:v>
                </c:pt>
                <c:pt idx="19184">
                  <c:v>1747.9901312411112</c:v>
                </c:pt>
                <c:pt idx="19185">
                  <c:v>1088.4506580768655</c:v>
                </c:pt>
                <c:pt idx="19186">
                  <c:v>1995.925866522713</c:v>
                </c:pt>
                <c:pt idx="19187">
                  <c:v>1094.2450662487972</c:v>
                </c:pt>
                <c:pt idx="19188">
                  <c:v>1120.7374575017518</c:v>
                </c:pt>
                <c:pt idx="19189">
                  <c:v>1133.5221129732226</c:v>
                </c:pt>
                <c:pt idx="19190">
                  <c:v>1090.9355947697495</c:v>
                </c:pt>
                <c:pt idx="19191">
                  <c:v>1671.7906680383519</c:v>
                </c:pt>
                <c:pt idx="19192">
                  <c:v>1702.8392758805708</c:v>
                </c:pt>
                <c:pt idx="19193">
                  <c:v>2012.1447420468926</c:v>
                </c:pt>
                <c:pt idx="19194">
                  <c:v>1997.2970526460956</c:v>
                </c:pt>
                <c:pt idx="19195">
                  <c:v>2002.1220343341654</c:v>
                </c:pt>
                <c:pt idx="19196">
                  <c:v>2022.3155865001743</c:v>
                </c:pt>
                <c:pt idx="19197">
                  <c:v>2011.8054255411712</c:v>
                </c:pt>
                <c:pt idx="19198">
                  <c:v>1985.0958004546039</c:v>
                </c:pt>
                <c:pt idx="19199">
                  <c:v>1103.291301459439</c:v>
                </c:pt>
                <c:pt idx="19200">
                  <c:v>1130.8622884524709</c:v>
                </c:pt>
                <c:pt idx="19201">
                  <c:v>1691.6460418262661</c:v>
                </c:pt>
                <c:pt idx="19202">
                  <c:v>1099.3807605174079</c:v>
                </c:pt>
                <c:pt idx="19203">
                  <c:v>1673.8037061635798</c:v>
                </c:pt>
                <c:pt idx="19204">
                  <c:v>1116.0373868891518</c:v>
                </c:pt>
                <c:pt idx="19205">
                  <c:v>1699.3049952074334</c:v>
                </c:pt>
                <c:pt idx="19206">
                  <c:v>1096.5596512068896</c:v>
                </c:pt>
                <c:pt idx="19207">
                  <c:v>1136.6780773837172</c:v>
                </c:pt>
                <c:pt idx="19208">
                  <c:v>1125.2554761204003</c:v>
                </c:pt>
                <c:pt idx="19209">
                  <c:v>1087.7969699618056</c:v>
                </c:pt>
                <c:pt idx="19210">
                  <c:v>1998.9548322765779</c:v>
                </c:pt>
                <c:pt idx="19211">
                  <c:v>1968.8686006371661</c:v>
                </c:pt>
                <c:pt idx="19212">
                  <c:v>1998.7668137217265</c:v>
                </c:pt>
                <c:pt idx="19213">
                  <c:v>2005.9226124084621</c:v>
                </c:pt>
                <c:pt idx="19214">
                  <c:v>1986.5795163805453</c:v>
                </c:pt>
                <c:pt idx="19215">
                  <c:v>1986.3942367517534</c:v>
                </c:pt>
                <c:pt idx="19216">
                  <c:v>2018.760653772451</c:v>
                </c:pt>
                <c:pt idx="19217">
                  <c:v>2001.5211023273193</c:v>
                </c:pt>
                <c:pt idx="19218">
                  <c:v>2021.3763847894263</c:v>
                </c:pt>
                <c:pt idx="19219">
                  <c:v>1107.9985359445166</c:v>
                </c:pt>
                <c:pt idx="19220">
                  <c:v>1126.3049299849058</c:v>
                </c:pt>
                <c:pt idx="19221">
                  <c:v>1679.0052394341628</c:v>
                </c:pt>
                <c:pt idx="19222">
                  <c:v>2010.9599316713736</c:v>
                </c:pt>
                <c:pt idx="19223">
                  <c:v>1113.9177502603177</c:v>
                </c:pt>
                <c:pt idx="19224">
                  <c:v>1722.066735969318</c:v>
                </c:pt>
                <c:pt idx="19225">
                  <c:v>2013.0327962376682</c:v>
                </c:pt>
                <c:pt idx="19226">
                  <c:v>2000.23774961611</c:v>
                </c:pt>
                <c:pt idx="19227">
                  <c:v>1740.0438906797337</c:v>
                </c:pt>
                <c:pt idx="19228">
                  <c:v>1120.512450509156</c:v>
                </c:pt>
                <c:pt idx="19229">
                  <c:v>1070.3393641129683</c:v>
                </c:pt>
                <c:pt idx="19230">
                  <c:v>1707.7986191516118</c:v>
                </c:pt>
                <c:pt idx="19231">
                  <c:v>2027.2642897620451</c:v>
                </c:pt>
                <c:pt idx="19232">
                  <c:v>1073.7195708655499</c:v>
                </c:pt>
                <c:pt idx="19233">
                  <c:v>1705.3255426950218</c:v>
                </c:pt>
                <c:pt idx="19234">
                  <c:v>1072.742473999436</c:v>
                </c:pt>
                <c:pt idx="19235">
                  <c:v>1099.854828593767</c:v>
                </c:pt>
                <c:pt idx="19236">
                  <c:v>1102.3808773597166</c:v>
                </c:pt>
                <c:pt idx="19237">
                  <c:v>1087.8721242305114</c:v>
                </c:pt>
                <c:pt idx="19238">
                  <c:v>1680.144625622165</c:v>
                </c:pt>
                <c:pt idx="19239">
                  <c:v>1085.5744897376494</c:v>
                </c:pt>
                <c:pt idx="19240">
                  <c:v>1138.4852827080263</c:v>
                </c:pt>
                <c:pt idx="19241">
                  <c:v>1074.857749818171</c:v>
                </c:pt>
                <c:pt idx="19242">
                  <c:v>1131.4330766108403</c:v>
                </c:pt>
                <c:pt idx="19243">
                  <c:v>1971.9283432173279</c:v>
                </c:pt>
                <c:pt idx="19244">
                  <c:v>1122.3833283505319</c:v>
                </c:pt>
                <c:pt idx="19245">
                  <c:v>1114.6999384778705</c:v>
                </c:pt>
                <c:pt idx="19246">
                  <c:v>1135.7531211069095</c:v>
                </c:pt>
                <c:pt idx="19247">
                  <c:v>1707.9414855124658</c:v>
                </c:pt>
                <c:pt idx="19248">
                  <c:v>1085.2729314485769</c:v>
                </c:pt>
                <c:pt idx="19249">
                  <c:v>1712.6249997217128</c:v>
                </c:pt>
                <c:pt idx="19250">
                  <c:v>1127.1758474830833</c:v>
                </c:pt>
                <c:pt idx="19251">
                  <c:v>2001.0999045717538</c:v>
                </c:pt>
                <c:pt idx="19252">
                  <c:v>1082.8589499172053</c:v>
                </c:pt>
                <c:pt idx="19253">
                  <c:v>1714.9716437166301</c:v>
                </c:pt>
                <c:pt idx="19254">
                  <c:v>1703.6616632776686</c:v>
                </c:pt>
                <c:pt idx="19255">
                  <c:v>1705.4224369692449</c:v>
                </c:pt>
                <c:pt idx="19256">
                  <c:v>1991.0390223950481</c:v>
                </c:pt>
                <c:pt idx="19257">
                  <c:v>2049.8596372389748</c:v>
                </c:pt>
                <c:pt idx="19258">
                  <c:v>1094.7259028579972</c:v>
                </c:pt>
                <c:pt idx="19259">
                  <c:v>1737.4905004195543</c:v>
                </c:pt>
                <c:pt idx="19260">
                  <c:v>2045.3971452349251</c:v>
                </c:pt>
                <c:pt idx="19261">
                  <c:v>1112.5311800905993</c:v>
                </c:pt>
                <c:pt idx="19262">
                  <c:v>1691.2755738605911</c:v>
                </c:pt>
                <c:pt idx="19263">
                  <c:v>1712.8203828448147</c:v>
                </c:pt>
                <c:pt idx="19264">
                  <c:v>1989.7483873943788</c:v>
                </c:pt>
                <c:pt idx="19265">
                  <c:v>1684.508056181184</c:v>
                </c:pt>
                <c:pt idx="19266">
                  <c:v>1082.5052533992177</c:v>
                </c:pt>
                <c:pt idx="19267">
                  <c:v>1080.6835826623592</c:v>
                </c:pt>
                <c:pt idx="19268">
                  <c:v>1708.6957392290606</c:v>
                </c:pt>
                <c:pt idx="19269">
                  <c:v>1728.7398175214412</c:v>
                </c:pt>
                <c:pt idx="19270">
                  <c:v>1722.7996009045407</c:v>
                </c:pt>
                <c:pt idx="19271">
                  <c:v>1083.1806214684948</c:v>
                </c:pt>
                <c:pt idx="19272">
                  <c:v>1080.499290546966</c:v>
                </c:pt>
                <c:pt idx="19273">
                  <c:v>1102.2850693558898</c:v>
                </c:pt>
                <c:pt idx="19274">
                  <c:v>1098.8398609159933</c:v>
                </c:pt>
                <c:pt idx="19275">
                  <c:v>1998.0539997508627</c:v>
                </c:pt>
                <c:pt idx="19276">
                  <c:v>1108.3600434956509</c:v>
                </c:pt>
                <c:pt idx="19277">
                  <c:v>1080.9970051130158</c:v>
                </c:pt>
                <c:pt idx="19278">
                  <c:v>1076.8480034667878</c:v>
                </c:pt>
                <c:pt idx="19279">
                  <c:v>1093.2735059083548</c:v>
                </c:pt>
                <c:pt idx="19280">
                  <c:v>1127.6318051256549</c:v>
                </c:pt>
                <c:pt idx="19281">
                  <c:v>1095.8512945965122</c:v>
                </c:pt>
                <c:pt idx="19282">
                  <c:v>1063.9635534714405</c:v>
                </c:pt>
                <c:pt idx="19283">
                  <c:v>1100.6243119104272</c:v>
                </c:pt>
                <c:pt idx="19284">
                  <c:v>1113.6150971739683</c:v>
                </c:pt>
                <c:pt idx="19285">
                  <c:v>1120.9805598686262</c:v>
                </c:pt>
                <c:pt idx="19286">
                  <c:v>1087.9293053359697</c:v>
                </c:pt>
                <c:pt idx="19287">
                  <c:v>1129.9698117245409</c:v>
                </c:pt>
                <c:pt idx="19288">
                  <c:v>2013.6609135318367</c:v>
                </c:pt>
                <c:pt idx="19289">
                  <c:v>1989.9651949447141</c:v>
                </c:pt>
                <c:pt idx="19290">
                  <c:v>2001.7989453016908</c:v>
                </c:pt>
                <c:pt idx="19291">
                  <c:v>1717.8725969834879</c:v>
                </c:pt>
                <c:pt idx="19292">
                  <c:v>1972.0025518722696</c:v>
                </c:pt>
                <c:pt idx="19293">
                  <c:v>1105.94025933693</c:v>
                </c:pt>
                <c:pt idx="19294">
                  <c:v>1062.3721182099321</c:v>
                </c:pt>
                <c:pt idx="19295">
                  <c:v>1112.1866807380668</c:v>
                </c:pt>
                <c:pt idx="19296">
                  <c:v>1095.5278511406727</c:v>
                </c:pt>
                <c:pt idx="19297">
                  <c:v>1707.6482413499048</c:v>
                </c:pt>
                <c:pt idx="19298">
                  <c:v>2009.5328087948692</c:v>
                </c:pt>
                <c:pt idx="19299">
                  <c:v>1120.3153242860099</c:v>
                </c:pt>
                <c:pt idx="19300">
                  <c:v>1121.3990041108809</c:v>
                </c:pt>
                <c:pt idx="19301">
                  <c:v>1994.4480050646648</c:v>
                </c:pt>
                <c:pt idx="19302">
                  <c:v>1102.8948384399825</c:v>
                </c:pt>
                <c:pt idx="19303">
                  <c:v>1125.2225218863689</c:v>
                </c:pt>
                <c:pt idx="19304">
                  <c:v>1701.1575535671388</c:v>
                </c:pt>
                <c:pt idx="19305">
                  <c:v>2014.1341699894356</c:v>
                </c:pt>
                <c:pt idx="19306">
                  <c:v>1111.2080196638565</c:v>
                </c:pt>
                <c:pt idx="19307">
                  <c:v>1092.7218135940029</c:v>
                </c:pt>
                <c:pt idx="19308">
                  <c:v>1141.2320260936481</c:v>
                </c:pt>
                <c:pt idx="19309">
                  <c:v>1084.4966404037116</c:v>
                </c:pt>
                <c:pt idx="19310">
                  <c:v>1088.2325890792872</c:v>
                </c:pt>
                <c:pt idx="19311">
                  <c:v>1077.4622599048992</c:v>
                </c:pt>
                <c:pt idx="19312">
                  <c:v>1099.1739161349597</c:v>
                </c:pt>
                <c:pt idx="19313">
                  <c:v>1126.1539537949216</c:v>
                </c:pt>
                <c:pt idx="19314">
                  <c:v>1099.0661729832982</c:v>
                </c:pt>
                <c:pt idx="19315">
                  <c:v>1673.5721499803055</c:v>
                </c:pt>
                <c:pt idx="19316">
                  <c:v>2017.6038048586245</c:v>
                </c:pt>
                <c:pt idx="19317">
                  <c:v>1110.7210724223858</c:v>
                </c:pt>
                <c:pt idx="19318">
                  <c:v>1711.4175293446156</c:v>
                </c:pt>
                <c:pt idx="19319">
                  <c:v>1074.9219345653144</c:v>
                </c:pt>
                <c:pt idx="19320">
                  <c:v>1951.5424408016588</c:v>
                </c:pt>
                <c:pt idx="19321">
                  <c:v>1985.8460539707323</c:v>
                </c:pt>
                <c:pt idx="19322">
                  <c:v>1968.3102617530453</c:v>
                </c:pt>
                <c:pt idx="19323">
                  <c:v>2009.6969329176909</c:v>
                </c:pt>
                <c:pt idx="19324">
                  <c:v>1727.3744468299876</c:v>
                </c:pt>
                <c:pt idx="19325">
                  <c:v>1097.0518680793571</c:v>
                </c:pt>
                <c:pt idx="19326">
                  <c:v>1718.3470132019302</c:v>
                </c:pt>
                <c:pt idx="19327">
                  <c:v>2026.6928749601448</c:v>
                </c:pt>
                <c:pt idx="19328">
                  <c:v>1986.623694378432</c:v>
                </c:pt>
                <c:pt idx="19329">
                  <c:v>2004.8967810397332</c:v>
                </c:pt>
                <c:pt idx="19330">
                  <c:v>1131.3572282173252</c:v>
                </c:pt>
                <c:pt idx="19331">
                  <c:v>1086.052877937931</c:v>
                </c:pt>
                <c:pt idx="19332">
                  <c:v>1993.385134444517</c:v>
                </c:pt>
                <c:pt idx="19333">
                  <c:v>1721.6772287645263</c:v>
                </c:pt>
                <c:pt idx="19334">
                  <c:v>1977.3100597062858</c:v>
                </c:pt>
                <c:pt idx="19335">
                  <c:v>1101.8157226093929</c:v>
                </c:pt>
                <c:pt idx="19336">
                  <c:v>1088.6196499778293</c:v>
                </c:pt>
                <c:pt idx="19337">
                  <c:v>1118.2692348970263</c:v>
                </c:pt>
                <c:pt idx="19338">
                  <c:v>1096.5958019112784</c:v>
                </c:pt>
                <c:pt idx="19339">
                  <c:v>2020.7670153156689</c:v>
                </c:pt>
                <c:pt idx="19340">
                  <c:v>1985.7346388395413</c:v>
                </c:pt>
                <c:pt idx="19341">
                  <c:v>1078.9005345400492</c:v>
                </c:pt>
                <c:pt idx="19342">
                  <c:v>2028.1920378200055</c:v>
                </c:pt>
                <c:pt idx="19343">
                  <c:v>2014.8020574924383</c:v>
                </c:pt>
                <c:pt idx="19344">
                  <c:v>1112.3986729847641</c:v>
                </c:pt>
                <c:pt idx="19345">
                  <c:v>1742.5472105951749</c:v>
                </c:pt>
                <c:pt idx="19346">
                  <c:v>1100.0427119633823</c:v>
                </c:pt>
                <c:pt idx="19347">
                  <c:v>1718.0747206429187</c:v>
                </c:pt>
                <c:pt idx="19348">
                  <c:v>1712.0183055664265</c:v>
                </c:pt>
                <c:pt idx="19349">
                  <c:v>1982.4015609572036</c:v>
                </c:pt>
                <c:pt idx="19350">
                  <c:v>1974.0148500411137</c:v>
                </c:pt>
                <c:pt idx="19351">
                  <c:v>1982.2853084372605</c:v>
                </c:pt>
                <c:pt idx="19352">
                  <c:v>2013.5327124066846</c:v>
                </c:pt>
                <c:pt idx="19353">
                  <c:v>2010.0478931005175</c:v>
                </c:pt>
                <c:pt idx="19354">
                  <c:v>2045.7313235214876</c:v>
                </c:pt>
                <c:pt idx="19355">
                  <c:v>1679.5415336364345</c:v>
                </c:pt>
                <c:pt idx="19356">
                  <c:v>2006.7178662621741</c:v>
                </c:pt>
                <c:pt idx="19357">
                  <c:v>1113.8910401787477</c:v>
                </c:pt>
                <c:pt idx="19358">
                  <c:v>1997.0438697701586</c:v>
                </c:pt>
                <c:pt idx="19359">
                  <c:v>1127.1556053385682</c:v>
                </c:pt>
                <c:pt idx="19360">
                  <c:v>2005.0024464668199</c:v>
                </c:pt>
                <c:pt idx="19361">
                  <c:v>1711.9306828530916</c:v>
                </c:pt>
                <c:pt idx="19362">
                  <c:v>2012.2952865219916</c:v>
                </c:pt>
                <c:pt idx="19363">
                  <c:v>1984.1618383206753</c:v>
                </c:pt>
                <c:pt idx="19364">
                  <c:v>2030.7160557864408</c:v>
                </c:pt>
                <c:pt idx="19365">
                  <c:v>2000.327845537103</c:v>
                </c:pt>
                <c:pt idx="19366">
                  <c:v>1720.2271691561502</c:v>
                </c:pt>
                <c:pt idx="19367">
                  <c:v>2003.3860501694458</c:v>
                </c:pt>
                <c:pt idx="19368">
                  <c:v>1100.2722066852057</c:v>
                </c:pt>
                <c:pt idx="19369">
                  <c:v>1107.4499976962206</c:v>
                </c:pt>
                <c:pt idx="19370">
                  <c:v>1949.3599513298539</c:v>
                </c:pt>
                <c:pt idx="19371">
                  <c:v>1075.1307789520508</c:v>
                </c:pt>
                <c:pt idx="19372">
                  <c:v>1988.2703054973124</c:v>
                </c:pt>
                <c:pt idx="19373">
                  <c:v>2007.9433958905154</c:v>
                </c:pt>
                <c:pt idx="19374">
                  <c:v>1691.2781365180999</c:v>
                </c:pt>
                <c:pt idx="19375">
                  <c:v>1998.8313662074115</c:v>
                </c:pt>
                <c:pt idx="19376">
                  <c:v>2002.77219806533</c:v>
                </c:pt>
                <c:pt idx="19377">
                  <c:v>1074.2170590703233</c:v>
                </c:pt>
                <c:pt idx="19378">
                  <c:v>1999.3824796021167</c:v>
                </c:pt>
                <c:pt idx="19379">
                  <c:v>2008.2689778717083</c:v>
                </c:pt>
                <c:pt idx="19380">
                  <c:v>1091.1412983031626</c:v>
                </c:pt>
                <c:pt idx="19381">
                  <c:v>1967.8370738483961</c:v>
                </c:pt>
                <c:pt idx="19382">
                  <c:v>1078.2310831685572</c:v>
                </c:pt>
                <c:pt idx="19383">
                  <c:v>1106.125232280644</c:v>
                </c:pt>
                <c:pt idx="19384">
                  <c:v>1986.8512109526907</c:v>
                </c:pt>
                <c:pt idx="19385">
                  <c:v>1099.1380007320352</c:v>
                </c:pt>
                <c:pt idx="19386">
                  <c:v>1120.4471772197744</c:v>
                </c:pt>
                <c:pt idx="19387">
                  <c:v>1704.9128218385827</c:v>
                </c:pt>
                <c:pt idx="19388">
                  <c:v>1109.2294232222193</c:v>
                </c:pt>
                <c:pt idx="19389">
                  <c:v>1631.1480545745187</c:v>
                </c:pt>
                <c:pt idx="19390">
                  <c:v>1112.2254295197877</c:v>
                </c:pt>
                <c:pt idx="19391">
                  <c:v>1111.499163613556</c:v>
                </c:pt>
                <c:pt idx="19392">
                  <c:v>2000.9107215148056</c:v>
                </c:pt>
                <c:pt idx="19393">
                  <c:v>1092.645536073979</c:v>
                </c:pt>
                <c:pt idx="19394">
                  <c:v>1112.2590769793601</c:v>
                </c:pt>
                <c:pt idx="19395">
                  <c:v>1050.360726493037</c:v>
                </c:pt>
                <c:pt idx="19396">
                  <c:v>1097.9167576567513</c:v>
                </c:pt>
                <c:pt idx="19397">
                  <c:v>1728.2935749405765</c:v>
                </c:pt>
                <c:pt idx="19398">
                  <c:v>1716.0085871345827</c:v>
                </c:pt>
                <c:pt idx="19399">
                  <c:v>2001.3387718396461</c:v>
                </c:pt>
                <c:pt idx="19400">
                  <c:v>1999.3211624333242</c:v>
                </c:pt>
                <c:pt idx="19401">
                  <c:v>2022.7021028332401</c:v>
                </c:pt>
                <c:pt idx="19402">
                  <c:v>2011.0278580296597</c:v>
                </c:pt>
                <c:pt idx="19403">
                  <c:v>2008.0950010528218</c:v>
                </c:pt>
                <c:pt idx="19404">
                  <c:v>1078.0160872028273</c:v>
                </c:pt>
                <c:pt idx="19405">
                  <c:v>1075.5329847137095</c:v>
                </c:pt>
                <c:pt idx="19406">
                  <c:v>1094.2978891723869</c:v>
                </c:pt>
                <c:pt idx="19407">
                  <c:v>1068.1817994383744</c:v>
                </c:pt>
                <c:pt idx="19408">
                  <c:v>1109.2304701826081</c:v>
                </c:pt>
                <c:pt idx="19409">
                  <c:v>1663.8661829775522</c:v>
                </c:pt>
                <c:pt idx="19410">
                  <c:v>1709.7405932868974</c:v>
                </c:pt>
                <c:pt idx="19411">
                  <c:v>1978.6425847398355</c:v>
                </c:pt>
                <c:pt idx="19412">
                  <c:v>1645.2506031166033</c:v>
                </c:pt>
                <c:pt idx="19413">
                  <c:v>1110.2182697077933</c:v>
                </c:pt>
                <c:pt idx="19414">
                  <c:v>1088.3221655487266</c:v>
                </c:pt>
                <c:pt idx="19415">
                  <c:v>1687.1569631391262</c:v>
                </c:pt>
                <c:pt idx="19416">
                  <c:v>1082.916550075603</c:v>
                </c:pt>
                <c:pt idx="19417">
                  <c:v>1692.8414538352461</c:v>
                </c:pt>
                <c:pt idx="19418">
                  <c:v>1101.4084735293691</c:v>
                </c:pt>
                <c:pt idx="19419">
                  <c:v>1693.9351532250364</c:v>
                </c:pt>
                <c:pt idx="19420">
                  <c:v>1698.6945729702056</c:v>
                </c:pt>
                <c:pt idx="19421">
                  <c:v>1988.1389783889372</c:v>
                </c:pt>
                <c:pt idx="19422">
                  <c:v>1104.9714211176276</c:v>
                </c:pt>
                <c:pt idx="19423">
                  <c:v>1107.8387075704663</c:v>
                </c:pt>
                <c:pt idx="19424">
                  <c:v>1704.6439114435143</c:v>
                </c:pt>
                <c:pt idx="19425">
                  <c:v>1109.4109029802587</c:v>
                </c:pt>
                <c:pt idx="19426">
                  <c:v>1096.4706324272202</c:v>
                </c:pt>
                <c:pt idx="19427">
                  <c:v>1082.6484806985857</c:v>
                </c:pt>
                <c:pt idx="19428">
                  <c:v>1110.1871610498513</c:v>
                </c:pt>
                <c:pt idx="19429">
                  <c:v>1128.6287537754438</c:v>
                </c:pt>
                <c:pt idx="19430">
                  <c:v>1105.3213310418996</c:v>
                </c:pt>
                <c:pt idx="19431">
                  <c:v>1097.3231328214679</c:v>
                </c:pt>
                <c:pt idx="19432">
                  <c:v>2010.8017451417086</c:v>
                </c:pt>
                <c:pt idx="19433">
                  <c:v>2037.6353752222319</c:v>
                </c:pt>
                <c:pt idx="19434">
                  <c:v>1089.7417136041183</c:v>
                </c:pt>
                <c:pt idx="19435">
                  <c:v>1093.3600088705523</c:v>
                </c:pt>
                <c:pt idx="19436">
                  <c:v>1113.2924211636132</c:v>
                </c:pt>
                <c:pt idx="19437">
                  <c:v>1713.7320673877521</c:v>
                </c:pt>
                <c:pt idx="19438">
                  <c:v>2013.8483129860131</c:v>
                </c:pt>
                <c:pt idx="19439">
                  <c:v>2000.4828780499174</c:v>
                </c:pt>
                <c:pt idx="19440">
                  <c:v>2025.8452597138671</c:v>
                </c:pt>
                <c:pt idx="19441">
                  <c:v>1099.4961322603724</c:v>
                </c:pt>
                <c:pt idx="19442">
                  <c:v>1715.317212541961</c:v>
                </c:pt>
                <c:pt idx="19443">
                  <c:v>1984.0155826697626</c:v>
                </c:pt>
                <c:pt idx="19444">
                  <c:v>1680.117691073699</c:v>
                </c:pt>
                <c:pt idx="19445">
                  <c:v>1693.5166872301386</c:v>
                </c:pt>
                <c:pt idx="19446">
                  <c:v>1097.4335367594117</c:v>
                </c:pt>
                <c:pt idx="19447">
                  <c:v>1695.3835830729959</c:v>
                </c:pt>
                <c:pt idx="19448">
                  <c:v>1660.9988216006104</c:v>
                </c:pt>
                <c:pt idx="19449">
                  <c:v>1701.6094654428698</c:v>
                </c:pt>
                <c:pt idx="19450">
                  <c:v>1726.4212144304645</c:v>
                </c:pt>
                <c:pt idx="19451">
                  <c:v>2004.5315227696794</c:v>
                </c:pt>
                <c:pt idx="19452">
                  <c:v>1706.7093934674974</c:v>
                </c:pt>
                <c:pt idx="19453">
                  <c:v>2006.5737225459077</c:v>
                </c:pt>
                <c:pt idx="19454">
                  <c:v>1983.6474153457157</c:v>
                </c:pt>
                <c:pt idx="19455">
                  <c:v>1709.004864319252</c:v>
                </c:pt>
                <c:pt idx="19456">
                  <c:v>1711.0647998904872</c:v>
                </c:pt>
                <c:pt idx="19457">
                  <c:v>1983.704144035647</c:v>
                </c:pt>
                <c:pt idx="19458">
                  <c:v>2010.1207491350517</c:v>
                </c:pt>
                <c:pt idx="19459">
                  <c:v>2010.771209570531</c:v>
                </c:pt>
                <c:pt idx="19460">
                  <c:v>1697.6789926323083</c:v>
                </c:pt>
                <c:pt idx="19461">
                  <c:v>1072.8075013866749</c:v>
                </c:pt>
                <c:pt idx="19462">
                  <c:v>2024.4379751371407</c:v>
                </c:pt>
                <c:pt idx="19463">
                  <c:v>1097.3345160669703</c:v>
                </c:pt>
                <c:pt idx="19464">
                  <c:v>2011.9829990307499</c:v>
                </c:pt>
                <c:pt idx="19465">
                  <c:v>1058.4709719390983</c:v>
                </c:pt>
                <c:pt idx="19466">
                  <c:v>1728.7162973848751</c:v>
                </c:pt>
                <c:pt idx="19467">
                  <c:v>1693.0743745965908</c:v>
                </c:pt>
                <c:pt idx="19468">
                  <c:v>1684.1256926002191</c:v>
                </c:pt>
                <c:pt idx="19469">
                  <c:v>1696.2330347621405</c:v>
                </c:pt>
                <c:pt idx="19470">
                  <c:v>1104.6855268701815</c:v>
                </c:pt>
                <c:pt idx="19471">
                  <c:v>1720.2743382611145</c:v>
                </c:pt>
                <c:pt idx="19472">
                  <c:v>1720.2244565289841</c:v>
                </c:pt>
                <c:pt idx="19473">
                  <c:v>1086.2679466268166</c:v>
                </c:pt>
                <c:pt idx="19474">
                  <c:v>1724.1739084877743</c:v>
                </c:pt>
                <c:pt idx="19475">
                  <c:v>1062.5239265817545</c:v>
                </c:pt>
                <c:pt idx="19476">
                  <c:v>1086.2480153511258</c:v>
                </c:pt>
                <c:pt idx="19477">
                  <c:v>1105.1702195282835</c:v>
                </c:pt>
                <c:pt idx="19478">
                  <c:v>1729.0737719333229</c:v>
                </c:pt>
                <c:pt idx="19479">
                  <c:v>1727.6452221704612</c:v>
                </c:pt>
                <c:pt idx="19480">
                  <c:v>1096.3169242597505</c:v>
                </c:pt>
                <c:pt idx="19481">
                  <c:v>1650.2766627077917</c:v>
                </c:pt>
                <c:pt idx="19482">
                  <c:v>1707.4403174286845</c:v>
                </c:pt>
                <c:pt idx="19483">
                  <c:v>1089.3623396404439</c:v>
                </c:pt>
                <c:pt idx="19484">
                  <c:v>1069.4028730776429</c:v>
                </c:pt>
                <c:pt idx="19485">
                  <c:v>1663.9163841481134</c:v>
                </c:pt>
                <c:pt idx="19486">
                  <c:v>1679.8249771295202</c:v>
                </c:pt>
                <c:pt idx="19487">
                  <c:v>1977.474401341728</c:v>
                </c:pt>
                <c:pt idx="19488">
                  <c:v>1695.3716161951747</c:v>
                </c:pt>
                <c:pt idx="19489">
                  <c:v>1668.7219742839402</c:v>
                </c:pt>
                <c:pt idx="19490">
                  <c:v>1986.9445831351902</c:v>
                </c:pt>
                <c:pt idx="19491">
                  <c:v>1988.7644253996102</c:v>
                </c:pt>
                <c:pt idx="19492">
                  <c:v>1695.5389329640198</c:v>
                </c:pt>
                <c:pt idx="19493">
                  <c:v>1656.1061489792014</c:v>
                </c:pt>
                <c:pt idx="19494">
                  <c:v>1097.4574367406894</c:v>
                </c:pt>
                <c:pt idx="19495">
                  <c:v>1083.4438148202348</c:v>
                </c:pt>
                <c:pt idx="19496">
                  <c:v>1093.3383412354049</c:v>
                </c:pt>
                <c:pt idx="19497">
                  <c:v>1085.9972468656138</c:v>
                </c:pt>
                <c:pt idx="19498">
                  <c:v>1068.4224516058612</c:v>
                </c:pt>
                <c:pt idx="19499">
                  <c:v>1083.6664544528378</c:v>
                </c:pt>
                <c:pt idx="19500">
                  <c:v>1693.6823255247939</c:v>
                </c:pt>
                <c:pt idx="19501">
                  <c:v>1715.4463438907783</c:v>
                </c:pt>
                <c:pt idx="19502">
                  <c:v>1712.2389380480827</c:v>
                </c:pt>
                <c:pt idx="19503">
                  <c:v>1111.8436951474894</c:v>
                </c:pt>
                <c:pt idx="19504">
                  <c:v>1123.9787028505159</c:v>
                </c:pt>
                <c:pt idx="19505">
                  <c:v>1101.4688954567862</c:v>
                </c:pt>
                <c:pt idx="19506">
                  <c:v>1112.5334827625861</c:v>
                </c:pt>
                <c:pt idx="19507">
                  <c:v>1084.8821473201322</c:v>
                </c:pt>
                <c:pt idx="19508">
                  <c:v>1767.0358713565113</c:v>
                </c:pt>
                <c:pt idx="19509">
                  <c:v>1991.5937268770165</c:v>
                </c:pt>
                <c:pt idx="19510">
                  <c:v>1692.0768119849888</c:v>
                </c:pt>
                <c:pt idx="19511">
                  <c:v>1103.0369367769467</c:v>
                </c:pt>
                <c:pt idx="19512">
                  <c:v>1718.4721710359761</c:v>
                </c:pt>
                <c:pt idx="19513">
                  <c:v>1673.5767290608912</c:v>
                </c:pt>
                <c:pt idx="19514">
                  <c:v>1665.8865502604383</c:v>
                </c:pt>
                <c:pt idx="19515">
                  <c:v>1980.7566172696979</c:v>
                </c:pt>
                <c:pt idx="19516">
                  <c:v>1997.2877883824981</c:v>
                </c:pt>
                <c:pt idx="19517">
                  <c:v>1101.565684641339</c:v>
                </c:pt>
                <c:pt idx="19518">
                  <c:v>1998.4580421996982</c:v>
                </c:pt>
                <c:pt idx="19519">
                  <c:v>2013.1003700310807</c:v>
                </c:pt>
                <c:pt idx="19520">
                  <c:v>1106.4569979581033</c:v>
                </c:pt>
                <c:pt idx="19521">
                  <c:v>1987.4785868888166</c:v>
                </c:pt>
                <c:pt idx="19522">
                  <c:v>1097.3308652293474</c:v>
                </c:pt>
                <c:pt idx="19523">
                  <c:v>1066.4618396931633</c:v>
                </c:pt>
                <c:pt idx="19524">
                  <c:v>1114.8281820201648</c:v>
                </c:pt>
                <c:pt idx="19525">
                  <c:v>1994.2899978509913</c:v>
                </c:pt>
                <c:pt idx="19526">
                  <c:v>1093.1488549205701</c:v>
                </c:pt>
                <c:pt idx="19527">
                  <c:v>1099.4351089333429</c:v>
                </c:pt>
                <c:pt idx="19528">
                  <c:v>1121.4086319093271</c:v>
                </c:pt>
                <c:pt idx="19529">
                  <c:v>1702.835766260868</c:v>
                </c:pt>
                <c:pt idx="19530">
                  <c:v>1695.8576586443546</c:v>
                </c:pt>
                <c:pt idx="19531">
                  <c:v>1710.7701707350659</c:v>
                </c:pt>
                <c:pt idx="19532">
                  <c:v>1992.4533611347483</c:v>
                </c:pt>
                <c:pt idx="19533">
                  <c:v>1103.6251645416148</c:v>
                </c:pt>
                <c:pt idx="19534">
                  <c:v>1722.6681214763546</c:v>
                </c:pt>
                <c:pt idx="19535">
                  <c:v>1708.7134607638079</c:v>
                </c:pt>
                <c:pt idx="19536">
                  <c:v>1096.5729256344437</c:v>
                </c:pt>
                <c:pt idx="19537">
                  <c:v>1078.4573234380675</c:v>
                </c:pt>
                <c:pt idx="19538">
                  <c:v>1647.0001643136166</c:v>
                </c:pt>
                <c:pt idx="19539">
                  <c:v>1090.2786904455525</c:v>
                </c:pt>
                <c:pt idx="19540">
                  <c:v>1701.9807371145146</c:v>
                </c:pt>
                <c:pt idx="19541">
                  <c:v>1998.5946172263909</c:v>
                </c:pt>
                <c:pt idx="19542">
                  <c:v>1983.8366454210525</c:v>
                </c:pt>
                <c:pt idx="19543">
                  <c:v>1732.3835878192817</c:v>
                </c:pt>
                <c:pt idx="19544">
                  <c:v>1723.8569054385969</c:v>
                </c:pt>
                <c:pt idx="19545">
                  <c:v>1711.714600192741</c:v>
                </c:pt>
                <c:pt idx="19546">
                  <c:v>1117.2374715562316</c:v>
                </c:pt>
                <c:pt idx="19547">
                  <c:v>1999.7302500303726</c:v>
                </c:pt>
                <c:pt idx="19548">
                  <c:v>2019.648958893531</c:v>
                </c:pt>
                <c:pt idx="19549">
                  <c:v>2008.373063898119</c:v>
                </c:pt>
                <c:pt idx="19550">
                  <c:v>2009.5386203042369</c:v>
                </c:pt>
                <c:pt idx="19551">
                  <c:v>1986.7764816546285</c:v>
                </c:pt>
                <c:pt idx="19552">
                  <c:v>1987.8376273546171</c:v>
                </c:pt>
                <c:pt idx="19553">
                  <c:v>2008.4305848746151</c:v>
                </c:pt>
                <c:pt idx="19554">
                  <c:v>1992.3403558947819</c:v>
                </c:pt>
                <c:pt idx="19555">
                  <c:v>1111.3942839993128</c:v>
                </c:pt>
                <c:pt idx="19556">
                  <c:v>1091.4698026465119</c:v>
                </c:pt>
                <c:pt idx="19557">
                  <c:v>1130.7049974338906</c:v>
                </c:pt>
                <c:pt idx="19558">
                  <c:v>1980.487575534278</c:v>
                </c:pt>
                <c:pt idx="19559">
                  <c:v>2015.1585057352247</c:v>
                </c:pt>
                <c:pt idx="19560">
                  <c:v>1668.8016084321796</c:v>
                </c:pt>
                <c:pt idx="19561">
                  <c:v>1721.5251325952138</c:v>
                </c:pt>
                <c:pt idx="19562">
                  <c:v>2017.3684182431341</c:v>
                </c:pt>
                <c:pt idx="19563">
                  <c:v>2002.1201028893593</c:v>
                </c:pt>
                <c:pt idx="19564">
                  <c:v>1985.5115368776567</c:v>
                </c:pt>
                <c:pt idx="19565">
                  <c:v>2003.3248166326359</c:v>
                </c:pt>
                <c:pt idx="19566">
                  <c:v>2010.1955602367204</c:v>
                </c:pt>
                <c:pt idx="19567">
                  <c:v>1123.0857499930421</c:v>
                </c:pt>
                <c:pt idx="19568">
                  <c:v>1111.7030879663157</c:v>
                </c:pt>
                <c:pt idx="19569">
                  <c:v>1088.7670525316182</c:v>
                </c:pt>
                <c:pt idx="19570">
                  <c:v>1703.9114702010177</c:v>
                </c:pt>
                <c:pt idx="19571">
                  <c:v>1089.3780953178014</c:v>
                </c:pt>
                <c:pt idx="19572">
                  <c:v>1120.4630954172551</c:v>
                </c:pt>
                <c:pt idx="19573">
                  <c:v>1694.5960212851744</c:v>
                </c:pt>
                <c:pt idx="19574">
                  <c:v>1981.1703852545306</c:v>
                </c:pt>
                <c:pt idx="19575">
                  <c:v>1994.1660196442533</c:v>
                </c:pt>
                <c:pt idx="19576">
                  <c:v>2015.4950376386357</c:v>
                </c:pt>
                <c:pt idx="19577">
                  <c:v>1076.1631960051668</c:v>
                </c:pt>
                <c:pt idx="19578">
                  <c:v>1990.4304106942552</c:v>
                </c:pt>
                <c:pt idx="19579">
                  <c:v>1088.1692029142553</c:v>
                </c:pt>
                <c:pt idx="19580">
                  <c:v>1103.1296584772917</c:v>
                </c:pt>
                <c:pt idx="19581">
                  <c:v>1695.0968020491002</c:v>
                </c:pt>
                <c:pt idx="19582">
                  <c:v>1708.2250540324014</c:v>
                </c:pt>
                <c:pt idx="19583">
                  <c:v>1682.2970796782326</c:v>
                </c:pt>
                <c:pt idx="19584">
                  <c:v>2011.7770386207192</c:v>
                </c:pt>
                <c:pt idx="19585">
                  <c:v>1073.613443237929</c:v>
                </c:pt>
                <c:pt idx="19586">
                  <c:v>1110.3123838152765</c:v>
                </c:pt>
                <c:pt idx="19587">
                  <c:v>1113.5820410393296</c:v>
                </c:pt>
                <c:pt idx="19588">
                  <c:v>1713.2788682536607</c:v>
                </c:pt>
                <c:pt idx="19589">
                  <c:v>1693.9027972712474</c:v>
                </c:pt>
                <c:pt idx="19590">
                  <c:v>1683.9472911937855</c:v>
                </c:pt>
                <c:pt idx="19591">
                  <c:v>1704.2952205659471</c:v>
                </c:pt>
                <c:pt idx="19592">
                  <c:v>1683.2247146117036</c:v>
                </c:pt>
                <c:pt idx="19593">
                  <c:v>1075.5046705600819</c:v>
                </c:pt>
                <c:pt idx="19594">
                  <c:v>1090.9423833364197</c:v>
                </c:pt>
                <c:pt idx="19595">
                  <c:v>1130.8075279700538</c:v>
                </c:pt>
                <c:pt idx="19596">
                  <c:v>1106.6096691108091</c:v>
                </c:pt>
                <c:pt idx="19597">
                  <c:v>1711.1520387879773</c:v>
                </c:pt>
                <c:pt idx="19598">
                  <c:v>1738.5976955436886</c:v>
                </c:pt>
                <c:pt idx="19599">
                  <c:v>1111.6232326789116</c:v>
                </c:pt>
                <c:pt idx="19600">
                  <c:v>1721.0754256698283</c:v>
                </c:pt>
                <c:pt idx="19601">
                  <c:v>1180.9013312413501</c:v>
                </c:pt>
                <c:pt idx="19602">
                  <c:v>1987.3996100368163</c:v>
                </c:pt>
                <c:pt idx="19603">
                  <c:v>2033.1391352994151</c:v>
                </c:pt>
                <c:pt idx="19604">
                  <c:v>2005.5952317302492</c:v>
                </c:pt>
                <c:pt idx="19605">
                  <c:v>2009.3004969907881</c:v>
                </c:pt>
                <c:pt idx="19606">
                  <c:v>1078.6698640995537</c:v>
                </c:pt>
                <c:pt idx="19607">
                  <c:v>1704.2173588978565</c:v>
                </c:pt>
                <c:pt idx="19608">
                  <c:v>1056.954420064294</c:v>
                </c:pt>
                <c:pt idx="19609">
                  <c:v>1716.377346343256</c:v>
                </c:pt>
                <c:pt idx="19610">
                  <c:v>1973.2593868756162</c:v>
                </c:pt>
                <c:pt idx="19611">
                  <c:v>2026.5191041265252</c:v>
                </c:pt>
                <c:pt idx="19612">
                  <c:v>1705.2381099034251</c:v>
                </c:pt>
                <c:pt idx="19613">
                  <c:v>1141.4234057119415</c:v>
                </c:pt>
                <c:pt idx="19614">
                  <c:v>1696.0900092234763</c:v>
                </c:pt>
                <c:pt idx="19615">
                  <c:v>1127.3839138600858</c:v>
                </c:pt>
                <c:pt idx="19616">
                  <c:v>1075.7105976787468</c:v>
                </c:pt>
                <c:pt idx="19617">
                  <c:v>1073.0201431280898</c:v>
                </c:pt>
                <c:pt idx="19618">
                  <c:v>2004.0047497344397</c:v>
                </c:pt>
                <c:pt idx="19619">
                  <c:v>1709.1526464244812</c:v>
                </c:pt>
                <c:pt idx="19620">
                  <c:v>1719.6225084672205</c:v>
                </c:pt>
                <c:pt idx="19621">
                  <c:v>2031.171606761068</c:v>
                </c:pt>
                <c:pt idx="19622">
                  <c:v>1950.5201932440912</c:v>
                </c:pt>
                <c:pt idx="19623">
                  <c:v>2034.0218817420071</c:v>
                </c:pt>
                <c:pt idx="19624">
                  <c:v>1979.5287102943014</c:v>
                </c:pt>
                <c:pt idx="19625">
                  <c:v>2035.3408823442369</c:v>
                </c:pt>
                <c:pt idx="19626">
                  <c:v>1725.0614016308414</c:v>
                </c:pt>
                <c:pt idx="19627">
                  <c:v>1715.7366112288439</c:v>
                </c:pt>
                <c:pt idx="19628">
                  <c:v>1681.3307087231785</c:v>
                </c:pt>
                <c:pt idx="19629">
                  <c:v>1118.9391543856846</c:v>
                </c:pt>
                <c:pt idx="19630">
                  <c:v>2013.9346750890818</c:v>
                </c:pt>
                <c:pt idx="19631">
                  <c:v>2029.9799149728105</c:v>
                </c:pt>
                <c:pt idx="19632">
                  <c:v>2025.4434344589595</c:v>
                </c:pt>
                <c:pt idx="19633">
                  <c:v>2013.2997847927129</c:v>
                </c:pt>
                <c:pt idx="19634">
                  <c:v>1996.8411451633583</c:v>
                </c:pt>
                <c:pt idx="19635">
                  <c:v>1102.430491341413</c:v>
                </c:pt>
                <c:pt idx="19636">
                  <c:v>1661.2988730788279</c:v>
                </c:pt>
                <c:pt idx="19637">
                  <c:v>1723.6178361421539</c:v>
                </c:pt>
                <c:pt idx="19638">
                  <c:v>1727.1830437133744</c:v>
                </c:pt>
                <c:pt idx="19639">
                  <c:v>1681.7563718776141</c:v>
                </c:pt>
                <c:pt idx="19640">
                  <c:v>1693.2642484958171</c:v>
                </c:pt>
                <c:pt idx="19641">
                  <c:v>1685.6750623378368</c:v>
                </c:pt>
                <c:pt idx="19642">
                  <c:v>2000.1999345007985</c:v>
                </c:pt>
                <c:pt idx="19643">
                  <c:v>1110.9033564194083</c:v>
                </c:pt>
                <c:pt idx="19644">
                  <c:v>1078.7445638310605</c:v>
                </c:pt>
                <c:pt idx="19645">
                  <c:v>1671.2159431873563</c:v>
                </c:pt>
                <c:pt idx="19646">
                  <c:v>2000.1663964444508</c:v>
                </c:pt>
                <c:pt idx="19647">
                  <c:v>1700.4192957867117</c:v>
                </c:pt>
                <c:pt idx="19648">
                  <c:v>1115.1380582646213</c:v>
                </c:pt>
                <c:pt idx="19649">
                  <c:v>1076.8078956896677</c:v>
                </c:pt>
                <c:pt idx="19650">
                  <c:v>1083.1685342474304</c:v>
                </c:pt>
                <c:pt idx="19651">
                  <c:v>1678.8947510438077</c:v>
                </c:pt>
                <c:pt idx="19652">
                  <c:v>1985.3948157520613</c:v>
                </c:pt>
                <c:pt idx="19653">
                  <c:v>1099.8609115454722</c:v>
                </c:pt>
                <c:pt idx="19654">
                  <c:v>1703.0100103062105</c:v>
                </c:pt>
                <c:pt idx="19655">
                  <c:v>1715.1150399134442</c:v>
                </c:pt>
                <c:pt idx="19656">
                  <c:v>1115.3045759876195</c:v>
                </c:pt>
                <c:pt idx="19657">
                  <c:v>1104.2633711018152</c:v>
                </c:pt>
                <c:pt idx="19658">
                  <c:v>1084.4230325728538</c:v>
                </c:pt>
                <c:pt idx="19659">
                  <c:v>1125.9927086008197</c:v>
                </c:pt>
                <c:pt idx="19660">
                  <c:v>1686.4371942234388</c:v>
                </c:pt>
                <c:pt idx="19661">
                  <c:v>1974.773710236866</c:v>
                </c:pt>
                <c:pt idx="19662">
                  <c:v>1675.770385657692</c:v>
                </c:pt>
                <c:pt idx="19663">
                  <c:v>1704.2694988575383</c:v>
                </c:pt>
                <c:pt idx="19664">
                  <c:v>1655.8544801259941</c:v>
                </c:pt>
                <c:pt idx="19665">
                  <c:v>1979.3640183409414</c:v>
                </c:pt>
                <c:pt idx="19666">
                  <c:v>1102.3791104928869</c:v>
                </c:pt>
                <c:pt idx="19667">
                  <c:v>1684.7709597882488</c:v>
                </c:pt>
                <c:pt idx="19668">
                  <c:v>1713.2375897307204</c:v>
                </c:pt>
                <c:pt idx="19669">
                  <c:v>1993.8597033436927</c:v>
                </c:pt>
                <c:pt idx="19670">
                  <c:v>2023.9893779202787</c:v>
                </c:pt>
                <c:pt idx="19671">
                  <c:v>1970.9326512326472</c:v>
                </c:pt>
                <c:pt idx="19672">
                  <c:v>2039.0155474743192</c:v>
                </c:pt>
                <c:pt idx="19673">
                  <c:v>1100.3123987069152</c:v>
                </c:pt>
                <c:pt idx="19674">
                  <c:v>1688.4896920209799</c:v>
                </c:pt>
                <c:pt idx="19675">
                  <c:v>1090.6093083320886</c:v>
                </c:pt>
                <c:pt idx="19676">
                  <c:v>1690.5252800920216</c:v>
                </c:pt>
                <c:pt idx="19677">
                  <c:v>1084.2936379096327</c:v>
                </c:pt>
                <c:pt idx="19678">
                  <c:v>1681.7703835524162</c:v>
                </c:pt>
                <c:pt idx="19679">
                  <c:v>1706.8626036079406</c:v>
                </c:pt>
                <c:pt idx="19680">
                  <c:v>1977.832320488827</c:v>
                </c:pt>
                <c:pt idx="19681">
                  <c:v>1100.3928380464804</c:v>
                </c:pt>
                <c:pt idx="19682">
                  <c:v>2027.9843342379643</c:v>
                </c:pt>
                <c:pt idx="19683">
                  <c:v>2010.635051335048</c:v>
                </c:pt>
                <c:pt idx="19684">
                  <c:v>1985.6095964931114</c:v>
                </c:pt>
                <c:pt idx="19685">
                  <c:v>1946.2436604888592</c:v>
                </c:pt>
                <c:pt idx="19686">
                  <c:v>1089.1972644868472</c:v>
                </c:pt>
                <c:pt idx="19687">
                  <c:v>1103.8913744557997</c:v>
                </c:pt>
                <c:pt idx="19688">
                  <c:v>1041.1351363606664</c:v>
                </c:pt>
                <c:pt idx="19689">
                  <c:v>1647.9042673998078</c:v>
                </c:pt>
                <c:pt idx="19690">
                  <c:v>1709.8035450410557</c:v>
                </c:pt>
                <c:pt idx="19691">
                  <c:v>1697.5316439070384</c:v>
                </c:pt>
                <c:pt idx="19692">
                  <c:v>1675.534952156424</c:v>
                </c:pt>
                <c:pt idx="19693">
                  <c:v>1722.6051591324597</c:v>
                </c:pt>
                <c:pt idx="19694">
                  <c:v>1104.8510744823589</c:v>
                </c:pt>
                <c:pt idx="19695">
                  <c:v>1108.2114415056581</c:v>
                </c:pt>
                <c:pt idx="19696">
                  <c:v>1079.1086915254914</c:v>
                </c:pt>
                <c:pt idx="19697">
                  <c:v>1674.931762908087</c:v>
                </c:pt>
                <c:pt idx="19698">
                  <c:v>2041.1758625961766</c:v>
                </c:pt>
                <c:pt idx="19699">
                  <c:v>1103.7224634725098</c:v>
                </c:pt>
                <c:pt idx="19700">
                  <c:v>1118.0257054108902</c:v>
                </c:pt>
                <c:pt idx="19701">
                  <c:v>1090.4522550859849</c:v>
                </c:pt>
                <c:pt idx="19702">
                  <c:v>1062.4846216942337</c:v>
                </c:pt>
                <c:pt idx="19703">
                  <c:v>1112.4098488776965</c:v>
                </c:pt>
                <c:pt idx="19704">
                  <c:v>1088.9710120447853</c:v>
                </c:pt>
                <c:pt idx="19705">
                  <c:v>1662.6213540239098</c:v>
                </c:pt>
                <c:pt idx="19706">
                  <c:v>1125.3501259095181</c:v>
                </c:pt>
                <c:pt idx="19707">
                  <c:v>2018.7949672207417</c:v>
                </c:pt>
                <c:pt idx="19708">
                  <c:v>1105.2427646268936</c:v>
                </c:pt>
                <c:pt idx="19709">
                  <c:v>1020.230817666253</c:v>
                </c:pt>
                <c:pt idx="19710">
                  <c:v>1098.229304923733</c:v>
                </c:pt>
                <c:pt idx="19711">
                  <c:v>1986.5345677123137</c:v>
                </c:pt>
                <c:pt idx="19712">
                  <c:v>1703.6666992478561</c:v>
                </c:pt>
                <c:pt idx="19713">
                  <c:v>1687.9932574237719</c:v>
                </c:pt>
                <c:pt idx="19714">
                  <c:v>1118.9738782782329</c:v>
                </c:pt>
                <c:pt idx="19715">
                  <c:v>1677.111603261148</c:v>
                </c:pt>
                <c:pt idx="19716">
                  <c:v>1995.5331123410604</c:v>
                </c:pt>
                <c:pt idx="19717">
                  <c:v>1698.274222477633</c:v>
                </c:pt>
                <c:pt idx="19718">
                  <c:v>1085.5751426436193</c:v>
                </c:pt>
                <c:pt idx="19719">
                  <c:v>1104.521209330313</c:v>
                </c:pt>
                <c:pt idx="19720">
                  <c:v>1973.2557797067443</c:v>
                </c:pt>
                <c:pt idx="19721">
                  <c:v>1730.5503756591336</c:v>
                </c:pt>
                <c:pt idx="19722">
                  <c:v>2015.6946354002719</c:v>
                </c:pt>
                <c:pt idx="19723">
                  <c:v>1990.84795039868</c:v>
                </c:pt>
                <c:pt idx="19724">
                  <c:v>1083.7023447586814</c:v>
                </c:pt>
                <c:pt idx="19725">
                  <c:v>1687.217749696051</c:v>
                </c:pt>
                <c:pt idx="19726">
                  <c:v>1112.7950810118098</c:v>
                </c:pt>
                <c:pt idx="19727">
                  <c:v>1688.8154171245683</c:v>
                </c:pt>
                <c:pt idx="19728">
                  <c:v>1694.0959311657214</c:v>
                </c:pt>
                <c:pt idx="19729">
                  <c:v>1707.762431729062</c:v>
                </c:pt>
                <c:pt idx="19730">
                  <c:v>1691.4789113405247</c:v>
                </c:pt>
                <c:pt idx="19731">
                  <c:v>1090.288595085422</c:v>
                </c:pt>
                <c:pt idx="19732">
                  <c:v>1105.4376942211741</c:v>
                </c:pt>
                <c:pt idx="19733">
                  <c:v>1684.8901106319083</c:v>
                </c:pt>
                <c:pt idx="19734">
                  <c:v>1706.9425794056117</c:v>
                </c:pt>
                <c:pt idx="19735">
                  <c:v>1709.1466865368131</c:v>
                </c:pt>
                <c:pt idx="19736">
                  <c:v>1711.6792503951735</c:v>
                </c:pt>
                <c:pt idx="19737">
                  <c:v>2026.4397971062451</c:v>
                </c:pt>
                <c:pt idx="19738">
                  <c:v>1661.346116405995</c:v>
                </c:pt>
                <c:pt idx="19739">
                  <c:v>1962.2941762289358</c:v>
                </c:pt>
                <c:pt idx="19740">
                  <c:v>1090.09769095107</c:v>
                </c:pt>
                <c:pt idx="19741">
                  <c:v>1675.5356127613313</c:v>
                </c:pt>
                <c:pt idx="19742">
                  <c:v>1703.0212299433881</c:v>
                </c:pt>
                <c:pt idx="19743">
                  <c:v>2000.1807763565721</c:v>
                </c:pt>
                <c:pt idx="19744">
                  <c:v>1714.9438342735912</c:v>
                </c:pt>
                <c:pt idx="19745">
                  <c:v>1060.6343094497183</c:v>
                </c:pt>
                <c:pt idx="19746">
                  <c:v>1072.5645949053219</c:v>
                </c:pt>
                <c:pt idx="19747">
                  <c:v>1695.4847879058525</c:v>
                </c:pt>
                <c:pt idx="19748">
                  <c:v>1955.1572092741917</c:v>
                </c:pt>
                <c:pt idx="19749">
                  <c:v>1980.3766058253948</c:v>
                </c:pt>
                <c:pt idx="19750">
                  <c:v>1981.2591090466899</c:v>
                </c:pt>
                <c:pt idx="19751">
                  <c:v>1683.8559682003022</c:v>
                </c:pt>
                <c:pt idx="19752">
                  <c:v>1115.5514457374754</c:v>
                </c:pt>
                <c:pt idx="19753">
                  <c:v>1669.0116910097142</c:v>
                </c:pt>
                <c:pt idx="19754">
                  <c:v>1699.0948347498952</c:v>
                </c:pt>
                <c:pt idx="19755">
                  <c:v>1072.8434154340096</c:v>
                </c:pt>
                <c:pt idx="19756">
                  <c:v>1120.5788687491759</c:v>
                </c:pt>
                <c:pt idx="19757">
                  <c:v>1701.6153701724947</c:v>
                </c:pt>
                <c:pt idx="19758">
                  <c:v>1725.8141020364478</c:v>
                </c:pt>
                <c:pt idx="19759">
                  <c:v>1991.7329976049077</c:v>
                </c:pt>
                <c:pt idx="19760">
                  <c:v>2031.9415792225152</c:v>
                </c:pt>
                <c:pt idx="19761">
                  <c:v>2024.2364387510581</c:v>
                </c:pt>
                <c:pt idx="19762">
                  <c:v>1996.98282563928</c:v>
                </c:pt>
                <c:pt idx="19763">
                  <c:v>1128.9858382112495</c:v>
                </c:pt>
                <c:pt idx="19764">
                  <c:v>1101.4407187789266</c:v>
                </c:pt>
                <c:pt idx="19765">
                  <c:v>1699.8558818371198</c:v>
                </c:pt>
                <c:pt idx="19766">
                  <c:v>1103.0455785354984</c:v>
                </c:pt>
                <c:pt idx="19767">
                  <c:v>1095.0652507248356</c:v>
                </c:pt>
                <c:pt idx="19768">
                  <c:v>1976.3274216188386</c:v>
                </c:pt>
                <c:pt idx="19769">
                  <c:v>1121.2011986368566</c:v>
                </c:pt>
                <c:pt idx="19770">
                  <c:v>1098.3777066029963</c:v>
                </c:pt>
                <c:pt idx="19771">
                  <c:v>1692.6339199360102</c:v>
                </c:pt>
                <c:pt idx="19772">
                  <c:v>1677.3850072139694</c:v>
                </c:pt>
                <c:pt idx="19773">
                  <c:v>1665.8538153620425</c:v>
                </c:pt>
                <c:pt idx="19774">
                  <c:v>1079.3106645111702</c:v>
                </c:pt>
                <c:pt idx="19775">
                  <c:v>1096.6833604404951</c:v>
                </c:pt>
                <c:pt idx="19776">
                  <c:v>1687.8976321811842</c:v>
                </c:pt>
                <c:pt idx="19777">
                  <c:v>1139.0079652435534</c:v>
                </c:pt>
                <c:pt idx="19778">
                  <c:v>1712.6668980208535</c:v>
                </c:pt>
                <c:pt idx="19779">
                  <c:v>1652.3404721234649</c:v>
                </c:pt>
                <c:pt idx="19780">
                  <c:v>2012.9555345552151</c:v>
                </c:pt>
                <c:pt idx="19781">
                  <c:v>2002.065168727567</c:v>
                </c:pt>
                <c:pt idx="19782">
                  <c:v>1720.5664287370139</c:v>
                </c:pt>
                <c:pt idx="19783">
                  <c:v>1135.4411967286801</c:v>
                </c:pt>
                <c:pt idx="19784">
                  <c:v>1708.2675425893337</c:v>
                </c:pt>
                <c:pt idx="19785">
                  <c:v>1105.3213857683224</c:v>
                </c:pt>
                <c:pt idx="19786">
                  <c:v>1683.7662865198311</c:v>
                </c:pt>
                <c:pt idx="19787">
                  <c:v>2012.2610275242398</c:v>
                </c:pt>
                <c:pt idx="19788">
                  <c:v>1119.6822594783239</c:v>
                </c:pt>
                <c:pt idx="19789">
                  <c:v>1705.1469064102873</c:v>
                </c:pt>
                <c:pt idx="19790">
                  <c:v>1086.8239002021</c:v>
                </c:pt>
                <c:pt idx="19791">
                  <c:v>1707.5496302421143</c:v>
                </c:pt>
                <c:pt idx="19792">
                  <c:v>1704.9717896468187</c:v>
                </c:pt>
                <c:pt idx="19793">
                  <c:v>1704.9384179242979</c:v>
                </c:pt>
                <c:pt idx="19794">
                  <c:v>1072.1814440748146</c:v>
                </c:pt>
                <c:pt idx="19795">
                  <c:v>1701.5474069051963</c:v>
                </c:pt>
                <c:pt idx="19796">
                  <c:v>2011.811130447699</c:v>
                </c:pt>
                <c:pt idx="19797">
                  <c:v>1689.8630167100741</c:v>
                </c:pt>
                <c:pt idx="19798">
                  <c:v>2005.7988222963279</c:v>
                </c:pt>
                <c:pt idx="19799">
                  <c:v>1113.4268399143707</c:v>
                </c:pt>
                <c:pt idx="19800">
                  <c:v>1084.2230985132871</c:v>
                </c:pt>
                <c:pt idx="19801">
                  <c:v>1680.3257003447541</c:v>
                </c:pt>
                <c:pt idx="19802">
                  <c:v>1673.8828761418281</c:v>
                </c:pt>
                <c:pt idx="19803">
                  <c:v>1134.5853254159526</c:v>
                </c:pt>
                <c:pt idx="19804">
                  <c:v>1719.659178481066</c:v>
                </c:pt>
                <c:pt idx="19805">
                  <c:v>1702.1202853971722</c:v>
                </c:pt>
                <c:pt idx="19806">
                  <c:v>1668.4000952911083</c:v>
                </c:pt>
                <c:pt idx="19807">
                  <c:v>1728.2913470708529</c:v>
                </c:pt>
                <c:pt idx="19808">
                  <c:v>1679.7867633644598</c:v>
                </c:pt>
                <c:pt idx="19809">
                  <c:v>1098.7736274115107</c:v>
                </c:pt>
                <c:pt idx="19810">
                  <c:v>1705.2914965299392</c:v>
                </c:pt>
                <c:pt idx="19811">
                  <c:v>1646.4578667341193</c:v>
                </c:pt>
                <c:pt idx="19812">
                  <c:v>1694.4582896252118</c:v>
                </c:pt>
                <c:pt idx="19813">
                  <c:v>1717.5617299057392</c:v>
                </c:pt>
                <c:pt idx="19814">
                  <c:v>2047.5724664013023</c:v>
                </c:pt>
                <c:pt idx="19815">
                  <c:v>2003.9798514550905</c:v>
                </c:pt>
                <c:pt idx="19816">
                  <c:v>1074.0697607976442</c:v>
                </c:pt>
                <c:pt idx="19817">
                  <c:v>1967.636533406562</c:v>
                </c:pt>
                <c:pt idx="19818">
                  <c:v>1096.2084607230095</c:v>
                </c:pt>
                <c:pt idx="19819">
                  <c:v>1082.7895824021289</c:v>
                </c:pt>
                <c:pt idx="19820">
                  <c:v>1075.013759646132</c:v>
                </c:pt>
                <c:pt idx="19821">
                  <c:v>1695.4407896979978</c:v>
                </c:pt>
                <c:pt idx="19822">
                  <c:v>1679.7276842440815</c:v>
                </c:pt>
                <c:pt idx="19823">
                  <c:v>1972.0726727362305</c:v>
                </c:pt>
                <c:pt idx="19824">
                  <c:v>1130.0412480939633</c:v>
                </c:pt>
                <c:pt idx="19825">
                  <c:v>1099.2574770151059</c:v>
                </c:pt>
                <c:pt idx="19826">
                  <c:v>1687.8948987896617</c:v>
                </c:pt>
                <c:pt idx="19827">
                  <c:v>2005.9460643655009</c:v>
                </c:pt>
                <c:pt idx="19828">
                  <c:v>2035.9902220653798</c:v>
                </c:pt>
                <c:pt idx="19829">
                  <c:v>1971.3147900391214</c:v>
                </c:pt>
                <c:pt idx="19830">
                  <c:v>1133.7305129387664</c:v>
                </c:pt>
                <c:pt idx="19831">
                  <c:v>1991.1826306225191</c:v>
                </c:pt>
                <c:pt idx="19832">
                  <c:v>2001.8326122392134</c:v>
                </c:pt>
                <c:pt idx="19833">
                  <c:v>2010.2802542233612</c:v>
                </c:pt>
                <c:pt idx="19834">
                  <c:v>1998.2483143947609</c:v>
                </c:pt>
                <c:pt idx="19835">
                  <c:v>1692.5310302774706</c:v>
                </c:pt>
                <c:pt idx="19836">
                  <c:v>1699.9297868317542</c:v>
                </c:pt>
                <c:pt idx="19837">
                  <c:v>1060.4258378945451</c:v>
                </c:pt>
                <c:pt idx="19838">
                  <c:v>1705.9278768584052</c:v>
                </c:pt>
                <c:pt idx="19839">
                  <c:v>1706.352019136275</c:v>
                </c:pt>
                <c:pt idx="19840">
                  <c:v>1694.2722859642256</c:v>
                </c:pt>
                <c:pt idx="19841">
                  <c:v>1702.933658161375</c:v>
                </c:pt>
                <c:pt idx="19842">
                  <c:v>2016.1882518953269</c:v>
                </c:pt>
                <c:pt idx="19843">
                  <c:v>1109.1527966372059</c:v>
                </c:pt>
                <c:pt idx="19844">
                  <c:v>1129.5736461844274</c:v>
                </c:pt>
                <c:pt idx="19845">
                  <c:v>1700.5256370377165</c:v>
                </c:pt>
                <c:pt idx="19846">
                  <c:v>1684.0361906049836</c:v>
                </c:pt>
                <c:pt idx="19847">
                  <c:v>2026.8824277263352</c:v>
                </c:pt>
                <c:pt idx="19848">
                  <c:v>1689.168652446632</c:v>
                </c:pt>
                <c:pt idx="19849">
                  <c:v>1078.6416316631532</c:v>
                </c:pt>
                <c:pt idx="19850">
                  <c:v>1982.6100417510811</c:v>
                </c:pt>
                <c:pt idx="19851">
                  <c:v>1969.7744212360124</c:v>
                </c:pt>
                <c:pt idx="19852">
                  <c:v>1988.4091119786847</c:v>
                </c:pt>
                <c:pt idx="19853">
                  <c:v>1061.0612939135806</c:v>
                </c:pt>
                <c:pt idx="19854">
                  <c:v>1116.1515901577641</c:v>
                </c:pt>
                <c:pt idx="19855">
                  <c:v>1071.4157567369957</c:v>
                </c:pt>
                <c:pt idx="19856">
                  <c:v>1103.4927370869568</c:v>
                </c:pt>
                <c:pt idx="19857">
                  <c:v>1748.9939508327534</c:v>
                </c:pt>
                <c:pt idx="19858">
                  <c:v>2006.2186253382406</c:v>
                </c:pt>
                <c:pt idx="19859">
                  <c:v>1119.423116399227</c:v>
                </c:pt>
                <c:pt idx="19860">
                  <c:v>1107.7989788116829</c:v>
                </c:pt>
                <c:pt idx="19861">
                  <c:v>1705.285129155058</c:v>
                </c:pt>
                <c:pt idx="19862">
                  <c:v>2021.4734713808552</c:v>
                </c:pt>
                <c:pt idx="19863">
                  <c:v>2011.8470071451602</c:v>
                </c:pt>
                <c:pt idx="19864">
                  <c:v>1106.1852898885345</c:v>
                </c:pt>
                <c:pt idx="19865">
                  <c:v>2029.2617643563317</c:v>
                </c:pt>
                <c:pt idx="19866">
                  <c:v>1082.9169297388762</c:v>
                </c:pt>
                <c:pt idx="19867">
                  <c:v>1698.8337123325773</c:v>
                </c:pt>
                <c:pt idx="19868">
                  <c:v>1702.3408928687868</c:v>
                </c:pt>
                <c:pt idx="19869">
                  <c:v>1083.627926156963</c:v>
                </c:pt>
                <c:pt idx="19870">
                  <c:v>1669.1059543257313</c:v>
                </c:pt>
                <c:pt idx="19871">
                  <c:v>1707.1495211751267</c:v>
                </c:pt>
                <c:pt idx="19872">
                  <c:v>1686.4957750260057</c:v>
                </c:pt>
                <c:pt idx="19873">
                  <c:v>1949.3964914271319</c:v>
                </c:pt>
                <c:pt idx="19874">
                  <c:v>1080.0350694610875</c:v>
                </c:pt>
                <c:pt idx="19875">
                  <c:v>1733.6358555942809</c:v>
                </c:pt>
                <c:pt idx="19876">
                  <c:v>1682.469459398347</c:v>
                </c:pt>
                <c:pt idx="19877">
                  <c:v>1705.9229618085997</c:v>
                </c:pt>
                <c:pt idx="19878">
                  <c:v>1996.6924600139998</c:v>
                </c:pt>
                <c:pt idx="19879">
                  <c:v>2013.4625177338874</c:v>
                </c:pt>
                <c:pt idx="19880">
                  <c:v>1065.5213386651924</c:v>
                </c:pt>
                <c:pt idx="19881">
                  <c:v>1097.1761892253876</c:v>
                </c:pt>
                <c:pt idx="19882">
                  <c:v>1708.7211985148815</c:v>
                </c:pt>
                <c:pt idx="19883">
                  <c:v>1112.8118361237157</c:v>
                </c:pt>
                <c:pt idx="19884">
                  <c:v>1099.7607955026313</c:v>
                </c:pt>
                <c:pt idx="19885">
                  <c:v>1994.5472186785917</c:v>
                </c:pt>
                <c:pt idx="19886">
                  <c:v>1977.8617369783503</c:v>
                </c:pt>
                <c:pt idx="19887">
                  <c:v>1122.1116357773594</c:v>
                </c:pt>
                <c:pt idx="19888">
                  <c:v>1081.3471210415198</c:v>
                </c:pt>
                <c:pt idx="19889">
                  <c:v>1123.8102754892645</c:v>
                </c:pt>
                <c:pt idx="19890">
                  <c:v>1702.2564213293278</c:v>
                </c:pt>
                <c:pt idx="19891">
                  <c:v>1712.5818845507858</c:v>
                </c:pt>
                <c:pt idx="19892">
                  <c:v>2009.8872018202539</c:v>
                </c:pt>
                <c:pt idx="19893">
                  <c:v>2018.3954774368228</c:v>
                </c:pt>
                <c:pt idx="19894">
                  <c:v>2017.9959170697819</c:v>
                </c:pt>
                <c:pt idx="19895">
                  <c:v>2000.0376625144411</c:v>
                </c:pt>
                <c:pt idx="19896">
                  <c:v>2004.043662862437</c:v>
                </c:pt>
                <c:pt idx="19897">
                  <c:v>1977.9164077123348</c:v>
                </c:pt>
                <c:pt idx="19898">
                  <c:v>1995.1344633131525</c:v>
                </c:pt>
                <c:pt idx="19899">
                  <c:v>1100.9593678522233</c:v>
                </c:pt>
                <c:pt idx="19900">
                  <c:v>1099.3995504522215</c:v>
                </c:pt>
                <c:pt idx="19901">
                  <c:v>1071.5837692459884</c:v>
                </c:pt>
                <c:pt idx="19902">
                  <c:v>1117.4181208241228</c:v>
                </c:pt>
                <c:pt idx="19903">
                  <c:v>1694.4343148349751</c:v>
                </c:pt>
                <c:pt idx="19904">
                  <c:v>1102.2844585754494</c:v>
                </c:pt>
                <c:pt idx="19905">
                  <c:v>1110.4509395478792</c:v>
                </c:pt>
                <c:pt idx="19906">
                  <c:v>1103.4486702478291</c:v>
                </c:pt>
                <c:pt idx="19907">
                  <c:v>1973.5604161237836</c:v>
                </c:pt>
                <c:pt idx="19908">
                  <c:v>1099.9713288382259</c:v>
                </c:pt>
                <c:pt idx="19909">
                  <c:v>1102.1832123170329</c:v>
                </c:pt>
                <c:pt idx="19910">
                  <c:v>1118.8643372683139</c:v>
                </c:pt>
                <c:pt idx="19911">
                  <c:v>1699.9216199408013</c:v>
                </c:pt>
                <c:pt idx="19912">
                  <c:v>1120.6372020499057</c:v>
                </c:pt>
                <c:pt idx="19913">
                  <c:v>1703.1734298884871</c:v>
                </c:pt>
                <c:pt idx="19914">
                  <c:v>1984.7469596218878</c:v>
                </c:pt>
                <c:pt idx="19915">
                  <c:v>1691.6237262918773</c:v>
                </c:pt>
                <c:pt idx="19916">
                  <c:v>1086.1128643168813</c:v>
                </c:pt>
                <c:pt idx="19917">
                  <c:v>1978.8258322280433</c:v>
                </c:pt>
                <c:pt idx="19918">
                  <c:v>2007.7689495585998</c:v>
                </c:pt>
                <c:pt idx="19919">
                  <c:v>1667.7653981366275</c:v>
                </c:pt>
                <c:pt idx="19920">
                  <c:v>1983.7346395727538</c:v>
                </c:pt>
                <c:pt idx="19921">
                  <c:v>1710.1908979958826</c:v>
                </c:pt>
                <c:pt idx="19922">
                  <c:v>2058.7736415233194</c:v>
                </c:pt>
                <c:pt idx="19923">
                  <c:v>1145.190829640946</c:v>
                </c:pt>
                <c:pt idx="19924">
                  <c:v>1645.3139801521074</c:v>
                </c:pt>
                <c:pt idx="19925">
                  <c:v>2018.39763230425</c:v>
                </c:pt>
                <c:pt idx="19926">
                  <c:v>1704.1202222628151</c:v>
                </c:pt>
                <c:pt idx="19927">
                  <c:v>1718.1030685613503</c:v>
                </c:pt>
                <c:pt idx="19928">
                  <c:v>1732.6798556562817</c:v>
                </c:pt>
                <c:pt idx="19929">
                  <c:v>2002.9028687035031</c:v>
                </c:pt>
                <c:pt idx="19930">
                  <c:v>2013.835568877128</c:v>
                </c:pt>
                <c:pt idx="19931">
                  <c:v>2020.6857338403595</c:v>
                </c:pt>
                <c:pt idx="19932">
                  <c:v>1987.460881650283</c:v>
                </c:pt>
                <c:pt idx="19933">
                  <c:v>1089.5623326711652</c:v>
                </c:pt>
                <c:pt idx="19934">
                  <c:v>1729.7652989969379</c:v>
                </c:pt>
                <c:pt idx="19935">
                  <c:v>1129.2953698453316</c:v>
                </c:pt>
                <c:pt idx="19936">
                  <c:v>1707.6538887636673</c:v>
                </c:pt>
                <c:pt idx="19937">
                  <c:v>1665.4935689756314</c:v>
                </c:pt>
                <c:pt idx="19938">
                  <c:v>1985.4217617101945</c:v>
                </c:pt>
                <c:pt idx="19939">
                  <c:v>1085.6921940353259</c:v>
                </c:pt>
                <c:pt idx="19940">
                  <c:v>1127.5059630349624</c:v>
                </c:pt>
                <c:pt idx="19941">
                  <c:v>1998.8659960394596</c:v>
                </c:pt>
                <c:pt idx="19942">
                  <c:v>2031.8282755848056</c:v>
                </c:pt>
                <c:pt idx="19943">
                  <c:v>1679.3187963706935</c:v>
                </c:pt>
                <c:pt idx="19944">
                  <c:v>1073.3264242020316</c:v>
                </c:pt>
                <c:pt idx="19945">
                  <c:v>1693.2237818282667</c:v>
                </c:pt>
                <c:pt idx="19946">
                  <c:v>1103.4605741787655</c:v>
                </c:pt>
                <c:pt idx="19947">
                  <c:v>1067.9721643704977</c:v>
                </c:pt>
                <c:pt idx="19948">
                  <c:v>1121.3262224461282</c:v>
                </c:pt>
                <c:pt idx="19949">
                  <c:v>1096.8832709208609</c:v>
                </c:pt>
                <c:pt idx="19950">
                  <c:v>1072.7594863206323</c:v>
                </c:pt>
                <c:pt idx="19951">
                  <c:v>1962.4831150497184</c:v>
                </c:pt>
                <c:pt idx="19952">
                  <c:v>2000.4104048452964</c:v>
                </c:pt>
                <c:pt idx="19953">
                  <c:v>1098.6238664854125</c:v>
                </c:pt>
                <c:pt idx="19954">
                  <c:v>1120.1656933121462</c:v>
                </c:pt>
                <c:pt idx="19955">
                  <c:v>1717.7309826148869</c:v>
                </c:pt>
                <c:pt idx="19956">
                  <c:v>2038.7824017991215</c:v>
                </c:pt>
                <c:pt idx="19957">
                  <c:v>1995.733395499421</c:v>
                </c:pt>
                <c:pt idx="19958">
                  <c:v>1998.9548664706442</c:v>
                </c:pt>
                <c:pt idx="19959">
                  <c:v>1979.7432681631499</c:v>
                </c:pt>
                <c:pt idx="19960">
                  <c:v>1973.7354952682128</c:v>
                </c:pt>
                <c:pt idx="19961">
                  <c:v>1061.3657392006855</c:v>
                </c:pt>
                <c:pt idx="19962">
                  <c:v>1995.9875063824336</c:v>
                </c:pt>
                <c:pt idx="19963">
                  <c:v>1090.2520573526238</c:v>
                </c:pt>
                <c:pt idx="19964">
                  <c:v>1089.3451037724858</c:v>
                </c:pt>
                <c:pt idx="19965">
                  <c:v>1688.4647115128994</c:v>
                </c:pt>
                <c:pt idx="19966">
                  <c:v>1089.6219526062648</c:v>
                </c:pt>
                <c:pt idx="19967">
                  <c:v>1092.7520103152065</c:v>
                </c:pt>
                <c:pt idx="19968">
                  <c:v>1693.7005805097015</c:v>
                </c:pt>
                <c:pt idx="19969">
                  <c:v>1087.3647435386529</c:v>
                </c:pt>
                <c:pt idx="19970">
                  <c:v>1675.0850068150792</c:v>
                </c:pt>
                <c:pt idx="19971">
                  <c:v>1101.4266235547468</c:v>
                </c:pt>
                <c:pt idx="19972">
                  <c:v>2005.5724954013535</c:v>
                </c:pt>
                <c:pt idx="19973">
                  <c:v>1980.4953567061418</c:v>
                </c:pt>
                <c:pt idx="19974">
                  <c:v>1993.7992257129745</c:v>
                </c:pt>
                <c:pt idx="19975">
                  <c:v>1092.645582267608</c:v>
                </c:pt>
                <c:pt idx="19976">
                  <c:v>1949.9781705134492</c:v>
                </c:pt>
                <c:pt idx="19977">
                  <c:v>2003.8176275996532</c:v>
                </c:pt>
                <c:pt idx="19978">
                  <c:v>2004.7276204938578</c:v>
                </c:pt>
                <c:pt idx="19979">
                  <c:v>1993.9247903187888</c:v>
                </c:pt>
                <c:pt idx="19980">
                  <c:v>2010.0792267498296</c:v>
                </c:pt>
                <c:pt idx="19981">
                  <c:v>1080.7372741480856</c:v>
                </c:pt>
                <c:pt idx="19982">
                  <c:v>1105.0241640836309</c:v>
                </c:pt>
                <c:pt idx="19983">
                  <c:v>1059.2362606639988</c:v>
                </c:pt>
                <c:pt idx="19984">
                  <c:v>1683.3857907314482</c:v>
                </c:pt>
                <c:pt idx="19985">
                  <c:v>1702.1985411931043</c:v>
                </c:pt>
                <c:pt idx="19986">
                  <c:v>1085.7223470663459</c:v>
                </c:pt>
                <c:pt idx="19987">
                  <c:v>1077.4643916417838</c:v>
                </c:pt>
                <c:pt idx="19988">
                  <c:v>2014.4053776839571</c:v>
                </c:pt>
                <c:pt idx="19989">
                  <c:v>1094.6127099673374</c:v>
                </c:pt>
                <c:pt idx="19990">
                  <c:v>2012.1787159069127</c:v>
                </c:pt>
                <c:pt idx="19991">
                  <c:v>1974.5184902044507</c:v>
                </c:pt>
                <c:pt idx="19992">
                  <c:v>1679.1909042166769</c:v>
                </c:pt>
                <c:pt idx="19993">
                  <c:v>1109.5018409788838</c:v>
                </c:pt>
                <c:pt idx="19994">
                  <c:v>1078.9068007242261</c:v>
                </c:pt>
                <c:pt idx="19995">
                  <c:v>1098.3500963720833</c:v>
                </c:pt>
                <c:pt idx="19996">
                  <c:v>1714.1345993622863</c:v>
                </c:pt>
                <c:pt idx="19997">
                  <c:v>2008.3036959770959</c:v>
                </c:pt>
                <c:pt idx="19998">
                  <c:v>1991.9249546298604</c:v>
                </c:pt>
                <c:pt idx="19999">
                  <c:v>1674.9192047014874</c:v>
                </c:pt>
                <c:pt idx="20000">
                  <c:v>1095.1696800793675</c:v>
                </c:pt>
                <c:pt idx="20001">
                  <c:v>1113.5951539750649</c:v>
                </c:pt>
                <c:pt idx="20002">
                  <c:v>1740.4717489038658</c:v>
                </c:pt>
                <c:pt idx="20003">
                  <c:v>1687.0599617803359</c:v>
                </c:pt>
                <c:pt idx="20004">
                  <c:v>1980.6831893388019</c:v>
                </c:pt>
                <c:pt idx="20005">
                  <c:v>1711.7717772315548</c:v>
                </c:pt>
                <c:pt idx="20006">
                  <c:v>1699.9631687642898</c:v>
                </c:pt>
                <c:pt idx="20007">
                  <c:v>1687.0155602385314</c:v>
                </c:pt>
                <c:pt idx="20008">
                  <c:v>1708.7271491682127</c:v>
                </c:pt>
                <c:pt idx="20009">
                  <c:v>1993.6990150457304</c:v>
                </c:pt>
                <c:pt idx="20010">
                  <c:v>1081.4590344803187</c:v>
                </c:pt>
                <c:pt idx="20011">
                  <c:v>1087.2179743314111</c:v>
                </c:pt>
                <c:pt idx="20012">
                  <c:v>1140.5397659590367</c:v>
                </c:pt>
                <c:pt idx="20013">
                  <c:v>1678.5285197939384</c:v>
                </c:pt>
                <c:pt idx="20014">
                  <c:v>1979.4329184334017</c:v>
                </c:pt>
                <c:pt idx="20015">
                  <c:v>1105.3171213717237</c:v>
                </c:pt>
                <c:pt idx="20016">
                  <c:v>1117.892167160177</c:v>
                </c:pt>
                <c:pt idx="20017">
                  <c:v>1063.0631789180741</c:v>
                </c:pt>
                <c:pt idx="20018">
                  <c:v>1072.6178938556325</c:v>
                </c:pt>
                <c:pt idx="20019">
                  <c:v>1082.6601808095625</c:v>
                </c:pt>
                <c:pt idx="20020">
                  <c:v>1083.107156772302</c:v>
                </c:pt>
                <c:pt idx="20021">
                  <c:v>1096.4444070545769</c:v>
                </c:pt>
                <c:pt idx="20022">
                  <c:v>1696.3928320809798</c:v>
                </c:pt>
                <c:pt idx="20023">
                  <c:v>1716.076151534262</c:v>
                </c:pt>
                <c:pt idx="20024">
                  <c:v>1106.1396306783545</c:v>
                </c:pt>
                <c:pt idx="20025">
                  <c:v>1094.2467638921662</c:v>
                </c:pt>
                <c:pt idx="20026">
                  <c:v>1099.2738820460165</c:v>
                </c:pt>
                <c:pt idx="20027">
                  <c:v>1688.0381697556793</c:v>
                </c:pt>
                <c:pt idx="20028">
                  <c:v>1092.3667618399577</c:v>
                </c:pt>
                <c:pt idx="20029">
                  <c:v>1126.8554888168135</c:v>
                </c:pt>
                <c:pt idx="20030">
                  <c:v>1099.4457491437872</c:v>
                </c:pt>
                <c:pt idx="20031">
                  <c:v>1984.1725798969394</c:v>
                </c:pt>
                <c:pt idx="20032">
                  <c:v>1086.0113910951125</c:v>
                </c:pt>
                <c:pt idx="20033">
                  <c:v>1098.2148239965459</c:v>
                </c:pt>
                <c:pt idx="20034">
                  <c:v>1966.8392879840781</c:v>
                </c:pt>
                <c:pt idx="20035">
                  <c:v>1696.7144917507133</c:v>
                </c:pt>
                <c:pt idx="20036">
                  <c:v>2007.375521520408</c:v>
                </c:pt>
                <c:pt idx="20037">
                  <c:v>1987.4890812198919</c:v>
                </c:pt>
                <c:pt idx="20038">
                  <c:v>1706.8051058673323</c:v>
                </c:pt>
                <c:pt idx="20039">
                  <c:v>1707.5926284099523</c:v>
                </c:pt>
                <c:pt idx="20040">
                  <c:v>1704.8256563966036</c:v>
                </c:pt>
                <c:pt idx="20041">
                  <c:v>1096.844785563886</c:v>
                </c:pt>
                <c:pt idx="20042">
                  <c:v>1098.2447550887987</c:v>
                </c:pt>
                <c:pt idx="20043">
                  <c:v>2030.98405393548</c:v>
                </c:pt>
                <c:pt idx="20044">
                  <c:v>1995.6682886733784</c:v>
                </c:pt>
                <c:pt idx="20045">
                  <c:v>1118.2744613231366</c:v>
                </c:pt>
                <c:pt idx="20046">
                  <c:v>2012.4146601821385</c:v>
                </c:pt>
                <c:pt idx="20047">
                  <c:v>2000.0300073026631</c:v>
                </c:pt>
                <c:pt idx="20048">
                  <c:v>1132.4217108099388</c:v>
                </c:pt>
                <c:pt idx="20049">
                  <c:v>2007.0020438028446</c:v>
                </c:pt>
                <c:pt idx="20050">
                  <c:v>2000.8272437323803</c:v>
                </c:pt>
                <c:pt idx="20051">
                  <c:v>1709.3169364242576</c:v>
                </c:pt>
                <c:pt idx="20052">
                  <c:v>1980.8010572393953</c:v>
                </c:pt>
                <c:pt idx="20053">
                  <c:v>1096.2460728088993</c:v>
                </c:pt>
                <c:pt idx="20054">
                  <c:v>1683.8084865729529</c:v>
                </c:pt>
                <c:pt idx="20055">
                  <c:v>1701.3998713312169</c:v>
                </c:pt>
                <c:pt idx="20056">
                  <c:v>1703.1748793006</c:v>
                </c:pt>
                <c:pt idx="20057">
                  <c:v>1713.0517727082965</c:v>
                </c:pt>
                <c:pt idx="20058">
                  <c:v>2031.8025411375293</c:v>
                </c:pt>
                <c:pt idx="20059">
                  <c:v>1118.7532048456737</c:v>
                </c:pt>
                <c:pt idx="20060">
                  <c:v>1110.7658775658651</c:v>
                </c:pt>
                <c:pt idx="20061">
                  <c:v>1108.7919160270892</c:v>
                </c:pt>
                <c:pt idx="20062">
                  <c:v>1675.0469979112909</c:v>
                </c:pt>
                <c:pt idx="20063">
                  <c:v>1102.4044437763389</c:v>
                </c:pt>
                <c:pt idx="20064">
                  <c:v>1049.3607996218736</c:v>
                </c:pt>
                <c:pt idx="20065">
                  <c:v>1122.9774144757791</c:v>
                </c:pt>
                <c:pt idx="20066">
                  <c:v>1122.0216477713932</c:v>
                </c:pt>
                <c:pt idx="20067">
                  <c:v>1675.982507468957</c:v>
                </c:pt>
                <c:pt idx="20068">
                  <c:v>1708.7560084552088</c:v>
                </c:pt>
                <c:pt idx="20069">
                  <c:v>1121.6281478795329</c:v>
                </c:pt>
                <c:pt idx="20070">
                  <c:v>1718.8017237474885</c:v>
                </c:pt>
                <c:pt idx="20071">
                  <c:v>2031.4927581501722</c:v>
                </c:pt>
                <c:pt idx="20072">
                  <c:v>1727.6154888935309</c:v>
                </c:pt>
                <c:pt idx="20073">
                  <c:v>1722.6746430624789</c:v>
                </c:pt>
                <c:pt idx="20074">
                  <c:v>1693.4851406574396</c:v>
                </c:pt>
                <c:pt idx="20075">
                  <c:v>1967.9690291354673</c:v>
                </c:pt>
                <c:pt idx="20076">
                  <c:v>1107.3510921606276</c:v>
                </c:pt>
                <c:pt idx="20077">
                  <c:v>1709.9640667194403</c:v>
                </c:pt>
                <c:pt idx="20078">
                  <c:v>1986.1923167182561</c:v>
                </c:pt>
                <c:pt idx="20079">
                  <c:v>1996.0862712075675</c:v>
                </c:pt>
                <c:pt idx="20080">
                  <c:v>1109.8104152441488</c:v>
                </c:pt>
                <c:pt idx="20081">
                  <c:v>1081.4584682509194</c:v>
                </c:pt>
                <c:pt idx="20082">
                  <c:v>1726.0998895557484</c:v>
                </c:pt>
                <c:pt idx="20083">
                  <c:v>1973.7766950383505</c:v>
                </c:pt>
                <c:pt idx="20084">
                  <c:v>1094.1292333863096</c:v>
                </c:pt>
                <c:pt idx="20085">
                  <c:v>1677.3274446708629</c:v>
                </c:pt>
                <c:pt idx="20086">
                  <c:v>1682.4052492301707</c:v>
                </c:pt>
                <c:pt idx="20087">
                  <c:v>1985.476480273225</c:v>
                </c:pt>
                <c:pt idx="20088">
                  <c:v>1674.8214893118147</c:v>
                </c:pt>
                <c:pt idx="20089">
                  <c:v>1115.7053361993524</c:v>
                </c:pt>
                <c:pt idx="20090">
                  <c:v>1703.1475357524885</c:v>
                </c:pt>
                <c:pt idx="20091">
                  <c:v>2031.3626194877779</c:v>
                </c:pt>
                <c:pt idx="20092">
                  <c:v>1133.512137763764</c:v>
                </c:pt>
                <c:pt idx="20093">
                  <c:v>1072.9143327866038</c:v>
                </c:pt>
                <c:pt idx="20094">
                  <c:v>1104.7026836084592</c:v>
                </c:pt>
                <c:pt idx="20095">
                  <c:v>1702.6236160824294</c:v>
                </c:pt>
                <c:pt idx="20096">
                  <c:v>1109.3847645331477</c:v>
                </c:pt>
                <c:pt idx="20097">
                  <c:v>1111.9558807625724</c:v>
                </c:pt>
                <c:pt idx="20098">
                  <c:v>1673.3915968981426</c:v>
                </c:pt>
                <c:pt idx="20099">
                  <c:v>1665.8402450539681</c:v>
                </c:pt>
                <c:pt idx="20100">
                  <c:v>1104.9707778061991</c:v>
                </c:pt>
                <c:pt idx="20101">
                  <c:v>1085.063721033566</c:v>
                </c:pt>
                <c:pt idx="20102">
                  <c:v>1719.8795555071461</c:v>
                </c:pt>
                <c:pt idx="20103">
                  <c:v>1069.824288346485</c:v>
                </c:pt>
                <c:pt idx="20104">
                  <c:v>1092.1086923510859</c:v>
                </c:pt>
                <c:pt idx="20105">
                  <c:v>1682.4285375247323</c:v>
                </c:pt>
                <c:pt idx="20106">
                  <c:v>1705.632480022452</c:v>
                </c:pt>
                <c:pt idx="20107">
                  <c:v>1996.8990011365956</c:v>
                </c:pt>
                <c:pt idx="20108">
                  <c:v>1975.8574798759269</c:v>
                </c:pt>
                <c:pt idx="20109">
                  <c:v>2017.7522569532189</c:v>
                </c:pt>
                <c:pt idx="20110">
                  <c:v>1104.8923353278033</c:v>
                </c:pt>
                <c:pt idx="20111">
                  <c:v>1117.1884545089874</c:v>
                </c:pt>
                <c:pt idx="20112">
                  <c:v>1092.7604756088826</c:v>
                </c:pt>
                <c:pt idx="20113">
                  <c:v>1736.501788478909</c:v>
                </c:pt>
                <c:pt idx="20114">
                  <c:v>1079.4434606021578</c:v>
                </c:pt>
                <c:pt idx="20115">
                  <c:v>1709.3842697928474</c:v>
                </c:pt>
                <c:pt idx="20116">
                  <c:v>1096.6438998507983</c:v>
                </c:pt>
                <c:pt idx="20117">
                  <c:v>1717.9847067937785</c:v>
                </c:pt>
                <c:pt idx="20118">
                  <c:v>1685.790186215296</c:v>
                </c:pt>
                <c:pt idx="20119">
                  <c:v>1109.003698623055</c:v>
                </c:pt>
                <c:pt idx="20120">
                  <c:v>1138.2632225304449</c:v>
                </c:pt>
                <c:pt idx="20121">
                  <c:v>1117.5231563516127</c:v>
                </c:pt>
                <c:pt idx="20122">
                  <c:v>1084.0448752219438</c:v>
                </c:pt>
                <c:pt idx="20123">
                  <c:v>1103.3603177258831</c:v>
                </c:pt>
                <c:pt idx="20124">
                  <c:v>1742.346237614549</c:v>
                </c:pt>
                <c:pt idx="20125">
                  <c:v>1971.6532924004832</c:v>
                </c:pt>
                <c:pt idx="20126">
                  <c:v>1974.7274839233669</c:v>
                </c:pt>
                <c:pt idx="20127">
                  <c:v>2015.3749064689994</c:v>
                </c:pt>
                <c:pt idx="20128">
                  <c:v>1996.6459916296121</c:v>
                </c:pt>
                <c:pt idx="20129">
                  <c:v>1992.5271556197515</c:v>
                </c:pt>
                <c:pt idx="20130">
                  <c:v>1979.9080983154306</c:v>
                </c:pt>
                <c:pt idx="20131">
                  <c:v>1083.3625004442274</c:v>
                </c:pt>
                <c:pt idx="20132">
                  <c:v>1123.3864050322989</c:v>
                </c:pt>
                <c:pt idx="20133">
                  <c:v>1699.8588878821658</c:v>
                </c:pt>
                <c:pt idx="20134">
                  <c:v>1087.5354114040088</c:v>
                </c:pt>
                <c:pt idx="20135">
                  <c:v>1150.2067149783413</c:v>
                </c:pt>
                <c:pt idx="20136">
                  <c:v>1116.4803515111419</c:v>
                </c:pt>
                <c:pt idx="20137">
                  <c:v>1087.8464468275813</c:v>
                </c:pt>
                <c:pt idx="20138">
                  <c:v>1701.8834618122373</c:v>
                </c:pt>
                <c:pt idx="20139">
                  <c:v>1702.7998482764888</c:v>
                </c:pt>
                <c:pt idx="20140">
                  <c:v>1721.4488341031929</c:v>
                </c:pt>
                <c:pt idx="20141">
                  <c:v>2003.98232436586</c:v>
                </c:pt>
                <c:pt idx="20142">
                  <c:v>1134.1251216901542</c:v>
                </c:pt>
                <c:pt idx="20143">
                  <c:v>1070.7546207305679</c:v>
                </c:pt>
                <c:pt idx="20144">
                  <c:v>2040.2013084623272</c:v>
                </c:pt>
                <c:pt idx="20145">
                  <c:v>1127.2073335357939</c:v>
                </c:pt>
                <c:pt idx="20146">
                  <c:v>1991.0776455038019</c:v>
                </c:pt>
                <c:pt idx="20147">
                  <c:v>1688.5270868136035</c:v>
                </c:pt>
                <c:pt idx="20148">
                  <c:v>1972.2953174716301</c:v>
                </c:pt>
                <c:pt idx="20149">
                  <c:v>1105.9523913307542</c:v>
                </c:pt>
                <c:pt idx="20150">
                  <c:v>1092.0478838938297</c:v>
                </c:pt>
                <c:pt idx="20151">
                  <c:v>1089.6998799305284</c:v>
                </c:pt>
                <c:pt idx="20152">
                  <c:v>1121.4208646056304</c:v>
                </c:pt>
                <c:pt idx="20153">
                  <c:v>1104.4469635746382</c:v>
                </c:pt>
                <c:pt idx="20154">
                  <c:v>1073.5013835751101</c:v>
                </c:pt>
                <c:pt idx="20155">
                  <c:v>1095.9227352046878</c:v>
                </c:pt>
                <c:pt idx="20156">
                  <c:v>1720.457675819619</c:v>
                </c:pt>
                <c:pt idx="20157">
                  <c:v>1711.8939187473038</c:v>
                </c:pt>
                <c:pt idx="20158">
                  <c:v>1668.0506844819035</c:v>
                </c:pt>
                <c:pt idx="20159">
                  <c:v>1676.3749759870905</c:v>
                </c:pt>
                <c:pt idx="20160">
                  <c:v>1680.9070526972348</c:v>
                </c:pt>
                <c:pt idx="20161">
                  <c:v>2012.2009376493072</c:v>
                </c:pt>
                <c:pt idx="20162">
                  <c:v>1092.1934471531401</c:v>
                </c:pt>
                <c:pt idx="20163">
                  <c:v>1761.5813166593489</c:v>
                </c:pt>
                <c:pt idx="20164">
                  <c:v>1096.7029781289291</c:v>
                </c:pt>
                <c:pt idx="20165">
                  <c:v>1102.6691485863128</c:v>
                </c:pt>
                <c:pt idx="20166">
                  <c:v>1121.6166625432147</c:v>
                </c:pt>
                <c:pt idx="20167">
                  <c:v>1670.6447286173179</c:v>
                </c:pt>
                <c:pt idx="20168">
                  <c:v>1110.4095619601414</c:v>
                </c:pt>
                <c:pt idx="20169">
                  <c:v>1074.9086685099787</c:v>
                </c:pt>
                <c:pt idx="20170">
                  <c:v>1053.4575769573466</c:v>
                </c:pt>
                <c:pt idx="20171">
                  <c:v>1129.0141363278899</c:v>
                </c:pt>
                <c:pt idx="20172">
                  <c:v>1115.8786792819733</c:v>
                </c:pt>
                <c:pt idx="20173">
                  <c:v>1701.7932636330313</c:v>
                </c:pt>
                <c:pt idx="20174">
                  <c:v>1990.2981600434898</c:v>
                </c:pt>
                <c:pt idx="20175">
                  <c:v>1092.8502436581266</c:v>
                </c:pt>
                <c:pt idx="20176">
                  <c:v>1120.2491597029109</c:v>
                </c:pt>
                <c:pt idx="20177">
                  <c:v>1102.4371750787659</c:v>
                </c:pt>
                <c:pt idx="20178">
                  <c:v>1675.6795870090345</c:v>
                </c:pt>
                <c:pt idx="20179">
                  <c:v>1994.1182400041168</c:v>
                </c:pt>
                <c:pt idx="20180">
                  <c:v>1081.7909027148621</c:v>
                </c:pt>
                <c:pt idx="20181">
                  <c:v>1707.0536114108718</c:v>
                </c:pt>
                <c:pt idx="20182">
                  <c:v>1709.4697517012837</c:v>
                </c:pt>
                <c:pt idx="20183">
                  <c:v>2003.8144878260007</c:v>
                </c:pt>
                <c:pt idx="20184">
                  <c:v>2009.9980548612764</c:v>
                </c:pt>
                <c:pt idx="20185">
                  <c:v>1717.3289703022572</c:v>
                </c:pt>
                <c:pt idx="20186">
                  <c:v>1986.5531312744629</c:v>
                </c:pt>
                <c:pt idx="20187">
                  <c:v>1976.0930337846914</c:v>
                </c:pt>
                <c:pt idx="20188">
                  <c:v>1692.4847881108415</c:v>
                </c:pt>
                <c:pt idx="20189">
                  <c:v>1995.366702033936</c:v>
                </c:pt>
                <c:pt idx="20190">
                  <c:v>1695.445079389769</c:v>
                </c:pt>
                <c:pt idx="20191">
                  <c:v>1721.243381767433</c:v>
                </c:pt>
                <c:pt idx="20192">
                  <c:v>2006.8441798931865</c:v>
                </c:pt>
                <c:pt idx="20193">
                  <c:v>1062.2898196663809</c:v>
                </c:pt>
                <c:pt idx="20194">
                  <c:v>1986.2304131701717</c:v>
                </c:pt>
                <c:pt idx="20195">
                  <c:v>1120.5376924075501</c:v>
                </c:pt>
                <c:pt idx="20196">
                  <c:v>1109.9171825561502</c:v>
                </c:pt>
                <c:pt idx="20197">
                  <c:v>1688.9203517470075</c:v>
                </c:pt>
                <c:pt idx="20198">
                  <c:v>1710.1999873106231</c:v>
                </c:pt>
                <c:pt idx="20199">
                  <c:v>1728.8199016339647</c:v>
                </c:pt>
                <c:pt idx="20200">
                  <c:v>1068.2602758845937</c:v>
                </c:pt>
                <c:pt idx="20201">
                  <c:v>1662.7422762295082</c:v>
                </c:pt>
                <c:pt idx="20202">
                  <c:v>1733.3718088513158</c:v>
                </c:pt>
                <c:pt idx="20203">
                  <c:v>1720.701459199269</c:v>
                </c:pt>
                <c:pt idx="20204">
                  <c:v>2011.9357020182722</c:v>
                </c:pt>
                <c:pt idx="20205">
                  <c:v>1096.9048291608501</c:v>
                </c:pt>
                <c:pt idx="20206">
                  <c:v>1993.8109261631464</c:v>
                </c:pt>
                <c:pt idx="20207">
                  <c:v>1105.5492263584085</c:v>
                </c:pt>
                <c:pt idx="20208">
                  <c:v>1968.08401047548</c:v>
                </c:pt>
                <c:pt idx="20209">
                  <c:v>1100.9754886413855</c:v>
                </c:pt>
                <c:pt idx="20210">
                  <c:v>2009.5399046279861</c:v>
                </c:pt>
                <c:pt idx="20211">
                  <c:v>1719.8418380374042</c:v>
                </c:pt>
                <c:pt idx="20212">
                  <c:v>1982.54919100599</c:v>
                </c:pt>
                <c:pt idx="20213">
                  <c:v>1097.8271294997312</c:v>
                </c:pt>
                <c:pt idx="20214">
                  <c:v>1698.4686093076807</c:v>
                </c:pt>
                <c:pt idx="20215">
                  <c:v>1680.3580860679651</c:v>
                </c:pt>
                <c:pt idx="20216">
                  <c:v>1747.8739058216661</c:v>
                </c:pt>
                <c:pt idx="20217">
                  <c:v>2007.6269571304074</c:v>
                </c:pt>
                <c:pt idx="20218">
                  <c:v>1081.946948275003</c:v>
                </c:pt>
                <c:pt idx="20219">
                  <c:v>1697.1113717121175</c:v>
                </c:pt>
                <c:pt idx="20220">
                  <c:v>2034.0373790206729</c:v>
                </c:pt>
                <c:pt idx="20221">
                  <c:v>1979.2604804179193</c:v>
                </c:pt>
                <c:pt idx="20222">
                  <c:v>1123.8308609126182</c:v>
                </c:pt>
                <c:pt idx="20223">
                  <c:v>1065.3901881523423</c:v>
                </c:pt>
                <c:pt idx="20224">
                  <c:v>1958.13344800407</c:v>
                </c:pt>
                <c:pt idx="20225">
                  <c:v>1071.8977622852956</c:v>
                </c:pt>
                <c:pt idx="20226">
                  <c:v>1702.4842825704006</c:v>
                </c:pt>
                <c:pt idx="20227">
                  <c:v>1681.3963787119219</c:v>
                </c:pt>
                <c:pt idx="20228">
                  <c:v>1697.2070994293149</c:v>
                </c:pt>
                <c:pt idx="20229">
                  <c:v>1976.5954975955103</c:v>
                </c:pt>
                <c:pt idx="20230">
                  <c:v>1087.9180830498351</c:v>
                </c:pt>
                <c:pt idx="20231">
                  <c:v>1091.8851001078381</c:v>
                </c:pt>
                <c:pt idx="20232">
                  <c:v>1705.6601491014192</c:v>
                </c:pt>
                <c:pt idx="20233">
                  <c:v>1112.9851854788317</c:v>
                </c:pt>
                <c:pt idx="20234">
                  <c:v>1683.9557232080897</c:v>
                </c:pt>
                <c:pt idx="20235">
                  <c:v>1101.4132784876419</c:v>
                </c:pt>
                <c:pt idx="20236">
                  <c:v>1124.8615766260484</c:v>
                </c:pt>
                <c:pt idx="20237">
                  <c:v>2004.5940756341117</c:v>
                </c:pt>
                <c:pt idx="20238">
                  <c:v>1680.0090004332505</c:v>
                </c:pt>
                <c:pt idx="20239">
                  <c:v>1716.1031663370532</c:v>
                </c:pt>
                <c:pt idx="20240">
                  <c:v>1726.1285194077086</c:v>
                </c:pt>
                <c:pt idx="20241">
                  <c:v>1641.6210152920182</c:v>
                </c:pt>
                <c:pt idx="20242">
                  <c:v>1694.5868165596953</c:v>
                </c:pt>
                <c:pt idx="20243">
                  <c:v>1972.9878251103535</c:v>
                </c:pt>
                <c:pt idx="20244">
                  <c:v>1078.6390616827621</c:v>
                </c:pt>
                <c:pt idx="20245">
                  <c:v>1986.5815207436717</c:v>
                </c:pt>
                <c:pt idx="20246">
                  <c:v>1104.962550616463</c:v>
                </c:pt>
                <c:pt idx="20247">
                  <c:v>1096.3562177788422</c:v>
                </c:pt>
                <c:pt idx="20248">
                  <c:v>1721.8495433350326</c:v>
                </c:pt>
                <c:pt idx="20249">
                  <c:v>1706.3292602371582</c:v>
                </c:pt>
                <c:pt idx="20250">
                  <c:v>1700.2363160933605</c:v>
                </c:pt>
                <c:pt idx="20251">
                  <c:v>1094.9882172863524</c:v>
                </c:pt>
                <c:pt idx="20252">
                  <c:v>1713.1755716114858</c:v>
                </c:pt>
                <c:pt idx="20253">
                  <c:v>1988.5115454963511</c:v>
                </c:pt>
                <c:pt idx="20254">
                  <c:v>1683.473876398665</c:v>
                </c:pt>
                <c:pt idx="20255">
                  <c:v>1714.6680340198311</c:v>
                </c:pt>
                <c:pt idx="20256">
                  <c:v>1082.8300420340515</c:v>
                </c:pt>
                <c:pt idx="20257">
                  <c:v>1653.0255684843141</c:v>
                </c:pt>
                <c:pt idx="20258">
                  <c:v>1688.3099702573036</c:v>
                </c:pt>
                <c:pt idx="20259">
                  <c:v>1994.2291608932439</c:v>
                </c:pt>
                <c:pt idx="20260">
                  <c:v>1738.0109237028705</c:v>
                </c:pt>
                <c:pt idx="20261">
                  <c:v>1106.243634615375</c:v>
                </c:pt>
                <c:pt idx="20262">
                  <c:v>1981.9873431173612</c:v>
                </c:pt>
                <c:pt idx="20263">
                  <c:v>2000.3992446499835</c:v>
                </c:pt>
                <c:pt idx="20264">
                  <c:v>1997.2118278789626</c:v>
                </c:pt>
                <c:pt idx="20265">
                  <c:v>1971.3194129673714</c:v>
                </c:pt>
                <c:pt idx="20266">
                  <c:v>1701.5189105051193</c:v>
                </c:pt>
                <c:pt idx="20267">
                  <c:v>1692.2593039497685</c:v>
                </c:pt>
                <c:pt idx="20268">
                  <c:v>2002.9204420092456</c:v>
                </c:pt>
                <c:pt idx="20269">
                  <c:v>2007.8486584581835</c:v>
                </c:pt>
                <c:pt idx="20270">
                  <c:v>1963.684476463545</c:v>
                </c:pt>
                <c:pt idx="20271">
                  <c:v>1704.3367931472076</c:v>
                </c:pt>
                <c:pt idx="20272">
                  <c:v>1088.9793439482819</c:v>
                </c:pt>
                <c:pt idx="20273">
                  <c:v>1689.027550830436</c:v>
                </c:pt>
                <c:pt idx="20274">
                  <c:v>1685.2354624041268</c:v>
                </c:pt>
                <c:pt idx="20275">
                  <c:v>1070.8877879088975</c:v>
                </c:pt>
                <c:pt idx="20276">
                  <c:v>1726.28852350546</c:v>
                </c:pt>
                <c:pt idx="20277">
                  <c:v>1074.1597321054867</c:v>
                </c:pt>
                <c:pt idx="20278">
                  <c:v>1166.9889785170226</c:v>
                </c:pt>
                <c:pt idx="20279">
                  <c:v>1663.8908900329889</c:v>
                </c:pt>
                <c:pt idx="20280">
                  <c:v>1739.8468194193692</c:v>
                </c:pt>
                <c:pt idx="20281">
                  <c:v>1112.2776472245018</c:v>
                </c:pt>
                <c:pt idx="20282">
                  <c:v>1056.2143602035733</c:v>
                </c:pt>
                <c:pt idx="20283">
                  <c:v>1674.6805512222013</c:v>
                </c:pt>
                <c:pt idx="20284">
                  <c:v>1690.8784203348587</c:v>
                </c:pt>
                <c:pt idx="20285">
                  <c:v>1066.5385712986283</c:v>
                </c:pt>
                <c:pt idx="20286">
                  <c:v>1153.9773102371807</c:v>
                </c:pt>
                <c:pt idx="20287">
                  <c:v>1718.074493959874</c:v>
                </c:pt>
                <c:pt idx="20288">
                  <c:v>1135.2322011142282</c:v>
                </c:pt>
                <c:pt idx="20289">
                  <c:v>1988.4947473647799</c:v>
                </c:pt>
                <c:pt idx="20290">
                  <c:v>1068.9447886203418</c:v>
                </c:pt>
                <c:pt idx="20291">
                  <c:v>1718.6602743715666</c:v>
                </c:pt>
                <c:pt idx="20292">
                  <c:v>1695.6355972066274</c:v>
                </c:pt>
                <c:pt idx="20293">
                  <c:v>1768.0292262189903</c:v>
                </c:pt>
                <c:pt idx="20294">
                  <c:v>1664.73010597392</c:v>
                </c:pt>
                <c:pt idx="20295">
                  <c:v>1684.4435824409641</c:v>
                </c:pt>
                <c:pt idx="20296">
                  <c:v>1723.6844534393076</c:v>
                </c:pt>
                <c:pt idx="20297">
                  <c:v>1109.3137381049112</c:v>
                </c:pt>
                <c:pt idx="20298">
                  <c:v>1700.3405826421033</c:v>
                </c:pt>
                <c:pt idx="20299">
                  <c:v>1080.5462164512207</c:v>
                </c:pt>
                <c:pt idx="20300">
                  <c:v>1095.3444381007171</c:v>
                </c:pt>
                <c:pt idx="20301">
                  <c:v>1099.2654310081559</c:v>
                </c:pt>
                <c:pt idx="20302">
                  <c:v>1150.7989508119433</c:v>
                </c:pt>
                <c:pt idx="20303">
                  <c:v>1106.4560700760198</c:v>
                </c:pt>
                <c:pt idx="20304">
                  <c:v>1714.1568969873806</c:v>
                </c:pt>
                <c:pt idx="20305">
                  <c:v>1971.4855033511249</c:v>
                </c:pt>
                <c:pt idx="20306">
                  <c:v>2016.5629566335015</c:v>
                </c:pt>
                <c:pt idx="20307">
                  <c:v>1715.8999119437801</c:v>
                </c:pt>
                <c:pt idx="20308">
                  <c:v>1703.6311906802905</c:v>
                </c:pt>
                <c:pt idx="20309">
                  <c:v>1701.1678936455755</c:v>
                </c:pt>
                <c:pt idx="20310">
                  <c:v>1671.9523703992754</c:v>
                </c:pt>
                <c:pt idx="20311">
                  <c:v>1067.0525243214297</c:v>
                </c:pt>
                <c:pt idx="20312">
                  <c:v>1122.4784790735648</c:v>
                </c:pt>
                <c:pt idx="20313">
                  <c:v>1694.2907476274959</c:v>
                </c:pt>
                <c:pt idx="20314">
                  <c:v>1092.8081192832694</c:v>
                </c:pt>
                <c:pt idx="20315">
                  <c:v>1140.3371810190567</c:v>
                </c:pt>
                <c:pt idx="20316">
                  <c:v>1122.6510511862398</c:v>
                </c:pt>
                <c:pt idx="20317">
                  <c:v>1722.4351590507911</c:v>
                </c:pt>
                <c:pt idx="20318">
                  <c:v>1696.3340302426891</c:v>
                </c:pt>
                <c:pt idx="20319">
                  <c:v>1671.4537489136505</c:v>
                </c:pt>
                <c:pt idx="20320">
                  <c:v>1722.1180765634501</c:v>
                </c:pt>
                <c:pt idx="20321">
                  <c:v>1106.1805567383724</c:v>
                </c:pt>
                <c:pt idx="20322">
                  <c:v>1116.3355381798344</c:v>
                </c:pt>
                <c:pt idx="20323">
                  <c:v>1091.1421539865885</c:v>
                </c:pt>
                <c:pt idx="20324">
                  <c:v>1680.6675795767605</c:v>
                </c:pt>
                <c:pt idx="20325">
                  <c:v>1692.1191774791514</c:v>
                </c:pt>
                <c:pt idx="20326">
                  <c:v>1127.8858918244482</c:v>
                </c:pt>
                <c:pt idx="20327">
                  <c:v>1124.3689370019313</c:v>
                </c:pt>
                <c:pt idx="20328">
                  <c:v>2001.5841168099603</c:v>
                </c:pt>
                <c:pt idx="20329">
                  <c:v>1115.3381439557393</c:v>
                </c:pt>
                <c:pt idx="20330">
                  <c:v>1995.6618116546688</c:v>
                </c:pt>
                <c:pt idx="20331">
                  <c:v>2012.0922370102439</c:v>
                </c:pt>
                <c:pt idx="20332">
                  <c:v>2015.4277436592618</c:v>
                </c:pt>
                <c:pt idx="20333">
                  <c:v>2001.1220465017939</c:v>
                </c:pt>
                <c:pt idx="20334">
                  <c:v>1093.5504287932733</c:v>
                </c:pt>
                <c:pt idx="20335">
                  <c:v>1116.0432853459922</c:v>
                </c:pt>
                <c:pt idx="20336">
                  <c:v>1082.5061801255802</c:v>
                </c:pt>
                <c:pt idx="20337">
                  <c:v>1079.0648062309619</c:v>
                </c:pt>
                <c:pt idx="20338">
                  <c:v>2011.2156187700234</c:v>
                </c:pt>
                <c:pt idx="20339">
                  <c:v>1984.0320751718841</c:v>
                </c:pt>
                <c:pt idx="20340">
                  <c:v>2020.1485943479183</c:v>
                </c:pt>
                <c:pt idx="20341">
                  <c:v>1083.6962213820154</c:v>
                </c:pt>
                <c:pt idx="20342">
                  <c:v>1999.8388633666921</c:v>
                </c:pt>
                <c:pt idx="20343">
                  <c:v>1100.8299339868238</c:v>
                </c:pt>
                <c:pt idx="20344">
                  <c:v>1691.5538978426664</c:v>
                </c:pt>
                <c:pt idx="20345">
                  <c:v>1679.3574055023662</c:v>
                </c:pt>
                <c:pt idx="20346">
                  <c:v>1101.4822715803098</c:v>
                </c:pt>
                <c:pt idx="20347">
                  <c:v>1082.4023744115764</c:v>
                </c:pt>
                <c:pt idx="20348">
                  <c:v>1700.2451935394281</c:v>
                </c:pt>
                <c:pt idx="20349">
                  <c:v>2002.8408673762337</c:v>
                </c:pt>
                <c:pt idx="20350">
                  <c:v>1704.7827650759014</c:v>
                </c:pt>
                <c:pt idx="20351">
                  <c:v>1094.9469239282409</c:v>
                </c:pt>
                <c:pt idx="20352">
                  <c:v>1122.3275904012871</c:v>
                </c:pt>
                <c:pt idx="20353">
                  <c:v>1108.8288674764617</c:v>
                </c:pt>
                <c:pt idx="20354">
                  <c:v>1124.9364926935982</c:v>
                </c:pt>
                <c:pt idx="20355">
                  <c:v>1073.2656025116539</c:v>
                </c:pt>
                <c:pt idx="20356">
                  <c:v>1092.4104088795323</c:v>
                </c:pt>
                <c:pt idx="20357">
                  <c:v>1132.2337179724775</c:v>
                </c:pt>
                <c:pt idx="20358">
                  <c:v>1130.5796433901251</c:v>
                </c:pt>
                <c:pt idx="20359">
                  <c:v>1141.8748418136754</c:v>
                </c:pt>
                <c:pt idx="20360">
                  <c:v>1087.9237752264701</c:v>
                </c:pt>
                <c:pt idx="20361">
                  <c:v>1672.1535586415796</c:v>
                </c:pt>
                <c:pt idx="20362">
                  <c:v>1686.9222298263401</c:v>
                </c:pt>
                <c:pt idx="20363">
                  <c:v>1095.2513773659323</c:v>
                </c:pt>
                <c:pt idx="20364">
                  <c:v>1712.9577997924589</c:v>
                </c:pt>
                <c:pt idx="20365">
                  <c:v>457.98129930479729</c:v>
                </c:pt>
                <c:pt idx="20366">
                  <c:v>1135.1186208073268</c:v>
                </c:pt>
                <c:pt idx="20367">
                  <c:v>1660.0618590793035</c:v>
                </c:pt>
                <c:pt idx="20368">
                  <c:v>1095.9076724826734</c:v>
                </c:pt>
                <c:pt idx="20369">
                  <c:v>1992.617337680301</c:v>
                </c:pt>
                <c:pt idx="20370">
                  <c:v>2003.2738518377662</c:v>
                </c:pt>
                <c:pt idx="20371">
                  <c:v>1116.9857847530714</c:v>
                </c:pt>
                <c:pt idx="20372">
                  <c:v>1689.1839205003373</c:v>
                </c:pt>
                <c:pt idx="20373">
                  <c:v>1100.6018082234091</c:v>
                </c:pt>
                <c:pt idx="20374">
                  <c:v>1702.0272696045113</c:v>
                </c:pt>
                <c:pt idx="20375">
                  <c:v>1132.6734342502332</c:v>
                </c:pt>
                <c:pt idx="20376">
                  <c:v>1097.3214028970676</c:v>
                </c:pt>
                <c:pt idx="20377">
                  <c:v>998.59844979123602</c:v>
                </c:pt>
                <c:pt idx="20378">
                  <c:v>1984.2945481199872</c:v>
                </c:pt>
                <c:pt idx="20379">
                  <c:v>1992.3045632966205</c:v>
                </c:pt>
                <c:pt idx="20380">
                  <c:v>1120.1079522370924</c:v>
                </c:pt>
                <c:pt idx="20381">
                  <c:v>1983.1594573174509</c:v>
                </c:pt>
                <c:pt idx="20382">
                  <c:v>2009.8055753204101</c:v>
                </c:pt>
                <c:pt idx="20383">
                  <c:v>2014.694767455778</c:v>
                </c:pt>
                <c:pt idx="20384">
                  <c:v>1994.418576442572</c:v>
                </c:pt>
                <c:pt idx="20385">
                  <c:v>537.87903000419806</c:v>
                </c:pt>
                <c:pt idx="20386">
                  <c:v>1050.3018269030517</c:v>
                </c:pt>
                <c:pt idx="20387">
                  <c:v>2008.9514534635969</c:v>
                </c:pt>
                <c:pt idx="20388">
                  <c:v>1997.6284030942973</c:v>
                </c:pt>
                <c:pt idx="20389">
                  <c:v>478.95541548167978</c:v>
                </c:pt>
                <c:pt idx="20390">
                  <c:v>1098.9625703040074</c:v>
                </c:pt>
                <c:pt idx="20391">
                  <c:v>1103.7893776737608</c:v>
                </c:pt>
                <c:pt idx="20392">
                  <c:v>1098.2500205165443</c:v>
                </c:pt>
                <c:pt idx="20393">
                  <c:v>512.08778619954762</c:v>
                </c:pt>
                <c:pt idx="20394">
                  <c:v>488.08952478887727</c:v>
                </c:pt>
                <c:pt idx="20395">
                  <c:v>989.34787349039686</c:v>
                </c:pt>
                <c:pt idx="20396">
                  <c:v>488.80687638845478</c:v>
                </c:pt>
                <c:pt idx="20397">
                  <c:v>448.94151081246991</c:v>
                </c:pt>
                <c:pt idx="20398">
                  <c:v>1071.5547863653069</c:v>
                </c:pt>
                <c:pt idx="20399">
                  <c:v>1097.7678501119306</c:v>
                </c:pt>
                <c:pt idx="20400">
                  <c:v>1139.2399403205829</c:v>
                </c:pt>
                <c:pt idx="20401">
                  <c:v>1081.7893485306895</c:v>
                </c:pt>
                <c:pt idx="20402">
                  <c:v>1723.7442006112885</c:v>
                </c:pt>
                <c:pt idx="20403">
                  <c:v>1699.7659348560373</c:v>
                </c:pt>
                <c:pt idx="20404">
                  <c:v>1110.0528252994998</c:v>
                </c:pt>
                <c:pt idx="20405">
                  <c:v>1038.4289836302016</c:v>
                </c:pt>
                <c:pt idx="20406">
                  <c:v>1702.6033730683675</c:v>
                </c:pt>
                <c:pt idx="20407">
                  <c:v>1980.7969682341145</c:v>
                </c:pt>
                <c:pt idx="20408">
                  <c:v>1122.637117478899</c:v>
                </c:pt>
                <c:pt idx="20409">
                  <c:v>1744.9046165192015</c:v>
                </c:pt>
                <c:pt idx="20410">
                  <c:v>1091.5949606940294</c:v>
                </c:pt>
                <c:pt idx="20411">
                  <c:v>1077.916437016514</c:v>
                </c:pt>
                <c:pt idx="20412">
                  <c:v>1689.6078374202125</c:v>
                </c:pt>
                <c:pt idx="20413">
                  <c:v>997.65622440095979</c:v>
                </c:pt>
                <c:pt idx="20414">
                  <c:v>1663.7204779710903</c:v>
                </c:pt>
                <c:pt idx="20415">
                  <c:v>2007.6182183532962</c:v>
                </c:pt>
                <c:pt idx="20416">
                  <c:v>1106.803720760319</c:v>
                </c:pt>
                <c:pt idx="20417">
                  <c:v>1109.5117337027548</c:v>
                </c:pt>
                <c:pt idx="20418">
                  <c:v>1077.7651901094396</c:v>
                </c:pt>
                <c:pt idx="20419">
                  <c:v>1691.214095597802</c:v>
                </c:pt>
                <c:pt idx="20420">
                  <c:v>520.84137290773162</c:v>
                </c:pt>
                <c:pt idx="20421">
                  <c:v>1094.6991229139023</c:v>
                </c:pt>
                <c:pt idx="20422">
                  <c:v>501.92159465372902</c:v>
                </c:pt>
                <c:pt idx="20423">
                  <c:v>1115.834258434671</c:v>
                </c:pt>
                <c:pt idx="20424">
                  <c:v>2025.6545570619453</c:v>
                </c:pt>
                <c:pt idx="20425">
                  <c:v>1102.7498782148314</c:v>
                </c:pt>
                <c:pt idx="20426">
                  <c:v>506.13773735514678</c:v>
                </c:pt>
                <c:pt idx="20427">
                  <c:v>2008.9809201487576</c:v>
                </c:pt>
                <c:pt idx="20428">
                  <c:v>2027.7232256613058</c:v>
                </c:pt>
                <c:pt idx="20429">
                  <c:v>1975.3956560144102</c:v>
                </c:pt>
                <c:pt idx="20430">
                  <c:v>524.9830627807662</c:v>
                </c:pt>
                <c:pt idx="20431">
                  <c:v>513.27004562020454</c:v>
                </c:pt>
                <c:pt idx="20432">
                  <c:v>1121.5480390443677</c:v>
                </c:pt>
                <c:pt idx="20433">
                  <c:v>1084.59559247486</c:v>
                </c:pt>
                <c:pt idx="20434">
                  <c:v>1702.2844441311145</c:v>
                </c:pt>
                <c:pt idx="20435">
                  <c:v>1988.6099745125978</c:v>
                </c:pt>
                <c:pt idx="20436">
                  <c:v>1102.928879587749</c:v>
                </c:pt>
                <c:pt idx="20437">
                  <c:v>1682.3226453567722</c:v>
                </c:pt>
                <c:pt idx="20438">
                  <c:v>1107.5855155240058</c:v>
                </c:pt>
                <c:pt idx="20439">
                  <c:v>1104.5069426099899</c:v>
                </c:pt>
                <c:pt idx="20440">
                  <c:v>1669.5673701094875</c:v>
                </c:pt>
                <c:pt idx="20441">
                  <c:v>1090.038604592</c:v>
                </c:pt>
                <c:pt idx="20442">
                  <c:v>1090.6628777139726</c:v>
                </c:pt>
                <c:pt idx="20443">
                  <c:v>1067.9543752487377</c:v>
                </c:pt>
                <c:pt idx="20444">
                  <c:v>1114.4216364011338</c:v>
                </c:pt>
                <c:pt idx="20445">
                  <c:v>1092.6325446205092</c:v>
                </c:pt>
                <c:pt idx="20446">
                  <c:v>1083.5980887039341</c:v>
                </c:pt>
                <c:pt idx="20447">
                  <c:v>1096.3313461424004</c:v>
                </c:pt>
                <c:pt idx="20448">
                  <c:v>1717.7365239932467</c:v>
                </c:pt>
                <c:pt idx="20449">
                  <c:v>1730.5405765241574</c:v>
                </c:pt>
                <c:pt idx="20450">
                  <c:v>1708.982146558679</c:v>
                </c:pt>
                <c:pt idx="20451">
                  <c:v>1031.7533272361782</c:v>
                </c:pt>
                <c:pt idx="20452">
                  <c:v>1116.0272520078549</c:v>
                </c:pt>
                <c:pt idx="20453">
                  <c:v>2005.2722119974962</c:v>
                </c:pt>
                <c:pt idx="20454">
                  <c:v>1021.3697182516684</c:v>
                </c:pt>
                <c:pt idx="20455">
                  <c:v>1996.3622920727278</c:v>
                </c:pt>
                <c:pt idx="20456">
                  <c:v>2022.9290669580123</c:v>
                </c:pt>
                <c:pt idx="20457">
                  <c:v>2008.3068420448592</c:v>
                </c:pt>
                <c:pt idx="20458">
                  <c:v>1091.7114434362068</c:v>
                </c:pt>
                <c:pt idx="20459">
                  <c:v>1125.8957464613418</c:v>
                </c:pt>
                <c:pt idx="20460">
                  <c:v>1729.9980067995737</c:v>
                </c:pt>
                <c:pt idx="20461">
                  <c:v>1071.079307425096</c:v>
                </c:pt>
                <c:pt idx="20462">
                  <c:v>1105.0622139144014</c:v>
                </c:pt>
                <c:pt idx="20463">
                  <c:v>1070.850106698128</c:v>
                </c:pt>
                <c:pt idx="20464">
                  <c:v>1121.6590519898461</c:v>
                </c:pt>
                <c:pt idx="20465">
                  <c:v>1124.9044404911167</c:v>
                </c:pt>
                <c:pt idx="20466">
                  <c:v>2035.2964971048534</c:v>
                </c:pt>
                <c:pt idx="20467">
                  <c:v>508.3132498665741</c:v>
                </c:pt>
                <c:pt idx="20468">
                  <c:v>1697.1347472087853</c:v>
                </c:pt>
                <c:pt idx="20469">
                  <c:v>2010.719504605175</c:v>
                </c:pt>
                <c:pt idx="20470">
                  <c:v>2005.9076262738577</c:v>
                </c:pt>
                <c:pt idx="20471">
                  <c:v>453.69739852488203</c:v>
                </c:pt>
                <c:pt idx="20472">
                  <c:v>1110.0657023255435</c:v>
                </c:pt>
                <c:pt idx="20473">
                  <c:v>1688.9739103435836</c:v>
                </c:pt>
                <c:pt idx="20474">
                  <c:v>505.83400465979253</c:v>
                </c:pt>
                <c:pt idx="20475">
                  <c:v>1088.9918248205936</c:v>
                </c:pt>
                <c:pt idx="20476">
                  <c:v>1708.6859280252577</c:v>
                </c:pt>
                <c:pt idx="20477">
                  <c:v>2008.2318902565155</c:v>
                </c:pt>
                <c:pt idx="20478">
                  <c:v>1987.0138849861446</c:v>
                </c:pt>
                <c:pt idx="20479">
                  <c:v>1689.0014650999265</c:v>
                </c:pt>
                <c:pt idx="20480">
                  <c:v>506.77485819034962</c:v>
                </c:pt>
                <c:pt idx="20481">
                  <c:v>489.02398442941819</c:v>
                </c:pt>
                <c:pt idx="20482">
                  <c:v>974.99802516715556</c:v>
                </c:pt>
                <c:pt idx="20483">
                  <c:v>1995.0374870492556</c:v>
                </c:pt>
                <c:pt idx="20484">
                  <c:v>1996.6246425898382</c:v>
                </c:pt>
                <c:pt idx="20485">
                  <c:v>2017.99316123894</c:v>
                </c:pt>
                <c:pt idx="20486">
                  <c:v>1013.1864335425549</c:v>
                </c:pt>
                <c:pt idx="20487">
                  <c:v>1984.1738342530934</c:v>
                </c:pt>
                <c:pt idx="20488">
                  <c:v>503.39042381283349</c:v>
                </c:pt>
                <c:pt idx="20489">
                  <c:v>467.55002493276368</c:v>
                </c:pt>
                <c:pt idx="20490">
                  <c:v>505.09102695536114</c:v>
                </c:pt>
                <c:pt idx="20491">
                  <c:v>1029.194498448996</c:v>
                </c:pt>
                <c:pt idx="20492">
                  <c:v>483.98325137444965</c:v>
                </c:pt>
                <c:pt idx="20493">
                  <c:v>2017.7079046199062</c:v>
                </c:pt>
                <c:pt idx="20494">
                  <c:v>1013.187383607634</c:v>
                </c:pt>
                <c:pt idx="20495">
                  <c:v>2001.9907967841189</c:v>
                </c:pt>
                <c:pt idx="20496">
                  <c:v>479.19235003140335</c:v>
                </c:pt>
                <c:pt idx="20497">
                  <c:v>1973.3643424169575</c:v>
                </c:pt>
                <c:pt idx="20498">
                  <c:v>1984.4774780204318</c:v>
                </c:pt>
                <c:pt idx="20499">
                  <c:v>2007.4978503228731</c:v>
                </c:pt>
                <c:pt idx="20500">
                  <c:v>510.77955066313751</c:v>
                </c:pt>
                <c:pt idx="20501">
                  <c:v>1676.5008636009925</c:v>
                </c:pt>
                <c:pt idx="20502">
                  <c:v>2030.4673752550459</c:v>
                </c:pt>
                <c:pt idx="20503">
                  <c:v>975.33661424725426</c:v>
                </c:pt>
                <c:pt idx="20504">
                  <c:v>987.13507371004903</c:v>
                </c:pt>
                <c:pt idx="20505">
                  <c:v>2002.0033282779586</c:v>
                </c:pt>
                <c:pt idx="20506">
                  <c:v>2002.7200715938627</c:v>
                </c:pt>
                <c:pt idx="20507">
                  <c:v>2027.8986573899781</c:v>
                </c:pt>
                <c:pt idx="20508">
                  <c:v>486.26662334676274</c:v>
                </c:pt>
                <c:pt idx="20509">
                  <c:v>1098.1516394704033</c:v>
                </c:pt>
                <c:pt idx="20510">
                  <c:v>1986.1559788657917</c:v>
                </c:pt>
                <c:pt idx="20511">
                  <c:v>1092.1499798813095</c:v>
                </c:pt>
                <c:pt idx="20512">
                  <c:v>1015.2702888657478</c:v>
                </c:pt>
                <c:pt idx="20513">
                  <c:v>1992.6542722491993</c:v>
                </c:pt>
                <c:pt idx="20514">
                  <c:v>475.75652473655367</c:v>
                </c:pt>
                <c:pt idx="20515">
                  <c:v>488.29752187538168</c:v>
                </c:pt>
                <c:pt idx="20516">
                  <c:v>994.35623165081108</c:v>
                </c:pt>
                <c:pt idx="20517">
                  <c:v>508.8897100320977</c:v>
                </c:pt>
                <c:pt idx="20518">
                  <c:v>494.15515866456997</c:v>
                </c:pt>
                <c:pt idx="20519">
                  <c:v>512.86293739065775</c:v>
                </c:pt>
                <c:pt idx="20520">
                  <c:v>2019.9284326988009</c:v>
                </c:pt>
                <c:pt idx="20521">
                  <c:v>972.09420429152885</c:v>
                </c:pt>
                <c:pt idx="20522">
                  <c:v>969.22207935982476</c:v>
                </c:pt>
                <c:pt idx="20523">
                  <c:v>2028.2735639815421</c:v>
                </c:pt>
                <c:pt idx="20524">
                  <c:v>1948.9757223474037</c:v>
                </c:pt>
                <c:pt idx="20525">
                  <c:v>1996.279075947296</c:v>
                </c:pt>
                <c:pt idx="20526">
                  <c:v>998.02527680919741</c:v>
                </c:pt>
                <c:pt idx="20527">
                  <c:v>2012.0178513311914</c:v>
                </c:pt>
                <c:pt idx="20528">
                  <c:v>1990.0750215866046</c:v>
                </c:pt>
                <c:pt idx="20529">
                  <c:v>1016.3953900180099</c:v>
                </c:pt>
                <c:pt idx="20530">
                  <c:v>1988.6479694200202</c:v>
                </c:pt>
                <c:pt idx="20531">
                  <c:v>2026.7417005640132</c:v>
                </c:pt>
                <c:pt idx="20532">
                  <c:v>975.9663343108914</c:v>
                </c:pt>
                <c:pt idx="20533">
                  <c:v>987.56490976482689</c:v>
                </c:pt>
                <c:pt idx="20534">
                  <c:v>994.45722566124846</c:v>
                </c:pt>
                <c:pt idx="20535">
                  <c:v>1029.2757259872164</c:v>
                </c:pt>
                <c:pt idx="20536">
                  <c:v>986.28893184156027</c:v>
                </c:pt>
                <c:pt idx="20537">
                  <c:v>499.75823454608201</c:v>
                </c:pt>
                <c:pt idx="20538">
                  <c:v>1007.2479828203815</c:v>
                </c:pt>
                <c:pt idx="20539">
                  <c:v>1011.0226816234028</c:v>
                </c:pt>
                <c:pt idx="20540">
                  <c:v>513.3368523510627</c:v>
                </c:pt>
                <c:pt idx="20541">
                  <c:v>1104.9666306007457</c:v>
                </c:pt>
                <c:pt idx="20542">
                  <c:v>525.15991479746458</c:v>
                </c:pt>
                <c:pt idx="20543">
                  <c:v>524.96661602725908</c:v>
                </c:pt>
                <c:pt idx="20544">
                  <c:v>1095.6473215692681</c:v>
                </c:pt>
                <c:pt idx="20545">
                  <c:v>1981.0478864264589</c:v>
                </c:pt>
                <c:pt idx="20546">
                  <c:v>1037.7276874749789</c:v>
                </c:pt>
                <c:pt idx="20547">
                  <c:v>977.80320515820722</c:v>
                </c:pt>
                <c:pt idx="20548">
                  <c:v>997.81178414815588</c:v>
                </c:pt>
                <c:pt idx="20549">
                  <c:v>1011.1421059004601</c:v>
                </c:pt>
                <c:pt idx="20550">
                  <c:v>2015.0246073930687</c:v>
                </c:pt>
                <c:pt idx="20551">
                  <c:v>2000.6512604319548</c:v>
                </c:pt>
                <c:pt idx="20552">
                  <c:v>2001.028927205929</c:v>
                </c:pt>
                <c:pt idx="20553">
                  <c:v>1022.848989506587</c:v>
                </c:pt>
                <c:pt idx="20554">
                  <c:v>974.6672794573384</c:v>
                </c:pt>
                <c:pt idx="20555">
                  <c:v>512.54793570237882</c:v>
                </c:pt>
                <c:pt idx="20556">
                  <c:v>1105.1482333772221</c:v>
                </c:pt>
                <c:pt idx="20557">
                  <c:v>2020.99609491553</c:v>
                </c:pt>
                <c:pt idx="20558">
                  <c:v>1671.3606998091495</c:v>
                </c:pt>
                <c:pt idx="20559">
                  <c:v>1692.9714151244016</c:v>
                </c:pt>
                <c:pt idx="20560">
                  <c:v>505.96628622940904</c:v>
                </c:pt>
                <c:pt idx="20561">
                  <c:v>981.55591663653968</c:v>
                </c:pt>
                <c:pt idx="20562">
                  <c:v>1014.4348588046415</c:v>
                </c:pt>
                <c:pt idx="20563">
                  <c:v>991.18488237810539</c:v>
                </c:pt>
                <c:pt idx="20564">
                  <c:v>2004.7074599173009</c:v>
                </c:pt>
                <c:pt idx="20565">
                  <c:v>2013.9180807935541</c:v>
                </c:pt>
                <c:pt idx="20566">
                  <c:v>2020.6057849080998</c:v>
                </c:pt>
                <c:pt idx="20567">
                  <c:v>2010.520303377358</c:v>
                </c:pt>
                <c:pt idx="20568">
                  <c:v>1969.5444802681054</c:v>
                </c:pt>
                <c:pt idx="20569">
                  <c:v>500.83074617031355</c:v>
                </c:pt>
                <c:pt idx="20570">
                  <c:v>479.5886768458131</c:v>
                </c:pt>
                <c:pt idx="20571">
                  <c:v>1032.9730919699775</c:v>
                </c:pt>
                <c:pt idx="20572">
                  <c:v>2003.4271499575379</c:v>
                </c:pt>
                <c:pt idx="20573">
                  <c:v>2038.0182614844909</c:v>
                </c:pt>
                <c:pt idx="20574">
                  <c:v>2009.5849951507701</c:v>
                </c:pt>
                <c:pt idx="20575">
                  <c:v>2027.0677752140837</c:v>
                </c:pt>
                <c:pt idx="20576">
                  <c:v>510.45143540165429</c:v>
                </c:pt>
                <c:pt idx="20577">
                  <c:v>487.95851188965077</c:v>
                </c:pt>
                <c:pt idx="20578">
                  <c:v>992.74172374305704</c:v>
                </c:pt>
                <c:pt idx="20579">
                  <c:v>968.60023473139779</c:v>
                </c:pt>
                <c:pt idx="20580">
                  <c:v>962.89154299553059</c:v>
                </c:pt>
                <c:pt idx="20581">
                  <c:v>980.83023521070152</c:v>
                </c:pt>
                <c:pt idx="20582">
                  <c:v>987.57813156735369</c:v>
                </c:pt>
                <c:pt idx="20583">
                  <c:v>2022.145422652633</c:v>
                </c:pt>
                <c:pt idx="20584">
                  <c:v>1979.8427684339165</c:v>
                </c:pt>
                <c:pt idx="20585">
                  <c:v>1001.3739461072495</c:v>
                </c:pt>
                <c:pt idx="20586">
                  <c:v>2029.6407978549162</c:v>
                </c:pt>
                <c:pt idx="20587">
                  <c:v>507.0034285975363</c:v>
                </c:pt>
                <c:pt idx="20588">
                  <c:v>490.62972303771159</c:v>
                </c:pt>
                <c:pt idx="20589">
                  <c:v>968.68656512797236</c:v>
                </c:pt>
                <c:pt idx="20590">
                  <c:v>1108.7259432037683</c:v>
                </c:pt>
                <c:pt idx="20591">
                  <c:v>1677.2154856507454</c:v>
                </c:pt>
                <c:pt idx="20592">
                  <c:v>2001.0053290636529</c:v>
                </c:pt>
                <c:pt idx="20593">
                  <c:v>1982.1231887415008</c:v>
                </c:pt>
                <c:pt idx="20594">
                  <c:v>1009.9747520232644</c:v>
                </c:pt>
                <c:pt idx="20595">
                  <c:v>996.59253117371884</c:v>
                </c:pt>
                <c:pt idx="20596">
                  <c:v>1016.1493276284406</c:v>
                </c:pt>
                <c:pt idx="20597">
                  <c:v>2010.701313348894</c:v>
                </c:pt>
                <c:pt idx="20598">
                  <c:v>972.03657874307532</c:v>
                </c:pt>
                <c:pt idx="20599">
                  <c:v>1685.1924224056982</c:v>
                </c:pt>
                <c:pt idx="20600">
                  <c:v>983.74176169013947</c:v>
                </c:pt>
                <c:pt idx="20601">
                  <c:v>1974.7503186552553</c:v>
                </c:pt>
                <c:pt idx="20602">
                  <c:v>1005.9537204653236</c:v>
                </c:pt>
                <c:pt idx="20603">
                  <c:v>1000.495478064951</c:v>
                </c:pt>
                <c:pt idx="20604">
                  <c:v>982.76289081627567</c:v>
                </c:pt>
                <c:pt idx="20605">
                  <c:v>1007.5245905242538</c:v>
                </c:pt>
                <c:pt idx="20606">
                  <c:v>1989.7297405427946</c:v>
                </c:pt>
                <c:pt idx="20607">
                  <c:v>506.34371244311052</c:v>
                </c:pt>
                <c:pt idx="20608">
                  <c:v>987.73756850454936</c:v>
                </c:pt>
                <c:pt idx="20609">
                  <c:v>1002.7602124556538</c:v>
                </c:pt>
                <c:pt idx="20610">
                  <c:v>462.28039140078829</c:v>
                </c:pt>
                <c:pt idx="20611">
                  <c:v>989.41615061281436</c:v>
                </c:pt>
                <c:pt idx="20612">
                  <c:v>2005.9733281837607</c:v>
                </c:pt>
                <c:pt idx="20613">
                  <c:v>2017.0150699313199</c:v>
                </c:pt>
                <c:pt idx="20614">
                  <c:v>1989.3692161563542</c:v>
                </c:pt>
                <c:pt idx="20615">
                  <c:v>539.55646011495764</c:v>
                </c:pt>
                <c:pt idx="20616">
                  <c:v>510.91326091533551</c:v>
                </c:pt>
                <c:pt idx="20617">
                  <c:v>511.48456969992475</c:v>
                </c:pt>
                <c:pt idx="20618">
                  <c:v>484.51647921235082</c:v>
                </c:pt>
                <c:pt idx="20619">
                  <c:v>475.17950017875887</c:v>
                </c:pt>
                <c:pt idx="20620">
                  <c:v>502.86687010201933</c:v>
                </c:pt>
                <c:pt idx="20621">
                  <c:v>1716.7150350337658</c:v>
                </c:pt>
                <c:pt idx="20622">
                  <c:v>516.13344508000068</c:v>
                </c:pt>
                <c:pt idx="20623">
                  <c:v>490.95823564661475</c:v>
                </c:pt>
                <c:pt idx="20624">
                  <c:v>516.48232681379307</c:v>
                </c:pt>
                <c:pt idx="20625">
                  <c:v>987.14370468370669</c:v>
                </c:pt>
                <c:pt idx="20626">
                  <c:v>985.97016169825133</c:v>
                </c:pt>
                <c:pt idx="20627">
                  <c:v>1120.1160188428391</c:v>
                </c:pt>
                <c:pt idx="20628">
                  <c:v>1988.590462396885</c:v>
                </c:pt>
                <c:pt idx="20629">
                  <c:v>1676.6784656363561</c:v>
                </c:pt>
                <c:pt idx="20630">
                  <c:v>1016.5660636958061</c:v>
                </c:pt>
                <c:pt idx="20631">
                  <c:v>1015.1714295416573</c:v>
                </c:pt>
                <c:pt idx="20632">
                  <c:v>504.45214543476584</c:v>
                </c:pt>
                <c:pt idx="20633">
                  <c:v>976.54841239388099</c:v>
                </c:pt>
                <c:pt idx="20634">
                  <c:v>2012.6923913021672</c:v>
                </c:pt>
                <c:pt idx="20635">
                  <c:v>1969.7581944956273</c:v>
                </c:pt>
                <c:pt idx="20636">
                  <c:v>496.01222310583046</c:v>
                </c:pt>
                <c:pt idx="20637">
                  <c:v>486.01753072208544</c:v>
                </c:pt>
                <c:pt idx="20638">
                  <c:v>1005.3718047256797</c:v>
                </c:pt>
                <c:pt idx="20639">
                  <c:v>491.1684572369947</c:v>
                </c:pt>
                <c:pt idx="20640">
                  <c:v>523.45878235197381</c:v>
                </c:pt>
                <c:pt idx="20641">
                  <c:v>1992.4056260777813</c:v>
                </c:pt>
                <c:pt idx="20642">
                  <c:v>202.69482095732684</c:v>
                </c:pt>
                <c:pt idx="20643">
                  <c:v>972.29106924842517</c:v>
                </c:pt>
                <c:pt idx="20644">
                  <c:v>1068.7133499129909</c:v>
                </c:pt>
                <c:pt idx="20645">
                  <c:v>992.11880113556049</c:v>
                </c:pt>
                <c:pt idx="20646">
                  <c:v>453.05804388576308</c:v>
                </c:pt>
                <c:pt idx="20647">
                  <c:v>481.74273987695869</c:v>
                </c:pt>
                <c:pt idx="20648">
                  <c:v>502.19109443321798</c:v>
                </c:pt>
                <c:pt idx="20649">
                  <c:v>1989.6130937602095</c:v>
                </c:pt>
                <c:pt idx="20650">
                  <c:v>1120.0836696773918</c:v>
                </c:pt>
                <c:pt idx="20651">
                  <c:v>502.07094681385377</c:v>
                </c:pt>
                <c:pt idx="20652">
                  <c:v>990.08649932617232</c:v>
                </c:pt>
                <c:pt idx="20653">
                  <c:v>1001.7372470521078</c:v>
                </c:pt>
                <c:pt idx="20654">
                  <c:v>1003.6373643223262</c:v>
                </c:pt>
                <c:pt idx="20655">
                  <c:v>2019.9689302961724</c:v>
                </c:pt>
                <c:pt idx="20656">
                  <c:v>2020.1238387065057</c:v>
                </c:pt>
                <c:pt idx="20657">
                  <c:v>1117.4081782424898</c:v>
                </c:pt>
                <c:pt idx="20658">
                  <c:v>1997.4900330706232</c:v>
                </c:pt>
                <c:pt idx="20659">
                  <c:v>1676.5148812054017</c:v>
                </c:pt>
                <c:pt idx="20660">
                  <c:v>1008.2104872383535</c:v>
                </c:pt>
                <c:pt idx="20661">
                  <c:v>1026.7400491448041</c:v>
                </c:pt>
                <c:pt idx="20662">
                  <c:v>1009.9761218888956</c:v>
                </c:pt>
                <c:pt idx="20663">
                  <c:v>1118.3997791752106</c:v>
                </c:pt>
                <c:pt idx="20664">
                  <c:v>1033.6473308883853</c:v>
                </c:pt>
                <c:pt idx="20665">
                  <c:v>467.64921791168172</c:v>
                </c:pt>
                <c:pt idx="20666">
                  <c:v>511.19485753815923</c:v>
                </c:pt>
                <c:pt idx="20667">
                  <c:v>1029.4237391704883</c:v>
                </c:pt>
                <c:pt idx="20668">
                  <c:v>2004.7963350454752</c:v>
                </c:pt>
                <c:pt idx="20669">
                  <c:v>1012.075084817183</c:v>
                </c:pt>
                <c:pt idx="20670">
                  <c:v>976.99983994397144</c:v>
                </c:pt>
                <c:pt idx="20671">
                  <c:v>1029.7483995056159</c:v>
                </c:pt>
                <c:pt idx="20672">
                  <c:v>1996.2558066165898</c:v>
                </c:pt>
                <c:pt idx="20673">
                  <c:v>512.3304154095855</c:v>
                </c:pt>
                <c:pt idx="20674">
                  <c:v>1011.3484393259625</c:v>
                </c:pt>
                <c:pt idx="20675">
                  <c:v>2035.3525495030165</c:v>
                </c:pt>
                <c:pt idx="20676">
                  <c:v>1764.4736618073221</c:v>
                </c:pt>
                <c:pt idx="20677">
                  <c:v>1667.3454284266625</c:v>
                </c:pt>
                <c:pt idx="20678">
                  <c:v>1700.7503395534161</c:v>
                </c:pt>
                <c:pt idx="20679">
                  <c:v>1726.9683760316832</c:v>
                </c:pt>
                <c:pt idx="20680">
                  <c:v>1707.0994198788844</c:v>
                </c:pt>
                <c:pt idx="20681">
                  <c:v>985.06117968589388</c:v>
                </c:pt>
                <c:pt idx="20682">
                  <c:v>2022.9937487711118</c:v>
                </c:pt>
                <c:pt idx="20683">
                  <c:v>985.93714855720032</c:v>
                </c:pt>
                <c:pt idx="20684">
                  <c:v>512.14252769024245</c:v>
                </c:pt>
                <c:pt idx="20685">
                  <c:v>549.75405495766984</c:v>
                </c:pt>
                <c:pt idx="20686">
                  <c:v>1985.8180033074152</c:v>
                </c:pt>
                <c:pt idx="20687">
                  <c:v>1996.7563122568033</c:v>
                </c:pt>
                <c:pt idx="20688">
                  <c:v>1992.7834028109185</c:v>
                </c:pt>
                <c:pt idx="20689">
                  <c:v>1991.215354775451</c:v>
                </c:pt>
                <c:pt idx="20690">
                  <c:v>1090.3493043011288</c:v>
                </c:pt>
                <c:pt idx="20691">
                  <c:v>1687.1179423706619</c:v>
                </c:pt>
                <c:pt idx="20692">
                  <c:v>499.6868955024633</c:v>
                </c:pt>
                <c:pt idx="20693">
                  <c:v>1981.6891827822801</c:v>
                </c:pt>
                <c:pt idx="20694">
                  <c:v>2016.6737301527808</c:v>
                </c:pt>
                <c:pt idx="20695">
                  <c:v>980.23564839814298</c:v>
                </c:pt>
                <c:pt idx="20696">
                  <c:v>1984.1312142079782</c:v>
                </c:pt>
                <c:pt idx="20697">
                  <c:v>505.41949295345211</c:v>
                </c:pt>
                <c:pt idx="20698">
                  <c:v>1700.6289761803155</c:v>
                </c:pt>
                <c:pt idx="20699">
                  <c:v>1983.2316293430258</c:v>
                </c:pt>
                <c:pt idx="20700">
                  <c:v>2008.8149661390585</c:v>
                </c:pt>
                <c:pt idx="20701">
                  <c:v>962.52624172653589</c:v>
                </c:pt>
                <c:pt idx="20702">
                  <c:v>2010.7023776466076</c:v>
                </c:pt>
                <c:pt idx="20703">
                  <c:v>1960.9198365899626</c:v>
                </c:pt>
                <c:pt idx="20704">
                  <c:v>1958.1397848884526</c:v>
                </c:pt>
                <c:pt idx="20705">
                  <c:v>1981.9102276542799</c:v>
                </c:pt>
                <c:pt idx="20706">
                  <c:v>2005.1777950671878</c:v>
                </c:pt>
                <c:pt idx="20707">
                  <c:v>514.61915495565381</c:v>
                </c:pt>
                <c:pt idx="20708">
                  <c:v>481.98514650857953</c:v>
                </c:pt>
                <c:pt idx="20709">
                  <c:v>1008.2553731289943</c:v>
                </c:pt>
                <c:pt idx="20710">
                  <c:v>1980.7967868017909</c:v>
                </c:pt>
                <c:pt idx="20711">
                  <c:v>1002.5121329229376</c:v>
                </c:pt>
                <c:pt idx="20712">
                  <c:v>2020.3215590993289</c:v>
                </c:pt>
                <c:pt idx="20713">
                  <c:v>1064.5511360361691</c:v>
                </c:pt>
                <c:pt idx="20714">
                  <c:v>1125.2435612786705</c:v>
                </c:pt>
                <c:pt idx="20715">
                  <c:v>505.29343471836745</c:v>
                </c:pt>
                <c:pt idx="20716">
                  <c:v>986.1460549823463</c:v>
                </c:pt>
                <c:pt idx="20717">
                  <c:v>2018.2754025742311</c:v>
                </c:pt>
                <c:pt idx="20718">
                  <c:v>2003.1722206971824</c:v>
                </c:pt>
                <c:pt idx="20719">
                  <c:v>1691.3566216608756</c:v>
                </c:pt>
                <c:pt idx="20720">
                  <c:v>520.90627301278153</c:v>
                </c:pt>
                <c:pt idx="20721">
                  <c:v>986.41465563639633</c:v>
                </c:pt>
                <c:pt idx="20722">
                  <c:v>503.51465137177343</c:v>
                </c:pt>
                <c:pt idx="20723">
                  <c:v>2002.2885239979364</c:v>
                </c:pt>
                <c:pt idx="20724">
                  <c:v>2001.4808313865028</c:v>
                </c:pt>
                <c:pt idx="20725">
                  <c:v>1050.9598517892898</c:v>
                </c:pt>
                <c:pt idx="20726">
                  <c:v>1722.059305905487</c:v>
                </c:pt>
                <c:pt idx="20727">
                  <c:v>1689.4835408698632</c:v>
                </c:pt>
                <c:pt idx="20728">
                  <c:v>2013.0497396782444</c:v>
                </c:pt>
                <c:pt idx="20729">
                  <c:v>1972.5649061356489</c:v>
                </c:pt>
                <c:pt idx="20730">
                  <c:v>2029.6301108921161</c:v>
                </c:pt>
                <c:pt idx="20731">
                  <c:v>511.05396233500704</c:v>
                </c:pt>
                <c:pt idx="20732">
                  <c:v>1102.9426143191511</c:v>
                </c:pt>
                <c:pt idx="20733">
                  <c:v>1693.8467930739866</c:v>
                </c:pt>
                <c:pt idx="20734">
                  <c:v>1009.388672269179</c:v>
                </c:pt>
                <c:pt idx="20735">
                  <c:v>2040.6604253093158</c:v>
                </c:pt>
                <c:pt idx="20736">
                  <c:v>989.4731337266636</c:v>
                </c:pt>
                <c:pt idx="20737">
                  <c:v>498.89317585394565</c:v>
                </c:pt>
                <c:pt idx="20738">
                  <c:v>1098.1691267838164</c:v>
                </c:pt>
                <c:pt idx="20739">
                  <c:v>1976.5894979343273</c:v>
                </c:pt>
                <c:pt idx="20740">
                  <c:v>2024.2445758682118</c:v>
                </c:pt>
                <c:pt idx="20741">
                  <c:v>1971.9002774831936</c:v>
                </c:pt>
                <c:pt idx="20742">
                  <c:v>2013.5498259931057</c:v>
                </c:pt>
                <c:pt idx="20743">
                  <c:v>1011.2589319716629</c:v>
                </c:pt>
                <c:pt idx="20744">
                  <c:v>1017.4320595964598</c:v>
                </c:pt>
                <c:pt idx="20745">
                  <c:v>1041.552135025127</c:v>
                </c:pt>
                <c:pt idx="20746">
                  <c:v>507.50113283904363</c:v>
                </c:pt>
                <c:pt idx="20747">
                  <c:v>1007.2595921775583</c:v>
                </c:pt>
                <c:pt idx="20748">
                  <c:v>1013.2822945960611</c:v>
                </c:pt>
                <c:pt idx="20749">
                  <c:v>2019.8311946532228</c:v>
                </c:pt>
                <c:pt idx="20750">
                  <c:v>2009.4356464911527</c:v>
                </c:pt>
                <c:pt idx="20751">
                  <c:v>985.42041864939165</c:v>
                </c:pt>
                <c:pt idx="20752">
                  <c:v>1109.0919573514796</c:v>
                </c:pt>
                <c:pt idx="20753">
                  <c:v>1980.4789810614971</c:v>
                </c:pt>
                <c:pt idx="20754">
                  <c:v>2013.1316740907318</c:v>
                </c:pt>
                <c:pt idx="20755">
                  <c:v>2012.4075636552548</c:v>
                </c:pt>
                <c:pt idx="20756">
                  <c:v>1099.8447408927655</c:v>
                </c:pt>
                <c:pt idx="20757">
                  <c:v>995.58806014652419</c:v>
                </c:pt>
                <c:pt idx="20758">
                  <c:v>2012.4656663022697</c:v>
                </c:pt>
                <c:pt idx="20759">
                  <c:v>2007.8657870854302</c:v>
                </c:pt>
                <c:pt idx="20760">
                  <c:v>1971.2207447202759</c:v>
                </c:pt>
                <c:pt idx="20761">
                  <c:v>1100.0530353973447</c:v>
                </c:pt>
                <c:pt idx="20762">
                  <c:v>1717.6296145468702</c:v>
                </c:pt>
                <c:pt idx="20763">
                  <c:v>1989.4200757675235</c:v>
                </c:pt>
                <c:pt idx="20764">
                  <c:v>953.41022405572778</c:v>
                </c:pt>
                <c:pt idx="20765">
                  <c:v>2011.5659956466495</c:v>
                </c:pt>
                <c:pt idx="20766">
                  <c:v>1674.3668036366937</c:v>
                </c:pt>
                <c:pt idx="20767">
                  <c:v>2005.5488173720955</c:v>
                </c:pt>
                <c:pt idx="20768">
                  <c:v>1704.9841695729378</c:v>
                </c:pt>
                <c:pt idx="20769">
                  <c:v>1031.0845556025172</c:v>
                </c:pt>
                <c:pt idx="20770">
                  <c:v>1700.2349821339767</c:v>
                </c:pt>
                <c:pt idx="20771">
                  <c:v>997.76490571413353</c:v>
                </c:pt>
                <c:pt idx="20772">
                  <c:v>1710.3768648967841</c:v>
                </c:pt>
                <c:pt idx="20773">
                  <c:v>2022.9975973378203</c:v>
                </c:pt>
                <c:pt idx="20774">
                  <c:v>1026.9208157418179</c:v>
                </c:pt>
                <c:pt idx="20775">
                  <c:v>1999.2500078846053</c:v>
                </c:pt>
                <c:pt idx="20776">
                  <c:v>1668.4254112607291</c:v>
                </c:pt>
                <c:pt idx="20777">
                  <c:v>1985.2050058775098</c:v>
                </c:pt>
                <c:pt idx="20778">
                  <c:v>1023.6203167253191</c:v>
                </c:pt>
                <c:pt idx="20779">
                  <c:v>1995.5253498453953</c:v>
                </c:pt>
                <c:pt idx="20780">
                  <c:v>450.92655800014251</c:v>
                </c:pt>
                <c:pt idx="20781">
                  <c:v>1012.1900500235341</c:v>
                </c:pt>
                <c:pt idx="20782">
                  <c:v>977.97250231758062</c:v>
                </c:pt>
                <c:pt idx="20783">
                  <c:v>1974.5144419374001</c:v>
                </c:pt>
                <c:pt idx="20784">
                  <c:v>972.43425258082607</c:v>
                </c:pt>
                <c:pt idx="20785">
                  <c:v>1990.6355677399174</c:v>
                </c:pt>
                <c:pt idx="20786">
                  <c:v>2000.46502512495</c:v>
                </c:pt>
                <c:pt idx="20787">
                  <c:v>2026.2754722865639</c:v>
                </c:pt>
                <c:pt idx="20788">
                  <c:v>1994.8451432037439</c:v>
                </c:pt>
                <c:pt idx="20789">
                  <c:v>2026.2172151719265</c:v>
                </c:pt>
                <c:pt idx="20790">
                  <c:v>1991.8703784843724</c:v>
                </c:pt>
                <c:pt idx="20791">
                  <c:v>2042.3520127487272</c:v>
                </c:pt>
                <c:pt idx="20792">
                  <c:v>499.63123578138243</c:v>
                </c:pt>
                <c:pt idx="20793">
                  <c:v>1008.0521885558487</c:v>
                </c:pt>
                <c:pt idx="20794">
                  <c:v>988.05228710829692</c:v>
                </c:pt>
                <c:pt idx="20795">
                  <c:v>1658.0419121456043</c:v>
                </c:pt>
                <c:pt idx="20796">
                  <c:v>1100.8538541116291</c:v>
                </c:pt>
                <c:pt idx="20797">
                  <c:v>1020.517981743497</c:v>
                </c:pt>
                <c:pt idx="20798">
                  <c:v>524.21167691371068</c:v>
                </c:pt>
                <c:pt idx="20799">
                  <c:v>1077.3371486696562</c:v>
                </c:pt>
                <c:pt idx="20800">
                  <c:v>995.98481942584181</c:v>
                </c:pt>
                <c:pt idx="20801">
                  <c:v>2024.7278038731579</c:v>
                </c:pt>
                <c:pt idx="20802">
                  <c:v>528.16837820283797</c:v>
                </c:pt>
                <c:pt idx="20803">
                  <c:v>1078.9468501000742</c:v>
                </c:pt>
                <c:pt idx="20804">
                  <c:v>1043.3049312682963</c:v>
                </c:pt>
                <c:pt idx="20805">
                  <c:v>1020.836371879059</c:v>
                </c:pt>
                <c:pt idx="20806">
                  <c:v>992.15945580979803</c:v>
                </c:pt>
                <c:pt idx="20807">
                  <c:v>2027.9122667474564</c:v>
                </c:pt>
                <c:pt idx="20808">
                  <c:v>1952.4725420405955</c:v>
                </c:pt>
                <c:pt idx="20809">
                  <c:v>511.0899732301516</c:v>
                </c:pt>
                <c:pt idx="20810">
                  <c:v>524.45748995512224</c:v>
                </c:pt>
                <c:pt idx="20811">
                  <c:v>458.77482565988259</c:v>
                </c:pt>
                <c:pt idx="20812">
                  <c:v>2020.6466254471611</c:v>
                </c:pt>
                <c:pt idx="20813">
                  <c:v>996.26388007066805</c:v>
                </c:pt>
                <c:pt idx="20814">
                  <c:v>1038.2234705606643</c:v>
                </c:pt>
                <c:pt idx="20815">
                  <c:v>2009.6007332222284</c:v>
                </c:pt>
                <c:pt idx="20816">
                  <c:v>1997.6327072311722</c:v>
                </c:pt>
                <c:pt idx="20817">
                  <c:v>1996.1193525270994</c:v>
                </c:pt>
                <c:pt idx="20818">
                  <c:v>508.41663032659301</c:v>
                </c:pt>
                <c:pt idx="20819">
                  <c:v>999.70676429491323</c:v>
                </c:pt>
                <c:pt idx="20820">
                  <c:v>990.00840435845566</c:v>
                </c:pt>
                <c:pt idx="20821">
                  <c:v>969.99244177927119</c:v>
                </c:pt>
                <c:pt idx="20822">
                  <c:v>491.09571977252574</c:v>
                </c:pt>
                <c:pt idx="20823">
                  <c:v>1003.7634227919505</c:v>
                </c:pt>
                <c:pt idx="20824">
                  <c:v>1115.8856789772422</c:v>
                </c:pt>
                <c:pt idx="20825">
                  <c:v>1978.26347504558</c:v>
                </c:pt>
                <c:pt idx="20826">
                  <c:v>500.7566726759195</c:v>
                </c:pt>
                <c:pt idx="20827">
                  <c:v>1036.9000419672129</c:v>
                </c:pt>
                <c:pt idx="20828">
                  <c:v>2044.486488884658</c:v>
                </c:pt>
                <c:pt idx="20829">
                  <c:v>511.14282685271684</c:v>
                </c:pt>
                <c:pt idx="20830">
                  <c:v>514.42026320116736</c:v>
                </c:pt>
                <c:pt idx="20831">
                  <c:v>495.91937628922159</c:v>
                </c:pt>
                <c:pt idx="20832">
                  <c:v>506.52312093157383</c:v>
                </c:pt>
                <c:pt idx="20833">
                  <c:v>1028.4842791157985</c:v>
                </c:pt>
                <c:pt idx="20834">
                  <c:v>1998.3231618830562</c:v>
                </c:pt>
                <c:pt idx="20835">
                  <c:v>2011.0341750774894</c:v>
                </c:pt>
                <c:pt idx="20836">
                  <c:v>486.29169695801215</c:v>
                </c:pt>
                <c:pt idx="20837">
                  <c:v>492.02545977302606</c:v>
                </c:pt>
                <c:pt idx="20838">
                  <c:v>1009.058084556063</c:v>
                </c:pt>
                <c:pt idx="20839">
                  <c:v>1709.2692660048283</c:v>
                </c:pt>
                <c:pt idx="20840">
                  <c:v>1101.2654467751865</c:v>
                </c:pt>
                <c:pt idx="20841">
                  <c:v>972.09585264093926</c:v>
                </c:pt>
                <c:pt idx="20842">
                  <c:v>1001.0946040077314</c:v>
                </c:pt>
                <c:pt idx="20843">
                  <c:v>510.69134958884655</c:v>
                </c:pt>
                <c:pt idx="20844">
                  <c:v>1712.3622072527692</c:v>
                </c:pt>
                <c:pt idx="20845">
                  <c:v>1040.0810905672183</c:v>
                </c:pt>
                <c:pt idx="20846">
                  <c:v>1004.9939138457796</c:v>
                </c:pt>
                <c:pt idx="20847">
                  <c:v>1007.0178623558722</c:v>
                </c:pt>
                <c:pt idx="20848">
                  <c:v>468.47252091828574</c:v>
                </c:pt>
                <c:pt idx="20849">
                  <c:v>527.52340114567448</c:v>
                </c:pt>
                <c:pt idx="20850">
                  <c:v>974.69994495857406</c:v>
                </c:pt>
                <c:pt idx="20851">
                  <c:v>1970.7285228186349</c:v>
                </c:pt>
                <c:pt idx="20852">
                  <c:v>989.01732234895769</c:v>
                </c:pt>
                <c:pt idx="20853">
                  <c:v>1006.5778293445552</c:v>
                </c:pt>
                <c:pt idx="20854">
                  <c:v>476.32367312970672</c:v>
                </c:pt>
                <c:pt idx="20855">
                  <c:v>1003.0137903962323</c:v>
                </c:pt>
                <c:pt idx="20856">
                  <c:v>981.45121459071538</c:v>
                </c:pt>
                <c:pt idx="20857">
                  <c:v>1999.4541234890457</c:v>
                </c:pt>
                <c:pt idx="20858">
                  <c:v>2021.5189847323443</c:v>
                </c:pt>
                <c:pt idx="20859">
                  <c:v>492.49840890422246</c:v>
                </c:pt>
                <c:pt idx="20860">
                  <c:v>457.40039050195401</c:v>
                </c:pt>
                <c:pt idx="20861">
                  <c:v>999.14144629011832</c:v>
                </c:pt>
                <c:pt idx="20862">
                  <c:v>1013.0558719085609</c:v>
                </c:pt>
                <c:pt idx="20863">
                  <c:v>502.91304179842933</c:v>
                </c:pt>
                <c:pt idx="20864">
                  <c:v>998.56852715572325</c:v>
                </c:pt>
                <c:pt idx="20865">
                  <c:v>1033.2855395834763</c:v>
                </c:pt>
                <c:pt idx="20866">
                  <c:v>2020.6747063702683</c:v>
                </c:pt>
                <c:pt idx="20867">
                  <c:v>2002.5144132282464</c:v>
                </c:pt>
                <c:pt idx="20868">
                  <c:v>998.66606968193389</c:v>
                </c:pt>
                <c:pt idx="20869">
                  <c:v>985.22552369978973</c:v>
                </c:pt>
                <c:pt idx="20870">
                  <c:v>1960.9300293513706</c:v>
                </c:pt>
                <c:pt idx="20871">
                  <c:v>512.50829308877292</c:v>
                </c:pt>
                <c:pt idx="20872">
                  <c:v>2007.6224267711825</c:v>
                </c:pt>
                <c:pt idx="20873">
                  <c:v>498.29040315583188</c:v>
                </c:pt>
                <c:pt idx="20874">
                  <c:v>1691.328999650294</c:v>
                </c:pt>
                <c:pt idx="20875">
                  <c:v>1994.4426780645895</c:v>
                </c:pt>
                <c:pt idx="20876">
                  <c:v>991.18522762202531</c:v>
                </c:pt>
                <c:pt idx="20877">
                  <c:v>1024.8802915759338</c:v>
                </c:pt>
                <c:pt idx="20878">
                  <c:v>463.56638709267378</c:v>
                </c:pt>
                <c:pt idx="20879">
                  <c:v>996.63909734174774</c:v>
                </c:pt>
                <c:pt idx="20880">
                  <c:v>1987.7813090028392</c:v>
                </c:pt>
                <c:pt idx="20881">
                  <c:v>477.69872640000949</c:v>
                </c:pt>
                <c:pt idx="20882">
                  <c:v>1057.0913710222087</c:v>
                </c:pt>
                <c:pt idx="20883">
                  <c:v>2034.2894350037479</c:v>
                </c:pt>
                <c:pt idx="20884">
                  <c:v>1713.0978930901363</c:v>
                </c:pt>
                <c:pt idx="20885">
                  <c:v>2003.8214290383353</c:v>
                </c:pt>
                <c:pt idx="20886">
                  <c:v>992.06758780400389</c:v>
                </c:pt>
                <c:pt idx="20887">
                  <c:v>1002.089373908095</c:v>
                </c:pt>
                <c:pt idx="20888">
                  <c:v>2009.1620667338759</c:v>
                </c:pt>
                <c:pt idx="20889">
                  <c:v>512.23843636948266</c:v>
                </c:pt>
                <c:pt idx="20890">
                  <c:v>1024.7801962842855</c:v>
                </c:pt>
                <c:pt idx="20891">
                  <c:v>1695.2761022725285</c:v>
                </c:pt>
                <c:pt idx="20892">
                  <c:v>1006.3521407107519</c:v>
                </c:pt>
                <c:pt idx="20893">
                  <c:v>1037.084140201322</c:v>
                </c:pt>
                <c:pt idx="20894">
                  <c:v>533.21729198975527</c:v>
                </c:pt>
                <c:pt idx="20895">
                  <c:v>1978.7640581538517</c:v>
                </c:pt>
                <c:pt idx="20896">
                  <c:v>1998.059643919988</c:v>
                </c:pt>
                <c:pt idx="20897">
                  <c:v>2024.001085611563</c:v>
                </c:pt>
                <c:pt idx="20898">
                  <c:v>1953.4057501665338</c:v>
                </c:pt>
                <c:pt idx="20899">
                  <c:v>2022.9381439615436</c:v>
                </c:pt>
                <c:pt idx="20900">
                  <c:v>2021.4179643168929</c:v>
                </c:pt>
                <c:pt idx="20901">
                  <c:v>483.0314169338572</c:v>
                </c:pt>
                <c:pt idx="20902">
                  <c:v>1035.668835555093</c:v>
                </c:pt>
                <c:pt idx="20903">
                  <c:v>1038.0845551298489</c:v>
                </c:pt>
                <c:pt idx="20904">
                  <c:v>946.02015498679191</c:v>
                </c:pt>
                <c:pt idx="20905">
                  <c:v>1974.414105474719</c:v>
                </c:pt>
                <c:pt idx="20906">
                  <c:v>1981.0982241348383</c:v>
                </c:pt>
                <c:pt idx="20907">
                  <c:v>1943.9822055695658</c:v>
                </c:pt>
                <c:pt idx="20908">
                  <c:v>1980.4410132563469</c:v>
                </c:pt>
                <c:pt idx="20909">
                  <c:v>2011.476599624101</c:v>
                </c:pt>
                <c:pt idx="20910">
                  <c:v>990.38742230310174</c:v>
                </c:pt>
                <c:pt idx="20911">
                  <c:v>1711.4475918867588</c:v>
                </c:pt>
                <c:pt idx="20912">
                  <c:v>1688.8734486312294</c:v>
                </c:pt>
                <c:pt idx="20913">
                  <c:v>983.41101132765084</c:v>
                </c:pt>
                <c:pt idx="20914">
                  <c:v>993.86694703340572</c:v>
                </c:pt>
                <c:pt idx="20915">
                  <c:v>982.43704750106792</c:v>
                </c:pt>
                <c:pt idx="20916">
                  <c:v>2000.8905989694474</c:v>
                </c:pt>
                <c:pt idx="20917">
                  <c:v>1982.4630421710601</c:v>
                </c:pt>
                <c:pt idx="20918">
                  <c:v>1011.4504054201556</c:v>
                </c:pt>
                <c:pt idx="20919">
                  <c:v>467.07536318212374</c:v>
                </c:pt>
                <c:pt idx="20920">
                  <c:v>1025.3178889767808</c:v>
                </c:pt>
                <c:pt idx="20921">
                  <c:v>1010.0517880067964</c:v>
                </c:pt>
                <c:pt idx="20922">
                  <c:v>2008.1904711755619</c:v>
                </c:pt>
                <c:pt idx="20923">
                  <c:v>2010.9802737707507</c:v>
                </c:pt>
                <c:pt idx="20924">
                  <c:v>997.11423130106311</c:v>
                </c:pt>
                <c:pt idx="20925">
                  <c:v>1108.9225763542127</c:v>
                </c:pt>
                <c:pt idx="20926">
                  <c:v>963.80664695139865</c:v>
                </c:pt>
                <c:pt idx="20927">
                  <c:v>1987.5538591713555</c:v>
                </c:pt>
                <c:pt idx="20928">
                  <c:v>1940.0507191702061</c:v>
                </c:pt>
                <c:pt idx="20929">
                  <c:v>1027.014214015423</c:v>
                </c:pt>
                <c:pt idx="20930">
                  <c:v>1010.7796119510805</c:v>
                </c:pt>
                <c:pt idx="20931">
                  <c:v>521.72025011450353</c:v>
                </c:pt>
                <c:pt idx="20932">
                  <c:v>2002.5506603487229</c:v>
                </c:pt>
                <c:pt idx="20933">
                  <c:v>1985.1979549468815</c:v>
                </c:pt>
                <c:pt idx="20934">
                  <c:v>1972.9304193109031</c:v>
                </c:pt>
                <c:pt idx="20935">
                  <c:v>2004.7572998156404</c:v>
                </c:pt>
                <c:pt idx="20936">
                  <c:v>2010.4402810899023</c:v>
                </c:pt>
                <c:pt idx="20937">
                  <c:v>2005.1130046895598</c:v>
                </c:pt>
                <c:pt idx="20938">
                  <c:v>970.12804651309966</c:v>
                </c:pt>
                <c:pt idx="20939">
                  <c:v>1005.9240810417109</c:v>
                </c:pt>
                <c:pt idx="20940">
                  <c:v>1008.2978420866926</c:v>
                </c:pt>
                <c:pt idx="20941">
                  <c:v>1023.2460600018758</c:v>
                </c:pt>
                <c:pt idx="20942">
                  <c:v>974.71998368329696</c:v>
                </c:pt>
                <c:pt idx="20943">
                  <c:v>978.49043169337244</c:v>
                </c:pt>
                <c:pt idx="20944">
                  <c:v>2035.0057209621164</c:v>
                </c:pt>
                <c:pt idx="20945">
                  <c:v>1013.0253298152713</c:v>
                </c:pt>
                <c:pt idx="20946">
                  <c:v>1011.3300213453807</c:v>
                </c:pt>
                <c:pt idx="20947">
                  <c:v>503.69255286637758</c:v>
                </c:pt>
                <c:pt idx="20948">
                  <c:v>997.50878526122654</c:v>
                </c:pt>
                <c:pt idx="20949">
                  <c:v>1995.0849731294888</c:v>
                </c:pt>
                <c:pt idx="20950">
                  <c:v>514.84867940618142</c:v>
                </c:pt>
                <c:pt idx="20951">
                  <c:v>2004.5630374377679</c:v>
                </c:pt>
                <c:pt idx="20952">
                  <c:v>993.40317409282125</c:v>
                </c:pt>
                <c:pt idx="20953">
                  <c:v>1996.2136862996861</c:v>
                </c:pt>
                <c:pt idx="20954">
                  <c:v>2001.4682275889161</c:v>
                </c:pt>
                <c:pt idx="20955">
                  <c:v>2043.6686907977985</c:v>
                </c:pt>
                <c:pt idx="20956">
                  <c:v>1994.1898566177063</c:v>
                </c:pt>
                <c:pt idx="20957">
                  <c:v>997.52785902506025</c:v>
                </c:pt>
                <c:pt idx="20958">
                  <c:v>2015.2040277221445</c:v>
                </c:pt>
                <c:pt idx="20959">
                  <c:v>1995.2567807570215</c:v>
                </c:pt>
                <c:pt idx="20960">
                  <c:v>1991.5730094873577</c:v>
                </c:pt>
                <c:pt idx="20961">
                  <c:v>1988.3451375856762</c:v>
                </c:pt>
                <c:pt idx="20962">
                  <c:v>519.51126829479074</c:v>
                </c:pt>
                <c:pt idx="20963">
                  <c:v>485.30820746512461</c:v>
                </c:pt>
                <c:pt idx="20964">
                  <c:v>1979.1861567797384</c:v>
                </c:pt>
                <c:pt idx="20965">
                  <c:v>1002.035941233975</c:v>
                </c:pt>
                <c:pt idx="20966">
                  <c:v>2026.2544767339739</c:v>
                </c:pt>
                <c:pt idx="20967">
                  <c:v>2044.7810125892909</c:v>
                </c:pt>
                <c:pt idx="20968">
                  <c:v>1005.7034009929852</c:v>
                </c:pt>
                <c:pt idx="20969">
                  <c:v>1988.2952163210552</c:v>
                </c:pt>
                <c:pt idx="20970">
                  <c:v>1063.9726421372445</c:v>
                </c:pt>
                <c:pt idx="20971">
                  <c:v>1980.7847386699636</c:v>
                </c:pt>
                <c:pt idx="20972">
                  <c:v>2032.7465371048233</c:v>
                </c:pt>
                <c:pt idx="20973">
                  <c:v>989.72188591867678</c:v>
                </c:pt>
                <c:pt idx="20974">
                  <c:v>1979.9379798901671</c:v>
                </c:pt>
                <c:pt idx="20975">
                  <c:v>1980.6008646516173</c:v>
                </c:pt>
                <c:pt idx="20976">
                  <c:v>2005.1470080265783</c:v>
                </c:pt>
                <c:pt idx="20977">
                  <c:v>2028.9612015886837</c:v>
                </c:pt>
                <c:pt idx="20978">
                  <c:v>1990.0362616977588</c:v>
                </c:pt>
                <c:pt idx="20979">
                  <c:v>2014.4724694340691</c:v>
                </c:pt>
                <c:pt idx="20980">
                  <c:v>2005.2558231935714</c:v>
                </c:pt>
                <c:pt idx="20981">
                  <c:v>1992.8441235989446</c:v>
                </c:pt>
                <c:pt idx="20982">
                  <c:v>2001.445979740716</c:v>
                </c:pt>
                <c:pt idx="20983">
                  <c:v>996.21391189555823</c:v>
                </c:pt>
                <c:pt idx="20984">
                  <c:v>977.99212865373306</c:v>
                </c:pt>
                <c:pt idx="20985">
                  <c:v>2033.1017441608506</c:v>
                </c:pt>
                <c:pt idx="20986">
                  <c:v>2008.2625752880454</c:v>
                </c:pt>
                <c:pt idx="20987">
                  <c:v>2013.1497404301253</c:v>
                </c:pt>
                <c:pt idx="20988">
                  <c:v>2009.2136653961206</c:v>
                </c:pt>
                <c:pt idx="20989">
                  <c:v>492.70989144445787</c:v>
                </c:pt>
                <c:pt idx="20990">
                  <c:v>1116.7520314235028</c:v>
                </c:pt>
                <c:pt idx="20991">
                  <c:v>540.39814098866816</c:v>
                </c:pt>
                <c:pt idx="20992">
                  <c:v>989.14702108564279</c:v>
                </c:pt>
                <c:pt idx="20993">
                  <c:v>1008.7214704870356</c:v>
                </c:pt>
                <c:pt idx="20994">
                  <c:v>1076.0942487778623</c:v>
                </c:pt>
                <c:pt idx="20995">
                  <c:v>2006.1317044137131</c:v>
                </c:pt>
                <c:pt idx="20996">
                  <c:v>1027.9259078995626</c:v>
                </c:pt>
                <c:pt idx="20997">
                  <c:v>509.62215514370911</c:v>
                </c:pt>
                <c:pt idx="20998">
                  <c:v>510.58261063889671</c:v>
                </c:pt>
                <c:pt idx="20999">
                  <c:v>493.47218489210553</c:v>
                </c:pt>
                <c:pt idx="21000">
                  <c:v>2024.4358889897437</c:v>
                </c:pt>
                <c:pt idx="21001">
                  <c:v>1107.4563705701692</c:v>
                </c:pt>
                <c:pt idx="21002">
                  <c:v>1014.019596543932</c:v>
                </c:pt>
                <c:pt idx="21003">
                  <c:v>969.00635453739289</c:v>
                </c:pt>
                <c:pt idx="21004">
                  <c:v>995.98611326715684</c:v>
                </c:pt>
                <c:pt idx="21005">
                  <c:v>524.51978980876765</c:v>
                </c:pt>
                <c:pt idx="21006">
                  <c:v>1006.7156920719671</c:v>
                </c:pt>
                <c:pt idx="21007">
                  <c:v>1986.7087329566134</c:v>
                </c:pt>
                <c:pt idx="21008">
                  <c:v>2006.9416621091143</c:v>
                </c:pt>
                <c:pt idx="21009">
                  <c:v>1978.7149735109651</c:v>
                </c:pt>
                <c:pt idx="21010">
                  <c:v>1990.3711453747521</c:v>
                </c:pt>
                <c:pt idx="21011">
                  <c:v>1971.1527220607202</c:v>
                </c:pt>
                <c:pt idx="21012">
                  <c:v>1984.104789268489</c:v>
                </c:pt>
                <c:pt idx="21013">
                  <c:v>478.32351345317028</c:v>
                </c:pt>
                <c:pt idx="21014">
                  <c:v>2015.4009330664903</c:v>
                </c:pt>
                <c:pt idx="21015">
                  <c:v>2011.3644054928745</c:v>
                </c:pt>
                <c:pt idx="21016">
                  <c:v>1107.2651754436986</c:v>
                </c:pt>
                <c:pt idx="21017">
                  <c:v>1011.2517389716808</c:v>
                </c:pt>
                <c:pt idx="21018">
                  <c:v>484.04498314769376</c:v>
                </c:pt>
                <c:pt idx="21019">
                  <c:v>486.50017079189752</c:v>
                </c:pt>
                <c:pt idx="21020">
                  <c:v>1684.4049269606867</c:v>
                </c:pt>
                <c:pt idx="21021">
                  <c:v>490.08014387873538</c:v>
                </c:pt>
                <c:pt idx="21022">
                  <c:v>1712.4096222742382</c:v>
                </c:pt>
                <c:pt idx="21023">
                  <c:v>504.34942950882197</c:v>
                </c:pt>
                <c:pt idx="21024">
                  <c:v>2023.9771516185917</c:v>
                </c:pt>
                <c:pt idx="21025">
                  <c:v>967.80386986467022</c:v>
                </c:pt>
                <c:pt idx="21026">
                  <c:v>2005.0027074116629</c:v>
                </c:pt>
                <c:pt idx="21027">
                  <c:v>1974.2862166029242</c:v>
                </c:pt>
                <c:pt idx="21028">
                  <c:v>1694.5110968001713</c:v>
                </c:pt>
                <c:pt idx="21029">
                  <c:v>991.92848323879957</c:v>
                </c:pt>
                <c:pt idx="21030">
                  <c:v>980.75121331791274</c:v>
                </c:pt>
                <c:pt idx="21031">
                  <c:v>1970.8954278560573</c:v>
                </c:pt>
                <c:pt idx="21032">
                  <c:v>2002.8247659707908</c:v>
                </c:pt>
                <c:pt idx="21033">
                  <c:v>1726.0768489909851</c:v>
                </c:pt>
                <c:pt idx="21034">
                  <c:v>980.94419452936586</c:v>
                </c:pt>
                <c:pt idx="21035">
                  <c:v>508.04180603071671</c:v>
                </c:pt>
                <c:pt idx="21036">
                  <c:v>1982.4552040843803</c:v>
                </c:pt>
                <c:pt idx="21037">
                  <c:v>2000.1867800927964</c:v>
                </c:pt>
                <c:pt idx="21038">
                  <c:v>528.81094946372502</c:v>
                </c:pt>
                <c:pt idx="21039">
                  <c:v>975.06013930523739</c:v>
                </c:pt>
                <c:pt idx="21040">
                  <c:v>1010.7637742966984</c:v>
                </c:pt>
                <c:pt idx="21041">
                  <c:v>1741.0526897343452</c:v>
                </c:pt>
                <c:pt idx="21042">
                  <c:v>1010.2256092448473</c:v>
                </c:pt>
                <c:pt idx="21043">
                  <c:v>1121.482557762492</c:v>
                </c:pt>
                <c:pt idx="21044">
                  <c:v>1122.0856396649385</c:v>
                </c:pt>
                <c:pt idx="21045">
                  <c:v>988.40226635471356</c:v>
                </c:pt>
                <c:pt idx="21046">
                  <c:v>507.30092130287755</c:v>
                </c:pt>
                <c:pt idx="21047">
                  <c:v>494.08543558061649</c:v>
                </c:pt>
                <c:pt idx="21048">
                  <c:v>979.94732087139573</c:v>
                </c:pt>
                <c:pt idx="21049">
                  <c:v>988.73674509371222</c:v>
                </c:pt>
                <c:pt idx="21050">
                  <c:v>2001.0985157605926</c:v>
                </c:pt>
                <c:pt idx="21051">
                  <c:v>492.5542857245776</c:v>
                </c:pt>
                <c:pt idx="21052">
                  <c:v>498.70700668451576</c:v>
                </c:pt>
                <c:pt idx="21053">
                  <c:v>987.15717663064117</c:v>
                </c:pt>
                <c:pt idx="21054">
                  <c:v>980.45354168148128</c:v>
                </c:pt>
                <c:pt idx="21055">
                  <c:v>488.518738154593</c:v>
                </c:pt>
                <c:pt idx="21056">
                  <c:v>496.41917619907957</c:v>
                </c:pt>
                <c:pt idx="21057">
                  <c:v>471.35343689949968</c:v>
                </c:pt>
                <c:pt idx="21058">
                  <c:v>990.46575278840453</c:v>
                </c:pt>
                <c:pt idx="21059">
                  <c:v>973.3718318287755</c:v>
                </c:pt>
                <c:pt idx="21060">
                  <c:v>1994.7850520498423</c:v>
                </c:pt>
                <c:pt idx="21061">
                  <c:v>504.58088023299905</c:v>
                </c:pt>
                <c:pt idx="21062">
                  <c:v>1028.8426404386266</c:v>
                </c:pt>
                <c:pt idx="21063">
                  <c:v>2015.1521552651566</c:v>
                </c:pt>
                <c:pt idx="21064">
                  <c:v>1992.6318691780702</c:v>
                </c:pt>
                <c:pt idx="21065">
                  <c:v>1021.6075512757239</c:v>
                </c:pt>
                <c:pt idx="21066">
                  <c:v>1971.9613235198633</c:v>
                </c:pt>
                <c:pt idx="21067">
                  <c:v>1102.5971519152574</c:v>
                </c:pt>
                <c:pt idx="21068">
                  <c:v>1990.2771811665921</c:v>
                </c:pt>
                <c:pt idx="21069">
                  <c:v>1042.4821538229048</c:v>
                </c:pt>
                <c:pt idx="21070">
                  <c:v>533.82303377565904</c:v>
                </c:pt>
                <c:pt idx="21071">
                  <c:v>1012.2829061986843</c:v>
                </c:pt>
                <c:pt idx="21072">
                  <c:v>987.9773275741378</c:v>
                </c:pt>
                <c:pt idx="21073">
                  <c:v>1005.2656222719845</c:v>
                </c:pt>
                <c:pt idx="21074">
                  <c:v>990.04313816587933</c:v>
                </c:pt>
                <c:pt idx="21075">
                  <c:v>1032.7415023988644</c:v>
                </c:pt>
                <c:pt idx="21076">
                  <c:v>1990.8744663613898</c:v>
                </c:pt>
                <c:pt idx="21077">
                  <c:v>2000.6940873416688</c:v>
                </c:pt>
                <c:pt idx="21078">
                  <c:v>2002.380991618267</c:v>
                </c:pt>
                <c:pt idx="21079">
                  <c:v>486.12520360543635</c:v>
                </c:pt>
                <c:pt idx="21080">
                  <c:v>1015.4256788037694</c:v>
                </c:pt>
                <c:pt idx="21081">
                  <c:v>1016.7156916450691</c:v>
                </c:pt>
                <c:pt idx="21082">
                  <c:v>977.0841605394545</c:v>
                </c:pt>
                <c:pt idx="21083">
                  <c:v>999.98191061384773</c:v>
                </c:pt>
                <c:pt idx="21084">
                  <c:v>980.33308150447499</c:v>
                </c:pt>
                <c:pt idx="21085">
                  <c:v>1008.9877234237118</c:v>
                </c:pt>
                <c:pt idx="21086">
                  <c:v>992.09347585641603</c:v>
                </c:pt>
                <c:pt idx="21087">
                  <c:v>1087.4762516422199</c:v>
                </c:pt>
                <c:pt idx="21088">
                  <c:v>2036.5637724549333</c:v>
                </c:pt>
                <c:pt idx="21089">
                  <c:v>1994.1315767521717</c:v>
                </c:pt>
                <c:pt idx="21090">
                  <c:v>1997.3634603548244</c:v>
                </c:pt>
                <c:pt idx="21091">
                  <c:v>2014.8335294082185</c:v>
                </c:pt>
                <c:pt idx="21092">
                  <c:v>2021.1408687025364</c:v>
                </c:pt>
                <c:pt idx="21093">
                  <c:v>1990.8425009704713</c:v>
                </c:pt>
                <c:pt idx="21094">
                  <c:v>1994.4295564172744</c:v>
                </c:pt>
                <c:pt idx="21095">
                  <c:v>2010.3215713739787</c:v>
                </c:pt>
                <c:pt idx="21096">
                  <c:v>968.70695810532186</c:v>
                </c:pt>
                <c:pt idx="21097">
                  <c:v>1014.8744361358962</c:v>
                </c:pt>
                <c:pt idx="21098">
                  <c:v>1098.750513905562</c:v>
                </c:pt>
                <c:pt idx="21099">
                  <c:v>997.40473055819757</c:v>
                </c:pt>
                <c:pt idx="21100">
                  <c:v>1026.3559516208293</c:v>
                </c:pt>
                <c:pt idx="21101">
                  <c:v>1987.1538400976228</c:v>
                </c:pt>
                <c:pt idx="21102">
                  <c:v>1690.4578879929925</c:v>
                </c:pt>
                <c:pt idx="21103">
                  <c:v>1032.0957772713323</c:v>
                </c:pt>
                <c:pt idx="21104">
                  <c:v>1027.4264384536837</c:v>
                </c:pt>
                <c:pt idx="21105">
                  <c:v>1686.6361590803933</c:v>
                </c:pt>
                <c:pt idx="21106">
                  <c:v>999.339376384057</c:v>
                </c:pt>
                <c:pt idx="21107">
                  <c:v>1114.3522170403248</c:v>
                </c:pt>
                <c:pt idx="21108">
                  <c:v>513.112793109942</c:v>
                </c:pt>
                <c:pt idx="21109">
                  <c:v>2037.0117180598256</c:v>
                </c:pt>
                <c:pt idx="21110">
                  <c:v>1086.9593270631949</c:v>
                </c:pt>
                <c:pt idx="21111">
                  <c:v>996.37027161568597</c:v>
                </c:pt>
                <c:pt idx="21112">
                  <c:v>1987.3169153393878</c:v>
                </c:pt>
                <c:pt idx="21113">
                  <c:v>496.67827790926736</c:v>
                </c:pt>
                <c:pt idx="21114">
                  <c:v>1086.1369503339067</c:v>
                </c:pt>
                <c:pt idx="21115">
                  <c:v>971.76559497044718</c:v>
                </c:pt>
                <c:pt idx="21116">
                  <c:v>1021.2712610300446</c:v>
                </c:pt>
                <c:pt idx="21117">
                  <c:v>1692.8390382545692</c:v>
                </c:pt>
                <c:pt idx="21118">
                  <c:v>483.96450949327874</c:v>
                </c:pt>
                <c:pt idx="21119">
                  <c:v>1980.6374260540927</c:v>
                </c:pt>
                <c:pt idx="21120">
                  <c:v>2004.0100810882172</c:v>
                </c:pt>
                <c:pt idx="21121">
                  <c:v>2000.3313778885829</c:v>
                </c:pt>
                <c:pt idx="21122">
                  <c:v>494.01072621558455</c:v>
                </c:pt>
                <c:pt idx="21123">
                  <c:v>972.08519866227391</c:v>
                </c:pt>
                <c:pt idx="21124">
                  <c:v>2004.4651755859059</c:v>
                </c:pt>
                <c:pt idx="21125">
                  <c:v>1016.3338206353475</c:v>
                </c:pt>
                <c:pt idx="21126">
                  <c:v>523.4485069145037</c:v>
                </c:pt>
                <c:pt idx="21127">
                  <c:v>516.38353917625341</c:v>
                </c:pt>
                <c:pt idx="21128">
                  <c:v>2013.0663963222676</c:v>
                </c:pt>
                <c:pt idx="21129">
                  <c:v>1026.0845328243554</c:v>
                </c:pt>
                <c:pt idx="21130">
                  <c:v>492.74755823596035</c:v>
                </c:pt>
                <c:pt idx="21131">
                  <c:v>968.46055674318086</c:v>
                </c:pt>
                <c:pt idx="21132">
                  <c:v>1008.6420238854552</c:v>
                </c:pt>
                <c:pt idx="21133">
                  <c:v>1980.3074842842113</c:v>
                </c:pt>
                <c:pt idx="21134">
                  <c:v>1991.5746436110671</c:v>
                </c:pt>
                <c:pt idx="21135">
                  <c:v>1987.237382843183</c:v>
                </c:pt>
                <c:pt idx="21136">
                  <c:v>534.00736629607923</c:v>
                </c:pt>
                <c:pt idx="21137">
                  <c:v>986.76173745910251</c:v>
                </c:pt>
                <c:pt idx="21138">
                  <c:v>490.91991560370093</c:v>
                </c:pt>
                <c:pt idx="21139">
                  <c:v>511.38656542054576</c:v>
                </c:pt>
                <c:pt idx="21140">
                  <c:v>515.04125382680354</c:v>
                </c:pt>
                <c:pt idx="21141">
                  <c:v>2028.5990662174104</c:v>
                </c:pt>
                <c:pt idx="21142">
                  <c:v>991.51232601392508</c:v>
                </c:pt>
                <c:pt idx="21143">
                  <c:v>2024.2536392332588</c:v>
                </c:pt>
                <c:pt idx="21144">
                  <c:v>991.26435828851095</c:v>
                </c:pt>
                <c:pt idx="21145">
                  <c:v>990.91091642956712</c:v>
                </c:pt>
                <c:pt idx="21146">
                  <c:v>978.92765029735642</c:v>
                </c:pt>
                <c:pt idx="21147">
                  <c:v>2033.396036412453</c:v>
                </c:pt>
                <c:pt idx="21148">
                  <c:v>497.74963389992411</c:v>
                </c:pt>
                <c:pt idx="21149">
                  <c:v>2024.7961068681145</c:v>
                </c:pt>
                <c:pt idx="21150">
                  <c:v>501.88090714903535</c:v>
                </c:pt>
                <c:pt idx="21151">
                  <c:v>500.40942782392915</c:v>
                </c:pt>
                <c:pt idx="21152">
                  <c:v>502.11310767617692</c:v>
                </c:pt>
                <c:pt idx="21153">
                  <c:v>969.79331150833218</c:v>
                </c:pt>
                <c:pt idx="21154">
                  <c:v>1023.0420598563983</c:v>
                </c:pt>
                <c:pt idx="21155">
                  <c:v>1031.0399455711183</c:v>
                </c:pt>
                <c:pt idx="21156">
                  <c:v>2005.3832740155724</c:v>
                </c:pt>
                <c:pt idx="21157">
                  <c:v>2021.3228965500437</c:v>
                </c:pt>
                <c:pt idx="21158">
                  <c:v>2001.7870554983824</c:v>
                </c:pt>
                <c:pt idx="21159">
                  <c:v>2019.1715613412882</c:v>
                </c:pt>
                <c:pt idx="21160">
                  <c:v>2019.8091526132898</c:v>
                </c:pt>
                <c:pt idx="21161">
                  <c:v>1037.9009909363781</c:v>
                </c:pt>
                <c:pt idx="21162">
                  <c:v>458.85420989846693</c:v>
                </c:pt>
                <c:pt idx="21163">
                  <c:v>990.65037175311113</c:v>
                </c:pt>
                <c:pt idx="21164">
                  <c:v>959.47591624525114</c:v>
                </c:pt>
                <c:pt idx="21165">
                  <c:v>1680.6897726156351</c:v>
                </c:pt>
                <c:pt idx="21166">
                  <c:v>523.51166212071723</c:v>
                </c:pt>
                <c:pt idx="21167">
                  <c:v>485.78682606115137</c:v>
                </c:pt>
                <c:pt idx="21168">
                  <c:v>976.04558790835517</c:v>
                </c:pt>
                <c:pt idx="21169">
                  <c:v>1086.23741217785</c:v>
                </c:pt>
                <c:pt idx="21170">
                  <c:v>1097.188106669711</c:v>
                </c:pt>
                <c:pt idx="21171">
                  <c:v>1987.9552287576523</c:v>
                </c:pt>
                <c:pt idx="21172">
                  <c:v>1119.8986222370936</c:v>
                </c:pt>
                <c:pt idx="21173">
                  <c:v>522.69551776149615</c:v>
                </c:pt>
                <c:pt idx="21174">
                  <c:v>488.76542375914391</c:v>
                </c:pt>
                <c:pt idx="21175">
                  <c:v>1053.0256180267177</c:v>
                </c:pt>
                <c:pt idx="21176">
                  <c:v>1022.7539505199461</c:v>
                </c:pt>
                <c:pt idx="21177">
                  <c:v>1011.1685153805063</c:v>
                </c:pt>
                <c:pt idx="21178">
                  <c:v>960.4201659693922</c:v>
                </c:pt>
                <c:pt idx="21179">
                  <c:v>997.3191779800361</c:v>
                </c:pt>
                <c:pt idx="21180">
                  <c:v>1979.2362472265415</c:v>
                </c:pt>
                <c:pt idx="21181">
                  <c:v>992.3824570417928</c:v>
                </c:pt>
                <c:pt idx="21182">
                  <c:v>1007.1451357788347</c:v>
                </c:pt>
                <c:pt idx="21183">
                  <c:v>1115.4404348053558</c:v>
                </c:pt>
                <c:pt idx="21184">
                  <c:v>1102.7392892658329</c:v>
                </c:pt>
                <c:pt idx="21185">
                  <c:v>2001.608470287757</c:v>
                </c:pt>
                <c:pt idx="21186">
                  <c:v>1069.4304897805678</c:v>
                </c:pt>
                <c:pt idx="21187">
                  <c:v>1069.3881721274799</c:v>
                </c:pt>
                <c:pt idx="21188">
                  <c:v>981.05677608395933</c:v>
                </c:pt>
                <c:pt idx="21189">
                  <c:v>523.54816837182307</c:v>
                </c:pt>
                <c:pt idx="21190">
                  <c:v>1015.2458131273271</c:v>
                </c:pt>
                <c:pt idx="21191">
                  <c:v>1962.2465575373933</c:v>
                </c:pt>
                <c:pt idx="21192">
                  <c:v>1970.9915608818314</c:v>
                </c:pt>
                <c:pt idx="21193">
                  <c:v>1003.6770384998968</c:v>
                </c:pt>
                <c:pt idx="21194">
                  <c:v>981.28979250452926</c:v>
                </c:pt>
                <c:pt idx="21195">
                  <c:v>2015.7218029127835</c:v>
                </c:pt>
                <c:pt idx="21196">
                  <c:v>484.37271791514462</c:v>
                </c:pt>
                <c:pt idx="21197">
                  <c:v>439.79578803728526</c:v>
                </c:pt>
                <c:pt idx="21198">
                  <c:v>503.2744755541737</c:v>
                </c:pt>
                <c:pt idx="21199">
                  <c:v>1961.2970797418041</c:v>
                </c:pt>
                <c:pt idx="21200">
                  <c:v>999.87538423294279</c:v>
                </c:pt>
                <c:pt idx="21201">
                  <c:v>979.73156952629563</c:v>
                </c:pt>
                <c:pt idx="21202">
                  <c:v>986.33431740587764</c:v>
                </c:pt>
                <c:pt idx="21203">
                  <c:v>514.27430735047756</c:v>
                </c:pt>
                <c:pt idx="21204">
                  <c:v>470.50247882654293</c:v>
                </c:pt>
                <c:pt idx="21205">
                  <c:v>997.10427118006828</c:v>
                </c:pt>
                <c:pt idx="21206">
                  <c:v>1993.297630428618</c:v>
                </c:pt>
                <c:pt idx="21207">
                  <c:v>1995.5771650722909</c:v>
                </c:pt>
                <c:pt idx="21208">
                  <c:v>2016.2714034053106</c:v>
                </c:pt>
                <c:pt idx="21209">
                  <c:v>2006.309027446375</c:v>
                </c:pt>
                <c:pt idx="21210">
                  <c:v>996.89466544269703</c:v>
                </c:pt>
                <c:pt idx="21211">
                  <c:v>1990.918930283729</c:v>
                </c:pt>
                <c:pt idx="21212">
                  <c:v>529.56907081072677</c:v>
                </c:pt>
                <c:pt idx="21213">
                  <c:v>1057.798821964509</c:v>
                </c:pt>
                <c:pt idx="21214">
                  <c:v>507.5031249013573</c:v>
                </c:pt>
                <c:pt idx="21215">
                  <c:v>1120.162895143591</c:v>
                </c:pt>
                <c:pt idx="21216">
                  <c:v>1146.2520172934264</c:v>
                </c:pt>
                <c:pt idx="21217">
                  <c:v>1005.7007894440934</c:v>
                </c:pt>
                <c:pt idx="21218">
                  <c:v>2023.9159407546119</c:v>
                </c:pt>
                <c:pt idx="21219">
                  <c:v>480.56095192636519</c:v>
                </c:pt>
                <c:pt idx="21220">
                  <c:v>997.1541989518513</c:v>
                </c:pt>
                <c:pt idx="21221">
                  <c:v>999.33427234392354</c:v>
                </c:pt>
                <c:pt idx="21222">
                  <c:v>974.32422177178034</c:v>
                </c:pt>
                <c:pt idx="21223">
                  <c:v>1015.7939903019663</c:v>
                </c:pt>
                <c:pt idx="21224">
                  <c:v>989.20080055908659</c:v>
                </c:pt>
                <c:pt idx="21225">
                  <c:v>1017.2095804206488</c:v>
                </c:pt>
                <c:pt idx="21226">
                  <c:v>506.58931778127879</c:v>
                </c:pt>
                <c:pt idx="21227">
                  <c:v>1016.3261661948653</c:v>
                </c:pt>
                <c:pt idx="21228">
                  <c:v>1032.3495352138766</c:v>
                </c:pt>
                <c:pt idx="21229">
                  <c:v>985.38439519038423</c:v>
                </c:pt>
                <c:pt idx="21230">
                  <c:v>1033.0463441882678</c:v>
                </c:pt>
                <c:pt idx="21231">
                  <c:v>1716.6837196988758</c:v>
                </c:pt>
                <c:pt idx="21232">
                  <c:v>1991.8944574190778</c:v>
                </c:pt>
                <c:pt idx="21233">
                  <c:v>2029.7423660133786</c:v>
                </c:pt>
                <c:pt idx="21234">
                  <c:v>1982.5140114789006</c:v>
                </c:pt>
                <c:pt idx="21235">
                  <c:v>503.65222267395433</c:v>
                </c:pt>
                <c:pt idx="21236">
                  <c:v>2011.5883995205006</c:v>
                </c:pt>
                <c:pt idx="21237">
                  <c:v>1115.3487327960991</c:v>
                </c:pt>
                <c:pt idx="21238">
                  <c:v>1110.5186273178972</c:v>
                </c:pt>
                <c:pt idx="21239">
                  <c:v>1125.6435240486753</c:v>
                </c:pt>
                <c:pt idx="21240">
                  <c:v>1092.1182504124424</c:v>
                </c:pt>
                <c:pt idx="21241">
                  <c:v>1032.806360091238</c:v>
                </c:pt>
                <c:pt idx="21242">
                  <c:v>960.52489824916154</c:v>
                </c:pt>
                <c:pt idx="21243">
                  <c:v>492.86069686525354</c:v>
                </c:pt>
                <c:pt idx="21244">
                  <c:v>483.78273849953081</c:v>
                </c:pt>
                <c:pt idx="21245">
                  <c:v>1099.495551818809</c:v>
                </c:pt>
                <c:pt idx="21246">
                  <c:v>1121.8866412078899</c:v>
                </c:pt>
                <c:pt idx="21247">
                  <c:v>494.06308732402334</c:v>
                </c:pt>
                <c:pt idx="21248">
                  <c:v>1077.7161912888732</c:v>
                </c:pt>
                <c:pt idx="21249">
                  <c:v>992.96605394751816</c:v>
                </c:pt>
                <c:pt idx="21250">
                  <c:v>1982.5081410986068</c:v>
                </c:pt>
                <c:pt idx="21251">
                  <c:v>1018.5501428790297</c:v>
                </c:pt>
                <c:pt idx="21252">
                  <c:v>1981.7246543693675</c:v>
                </c:pt>
                <c:pt idx="21253">
                  <c:v>1019.0493178055556</c:v>
                </c:pt>
                <c:pt idx="21254">
                  <c:v>488.64256526529562</c:v>
                </c:pt>
                <c:pt idx="21255">
                  <c:v>502.96882802439421</c:v>
                </c:pt>
                <c:pt idx="21256">
                  <c:v>1007.0433602219837</c:v>
                </c:pt>
                <c:pt idx="21257">
                  <c:v>1014.1879618340994</c:v>
                </c:pt>
                <c:pt idx="21258">
                  <c:v>2007.4155734748372</c:v>
                </c:pt>
                <c:pt idx="21259">
                  <c:v>1996.0341675449056</c:v>
                </c:pt>
                <c:pt idx="21260">
                  <c:v>962.46173120994206</c:v>
                </c:pt>
                <c:pt idx="21261">
                  <c:v>1008.5296187410846</c:v>
                </c:pt>
                <c:pt idx="21262">
                  <c:v>2032.4562976140819</c:v>
                </c:pt>
                <c:pt idx="21263">
                  <c:v>1005.0143890994017</c:v>
                </c:pt>
                <c:pt idx="21264">
                  <c:v>2011.6886293492319</c:v>
                </c:pt>
                <c:pt idx="21265">
                  <c:v>1129.953908082276</c:v>
                </c:pt>
                <c:pt idx="21266">
                  <c:v>1015.6469796013856</c:v>
                </c:pt>
                <c:pt idx="21267">
                  <c:v>1001.0801621000836</c:v>
                </c:pt>
                <c:pt idx="21268">
                  <c:v>2034.6182024624725</c:v>
                </c:pt>
                <c:pt idx="21269">
                  <c:v>2008.1760094303854</c:v>
                </c:pt>
                <c:pt idx="21270">
                  <c:v>1990.9968503354075</c:v>
                </c:pt>
                <c:pt idx="21271">
                  <c:v>1992.4345953634904</c:v>
                </c:pt>
                <c:pt idx="21272">
                  <c:v>1005.6075861744</c:v>
                </c:pt>
                <c:pt idx="21273">
                  <c:v>1686.7963460893091</c:v>
                </c:pt>
                <c:pt idx="21274">
                  <c:v>1026.9185229852155</c:v>
                </c:pt>
                <c:pt idx="21275">
                  <c:v>995.99923463743767</c:v>
                </c:pt>
                <c:pt idx="21276">
                  <c:v>1713.4640884188445</c:v>
                </c:pt>
                <c:pt idx="21277">
                  <c:v>503.40166116209821</c:v>
                </c:pt>
                <c:pt idx="21278">
                  <c:v>548.8037289394133</c:v>
                </c:pt>
                <c:pt idx="21279">
                  <c:v>981.73086348682875</c:v>
                </c:pt>
                <c:pt idx="21280">
                  <c:v>1996.0905321046698</c:v>
                </c:pt>
                <c:pt idx="21281">
                  <c:v>1979.4626131503439</c:v>
                </c:pt>
                <c:pt idx="21282">
                  <c:v>516.76575744798936</c:v>
                </c:pt>
                <c:pt idx="21283">
                  <c:v>996.26248080365644</c:v>
                </c:pt>
                <c:pt idx="21284">
                  <c:v>988.50881642497893</c:v>
                </c:pt>
                <c:pt idx="21285">
                  <c:v>1996.7205739009057</c:v>
                </c:pt>
                <c:pt idx="21286">
                  <c:v>476.65781717305174</c:v>
                </c:pt>
                <c:pt idx="21287">
                  <c:v>1105.3409548958184</c:v>
                </c:pt>
                <c:pt idx="21288">
                  <c:v>1083.1040699187006</c:v>
                </c:pt>
                <c:pt idx="21289">
                  <c:v>1098.2301054971913</c:v>
                </c:pt>
                <c:pt idx="21290">
                  <c:v>1707.6014283217837</c:v>
                </c:pt>
                <c:pt idx="21291">
                  <c:v>1007.4685323824361</c:v>
                </c:pt>
                <c:pt idx="21292">
                  <c:v>1706.2787478983867</c:v>
                </c:pt>
                <c:pt idx="21293">
                  <c:v>1705.7198051238563</c:v>
                </c:pt>
                <c:pt idx="21294">
                  <c:v>974.05604073366453</c:v>
                </c:pt>
                <c:pt idx="21295">
                  <c:v>1140.5912213553668</c:v>
                </c:pt>
                <c:pt idx="21296">
                  <c:v>1645.5391543590085</c:v>
                </c:pt>
                <c:pt idx="21297">
                  <c:v>1700.0915467447576</c:v>
                </c:pt>
                <c:pt idx="21298">
                  <c:v>2021.6875732371443</c:v>
                </c:pt>
                <c:pt idx="21299">
                  <c:v>1967.891133781518</c:v>
                </c:pt>
                <c:pt idx="21300">
                  <c:v>2006.7385847776036</c:v>
                </c:pt>
                <c:pt idx="21301">
                  <c:v>2032.7884849093014</c:v>
                </c:pt>
                <c:pt idx="21302">
                  <c:v>2022.9515693801711</c:v>
                </c:pt>
                <c:pt idx="21303">
                  <c:v>990.17923374389693</c:v>
                </c:pt>
                <c:pt idx="21304">
                  <c:v>1993.7803412310673</c:v>
                </c:pt>
                <c:pt idx="21305">
                  <c:v>1011.5835854172894</c:v>
                </c:pt>
                <c:pt idx="21306">
                  <c:v>2020.7102153231876</c:v>
                </c:pt>
                <c:pt idx="21307">
                  <c:v>515.5673975649953</c:v>
                </c:pt>
                <c:pt idx="21308">
                  <c:v>998.46518352096064</c:v>
                </c:pt>
                <c:pt idx="21309">
                  <c:v>1994.4534055680147</c:v>
                </c:pt>
                <c:pt idx="21310">
                  <c:v>1021.5801058783376</c:v>
                </c:pt>
                <c:pt idx="21311">
                  <c:v>992.21240974766295</c:v>
                </c:pt>
                <c:pt idx="21312">
                  <c:v>1998.1066282358588</c:v>
                </c:pt>
                <c:pt idx="21313">
                  <c:v>2016.7552799478785</c:v>
                </c:pt>
                <c:pt idx="21314">
                  <c:v>2005.2947026082225</c:v>
                </c:pt>
                <c:pt idx="21315">
                  <c:v>502.06816206033216</c:v>
                </c:pt>
                <c:pt idx="21316">
                  <c:v>2023.8126835994667</c:v>
                </c:pt>
                <c:pt idx="21317">
                  <c:v>978.69597294000584</c:v>
                </c:pt>
                <c:pt idx="21318">
                  <c:v>2031.7264687532129</c:v>
                </c:pt>
                <c:pt idx="21319">
                  <c:v>989.55163187870494</c:v>
                </c:pt>
                <c:pt idx="21320">
                  <c:v>2000.7891118367913</c:v>
                </c:pt>
                <c:pt idx="21321">
                  <c:v>980.8330204482985</c:v>
                </c:pt>
                <c:pt idx="21322">
                  <c:v>971.69028325903287</c:v>
                </c:pt>
                <c:pt idx="21323">
                  <c:v>986.71786996738945</c:v>
                </c:pt>
                <c:pt idx="21324">
                  <c:v>1012.2577173295082</c:v>
                </c:pt>
                <c:pt idx="21325">
                  <c:v>1972.2171347838107</c:v>
                </c:pt>
                <c:pt idx="21326">
                  <c:v>1989.9984064343826</c:v>
                </c:pt>
                <c:pt idx="21327">
                  <c:v>2018.7951894583334</c:v>
                </c:pt>
                <c:pt idx="21328">
                  <c:v>959.30760223243919</c:v>
                </c:pt>
                <c:pt idx="21329">
                  <c:v>1992.4083580221688</c:v>
                </c:pt>
                <c:pt idx="21330">
                  <c:v>1695.9097976937489</c:v>
                </c:pt>
                <c:pt idx="21331">
                  <c:v>980.64622954234949</c:v>
                </c:pt>
                <c:pt idx="21332">
                  <c:v>1037.7672722124435</c:v>
                </c:pt>
                <c:pt idx="21333">
                  <c:v>1012.7394803130796</c:v>
                </c:pt>
                <c:pt idx="21334">
                  <c:v>1988.1980143703524</c:v>
                </c:pt>
                <c:pt idx="21335">
                  <c:v>1989.2060398512813</c:v>
                </c:pt>
                <c:pt idx="21336">
                  <c:v>1014.2558184415182</c:v>
                </c:pt>
                <c:pt idx="21337">
                  <c:v>2000.4879123579337</c:v>
                </c:pt>
                <c:pt idx="21338">
                  <c:v>1994.9698520560814</c:v>
                </c:pt>
                <c:pt idx="21339">
                  <c:v>1997.9717864208346</c:v>
                </c:pt>
                <c:pt idx="21340">
                  <c:v>2014.5315009248604</c:v>
                </c:pt>
                <c:pt idx="21341">
                  <c:v>1019.3815292698572</c:v>
                </c:pt>
                <c:pt idx="21342">
                  <c:v>993.71941246445022</c:v>
                </c:pt>
                <c:pt idx="21343">
                  <c:v>1999.6347739426849</c:v>
                </c:pt>
                <c:pt idx="21344">
                  <c:v>2022.8502117426165</c:v>
                </c:pt>
                <c:pt idx="21345">
                  <c:v>1985.3626325527343</c:v>
                </c:pt>
                <c:pt idx="21346">
                  <c:v>2029.1135969197483</c:v>
                </c:pt>
                <c:pt idx="21347">
                  <c:v>2018.2966721007733</c:v>
                </c:pt>
                <c:pt idx="21348">
                  <c:v>1960.3378760146027</c:v>
                </c:pt>
                <c:pt idx="21349">
                  <c:v>1017.2562906404853</c:v>
                </c:pt>
                <c:pt idx="21350">
                  <c:v>2016.4177768756936</c:v>
                </c:pt>
                <c:pt idx="21351">
                  <c:v>1033.5211032767654</c:v>
                </c:pt>
                <c:pt idx="21352">
                  <c:v>2011.6766240797106</c:v>
                </c:pt>
                <c:pt idx="21353">
                  <c:v>1014.1530996540723</c:v>
                </c:pt>
                <c:pt idx="21354">
                  <c:v>1018.6858919269353</c:v>
                </c:pt>
                <c:pt idx="21355">
                  <c:v>984.9887551438668</c:v>
                </c:pt>
                <c:pt idx="21356">
                  <c:v>1022.6576864536603</c:v>
                </c:pt>
                <c:pt idx="21357">
                  <c:v>1021.6408916643667</c:v>
                </c:pt>
                <c:pt idx="21358">
                  <c:v>1015.4572399216172</c:v>
                </c:pt>
                <c:pt idx="21359">
                  <c:v>980.48005788946455</c:v>
                </c:pt>
                <c:pt idx="21360">
                  <c:v>973.60459085239643</c:v>
                </c:pt>
                <c:pt idx="21361">
                  <c:v>1049.0582125624549</c:v>
                </c:pt>
                <c:pt idx="21362">
                  <c:v>1020.7372188276859</c:v>
                </c:pt>
                <c:pt idx="21363">
                  <c:v>980.59396790877895</c:v>
                </c:pt>
                <c:pt idx="21364">
                  <c:v>990.28014432455097</c:v>
                </c:pt>
                <c:pt idx="21365">
                  <c:v>1008.1339844633951</c:v>
                </c:pt>
                <c:pt idx="21366">
                  <c:v>1986.2075165482224</c:v>
                </c:pt>
                <c:pt idx="21367">
                  <c:v>1963.610809829117</c:v>
                </c:pt>
                <c:pt idx="21368">
                  <c:v>509.7995652308</c:v>
                </c:pt>
                <c:pt idx="21369">
                  <c:v>1029.2405453874235</c:v>
                </c:pt>
                <c:pt idx="21370">
                  <c:v>1014.7518830168309</c:v>
                </c:pt>
                <c:pt idx="21371">
                  <c:v>521.52544741242207</c:v>
                </c:pt>
                <c:pt idx="21372">
                  <c:v>984.93328120148612</c:v>
                </c:pt>
                <c:pt idx="21373">
                  <c:v>1991.9607720349293</c:v>
                </c:pt>
                <c:pt idx="21374">
                  <c:v>949.1011978134336</c:v>
                </c:pt>
                <c:pt idx="21375">
                  <c:v>1116.446921253181</c:v>
                </c:pt>
                <c:pt idx="21376">
                  <c:v>2003.0765962444086</c:v>
                </c:pt>
                <c:pt idx="21377">
                  <c:v>512.46297426574745</c:v>
                </c:pt>
                <c:pt idx="21378">
                  <c:v>990.39866837050374</c:v>
                </c:pt>
                <c:pt idx="21379">
                  <c:v>992.99309951323335</c:v>
                </c:pt>
                <c:pt idx="21380">
                  <c:v>992.40573120053705</c:v>
                </c:pt>
                <c:pt idx="21381">
                  <c:v>2019.7929128894048</c:v>
                </c:pt>
                <c:pt idx="21382">
                  <c:v>1012.4580313928685</c:v>
                </c:pt>
                <c:pt idx="21383">
                  <c:v>1005.2538210765024</c:v>
                </c:pt>
                <c:pt idx="21384">
                  <c:v>988.44059705691654</c:v>
                </c:pt>
                <c:pt idx="21385">
                  <c:v>474.87368675019241</c:v>
                </c:pt>
                <c:pt idx="21386">
                  <c:v>1962.1384679999417</c:v>
                </c:pt>
                <c:pt idx="21387">
                  <c:v>2006.0970033699991</c:v>
                </c:pt>
                <c:pt idx="21388">
                  <c:v>994.3100078870126</c:v>
                </c:pt>
                <c:pt idx="21389">
                  <c:v>987.13627412147844</c:v>
                </c:pt>
                <c:pt idx="21390">
                  <c:v>1016.8467911530221</c:v>
                </c:pt>
                <c:pt idx="21391">
                  <c:v>1002.3633497961009</c:v>
                </c:pt>
                <c:pt idx="21392">
                  <c:v>2002.9232404762236</c:v>
                </c:pt>
                <c:pt idx="21393">
                  <c:v>1043.6490452448347</c:v>
                </c:pt>
                <c:pt idx="21394">
                  <c:v>1026.783307378196</c:v>
                </c:pt>
                <c:pt idx="21395">
                  <c:v>479.97656716630649</c:v>
                </c:pt>
                <c:pt idx="21396">
                  <c:v>1974.891325807007</c:v>
                </c:pt>
                <c:pt idx="21397">
                  <c:v>1991.4766853702688</c:v>
                </c:pt>
                <c:pt idx="21398">
                  <c:v>475.63624458937807</c:v>
                </c:pt>
                <c:pt idx="21399">
                  <c:v>1021.4475094596893</c:v>
                </c:pt>
                <c:pt idx="21400">
                  <c:v>2010.5302692577338</c:v>
                </c:pt>
                <c:pt idx="21401">
                  <c:v>459.56343806860383</c:v>
                </c:pt>
                <c:pt idx="21402">
                  <c:v>971.21509742572835</c:v>
                </c:pt>
                <c:pt idx="21403">
                  <c:v>1036.74520618069</c:v>
                </c:pt>
                <c:pt idx="21404">
                  <c:v>510.41066489951828</c:v>
                </c:pt>
                <c:pt idx="21405">
                  <c:v>993.37351546119578</c:v>
                </c:pt>
                <c:pt idx="21406">
                  <c:v>2037.1638001764732</c:v>
                </c:pt>
                <c:pt idx="21407">
                  <c:v>498.55161811795512</c:v>
                </c:pt>
                <c:pt idx="21408">
                  <c:v>1028.8703738499012</c:v>
                </c:pt>
                <c:pt idx="21409">
                  <c:v>964.58898452545611</c:v>
                </c:pt>
                <c:pt idx="21410">
                  <c:v>2017.2344972929968</c:v>
                </c:pt>
                <c:pt idx="21411">
                  <c:v>982.52916107479427</c:v>
                </c:pt>
                <c:pt idx="21412">
                  <c:v>975.3072633575963</c:v>
                </c:pt>
                <c:pt idx="21413">
                  <c:v>1003.051290790249</c:v>
                </c:pt>
                <c:pt idx="21414">
                  <c:v>998.58854615957569</c:v>
                </c:pt>
                <c:pt idx="21415">
                  <c:v>998.88424570007055</c:v>
                </c:pt>
                <c:pt idx="21416">
                  <c:v>961.24673217673399</c:v>
                </c:pt>
                <c:pt idx="21417">
                  <c:v>966.1015981705284</c:v>
                </c:pt>
                <c:pt idx="21418">
                  <c:v>2011.2190516757034</c:v>
                </c:pt>
                <c:pt idx="21419">
                  <c:v>2001.3847294163365</c:v>
                </c:pt>
                <c:pt idx="21420">
                  <c:v>2036.6076751009214</c:v>
                </c:pt>
                <c:pt idx="21421">
                  <c:v>984.69885547783474</c:v>
                </c:pt>
                <c:pt idx="21422">
                  <c:v>469.67214089125804</c:v>
                </c:pt>
                <c:pt idx="21423">
                  <c:v>1006.4723292044278</c:v>
                </c:pt>
                <c:pt idx="21424">
                  <c:v>1004.9545184739945</c:v>
                </c:pt>
                <c:pt idx="21425">
                  <c:v>475.11138378751173</c:v>
                </c:pt>
                <c:pt idx="21426">
                  <c:v>1998.4850700541394</c:v>
                </c:pt>
                <c:pt idx="21427">
                  <c:v>497.0297218205838</c:v>
                </c:pt>
                <c:pt idx="21428">
                  <c:v>475.85945868469128</c:v>
                </c:pt>
                <c:pt idx="21429">
                  <c:v>1982.2137399104167</c:v>
                </c:pt>
                <c:pt idx="21430">
                  <c:v>1012.1631477834335</c:v>
                </c:pt>
                <c:pt idx="21431">
                  <c:v>977.44790110536519</c:v>
                </c:pt>
                <c:pt idx="21432">
                  <c:v>1997.7923058147871</c:v>
                </c:pt>
                <c:pt idx="21433">
                  <c:v>1041.7487226993142</c:v>
                </c:pt>
                <c:pt idx="21434">
                  <c:v>503.26492643852237</c:v>
                </c:pt>
                <c:pt idx="21435">
                  <c:v>980.71064727286318</c:v>
                </c:pt>
                <c:pt idx="21436">
                  <c:v>1690.9645422465519</c:v>
                </c:pt>
                <c:pt idx="21437">
                  <c:v>986.60103336752513</c:v>
                </c:pt>
                <c:pt idx="21438">
                  <c:v>2014.046261591096</c:v>
                </c:pt>
                <c:pt idx="21439">
                  <c:v>995.81393321195083</c:v>
                </c:pt>
                <c:pt idx="21440">
                  <c:v>1002.856060231775</c:v>
                </c:pt>
                <c:pt idx="21441">
                  <c:v>998.66380709225314</c:v>
                </c:pt>
                <c:pt idx="21442">
                  <c:v>1683.7380085787297</c:v>
                </c:pt>
                <c:pt idx="21443">
                  <c:v>984.60418483910303</c:v>
                </c:pt>
                <c:pt idx="21444">
                  <c:v>974.30223193149288</c:v>
                </c:pt>
                <c:pt idx="21445">
                  <c:v>482.13259289085465</c:v>
                </c:pt>
                <c:pt idx="21446">
                  <c:v>529.2674641800794</c:v>
                </c:pt>
                <c:pt idx="21447">
                  <c:v>979.59727211004417</c:v>
                </c:pt>
                <c:pt idx="21448">
                  <c:v>1000.6317697857821</c:v>
                </c:pt>
                <c:pt idx="21449">
                  <c:v>1001.8555268482158</c:v>
                </c:pt>
                <c:pt idx="21450">
                  <c:v>1011.1574167171051</c:v>
                </c:pt>
                <c:pt idx="21451">
                  <c:v>1012.2586067535244</c:v>
                </c:pt>
                <c:pt idx="21452">
                  <c:v>1025.9881097421778</c:v>
                </c:pt>
                <c:pt idx="21453">
                  <c:v>2009.0466262376481</c:v>
                </c:pt>
                <c:pt idx="21454">
                  <c:v>2015.7091993940016</c:v>
                </c:pt>
                <c:pt idx="21455">
                  <c:v>501.09410510167373</c:v>
                </c:pt>
                <c:pt idx="21456">
                  <c:v>543.53368079558834</c:v>
                </c:pt>
                <c:pt idx="21457">
                  <c:v>995.12935397444687</c:v>
                </c:pt>
                <c:pt idx="21458">
                  <c:v>971.72180066433339</c:v>
                </c:pt>
                <c:pt idx="21459">
                  <c:v>979.73661635512758</c:v>
                </c:pt>
                <c:pt idx="21460">
                  <c:v>542.5558427337819</c:v>
                </c:pt>
                <c:pt idx="21461">
                  <c:v>1012.0482766452454</c:v>
                </c:pt>
                <c:pt idx="21462">
                  <c:v>948.60626937447569</c:v>
                </c:pt>
                <c:pt idx="21463">
                  <c:v>973.42184192844422</c:v>
                </c:pt>
                <c:pt idx="21464">
                  <c:v>1004.8975925322305</c:v>
                </c:pt>
                <c:pt idx="21465">
                  <c:v>521.78155977584163</c:v>
                </c:pt>
                <c:pt idx="21466">
                  <c:v>1988.1245898547431</c:v>
                </c:pt>
                <c:pt idx="21467">
                  <c:v>2023.3815044012538</c:v>
                </c:pt>
                <c:pt idx="21468">
                  <c:v>1000.4321287272412</c:v>
                </c:pt>
                <c:pt idx="21469">
                  <c:v>1988.6638126058544</c:v>
                </c:pt>
                <c:pt idx="21470">
                  <c:v>1972.9113176278277</c:v>
                </c:pt>
                <c:pt idx="21471">
                  <c:v>1993.3938598852922</c:v>
                </c:pt>
                <c:pt idx="21472">
                  <c:v>1013.2274934623852</c:v>
                </c:pt>
                <c:pt idx="21473">
                  <c:v>2011.5924635064935</c:v>
                </c:pt>
                <c:pt idx="21474">
                  <c:v>1979.8300281551121</c:v>
                </c:pt>
                <c:pt idx="21475">
                  <c:v>478.49539857851647</c:v>
                </c:pt>
                <c:pt idx="21476">
                  <c:v>1975.1593346236155</c:v>
                </c:pt>
                <c:pt idx="21477">
                  <c:v>975.84876797006859</c:v>
                </c:pt>
                <c:pt idx="21478">
                  <c:v>968.16888591908321</c:v>
                </c:pt>
                <c:pt idx="21479">
                  <c:v>1009.6252647852357</c:v>
                </c:pt>
                <c:pt idx="21480">
                  <c:v>1010.7850762649857</c:v>
                </c:pt>
                <c:pt idx="21481">
                  <c:v>1999.6134273058815</c:v>
                </c:pt>
                <c:pt idx="21482">
                  <c:v>1011.7925904965032</c:v>
                </c:pt>
                <c:pt idx="21483">
                  <c:v>2009.8370159485712</c:v>
                </c:pt>
                <c:pt idx="21484">
                  <c:v>1003.6127728602858</c:v>
                </c:pt>
                <c:pt idx="21485">
                  <c:v>974.5806483048425</c:v>
                </c:pt>
                <c:pt idx="21486">
                  <c:v>1996.5074103274017</c:v>
                </c:pt>
                <c:pt idx="21487">
                  <c:v>952.0296421261595</c:v>
                </c:pt>
                <c:pt idx="21488">
                  <c:v>1970.680867366412</c:v>
                </c:pt>
                <c:pt idx="21489">
                  <c:v>1989.1064094631984</c:v>
                </c:pt>
                <c:pt idx="21490">
                  <c:v>999.93365371161747</c:v>
                </c:pt>
                <c:pt idx="21491">
                  <c:v>993.25244819519685</c:v>
                </c:pt>
                <c:pt idx="21492">
                  <c:v>962.959408240372</c:v>
                </c:pt>
                <c:pt idx="21493">
                  <c:v>1017.6836558554572</c:v>
                </c:pt>
                <c:pt idx="21494">
                  <c:v>1007.4691621460927</c:v>
                </c:pt>
                <c:pt idx="21495">
                  <c:v>1718.016713442868</c:v>
                </c:pt>
                <c:pt idx="21496">
                  <c:v>1024.7288228313557</c:v>
                </c:pt>
                <c:pt idx="21497">
                  <c:v>1022.8614649657959</c:v>
                </c:pt>
                <c:pt idx="21498">
                  <c:v>501.53262219537419</c:v>
                </c:pt>
                <c:pt idx="21499">
                  <c:v>986.49239702151431</c:v>
                </c:pt>
                <c:pt idx="21500">
                  <c:v>1021.8639871202113</c:v>
                </c:pt>
                <c:pt idx="21501">
                  <c:v>2010.1097877433244</c:v>
                </c:pt>
                <c:pt idx="21502">
                  <c:v>513.41275432463283</c:v>
                </c:pt>
                <c:pt idx="21503">
                  <c:v>964.37257252818381</c:v>
                </c:pt>
                <c:pt idx="21504">
                  <c:v>1040.5349783584293</c:v>
                </c:pt>
                <c:pt idx="21505">
                  <c:v>998.11343337776759</c:v>
                </c:pt>
                <c:pt idx="21506">
                  <c:v>490.7027145336466</c:v>
                </c:pt>
                <c:pt idx="21507">
                  <c:v>1979.3108438963409</c:v>
                </c:pt>
                <c:pt idx="21508">
                  <c:v>2001.0123542932674</c:v>
                </c:pt>
                <c:pt idx="21509">
                  <c:v>973.99938975407213</c:v>
                </c:pt>
                <c:pt idx="21510">
                  <c:v>527.94507345711497</c:v>
                </c:pt>
                <c:pt idx="21511">
                  <c:v>1001.6092990605578</c:v>
                </c:pt>
                <c:pt idx="21512">
                  <c:v>1996.3619450750161</c:v>
                </c:pt>
                <c:pt idx="21513">
                  <c:v>459.39369594499442</c:v>
                </c:pt>
                <c:pt idx="21514">
                  <c:v>1027.1694071326656</c:v>
                </c:pt>
                <c:pt idx="21515">
                  <c:v>980.01686034977831</c:v>
                </c:pt>
                <c:pt idx="21516">
                  <c:v>1008.1827502822034</c:v>
                </c:pt>
                <c:pt idx="21517">
                  <c:v>979.90914671100211</c:v>
                </c:pt>
                <c:pt idx="21518">
                  <c:v>1020.8276621635708</c:v>
                </c:pt>
                <c:pt idx="21519">
                  <c:v>958.69655687985721</c:v>
                </c:pt>
                <c:pt idx="21520">
                  <c:v>986.75910192128947</c:v>
                </c:pt>
                <c:pt idx="21521">
                  <c:v>1005.8685577280878</c:v>
                </c:pt>
                <c:pt idx="21522">
                  <c:v>972.05838092523743</c:v>
                </c:pt>
                <c:pt idx="21523">
                  <c:v>1013.9061970390245</c:v>
                </c:pt>
                <c:pt idx="21524">
                  <c:v>988.58940420096974</c:v>
                </c:pt>
                <c:pt idx="21525">
                  <c:v>1997.701302074687</c:v>
                </c:pt>
                <c:pt idx="21526">
                  <c:v>532.14882780399955</c:v>
                </c:pt>
                <c:pt idx="21527">
                  <c:v>2000.1988894908095</c:v>
                </c:pt>
                <c:pt idx="21528">
                  <c:v>2006.271746796567</c:v>
                </c:pt>
                <c:pt idx="21529">
                  <c:v>2011.7509743806672</c:v>
                </c:pt>
                <c:pt idx="21530">
                  <c:v>486.39352405159525</c:v>
                </c:pt>
                <c:pt idx="21531">
                  <c:v>2030.2027610441341</c:v>
                </c:pt>
                <c:pt idx="21532">
                  <c:v>472.3175749359541</c:v>
                </c:pt>
                <c:pt idx="21533">
                  <c:v>537.00209062907754</c:v>
                </c:pt>
                <c:pt idx="21534">
                  <c:v>1009.5627620453843</c:v>
                </c:pt>
                <c:pt idx="21535">
                  <c:v>981.93684145278985</c:v>
                </c:pt>
                <c:pt idx="21536">
                  <c:v>1985.7511119968158</c:v>
                </c:pt>
                <c:pt idx="21537">
                  <c:v>2020.7650233886529</c:v>
                </c:pt>
                <c:pt idx="21538">
                  <c:v>1983.588569842274</c:v>
                </c:pt>
                <c:pt idx="21539">
                  <c:v>1986.9094930932342</c:v>
                </c:pt>
                <c:pt idx="21540">
                  <c:v>2024.7024727485555</c:v>
                </c:pt>
                <c:pt idx="21541">
                  <c:v>979.56984418785294</c:v>
                </c:pt>
                <c:pt idx="21542">
                  <c:v>520.70816910257372</c:v>
                </c:pt>
                <c:pt idx="21543">
                  <c:v>506.73588694489638</c:v>
                </c:pt>
                <c:pt idx="21544">
                  <c:v>993.17883690778922</c:v>
                </c:pt>
                <c:pt idx="21545">
                  <c:v>1019.5300307589569</c:v>
                </c:pt>
                <c:pt idx="21546">
                  <c:v>491.85365441149094</c:v>
                </c:pt>
                <c:pt idx="21547">
                  <c:v>1030.1380615012995</c:v>
                </c:pt>
                <c:pt idx="21548">
                  <c:v>519.38986173713113</c:v>
                </c:pt>
                <c:pt idx="21549">
                  <c:v>977.79270700456732</c:v>
                </c:pt>
                <c:pt idx="21550">
                  <c:v>1035.475102808962</c:v>
                </c:pt>
                <c:pt idx="21551">
                  <c:v>2010.6780459028421</c:v>
                </c:pt>
                <c:pt idx="21552">
                  <c:v>1009.0882163901517</c:v>
                </c:pt>
                <c:pt idx="21553">
                  <c:v>980.37375754471134</c:v>
                </c:pt>
                <c:pt idx="21554">
                  <c:v>481.95502323716516</c:v>
                </c:pt>
                <c:pt idx="21555">
                  <c:v>465.73165243789663</c:v>
                </c:pt>
                <c:pt idx="21556">
                  <c:v>512.24660683090201</c:v>
                </c:pt>
                <c:pt idx="21557">
                  <c:v>468.90923609843952</c:v>
                </c:pt>
                <c:pt idx="21558">
                  <c:v>487.87903862644322</c:v>
                </c:pt>
                <c:pt idx="21559">
                  <c:v>1007.483364147707</c:v>
                </c:pt>
                <c:pt idx="21560">
                  <c:v>964.92257387233349</c:v>
                </c:pt>
                <c:pt idx="21561">
                  <c:v>985.85336893739975</c:v>
                </c:pt>
                <c:pt idx="21562">
                  <c:v>485.70892069685573</c:v>
                </c:pt>
                <c:pt idx="21563">
                  <c:v>1012.1535271158685</c:v>
                </c:pt>
                <c:pt idx="21564">
                  <c:v>1000.4666257228199</c:v>
                </c:pt>
                <c:pt idx="21565">
                  <c:v>1991.0949482409978</c:v>
                </c:pt>
                <c:pt idx="21566">
                  <c:v>978.01215435659287</c:v>
                </c:pt>
                <c:pt idx="21567">
                  <c:v>1022.7846038849975</c:v>
                </c:pt>
                <c:pt idx="21568">
                  <c:v>975.92474059848416</c:v>
                </c:pt>
                <c:pt idx="21569">
                  <c:v>1020.3455368656187</c:v>
                </c:pt>
                <c:pt idx="21570">
                  <c:v>1011.6623414591936</c:v>
                </c:pt>
                <c:pt idx="21571">
                  <c:v>489.94250831797871</c:v>
                </c:pt>
                <c:pt idx="21572">
                  <c:v>989.79086835957173</c:v>
                </c:pt>
                <c:pt idx="21573">
                  <c:v>479.7501375093135</c:v>
                </c:pt>
                <c:pt idx="21574">
                  <c:v>1024.7460767229447</c:v>
                </c:pt>
                <c:pt idx="21575">
                  <c:v>965.03677245524443</c:v>
                </c:pt>
                <c:pt idx="21576">
                  <c:v>482.06971006773637</c:v>
                </c:pt>
                <c:pt idx="21577">
                  <c:v>486.74380800878947</c:v>
                </c:pt>
                <c:pt idx="21578">
                  <c:v>1012.7697279482929</c:v>
                </c:pt>
                <c:pt idx="21579">
                  <c:v>492.52887254237322</c:v>
                </c:pt>
                <c:pt idx="21580">
                  <c:v>500.74733376607475</c:v>
                </c:pt>
                <c:pt idx="21581">
                  <c:v>1009.4853649318202</c:v>
                </c:pt>
                <c:pt idx="21582">
                  <c:v>961.99733813935075</c:v>
                </c:pt>
                <c:pt idx="21583">
                  <c:v>505.70691729896532</c:v>
                </c:pt>
                <c:pt idx="21584">
                  <c:v>477.97372060327803</c:v>
                </c:pt>
                <c:pt idx="21585">
                  <c:v>506.84224668033306</c:v>
                </c:pt>
                <c:pt idx="21586">
                  <c:v>1004.0854077268166</c:v>
                </c:pt>
                <c:pt idx="21587">
                  <c:v>982.18241462090168</c:v>
                </c:pt>
                <c:pt idx="21588">
                  <c:v>536.52732898343072</c:v>
                </c:pt>
                <c:pt idx="21589">
                  <c:v>988.32970383280554</c:v>
                </c:pt>
                <c:pt idx="21590">
                  <c:v>2013.9534806931599</c:v>
                </c:pt>
                <c:pt idx="21591">
                  <c:v>1984.9437486443765</c:v>
                </c:pt>
                <c:pt idx="21592">
                  <c:v>482.45135831574026</c:v>
                </c:pt>
                <c:pt idx="21593">
                  <c:v>1005.4023387181477</c:v>
                </c:pt>
                <c:pt idx="21594">
                  <c:v>1972.5065732098362</c:v>
                </c:pt>
                <c:pt idx="21595">
                  <c:v>1973.4427271187685</c:v>
                </c:pt>
                <c:pt idx="21596">
                  <c:v>1005.5100914796709</c:v>
                </c:pt>
                <c:pt idx="21597">
                  <c:v>1011.0169645759069</c:v>
                </c:pt>
                <c:pt idx="21598">
                  <c:v>997.79153476587123</c:v>
                </c:pt>
                <c:pt idx="21599">
                  <c:v>1992.8020743359389</c:v>
                </c:pt>
                <c:pt idx="21600">
                  <c:v>1007.7527266641246</c:v>
                </c:pt>
                <c:pt idx="21601">
                  <c:v>1002.0298897998534</c:v>
                </c:pt>
                <c:pt idx="21602">
                  <c:v>1029.0536734951095</c:v>
                </c:pt>
                <c:pt idx="21603">
                  <c:v>531.769828186729</c:v>
                </c:pt>
                <c:pt idx="21604">
                  <c:v>2014.4352522463016</c:v>
                </c:pt>
                <c:pt idx="21605">
                  <c:v>1988.8658363162388</c:v>
                </c:pt>
                <c:pt idx="21606">
                  <c:v>1996.8680541019323</c:v>
                </c:pt>
                <c:pt idx="21607">
                  <c:v>2014.4774460123317</c:v>
                </c:pt>
                <c:pt idx="21608">
                  <c:v>1024.0520521573912</c:v>
                </c:pt>
                <c:pt idx="21609">
                  <c:v>1117.3249877684857</c:v>
                </c:pt>
                <c:pt idx="21610">
                  <c:v>501.3673141117215</c:v>
                </c:pt>
                <c:pt idx="21611">
                  <c:v>2012.7138322747221</c:v>
                </c:pt>
                <c:pt idx="21612">
                  <c:v>973.94899372393502</c:v>
                </c:pt>
                <c:pt idx="21613">
                  <c:v>1020.7496556586998</c:v>
                </c:pt>
                <c:pt idx="21614">
                  <c:v>2016.3787964553389</c:v>
                </c:pt>
                <c:pt idx="21615">
                  <c:v>1082.5029026892948</c:v>
                </c:pt>
                <c:pt idx="21616">
                  <c:v>1091.5933621150705</c:v>
                </c:pt>
                <c:pt idx="21617">
                  <c:v>1093.2064050605568</c:v>
                </c:pt>
                <c:pt idx="21618">
                  <c:v>1023.7663911667385</c:v>
                </c:pt>
                <c:pt idx="21619">
                  <c:v>993.50998017445158</c:v>
                </c:pt>
                <c:pt idx="21620">
                  <c:v>990.27623972939341</c:v>
                </c:pt>
                <c:pt idx="21621">
                  <c:v>1025.2881241804666</c:v>
                </c:pt>
                <c:pt idx="21622">
                  <c:v>996.15072003765306</c:v>
                </c:pt>
                <c:pt idx="21623">
                  <c:v>999.63612513488886</c:v>
                </c:pt>
                <c:pt idx="21624">
                  <c:v>1084.9332443436554</c:v>
                </c:pt>
                <c:pt idx="21625">
                  <c:v>1010.2143501707903</c:v>
                </c:pt>
                <c:pt idx="21626">
                  <c:v>2016.6404417390063</c:v>
                </c:pt>
                <c:pt idx="21627">
                  <c:v>525.46936384861806</c:v>
                </c:pt>
                <c:pt idx="21628">
                  <c:v>990.37492469522567</c:v>
                </c:pt>
                <c:pt idx="21629">
                  <c:v>996.38333880752555</c:v>
                </c:pt>
                <c:pt idx="21630">
                  <c:v>2019.2761891425112</c:v>
                </c:pt>
                <c:pt idx="21631">
                  <c:v>1029.6551788058782</c:v>
                </c:pt>
                <c:pt idx="21632">
                  <c:v>1991.6415666196685</c:v>
                </c:pt>
                <c:pt idx="21633">
                  <c:v>2001.0707122002441</c:v>
                </c:pt>
                <c:pt idx="21634">
                  <c:v>2014.7966398710118</c:v>
                </c:pt>
                <c:pt idx="21635">
                  <c:v>1006.4483445451438</c:v>
                </c:pt>
                <c:pt idx="21636">
                  <c:v>527.26750100221307</c:v>
                </c:pt>
                <c:pt idx="21637">
                  <c:v>1997.5417735445872</c:v>
                </c:pt>
                <c:pt idx="21638">
                  <c:v>521.28744872729544</c:v>
                </c:pt>
                <c:pt idx="21639">
                  <c:v>970.95509358413915</c:v>
                </c:pt>
                <c:pt idx="21640">
                  <c:v>1980.8934618034571</c:v>
                </c:pt>
                <c:pt idx="21641">
                  <c:v>1967.3009893429207</c:v>
                </c:pt>
                <c:pt idx="21642">
                  <c:v>1970.5231079399666</c:v>
                </c:pt>
                <c:pt idx="21643">
                  <c:v>2004.1677139949027</c:v>
                </c:pt>
                <c:pt idx="21644">
                  <c:v>1995.3814603338228</c:v>
                </c:pt>
                <c:pt idx="21645">
                  <c:v>1991.0249981973332</c:v>
                </c:pt>
                <c:pt idx="21646">
                  <c:v>1989.3537439658396</c:v>
                </c:pt>
                <c:pt idx="21647">
                  <c:v>1700.6912294342369</c:v>
                </c:pt>
                <c:pt idx="21648">
                  <c:v>1097.0952969860107</c:v>
                </c:pt>
                <c:pt idx="21649">
                  <c:v>996.61565835563215</c:v>
                </c:pt>
                <c:pt idx="21650">
                  <c:v>1967.2667580651043</c:v>
                </c:pt>
                <c:pt idx="21651">
                  <c:v>2016.8141414084223</c:v>
                </c:pt>
                <c:pt idx="21652">
                  <c:v>1146.6001901069906</c:v>
                </c:pt>
                <c:pt idx="21653">
                  <c:v>990.83387823229464</c:v>
                </c:pt>
                <c:pt idx="21654">
                  <c:v>970.64523037776223</c:v>
                </c:pt>
                <c:pt idx="21655">
                  <c:v>1000.6384233281027</c:v>
                </c:pt>
                <c:pt idx="21656">
                  <c:v>1024.0610502101731</c:v>
                </c:pt>
                <c:pt idx="21657">
                  <c:v>1963.20801621449</c:v>
                </c:pt>
                <c:pt idx="21658">
                  <c:v>2024.0013491811094</c:v>
                </c:pt>
                <c:pt idx="21659">
                  <c:v>1117.9029304153814</c:v>
                </c:pt>
                <c:pt idx="21660">
                  <c:v>1103.3285774897338</c:v>
                </c:pt>
                <c:pt idx="21661">
                  <c:v>1079.9798017602723</c:v>
                </c:pt>
                <c:pt idx="21662">
                  <c:v>1085.2871964127976</c:v>
                </c:pt>
                <c:pt idx="21663">
                  <c:v>1085.2770770353256</c:v>
                </c:pt>
                <c:pt idx="21664">
                  <c:v>1107.3265394799519</c:v>
                </c:pt>
                <c:pt idx="21665">
                  <c:v>987.54240760427956</c:v>
                </c:pt>
                <c:pt idx="21666">
                  <c:v>1013.4300805664006</c:v>
                </c:pt>
                <c:pt idx="21667">
                  <c:v>1692.639533168129</c:v>
                </c:pt>
                <c:pt idx="21668">
                  <c:v>1698.7563341155619</c:v>
                </c:pt>
                <c:pt idx="21669">
                  <c:v>1010.5702140044003</c:v>
                </c:pt>
                <c:pt idx="21670">
                  <c:v>1706.4129027798481</c:v>
                </c:pt>
                <c:pt idx="21671">
                  <c:v>1682.9611032218852</c:v>
                </c:pt>
                <c:pt idx="21672">
                  <c:v>1123.1622240486761</c:v>
                </c:pt>
                <c:pt idx="21673">
                  <c:v>1098.8679097223167</c:v>
                </c:pt>
                <c:pt idx="21674">
                  <c:v>1081.0302324338622</c:v>
                </c:pt>
                <c:pt idx="21675">
                  <c:v>1076.0934680146606</c:v>
                </c:pt>
                <c:pt idx="21676">
                  <c:v>1093.9387548438181</c:v>
                </c:pt>
                <c:pt idx="21677">
                  <c:v>1714.4409229352123</c:v>
                </c:pt>
                <c:pt idx="21678">
                  <c:v>1697.4225970545701</c:v>
                </c:pt>
                <c:pt idx="21679">
                  <c:v>1689.7354190841888</c:v>
                </c:pt>
                <c:pt idx="21680">
                  <c:v>1693.8559911439556</c:v>
                </c:pt>
                <c:pt idx="21681">
                  <c:v>1019.9328674913551</c:v>
                </c:pt>
                <c:pt idx="21682">
                  <c:v>1009.2169002163089</c:v>
                </c:pt>
                <c:pt idx="21683">
                  <c:v>2029.4957537035398</c:v>
                </c:pt>
                <c:pt idx="21684">
                  <c:v>1015.53556429112</c:v>
                </c:pt>
                <c:pt idx="21685">
                  <c:v>1108.2363410641399</c:v>
                </c:pt>
                <c:pt idx="21686">
                  <c:v>1006.0149451999243</c:v>
                </c:pt>
                <c:pt idx="21687">
                  <c:v>1023.609218345598</c:v>
                </c:pt>
                <c:pt idx="21688">
                  <c:v>961.07227404481966</c:v>
                </c:pt>
                <c:pt idx="21689">
                  <c:v>1003.9916519678246</c:v>
                </c:pt>
                <c:pt idx="21690">
                  <c:v>1003.9246732604253</c:v>
                </c:pt>
                <c:pt idx="21691">
                  <c:v>986.8654990555425</c:v>
                </c:pt>
                <c:pt idx="21692">
                  <c:v>949.49014448416108</c:v>
                </c:pt>
                <c:pt idx="21693">
                  <c:v>991.47664828173185</c:v>
                </c:pt>
                <c:pt idx="21694">
                  <c:v>494.68836751579374</c:v>
                </c:pt>
                <c:pt idx="21695">
                  <c:v>1011.1640343317415</c:v>
                </c:pt>
                <c:pt idx="21696">
                  <c:v>511.67765498905158</c:v>
                </c:pt>
                <c:pt idx="21697">
                  <c:v>502.54992566575623</c:v>
                </c:pt>
                <c:pt idx="21698">
                  <c:v>499.50964589112573</c:v>
                </c:pt>
                <c:pt idx="21699">
                  <c:v>999.8687809239716</c:v>
                </c:pt>
                <c:pt idx="21700">
                  <c:v>1014.8706789257029</c:v>
                </c:pt>
                <c:pt idx="21701">
                  <c:v>983.07841589327631</c:v>
                </c:pt>
                <c:pt idx="21702">
                  <c:v>987.65747536306003</c:v>
                </c:pt>
                <c:pt idx="21703">
                  <c:v>971.87120158220557</c:v>
                </c:pt>
                <c:pt idx="21704">
                  <c:v>2030.7291073689603</c:v>
                </c:pt>
                <c:pt idx="21705">
                  <c:v>1989.7532297076077</c:v>
                </c:pt>
                <c:pt idx="21706">
                  <c:v>960.93732660809587</c:v>
                </c:pt>
                <c:pt idx="21707">
                  <c:v>509.49693106364708</c:v>
                </c:pt>
                <c:pt idx="21708">
                  <c:v>1011.0636819228263</c:v>
                </c:pt>
                <c:pt idx="21709">
                  <c:v>996.11831709916999</c:v>
                </c:pt>
                <c:pt idx="21710">
                  <c:v>1996.3033950824001</c:v>
                </c:pt>
                <c:pt idx="21711">
                  <c:v>1984.5763974970196</c:v>
                </c:pt>
                <c:pt idx="21712">
                  <c:v>509.20537325363085</c:v>
                </c:pt>
                <c:pt idx="21713">
                  <c:v>508.90462751254063</c:v>
                </c:pt>
                <c:pt idx="21714">
                  <c:v>1015.4005394679158</c:v>
                </c:pt>
                <c:pt idx="21715">
                  <c:v>1011.5907585283441</c:v>
                </c:pt>
                <c:pt idx="21716">
                  <c:v>997.73626747374124</c:v>
                </c:pt>
                <c:pt idx="21717">
                  <c:v>1981.6308211472706</c:v>
                </c:pt>
                <c:pt idx="21718">
                  <c:v>989.91780961801737</c:v>
                </c:pt>
                <c:pt idx="21719">
                  <c:v>493.70471069331404</c:v>
                </c:pt>
                <c:pt idx="21720">
                  <c:v>982.75392471711109</c:v>
                </c:pt>
                <c:pt idx="21721">
                  <c:v>1004.8297300788882</c:v>
                </c:pt>
                <c:pt idx="21722">
                  <c:v>484.11135083357334</c:v>
                </c:pt>
                <c:pt idx="21723">
                  <c:v>1019.4779048908409</c:v>
                </c:pt>
                <c:pt idx="21724">
                  <c:v>1016.9048982161974</c:v>
                </c:pt>
                <c:pt idx="21725">
                  <c:v>2014.0686536645565</c:v>
                </c:pt>
                <c:pt idx="21726">
                  <c:v>1028.6151826054245</c:v>
                </c:pt>
                <c:pt idx="21727">
                  <c:v>483.87335802552604</c:v>
                </c:pt>
                <c:pt idx="21728">
                  <c:v>1044.6843583270768</c:v>
                </c:pt>
                <c:pt idx="21729">
                  <c:v>509.8226066430546</c:v>
                </c:pt>
                <c:pt idx="21730">
                  <c:v>2024.1918378311188</c:v>
                </c:pt>
                <c:pt idx="21731">
                  <c:v>1002.5281328102124</c:v>
                </c:pt>
                <c:pt idx="21732">
                  <c:v>461.69573018664016</c:v>
                </c:pt>
                <c:pt idx="21733">
                  <c:v>2003.9110461069722</c:v>
                </c:pt>
                <c:pt idx="21734">
                  <c:v>1023.5675951277937</c:v>
                </c:pt>
                <c:pt idx="21735">
                  <c:v>1991.1162604618728</c:v>
                </c:pt>
                <c:pt idx="21736">
                  <c:v>1997.8485977317118</c:v>
                </c:pt>
                <c:pt idx="21737">
                  <c:v>2007.247123992755</c:v>
                </c:pt>
                <c:pt idx="21738">
                  <c:v>985.38391037294218</c:v>
                </c:pt>
                <c:pt idx="21739">
                  <c:v>999.59671927345607</c:v>
                </c:pt>
                <c:pt idx="21740">
                  <c:v>2004.7300545488145</c:v>
                </c:pt>
                <c:pt idx="21741">
                  <c:v>982.53986461570685</c:v>
                </c:pt>
                <c:pt idx="21742">
                  <c:v>1985.786581585789</c:v>
                </c:pt>
                <c:pt idx="21743">
                  <c:v>1998.10174421445</c:v>
                </c:pt>
                <c:pt idx="21744">
                  <c:v>1993.7284827316091</c:v>
                </c:pt>
                <c:pt idx="21745">
                  <c:v>1023.8418311876165</c:v>
                </c:pt>
                <c:pt idx="21746">
                  <c:v>1027.4970652227464</c:v>
                </c:pt>
                <c:pt idx="21747">
                  <c:v>1968.6495563791555</c:v>
                </c:pt>
                <c:pt idx="21748">
                  <c:v>994.70561083675113</c:v>
                </c:pt>
                <c:pt idx="21749">
                  <c:v>999.59318571767596</c:v>
                </c:pt>
                <c:pt idx="21750">
                  <c:v>2003.6135292478818</c:v>
                </c:pt>
                <c:pt idx="21751">
                  <c:v>510.1010310408148</c:v>
                </c:pt>
                <c:pt idx="21752">
                  <c:v>521.1653899539848</c:v>
                </c:pt>
                <c:pt idx="21753">
                  <c:v>533.28437847980229</c:v>
                </c:pt>
                <c:pt idx="21754">
                  <c:v>974.5682525711785</c:v>
                </c:pt>
                <c:pt idx="21755">
                  <c:v>1001.319247609988</c:v>
                </c:pt>
                <c:pt idx="21756">
                  <c:v>989.72069143280567</c:v>
                </c:pt>
                <c:pt idx="21757">
                  <c:v>996.14255696379087</c:v>
                </c:pt>
                <c:pt idx="21758">
                  <c:v>2003.9605744145731</c:v>
                </c:pt>
                <c:pt idx="21759">
                  <c:v>2027.7504392778876</c:v>
                </c:pt>
                <c:pt idx="21760">
                  <c:v>982.67002988019021</c:v>
                </c:pt>
                <c:pt idx="21761">
                  <c:v>2001.0772864005125</c:v>
                </c:pt>
                <c:pt idx="21762">
                  <c:v>1964.9106632918956</c:v>
                </c:pt>
                <c:pt idx="21763">
                  <c:v>1010.5700148003345</c:v>
                </c:pt>
                <c:pt idx="21764">
                  <c:v>1030.1563556300589</c:v>
                </c:pt>
                <c:pt idx="21765">
                  <c:v>976.78292389617388</c:v>
                </c:pt>
                <c:pt idx="21766">
                  <c:v>2022.4693720441962</c:v>
                </c:pt>
                <c:pt idx="21767">
                  <c:v>980.27758058614597</c:v>
                </c:pt>
                <c:pt idx="21768">
                  <c:v>1976.3288200019656</c:v>
                </c:pt>
                <c:pt idx="21769">
                  <c:v>1984.3773338422641</c:v>
                </c:pt>
                <c:pt idx="21770">
                  <c:v>1999.7142098559927</c:v>
                </c:pt>
                <c:pt idx="21771">
                  <c:v>2037.355338574288</c:v>
                </c:pt>
                <c:pt idx="21772">
                  <c:v>1001.7380838039999</c:v>
                </c:pt>
                <c:pt idx="21773">
                  <c:v>1013.5336576386055</c:v>
                </c:pt>
                <c:pt idx="21774">
                  <c:v>1014.2257749901047</c:v>
                </c:pt>
                <c:pt idx="21775">
                  <c:v>993.88092050066996</c:v>
                </c:pt>
                <c:pt idx="21776">
                  <c:v>1030.6478152692421</c:v>
                </c:pt>
                <c:pt idx="21777">
                  <c:v>1019.4108757107954</c:v>
                </c:pt>
                <c:pt idx="21778">
                  <c:v>973.03329957063931</c:v>
                </c:pt>
                <c:pt idx="21779">
                  <c:v>1010.5616141693533</c:v>
                </c:pt>
                <c:pt idx="21780">
                  <c:v>995.64368510020051</c:v>
                </c:pt>
                <c:pt idx="21781">
                  <c:v>1006.378461661049</c:v>
                </c:pt>
                <c:pt idx="21782">
                  <c:v>992.7202429915036</c:v>
                </c:pt>
                <c:pt idx="21783">
                  <c:v>2066.4766574618361</c:v>
                </c:pt>
                <c:pt idx="21784">
                  <c:v>1022.3896193752491</c:v>
                </c:pt>
                <c:pt idx="21785">
                  <c:v>989.60001612858935</c:v>
                </c:pt>
                <c:pt idx="21786">
                  <c:v>498.83747020196375</c:v>
                </c:pt>
                <c:pt idx="21787">
                  <c:v>1015.0298581395831</c:v>
                </c:pt>
                <c:pt idx="21788">
                  <c:v>2004.8098566562646</c:v>
                </c:pt>
                <c:pt idx="21789">
                  <c:v>1038.5868947160031</c:v>
                </c:pt>
                <c:pt idx="21790">
                  <c:v>476.56631673913796</c:v>
                </c:pt>
                <c:pt idx="21791">
                  <c:v>1006.2642456613702</c:v>
                </c:pt>
                <c:pt idx="21792">
                  <c:v>996.71941300161166</c:v>
                </c:pt>
                <c:pt idx="21793">
                  <c:v>2003.1293982262998</c:v>
                </c:pt>
                <c:pt idx="21794">
                  <c:v>994.8466247595768</c:v>
                </c:pt>
                <c:pt idx="21795">
                  <c:v>969.45200091712627</c:v>
                </c:pt>
                <c:pt idx="21796">
                  <c:v>1022.5868139805541</c:v>
                </c:pt>
                <c:pt idx="21797">
                  <c:v>1967.4558522207944</c:v>
                </c:pt>
                <c:pt idx="21798">
                  <c:v>986.02223087175082</c:v>
                </c:pt>
                <c:pt idx="21799">
                  <c:v>1005.3094045393996</c:v>
                </c:pt>
                <c:pt idx="21800">
                  <c:v>520.00780421764489</c:v>
                </c:pt>
                <c:pt idx="21801">
                  <c:v>2017.3752112113671</c:v>
                </c:pt>
                <c:pt idx="21802">
                  <c:v>2021.0294223111321</c:v>
                </c:pt>
                <c:pt idx="21803">
                  <c:v>1021.515932745787</c:v>
                </c:pt>
                <c:pt idx="21804">
                  <c:v>2026.7330150418775</c:v>
                </c:pt>
                <c:pt idx="21805">
                  <c:v>1039.0829454422005</c:v>
                </c:pt>
                <c:pt idx="21806">
                  <c:v>993.28034131667664</c:v>
                </c:pt>
                <c:pt idx="21807">
                  <c:v>995.84704630822318</c:v>
                </c:pt>
                <c:pt idx="21808">
                  <c:v>1019.5484867058221</c:v>
                </c:pt>
                <c:pt idx="21809">
                  <c:v>1741.0601420910289</c:v>
                </c:pt>
                <c:pt idx="21810">
                  <c:v>998.53310857401345</c:v>
                </c:pt>
                <c:pt idx="21811">
                  <c:v>1003.658610930351</c:v>
                </c:pt>
                <c:pt idx="21812">
                  <c:v>2012.9038125353743</c:v>
                </c:pt>
                <c:pt idx="21813">
                  <c:v>2014.0970336179907</c:v>
                </c:pt>
                <c:pt idx="21814">
                  <c:v>1003.6196947251913</c:v>
                </c:pt>
                <c:pt idx="21815">
                  <c:v>1014.1317067587576</c:v>
                </c:pt>
                <c:pt idx="21816">
                  <c:v>1131.8697925612673</c:v>
                </c:pt>
                <c:pt idx="21817">
                  <c:v>1991.1483654362062</c:v>
                </c:pt>
                <c:pt idx="21818">
                  <c:v>1007.9971604806168</c:v>
                </c:pt>
                <c:pt idx="21819">
                  <c:v>2010.3119929795073</c:v>
                </c:pt>
                <c:pt idx="21820">
                  <c:v>1689.4889464671844</c:v>
                </c:pt>
                <c:pt idx="21821">
                  <c:v>1101.7604497092464</c:v>
                </c:pt>
                <c:pt idx="21822">
                  <c:v>1002.2128525446558</c:v>
                </c:pt>
                <c:pt idx="21823">
                  <c:v>1051.6783780094565</c:v>
                </c:pt>
                <c:pt idx="21824">
                  <c:v>996.8398533498239</c:v>
                </c:pt>
                <c:pt idx="21825">
                  <c:v>1149.7067311020637</c:v>
                </c:pt>
                <c:pt idx="21826">
                  <c:v>1107.9032227355731</c:v>
                </c:pt>
                <c:pt idx="21827">
                  <c:v>1125.6371387437689</c:v>
                </c:pt>
                <c:pt idx="21828">
                  <c:v>1120.6701995264712</c:v>
                </c:pt>
                <c:pt idx="21829">
                  <c:v>1086.9937984918124</c:v>
                </c:pt>
                <c:pt idx="21830">
                  <c:v>1093.1749739906177</c:v>
                </c:pt>
                <c:pt idx="21831">
                  <c:v>1717.3946517495806</c:v>
                </c:pt>
                <c:pt idx="21832">
                  <c:v>969.3822574797274</c:v>
                </c:pt>
                <c:pt idx="21833">
                  <c:v>1740.1173620089785</c:v>
                </c:pt>
                <c:pt idx="21834">
                  <c:v>1013.1059719601146</c:v>
                </c:pt>
                <c:pt idx="21835">
                  <c:v>1707.0061147652509</c:v>
                </c:pt>
                <c:pt idx="21836">
                  <c:v>1028.2201085944669</c:v>
                </c:pt>
                <c:pt idx="21837">
                  <c:v>999.21452249715378</c:v>
                </c:pt>
                <c:pt idx="21838">
                  <c:v>1990.7628556380139</c:v>
                </c:pt>
                <c:pt idx="21839">
                  <c:v>1069.7060771073066</c:v>
                </c:pt>
                <c:pt idx="21840">
                  <c:v>1076.2730157802482</c:v>
                </c:pt>
                <c:pt idx="21841">
                  <c:v>1121.9120022639249</c:v>
                </c:pt>
                <c:pt idx="21842">
                  <c:v>1105.827463199199</c:v>
                </c:pt>
                <c:pt idx="21843">
                  <c:v>1092.6579181544114</c:v>
                </c:pt>
                <c:pt idx="21844">
                  <c:v>1050.0999946949735</c:v>
                </c:pt>
                <c:pt idx="21845">
                  <c:v>1066.0911628000172</c:v>
                </c:pt>
                <c:pt idx="21846">
                  <c:v>1724.0374890519263</c:v>
                </c:pt>
                <c:pt idx="21847">
                  <c:v>1700.3530051999719</c:v>
                </c:pt>
                <c:pt idx="21848">
                  <c:v>1702.7073440955151</c:v>
                </c:pt>
                <c:pt idx="21849">
                  <c:v>1686.1464159514414</c:v>
                </c:pt>
                <c:pt idx="21850">
                  <c:v>1707.458216832774</c:v>
                </c:pt>
                <c:pt idx="21851">
                  <c:v>1705.1380279711107</c:v>
                </c:pt>
                <c:pt idx="21852">
                  <c:v>1715.3366632413133</c:v>
                </c:pt>
                <c:pt idx="21853">
                  <c:v>1690.2911119194234</c:v>
                </c:pt>
                <c:pt idx="21854">
                  <c:v>1972.7937211501514</c:v>
                </c:pt>
                <c:pt idx="21855">
                  <c:v>975.84155522177093</c:v>
                </c:pt>
                <c:pt idx="21856">
                  <c:v>1970.7726589420095</c:v>
                </c:pt>
                <c:pt idx="21857">
                  <c:v>1040.7537571542712</c:v>
                </c:pt>
                <c:pt idx="21858">
                  <c:v>1989.1571000660767</c:v>
                </c:pt>
                <c:pt idx="21859">
                  <c:v>2043.0239913608077</c:v>
                </c:pt>
                <c:pt idx="21860">
                  <c:v>1028.586560425965</c:v>
                </c:pt>
                <c:pt idx="21861">
                  <c:v>970.51475374651943</c:v>
                </c:pt>
                <c:pt idx="21862">
                  <c:v>494.10906504775602</c:v>
                </c:pt>
                <c:pt idx="21863">
                  <c:v>1015.732900546652</c:v>
                </c:pt>
                <c:pt idx="21864">
                  <c:v>993.78633156069623</c:v>
                </c:pt>
                <c:pt idx="21865">
                  <c:v>997.19055932477727</c:v>
                </c:pt>
                <c:pt idx="21866">
                  <c:v>980.14155508996907</c:v>
                </c:pt>
                <c:pt idx="21867">
                  <c:v>1051.6803598397021</c:v>
                </c:pt>
                <c:pt idx="21868">
                  <c:v>525.23865107245945</c:v>
                </c:pt>
                <c:pt idx="21869">
                  <c:v>2034.0604788328012</c:v>
                </c:pt>
                <c:pt idx="21870">
                  <c:v>2015.3638876907521</c:v>
                </c:pt>
                <c:pt idx="21871">
                  <c:v>1964.3743858514715</c:v>
                </c:pt>
                <c:pt idx="21872">
                  <c:v>982.49796868081239</c:v>
                </c:pt>
                <c:pt idx="21873">
                  <c:v>1029.9137255509036</c:v>
                </c:pt>
                <c:pt idx="21874">
                  <c:v>1015.3358708788638</c:v>
                </c:pt>
                <c:pt idx="21875">
                  <c:v>1979.2099727396285</c:v>
                </c:pt>
                <c:pt idx="21876">
                  <c:v>2006.9149556609323</c:v>
                </c:pt>
                <c:pt idx="21877">
                  <c:v>1031.9240862314402</c:v>
                </c:pt>
                <c:pt idx="21878">
                  <c:v>1010.3696866344368</c:v>
                </c:pt>
                <c:pt idx="21879">
                  <c:v>1728.8986824501742</c:v>
                </c:pt>
                <c:pt idx="21880">
                  <c:v>1968.9714925968867</c:v>
                </c:pt>
                <c:pt idx="21881">
                  <c:v>1003.6065967622376</c:v>
                </c:pt>
                <c:pt idx="21882">
                  <c:v>987.03787935073797</c:v>
                </c:pt>
                <c:pt idx="21883">
                  <c:v>993.77389623156864</c:v>
                </c:pt>
                <c:pt idx="21884">
                  <c:v>1008.6872295827554</c:v>
                </c:pt>
                <c:pt idx="21885">
                  <c:v>1010.6517882402709</c:v>
                </c:pt>
                <c:pt idx="21886">
                  <c:v>1990.503286041193</c:v>
                </c:pt>
                <c:pt idx="21887">
                  <c:v>986.1624185101972</c:v>
                </c:pt>
                <c:pt idx="21888">
                  <c:v>972.97884338682968</c:v>
                </c:pt>
                <c:pt idx="21889">
                  <c:v>1011.2354172418118</c:v>
                </c:pt>
                <c:pt idx="21890">
                  <c:v>1011.9417711470204</c:v>
                </c:pt>
                <c:pt idx="21891">
                  <c:v>1012.1033821216288</c:v>
                </c:pt>
                <c:pt idx="21892">
                  <c:v>984.56120285326074</c:v>
                </c:pt>
                <c:pt idx="21893">
                  <c:v>1967.6912039810968</c:v>
                </c:pt>
                <c:pt idx="21894">
                  <c:v>2009.2847314113492</c:v>
                </c:pt>
                <c:pt idx="21895">
                  <c:v>2005.7381678612307</c:v>
                </c:pt>
                <c:pt idx="21896">
                  <c:v>962.45262966626649</c:v>
                </c:pt>
                <c:pt idx="21897">
                  <c:v>1019.7103465118124</c:v>
                </c:pt>
                <c:pt idx="21898">
                  <c:v>971.83519536134088</c:v>
                </c:pt>
                <c:pt idx="21899">
                  <c:v>1000.8006215311465</c:v>
                </c:pt>
                <c:pt idx="21900">
                  <c:v>2028.3855759133178</c:v>
                </c:pt>
                <c:pt idx="21901">
                  <c:v>2024.6563680966133</c:v>
                </c:pt>
                <c:pt idx="21902">
                  <c:v>2040.482368045504</c:v>
                </c:pt>
                <c:pt idx="21903">
                  <c:v>988.60269049786143</c:v>
                </c:pt>
                <c:pt idx="21904">
                  <c:v>1003.2171478596306</c:v>
                </c:pt>
                <c:pt idx="21905">
                  <c:v>1035.4956474713583</c:v>
                </c:pt>
                <c:pt idx="21906">
                  <c:v>1021.2757392298795</c:v>
                </c:pt>
                <c:pt idx="21907">
                  <c:v>1001.6971652673578</c:v>
                </c:pt>
                <c:pt idx="21908">
                  <c:v>508.29228632668895</c:v>
                </c:pt>
                <c:pt idx="21909">
                  <c:v>504.98529777878429</c:v>
                </c:pt>
                <c:pt idx="21910">
                  <c:v>504.13285739761983</c:v>
                </c:pt>
                <c:pt idx="21911">
                  <c:v>1008.3616408490753</c:v>
                </c:pt>
                <c:pt idx="21912">
                  <c:v>999.53563433610248</c:v>
                </c:pt>
                <c:pt idx="21913">
                  <c:v>984.24991348187746</c:v>
                </c:pt>
                <c:pt idx="21914">
                  <c:v>1963.0745496857867</c:v>
                </c:pt>
                <c:pt idx="21915">
                  <c:v>1992.3202775375134</c:v>
                </c:pt>
                <c:pt idx="21916">
                  <c:v>1014.8085472780202</c:v>
                </c:pt>
                <c:pt idx="21917">
                  <c:v>1012.438986490286</c:v>
                </c:pt>
                <c:pt idx="21918">
                  <c:v>1009.279514859412</c:v>
                </c:pt>
                <c:pt idx="21919">
                  <c:v>1714.3166998178256</c:v>
                </c:pt>
                <c:pt idx="21920">
                  <c:v>516.72867389480757</c:v>
                </c:pt>
                <c:pt idx="21921">
                  <c:v>497.69255940034287</c:v>
                </c:pt>
                <c:pt idx="21922">
                  <c:v>965.29805508169284</c:v>
                </c:pt>
                <c:pt idx="21923">
                  <c:v>1000.2495157789192</c:v>
                </c:pt>
                <c:pt idx="21924">
                  <c:v>503.45585098315428</c:v>
                </c:pt>
                <c:pt idx="21925">
                  <c:v>991.38490527156296</c:v>
                </c:pt>
                <c:pt idx="21926">
                  <c:v>1993.9348321227146</c:v>
                </c:pt>
                <c:pt idx="21927">
                  <c:v>492.55346995605152</c:v>
                </c:pt>
                <c:pt idx="21928">
                  <c:v>486.40211203482852</c:v>
                </c:pt>
                <c:pt idx="21929">
                  <c:v>485.75988648554153</c:v>
                </c:pt>
                <c:pt idx="21930">
                  <c:v>497.19318493561065</c:v>
                </c:pt>
                <c:pt idx="21931">
                  <c:v>476.71104406815624</c:v>
                </c:pt>
                <c:pt idx="21932">
                  <c:v>516.12479651107594</c:v>
                </c:pt>
                <c:pt idx="21933">
                  <c:v>505.10033672854456</c:v>
                </c:pt>
                <c:pt idx="21934">
                  <c:v>499.10865706922601</c:v>
                </c:pt>
                <c:pt idx="21935">
                  <c:v>454.55192230010431</c:v>
                </c:pt>
                <c:pt idx="21936">
                  <c:v>510.67391526312304</c:v>
                </c:pt>
                <c:pt idx="21937">
                  <c:v>496.41573976325378</c:v>
                </c:pt>
                <c:pt idx="21938">
                  <c:v>488.03405750119492</c:v>
                </c:pt>
                <c:pt idx="21939">
                  <c:v>993.52463052283031</c:v>
                </c:pt>
                <c:pt idx="21940">
                  <c:v>971.58993628891949</c:v>
                </c:pt>
                <c:pt idx="21941">
                  <c:v>985.00016219584472</c:v>
                </c:pt>
                <c:pt idx="21942">
                  <c:v>991.68812551928579</c:v>
                </c:pt>
                <c:pt idx="21943">
                  <c:v>1029.8670672664173</c:v>
                </c:pt>
                <c:pt idx="21944">
                  <c:v>1980.8990673073145</c:v>
                </c:pt>
                <c:pt idx="21945">
                  <c:v>994.06581467932097</c:v>
                </c:pt>
                <c:pt idx="21946">
                  <c:v>1036.3550005102579</c:v>
                </c:pt>
                <c:pt idx="21947">
                  <c:v>1991.9993789844045</c:v>
                </c:pt>
                <c:pt idx="21948">
                  <c:v>1986.7277023605996</c:v>
                </c:pt>
                <c:pt idx="21949">
                  <c:v>975.7307411449442</c:v>
                </c:pt>
                <c:pt idx="21950">
                  <c:v>2022.9994257534531</c:v>
                </c:pt>
                <c:pt idx="21951">
                  <c:v>1009.27280203809</c:v>
                </c:pt>
                <c:pt idx="21952">
                  <c:v>992.01719640769124</c:v>
                </c:pt>
                <c:pt idx="21953">
                  <c:v>1678.6429826444232</c:v>
                </c:pt>
                <c:pt idx="21954">
                  <c:v>2014.3249979180305</c:v>
                </c:pt>
                <c:pt idx="21955">
                  <c:v>992.25301158968296</c:v>
                </c:pt>
                <c:pt idx="21956">
                  <c:v>1003.0265336239644</c:v>
                </c:pt>
                <c:pt idx="21957">
                  <c:v>1993.6765134988539</c:v>
                </c:pt>
                <c:pt idx="21958">
                  <c:v>964.85937765924928</c:v>
                </c:pt>
                <c:pt idx="21959">
                  <c:v>503.6297268584749</c:v>
                </c:pt>
                <c:pt idx="21960">
                  <c:v>1016.03702825399</c:v>
                </c:pt>
                <c:pt idx="21961">
                  <c:v>963.76600754791423</c:v>
                </c:pt>
                <c:pt idx="21962">
                  <c:v>982.0356699277695</c:v>
                </c:pt>
                <c:pt idx="21963">
                  <c:v>1014.8930386738342</c:v>
                </c:pt>
                <c:pt idx="21964">
                  <c:v>2019.3587395437735</c:v>
                </c:pt>
                <c:pt idx="21965">
                  <c:v>1002.0583723764331</c:v>
                </c:pt>
                <c:pt idx="21966">
                  <c:v>1009.7186729763847</c:v>
                </c:pt>
                <c:pt idx="21967">
                  <c:v>1012.7678222402308</c:v>
                </c:pt>
                <c:pt idx="21968">
                  <c:v>1970.9125925153394</c:v>
                </c:pt>
                <c:pt idx="21969">
                  <c:v>1015.1146721754493</c:v>
                </c:pt>
                <c:pt idx="21970">
                  <c:v>1005.955773281001</c:v>
                </c:pt>
                <c:pt idx="21971">
                  <c:v>1033.9417856839434</c:v>
                </c:pt>
                <c:pt idx="21972">
                  <c:v>1967.1182191223622</c:v>
                </c:pt>
                <c:pt idx="21973">
                  <c:v>2003.9452958048792</c:v>
                </c:pt>
                <c:pt idx="21974">
                  <c:v>2003.0635238621339</c:v>
                </c:pt>
                <c:pt idx="21975">
                  <c:v>450.05863779773784</c:v>
                </c:pt>
                <c:pt idx="21976">
                  <c:v>955.11853386494909</c:v>
                </c:pt>
                <c:pt idx="21977">
                  <c:v>985.90904092828771</c:v>
                </c:pt>
                <c:pt idx="21978">
                  <c:v>989.87758756261383</c:v>
                </c:pt>
                <c:pt idx="21979">
                  <c:v>1991.8684191820523</c:v>
                </c:pt>
                <c:pt idx="21980">
                  <c:v>497.80357632726236</c:v>
                </c:pt>
                <c:pt idx="21981">
                  <c:v>524.69880912248766</c:v>
                </c:pt>
                <c:pt idx="21982">
                  <c:v>498.22676345020614</c:v>
                </c:pt>
                <c:pt idx="21983">
                  <c:v>516.78644359759971</c:v>
                </c:pt>
                <c:pt idx="21984">
                  <c:v>501.4215559711684</c:v>
                </c:pt>
                <c:pt idx="21985">
                  <c:v>1006.1774128856665</c:v>
                </c:pt>
                <c:pt idx="21986">
                  <c:v>993.02685229827944</c:v>
                </c:pt>
                <c:pt idx="21987">
                  <c:v>1016.0767075395418</c:v>
                </c:pt>
                <c:pt idx="21988">
                  <c:v>985.05146513310422</c:v>
                </c:pt>
                <c:pt idx="21989">
                  <c:v>1015.2311837089568</c:v>
                </c:pt>
                <c:pt idx="21990">
                  <c:v>1028.2341655014188</c:v>
                </c:pt>
                <c:pt idx="21991">
                  <c:v>991.50027264934749</c:v>
                </c:pt>
                <c:pt idx="21992">
                  <c:v>1013.0039170944736</c:v>
                </c:pt>
                <c:pt idx="21993">
                  <c:v>1008.9989406220633</c:v>
                </c:pt>
                <c:pt idx="21994">
                  <c:v>2027.0210449761701</c:v>
                </c:pt>
                <c:pt idx="21995">
                  <c:v>971.58603573397852</c:v>
                </c:pt>
                <c:pt idx="21996">
                  <c:v>1017.4501654192126</c:v>
                </c:pt>
                <c:pt idx="21997">
                  <c:v>1681.9118033721429</c:v>
                </c:pt>
                <c:pt idx="21998">
                  <c:v>1677.0701403339017</c:v>
                </c:pt>
                <c:pt idx="21999">
                  <c:v>1064.2958140431376</c:v>
                </c:pt>
                <c:pt idx="22000">
                  <c:v>1667.4842378183541</c:v>
                </c:pt>
                <c:pt idx="22001">
                  <c:v>488.2581944893534</c:v>
                </c:pt>
                <c:pt idx="22002">
                  <c:v>1679.2930699493754</c:v>
                </c:pt>
                <c:pt idx="22003">
                  <c:v>1027.8233898666308</c:v>
                </c:pt>
                <c:pt idx="22004">
                  <c:v>1108.2238683820283</c:v>
                </c:pt>
                <c:pt idx="22005">
                  <c:v>482.06422669231688</c:v>
                </c:pt>
                <c:pt idx="22006">
                  <c:v>1008.3216106002823</c:v>
                </c:pt>
                <c:pt idx="22007">
                  <c:v>986.44848053965723</c:v>
                </c:pt>
                <c:pt idx="22008">
                  <c:v>987.43135839244394</c:v>
                </c:pt>
                <c:pt idx="22009">
                  <c:v>1022.8020642505169</c:v>
                </c:pt>
                <c:pt idx="22010">
                  <c:v>978.71662349569579</c:v>
                </c:pt>
                <c:pt idx="22011">
                  <c:v>1037.500684752612</c:v>
                </c:pt>
                <c:pt idx="22012">
                  <c:v>965.55840241346539</c:v>
                </c:pt>
                <c:pt idx="22013">
                  <c:v>982.79260190346724</c:v>
                </c:pt>
                <c:pt idx="22014">
                  <c:v>1001.6072324290881</c:v>
                </c:pt>
                <c:pt idx="22015">
                  <c:v>998.98895660818698</c:v>
                </c:pt>
                <c:pt idx="22016">
                  <c:v>494.87460347532669</c:v>
                </c:pt>
                <c:pt idx="22017">
                  <c:v>1018.9250637509224</c:v>
                </c:pt>
                <c:pt idx="22018">
                  <c:v>1010.3564625390075</c:v>
                </c:pt>
                <c:pt idx="22019">
                  <c:v>985.79706426425821</c:v>
                </c:pt>
                <c:pt idx="22020">
                  <c:v>1006.4364586057829</c:v>
                </c:pt>
                <c:pt idx="22021">
                  <c:v>1017.9999498697682</c:v>
                </c:pt>
                <c:pt idx="22022">
                  <c:v>1013.4369224889838</c:v>
                </c:pt>
                <c:pt idx="22023">
                  <c:v>1044.6088451794362</c:v>
                </c:pt>
                <c:pt idx="22024">
                  <c:v>532.80841616472128</c:v>
                </c:pt>
                <c:pt idx="22025">
                  <c:v>477.57557715259207</c:v>
                </c:pt>
                <c:pt idx="22026">
                  <c:v>1027.0649140069243</c:v>
                </c:pt>
                <c:pt idx="22027">
                  <c:v>2022.2891413496279</c:v>
                </c:pt>
                <c:pt idx="22028">
                  <c:v>1021.612561361327</c:v>
                </c:pt>
                <c:pt idx="22029">
                  <c:v>1023.7573819193324</c:v>
                </c:pt>
                <c:pt idx="22030">
                  <c:v>1989.7166537197318</c:v>
                </c:pt>
                <c:pt idx="22031">
                  <c:v>521.90462046546077</c:v>
                </c:pt>
                <c:pt idx="22032">
                  <c:v>963.80797791978432</c:v>
                </c:pt>
                <c:pt idx="22033">
                  <c:v>1010.7051743207738</c:v>
                </c:pt>
                <c:pt idx="22034">
                  <c:v>1003.7460404011105</c:v>
                </c:pt>
                <c:pt idx="22035">
                  <c:v>989.62648282759108</c:v>
                </c:pt>
                <c:pt idx="22036">
                  <c:v>499.74094136940096</c:v>
                </c:pt>
                <c:pt idx="22037">
                  <c:v>989.99605577564682</c:v>
                </c:pt>
                <c:pt idx="22038">
                  <c:v>1003.2442755439378</c:v>
                </c:pt>
                <c:pt idx="22039">
                  <c:v>2015.8273436153561</c:v>
                </c:pt>
                <c:pt idx="22040">
                  <c:v>962.44754336137817</c:v>
                </c:pt>
                <c:pt idx="22041">
                  <c:v>1004.7943059233634</c:v>
                </c:pt>
                <c:pt idx="22042">
                  <c:v>989.61274116602203</c:v>
                </c:pt>
                <c:pt idx="22043">
                  <c:v>979.52810951403069</c:v>
                </c:pt>
                <c:pt idx="22044">
                  <c:v>1043.0454908996085</c:v>
                </c:pt>
                <c:pt idx="22045">
                  <c:v>968.81392154658636</c:v>
                </c:pt>
                <c:pt idx="22046">
                  <c:v>2003.6745130337879</c:v>
                </c:pt>
                <c:pt idx="22047">
                  <c:v>1013.5487125889472</c:v>
                </c:pt>
                <c:pt idx="22048">
                  <c:v>1022.2812192127183</c:v>
                </c:pt>
                <c:pt idx="22049">
                  <c:v>1025.6872566410675</c:v>
                </c:pt>
                <c:pt idx="22050">
                  <c:v>1022.19121572338</c:v>
                </c:pt>
                <c:pt idx="22051">
                  <c:v>1002.747884999964</c:v>
                </c:pt>
                <c:pt idx="22052">
                  <c:v>1019.4767193093219</c:v>
                </c:pt>
                <c:pt idx="22053">
                  <c:v>996.33202717349354</c:v>
                </c:pt>
                <c:pt idx="22054">
                  <c:v>1076.735221664479</c:v>
                </c:pt>
                <c:pt idx="22055">
                  <c:v>1001.906861900995</c:v>
                </c:pt>
                <c:pt idx="22056">
                  <c:v>980.23268428840038</c:v>
                </c:pt>
                <c:pt idx="22057">
                  <c:v>2002.5125561266379</c:v>
                </c:pt>
                <c:pt idx="22058">
                  <c:v>977.51277776808979</c:v>
                </c:pt>
                <c:pt idx="22059">
                  <c:v>996.91680439997947</c:v>
                </c:pt>
                <c:pt idx="22060">
                  <c:v>1003.8410114024146</c:v>
                </c:pt>
                <c:pt idx="22061">
                  <c:v>996.28493886989463</c:v>
                </c:pt>
                <c:pt idx="22062">
                  <c:v>2019.3667183227692</c:v>
                </c:pt>
                <c:pt idx="22063">
                  <c:v>1986.4652864680775</c:v>
                </c:pt>
                <c:pt idx="22064">
                  <c:v>1023.8000943568054</c:v>
                </c:pt>
                <c:pt idx="22065">
                  <c:v>969.6700972311844</c:v>
                </c:pt>
                <c:pt idx="22066">
                  <c:v>986.55550964381257</c:v>
                </c:pt>
                <c:pt idx="22067">
                  <c:v>989.39411347885016</c:v>
                </c:pt>
                <c:pt idx="22068">
                  <c:v>980.37290913630795</c:v>
                </c:pt>
                <c:pt idx="22069">
                  <c:v>1007.4030115816996</c:v>
                </c:pt>
                <c:pt idx="22070">
                  <c:v>2004.0455800948253</c:v>
                </c:pt>
                <c:pt idx="22071">
                  <c:v>2012.8473386018675</c:v>
                </c:pt>
                <c:pt idx="22072">
                  <c:v>1978.3261399697917</c:v>
                </c:pt>
                <c:pt idx="22073">
                  <c:v>1002.5327424373902</c:v>
                </c:pt>
                <c:pt idx="22074">
                  <c:v>1010.1638373852292</c:v>
                </c:pt>
                <c:pt idx="22075">
                  <c:v>1074.3964235613812</c:v>
                </c:pt>
                <c:pt idx="22076">
                  <c:v>1023.521059804813</c:v>
                </c:pt>
                <c:pt idx="22077">
                  <c:v>1007.0144385646238</c:v>
                </c:pt>
                <c:pt idx="22078">
                  <c:v>1999.9054957130659</c:v>
                </c:pt>
                <c:pt idx="22079">
                  <c:v>989.72145851166135</c:v>
                </c:pt>
                <c:pt idx="22080">
                  <c:v>994.54785933440053</c:v>
                </c:pt>
                <c:pt idx="22081">
                  <c:v>992.67992418903339</c:v>
                </c:pt>
                <c:pt idx="22082">
                  <c:v>972.97588193388106</c:v>
                </c:pt>
                <c:pt idx="22083">
                  <c:v>504.36653399044934</c:v>
                </c:pt>
                <c:pt idx="22084">
                  <c:v>980.7492685128002</c:v>
                </c:pt>
                <c:pt idx="22085">
                  <c:v>994.48972227694662</c:v>
                </c:pt>
                <c:pt idx="22086">
                  <c:v>473.92411452099032</c:v>
                </c:pt>
                <c:pt idx="22087">
                  <c:v>1011.40606187734</c:v>
                </c:pt>
                <c:pt idx="22088">
                  <c:v>1029.550757624582</c:v>
                </c:pt>
                <c:pt idx="22089">
                  <c:v>946.12598641853651</c:v>
                </c:pt>
                <c:pt idx="22090">
                  <c:v>521.00568729053361</c:v>
                </c:pt>
                <c:pt idx="22091">
                  <c:v>1030.5611629616672</c:v>
                </c:pt>
                <c:pt idx="22092">
                  <c:v>1029.6021462466524</c:v>
                </c:pt>
                <c:pt idx="22093">
                  <c:v>1012.2751162154772</c:v>
                </c:pt>
                <c:pt idx="22094">
                  <c:v>516.19741344432214</c:v>
                </c:pt>
                <c:pt idx="22095">
                  <c:v>1988.4577568419709</c:v>
                </c:pt>
                <c:pt idx="22096">
                  <c:v>964.5271595656867</c:v>
                </c:pt>
                <c:pt idx="22097">
                  <c:v>1092.542489308483</c:v>
                </c:pt>
                <c:pt idx="22098">
                  <c:v>1005.0277235397692</c:v>
                </c:pt>
                <c:pt idx="22099">
                  <c:v>1990.5350857279921</c:v>
                </c:pt>
                <c:pt idx="22100">
                  <c:v>2009.1518842602018</c:v>
                </c:pt>
                <c:pt idx="22101">
                  <c:v>2013.6707898609343</c:v>
                </c:pt>
                <c:pt idx="22102">
                  <c:v>2011.1369926886587</c:v>
                </c:pt>
                <c:pt idx="22103">
                  <c:v>1970.7225826240272</c:v>
                </c:pt>
                <c:pt idx="22104">
                  <c:v>2028.3598124679488</c:v>
                </c:pt>
                <c:pt idx="22105">
                  <c:v>2002.6409825653923</c:v>
                </c:pt>
                <c:pt idx="22106">
                  <c:v>1963.7286070244299</c:v>
                </c:pt>
                <c:pt idx="22107">
                  <c:v>1999.3908676093463</c:v>
                </c:pt>
                <c:pt idx="22108">
                  <c:v>991.22383756244892</c:v>
                </c:pt>
                <c:pt idx="22109">
                  <c:v>1023.1372568727579</c:v>
                </c:pt>
                <c:pt idx="22110">
                  <c:v>1003.8608495846262</c:v>
                </c:pt>
                <c:pt idx="22111">
                  <c:v>998.89964205912383</c:v>
                </c:pt>
                <c:pt idx="22112">
                  <c:v>489.05440900490322</c:v>
                </c:pt>
                <c:pt idx="22113">
                  <c:v>952.30092031506763</c:v>
                </c:pt>
                <c:pt idx="22114">
                  <c:v>974.38742980492009</c:v>
                </c:pt>
                <c:pt idx="22115">
                  <c:v>2029.6393359526924</c:v>
                </c:pt>
                <c:pt idx="22116">
                  <c:v>1011.287494879281</c:v>
                </c:pt>
                <c:pt idx="22117">
                  <c:v>1031.860083873876</c:v>
                </c:pt>
                <c:pt idx="22118">
                  <c:v>2017.3807724482733</c:v>
                </c:pt>
                <c:pt idx="22119">
                  <c:v>2016.9996921209413</c:v>
                </c:pt>
                <c:pt idx="22120">
                  <c:v>976.19873250695855</c:v>
                </c:pt>
                <c:pt idx="22121">
                  <c:v>2005.2616966161017</c:v>
                </c:pt>
                <c:pt idx="22122">
                  <c:v>980.68951103030361</c:v>
                </c:pt>
                <c:pt idx="22123">
                  <c:v>519.31300536145966</c:v>
                </c:pt>
                <c:pt idx="22124">
                  <c:v>970.68569128124579</c:v>
                </c:pt>
                <c:pt idx="22125">
                  <c:v>1048.4312220505471</c:v>
                </c:pt>
                <c:pt idx="22126">
                  <c:v>1994.3181037836237</c:v>
                </c:pt>
                <c:pt idx="22127">
                  <c:v>2022.4048051344355</c:v>
                </c:pt>
                <c:pt idx="22128">
                  <c:v>1048.480240270517</c:v>
                </c:pt>
                <c:pt idx="22129">
                  <c:v>999.58707768183046</c:v>
                </c:pt>
                <c:pt idx="22130">
                  <c:v>1996.0488025356644</c:v>
                </c:pt>
                <c:pt idx="22131">
                  <c:v>1010.8648452006379</c:v>
                </c:pt>
                <c:pt idx="22132">
                  <c:v>490.17588734218657</c:v>
                </c:pt>
                <c:pt idx="22133">
                  <c:v>539.71349656214863</c:v>
                </c:pt>
                <c:pt idx="22134">
                  <c:v>2040.2371072888025</c:v>
                </c:pt>
                <c:pt idx="22135">
                  <c:v>1997.43804513688</c:v>
                </c:pt>
                <c:pt idx="22136">
                  <c:v>484.73189669676253</c:v>
                </c:pt>
                <c:pt idx="22137">
                  <c:v>1014.9206165747448</c:v>
                </c:pt>
                <c:pt idx="22138">
                  <c:v>973.36079385128699</c:v>
                </c:pt>
                <c:pt idx="22139">
                  <c:v>967.77374528036546</c:v>
                </c:pt>
                <c:pt idx="22140">
                  <c:v>986.50020496252819</c:v>
                </c:pt>
                <c:pt idx="22141">
                  <c:v>1014.378158111143</c:v>
                </c:pt>
                <c:pt idx="22142">
                  <c:v>1006.8129266182284</c:v>
                </c:pt>
                <c:pt idx="22143">
                  <c:v>1020.6466378089503</c:v>
                </c:pt>
                <c:pt idx="22144">
                  <c:v>1016.765334852947</c:v>
                </c:pt>
                <c:pt idx="22145">
                  <c:v>1010.9408946445001</c:v>
                </c:pt>
                <c:pt idx="22146">
                  <c:v>1043.4228797313249</c:v>
                </c:pt>
                <c:pt idx="22147">
                  <c:v>502.7052664273549</c:v>
                </c:pt>
                <c:pt idx="22148">
                  <c:v>997.77163809834542</c:v>
                </c:pt>
                <c:pt idx="22149">
                  <c:v>1003.4900923029987</c:v>
                </c:pt>
                <c:pt idx="22150">
                  <c:v>1046.7287829970282</c:v>
                </c:pt>
                <c:pt idx="22151">
                  <c:v>1014.3011268307026</c:v>
                </c:pt>
                <c:pt idx="22152">
                  <c:v>995.22518636316431</c:v>
                </c:pt>
                <c:pt idx="22153">
                  <c:v>1019.5457221562436</c:v>
                </c:pt>
                <c:pt idx="22154">
                  <c:v>956.1241360919812</c:v>
                </c:pt>
                <c:pt idx="22155">
                  <c:v>973.44535188145187</c:v>
                </c:pt>
                <c:pt idx="22156">
                  <c:v>989.69447601519528</c:v>
                </c:pt>
                <c:pt idx="22157">
                  <c:v>952.46693111400623</c:v>
                </c:pt>
                <c:pt idx="22158">
                  <c:v>1991.0015717385784</c:v>
                </c:pt>
                <c:pt idx="22159">
                  <c:v>1974.9802303426707</c:v>
                </c:pt>
                <c:pt idx="22160">
                  <c:v>991.61560794824584</c:v>
                </c:pt>
                <c:pt idx="22161">
                  <c:v>988.37226950560603</c:v>
                </c:pt>
                <c:pt idx="22162">
                  <c:v>1005.1927495011653</c:v>
                </c:pt>
                <c:pt idx="22163">
                  <c:v>2014.4479288958096</c:v>
                </c:pt>
                <c:pt idx="22164">
                  <c:v>1035.4608812623273</c:v>
                </c:pt>
                <c:pt idx="22165">
                  <c:v>1025.6336658522712</c:v>
                </c:pt>
                <c:pt idx="22166">
                  <c:v>2051.623184634554</c:v>
                </c:pt>
                <c:pt idx="22167">
                  <c:v>1990.556755223417</c:v>
                </c:pt>
                <c:pt idx="22168">
                  <c:v>1990.4558836375668</c:v>
                </c:pt>
                <c:pt idx="22169">
                  <c:v>1023.1792551956487</c:v>
                </c:pt>
                <c:pt idx="22170">
                  <c:v>2027.5819193339419</c:v>
                </c:pt>
                <c:pt idx="22171">
                  <c:v>1980.1332261709442</c:v>
                </c:pt>
                <c:pt idx="22172">
                  <c:v>1987.393677251368</c:v>
                </c:pt>
                <c:pt idx="22173">
                  <c:v>1995.5195634747975</c:v>
                </c:pt>
                <c:pt idx="22174">
                  <c:v>2026.2513849485883</c:v>
                </c:pt>
                <c:pt idx="22175">
                  <c:v>1990.6145591532074</c:v>
                </c:pt>
                <c:pt idx="22176">
                  <c:v>476.42116022916161</c:v>
                </c:pt>
                <c:pt idx="22177">
                  <c:v>998.86676858338012</c:v>
                </c:pt>
                <c:pt idx="22178">
                  <c:v>509.0419731645955</c:v>
                </c:pt>
                <c:pt idx="22179">
                  <c:v>1117.8894271365675</c:v>
                </c:pt>
                <c:pt idx="22180">
                  <c:v>2008.8347729863046</c:v>
                </c:pt>
                <c:pt idx="22181">
                  <c:v>1016.281790851319</c:v>
                </c:pt>
                <c:pt idx="22182">
                  <c:v>1957.6046932532727</c:v>
                </c:pt>
                <c:pt idx="22183">
                  <c:v>1088.7995047583909</c:v>
                </c:pt>
                <c:pt idx="22184">
                  <c:v>1993.6915837545366</c:v>
                </c:pt>
                <c:pt idx="22185">
                  <c:v>1036.6178434125411</c:v>
                </c:pt>
                <c:pt idx="22186">
                  <c:v>1008.6332637371473</c:v>
                </c:pt>
                <c:pt idx="22187">
                  <c:v>999.00614525473793</c:v>
                </c:pt>
                <c:pt idx="22188">
                  <c:v>513.32927331570795</c:v>
                </c:pt>
                <c:pt idx="22189">
                  <c:v>932.32538060441698</c:v>
                </c:pt>
                <c:pt idx="22190">
                  <c:v>991.56773154469965</c:v>
                </c:pt>
                <c:pt idx="22191">
                  <c:v>1987.5302141109871</c:v>
                </c:pt>
                <c:pt idx="22192">
                  <c:v>1977.0364918804048</c:v>
                </c:pt>
                <c:pt idx="22193">
                  <c:v>1118.6488138338673</c:v>
                </c:pt>
                <c:pt idx="22194">
                  <c:v>988.93922993501963</c:v>
                </c:pt>
                <c:pt idx="22195">
                  <c:v>974.96516822128751</c:v>
                </c:pt>
                <c:pt idx="22196">
                  <c:v>1109.8885719633133</c:v>
                </c:pt>
                <c:pt idx="22197">
                  <c:v>1740.3129660833745</c:v>
                </c:pt>
                <c:pt idx="22198">
                  <c:v>999.87270099087243</c:v>
                </c:pt>
                <c:pt idx="22199">
                  <c:v>1018.5028021187019</c:v>
                </c:pt>
                <c:pt idx="22200">
                  <c:v>1988.2534100608405</c:v>
                </c:pt>
                <c:pt idx="22201">
                  <c:v>2032.3894011865957</c:v>
                </c:pt>
                <c:pt idx="22202">
                  <c:v>1988.8602684502155</c:v>
                </c:pt>
                <c:pt idx="22203">
                  <c:v>996.22284387860498</c:v>
                </c:pt>
                <c:pt idx="22204">
                  <c:v>972.92425515289847</c:v>
                </c:pt>
                <c:pt idx="22205">
                  <c:v>2013.0208370962171</c:v>
                </c:pt>
                <c:pt idx="22206">
                  <c:v>2032.7956635124283</c:v>
                </c:pt>
                <c:pt idx="22207">
                  <c:v>978.01866985350716</c:v>
                </c:pt>
                <c:pt idx="22208">
                  <c:v>959.41692432832247</c:v>
                </c:pt>
                <c:pt idx="22209">
                  <c:v>1975.7328446226909</c:v>
                </c:pt>
                <c:pt idx="22210">
                  <c:v>2001.7085344087529</c:v>
                </c:pt>
                <c:pt idx="22211">
                  <c:v>1012.858544977224</c:v>
                </c:pt>
                <c:pt idx="22212">
                  <c:v>998.71961190909269</c:v>
                </c:pt>
                <c:pt idx="22213">
                  <c:v>1997.5525352653458</c:v>
                </c:pt>
                <c:pt idx="22214">
                  <c:v>1973.4636396082074</c:v>
                </c:pt>
                <c:pt idx="22215">
                  <c:v>1996.1284237943796</c:v>
                </c:pt>
                <c:pt idx="22216">
                  <c:v>2016.8999397811658</c:v>
                </c:pt>
                <c:pt idx="22217">
                  <c:v>973.86285410513199</c:v>
                </c:pt>
                <c:pt idx="22218">
                  <c:v>984.15330324449701</c:v>
                </c:pt>
                <c:pt idx="22219">
                  <c:v>985.59638787745632</c:v>
                </c:pt>
                <c:pt idx="22220">
                  <c:v>1014.6685124814775</c:v>
                </c:pt>
                <c:pt idx="22221">
                  <c:v>1019.340934991804</c:v>
                </c:pt>
                <c:pt idx="22222">
                  <c:v>1012.1849776571418</c:v>
                </c:pt>
                <c:pt idx="22223">
                  <c:v>2034.3847009937526</c:v>
                </c:pt>
                <c:pt idx="22224">
                  <c:v>1965.3891979732402</c:v>
                </c:pt>
                <c:pt idx="22225">
                  <c:v>2012.2302810572662</c:v>
                </c:pt>
                <c:pt idx="22226">
                  <c:v>1981.8565736339649</c:v>
                </c:pt>
                <c:pt idx="22227">
                  <c:v>526.02431649980053</c:v>
                </c:pt>
                <c:pt idx="22228">
                  <c:v>1993.6204620782987</c:v>
                </c:pt>
                <c:pt idx="22229">
                  <c:v>492.99373934244124</c:v>
                </c:pt>
                <c:pt idx="22230">
                  <c:v>985.42310299305711</c:v>
                </c:pt>
                <c:pt idx="22231">
                  <c:v>1007.2943246385265</c:v>
                </c:pt>
                <c:pt idx="22232">
                  <c:v>993.70672004867765</c:v>
                </c:pt>
                <c:pt idx="22233">
                  <c:v>537.94497164231495</c:v>
                </c:pt>
                <c:pt idx="22234">
                  <c:v>1000.7556997123933</c:v>
                </c:pt>
                <c:pt idx="22235">
                  <c:v>976.59769656860487</c:v>
                </c:pt>
                <c:pt idx="22236">
                  <c:v>970.76330991550833</c:v>
                </c:pt>
                <c:pt idx="22237">
                  <c:v>1018.1145484569319</c:v>
                </c:pt>
                <c:pt idx="22238">
                  <c:v>2014.2142995092136</c:v>
                </c:pt>
                <c:pt idx="22239">
                  <c:v>1020.6911230861916</c:v>
                </c:pt>
                <c:pt idx="22240">
                  <c:v>961.54120427452801</c:v>
                </c:pt>
                <c:pt idx="22241">
                  <c:v>999.64128175386998</c:v>
                </c:pt>
                <c:pt idx="22242">
                  <c:v>1050.150563247844</c:v>
                </c:pt>
                <c:pt idx="22243">
                  <c:v>981.20885873229702</c:v>
                </c:pt>
                <c:pt idx="22244">
                  <c:v>960.17061061964137</c:v>
                </c:pt>
                <c:pt idx="22245">
                  <c:v>491.80621661951523</c:v>
                </c:pt>
                <c:pt idx="22246">
                  <c:v>967.49017826122019</c:v>
                </c:pt>
                <c:pt idx="22247">
                  <c:v>2038.9516212634819</c:v>
                </c:pt>
                <c:pt idx="22248">
                  <c:v>517.49928609648339</c:v>
                </c:pt>
                <c:pt idx="22249">
                  <c:v>1006.6827148484888</c:v>
                </c:pt>
                <c:pt idx="22250">
                  <c:v>1014.1987137312259</c:v>
                </c:pt>
                <c:pt idx="22251">
                  <c:v>1990.0518900718514</c:v>
                </c:pt>
                <c:pt idx="22252">
                  <c:v>986.00963745115837</c:v>
                </c:pt>
                <c:pt idx="22253">
                  <c:v>970.60724729784204</c:v>
                </c:pt>
                <c:pt idx="22254">
                  <c:v>1102.0653932269227</c:v>
                </c:pt>
                <c:pt idx="22255">
                  <c:v>1020.7546145690241</c:v>
                </c:pt>
                <c:pt idx="22256">
                  <c:v>512.98451634411447</c:v>
                </c:pt>
                <c:pt idx="22257">
                  <c:v>1010.0577229508614</c:v>
                </c:pt>
                <c:pt idx="22258">
                  <c:v>1014.3775300238997</c:v>
                </c:pt>
                <c:pt idx="22259">
                  <c:v>1994.4669170549398</c:v>
                </c:pt>
                <c:pt idx="22260">
                  <c:v>1997.6725991599926</c:v>
                </c:pt>
                <c:pt idx="22261">
                  <c:v>1968.3903058186072</c:v>
                </c:pt>
                <c:pt idx="22262">
                  <c:v>496.45095188713231</c:v>
                </c:pt>
                <c:pt idx="22263">
                  <c:v>935.62438379481239</c:v>
                </c:pt>
                <c:pt idx="22264">
                  <c:v>1006.2229302506913</c:v>
                </c:pt>
                <c:pt idx="22265">
                  <c:v>1014.5955294701432</c:v>
                </c:pt>
                <c:pt idx="22266">
                  <c:v>979.33278237543095</c:v>
                </c:pt>
                <c:pt idx="22267">
                  <c:v>978.93528291508289</c:v>
                </c:pt>
                <c:pt idx="22268">
                  <c:v>501.65545086692384</c:v>
                </c:pt>
                <c:pt idx="22269">
                  <c:v>1039.6543221226996</c:v>
                </c:pt>
                <c:pt idx="22270">
                  <c:v>967.09681734506592</c:v>
                </c:pt>
                <c:pt idx="22271">
                  <c:v>1013.2637589084824</c:v>
                </c:pt>
                <c:pt idx="22272">
                  <c:v>997.72187935198849</c:v>
                </c:pt>
                <c:pt idx="22273">
                  <c:v>971.86033346755312</c:v>
                </c:pt>
                <c:pt idx="22274">
                  <c:v>975.50800166921624</c:v>
                </c:pt>
                <c:pt idx="22275">
                  <c:v>980.69254476259789</c:v>
                </c:pt>
                <c:pt idx="22276">
                  <c:v>1979.7335498885875</c:v>
                </c:pt>
                <c:pt idx="22277">
                  <c:v>1047.7175306652541</c:v>
                </c:pt>
                <c:pt idx="22278">
                  <c:v>2009.383430721678</c:v>
                </c:pt>
                <c:pt idx="22279">
                  <c:v>1005.9546901591762</c:v>
                </c:pt>
                <c:pt idx="22280">
                  <c:v>989.03568465826061</c:v>
                </c:pt>
                <c:pt idx="22281">
                  <c:v>1019.329829182912</c:v>
                </c:pt>
                <c:pt idx="22282">
                  <c:v>960.800910028467</c:v>
                </c:pt>
                <c:pt idx="22283">
                  <c:v>1999.6464495733417</c:v>
                </c:pt>
                <c:pt idx="22284">
                  <c:v>2003.6146348409268</c:v>
                </c:pt>
                <c:pt idx="22285">
                  <c:v>1008.8187341018779</c:v>
                </c:pt>
                <c:pt idx="22286">
                  <c:v>1007.2997537410436</c:v>
                </c:pt>
                <c:pt idx="22287">
                  <c:v>988.97084530149914</c:v>
                </c:pt>
                <c:pt idx="22288">
                  <c:v>1007.0394466188573</c:v>
                </c:pt>
                <c:pt idx="22289">
                  <c:v>980.09542466150174</c:v>
                </c:pt>
                <c:pt idx="22290">
                  <c:v>981.91114728706475</c:v>
                </c:pt>
                <c:pt idx="22291">
                  <c:v>1040.1688918603395</c:v>
                </c:pt>
                <c:pt idx="22292">
                  <c:v>974.95057480319485</c:v>
                </c:pt>
                <c:pt idx="22293">
                  <c:v>2038.4669988820565</c:v>
                </c:pt>
                <c:pt idx="22294">
                  <c:v>1021.6174751811915</c:v>
                </c:pt>
                <c:pt idx="22295">
                  <c:v>2027.5059519707359</c:v>
                </c:pt>
                <c:pt idx="22296">
                  <c:v>987.64955559920179</c:v>
                </c:pt>
                <c:pt idx="22297">
                  <c:v>1025.8192524428066</c:v>
                </c:pt>
                <c:pt idx="22298">
                  <c:v>1001.441124376231</c:v>
                </c:pt>
                <c:pt idx="22299">
                  <c:v>1972.0360325996526</c:v>
                </c:pt>
                <c:pt idx="22300">
                  <c:v>1973.9576783610296</c:v>
                </c:pt>
                <c:pt idx="22301">
                  <c:v>974.70026460589861</c:v>
                </c:pt>
                <c:pt idx="22302">
                  <c:v>997.13649877553098</c:v>
                </c:pt>
                <c:pt idx="22303">
                  <c:v>987.43088072026842</c:v>
                </c:pt>
                <c:pt idx="22304">
                  <c:v>1979.837838412644</c:v>
                </c:pt>
                <c:pt idx="22305">
                  <c:v>2008.417740521892</c:v>
                </c:pt>
                <c:pt idx="22306">
                  <c:v>1006.2101214643134</c:v>
                </c:pt>
                <c:pt idx="22307">
                  <c:v>999.65061037188491</c:v>
                </c:pt>
                <c:pt idx="22308">
                  <c:v>2021.3612231796269</c:v>
                </c:pt>
                <c:pt idx="22309">
                  <c:v>991.06136160245342</c:v>
                </c:pt>
                <c:pt idx="22310">
                  <c:v>1003.3162512650157</c:v>
                </c:pt>
                <c:pt idx="22311">
                  <c:v>1019.4477691490648</c:v>
                </c:pt>
                <c:pt idx="22312">
                  <c:v>1006.1946915456487</c:v>
                </c:pt>
                <c:pt idx="22313">
                  <c:v>1004.0359012833237</c:v>
                </c:pt>
                <c:pt idx="22314">
                  <c:v>974.99825478264256</c:v>
                </c:pt>
                <c:pt idx="22315">
                  <c:v>2025.1351384729312</c:v>
                </c:pt>
                <c:pt idx="22316">
                  <c:v>1990.9545347768765</c:v>
                </c:pt>
                <c:pt idx="22317">
                  <c:v>989.9283688906761</c:v>
                </c:pt>
                <c:pt idx="22318">
                  <c:v>1698.6681515030591</c:v>
                </c:pt>
                <c:pt idx="22319">
                  <c:v>945.67958448903653</c:v>
                </c:pt>
                <c:pt idx="22320">
                  <c:v>1002.0133982503094</c:v>
                </c:pt>
                <c:pt idx="22321">
                  <c:v>1010.9778104870018</c:v>
                </c:pt>
                <c:pt idx="22322">
                  <c:v>1000.2877522649691</c:v>
                </c:pt>
                <c:pt idx="22323">
                  <c:v>528.37909447442712</c:v>
                </c:pt>
                <c:pt idx="22324">
                  <c:v>481.47317829915272</c:v>
                </c:pt>
                <c:pt idx="22325">
                  <c:v>982.78970476598863</c:v>
                </c:pt>
                <c:pt idx="22326">
                  <c:v>984.35480531442909</c:v>
                </c:pt>
                <c:pt idx="22327">
                  <c:v>1041.0738453107747</c:v>
                </c:pt>
                <c:pt idx="22328">
                  <c:v>1014.9901056883175</c:v>
                </c:pt>
                <c:pt idx="22329">
                  <c:v>997.27462376890742</c:v>
                </c:pt>
                <c:pt idx="22330">
                  <c:v>1008.0772449353901</c:v>
                </c:pt>
                <c:pt idx="22331">
                  <c:v>997.2620914747331</c:v>
                </c:pt>
                <c:pt idx="22332">
                  <c:v>976.11991297896441</c:v>
                </c:pt>
                <c:pt idx="22333">
                  <c:v>1993.9013766661008</c:v>
                </c:pt>
                <c:pt idx="22334">
                  <c:v>1998.8083686918042</c:v>
                </c:pt>
                <c:pt idx="22335">
                  <c:v>503.66180820864321</c:v>
                </c:pt>
                <c:pt idx="22336">
                  <c:v>503.81833512003948</c:v>
                </c:pt>
                <c:pt idx="22337">
                  <c:v>1001.3519068895297</c:v>
                </c:pt>
                <c:pt idx="22338">
                  <c:v>544.21095585352771</c:v>
                </c:pt>
                <c:pt idx="22339">
                  <c:v>975.19762425610827</c:v>
                </c:pt>
                <c:pt idx="22340">
                  <c:v>2021.6867000883892</c:v>
                </c:pt>
                <c:pt idx="22341">
                  <c:v>1035.2947485005116</c:v>
                </c:pt>
                <c:pt idx="22342">
                  <c:v>980.33401856635464</c:v>
                </c:pt>
                <c:pt idx="22343">
                  <c:v>1998.2520324097663</c:v>
                </c:pt>
                <c:pt idx="22344">
                  <c:v>2000.6718580145402</c:v>
                </c:pt>
                <c:pt idx="22345">
                  <c:v>975.23838722149264</c:v>
                </c:pt>
                <c:pt idx="22346">
                  <c:v>1981.7602780581019</c:v>
                </c:pt>
                <c:pt idx="22347">
                  <c:v>2001.5066556516399</c:v>
                </c:pt>
                <c:pt idx="22348">
                  <c:v>985.60609278863012</c:v>
                </c:pt>
                <c:pt idx="22349">
                  <c:v>999.32062299192285</c:v>
                </c:pt>
                <c:pt idx="22350">
                  <c:v>2012.3756352213816</c:v>
                </c:pt>
                <c:pt idx="22351">
                  <c:v>2016.0507622455971</c:v>
                </c:pt>
                <c:pt idx="22352">
                  <c:v>1984.0546387671145</c:v>
                </c:pt>
                <c:pt idx="22353">
                  <c:v>520.77616933740001</c:v>
                </c:pt>
                <c:pt idx="22354">
                  <c:v>974.71298181009865</c:v>
                </c:pt>
                <c:pt idx="22355">
                  <c:v>2014.6721214328588</c:v>
                </c:pt>
                <c:pt idx="22356">
                  <c:v>1989.6642765327097</c:v>
                </c:pt>
                <c:pt idx="22357">
                  <c:v>2024.7323076248399</c:v>
                </c:pt>
                <c:pt idx="22358">
                  <c:v>489.37351257994169</c:v>
                </c:pt>
                <c:pt idx="22359">
                  <c:v>1019.3889948815256</c:v>
                </c:pt>
                <c:pt idx="22360">
                  <c:v>2034.6492650619393</c:v>
                </c:pt>
                <c:pt idx="22361">
                  <c:v>1026.2379847248039</c:v>
                </c:pt>
                <c:pt idx="22362">
                  <c:v>1987.796308551249</c:v>
                </c:pt>
                <c:pt idx="22363">
                  <c:v>2005.357188224775</c:v>
                </c:pt>
                <c:pt idx="22364">
                  <c:v>1016.6385834222785</c:v>
                </c:pt>
                <c:pt idx="22365">
                  <c:v>1018.7657472630566</c:v>
                </c:pt>
                <c:pt idx="22366">
                  <c:v>2001.2137406983993</c:v>
                </c:pt>
                <c:pt idx="22367">
                  <c:v>2028.7656260691242</c:v>
                </c:pt>
                <c:pt idx="22368">
                  <c:v>999.29027887265443</c:v>
                </c:pt>
                <c:pt idx="22369">
                  <c:v>2015.3926036445239</c:v>
                </c:pt>
                <c:pt idx="22370">
                  <c:v>517.81368413414418</c:v>
                </c:pt>
                <c:pt idx="22371">
                  <c:v>1991.1293099962038</c:v>
                </c:pt>
                <c:pt idx="22372">
                  <c:v>970.4867221003002</c:v>
                </c:pt>
                <c:pt idx="22373">
                  <c:v>998.33328513238268</c:v>
                </c:pt>
                <c:pt idx="22374">
                  <c:v>498.63216543301201</c:v>
                </c:pt>
                <c:pt idx="22375">
                  <c:v>518.88564968651883</c:v>
                </c:pt>
                <c:pt idx="22376">
                  <c:v>521.95271122826</c:v>
                </c:pt>
                <c:pt idx="22377">
                  <c:v>1015.9465742281626</c:v>
                </c:pt>
                <c:pt idx="22378">
                  <c:v>2019.8283079491832</c:v>
                </c:pt>
                <c:pt idx="22379">
                  <c:v>1008.5026175866641</c:v>
                </c:pt>
                <c:pt idx="22380">
                  <c:v>1019.8676709603496</c:v>
                </c:pt>
                <c:pt idx="22381">
                  <c:v>973.06390215727652</c:v>
                </c:pt>
                <c:pt idx="22382">
                  <c:v>1017.4914964461719</c:v>
                </c:pt>
                <c:pt idx="22383">
                  <c:v>981.4863527893209</c:v>
                </c:pt>
                <c:pt idx="22384">
                  <c:v>1014.7595224366145</c:v>
                </c:pt>
                <c:pt idx="22385">
                  <c:v>1991.9276515356328</c:v>
                </c:pt>
                <c:pt idx="22386">
                  <c:v>1038.5401936068777</c:v>
                </c:pt>
                <c:pt idx="22387">
                  <c:v>2007.1169875941296</c:v>
                </c:pt>
                <c:pt idx="22388">
                  <c:v>488.52388321051887</c:v>
                </c:pt>
                <c:pt idx="22389">
                  <c:v>488.42086641170965</c:v>
                </c:pt>
                <c:pt idx="22390">
                  <c:v>992.24640425074313</c:v>
                </c:pt>
                <c:pt idx="22391">
                  <c:v>1010.3757304536072</c:v>
                </c:pt>
                <c:pt idx="22392">
                  <c:v>998.47386626447189</c:v>
                </c:pt>
                <c:pt idx="22393">
                  <c:v>980.86747792618598</c:v>
                </c:pt>
                <c:pt idx="22394">
                  <c:v>500.09893038296264</c:v>
                </c:pt>
                <c:pt idx="22395">
                  <c:v>971.85896000791365</c:v>
                </c:pt>
                <c:pt idx="22396">
                  <c:v>1039.3615380520598</c:v>
                </c:pt>
                <c:pt idx="22397">
                  <c:v>989.76820769236326</c:v>
                </c:pt>
                <c:pt idx="22398">
                  <c:v>977.97228736386478</c:v>
                </c:pt>
                <c:pt idx="22399">
                  <c:v>501.92218620097475</c:v>
                </c:pt>
                <c:pt idx="22400">
                  <c:v>962.87769503913501</c:v>
                </c:pt>
                <c:pt idx="22401">
                  <c:v>522.17238735933825</c:v>
                </c:pt>
                <c:pt idx="22402">
                  <c:v>986.44487585880563</c:v>
                </c:pt>
                <c:pt idx="22403">
                  <c:v>993.82014190535858</c:v>
                </c:pt>
                <c:pt idx="22404">
                  <c:v>1022.400881484434</c:v>
                </c:pt>
                <c:pt idx="22405">
                  <c:v>2005.8256354262353</c:v>
                </c:pt>
                <c:pt idx="22406">
                  <c:v>510.19636286358002</c:v>
                </c:pt>
                <c:pt idx="22407">
                  <c:v>490.46751234724252</c:v>
                </c:pt>
                <c:pt idx="22408">
                  <c:v>1017.2905708187643</c:v>
                </c:pt>
                <c:pt idx="22409">
                  <c:v>1987.7779001193142</c:v>
                </c:pt>
                <c:pt idx="22410">
                  <c:v>2023.9502162988483</c:v>
                </c:pt>
                <c:pt idx="22411">
                  <c:v>2018.1121026430324</c:v>
                </c:pt>
                <c:pt idx="22412">
                  <c:v>1017.4962072099108</c:v>
                </c:pt>
                <c:pt idx="22413">
                  <c:v>1008.8258998254232</c:v>
                </c:pt>
                <c:pt idx="22414">
                  <c:v>987.79383788581413</c:v>
                </c:pt>
                <c:pt idx="22415">
                  <c:v>993.6694705884039</c:v>
                </c:pt>
                <c:pt idx="22416">
                  <c:v>1006.4516455995517</c:v>
                </c:pt>
                <c:pt idx="22417">
                  <c:v>1010.1792891825905</c:v>
                </c:pt>
                <c:pt idx="22418">
                  <c:v>2026.3814099556623</c:v>
                </c:pt>
                <c:pt idx="22419">
                  <c:v>488.67951610153142</c:v>
                </c:pt>
                <c:pt idx="22420">
                  <c:v>1007.0701848207992</c:v>
                </c:pt>
                <c:pt idx="22421">
                  <c:v>1020.2301413204025</c:v>
                </c:pt>
                <c:pt idx="22422">
                  <c:v>1033.7131454571461</c:v>
                </c:pt>
                <c:pt idx="22423">
                  <c:v>992.37162771534872</c:v>
                </c:pt>
                <c:pt idx="22424">
                  <c:v>999.28822193370502</c:v>
                </c:pt>
                <c:pt idx="22425">
                  <c:v>1013.7710221277429</c:v>
                </c:pt>
                <c:pt idx="22426">
                  <c:v>505.02280116498645</c:v>
                </c:pt>
                <c:pt idx="22427">
                  <c:v>988.81979976604418</c:v>
                </c:pt>
                <c:pt idx="22428">
                  <c:v>999.66555425603394</c:v>
                </c:pt>
                <c:pt idx="22429">
                  <c:v>2017.4761885485061</c:v>
                </c:pt>
                <c:pt idx="22430">
                  <c:v>1988.1732256792013</c:v>
                </c:pt>
                <c:pt idx="22431">
                  <c:v>1001.0281493471158</c:v>
                </c:pt>
                <c:pt idx="22432">
                  <c:v>1013.9070877946036</c:v>
                </c:pt>
                <c:pt idx="22433">
                  <c:v>1022.7373754864169</c:v>
                </c:pt>
                <c:pt idx="22434">
                  <c:v>979.48023209364771</c:v>
                </c:pt>
                <c:pt idx="22435">
                  <c:v>969.19402306757559</c:v>
                </c:pt>
                <c:pt idx="22436">
                  <c:v>1995.1320010100121</c:v>
                </c:pt>
                <c:pt idx="22437">
                  <c:v>1012.6534286915381</c:v>
                </c:pt>
                <c:pt idx="22438">
                  <c:v>988.91376513171474</c:v>
                </c:pt>
                <c:pt idx="22439">
                  <c:v>1006.6228218787667</c:v>
                </c:pt>
                <c:pt idx="22440">
                  <c:v>1038.7717465587357</c:v>
                </c:pt>
                <c:pt idx="22441">
                  <c:v>1971.5818601824285</c:v>
                </c:pt>
                <c:pt idx="22442">
                  <c:v>976.4493829372044</c:v>
                </c:pt>
                <c:pt idx="22443">
                  <c:v>1699.0774441790829</c:v>
                </c:pt>
                <c:pt idx="22444">
                  <c:v>1994.2350689825735</c:v>
                </c:pt>
                <c:pt idx="22445">
                  <c:v>509.63328981009607</c:v>
                </c:pt>
                <c:pt idx="22446">
                  <c:v>1973.3778788145278</c:v>
                </c:pt>
                <c:pt idx="22447">
                  <c:v>2003.6570978858936</c:v>
                </c:pt>
                <c:pt idx="22448">
                  <c:v>1012.4950125321096</c:v>
                </c:pt>
                <c:pt idx="22449">
                  <c:v>1017.3143441950677</c:v>
                </c:pt>
                <c:pt idx="22450">
                  <c:v>1003.3459154495758</c:v>
                </c:pt>
                <c:pt idx="22451">
                  <c:v>986.79572498390542</c:v>
                </c:pt>
                <c:pt idx="22452">
                  <c:v>1041.0429322390241</c:v>
                </c:pt>
                <c:pt idx="22453">
                  <c:v>988.9827153558158</c:v>
                </c:pt>
                <c:pt idx="22454">
                  <c:v>991.89547803118217</c:v>
                </c:pt>
                <c:pt idx="22455">
                  <c:v>977.59613278277106</c:v>
                </c:pt>
                <c:pt idx="22456">
                  <c:v>1024.1950351577807</c:v>
                </c:pt>
                <c:pt idx="22457">
                  <c:v>1009.4288758051052</c:v>
                </c:pt>
                <c:pt idx="22458">
                  <c:v>987.02977908369689</c:v>
                </c:pt>
                <c:pt idx="22459">
                  <c:v>1002.0116169195726</c:v>
                </c:pt>
                <c:pt idx="22460">
                  <c:v>1009.340540430957</c:v>
                </c:pt>
                <c:pt idx="22461">
                  <c:v>986.96792051678233</c:v>
                </c:pt>
                <c:pt idx="22462">
                  <c:v>1008.5888664741958</c:v>
                </c:pt>
                <c:pt idx="22463">
                  <c:v>1017.9047551911208</c:v>
                </c:pt>
                <c:pt idx="22464">
                  <c:v>1041.6453551516686</c:v>
                </c:pt>
                <c:pt idx="22465">
                  <c:v>974.37291456206435</c:v>
                </c:pt>
                <c:pt idx="22466">
                  <c:v>2017.0361633546142</c:v>
                </c:pt>
                <c:pt idx="22467">
                  <c:v>1997.3361158574123</c:v>
                </c:pt>
                <c:pt idx="22468">
                  <c:v>2019.1910762607592</c:v>
                </c:pt>
                <c:pt idx="22469">
                  <c:v>2008.2695998981424</c:v>
                </c:pt>
                <c:pt idx="22470">
                  <c:v>983.92809096794019</c:v>
                </c:pt>
                <c:pt idx="22471">
                  <c:v>532.18569474225717</c:v>
                </c:pt>
                <c:pt idx="22472">
                  <c:v>1012.3672549590093</c:v>
                </c:pt>
                <c:pt idx="22473">
                  <c:v>1000.5532407550271</c:v>
                </c:pt>
                <c:pt idx="22474">
                  <c:v>997.49568823378922</c:v>
                </c:pt>
                <c:pt idx="22475">
                  <c:v>1009.4744930091796</c:v>
                </c:pt>
                <c:pt idx="22476">
                  <c:v>1012.0586560577299</c:v>
                </c:pt>
                <c:pt idx="22477">
                  <c:v>1006.348116045145</c:v>
                </c:pt>
                <c:pt idx="22478">
                  <c:v>2024.2780662720627</c:v>
                </c:pt>
                <c:pt idx="22479">
                  <c:v>984.9511596529685</c:v>
                </c:pt>
                <c:pt idx="22480">
                  <c:v>982.96987391198195</c:v>
                </c:pt>
                <c:pt idx="22481">
                  <c:v>978.27627906752912</c:v>
                </c:pt>
                <c:pt idx="22482">
                  <c:v>980.01422534301901</c:v>
                </c:pt>
                <c:pt idx="22483">
                  <c:v>983.00293667834012</c:v>
                </c:pt>
                <c:pt idx="22484">
                  <c:v>969.59114407772176</c:v>
                </c:pt>
                <c:pt idx="22485">
                  <c:v>509.57991040912009</c:v>
                </c:pt>
                <c:pt idx="22486">
                  <c:v>1032.4004761400072</c:v>
                </c:pt>
                <c:pt idx="22487">
                  <c:v>979.57739873569039</c:v>
                </c:pt>
                <c:pt idx="22488">
                  <c:v>981.60347515513399</c:v>
                </c:pt>
                <c:pt idx="22489">
                  <c:v>997.54875939998624</c:v>
                </c:pt>
                <c:pt idx="22490">
                  <c:v>1019.810365707988</c:v>
                </c:pt>
                <c:pt idx="22491">
                  <c:v>966.92020656910552</c:v>
                </c:pt>
                <c:pt idx="22492">
                  <c:v>1088.5222509859725</c:v>
                </c:pt>
                <c:pt idx="22493">
                  <c:v>1136.679085354247</c:v>
                </c:pt>
                <c:pt idx="22494">
                  <c:v>1074.7341393458826</c:v>
                </c:pt>
                <c:pt idx="22495">
                  <c:v>1111.4983018902153</c:v>
                </c:pt>
                <c:pt idx="22496">
                  <c:v>1000.1746796570349</c:v>
                </c:pt>
                <c:pt idx="22497">
                  <c:v>1033.5151872045606</c:v>
                </c:pt>
                <c:pt idx="22498">
                  <c:v>1998.5147928851904</c:v>
                </c:pt>
                <c:pt idx="22499">
                  <c:v>1962.9776440156738</c:v>
                </c:pt>
                <c:pt idx="22500">
                  <c:v>1990.5601138998684</c:v>
                </c:pt>
                <c:pt idx="22501">
                  <c:v>1982.927748406923</c:v>
                </c:pt>
                <c:pt idx="22502">
                  <c:v>1995.6661854892682</c:v>
                </c:pt>
                <c:pt idx="22503">
                  <c:v>2016.7817112866542</c:v>
                </c:pt>
                <c:pt idx="22504">
                  <c:v>1010.9067395372432</c:v>
                </c:pt>
                <c:pt idx="22505">
                  <c:v>1008.5412402056027</c:v>
                </c:pt>
                <c:pt idx="22506">
                  <c:v>2002.6183948348655</c:v>
                </c:pt>
                <c:pt idx="22507">
                  <c:v>2018.0774039275295</c:v>
                </c:pt>
                <c:pt idx="22508">
                  <c:v>499.44726583229624</c:v>
                </c:pt>
                <c:pt idx="22509">
                  <c:v>980.72862714806615</c:v>
                </c:pt>
                <c:pt idx="22510">
                  <c:v>960.54529858763658</c:v>
                </c:pt>
                <c:pt idx="22511">
                  <c:v>1018.6897611971273</c:v>
                </c:pt>
                <c:pt idx="22512">
                  <c:v>1034.7478685204958</c:v>
                </c:pt>
                <c:pt idx="22513">
                  <c:v>977.93758644416368</c:v>
                </c:pt>
                <c:pt idx="22514">
                  <c:v>985.50949666120528</c:v>
                </c:pt>
                <c:pt idx="22515">
                  <c:v>490.29984763637782</c:v>
                </c:pt>
                <c:pt idx="22516">
                  <c:v>987.92721051093872</c:v>
                </c:pt>
                <c:pt idx="22517">
                  <c:v>961.21728506429156</c:v>
                </c:pt>
                <c:pt idx="22518">
                  <c:v>1003.2258074749033</c:v>
                </c:pt>
                <c:pt idx="22519">
                  <c:v>998.4101601863174</c:v>
                </c:pt>
                <c:pt idx="22520">
                  <c:v>993.58563575685253</c:v>
                </c:pt>
                <c:pt idx="22521">
                  <c:v>987.64783526720396</c:v>
                </c:pt>
                <c:pt idx="22522">
                  <c:v>1034.9397943546069</c:v>
                </c:pt>
                <c:pt idx="22523">
                  <c:v>1004.3713918335148</c:v>
                </c:pt>
                <c:pt idx="22524">
                  <c:v>1970.1470393780551</c:v>
                </c:pt>
                <c:pt idx="22525">
                  <c:v>1032.7996187935469</c:v>
                </c:pt>
                <c:pt idx="22526">
                  <c:v>532.25379660777321</c:v>
                </c:pt>
                <c:pt idx="22527">
                  <c:v>988.30581391929081</c:v>
                </c:pt>
                <c:pt idx="22528">
                  <c:v>987.9359924585824</c:v>
                </c:pt>
                <c:pt idx="22529">
                  <c:v>1004.5089525038837</c:v>
                </c:pt>
                <c:pt idx="22530">
                  <c:v>1015.8093614892462</c:v>
                </c:pt>
                <c:pt idx="22531">
                  <c:v>990.06434225246153</c:v>
                </c:pt>
                <c:pt idx="22532">
                  <c:v>978.66459430762688</c:v>
                </c:pt>
                <c:pt idx="22533">
                  <c:v>1990.3785188883405</c:v>
                </c:pt>
                <c:pt idx="22534">
                  <c:v>1981.087095617368</c:v>
                </c:pt>
                <c:pt idx="22535">
                  <c:v>1999.9537828853081</c:v>
                </c:pt>
                <c:pt idx="22536">
                  <c:v>985.24298132332012</c:v>
                </c:pt>
                <c:pt idx="22537">
                  <c:v>998.02347749127318</c:v>
                </c:pt>
                <c:pt idx="22538">
                  <c:v>1004.2529470033278</c:v>
                </c:pt>
                <c:pt idx="22539">
                  <c:v>1023.8621165767482</c:v>
                </c:pt>
                <c:pt idx="22540">
                  <c:v>1005.1605504255763</c:v>
                </c:pt>
                <c:pt idx="22541">
                  <c:v>981.34606757780557</c:v>
                </c:pt>
                <c:pt idx="22542">
                  <c:v>980.48042697000869</c:v>
                </c:pt>
                <c:pt idx="22543">
                  <c:v>492.45894828014286</c:v>
                </c:pt>
                <c:pt idx="22544">
                  <c:v>1008.5304922224542</c:v>
                </c:pt>
                <c:pt idx="22545">
                  <c:v>1042.66378239447</c:v>
                </c:pt>
                <c:pt idx="22546">
                  <c:v>988.38720800612782</c:v>
                </c:pt>
                <c:pt idx="22547">
                  <c:v>999.47461896876223</c:v>
                </c:pt>
                <c:pt idx="22548">
                  <c:v>1015.1504775486859</c:v>
                </c:pt>
                <c:pt idx="22549">
                  <c:v>1011.1600728184862</c:v>
                </c:pt>
                <c:pt idx="22550">
                  <c:v>980.71721762562845</c:v>
                </c:pt>
                <c:pt idx="22551">
                  <c:v>1023.5930180922243</c:v>
                </c:pt>
                <c:pt idx="22552">
                  <c:v>991.20115538599646</c:v>
                </c:pt>
                <c:pt idx="22553">
                  <c:v>1987.0308908957668</c:v>
                </c:pt>
                <c:pt idx="22554">
                  <c:v>957.97250886161896</c:v>
                </c:pt>
                <c:pt idx="22555">
                  <c:v>2017.115763935949</c:v>
                </c:pt>
                <c:pt idx="22556">
                  <c:v>999.67687100692467</c:v>
                </c:pt>
                <c:pt idx="22557">
                  <c:v>1006.0850557155464</c:v>
                </c:pt>
                <c:pt idx="22558">
                  <c:v>2024.1877267044952</c:v>
                </c:pt>
                <c:pt idx="22559">
                  <c:v>466.24163756054674</c:v>
                </c:pt>
                <c:pt idx="22560">
                  <c:v>2003.9742521528763</c:v>
                </c:pt>
                <c:pt idx="22561">
                  <c:v>1989.5727093803175</c:v>
                </c:pt>
                <c:pt idx="22562">
                  <c:v>958.71077508205281</c:v>
                </c:pt>
                <c:pt idx="22563">
                  <c:v>980.54292579158584</c:v>
                </c:pt>
                <c:pt idx="22564">
                  <c:v>988.64840879768929</c:v>
                </c:pt>
                <c:pt idx="22565">
                  <c:v>975.22368884871082</c:v>
                </c:pt>
                <c:pt idx="22566">
                  <c:v>993.3052294796305</c:v>
                </c:pt>
                <c:pt idx="22567">
                  <c:v>1022.6811289063473</c:v>
                </c:pt>
                <c:pt idx="22568">
                  <c:v>2011.6480601292185</c:v>
                </c:pt>
                <c:pt idx="22569">
                  <c:v>2001.6275117419045</c:v>
                </c:pt>
                <c:pt idx="22570">
                  <c:v>2026.3777671546768</c:v>
                </c:pt>
                <c:pt idx="22571">
                  <c:v>2001.3112409798164</c:v>
                </c:pt>
                <c:pt idx="22572">
                  <c:v>993.93289545582661</c:v>
                </c:pt>
                <c:pt idx="22573">
                  <c:v>1027.6505510177888</c:v>
                </c:pt>
                <c:pt idx="22574">
                  <c:v>509.50977727354041</c:v>
                </c:pt>
                <c:pt idx="22575">
                  <c:v>976.87286619830718</c:v>
                </c:pt>
                <c:pt idx="22576">
                  <c:v>983.66250787055708</c:v>
                </c:pt>
                <c:pt idx="22577">
                  <c:v>1028.7886265053437</c:v>
                </c:pt>
                <c:pt idx="22578">
                  <c:v>459.65421360578631</c:v>
                </c:pt>
                <c:pt idx="22579">
                  <c:v>973.4071506315388</c:v>
                </c:pt>
                <c:pt idx="22580">
                  <c:v>1959.5847294485027</c:v>
                </c:pt>
                <c:pt idx="22581">
                  <c:v>2016.9520767657841</c:v>
                </c:pt>
                <c:pt idx="22582">
                  <c:v>1005.9519117618313</c:v>
                </c:pt>
                <c:pt idx="22583">
                  <c:v>999.42268419912568</c:v>
                </c:pt>
                <c:pt idx="22584">
                  <c:v>525.50029951849683</c:v>
                </c:pt>
                <c:pt idx="22585">
                  <c:v>993.2501953538183</c:v>
                </c:pt>
                <c:pt idx="22586">
                  <c:v>1002.3591625973235</c:v>
                </c:pt>
                <c:pt idx="22587">
                  <c:v>1022.1592327469915</c:v>
                </c:pt>
                <c:pt idx="22588">
                  <c:v>1001.7585145519334</c:v>
                </c:pt>
                <c:pt idx="22589">
                  <c:v>2004.5997052489272</c:v>
                </c:pt>
                <c:pt idx="22590">
                  <c:v>1981.3581751749309</c:v>
                </c:pt>
                <c:pt idx="22591">
                  <c:v>1028.6377968329123</c:v>
                </c:pt>
                <c:pt idx="22592">
                  <c:v>970.94910489150016</c:v>
                </c:pt>
                <c:pt idx="22593">
                  <c:v>995.48088780630189</c:v>
                </c:pt>
                <c:pt idx="22594">
                  <c:v>984.43295993454524</c:v>
                </c:pt>
                <c:pt idx="22595">
                  <c:v>1008.8466305433461</c:v>
                </c:pt>
                <c:pt idx="22596">
                  <c:v>994.93134961582336</c:v>
                </c:pt>
                <c:pt idx="22597">
                  <c:v>1003.1684881289965</c:v>
                </c:pt>
                <c:pt idx="22598">
                  <c:v>994.62045412176667</c:v>
                </c:pt>
                <c:pt idx="22599">
                  <c:v>977.43718096285249</c:v>
                </c:pt>
                <c:pt idx="22600">
                  <c:v>997.94522291728492</c:v>
                </c:pt>
                <c:pt idx="22601">
                  <c:v>1031.9222975913754</c:v>
                </c:pt>
                <c:pt idx="22602">
                  <c:v>977.8725687134604</c:v>
                </c:pt>
                <c:pt idx="22603">
                  <c:v>1016.5862866487486</c:v>
                </c:pt>
                <c:pt idx="22604">
                  <c:v>1028.6196852814098</c:v>
                </c:pt>
                <c:pt idx="22605">
                  <c:v>995.65831479197948</c:v>
                </c:pt>
                <c:pt idx="22606">
                  <c:v>966.03329954223909</c:v>
                </c:pt>
                <c:pt idx="22607">
                  <c:v>1008.2234140074454</c:v>
                </c:pt>
                <c:pt idx="22608">
                  <c:v>1008.3046823706597</c:v>
                </c:pt>
                <c:pt idx="22609">
                  <c:v>1005.1268930321442</c:v>
                </c:pt>
                <c:pt idx="22610">
                  <c:v>1035.1159340720444</c:v>
                </c:pt>
                <c:pt idx="22611">
                  <c:v>1990.7975253178706</c:v>
                </c:pt>
                <c:pt idx="22612">
                  <c:v>972.69719949531975</c:v>
                </c:pt>
                <c:pt idx="22613">
                  <c:v>992.65304038584145</c:v>
                </c:pt>
                <c:pt idx="22614">
                  <c:v>1010.2782975642428</c:v>
                </c:pt>
                <c:pt idx="22615">
                  <c:v>992.13614329565803</c:v>
                </c:pt>
                <c:pt idx="22616">
                  <c:v>993.04016456983607</c:v>
                </c:pt>
                <c:pt idx="22617">
                  <c:v>1014.0394179828604</c:v>
                </c:pt>
                <c:pt idx="22618">
                  <c:v>523.28432706249725</c:v>
                </c:pt>
                <c:pt idx="22619">
                  <c:v>1003.6019809640064</c:v>
                </c:pt>
                <c:pt idx="22620">
                  <c:v>995.50074620693647</c:v>
                </c:pt>
                <c:pt idx="22621">
                  <c:v>1001.4783736077389</c:v>
                </c:pt>
                <c:pt idx="22622">
                  <c:v>979.44499747087582</c:v>
                </c:pt>
                <c:pt idx="22623">
                  <c:v>974.84122397114891</c:v>
                </c:pt>
                <c:pt idx="22624">
                  <c:v>508.89546710861231</c:v>
                </c:pt>
                <c:pt idx="22625">
                  <c:v>493.54744411699551</c:v>
                </c:pt>
                <c:pt idx="22626">
                  <c:v>992.62082949685669</c:v>
                </c:pt>
                <c:pt idx="22627">
                  <c:v>997.50836922554709</c:v>
                </c:pt>
                <c:pt idx="22628">
                  <c:v>959.63011991519443</c:v>
                </c:pt>
                <c:pt idx="22629">
                  <c:v>1011.2636727751722</c:v>
                </c:pt>
                <c:pt idx="22630">
                  <c:v>1020.9627110249361</c:v>
                </c:pt>
                <c:pt idx="22631">
                  <c:v>1999.1220600303534</c:v>
                </c:pt>
                <c:pt idx="22632">
                  <c:v>1973.662281205249</c:v>
                </c:pt>
                <c:pt idx="22633">
                  <c:v>2008.9260759015717</c:v>
                </c:pt>
                <c:pt idx="22634">
                  <c:v>1995.8327124753316</c:v>
                </c:pt>
                <c:pt idx="22635">
                  <c:v>2008.7096816315645</c:v>
                </c:pt>
                <c:pt idx="22636">
                  <c:v>2007.8297858127444</c:v>
                </c:pt>
                <c:pt idx="22637">
                  <c:v>2026.1923612792064</c:v>
                </c:pt>
                <c:pt idx="22638">
                  <c:v>494.94450113418554</c:v>
                </c:pt>
                <c:pt idx="22639">
                  <c:v>991.71840932705834</c:v>
                </c:pt>
                <c:pt idx="22640">
                  <c:v>997.02146469413628</c:v>
                </c:pt>
                <c:pt idx="22641">
                  <c:v>981.26081781693495</c:v>
                </c:pt>
                <c:pt idx="22642">
                  <c:v>1011.5169550992707</c:v>
                </c:pt>
                <c:pt idx="22643">
                  <c:v>1966.0849657677895</c:v>
                </c:pt>
                <c:pt idx="22644">
                  <c:v>1969.3075679113642</c:v>
                </c:pt>
                <c:pt idx="22645">
                  <c:v>1981.3921225637009</c:v>
                </c:pt>
                <c:pt idx="22646">
                  <c:v>1986.79939472093</c:v>
                </c:pt>
                <c:pt idx="22647">
                  <c:v>1012.7073572604322</c:v>
                </c:pt>
                <c:pt idx="22648">
                  <c:v>496.4840918631391</c:v>
                </c:pt>
                <c:pt idx="22649">
                  <c:v>1007.1326832884999</c:v>
                </c:pt>
                <c:pt idx="22650">
                  <c:v>2014.9355068069563</c:v>
                </c:pt>
                <c:pt idx="22651">
                  <c:v>1008.5346068061217</c:v>
                </c:pt>
                <c:pt idx="22652">
                  <c:v>2011.5989054098191</c:v>
                </c:pt>
                <c:pt idx="22653">
                  <c:v>1043.0562873498923</c:v>
                </c:pt>
                <c:pt idx="22654">
                  <c:v>1026.317743667038</c:v>
                </c:pt>
                <c:pt idx="22655">
                  <c:v>2030.3228938947909</c:v>
                </c:pt>
                <c:pt idx="22656">
                  <c:v>991.15712419991712</c:v>
                </c:pt>
                <c:pt idx="22657">
                  <c:v>2021.4115262644589</c:v>
                </c:pt>
                <c:pt idx="22658">
                  <c:v>998.68845498732742</c:v>
                </c:pt>
                <c:pt idx="22659">
                  <c:v>984.79581695372781</c:v>
                </c:pt>
                <c:pt idx="22660">
                  <c:v>2021.8785785232978</c:v>
                </c:pt>
                <c:pt idx="22661">
                  <c:v>493.90177807017091</c:v>
                </c:pt>
                <c:pt idx="22662">
                  <c:v>1003.2492561444948</c:v>
                </c:pt>
                <c:pt idx="22663">
                  <c:v>989.66334553617162</c:v>
                </c:pt>
                <c:pt idx="22664">
                  <c:v>973.1524928613029</c:v>
                </c:pt>
                <c:pt idx="22665">
                  <c:v>996.46389464050992</c:v>
                </c:pt>
                <c:pt idx="22666">
                  <c:v>997.41344375106212</c:v>
                </c:pt>
                <c:pt idx="22667">
                  <c:v>1075.8010939444366</c:v>
                </c:pt>
                <c:pt idx="22668">
                  <c:v>480.01235407933939</c:v>
                </c:pt>
                <c:pt idx="22669">
                  <c:v>976.4984904897002</c:v>
                </c:pt>
                <c:pt idx="22670">
                  <c:v>968.51738743662122</c:v>
                </c:pt>
                <c:pt idx="22671">
                  <c:v>996.57825339835165</c:v>
                </c:pt>
                <c:pt idx="22672">
                  <c:v>990.75035895461735</c:v>
                </c:pt>
                <c:pt idx="22673">
                  <c:v>1013.7784923525453</c:v>
                </c:pt>
                <c:pt idx="22674">
                  <c:v>1010.5773256563352</c:v>
                </c:pt>
                <c:pt idx="22675">
                  <c:v>2014.1775549529268</c:v>
                </c:pt>
                <c:pt idx="22676">
                  <c:v>499.50454995958046</c:v>
                </c:pt>
                <c:pt idx="22677">
                  <c:v>1018.6023924039362</c:v>
                </c:pt>
                <c:pt idx="22678">
                  <c:v>975.41064206819283</c:v>
                </c:pt>
                <c:pt idx="22679">
                  <c:v>1000.1813745745874</c:v>
                </c:pt>
                <c:pt idx="22680">
                  <c:v>1007.4992390704429</c:v>
                </c:pt>
                <c:pt idx="22681">
                  <c:v>1002.8885734280015</c:v>
                </c:pt>
                <c:pt idx="22682">
                  <c:v>1004.7191304991392</c:v>
                </c:pt>
                <c:pt idx="22683">
                  <c:v>1697.9437943090186</c:v>
                </c:pt>
                <c:pt idx="22684">
                  <c:v>2019.1777541276838</c:v>
                </c:pt>
                <c:pt idx="22685">
                  <c:v>1973.0786713486245</c:v>
                </c:pt>
                <c:pt idx="22686">
                  <c:v>993.76500960781436</c:v>
                </c:pt>
                <c:pt idx="22687">
                  <c:v>1016.8517033327812</c:v>
                </c:pt>
                <c:pt idx="22688">
                  <c:v>2004.7514930806653</c:v>
                </c:pt>
                <c:pt idx="22689">
                  <c:v>2007.5635746375287</c:v>
                </c:pt>
                <c:pt idx="22690">
                  <c:v>2010.9360142142245</c:v>
                </c:pt>
                <c:pt idx="22691">
                  <c:v>1014.575327416312</c:v>
                </c:pt>
                <c:pt idx="22692">
                  <c:v>1024.2546535684955</c:v>
                </c:pt>
                <c:pt idx="22693">
                  <c:v>504.28267953704795</c:v>
                </c:pt>
                <c:pt idx="22694">
                  <c:v>991.62937726351311</c:v>
                </c:pt>
                <c:pt idx="22695">
                  <c:v>1037.2472140523987</c:v>
                </c:pt>
                <c:pt idx="22696">
                  <c:v>1029.4895874546514</c:v>
                </c:pt>
                <c:pt idx="22697">
                  <c:v>1004.6875910009974</c:v>
                </c:pt>
                <c:pt idx="22698">
                  <c:v>492.16069987561133</c:v>
                </c:pt>
                <c:pt idx="22699">
                  <c:v>1050.9652819011774</c:v>
                </c:pt>
                <c:pt idx="22700">
                  <c:v>518.75336912524517</c:v>
                </c:pt>
                <c:pt idx="22701">
                  <c:v>995.27594823605807</c:v>
                </c:pt>
                <c:pt idx="22702">
                  <c:v>1976.2495784641917</c:v>
                </c:pt>
                <c:pt idx="22703">
                  <c:v>993.53911033694385</c:v>
                </c:pt>
                <c:pt idx="22704">
                  <c:v>1026.0800818523433</c:v>
                </c:pt>
                <c:pt idx="22705">
                  <c:v>1030.3270745641723</c:v>
                </c:pt>
                <c:pt idx="22706">
                  <c:v>2005.2234189303595</c:v>
                </c:pt>
                <c:pt idx="22707">
                  <c:v>2006.1867261135949</c:v>
                </c:pt>
                <c:pt idx="22708">
                  <c:v>514.20065987586156</c:v>
                </c:pt>
                <c:pt idx="22709">
                  <c:v>1035.7908924716592</c:v>
                </c:pt>
                <c:pt idx="22710">
                  <c:v>1992.8610394433802</c:v>
                </c:pt>
                <c:pt idx="22711">
                  <c:v>1011.2101668216003</c:v>
                </c:pt>
                <c:pt idx="22712">
                  <c:v>977.21039794893431</c:v>
                </c:pt>
                <c:pt idx="22713">
                  <c:v>982.50876858288541</c:v>
                </c:pt>
                <c:pt idx="22714">
                  <c:v>1029.2688501925209</c:v>
                </c:pt>
                <c:pt idx="22715">
                  <c:v>1994.9139202026056</c:v>
                </c:pt>
                <c:pt idx="22716">
                  <c:v>1010.1761216701849</c:v>
                </c:pt>
                <c:pt idx="22717">
                  <c:v>991.46427244967049</c:v>
                </c:pt>
                <c:pt idx="22718">
                  <c:v>484.90518950664028</c:v>
                </c:pt>
                <c:pt idx="22719">
                  <c:v>1009.4622048965286</c:v>
                </c:pt>
                <c:pt idx="22720">
                  <c:v>1983.9268168757792</c:v>
                </c:pt>
                <c:pt idx="22721">
                  <c:v>1676.7064025114828</c:v>
                </c:pt>
                <c:pt idx="22722">
                  <c:v>1033.6376198949401</c:v>
                </c:pt>
                <c:pt idx="22723">
                  <c:v>976.16055958632091</c:v>
                </c:pt>
                <c:pt idx="22724">
                  <c:v>1710.5808782597478</c:v>
                </c:pt>
                <c:pt idx="22725">
                  <c:v>2003.042179636014</c:v>
                </c:pt>
                <c:pt idx="22726">
                  <c:v>1003.2454973640278</c:v>
                </c:pt>
                <c:pt idx="22727">
                  <c:v>1006.9177904111114</c:v>
                </c:pt>
                <c:pt idx="22728">
                  <c:v>1992.2326724449949</c:v>
                </c:pt>
                <c:pt idx="22729">
                  <c:v>540.08876733824923</c:v>
                </c:pt>
                <c:pt idx="22730">
                  <c:v>1014.8600570911771</c:v>
                </c:pt>
                <c:pt idx="22731">
                  <c:v>1994.9705558654173</c:v>
                </c:pt>
                <c:pt idx="22732">
                  <c:v>1990.9000574198458</c:v>
                </c:pt>
                <c:pt idx="22733">
                  <c:v>1012.7175989398382</c:v>
                </c:pt>
                <c:pt idx="22734">
                  <c:v>996.73571246787719</c:v>
                </c:pt>
                <c:pt idx="22735">
                  <c:v>1994.9770881270131</c:v>
                </c:pt>
                <c:pt idx="22736">
                  <c:v>2022.9297899686678</c:v>
                </c:pt>
                <c:pt idx="22737">
                  <c:v>2001.6230155738226</c:v>
                </c:pt>
                <c:pt idx="22738">
                  <c:v>2012.3998210945558</c:v>
                </c:pt>
                <c:pt idx="22739">
                  <c:v>2017.2782152309596</c:v>
                </c:pt>
                <c:pt idx="22740">
                  <c:v>1995.7222587283093</c:v>
                </c:pt>
                <c:pt idx="22741">
                  <c:v>999.13348951115768</c:v>
                </c:pt>
                <c:pt idx="22742">
                  <c:v>1971.0757676733474</c:v>
                </c:pt>
                <c:pt idx="22743">
                  <c:v>2012.5206844515965</c:v>
                </c:pt>
                <c:pt idx="22744">
                  <c:v>2016.3439284719198</c:v>
                </c:pt>
                <c:pt idx="22745">
                  <c:v>1995.3967374182712</c:v>
                </c:pt>
                <c:pt idx="22746">
                  <c:v>1975.7820850573314</c:v>
                </c:pt>
                <c:pt idx="22747">
                  <c:v>2013.9524866323682</c:v>
                </c:pt>
                <c:pt idx="22748">
                  <c:v>1987.0363283781783</c:v>
                </c:pt>
                <c:pt idx="22749">
                  <c:v>993.27169810644511</c:v>
                </c:pt>
                <c:pt idx="22750">
                  <c:v>981.14899524573968</c:v>
                </c:pt>
                <c:pt idx="22751">
                  <c:v>1002.3863615659735</c:v>
                </c:pt>
                <c:pt idx="22752">
                  <c:v>996.06676505765063</c:v>
                </c:pt>
                <c:pt idx="22753">
                  <c:v>1000.9483656602921</c:v>
                </c:pt>
                <c:pt idx="22754">
                  <c:v>997.43399975609759</c:v>
                </c:pt>
                <c:pt idx="22755">
                  <c:v>1003.1706549834718</c:v>
                </c:pt>
                <c:pt idx="22756">
                  <c:v>1033.4812762443034</c:v>
                </c:pt>
                <c:pt idx="22757">
                  <c:v>1015.1174056504534</c:v>
                </c:pt>
                <c:pt idx="22758">
                  <c:v>995.107525718494</c:v>
                </c:pt>
                <c:pt idx="22759">
                  <c:v>988.53505349352395</c:v>
                </c:pt>
                <c:pt idx="22760">
                  <c:v>1014.8447732301335</c:v>
                </c:pt>
                <c:pt idx="22761">
                  <c:v>1962.7014685548766</c:v>
                </c:pt>
                <c:pt idx="22762">
                  <c:v>1006.3034881904719</c:v>
                </c:pt>
                <c:pt idx="22763">
                  <c:v>1993.3302770709531</c:v>
                </c:pt>
                <c:pt idx="22764">
                  <c:v>484.19918308872741</c:v>
                </c:pt>
                <c:pt idx="22765">
                  <c:v>1973.9547502607913</c:v>
                </c:pt>
                <c:pt idx="22766">
                  <c:v>986.94336942816449</c:v>
                </c:pt>
                <c:pt idx="22767">
                  <c:v>496.8211947160396</c:v>
                </c:pt>
                <c:pt idx="22768">
                  <c:v>998.62817749577243</c:v>
                </c:pt>
                <c:pt idx="22769">
                  <c:v>1027.906244113502</c:v>
                </c:pt>
                <c:pt idx="22770">
                  <c:v>1002.0153028179076</c:v>
                </c:pt>
                <c:pt idx="22771">
                  <c:v>1018.4462938712998</c:v>
                </c:pt>
                <c:pt idx="22772">
                  <c:v>2002.3439246366511</c:v>
                </c:pt>
                <c:pt idx="22773">
                  <c:v>1965.577602077429</c:v>
                </c:pt>
                <c:pt idx="22774">
                  <c:v>2000.3082618935698</c:v>
                </c:pt>
                <c:pt idx="22775">
                  <c:v>1999.1133796122574</c:v>
                </c:pt>
                <c:pt idx="22776">
                  <c:v>2001.388142133922</c:v>
                </c:pt>
                <c:pt idx="22777">
                  <c:v>2003.1219289257003</c:v>
                </c:pt>
                <c:pt idx="22778">
                  <c:v>2003.8105043452288</c:v>
                </c:pt>
                <c:pt idx="22779">
                  <c:v>1002.0435828980884</c:v>
                </c:pt>
                <c:pt idx="22780">
                  <c:v>1005.5759251210421</c:v>
                </c:pt>
                <c:pt idx="22781">
                  <c:v>1985.5573512868395</c:v>
                </c:pt>
                <c:pt idx="22782">
                  <c:v>998.19839100086756</c:v>
                </c:pt>
                <c:pt idx="22783">
                  <c:v>1992.4746314521922</c:v>
                </c:pt>
                <c:pt idx="22784">
                  <c:v>1048.6621782523553</c:v>
                </c:pt>
                <c:pt idx="22785">
                  <c:v>1976.9161815898804</c:v>
                </c:pt>
                <c:pt idx="22786">
                  <c:v>2007.5810257075632</c:v>
                </c:pt>
                <c:pt idx="22787">
                  <c:v>2018.8701580229749</c:v>
                </c:pt>
                <c:pt idx="22788">
                  <c:v>1995.3652845068409</c:v>
                </c:pt>
                <c:pt idx="22789">
                  <c:v>1970.5034997541086</c:v>
                </c:pt>
                <c:pt idx="22790">
                  <c:v>998.00226490398279</c:v>
                </c:pt>
                <c:pt idx="22791">
                  <c:v>1967.9316298520562</c:v>
                </c:pt>
                <c:pt idx="22792">
                  <c:v>1034.4449290971891</c:v>
                </c:pt>
                <c:pt idx="22793">
                  <c:v>1970.1485519087948</c:v>
                </c:pt>
                <c:pt idx="22794">
                  <c:v>478.49504784777548</c:v>
                </c:pt>
                <c:pt idx="22795">
                  <c:v>502.15308845552534</c:v>
                </c:pt>
                <c:pt idx="22796">
                  <c:v>2018.5165804521346</c:v>
                </c:pt>
                <c:pt idx="22797">
                  <c:v>1022.8935470630679</c:v>
                </c:pt>
                <c:pt idx="22798">
                  <c:v>986.33933159014896</c:v>
                </c:pt>
                <c:pt idx="22799">
                  <c:v>1977.9298643712757</c:v>
                </c:pt>
                <c:pt idx="22800">
                  <c:v>1963.4665211026131</c:v>
                </c:pt>
                <c:pt idx="22801">
                  <c:v>2005.5613092422839</c:v>
                </c:pt>
                <c:pt idx="22802">
                  <c:v>2000.1604129267282</c:v>
                </c:pt>
                <c:pt idx="22803">
                  <c:v>981.82630020675731</c:v>
                </c:pt>
                <c:pt idx="22804">
                  <c:v>1035.0067597895752</c:v>
                </c:pt>
                <c:pt idx="22805">
                  <c:v>1984.64530308442</c:v>
                </c:pt>
                <c:pt idx="22806">
                  <c:v>1032.187397996757</c:v>
                </c:pt>
                <c:pt idx="22807">
                  <c:v>2007.6725422544951</c:v>
                </c:pt>
                <c:pt idx="22808">
                  <c:v>1995.0196900746737</c:v>
                </c:pt>
                <c:pt idx="22809">
                  <c:v>1018.5504950719449</c:v>
                </c:pt>
                <c:pt idx="22810">
                  <c:v>2008.4121402451572</c:v>
                </c:pt>
                <c:pt idx="22811">
                  <c:v>2021.0908474574062</c:v>
                </c:pt>
                <c:pt idx="22812">
                  <c:v>1997.2958707863741</c:v>
                </c:pt>
                <c:pt idx="22813">
                  <c:v>1990.7693254029275</c:v>
                </c:pt>
                <c:pt idx="22814">
                  <c:v>2010.2483442743528</c:v>
                </c:pt>
                <c:pt idx="22815">
                  <c:v>1972.3351861111541</c:v>
                </c:pt>
                <c:pt idx="22816">
                  <c:v>2000.5792367472961</c:v>
                </c:pt>
                <c:pt idx="22817">
                  <c:v>2013.8289597906662</c:v>
                </c:pt>
                <c:pt idx="22818">
                  <c:v>2034.2210301144737</c:v>
                </c:pt>
                <c:pt idx="22819">
                  <c:v>2031.8278111760139</c:v>
                </c:pt>
                <c:pt idx="22820">
                  <c:v>982.24920157613985</c:v>
                </c:pt>
                <c:pt idx="22821">
                  <c:v>994.08294689011075</c:v>
                </c:pt>
                <c:pt idx="22822">
                  <c:v>513.11199343980775</c:v>
                </c:pt>
                <c:pt idx="22823">
                  <c:v>1015.0039933449156</c:v>
                </c:pt>
                <c:pt idx="22824">
                  <c:v>1986.4415130422115</c:v>
                </c:pt>
                <c:pt idx="22825">
                  <c:v>1004.1163572766479</c:v>
                </c:pt>
                <c:pt idx="22826">
                  <c:v>2025.1914005146414</c:v>
                </c:pt>
                <c:pt idx="22827">
                  <c:v>989.27757320761975</c:v>
                </c:pt>
                <c:pt idx="22828">
                  <c:v>1003.7557737624666</c:v>
                </c:pt>
                <c:pt idx="22829">
                  <c:v>988.76316030102669</c:v>
                </c:pt>
                <c:pt idx="22830">
                  <c:v>1040.2112803484601</c:v>
                </c:pt>
                <c:pt idx="22831">
                  <c:v>1027.4531996109085</c:v>
                </c:pt>
                <c:pt idx="22832">
                  <c:v>964.76408880543079</c:v>
                </c:pt>
                <c:pt idx="22833">
                  <c:v>520.70281978495086</c:v>
                </c:pt>
                <c:pt idx="22834">
                  <c:v>535.00143772159629</c:v>
                </c:pt>
                <c:pt idx="22835">
                  <c:v>490.38476287808749</c:v>
                </c:pt>
                <c:pt idx="22836">
                  <c:v>1016.5895329001663</c:v>
                </c:pt>
                <c:pt idx="22837">
                  <c:v>1015.7672847960488</c:v>
                </c:pt>
                <c:pt idx="22838">
                  <c:v>1983.1109936228529</c:v>
                </c:pt>
                <c:pt idx="22839">
                  <c:v>993.55727293019322</c:v>
                </c:pt>
                <c:pt idx="22840">
                  <c:v>1030.2597491995389</c:v>
                </c:pt>
                <c:pt idx="22841">
                  <c:v>1002.4072582232322</c:v>
                </c:pt>
                <c:pt idx="22842">
                  <c:v>986.06707050501518</c:v>
                </c:pt>
                <c:pt idx="22843">
                  <c:v>986.17679893133538</c:v>
                </c:pt>
                <c:pt idx="22844">
                  <c:v>969.5861808842285</c:v>
                </c:pt>
                <c:pt idx="22845">
                  <c:v>1987.8597919393753</c:v>
                </c:pt>
                <c:pt idx="22846">
                  <c:v>984.17024458065805</c:v>
                </c:pt>
                <c:pt idx="22847">
                  <c:v>1011.650836286344</c:v>
                </c:pt>
                <c:pt idx="22848">
                  <c:v>501.57478351321794</c:v>
                </c:pt>
                <c:pt idx="22849">
                  <c:v>2004.5140520373573</c:v>
                </c:pt>
                <c:pt idx="22850">
                  <c:v>976.63061581720274</c:v>
                </c:pt>
                <c:pt idx="22851">
                  <c:v>987.10865046559525</c:v>
                </c:pt>
                <c:pt idx="22852">
                  <c:v>1008.285485117378</c:v>
                </c:pt>
                <c:pt idx="22853">
                  <c:v>2022.5499457891206</c:v>
                </c:pt>
                <c:pt idx="22854">
                  <c:v>986.98227980608067</c:v>
                </c:pt>
                <c:pt idx="22855">
                  <c:v>1975.4277982015701</c:v>
                </c:pt>
                <c:pt idx="22856">
                  <c:v>2023.1283503117349</c:v>
                </c:pt>
                <c:pt idx="22857">
                  <c:v>999.48311921968968</c:v>
                </c:pt>
                <c:pt idx="22858">
                  <c:v>1970.158324404578</c:v>
                </c:pt>
                <c:pt idx="22859">
                  <c:v>1999.7973293890218</c:v>
                </c:pt>
                <c:pt idx="22860">
                  <c:v>1994.6668338845482</c:v>
                </c:pt>
                <c:pt idx="22861">
                  <c:v>488.27214876971613</c:v>
                </c:pt>
                <c:pt idx="22862">
                  <c:v>1015.4132367853745</c:v>
                </c:pt>
                <c:pt idx="22863">
                  <c:v>2000.0932939708202</c:v>
                </c:pt>
                <c:pt idx="22864">
                  <c:v>1004.0390588476012</c:v>
                </c:pt>
                <c:pt idx="22865">
                  <c:v>990.56274885435641</c:v>
                </c:pt>
                <c:pt idx="22866">
                  <c:v>1003.4754410382299</c:v>
                </c:pt>
                <c:pt idx="22867">
                  <c:v>2003.7327615537358</c:v>
                </c:pt>
                <c:pt idx="22868">
                  <c:v>1979.401515962978</c:v>
                </c:pt>
                <c:pt idx="22869">
                  <c:v>993.4031388908603</c:v>
                </c:pt>
                <c:pt idx="22870">
                  <c:v>1001.1679191745437</c:v>
                </c:pt>
                <c:pt idx="22871">
                  <c:v>979.70543206809793</c:v>
                </c:pt>
                <c:pt idx="22872">
                  <c:v>991.505049205913</c:v>
                </c:pt>
                <c:pt idx="22873">
                  <c:v>978.61231856891322</c:v>
                </c:pt>
                <c:pt idx="22874">
                  <c:v>998.43972925705293</c:v>
                </c:pt>
                <c:pt idx="22875">
                  <c:v>2017.4674898059068</c:v>
                </c:pt>
                <c:pt idx="22876">
                  <c:v>1962.7177241315819</c:v>
                </c:pt>
                <c:pt idx="22877">
                  <c:v>1016.7517319185831</c:v>
                </c:pt>
                <c:pt idx="22878">
                  <c:v>1001.4878176186922</c:v>
                </c:pt>
                <c:pt idx="22879">
                  <c:v>1011.4951208594103</c:v>
                </c:pt>
                <c:pt idx="22880">
                  <c:v>2020.6502596750122</c:v>
                </c:pt>
                <c:pt idx="22881">
                  <c:v>1991.0651119021713</c:v>
                </c:pt>
                <c:pt idx="22882">
                  <c:v>1999.8564950329269</c:v>
                </c:pt>
                <c:pt idx="22883">
                  <c:v>492.08967852386689</c:v>
                </c:pt>
                <c:pt idx="22884">
                  <c:v>490.83406373500117</c:v>
                </c:pt>
                <c:pt idx="22885">
                  <c:v>971.51151040175216</c:v>
                </c:pt>
                <c:pt idx="22886">
                  <c:v>997.25909943855663</c:v>
                </c:pt>
                <c:pt idx="22887">
                  <c:v>1988.3111686371151</c:v>
                </c:pt>
                <c:pt idx="22888">
                  <c:v>1058.7508536227599</c:v>
                </c:pt>
                <c:pt idx="22889">
                  <c:v>1012.3218228770465</c:v>
                </c:pt>
                <c:pt idx="22890">
                  <c:v>1053.0893588046019</c:v>
                </c:pt>
                <c:pt idx="22891">
                  <c:v>974.34275661588003</c:v>
                </c:pt>
                <c:pt idx="22892">
                  <c:v>1034.5118944543601</c:v>
                </c:pt>
                <c:pt idx="22893">
                  <c:v>999.69336870928566</c:v>
                </c:pt>
                <c:pt idx="22894">
                  <c:v>991.98417191290218</c:v>
                </c:pt>
                <c:pt idx="22895">
                  <c:v>994.34391192969872</c:v>
                </c:pt>
                <c:pt idx="22896">
                  <c:v>988.55750900524095</c:v>
                </c:pt>
                <c:pt idx="22897">
                  <c:v>975.32023528230536</c:v>
                </c:pt>
                <c:pt idx="22898">
                  <c:v>989.0277226098782</c:v>
                </c:pt>
                <c:pt idx="22899">
                  <c:v>2033.9534187341635</c:v>
                </c:pt>
                <c:pt idx="22900">
                  <c:v>1976.7644487333196</c:v>
                </c:pt>
                <c:pt idx="22901">
                  <c:v>1984.9759664280907</c:v>
                </c:pt>
                <c:pt idx="22902">
                  <c:v>984.74348560380929</c:v>
                </c:pt>
                <c:pt idx="22903">
                  <c:v>988.41922086862996</c:v>
                </c:pt>
                <c:pt idx="22904">
                  <c:v>1011.5296548587629</c:v>
                </c:pt>
                <c:pt idx="22905">
                  <c:v>1013.6518025537296</c:v>
                </c:pt>
                <c:pt idx="22906">
                  <c:v>508.28323023635272</c:v>
                </c:pt>
                <c:pt idx="22907">
                  <c:v>465.88634591729601</c:v>
                </c:pt>
                <c:pt idx="22908">
                  <c:v>979.43988700110197</c:v>
                </c:pt>
                <c:pt idx="22909">
                  <c:v>2005.678705180386</c:v>
                </c:pt>
                <c:pt idx="22910">
                  <c:v>1991.2986836537659</c:v>
                </c:pt>
                <c:pt idx="22911">
                  <c:v>1016.5115713447086</c:v>
                </c:pt>
                <c:pt idx="22912">
                  <c:v>992.81918731944631</c:v>
                </c:pt>
                <c:pt idx="22913">
                  <c:v>1984.7255000387652</c:v>
                </c:pt>
                <c:pt idx="22914">
                  <c:v>1017.8675535233283</c:v>
                </c:pt>
                <c:pt idx="22915">
                  <c:v>1011.7031889200485</c:v>
                </c:pt>
                <c:pt idx="22916">
                  <c:v>1020.3186297422889</c:v>
                </c:pt>
                <c:pt idx="22917">
                  <c:v>998.70579116507008</c:v>
                </c:pt>
                <c:pt idx="22918">
                  <c:v>1000.8001063695608</c:v>
                </c:pt>
                <c:pt idx="22919">
                  <c:v>1018.4802386453783</c:v>
                </c:pt>
                <c:pt idx="22920">
                  <c:v>991.77833729620863</c:v>
                </c:pt>
                <c:pt idx="22921">
                  <c:v>1008.7725887470282</c:v>
                </c:pt>
                <c:pt idx="22922">
                  <c:v>994.73407514170412</c:v>
                </c:pt>
                <c:pt idx="22923">
                  <c:v>984.72343502509625</c:v>
                </c:pt>
                <c:pt idx="22924">
                  <c:v>990.24293551013227</c:v>
                </c:pt>
                <c:pt idx="22925">
                  <c:v>1051.2354497105484</c:v>
                </c:pt>
                <c:pt idx="22926">
                  <c:v>1009.228375600624</c:v>
                </c:pt>
                <c:pt idx="22927">
                  <c:v>1006.8197516406582</c:v>
                </c:pt>
                <c:pt idx="22928">
                  <c:v>1044.4963456906121</c:v>
                </c:pt>
                <c:pt idx="22929">
                  <c:v>989.03573744442963</c:v>
                </c:pt>
                <c:pt idx="22930">
                  <c:v>969.97957780029606</c:v>
                </c:pt>
                <c:pt idx="22931">
                  <c:v>1984.4257366555987</c:v>
                </c:pt>
                <c:pt idx="22932">
                  <c:v>1074.9944010357997</c:v>
                </c:pt>
                <c:pt idx="22933">
                  <c:v>991.1096165535663</c:v>
                </c:pt>
                <c:pt idx="22934">
                  <c:v>986.64835084810989</c:v>
                </c:pt>
                <c:pt idx="22935">
                  <c:v>979.26104538974073</c:v>
                </c:pt>
                <c:pt idx="22936">
                  <c:v>547.15861490474936</c:v>
                </c:pt>
                <c:pt idx="22937">
                  <c:v>1974.6028357998755</c:v>
                </c:pt>
                <c:pt idx="22938">
                  <c:v>1002.6679832370871</c:v>
                </c:pt>
                <c:pt idx="22939">
                  <c:v>1008.0507676320572</c:v>
                </c:pt>
                <c:pt idx="22940">
                  <c:v>1990.0756452949493</c:v>
                </c:pt>
                <c:pt idx="22941">
                  <c:v>975.00638296001614</c:v>
                </c:pt>
                <c:pt idx="22942">
                  <c:v>979.15797434206263</c:v>
                </c:pt>
                <c:pt idx="22943">
                  <c:v>969.69593225452547</c:v>
                </c:pt>
                <c:pt idx="22944">
                  <c:v>1999.4093301673495</c:v>
                </c:pt>
                <c:pt idx="22945">
                  <c:v>2012.6844102892858</c:v>
                </c:pt>
                <c:pt idx="22946">
                  <c:v>1023.5307753045132</c:v>
                </c:pt>
                <c:pt idx="22947">
                  <c:v>979.1700089805089</c:v>
                </c:pt>
                <c:pt idx="22948">
                  <c:v>1993.5128378683592</c:v>
                </c:pt>
                <c:pt idx="22949">
                  <c:v>1959.2430246414019</c:v>
                </c:pt>
                <c:pt idx="22950">
                  <c:v>1000.5284169795938</c:v>
                </c:pt>
                <c:pt idx="22951">
                  <c:v>516.31477958600362</c:v>
                </c:pt>
                <c:pt idx="22952">
                  <c:v>1021.4145400694797</c:v>
                </c:pt>
                <c:pt idx="22953">
                  <c:v>1998.9366598300519</c:v>
                </c:pt>
                <c:pt idx="22954">
                  <c:v>956.94478664161988</c:v>
                </c:pt>
                <c:pt idx="22955">
                  <c:v>974.39086283206245</c:v>
                </c:pt>
                <c:pt idx="22956">
                  <c:v>1006.7392703826466</c:v>
                </c:pt>
                <c:pt idx="22957">
                  <c:v>990.65268591613494</c:v>
                </c:pt>
                <c:pt idx="22958">
                  <c:v>1020.6068447343212</c:v>
                </c:pt>
                <c:pt idx="22959">
                  <c:v>509.79553159167676</c:v>
                </c:pt>
                <c:pt idx="22960">
                  <c:v>514.63657725414646</c:v>
                </c:pt>
                <c:pt idx="22961">
                  <c:v>1968.9998793850473</c:v>
                </c:pt>
                <c:pt idx="22962">
                  <c:v>1018.5734762894605</c:v>
                </c:pt>
                <c:pt idx="22963">
                  <c:v>1004.3221441199986</c:v>
                </c:pt>
                <c:pt idx="22964">
                  <c:v>1986.0940983216569</c:v>
                </c:pt>
                <c:pt idx="22965">
                  <c:v>1024.7818580413302</c:v>
                </c:pt>
                <c:pt idx="22966">
                  <c:v>1000.9190588705419</c:v>
                </c:pt>
                <c:pt idx="22967">
                  <c:v>2035.2176094672386</c:v>
                </c:pt>
                <c:pt idx="22968">
                  <c:v>1991.6074134174585</c:v>
                </c:pt>
                <c:pt idx="22969">
                  <c:v>1013.7252102978864</c:v>
                </c:pt>
                <c:pt idx="22970">
                  <c:v>1000.150910050896</c:v>
                </c:pt>
                <c:pt idx="22971">
                  <c:v>996.64553299688248</c:v>
                </c:pt>
                <c:pt idx="22972">
                  <c:v>2011.1533491221808</c:v>
                </c:pt>
                <c:pt idx="22973">
                  <c:v>985.8653415698999</c:v>
                </c:pt>
                <c:pt idx="22974">
                  <c:v>984.40375510855938</c:v>
                </c:pt>
                <c:pt idx="22975">
                  <c:v>1001.6662830405605</c:v>
                </c:pt>
                <c:pt idx="22976">
                  <c:v>995.23877654213675</c:v>
                </c:pt>
                <c:pt idx="22977">
                  <c:v>1002.6242529076006</c:v>
                </c:pt>
                <c:pt idx="22978">
                  <c:v>1020.7708512309596</c:v>
                </c:pt>
                <c:pt idx="22979">
                  <c:v>1011.0963360134297</c:v>
                </c:pt>
                <c:pt idx="22980">
                  <c:v>983.16750394740995</c:v>
                </c:pt>
                <c:pt idx="22981">
                  <c:v>1989.740125911643</c:v>
                </c:pt>
                <c:pt idx="22982">
                  <c:v>1043.149078388534</c:v>
                </c:pt>
                <c:pt idx="22983">
                  <c:v>1008.6976990671975</c:v>
                </c:pt>
                <c:pt idx="22984">
                  <c:v>2018.3482401986632</c:v>
                </c:pt>
                <c:pt idx="22985">
                  <c:v>1975.649513452626</c:v>
                </c:pt>
                <c:pt idx="22986">
                  <c:v>1992.5457037724202</c:v>
                </c:pt>
                <c:pt idx="22987">
                  <c:v>996.612439331274</c:v>
                </c:pt>
                <c:pt idx="22988">
                  <c:v>2010.443214485148</c:v>
                </c:pt>
                <c:pt idx="22989">
                  <c:v>1986.1429923733331</c:v>
                </c:pt>
                <c:pt idx="22990">
                  <c:v>1002.595708970667</c:v>
                </c:pt>
                <c:pt idx="22991">
                  <c:v>1028.3024540986403</c:v>
                </c:pt>
                <c:pt idx="22992">
                  <c:v>474.24589836048312</c:v>
                </c:pt>
                <c:pt idx="22993">
                  <c:v>986.71277742855773</c:v>
                </c:pt>
                <c:pt idx="22994">
                  <c:v>994.84034415198767</c:v>
                </c:pt>
                <c:pt idx="22995">
                  <c:v>986.88345476885024</c:v>
                </c:pt>
                <c:pt idx="22996">
                  <c:v>1016.1837793325506</c:v>
                </c:pt>
                <c:pt idx="22997">
                  <c:v>1983.2288209111964</c:v>
                </c:pt>
                <c:pt idx="22998">
                  <c:v>2012.8543425749606</c:v>
                </c:pt>
                <c:pt idx="22999">
                  <c:v>1003.6723408993876</c:v>
                </c:pt>
                <c:pt idx="23000">
                  <c:v>1020.6740666322028</c:v>
                </c:pt>
                <c:pt idx="23001">
                  <c:v>986.26440571038893</c:v>
                </c:pt>
                <c:pt idx="23002">
                  <c:v>1965.8299718596907</c:v>
                </c:pt>
                <c:pt idx="23003">
                  <c:v>1715.2159414478942</c:v>
                </c:pt>
                <c:pt idx="23004">
                  <c:v>993.24833678359573</c:v>
                </c:pt>
                <c:pt idx="23005">
                  <c:v>1019.4482496374102</c:v>
                </c:pt>
                <c:pt idx="23006">
                  <c:v>2023.695601964318</c:v>
                </c:pt>
                <c:pt idx="23007">
                  <c:v>1026.7408257605716</c:v>
                </c:pt>
                <c:pt idx="23008">
                  <c:v>1034.7495715987309</c:v>
                </c:pt>
                <c:pt idx="23009">
                  <c:v>1016.1296791309493</c:v>
                </c:pt>
                <c:pt idx="23010">
                  <c:v>1981.5053156990523</c:v>
                </c:pt>
                <c:pt idx="23011">
                  <c:v>990.15789548855469</c:v>
                </c:pt>
                <c:pt idx="23012">
                  <c:v>1981.5790378945949</c:v>
                </c:pt>
                <c:pt idx="23013">
                  <c:v>495.80300637071815</c:v>
                </c:pt>
                <c:pt idx="23014">
                  <c:v>1974.510911147154</c:v>
                </c:pt>
                <c:pt idx="23015">
                  <c:v>1032.6883966159946</c:v>
                </c:pt>
                <c:pt idx="23016">
                  <c:v>507.06150775328581</c:v>
                </c:pt>
                <c:pt idx="23017">
                  <c:v>970.14547434139388</c:v>
                </c:pt>
                <c:pt idx="23018">
                  <c:v>1962.2705229684359</c:v>
                </c:pt>
                <c:pt idx="23019">
                  <c:v>1985.3522460330489</c:v>
                </c:pt>
                <c:pt idx="23020">
                  <c:v>997.50065827760511</c:v>
                </c:pt>
                <c:pt idx="23021">
                  <c:v>1010.9441562108403</c:v>
                </c:pt>
                <c:pt idx="23022">
                  <c:v>998.02910868952483</c:v>
                </c:pt>
                <c:pt idx="23023">
                  <c:v>1011.5426480348027</c:v>
                </c:pt>
                <c:pt idx="23024">
                  <c:v>1023.260501800287</c:v>
                </c:pt>
                <c:pt idx="23025">
                  <c:v>1034.143264297986</c:v>
                </c:pt>
                <c:pt idx="23026">
                  <c:v>484.46345353919082</c:v>
                </c:pt>
                <c:pt idx="23027">
                  <c:v>1014.9582357552897</c:v>
                </c:pt>
                <c:pt idx="23028">
                  <c:v>1015.688782983185</c:v>
                </c:pt>
                <c:pt idx="23029">
                  <c:v>1018.4837485375374</c:v>
                </c:pt>
                <c:pt idx="23030">
                  <c:v>2004.5098309206749</c:v>
                </c:pt>
                <c:pt idx="23031">
                  <c:v>1017.3102193187929</c:v>
                </c:pt>
                <c:pt idx="23032">
                  <c:v>1040.0595604077648</c:v>
                </c:pt>
                <c:pt idx="23033">
                  <c:v>2015.4303498376376</c:v>
                </c:pt>
                <c:pt idx="23034">
                  <c:v>1030.7440063830322</c:v>
                </c:pt>
                <c:pt idx="23035">
                  <c:v>1005.5045947731037</c:v>
                </c:pt>
                <c:pt idx="23036">
                  <c:v>976.09334593010396</c:v>
                </c:pt>
                <c:pt idx="23037">
                  <c:v>975.53256275488059</c:v>
                </c:pt>
                <c:pt idx="23038">
                  <c:v>977.0774968238585</c:v>
                </c:pt>
                <c:pt idx="23039">
                  <c:v>974.48549328959928</c:v>
                </c:pt>
                <c:pt idx="23040">
                  <c:v>2027.4784535278445</c:v>
                </c:pt>
                <c:pt idx="23041">
                  <c:v>1083.060212866088</c:v>
                </c:pt>
                <c:pt idx="23042">
                  <c:v>978.54184075133219</c:v>
                </c:pt>
                <c:pt idx="23043">
                  <c:v>995.55558448490251</c:v>
                </c:pt>
                <c:pt idx="23044">
                  <c:v>988.25913417980792</c:v>
                </c:pt>
                <c:pt idx="23045">
                  <c:v>976.88460137437892</c:v>
                </c:pt>
                <c:pt idx="23046">
                  <c:v>981.77726056180438</c:v>
                </c:pt>
                <c:pt idx="23047">
                  <c:v>2045.3331804626405</c:v>
                </c:pt>
                <c:pt idx="23048">
                  <c:v>1002.0757800023742</c:v>
                </c:pt>
                <c:pt idx="23049">
                  <c:v>2012.707873050995</c:v>
                </c:pt>
                <c:pt idx="23050">
                  <c:v>1030.9279888183225</c:v>
                </c:pt>
                <c:pt idx="23051">
                  <c:v>1007.5042159949365</c:v>
                </c:pt>
                <c:pt idx="23052">
                  <c:v>1011.3554169604226</c:v>
                </c:pt>
                <c:pt idx="23053">
                  <c:v>1017.7188623086557</c:v>
                </c:pt>
                <c:pt idx="23054">
                  <c:v>967.72287624034402</c:v>
                </c:pt>
                <c:pt idx="23055">
                  <c:v>976.96120343793461</c:v>
                </c:pt>
                <c:pt idx="23056">
                  <c:v>971.92789541866284</c:v>
                </c:pt>
                <c:pt idx="23057">
                  <c:v>1007.8737031544777</c:v>
                </c:pt>
                <c:pt idx="23058">
                  <c:v>1005.1316039595304</c:v>
                </c:pt>
                <c:pt idx="23059">
                  <c:v>1002.9742137392152</c:v>
                </c:pt>
                <c:pt idx="23060">
                  <c:v>506.16714752608925</c:v>
                </c:pt>
                <c:pt idx="23061">
                  <c:v>462.89121453657555</c:v>
                </c:pt>
                <c:pt idx="23062">
                  <c:v>981.61365042624448</c:v>
                </c:pt>
                <c:pt idx="23063">
                  <c:v>515.29240423680017</c:v>
                </c:pt>
                <c:pt idx="23064">
                  <c:v>536.52362342512106</c:v>
                </c:pt>
                <c:pt idx="23065">
                  <c:v>998.31843543763887</c:v>
                </c:pt>
                <c:pt idx="23066">
                  <c:v>968.75981790514822</c:v>
                </c:pt>
                <c:pt idx="23067">
                  <c:v>971.98255789926895</c:v>
                </c:pt>
                <c:pt idx="23068">
                  <c:v>1015.5876959457644</c:v>
                </c:pt>
                <c:pt idx="23069">
                  <c:v>1022.1254275358564</c:v>
                </c:pt>
                <c:pt idx="23070">
                  <c:v>1018.5992909887998</c:v>
                </c:pt>
                <c:pt idx="23071">
                  <c:v>1994.5412083427423</c:v>
                </c:pt>
                <c:pt idx="23072">
                  <c:v>996.1527057205634</c:v>
                </c:pt>
                <c:pt idx="23073">
                  <c:v>972.96470219647495</c:v>
                </c:pt>
                <c:pt idx="23074">
                  <c:v>983.05038967037535</c:v>
                </c:pt>
                <c:pt idx="23075">
                  <c:v>988.92311099691449</c:v>
                </c:pt>
                <c:pt idx="23076">
                  <c:v>996.37689667345035</c:v>
                </c:pt>
                <c:pt idx="23077">
                  <c:v>1007.6482954991043</c:v>
                </c:pt>
                <c:pt idx="23078">
                  <c:v>1999.7477381878862</c:v>
                </c:pt>
                <c:pt idx="23079">
                  <c:v>992.94332198313543</c:v>
                </c:pt>
                <c:pt idx="23080">
                  <c:v>1997.2777217690539</c:v>
                </c:pt>
                <c:pt idx="23081">
                  <c:v>989.07755781630817</c:v>
                </c:pt>
                <c:pt idx="23082">
                  <c:v>1008.7192194215373</c:v>
                </c:pt>
                <c:pt idx="23083">
                  <c:v>997.34688117196924</c:v>
                </c:pt>
                <c:pt idx="23084">
                  <c:v>998.01298497429946</c:v>
                </c:pt>
                <c:pt idx="23085">
                  <c:v>960.48452859484644</c:v>
                </c:pt>
                <c:pt idx="23086">
                  <c:v>1010.6960706893257</c:v>
                </c:pt>
                <c:pt idx="23087">
                  <c:v>2001.9786696651602</c:v>
                </c:pt>
                <c:pt idx="23088">
                  <c:v>514.58747496106002</c:v>
                </c:pt>
                <c:pt idx="23089">
                  <c:v>1001.350033293601</c:v>
                </c:pt>
                <c:pt idx="23090">
                  <c:v>2010.8908917969063</c:v>
                </c:pt>
                <c:pt idx="23091">
                  <c:v>517.27845165056397</c:v>
                </c:pt>
                <c:pt idx="23092">
                  <c:v>973.75730923025446</c:v>
                </c:pt>
                <c:pt idx="23093">
                  <c:v>1026.4961111445195</c:v>
                </c:pt>
                <c:pt idx="23094">
                  <c:v>1012.4789870550106</c:v>
                </c:pt>
                <c:pt idx="23095">
                  <c:v>1001.6693587115594</c:v>
                </c:pt>
                <c:pt idx="23096">
                  <c:v>1025.2961952631122</c:v>
                </c:pt>
                <c:pt idx="23097">
                  <c:v>1037.4153819508699</c:v>
                </c:pt>
                <c:pt idx="23098">
                  <c:v>1009.1799573377132</c:v>
                </c:pt>
                <c:pt idx="23099">
                  <c:v>508.65747500571058</c:v>
                </c:pt>
                <c:pt idx="23100">
                  <c:v>991.33331310676124</c:v>
                </c:pt>
                <c:pt idx="23101">
                  <c:v>1984.2425490605683</c:v>
                </c:pt>
                <c:pt idx="23102">
                  <c:v>492.19793056652725</c:v>
                </c:pt>
                <c:pt idx="23103">
                  <c:v>2005.006656107274</c:v>
                </c:pt>
                <c:pt idx="23104">
                  <c:v>2005.5679068519532</c:v>
                </c:pt>
                <c:pt idx="23105">
                  <c:v>994.76544436617314</c:v>
                </c:pt>
                <c:pt idx="23106">
                  <c:v>1030.673096748583</c:v>
                </c:pt>
                <c:pt idx="23107">
                  <c:v>1982.3596258115329</c:v>
                </c:pt>
                <c:pt idx="23108">
                  <c:v>2018.3649267837638</c:v>
                </c:pt>
                <c:pt idx="23109">
                  <c:v>1004.5626740204606</c:v>
                </c:pt>
                <c:pt idx="23110">
                  <c:v>1025.7824438030641</c:v>
                </c:pt>
                <c:pt idx="23111">
                  <c:v>1007.0249023607161</c:v>
                </c:pt>
                <c:pt idx="23112">
                  <c:v>1964.8650637912747</c:v>
                </c:pt>
                <c:pt idx="23113">
                  <c:v>2004.2565297801175</c:v>
                </c:pt>
                <c:pt idx="23114">
                  <c:v>979.37325349393439</c:v>
                </c:pt>
                <c:pt idx="23115">
                  <c:v>1018.4348276860454</c:v>
                </c:pt>
                <c:pt idx="23116">
                  <c:v>963.92901753624255</c:v>
                </c:pt>
                <c:pt idx="23117">
                  <c:v>1018.5479628118261</c:v>
                </c:pt>
                <c:pt idx="23118">
                  <c:v>1045.9588165811306</c:v>
                </c:pt>
                <c:pt idx="23119">
                  <c:v>980.47377440753053</c:v>
                </c:pt>
                <c:pt idx="23120">
                  <c:v>2031.0843952938694</c:v>
                </c:pt>
                <c:pt idx="23121">
                  <c:v>1000.094694935171</c:v>
                </c:pt>
                <c:pt idx="23122">
                  <c:v>1031.3686133256656</c:v>
                </c:pt>
                <c:pt idx="23123">
                  <c:v>998.30382782002278</c:v>
                </c:pt>
                <c:pt idx="23124">
                  <c:v>1012.8928327757953</c:v>
                </c:pt>
                <c:pt idx="23125">
                  <c:v>1022.5204327582439</c:v>
                </c:pt>
                <c:pt idx="23126">
                  <c:v>965.31263001919433</c:v>
                </c:pt>
                <c:pt idx="23127">
                  <c:v>1964.4575880737352</c:v>
                </c:pt>
                <c:pt idx="23128">
                  <c:v>1001.3485146359805</c:v>
                </c:pt>
                <c:pt idx="23129">
                  <c:v>986.8428920879735</c:v>
                </c:pt>
                <c:pt idx="23130">
                  <c:v>1028.7021723929606</c:v>
                </c:pt>
                <c:pt idx="23131">
                  <c:v>1016.8250062311186</c:v>
                </c:pt>
                <c:pt idx="23132">
                  <c:v>1016.2563547085431</c:v>
                </c:pt>
                <c:pt idx="23133">
                  <c:v>1011.70711484944</c:v>
                </c:pt>
                <c:pt idx="23134">
                  <c:v>497.86196700601818</c:v>
                </c:pt>
                <c:pt idx="23135">
                  <c:v>515.1761255395661</c:v>
                </c:pt>
                <c:pt idx="23136">
                  <c:v>978.973682937489</c:v>
                </c:pt>
                <c:pt idx="23137">
                  <c:v>991.89767287972052</c:v>
                </c:pt>
                <c:pt idx="23138">
                  <c:v>983.13038426441619</c:v>
                </c:pt>
                <c:pt idx="23139">
                  <c:v>971.9756900119686</c:v>
                </c:pt>
                <c:pt idx="23140">
                  <c:v>1009.4570944735409</c:v>
                </c:pt>
                <c:pt idx="23141">
                  <c:v>1974.3635457734458</c:v>
                </c:pt>
                <c:pt idx="23142">
                  <c:v>1972.5286950177872</c:v>
                </c:pt>
                <c:pt idx="23143">
                  <c:v>485.86712283481756</c:v>
                </c:pt>
                <c:pt idx="23144">
                  <c:v>976.69344613099224</c:v>
                </c:pt>
                <c:pt idx="23145">
                  <c:v>1012.5086192452745</c:v>
                </c:pt>
                <c:pt idx="23146">
                  <c:v>504.54079730450508</c:v>
                </c:pt>
                <c:pt idx="23147">
                  <c:v>1006.0374840759813</c:v>
                </c:pt>
                <c:pt idx="23148">
                  <c:v>971.75330381097058</c:v>
                </c:pt>
                <c:pt idx="23149">
                  <c:v>1011.7364544374603</c:v>
                </c:pt>
                <c:pt idx="23150">
                  <c:v>1019.6619408980839</c:v>
                </c:pt>
                <c:pt idx="23151">
                  <c:v>1941.268799782076</c:v>
                </c:pt>
                <c:pt idx="23152">
                  <c:v>1003.0845420696809</c:v>
                </c:pt>
                <c:pt idx="23153">
                  <c:v>966.33514648913354</c:v>
                </c:pt>
                <c:pt idx="23154">
                  <c:v>2042.8927012172092</c:v>
                </c:pt>
                <c:pt idx="23155">
                  <c:v>2007.16234633671</c:v>
                </c:pt>
                <c:pt idx="23156">
                  <c:v>1014.59303568244</c:v>
                </c:pt>
                <c:pt idx="23157">
                  <c:v>1043.4709372822795</c:v>
                </c:pt>
                <c:pt idx="23158">
                  <c:v>1986.3866479032968</c:v>
                </c:pt>
                <c:pt idx="23159">
                  <c:v>2005.3413015334086</c:v>
                </c:pt>
                <c:pt idx="23160">
                  <c:v>1992.634888067334</c:v>
                </c:pt>
                <c:pt idx="23161">
                  <c:v>507.67684651175023</c:v>
                </c:pt>
                <c:pt idx="23162">
                  <c:v>1985.0397812420156</c:v>
                </c:pt>
                <c:pt idx="23163">
                  <c:v>2023.7807344544885</c:v>
                </c:pt>
                <c:pt idx="23164">
                  <c:v>2013.8459210585113</c:v>
                </c:pt>
                <c:pt idx="23165">
                  <c:v>2009.4112451971789</c:v>
                </c:pt>
                <c:pt idx="23166">
                  <c:v>991.72631358679757</c:v>
                </c:pt>
                <c:pt idx="23167">
                  <c:v>990.14621923162667</c:v>
                </c:pt>
                <c:pt idx="23168">
                  <c:v>1987.0062369547468</c:v>
                </c:pt>
                <c:pt idx="23169">
                  <c:v>983.38858274323161</c:v>
                </c:pt>
                <c:pt idx="23170">
                  <c:v>1728.4758031735446</c:v>
                </c:pt>
                <c:pt idx="23171">
                  <c:v>1987.8827365047755</c:v>
                </c:pt>
                <c:pt idx="23172">
                  <c:v>2041.2940812903146</c:v>
                </c:pt>
                <c:pt idx="23173">
                  <c:v>1015.0406451027945</c:v>
                </c:pt>
                <c:pt idx="23174">
                  <c:v>2004.4748322690934</c:v>
                </c:pt>
                <c:pt idx="23175">
                  <c:v>2008.1554638799821</c:v>
                </c:pt>
                <c:pt idx="23176">
                  <c:v>2020.417351887882</c:v>
                </c:pt>
                <c:pt idx="23177">
                  <c:v>2048.8237879043404</c:v>
                </c:pt>
                <c:pt idx="23178">
                  <c:v>2022.1911798330641</c:v>
                </c:pt>
                <c:pt idx="23179">
                  <c:v>1995.7217384127025</c:v>
                </c:pt>
                <c:pt idx="23180">
                  <c:v>1981.4727618912161</c:v>
                </c:pt>
                <c:pt idx="23181">
                  <c:v>1980.8836282141929</c:v>
                </c:pt>
                <c:pt idx="23182">
                  <c:v>1025.2486762688463</c:v>
                </c:pt>
                <c:pt idx="23183">
                  <c:v>2003.1009066059178</c:v>
                </c:pt>
                <c:pt idx="23184">
                  <c:v>509.64011631304305</c:v>
                </c:pt>
                <c:pt idx="23185">
                  <c:v>508.72639671331638</c:v>
                </c:pt>
                <c:pt idx="23186">
                  <c:v>994.66071326922861</c:v>
                </c:pt>
                <c:pt idx="23187">
                  <c:v>1006.7840000825419</c:v>
                </c:pt>
                <c:pt idx="23188">
                  <c:v>956.32524008202347</c:v>
                </c:pt>
                <c:pt idx="23189">
                  <c:v>981.97092688174814</c:v>
                </c:pt>
                <c:pt idx="23190">
                  <c:v>2009.5034382327385</c:v>
                </c:pt>
                <c:pt idx="23191">
                  <c:v>2007.5050650064654</c:v>
                </c:pt>
                <c:pt idx="23192">
                  <c:v>960.71932534770042</c:v>
                </c:pt>
                <c:pt idx="23193">
                  <c:v>1034.3202752273044</c:v>
                </c:pt>
                <c:pt idx="23194">
                  <c:v>1026.2473529562747</c:v>
                </c:pt>
                <c:pt idx="23195">
                  <c:v>2003.9221266159063</c:v>
                </c:pt>
                <c:pt idx="23196">
                  <c:v>999.92460437352929</c:v>
                </c:pt>
                <c:pt idx="23197">
                  <c:v>1017.7663923380793</c:v>
                </c:pt>
                <c:pt idx="23198">
                  <c:v>507.8604534589532</c:v>
                </c:pt>
                <c:pt idx="23199">
                  <c:v>997.27098344413469</c:v>
                </c:pt>
                <c:pt idx="23200">
                  <c:v>1001.3886721094317</c:v>
                </c:pt>
                <c:pt idx="23201">
                  <c:v>1988.924706055755</c:v>
                </c:pt>
                <c:pt idx="23202">
                  <c:v>2034.7833809254712</c:v>
                </c:pt>
                <c:pt idx="23203">
                  <c:v>2010.336234693385</c:v>
                </c:pt>
                <c:pt idx="23204">
                  <c:v>1016.8464200096768</c:v>
                </c:pt>
                <c:pt idx="23205">
                  <c:v>1003.2231451932063</c:v>
                </c:pt>
                <c:pt idx="23206">
                  <c:v>487.36591502722843</c:v>
                </c:pt>
                <c:pt idx="23207">
                  <c:v>505.74275186541547</c:v>
                </c:pt>
                <c:pt idx="23208">
                  <c:v>471.46068566545114</c:v>
                </c:pt>
                <c:pt idx="23209">
                  <c:v>1007.4341339477795</c:v>
                </c:pt>
                <c:pt idx="23210">
                  <c:v>1965.6058337615534</c:v>
                </c:pt>
                <c:pt idx="23211">
                  <c:v>2013.5074151112003</c:v>
                </c:pt>
                <c:pt idx="23212">
                  <c:v>2024.8213548429599</c:v>
                </c:pt>
                <c:pt idx="23213">
                  <c:v>1994.3897783036487</c:v>
                </c:pt>
                <c:pt idx="23214">
                  <c:v>2027.7695223373164</c:v>
                </c:pt>
                <c:pt idx="23215">
                  <c:v>968.10827317613587</c:v>
                </c:pt>
                <c:pt idx="23216">
                  <c:v>525.1571053417897</c:v>
                </c:pt>
                <c:pt idx="23217">
                  <c:v>992.90247656449412</c:v>
                </c:pt>
                <c:pt idx="23218">
                  <c:v>1000.369458711187</c:v>
                </c:pt>
                <c:pt idx="23219">
                  <c:v>465.83086218407976</c:v>
                </c:pt>
                <c:pt idx="23220">
                  <c:v>1994.7896958022018</c:v>
                </c:pt>
                <c:pt idx="23221">
                  <c:v>995.6511563677127</c:v>
                </c:pt>
                <c:pt idx="23222">
                  <c:v>2019.3734567359897</c:v>
                </c:pt>
                <c:pt idx="23223">
                  <c:v>1989.3275863984541</c:v>
                </c:pt>
                <c:pt idx="23224">
                  <c:v>2029.3064084510293</c:v>
                </c:pt>
                <c:pt idx="23225">
                  <c:v>2010.3119684395747</c:v>
                </c:pt>
                <c:pt idx="23226">
                  <c:v>2018.9187328282803</c:v>
                </c:pt>
                <c:pt idx="23227">
                  <c:v>1989.5580055341763</c:v>
                </c:pt>
                <c:pt idx="23228">
                  <c:v>1999.7265770100146</c:v>
                </c:pt>
                <c:pt idx="23229">
                  <c:v>981.59707782891223</c:v>
                </c:pt>
                <c:pt idx="23230">
                  <c:v>1006.4946340172856</c:v>
                </c:pt>
                <c:pt idx="23231">
                  <c:v>1034.8458805312632</c:v>
                </c:pt>
                <c:pt idx="23232">
                  <c:v>984.2124113402233</c:v>
                </c:pt>
                <c:pt idx="23233">
                  <c:v>508.81625064954017</c:v>
                </c:pt>
                <c:pt idx="23234">
                  <c:v>992.48768120922875</c:v>
                </c:pt>
                <c:pt idx="23235">
                  <c:v>976.0698439740022</c:v>
                </c:pt>
                <c:pt idx="23236">
                  <c:v>995.06373684515961</c:v>
                </c:pt>
                <c:pt idx="23237">
                  <c:v>1024.3871738642276</c:v>
                </c:pt>
                <c:pt idx="23238">
                  <c:v>999.92394736803647</c:v>
                </c:pt>
                <c:pt idx="23239">
                  <c:v>996.65775827838581</c:v>
                </c:pt>
                <c:pt idx="23240">
                  <c:v>1005.9099225405407</c:v>
                </c:pt>
                <c:pt idx="23241">
                  <c:v>474.26059424075061</c:v>
                </c:pt>
                <c:pt idx="23242">
                  <c:v>2025.6448099101995</c:v>
                </c:pt>
                <c:pt idx="23243">
                  <c:v>961.19886521461422</c:v>
                </c:pt>
                <c:pt idx="23244">
                  <c:v>1015.3597634695105</c:v>
                </c:pt>
                <c:pt idx="23245">
                  <c:v>990.18868376721696</c:v>
                </c:pt>
                <c:pt idx="23246">
                  <c:v>2016.3070302578337</c:v>
                </c:pt>
                <c:pt idx="23247">
                  <c:v>466.37101158332678</c:v>
                </c:pt>
                <c:pt idx="23248">
                  <c:v>504.20134393255466</c:v>
                </c:pt>
                <c:pt idx="23249">
                  <c:v>504.78668792183282</c:v>
                </c:pt>
                <c:pt idx="23250">
                  <c:v>512.03463647582373</c:v>
                </c:pt>
                <c:pt idx="23251">
                  <c:v>1979.8733635556562</c:v>
                </c:pt>
                <c:pt idx="23252">
                  <c:v>1009.245025890408</c:v>
                </c:pt>
                <c:pt idx="23253">
                  <c:v>1006.3424503157371</c:v>
                </c:pt>
                <c:pt idx="23254">
                  <c:v>1995.4097062778155</c:v>
                </c:pt>
                <c:pt idx="23255">
                  <c:v>457.57171848348599</c:v>
                </c:pt>
                <c:pt idx="23256">
                  <c:v>1019.5748477807313</c:v>
                </c:pt>
                <c:pt idx="23257">
                  <c:v>1962.6470123439303</c:v>
                </c:pt>
                <c:pt idx="23258">
                  <c:v>2009.5784590448782</c:v>
                </c:pt>
                <c:pt idx="23259">
                  <c:v>515.65574726314503</c:v>
                </c:pt>
                <c:pt idx="23260">
                  <c:v>1014.5248189110339</c:v>
                </c:pt>
                <c:pt idx="23261">
                  <c:v>494.33414166846592</c:v>
                </c:pt>
                <c:pt idx="23262">
                  <c:v>986.23483728310703</c:v>
                </c:pt>
                <c:pt idx="23263">
                  <c:v>1018.353868503156</c:v>
                </c:pt>
                <c:pt idx="23264">
                  <c:v>1989.441602744135</c:v>
                </c:pt>
                <c:pt idx="23265">
                  <c:v>521.88310397731118</c:v>
                </c:pt>
                <c:pt idx="23266">
                  <c:v>982.43936724488253</c:v>
                </c:pt>
                <c:pt idx="23267">
                  <c:v>989.19626002644338</c:v>
                </c:pt>
                <c:pt idx="23268">
                  <c:v>1974.1481449627568</c:v>
                </c:pt>
                <c:pt idx="23269">
                  <c:v>1995.7763164243065</c:v>
                </c:pt>
                <c:pt idx="23270">
                  <c:v>1022.0846778294721</c:v>
                </c:pt>
                <c:pt idx="23271">
                  <c:v>2021.4961533422786</c:v>
                </c:pt>
                <c:pt idx="23272">
                  <c:v>443.73688784535744</c:v>
                </c:pt>
                <c:pt idx="23273">
                  <c:v>1007.5577017642763</c:v>
                </c:pt>
                <c:pt idx="23274">
                  <c:v>988.93106601548334</c:v>
                </c:pt>
                <c:pt idx="23275">
                  <c:v>1001.3568509246394</c:v>
                </c:pt>
                <c:pt idx="23276">
                  <c:v>977.50939313503193</c:v>
                </c:pt>
                <c:pt idx="23277">
                  <c:v>2012.8473569529651</c:v>
                </c:pt>
                <c:pt idx="23278">
                  <c:v>517.46922882860315</c:v>
                </c:pt>
                <c:pt idx="23279">
                  <c:v>1010.3957007399462</c:v>
                </c:pt>
                <c:pt idx="23280">
                  <c:v>1997.3079573664299</c:v>
                </c:pt>
                <c:pt idx="23281">
                  <c:v>2011.3053059432366</c:v>
                </c:pt>
                <c:pt idx="23282">
                  <c:v>1027.7441937202043</c:v>
                </c:pt>
                <c:pt idx="23283">
                  <c:v>1000.0206523652201</c:v>
                </c:pt>
                <c:pt idx="23284">
                  <c:v>983.75892992536194</c:v>
                </c:pt>
                <c:pt idx="23285">
                  <c:v>986.03416231419419</c:v>
                </c:pt>
                <c:pt idx="23286">
                  <c:v>1995.4186474561191</c:v>
                </c:pt>
                <c:pt idx="23287">
                  <c:v>968.0659516135056</c:v>
                </c:pt>
                <c:pt idx="23288">
                  <c:v>1043.6026862115223</c:v>
                </c:pt>
                <c:pt idx="23289">
                  <c:v>983.70146978517266</c:v>
                </c:pt>
                <c:pt idx="23290">
                  <c:v>1011.1065935820736</c:v>
                </c:pt>
                <c:pt idx="23291">
                  <c:v>999.38542916069434</c:v>
                </c:pt>
                <c:pt idx="23292">
                  <c:v>2031.2678405874287</c:v>
                </c:pt>
                <c:pt idx="23293">
                  <c:v>1988.2686127056184</c:v>
                </c:pt>
                <c:pt idx="23294">
                  <c:v>954.04399980985431</c:v>
                </c:pt>
                <c:pt idx="23295">
                  <c:v>1004.9030942653375</c:v>
                </c:pt>
                <c:pt idx="23296">
                  <c:v>1026.785659721256</c:v>
                </c:pt>
                <c:pt idx="23297">
                  <c:v>990.90707638146898</c:v>
                </c:pt>
                <c:pt idx="23298">
                  <c:v>1992.1831963294146</c:v>
                </c:pt>
                <c:pt idx="23299">
                  <c:v>1968.8207704836805</c:v>
                </c:pt>
                <c:pt idx="23300">
                  <c:v>1019.232666103762</c:v>
                </c:pt>
                <c:pt idx="23301">
                  <c:v>2007.5009115331648</c:v>
                </c:pt>
                <c:pt idx="23302">
                  <c:v>1993.733049590277</c:v>
                </c:pt>
                <c:pt idx="23303">
                  <c:v>479.57197384248258</c:v>
                </c:pt>
                <c:pt idx="23304">
                  <c:v>974.84625820522695</c:v>
                </c:pt>
                <c:pt idx="23305">
                  <c:v>486.0285999227317</c:v>
                </c:pt>
                <c:pt idx="23306">
                  <c:v>997.85907389337171</c:v>
                </c:pt>
                <c:pt idx="23307">
                  <c:v>468.57617140861242</c:v>
                </c:pt>
                <c:pt idx="23308">
                  <c:v>488.71350499925205</c:v>
                </c:pt>
                <c:pt idx="23309">
                  <c:v>995.75146526223375</c:v>
                </c:pt>
                <c:pt idx="23310">
                  <c:v>1031.5037689586047</c:v>
                </c:pt>
                <c:pt idx="23311">
                  <c:v>1016.8511587569857</c:v>
                </c:pt>
                <c:pt idx="23312">
                  <c:v>1001.3487703815432</c:v>
                </c:pt>
                <c:pt idx="23313">
                  <c:v>1043.2819421398574</c:v>
                </c:pt>
                <c:pt idx="23314">
                  <c:v>985.44273311398285</c:v>
                </c:pt>
                <c:pt idx="23315">
                  <c:v>961.5817723870291</c:v>
                </c:pt>
                <c:pt idx="23316">
                  <c:v>1015.9555467952573</c:v>
                </c:pt>
                <c:pt idx="23317">
                  <c:v>998.10599258726131</c:v>
                </c:pt>
                <c:pt idx="23318">
                  <c:v>1014.6118844877026</c:v>
                </c:pt>
                <c:pt idx="23319">
                  <c:v>1031.2732352735256</c:v>
                </c:pt>
                <c:pt idx="23320">
                  <c:v>988.99837800978207</c:v>
                </c:pt>
                <c:pt idx="23321">
                  <c:v>998.66527388364034</c:v>
                </c:pt>
                <c:pt idx="23322">
                  <c:v>2022.2440298179229</c:v>
                </c:pt>
                <c:pt idx="23323">
                  <c:v>2009.2993216622817</c:v>
                </c:pt>
                <c:pt idx="23324">
                  <c:v>2032.9258318066672</c:v>
                </c:pt>
                <c:pt idx="23325">
                  <c:v>1968.4671617572474</c:v>
                </c:pt>
                <c:pt idx="23326">
                  <c:v>530.20761497261867</c:v>
                </c:pt>
                <c:pt idx="23327">
                  <c:v>1032.2663305941544</c:v>
                </c:pt>
                <c:pt idx="23328">
                  <c:v>948.36636276395654</c:v>
                </c:pt>
                <c:pt idx="23329">
                  <c:v>996.97902768559265</c:v>
                </c:pt>
                <c:pt idx="23330">
                  <c:v>2018.2544622461216</c:v>
                </c:pt>
                <c:pt idx="23331">
                  <c:v>1003.3620687455784</c:v>
                </c:pt>
                <c:pt idx="23332">
                  <c:v>981.44234314202117</c:v>
                </c:pt>
                <c:pt idx="23333">
                  <c:v>1996.2074995085761</c:v>
                </c:pt>
                <c:pt idx="23334">
                  <c:v>1993.6711774838877</c:v>
                </c:pt>
                <c:pt idx="23335">
                  <c:v>995.13762413222844</c:v>
                </c:pt>
                <c:pt idx="23336">
                  <c:v>1049.1725546765813</c:v>
                </c:pt>
                <c:pt idx="23337">
                  <c:v>983.85060740742506</c:v>
                </c:pt>
                <c:pt idx="23338">
                  <c:v>985.22509839408087</c:v>
                </c:pt>
                <c:pt idx="23339">
                  <c:v>1014.6214285120635</c:v>
                </c:pt>
                <c:pt idx="23340">
                  <c:v>1001.3502718553863</c:v>
                </c:pt>
                <c:pt idx="23341">
                  <c:v>2012.3343769566</c:v>
                </c:pt>
                <c:pt idx="23342">
                  <c:v>2017.6130022077782</c:v>
                </c:pt>
                <c:pt idx="23343">
                  <c:v>1964.5540414514419</c:v>
                </c:pt>
                <c:pt idx="23344">
                  <c:v>1038.6352003267236</c:v>
                </c:pt>
                <c:pt idx="23345">
                  <c:v>1998.1027131092251</c:v>
                </c:pt>
                <c:pt idx="23346">
                  <c:v>2006.2768239608072</c:v>
                </c:pt>
                <c:pt idx="23347">
                  <c:v>1995.7480850516756</c:v>
                </c:pt>
                <c:pt idx="23348">
                  <c:v>2027.501151890702</c:v>
                </c:pt>
                <c:pt idx="23349">
                  <c:v>2017.6511942696688</c:v>
                </c:pt>
                <c:pt idx="23350">
                  <c:v>1980.2191351474137</c:v>
                </c:pt>
                <c:pt idx="23351">
                  <c:v>1962.6833838027599</c:v>
                </c:pt>
                <c:pt idx="23352">
                  <c:v>1023.4525897591731</c:v>
                </c:pt>
                <c:pt idx="23353">
                  <c:v>1016.2364615673554</c:v>
                </c:pt>
                <c:pt idx="23354">
                  <c:v>466.57587618270924</c:v>
                </c:pt>
                <c:pt idx="23355">
                  <c:v>479.06283504384754</c:v>
                </c:pt>
                <c:pt idx="23356">
                  <c:v>991.56609001925085</c:v>
                </c:pt>
                <c:pt idx="23357">
                  <c:v>2036.5497532444392</c:v>
                </c:pt>
                <c:pt idx="23358">
                  <c:v>975.59710342770506</c:v>
                </c:pt>
                <c:pt idx="23359">
                  <c:v>2025.226101593375</c:v>
                </c:pt>
                <c:pt idx="23360">
                  <c:v>1991.7874843192162</c:v>
                </c:pt>
                <c:pt idx="23361">
                  <c:v>2012.7654379213534</c:v>
                </c:pt>
                <c:pt idx="23362">
                  <c:v>1004.1537519690435</c:v>
                </c:pt>
                <c:pt idx="23363">
                  <c:v>997.58296695520335</c:v>
                </c:pt>
                <c:pt idx="23364">
                  <c:v>1011.8077054297977</c:v>
                </c:pt>
                <c:pt idx="23365">
                  <c:v>965.94792689638359</c:v>
                </c:pt>
                <c:pt idx="23366">
                  <c:v>988.06019394888688</c:v>
                </c:pt>
                <c:pt idx="23367">
                  <c:v>987.81602694590879</c:v>
                </c:pt>
                <c:pt idx="23368">
                  <c:v>1043.9497838072355</c:v>
                </c:pt>
                <c:pt idx="23369">
                  <c:v>975.8349321297934</c:v>
                </c:pt>
                <c:pt idx="23370">
                  <c:v>974.74588223817977</c:v>
                </c:pt>
                <c:pt idx="23371">
                  <c:v>1004.0886843792265</c:v>
                </c:pt>
                <c:pt idx="23372">
                  <c:v>977.68528365569387</c:v>
                </c:pt>
                <c:pt idx="23373">
                  <c:v>994.34585294917508</c:v>
                </c:pt>
                <c:pt idx="23374">
                  <c:v>500.07140381571759</c:v>
                </c:pt>
                <c:pt idx="23375">
                  <c:v>993.55129640095981</c:v>
                </c:pt>
                <c:pt idx="23376">
                  <c:v>1030.5588059660711</c:v>
                </c:pt>
                <c:pt idx="23377">
                  <c:v>975.48313778240311</c:v>
                </c:pt>
                <c:pt idx="23378">
                  <c:v>982.82743288616643</c:v>
                </c:pt>
                <c:pt idx="23379">
                  <c:v>1002.8802201782338</c:v>
                </c:pt>
                <c:pt idx="23380">
                  <c:v>989.03323890110266</c:v>
                </c:pt>
                <c:pt idx="23381">
                  <c:v>498.05010642367188</c:v>
                </c:pt>
                <c:pt idx="23382">
                  <c:v>500.08637201057252</c:v>
                </c:pt>
                <c:pt idx="23383">
                  <c:v>985.69285157635579</c:v>
                </c:pt>
                <c:pt idx="23384">
                  <c:v>970.63130389122261</c:v>
                </c:pt>
                <c:pt idx="23385">
                  <c:v>998.75574500224718</c:v>
                </c:pt>
                <c:pt idx="23386">
                  <c:v>995.03637689610537</c:v>
                </c:pt>
                <c:pt idx="23387">
                  <c:v>990.59411176764115</c:v>
                </c:pt>
                <c:pt idx="23388">
                  <c:v>1005.5784753075827</c:v>
                </c:pt>
                <c:pt idx="23389">
                  <c:v>954.45193420396117</c:v>
                </c:pt>
                <c:pt idx="23390">
                  <c:v>1003.9523816164606</c:v>
                </c:pt>
                <c:pt idx="23391">
                  <c:v>1983.2848965229794</c:v>
                </c:pt>
                <c:pt idx="23392">
                  <c:v>512.35998149404577</c:v>
                </c:pt>
                <c:pt idx="23393">
                  <c:v>512.4725653666959</c:v>
                </c:pt>
                <c:pt idx="23394">
                  <c:v>1000.7820031921621</c:v>
                </c:pt>
                <c:pt idx="23395">
                  <c:v>986.75029183301922</c:v>
                </c:pt>
                <c:pt idx="23396">
                  <c:v>492.28533767584059</c:v>
                </c:pt>
                <c:pt idx="23397">
                  <c:v>965.82612413255401</c:v>
                </c:pt>
                <c:pt idx="23398">
                  <c:v>1981.9102314970387</c:v>
                </c:pt>
                <c:pt idx="23399">
                  <c:v>972.17957998534087</c:v>
                </c:pt>
                <c:pt idx="23400">
                  <c:v>479.73772577190869</c:v>
                </c:pt>
                <c:pt idx="23401">
                  <c:v>985.32269639278161</c:v>
                </c:pt>
                <c:pt idx="23402">
                  <c:v>1031.9840896679966</c:v>
                </c:pt>
                <c:pt idx="23403">
                  <c:v>514.56986557624623</c:v>
                </c:pt>
                <c:pt idx="23404">
                  <c:v>1029.0337903532807</c:v>
                </c:pt>
                <c:pt idx="23405">
                  <c:v>2028.0150733848138</c:v>
                </c:pt>
                <c:pt idx="23406">
                  <c:v>1983.991240170006</c:v>
                </c:pt>
                <c:pt idx="23407">
                  <c:v>2016.4395204204659</c:v>
                </c:pt>
                <c:pt idx="23408">
                  <c:v>2019.5317162951221</c:v>
                </c:pt>
                <c:pt idx="23409">
                  <c:v>987.41140196365359</c:v>
                </c:pt>
                <c:pt idx="23410">
                  <c:v>1974.3020881040447</c:v>
                </c:pt>
                <c:pt idx="23411">
                  <c:v>977.78663735182909</c:v>
                </c:pt>
                <c:pt idx="23412">
                  <c:v>1012.7320551958007</c:v>
                </c:pt>
                <c:pt idx="23413">
                  <c:v>1995.3911025287468</c:v>
                </c:pt>
                <c:pt idx="23414">
                  <c:v>1010.2134698019699</c:v>
                </c:pt>
                <c:pt idx="23415">
                  <c:v>965.96219700180029</c:v>
                </c:pt>
                <c:pt idx="23416">
                  <c:v>977.23262622100913</c:v>
                </c:pt>
                <c:pt idx="23417">
                  <c:v>2013.915423514647</c:v>
                </c:pt>
                <c:pt idx="23418">
                  <c:v>1024.0939963394815</c:v>
                </c:pt>
                <c:pt idx="23419">
                  <c:v>986.69621768060824</c:v>
                </c:pt>
                <c:pt idx="23420">
                  <c:v>1001.4528540389481</c:v>
                </c:pt>
                <c:pt idx="23421">
                  <c:v>998.90944523735857</c:v>
                </c:pt>
                <c:pt idx="23422">
                  <c:v>985.70699853467727</c:v>
                </c:pt>
                <c:pt idx="23423">
                  <c:v>1016.5086996964258</c:v>
                </c:pt>
                <c:pt idx="23424">
                  <c:v>975.70337534810722</c:v>
                </c:pt>
                <c:pt idx="23425">
                  <c:v>498.27053335079256</c:v>
                </c:pt>
                <c:pt idx="23426">
                  <c:v>510.33204127704067</c:v>
                </c:pt>
                <c:pt idx="23427">
                  <c:v>2007.8561640106561</c:v>
                </c:pt>
                <c:pt idx="23428">
                  <c:v>1006.4505121069468</c:v>
                </c:pt>
                <c:pt idx="23429">
                  <c:v>540.23261154476802</c:v>
                </c:pt>
                <c:pt idx="23430">
                  <c:v>464.50656977333801</c:v>
                </c:pt>
                <c:pt idx="23431">
                  <c:v>1001.0710556599736</c:v>
                </c:pt>
                <c:pt idx="23432">
                  <c:v>1985.6641973951535</c:v>
                </c:pt>
                <c:pt idx="23433">
                  <c:v>2023.1954076403656</c:v>
                </c:pt>
                <c:pt idx="23434">
                  <c:v>504.88912651477159</c:v>
                </c:pt>
                <c:pt idx="23435">
                  <c:v>1977.2606128290736</c:v>
                </c:pt>
                <c:pt idx="23436">
                  <c:v>2002.1740819624479</c:v>
                </c:pt>
                <c:pt idx="23437">
                  <c:v>2008.9687151205264</c:v>
                </c:pt>
                <c:pt idx="23438">
                  <c:v>2007.4272744554582</c:v>
                </c:pt>
                <c:pt idx="23439">
                  <c:v>517.78472458322676</c:v>
                </c:pt>
                <c:pt idx="23440">
                  <c:v>994.3054315908779</c:v>
                </c:pt>
                <c:pt idx="23441">
                  <c:v>1983.2432918581424</c:v>
                </c:pt>
                <c:pt idx="23442">
                  <c:v>2009.5680576651687</c:v>
                </c:pt>
                <c:pt idx="23443">
                  <c:v>1939.5734206791749</c:v>
                </c:pt>
                <c:pt idx="23444">
                  <c:v>983.34234898321097</c:v>
                </c:pt>
                <c:pt idx="23445">
                  <c:v>1000.6050598507812</c:v>
                </c:pt>
                <c:pt idx="23446">
                  <c:v>1020.376653997796</c:v>
                </c:pt>
                <c:pt idx="23447">
                  <c:v>1988.3347783803408</c:v>
                </c:pt>
                <c:pt idx="23448">
                  <c:v>2003.2335040046353</c:v>
                </c:pt>
                <c:pt idx="23449">
                  <c:v>1978.9319913830095</c:v>
                </c:pt>
                <c:pt idx="23450">
                  <c:v>1976.6123430354678</c:v>
                </c:pt>
                <c:pt idx="23451">
                  <c:v>1979.1535689527605</c:v>
                </c:pt>
                <c:pt idx="23452">
                  <c:v>2004.3763747493972</c:v>
                </c:pt>
                <c:pt idx="23453">
                  <c:v>1976.8052036669583</c:v>
                </c:pt>
                <c:pt idx="23454">
                  <c:v>1969.5702718363525</c:v>
                </c:pt>
                <c:pt idx="23455">
                  <c:v>1990.5331940002409</c:v>
                </c:pt>
                <c:pt idx="23456">
                  <c:v>2000.8201955021495</c:v>
                </c:pt>
                <c:pt idx="23457">
                  <c:v>2005.8337353430054</c:v>
                </c:pt>
                <c:pt idx="23458">
                  <c:v>2029.6380028604265</c:v>
                </c:pt>
                <c:pt idx="23459">
                  <c:v>1980.0179132115607</c:v>
                </c:pt>
                <c:pt idx="23460">
                  <c:v>1043.3709094775484</c:v>
                </c:pt>
                <c:pt idx="23461">
                  <c:v>2001.9175460210729</c:v>
                </c:pt>
                <c:pt idx="23462">
                  <c:v>2010.999534003003</c:v>
                </c:pt>
                <c:pt idx="23463">
                  <c:v>495.29715858556006</c:v>
                </c:pt>
                <c:pt idx="23464">
                  <c:v>1008.1988582551681</c:v>
                </c:pt>
                <c:pt idx="23465">
                  <c:v>1015.5423498558285</c:v>
                </c:pt>
                <c:pt idx="23466">
                  <c:v>2031.020544634609</c:v>
                </c:pt>
                <c:pt idx="23467">
                  <c:v>1999.544195572463</c:v>
                </c:pt>
                <c:pt idx="23468">
                  <c:v>1005.2039151805708</c:v>
                </c:pt>
                <c:pt idx="23469">
                  <c:v>1013.8789977441388</c:v>
                </c:pt>
                <c:pt idx="23470">
                  <c:v>991.59761793854477</c:v>
                </c:pt>
                <c:pt idx="23471">
                  <c:v>1016.3388245296918</c:v>
                </c:pt>
                <c:pt idx="23472">
                  <c:v>977.1765709173709</c:v>
                </c:pt>
                <c:pt idx="23473">
                  <c:v>2006.0929378868095</c:v>
                </c:pt>
                <c:pt idx="23474">
                  <c:v>2030.299434929899</c:v>
                </c:pt>
                <c:pt idx="23475">
                  <c:v>1964.1746437202967</c:v>
                </c:pt>
                <c:pt idx="23476">
                  <c:v>495.42396493632191</c:v>
                </c:pt>
                <c:pt idx="23477">
                  <c:v>501.1267047493447</c:v>
                </c:pt>
                <c:pt idx="23478">
                  <c:v>541.27171945853956</c:v>
                </c:pt>
                <c:pt idx="23479">
                  <c:v>509.21151225831562</c:v>
                </c:pt>
                <c:pt idx="23480">
                  <c:v>1992.6576740756636</c:v>
                </c:pt>
                <c:pt idx="23481">
                  <c:v>532.30395023194126</c:v>
                </c:pt>
                <c:pt idx="23482">
                  <c:v>1013.205290489724</c:v>
                </c:pt>
                <c:pt idx="23483">
                  <c:v>1014.5158725976656</c:v>
                </c:pt>
                <c:pt idx="23484">
                  <c:v>1001.5661540277096</c:v>
                </c:pt>
                <c:pt idx="23485">
                  <c:v>1029.290752292128</c:v>
                </c:pt>
                <c:pt idx="23486">
                  <c:v>962.87502464876491</c:v>
                </c:pt>
                <c:pt idx="23487">
                  <c:v>989.5619792126721</c:v>
                </c:pt>
                <c:pt idx="23488">
                  <c:v>1008.0190892096201</c:v>
                </c:pt>
                <c:pt idx="23489">
                  <c:v>1959.0757684031846</c:v>
                </c:pt>
                <c:pt idx="23490">
                  <c:v>514.74368410912996</c:v>
                </c:pt>
                <c:pt idx="23491">
                  <c:v>1995.1973924446481</c:v>
                </c:pt>
                <c:pt idx="23492">
                  <c:v>2002.0538017752838</c:v>
                </c:pt>
                <c:pt idx="23493">
                  <c:v>1989.2144334533991</c:v>
                </c:pt>
                <c:pt idx="23494">
                  <c:v>992.32553999566096</c:v>
                </c:pt>
                <c:pt idx="23495">
                  <c:v>1007.0095942438714</c:v>
                </c:pt>
                <c:pt idx="23496">
                  <c:v>1003.7260811007052</c:v>
                </c:pt>
                <c:pt idx="23497">
                  <c:v>2012.3567215080172</c:v>
                </c:pt>
                <c:pt idx="23498">
                  <c:v>1032.60638823818</c:v>
                </c:pt>
                <c:pt idx="23499">
                  <c:v>1024.7789205015677</c:v>
                </c:pt>
                <c:pt idx="23500">
                  <c:v>2019.1916284432955</c:v>
                </c:pt>
                <c:pt idx="23501">
                  <c:v>492.27177967903475</c:v>
                </c:pt>
                <c:pt idx="23502">
                  <c:v>983.24487220837466</c:v>
                </c:pt>
                <c:pt idx="23503">
                  <c:v>986.47543781206639</c:v>
                </c:pt>
                <c:pt idx="23504">
                  <c:v>1961.8894602075536</c:v>
                </c:pt>
                <c:pt idx="23505">
                  <c:v>978.76793031437512</c:v>
                </c:pt>
                <c:pt idx="23506">
                  <c:v>491.33407266539598</c:v>
                </c:pt>
                <c:pt idx="23507">
                  <c:v>1013.2426683845432</c:v>
                </c:pt>
                <c:pt idx="23508">
                  <c:v>1986.0327808972606</c:v>
                </c:pt>
                <c:pt idx="23509">
                  <c:v>2006.7944458373076</c:v>
                </c:pt>
                <c:pt idx="23510">
                  <c:v>2032.8852353311204</c:v>
                </c:pt>
                <c:pt idx="23511">
                  <c:v>985.08914027900448</c:v>
                </c:pt>
                <c:pt idx="23512">
                  <c:v>1000.6391441704834</c:v>
                </c:pt>
                <c:pt idx="23513">
                  <c:v>1999.5068237542953</c:v>
                </c:pt>
                <c:pt idx="23514">
                  <c:v>2030.2194326548631</c:v>
                </c:pt>
                <c:pt idx="23515">
                  <c:v>1996.6901353987566</c:v>
                </c:pt>
                <c:pt idx="23516">
                  <c:v>1988.0309563004648</c:v>
                </c:pt>
                <c:pt idx="23517">
                  <c:v>1002.1430711723988</c:v>
                </c:pt>
                <c:pt idx="23518">
                  <c:v>1983.270388419867</c:v>
                </c:pt>
                <c:pt idx="23519">
                  <c:v>474.48493948822602</c:v>
                </c:pt>
                <c:pt idx="23520">
                  <c:v>993.47469487451463</c:v>
                </c:pt>
                <c:pt idx="23521">
                  <c:v>1000.9485386778</c:v>
                </c:pt>
                <c:pt idx="23522">
                  <c:v>1027.2248827769547</c:v>
                </c:pt>
                <c:pt idx="23523">
                  <c:v>993.14082357320035</c:v>
                </c:pt>
                <c:pt idx="23524">
                  <c:v>2001.7657685434308</c:v>
                </c:pt>
                <c:pt idx="23525">
                  <c:v>1988.6364485702093</c:v>
                </c:pt>
                <c:pt idx="23526">
                  <c:v>987.21234572957223</c:v>
                </c:pt>
                <c:pt idx="23527">
                  <c:v>2032.8337364406564</c:v>
                </c:pt>
                <c:pt idx="23528">
                  <c:v>514.44107363704859</c:v>
                </c:pt>
                <c:pt idx="23529">
                  <c:v>1997.7666007426019</c:v>
                </c:pt>
                <c:pt idx="23530">
                  <c:v>2012.0132399943855</c:v>
                </c:pt>
                <c:pt idx="23531">
                  <c:v>513.54957758842284</c:v>
                </c:pt>
                <c:pt idx="23532">
                  <c:v>979.85298044956244</c:v>
                </c:pt>
                <c:pt idx="23533">
                  <c:v>977.3848275951309</c:v>
                </c:pt>
                <c:pt idx="23534">
                  <c:v>995.44541855155899</c:v>
                </c:pt>
                <c:pt idx="23535">
                  <c:v>1036.7411992233383</c:v>
                </c:pt>
                <c:pt idx="23536">
                  <c:v>2019.6204378509867</c:v>
                </c:pt>
                <c:pt idx="23537">
                  <c:v>487.72871080922761</c:v>
                </c:pt>
                <c:pt idx="23538">
                  <c:v>1020.5750150608551</c:v>
                </c:pt>
                <c:pt idx="23539">
                  <c:v>982.34014329672584</c:v>
                </c:pt>
                <c:pt idx="23540">
                  <c:v>992.98445380934947</c:v>
                </c:pt>
                <c:pt idx="23541">
                  <c:v>992.81807204857114</c:v>
                </c:pt>
                <c:pt idx="23542">
                  <c:v>979.50289054603343</c:v>
                </c:pt>
                <c:pt idx="23543">
                  <c:v>973.23196140479081</c:v>
                </c:pt>
                <c:pt idx="23544">
                  <c:v>1005.3817508610756</c:v>
                </c:pt>
                <c:pt idx="23545">
                  <c:v>1988.611195145485</c:v>
                </c:pt>
                <c:pt idx="23546">
                  <c:v>1011.1812612991124</c:v>
                </c:pt>
                <c:pt idx="23547">
                  <c:v>501.02911540641134</c:v>
                </c:pt>
                <c:pt idx="23548">
                  <c:v>1017.7794281557736</c:v>
                </c:pt>
                <c:pt idx="23549">
                  <c:v>1013.1718075602529</c:v>
                </c:pt>
                <c:pt idx="23550">
                  <c:v>986.21340517631506</c:v>
                </c:pt>
                <c:pt idx="23551">
                  <c:v>1988.4049458958539</c:v>
                </c:pt>
                <c:pt idx="23552">
                  <c:v>2006.8180352383583</c:v>
                </c:pt>
                <c:pt idx="23553">
                  <c:v>2013.4218851422161</c:v>
                </c:pt>
                <c:pt idx="23554">
                  <c:v>2016.3541199515341</c:v>
                </c:pt>
                <c:pt idx="23555">
                  <c:v>1997.6906150133339</c:v>
                </c:pt>
                <c:pt idx="23556">
                  <c:v>2008.6553131181502</c:v>
                </c:pt>
                <c:pt idx="23557">
                  <c:v>1017.2959496240825</c:v>
                </c:pt>
                <c:pt idx="23558">
                  <c:v>1009.2583588755604</c:v>
                </c:pt>
                <c:pt idx="23559">
                  <c:v>964.09420888252873</c:v>
                </c:pt>
                <c:pt idx="23560">
                  <c:v>2001.9069848853346</c:v>
                </c:pt>
                <c:pt idx="23561">
                  <c:v>1010.7204624492324</c:v>
                </c:pt>
                <c:pt idx="23562">
                  <c:v>997.54625202973841</c:v>
                </c:pt>
                <c:pt idx="23563">
                  <c:v>483.37176372127595</c:v>
                </c:pt>
                <c:pt idx="23564">
                  <c:v>991.56045230023676</c:v>
                </c:pt>
                <c:pt idx="23565">
                  <c:v>1026.227947266452</c:v>
                </c:pt>
                <c:pt idx="23566">
                  <c:v>987.19234206513454</c:v>
                </c:pt>
                <c:pt idx="23567">
                  <c:v>965.85140966825782</c:v>
                </c:pt>
                <c:pt idx="23568">
                  <c:v>998.10853269485574</c:v>
                </c:pt>
                <c:pt idx="23569">
                  <c:v>958.27554780069283</c:v>
                </c:pt>
                <c:pt idx="23570">
                  <c:v>1993.8259785464088</c:v>
                </c:pt>
                <c:pt idx="23571">
                  <c:v>2033.6802877763309</c:v>
                </c:pt>
                <c:pt idx="23572">
                  <c:v>466.62304846299304</c:v>
                </c:pt>
                <c:pt idx="23573">
                  <c:v>1975.4558255161628</c:v>
                </c:pt>
                <c:pt idx="23574">
                  <c:v>1983.6245768845533</c:v>
                </c:pt>
                <c:pt idx="23575">
                  <c:v>1976.6771746150587</c:v>
                </c:pt>
                <c:pt idx="23576">
                  <c:v>997.29846522610956</c:v>
                </c:pt>
                <c:pt idx="23577">
                  <c:v>982.49159866221328</c:v>
                </c:pt>
                <c:pt idx="23578">
                  <c:v>498.42095011933537</c:v>
                </c:pt>
                <c:pt idx="23579">
                  <c:v>947.54305632123544</c:v>
                </c:pt>
                <c:pt idx="23580">
                  <c:v>991.38856950680668</c:v>
                </c:pt>
                <c:pt idx="23581">
                  <c:v>509.59508289950122</c:v>
                </c:pt>
                <c:pt idx="23582">
                  <c:v>507.23752023468251</c:v>
                </c:pt>
                <c:pt idx="23583">
                  <c:v>507.68570789312224</c:v>
                </c:pt>
                <c:pt idx="23584">
                  <c:v>477.4493317709958</c:v>
                </c:pt>
                <c:pt idx="23585">
                  <c:v>978.79547211954946</c:v>
                </c:pt>
                <c:pt idx="23586">
                  <c:v>994.2050677670386</c:v>
                </c:pt>
                <c:pt idx="23587">
                  <c:v>1032.9157613312948</c:v>
                </c:pt>
                <c:pt idx="23588">
                  <c:v>1985.5616729273656</c:v>
                </c:pt>
                <c:pt idx="23589">
                  <c:v>2001.4425557957245</c:v>
                </c:pt>
                <c:pt idx="23590">
                  <c:v>2000.2533647237913</c:v>
                </c:pt>
                <c:pt idx="23591">
                  <c:v>1018.7349422383672</c:v>
                </c:pt>
                <c:pt idx="23592">
                  <c:v>1018.299341195396</c:v>
                </c:pt>
                <c:pt idx="23593">
                  <c:v>1001.5514325275528</c:v>
                </c:pt>
                <c:pt idx="23594">
                  <c:v>1997.7801219958012</c:v>
                </c:pt>
                <c:pt idx="23595">
                  <c:v>2001.5019925251834</c:v>
                </c:pt>
                <c:pt idx="23596">
                  <c:v>990.27424176481463</c:v>
                </c:pt>
                <c:pt idx="23597">
                  <c:v>473.54185305578534</c:v>
                </c:pt>
                <c:pt idx="23598">
                  <c:v>508.76744722416555</c:v>
                </c:pt>
                <c:pt idx="23599">
                  <c:v>1116.5447003103043</c:v>
                </c:pt>
                <c:pt idx="23600">
                  <c:v>1993.1771029574752</c:v>
                </c:pt>
                <c:pt idx="23601">
                  <c:v>1976.0282190426517</c:v>
                </c:pt>
                <c:pt idx="23602">
                  <c:v>1975.0796207895298</c:v>
                </c:pt>
                <c:pt idx="23603">
                  <c:v>1983.6490069680742</c:v>
                </c:pt>
                <c:pt idx="23604">
                  <c:v>998.8125491323176</c:v>
                </c:pt>
                <c:pt idx="23605">
                  <c:v>985.70544623956857</c:v>
                </c:pt>
                <c:pt idx="23606">
                  <c:v>515.67378586000257</c:v>
                </c:pt>
                <c:pt idx="23607">
                  <c:v>533.22642008872788</c:v>
                </c:pt>
                <c:pt idx="23608">
                  <c:v>987.15672225173216</c:v>
                </c:pt>
                <c:pt idx="23609">
                  <c:v>975.99322613662412</c:v>
                </c:pt>
                <c:pt idx="23610">
                  <c:v>1060.8236882951207</c:v>
                </c:pt>
                <c:pt idx="23611">
                  <c:v>1029.6866685521834</c:v>
                </c:pt>
                <c:pt idx="23612">
                  <c:v>994.18903229954242</c:v>
                </c:pt>
                <c:pt idx="23613">
                  <c:v>2019.0022778086413</c:v>
                </c:pt>
                <c:pt idx="23614">
                  <c:v>997.16239198632525</c:v>
                </c:pt>
                <c:pt idx="23615">
                  <c:v>986.09174933278018</c:v>
                </c:pt>
                <c:pt idx="23616">
                  <c:v>468.48690122802492</c:v>
                </c:pt>
                <c:pt idx="23617">
                  <c:v>2018.3571687814724</c:v>
                </c:pt>
                <c:pt idx="23618">
                  <c:v>1981.2861225353847</c:v>
                </c:pt>
                <c:pt idx="23619">
                  <c:v>976.4275947294592</c:v>
                </c:pt>
                <c:pt idx="23620">
                  <c:v>523.96618090407105</c:v>
                </c:pt>
                <c:pt idx="23621">
                  <c:v>1004.5468985488303</c:v>
                </c:pt>
                <c:pt idx="23622">
                  <c:v>509.13802310337331</c:v>
                </c:pt>
                <c:pt idx="23623">
                  <c:v>515.15028713942331</c:v>
                </c:pt>
                <c:pt idx="23624">
                  <c:v>1022.7954640379893</c:v>
                </c:pt>
                <c:pt idx="23625">
                  <c:v>1007.7701142853664</c:v>
                </c:pt>
                <c:pt idx="23626">
                  <c:v>999.01347109533629</c:v>
                </c:pt>
                <c:pt idx="23627">
                  <c:v>1009.965490716296</c:v>
                </c:pt>
                <c:pt idx="23628">
                  <c:v>980.8459816011424</c:v>
                </c:pt>
                <c:pt idx="23629">
                  <c:v>993.65931504526657</c:v>
                </c:pt>
                <c:pt idx="23630">
                  <c:v>513.14292413139117</c:v>
                </c:pt>
                <c:pt idx="23631">
                  <c:v>1005.5186618087221</c:v>
                </c:pt>
                <c:pt idx="23632">
                  <c:v>991.46291314049927</c:v>
                </c:pt>
                <c:pt idx="23633">
                  <c:v>1060.5399044260696</c:v>
                </c:pt>
                <c:pt idx="23634">
                  <c:v>992.56827960428632</c:v>
                </c:pt>
                <c:pt idx="23635">
                  <c:v>1029.3287341322862</c:v>
                </c:pt>
                <c:pt idx="23636">
                  <c:v>516.32210625857113</c:v>
                </c:pt>
                <c:pt idx="23637">
                  <c:v>992.47909664793963</c:v>
                </c:pt>
                <c:pt idx="23638">
                  <c:v>1981.6188454477324</c:v>
                </c:pt>
                <c:pt idx="23639">
                  <c:v>973.40851301346163</c:v>
                </c:pt>
                <c:pt idx="23640">
                  <c:v>970.60427927877811</c:v>
                </c:pt>
                <c:pt idx="23641">
                  <c:v>985.37370878390107</c:v>
                </c:pt>
                <c:pt idx="23642">
                  <c:v>991.29324230525913</c:v>
                </c:pt>
                <c:pt idx="23643">
                  <c:v>1041.0054436506746</c:v>
                </c:pt>
                <c:pt idx="23644">
                  <c:v>1977.08107673631</c:v>
                </c:pt>
                <c:pt idx="23645">
                  <c:v>1974.1019640815643</c:v>
                </c:pt>
                <c:pt idx="23646">
                  <c:v>491.47593491540829</c:v>
                </c:pt>
                <c:pt idx="23647">
                  <c:v>985.22830532056537</c:v>
                </c:pt>
                <c:pt idx="23648">
                  <c:v>1995.729926991479</c:v>
                </c:pt>
                <c:pt idx="23649">
                  <c:v>990.42299671531237</c:v>
                </c:pt>
                <c:pt idx="23650">
                  <c:v>1016.6156130856211</c:v>
                </c:pt>
                <c:pt idx="23651">
                  <c:v>2025.4204001128071</c:v>
                </c:pt>
                <c:pt idx="23652">
                  <c:v>1026.7989496444534</c:v>
                </c:pt>
                <c:pt idx="23653">
                  <c:v>1970.9951870192044</c:v>
                </c:pt>
                <c:pt idx="23654">
                  <c:v>514.20041247506447</c:v>
                </c:pt>
                <c:pt idx="23655">
                  <c:v>500.91711324191147</c:v>
                </c:pt>
                <c:pt idx="23656">
                  <c:v>985.37621111974363</c:v>
                </c:pt>
                <c:pt idx="23657">
                  <c:v>980.50284025071971</c:v>
                </c:pt>
                <c:pt idx="23658">
                  <c:v>493.10421910638661</c:v>
                </c:pt>
                <c:pt idx="23659">
                  <c:v>508.20722719639616</c:v>
                </c:pt>
                <c:pt idx="23660">
                  <c:v>1983.5068115938755</c:v>
                </c:pt>
                <c:pt idx="23661">
                  <c:v>1019.7103292659713</c:v>
                </c:pt>
                <c:pt idx="23662">
                  <c:v>2004.1391193701249</c:v>
                </c:pt>
                <c:pt idx="23663">
                  <c:v>1978.0419460439009</c:v>
                </c:pt>
                <c:pt idx="23664">
                  <c:v>1995.75457292075</c:v>
                </c:pt>
                <c:pt idx="23665">
                  <c:v>485.7578282577195</c:v>
                </c:pt>
                <c:pt idx="23666">
                  <c:v>474.09095508194451</c:v>
                </c:pt>
                <c:pt idx="23667">
                  <c:v>987.76646508382305</c:v>
                </c:pt>
                <c:pt idx="23668">
                  <c:v>1057.2639775756068</c:v>
                </c:pt>
                <c:pt idx="23669">
                  <c:v>1015.6302663981039</c:v>
                </c:pt>
                <c:pt idx="23670">
                  <c:v>1000.9759606600517</c:v>
                </c:pt>
                <c:pt idx="23671">
                  <c:v>1969.900110290642</c:v>
                </c:pt>
                <c:pt idx="23672">
                  <c:v>485.06045619587826</c:v>
                </c:pt>
                <c:pt idx="23673">
                  <c:v>2018.9546394987719</c:v>
                </c:pt>
                <c:pt idx="23674">
                  <c:v>1986.1551646004589</c:v>
                </c:pt>
                <c:pt idx="23675">
                  <c:v>1018.3544568719024</c:v>
                </c:pt>
                <c:pt idx="23676">
                  <c:v>1006.2401398445244</c:v>
                </c:pt>
                <c:pt idx="23677">
                  <c:v>996.1103702168798</c:v>
                </c:pt>
                <c:pt idx="23678">
                  <c:v>525.41474653040871</c:v>
                </c:pt>
                <c:pt idx="23679">
                  <c:v>1980.4908811577095</c:v>
                </c:pt>
                <c:pt idx="23680">
                  <c:v>1980.7294471647233</c:v>
                </c:pt>
                <c:pt idx="23681">
                  <c:v>2004.0431942431724</c:v>
                </c:pt>
                <c:pt idx="23682">
                  <c:v>1996.361677541222</c:v>
                </c:pt>
                <c:pt idx="23683">
                  <c:v>1978.2986993308189</c:v>
                </c:pt>
                <c:pt idx="23684">
                  <c:v>973.18173413635918</c:v>
                </c:pt>
                <c:pt idx="23685">
                  <c:v>1968.258186693794</c:v>
                </c:pt>
                <c:pt idx="23686">
                  <c:v>1990.4883758037727</c:v>
                </c:pt>
                <c:pt idx="23687">
                  <c:v>2005.554052671371</c:v>
                </c:pt>
                <c:pt idx="23688">
                  <c:v>2008.2964039468038</c:v>
                </c:pt>
                <c:pt idx="23689">
                  <c:v>977.25247830299736</c:v>
                </c:pt>
                <c:pt idx="23690">
                  <c:v>515.96507404325939</c:v>
                </c:pt>
                <c:pt idx="23691">
                  <c:v>1001.9375353532096</c:v>
                </c:pt>
                <c:pt idx="23692">
                  <c:v>2000.2913607680475</c:v>
                </c:pt>
                <c:pt idx="23693">
                  <c:v>1005.436572975896</c:v>
                </c:pt>
                <c:pt idx="23694">
                  <c:v>986.21588538292815</c:v>
                </c:pt>
                <c:pt idx="23695">
                  <c:v>998.37507229169387</c:v>
                </c:pt>
                <c:pt idx="23696">
                  <c:v>1984.7313365118605</c:v>
                </c:pt>
                <c:pt idx="23697">
                  <c:v>2010.5441469164475</c:v>
                </c:pt>
                <c:pt idx="23698">
                  <c:v>2000.8053034966074</c:v>
                </c:pt>
                <c:pt idx="23699">
                  <c:v>2005.6182466751386</c:v>
                </c:pt>
                <c:pt idx="23700">
                  <c:v>1001.4938417600563</c:v>
                </c:pt>
                <c:pt idx="23701">
                  <c:v>510.54976109837514</c:v>
                </c:pt>
                <c:pt idx="23702">
                  <c:v>986.65638666373275</c:v>
                </c:pt>
                <c:pt idx="23703">
                  <c:v>2027.4352539989761</c:v>
                </c:pt>
                <c:pt idx="23704">
                  <c:v>1003.4295285514048</c:v>
                </c:pt>
                <c:pt idx="23705">
                  <c:v>985.91342834199077</c:v>
                </c:pt>
                <c:pt idx="23706">
                  <c:v>976.23648870891464</c:v>
                </c:pt>
                <c:pt idx="23707">
                  <c:v>505.28556008486078</c:v>
                </c:pt>
                <c:pt idx="23708">
                  <c:v>971.81983724326369</c:v>
                </c:pt>
                <c:pt idx="23709">
                  <c:v>2009.5527607371941</c:v>
                </c:pt>
                <c:pt idx="23710">
                  <c:v>986.67910771565187</c:v>
                </c:pt>
                <c:pt idx="23711">
                  <c:v>2011.6270079192584</c:v>
                </c:pt>
                <c:pt idx="23712">
                  <c:v>986.24424684590235</c:v>
                </c:pt>
                <c:pt idx="23713">
                  <c:v>505.67429160856597</c:v>
                </c:pt>
                <c:pt idx="23714">
                  <c:v>2022.1797391376858</c:v>
                </c:pt>
                <c:pt idx="23715">
                  <c:v>1987.605239855603</c:v>
                </c:pt>
                <c:pt idx="23716">
                  <c:v>986.60837111339606</c:v>
                </c:pt>
                <c:pt idx="23717">
                  <c:v>2013.6699522013193</c:v>
                </c:pt>
                <c:pt idx="23718">
                  <c:v>1989.639527119733</c:v>
                </c:pt>
                <c:pt idx="23719">
                  <c:v>491.84862568726879</c:v>
                </c:pt>
                <c:pt idx="23720">
                  <c:v>480.55886624189242</c:v>
                </c:pt>
                <c:pt idx="23721">
                  <c:v>1019.7182983570242</c:v>
                </c:pt>
                <c:pt idx="23722">
                  <c:v>1007.9359188865947</c:v>
                </c:pt>
                <c:pt idx="23723">
                  <c:v>1012.9970334340292</c:v>
                </c:pt>
                <c:pt idx="23724">
                  <c:v>975.56926950598677</c:v>
                </c:pt>
                <c:pt idx="23725">
                  <c:v>1999.3189230290582</c:v>
                </c:pt>
                <c:pt idx="23726">
                  <c:v>990.10230961592674</c:v>
                </c:pt>
                <c:pt idx="23727">
                  <c:v>1016.9638223634641</c:v>
                </c:pt>
                <c:pt idx="23728">
                  <c:v>2010.2795857118974</c:v>
                </c:pt>
                <c:pt idx="23729">
                  <c:v>2026.294309847166</c:v>
                </c:pt>
                <c:pt idx="23730">
                  <c:v>2018.600999887746</c:v>
                </c:pt>
                <c:pt idx="23731">
                  <c:v>1983.5171394003335</c:v>
                </c:pt>
                <c:pt idx="23732">
                  <c:v>2006.0942046850676</c:v>
                </c:pt>
                <c:pt idx="23733">
                  <c:v>499.04219069571178</c:v>
                </c:pt>
                <c:pt idx="23734">
                  <c:v>995.04771171927177</c:v>
                </c:pt>
                <c:pt idx="23735">
                  <c:v>958.76942513442339</c:v>
                </c:pt>
                <c:pt idx="23736">
                  <c:v>1011.5970660143105</c:v>
                </c:pt>
                <c:pt idx="23737">
                  <c:v>1006.7625008018142</c:v>
                </c:pt>
                <c:pt idx="23738">
                  <c:v>982.45413909180013</c:v>
                </c:pt>
                <c:pt idx="23739">
                  <c:v>1003.6071977578566</c:v>
                </c:pt>
                <c:pt idx="23740">
                  <c:v>995.02825101107396</c:v>
                </c:pt>
                <c:pt idx="23741">
                  <c:v>2022.9220813065849</c:v>
                </c:pt>
                <c:pt idx="23742">
                  <c:v>2018.3412627365551</c:v>
                </c:pt>
                <c:pt idx="23743">
                  <c:v>1000.0494429158446</c:v>
                </c:pt>
                <c:pt idx="23744">
                  <c:v>1016.9540815796818</c:v>
                </c:pt>
                <c:pt idx="23745">
                  <c:v>1972.408752912899</c:v>
                </c:pt>
                <c:pt idx="23746">
                  <c:v>1975.4982164400628</c:v>
                </c:pt>
                <c:pt idx="23747">
                  <c:v>1996.0783870208152</c:v>
                </c:pt>
                <c:pt idx="23748">
                  <c:v>2020.8748426834343</c:v>
                </c:pt>
                <c:pt idx="23749">
                  <c:v>1013.4817047392515</c:v>
                </c:pt>
                <c:pt idx="23750">
                  <c:v>1005.7652310823369</c:v>
                </c:pt>
                <c:pt idx="23751">
                  <c:v>990.62867347963174</c:v>
                </c:pt>
                <c:pt idx="23752">
                  <c:v>995.12045675754609</c:v>
                </c:pt>
                <c:pt idx="23753">
                  <c:v>2036.3271371012474</c:v>
                </c:pt>
                <c:pt idx="23754">
                  <c:v>988.02541044293071</c:v>
                </c:pt>
                <c:pt idx="23755">
                  <c:v>1001.360936058988</c:v>
                </c:pt>
                <c:pt idx="23756">
                  <c:v>466.03031001878622</c:v>
                </c:pt>
                <c:pt idx="23757">
                  <c:v>980.22967815216748</c:v>
                </c:pt>
                <c:pt idx="23758">
                  <c:v>1997.3354720110453</c:v>
                </c:pt>
                <c:pt idx="23759">
                  <c:v>1989.3040340516757</c:v>
                </c:pt>
                <c:pt idx="23760">
                  <c:v>1043.202494513693</c:v>
                </c:pt>
                <c:pt idx="23761">
                  <c:v>1973.6826753736977</c:v>
                </c:pt>
                <c:pt idx="23762">
                  <c:v>2037.9485729658684</c:v>
                </c:pt>
                <c:pt idx="23763">
                  <c:v>994.83832468793935</c:v>
                </c:pt>
                <c:pt idx="23764">
                  <c:v>1980.2979875126225</c:v>
                </c:pt>
                <c:pt idx="23765">
                  <c:v>506.95317161172494</c:v>
                </c:pt>
                <c:pt idx="23766">
                  <c:v>2020.5831540030124</c:v>
                </c:pt>
                <c:pt idx="23767">
                  <c:v>995.74343871070732</c:v>
                </c:pt>
                <c:pt idx="23768">
                  <c:v>977.13560272596044</c:v>
                </c:pt>
                <c:pt idx="23769">
                  <c:v>2026.8102062068751</c:v>
                </c:pt>
                <c:pt idx="23770">
                  <c:v>2019.7328953843223</c:v>
                </c:pt>
                <c:pt idx="23771">
                  <c:v>2006.4254605956498</c:v>
                </c:pt>
                <c:pt idx="23772">
                  <c:v>2002.4332564661263</c:v>
                </c:pt>
                <c:pt idx="23773">
                  <c:v>470.25627295668249</c:v>
                </c:pt>
                <c:pt idx="23774">
                  <c:v>992.81370854409624</c:v>
                </c:pt>
                <c:pt idx="23775">
                  <c:v>1973.0290261019491</c:v>
                </c:pt>
                <c:pt idx="23776">
                  <c:v>971.29139901138205</c:v>
                </c:pt>
                <c:pt idx="23777">
                  <c:v>1002.0599824984113</c:v>
                </c:pt>
                <c:pt idx="23778">
                  <c:v>990.27100976499969</c:v>
                </c:pt>
                <c:pt idx="23779">
                  <c:v>1964.3811431064787</c:v>
                </c:pt>
                <c:pt idx="23780">
                  <c:v>1013.14783083482</c:v>
                </c:pt>
                <c:pt idx="23781">
                  <c:v>979.91071927533847</c:v>
                </c:pt>
                <c:pt idx="23782">
                  <c:v>1008.2499697016235</c:v>
                </c:pt>
                <c:pt idx="23783">
                  <c:v>1003.6855531774989</c:v>
                </c:pt>
                <c:pt idx="23784">
                  <c:v>2006.4077365111623</c:v>
                </c:pt>
                <c:pt idx="23785">
                  <c:v>1003.2637532226742</c:v>
                </c:pt>
                <c:pt idx="23786">
                  <c:v>1958.8770049525494</c:v>
                </c:pt>
                <c:pt idx="23787">
                  <c:v>1008.5136774488959</c:v>
                </c:pt>
                <c:pt idx="23788">
                  <c:v>969.15511046863321</c:v>
                </c:pt>
                <c:pt idx="23789">
                  <c:v>1007.0616566465322</c:v>
                </c:pt>
                <c:pt idx="23790">
                  <c:v>2027.9828910446831</c:v>
                </c:pt>
                <c:pt idx="23791">
                  <c:v>1994.4138225312515</c:v>
                </c:pt>
                <c:pt idx="23792">
                  <c:v>1987.0491492020467</c:v>
                </c:pt>
                <c:pt idx="23793">
                  <c:v>2014.8604874934717</c:v>
                </c:pt>
                <c:pt idx="23794">
                  <c:v>1997.0436264780201</c:v>
                </c:pt>
                <c:pt idx="23795">
                  <c:v>1005.0526226974355</c:v>
                </c:pt>
                <c:pt idx="23796">
                  <c:v>961.34296640109756</c:v>
                </c:pt>
                <c:pt idx="23797">
                  <c:v>1005.6034972973659</c:v>
                </c:pt>
                <c:pt idx="23798">
                  <c:v>1007.5725326330402</c:v>
                </c:pt>
                <c:pt idx="23799">
                  <c:v>1017.0434089769143</c:v>
                </c:pt>
                <c:pt idx="23800">
                  <c:v>2000.6187118566913</c:v>
                </c:pt>
                <c:pt idx="23801">
                  <c:v>2006.9083868180171</c:v>
                </c:pt>
                <c:pt idx="23802">
                  <c:v>1988.4334790076248</c:v>
                </c:pt>
                <c:pt idx="23803">
                  <c:v>1007.9787605103656</c:v>
                </c:pt>
                <c:pt idx="23804">
                  <c:v>1008.1725077044597</c:v>
                </c:pt>
                <c:pt idx="23805">
                  <c:v>990.79097775349624</c:v>
                </c:pt>
                <c:pt idx="23806">
                  <c:v>1039.0417534993014</c:v>
                </c:pt>
                <c:pt idx="23807">
                  <c:v>972.10840805096859</c:v>
                </c:pt>
                <c:pt idx="23808">
                  <c:v>980.38988149742727</c:v>
                </c:pt>
                <c:pt idx="23809">
                  <c:v>1016.3278979241082</c:v>
                </c:pt>
                <c:pt idx="23810">
                  <c:v>2007.3492348612913</c:v>
                </c:pt>
                <c:pt idx="23811">
                  <c:v>515.19784977137988</c:v>
                </c:pt>
                <c:pt idx="23812">
                  <c:v>1021.244256926082</c:v>
                </c:pt>
                <c:pt idx="23813">
                  <c:v>990.6095170983333</c:v>
                </c:pt>
                <c:pt idx="23814">
                  <c:v>1017.9441647348866</c:v>
                </c:pt>
                <c:pt idx="23815">
                  <c:v>986.32175715185417</c:v>
                </c:pt>
                <c:pt idx="23816">
                  <c:v>1008.1024966655297</c:v>
                </c:pt>
                <c:pt idx="23817">
                  <c:v>1009.9987186686934</c:v>
                </c:pt>
                <c:pt idx="23818">
                  <c:v>991.26735912874926</c:v>
                </c:pt>
                <c:pt idx="23819">
                  <c:v>992.36594373619721</c:v>
                </c:pt>
                <c:pt idx="23820">
                  <c:v>1027.6285463182926</c:v>
                </c:pt>
                <c:pt idx="23821">
                  <c:v>491.19558054791514</c:v>
                </c:pt>
                <c:pt idx="23822">
                  <c:v>1028.4029894203031</c:v>
                </c:pt>
                <c:pt idx="23823">
                  <c:v>997.60264279423677</c:v>
                </c:pt>
                <c:pt idx="23824">
                  <c:v>1015.3910775462945</c:v>
                </c:pt>
                <c:pt idx="23825">
                  <c:v>995.65302468203936</c:v>
                </c:pt>
                <c:pt idx="23826">
                  <c:v>1007.6400242939238</c:v>
                </c:pt>
                <c:pt idx="23827">
                  <c:v>1005.9128717343898</c:v>
                </c:pt>
                <c:pt idx="23828">
                  <c:v>1000.0475748811103</c:v>
                </c:pt>
                <c:pt idx="23829">
                  <c:v>1016.6310558071444</c:v>
                </c:pt>
                <c:pt idx="23830">
                  <c:v>1008.9450394856672</c:v>
                </c:pt>
                <c:pt idx="23831">
                  <c:v>1063.1621636802149</c:v>
                </c:pt>
                <c:pt idx="23832">
                  <c:v>1001.7731919433443</c:v>
                </c:pt>
                <c:pt idx="23833">
                  <c:v>1017.7240192154787</c:v>
                </c:pt>
                <c:pt idx="23834">
                  <c:v>1016.814025816819</c:v>
                </c:pt>
                <c:pt idx="23835">
                  <c:v>1034.3978034422059</c:v>
                </c:pt>
                <c:pt idx="23836">
                  <c:v>523.49597336819897</c:v>
                </c:pt>
                <c:pt idx="23837">
                  <c:v>960.78345923959228</c:v>
                </c:pt>
                <c:pt idx="23838">
                  <c:v>1030.5636286841561</c:v>
                </c:pt>
                <c:pt idx="23839">
                  <c:v>1990.5794094986677</c:v>
                </c:pt>
                <c:pt idx="23840">
                  <c:v>1000.2973622917748</c:v>
                </c:pt>
                <c:pt idx="23841">
                  <c:v>501.36715469353186</c:v>
                </c:pt>
                <c:pt idx="23842">
                  <c:v>986.68522379345154</c:v>
                </c:pt>
                <c:pt idx="23843">
                  <c:v>974.88375643189784</c:v>
                </c:pt>
                <c:pt idx="23844">
                  <c:v>1031.7068241279428</c:v>
                </c:pt>
                <c:pt idx="23845">
                  <c:v>992.11947255972552</c:v>
                </c:pt>
                <c:pt idx="23846">
                  <c:v>494.74862918458632</c:v>
                </c:pt>
                <c:pt idx="23847">
                  <c:v>970.53378135346065</c:v>
                </c:pt>
                <c:pt idx="23848">
                  <c:v>980.41314156279668</c:v>
                </c:pt>
                <c:pt idx="23849">
                  <c:v>986.12303319411694</c:v>
                </c:pt>
                <c:pt idx="23850">
                  <c:v>1983.2915388366332</c:v>
                </c:pt>
                <c:pt idx="23851">
                  <c:v>1019.7355901841254</c:v>
                </c:pt>
                <c:pt idx="23852">
                  <c:v>998.85740907629793</c:v>
                </c:pt>
                <c:pt idx="23853">
                  <c:v>1002.9896053669851</c:v>
                </c:pt>
                <c:pt idx="23854">
                  <c:v>2003.2341393011168</c:v>
                </c:pt>
                <c:pt idx="23855">
                  <c:v>1034.252279361493</c:v>
                </c:pt>
                <c:pt idx="23856">
                  <c:v>958.88288588736918</c:v>
                </c:pt>
                <c:pt idx="23857">
                  <c:v>993.79092061897245</c:v>
                </c:pt>
                <c:pt idx="23858">
                  <c:v>993.97079751454089</c:v>
                </c:pt>
                <c:pt idx="23859">
                  <c:v>997.7452876886482</c:v>
                </c:pt>
                <c:pt idx="23860">
                  <c:v>1017.3894997627502</c:v>
                </c:pt>
                <c:pt idx="23861">
                  <c:v>2004.3627975961008</c:v>
                </c:pt>
                <c:pt idx="23862">
                  <c:v>965.49387716864919</c:v>
                </c:pt>
                <c:pt idx="23863">
                  <c:v>1012.5018504690371</c:v>
                </c:pt>
                <c:pt idx="23864">
                  <c:v>1984.1520182276327</c:v>
                </c:pt>
                <c:pt idx="23865">
                  <c:v>1009.8794759146156</c:v>
                </c:pt>
                <c:pt idx="23866">
                  <c:v>999.11602303269069</c:v>
                </c:pt>
                <c:pt idx="23867">
                  <c:v>1993.4110988173832</c:v>
                </c:pt>
                <c:pt idx="23868">
                  <c:v>1983.4007864713285</c:v>
                </c:pt>
                <c:pt idx="23869">
                  <c:v>985.6990010905414</c:v>
                </c:pt>
                <c:pt idx="23870">
                  <c:v>1039.9243098100931</c:v>
                </c:pt>
                <c:pt idx="23871">
                  <c:v>1026.4667456832226</c:v>
                </c:pt>
                <c:pt idx="23872">
                  <c:v>1015.4005834515672</c:v>
                </c:pt>
                <c:pt idx="23873">
                  <c:v>1010.4522618514046</c:v>
                </c:pt>
                <c:pt idx="23874">
                  <c:v>1004.7712102570927</c:v>
                </c:pt>
                <c:pt idx="23875">
                  <c:v>2006.8287552434056</c:v>
                </c:pt>
                <c:pt idx="23876">
                  <c:v>983.69112789080793</c:v>
                </c:pt>
                <c:pt idx="23877">
                  <c:v>1013.7173390797396</c:v>
                </c:pt>
                <c:pt idx="23878">
                  <c:v>1010.0778226428463</c:v>
                </c:pt>
                <c:pt idx="23879">
                  <c:v>1980.8623615498627</c:v>
                </c:pt>
                <c:pt idx="23880">
                  <c:v>979.050991925169</c:v>
                </c:pt>
                <c:pt idx="23881">
                  <c:v>982.21222114880754</c:v>
                </c:pt>
                <c:pt idx="23882">
                  <c:v>990.71232648290686</c:v>
                </c:pt>
                <c:pt idx="23883">
                  <c:v>482.08760363851388</c:v>
                </c:pt>
                <c:pt idx="23884">
                  <c:v>1039.3427653345288</c:v>
                </c:pt>
                <c:pt idx="23885">
                  <c:v>1029.234555911343</c:v>
                </c:pt>
                <c:pt idx="23886">
                  <c:v>988.49864670823592</c:v>
                </c:pt>
                <c:pt idx="23887">
                  <c:v>977.84780681761788</c:v>
                </c:pt>
                <c:pt idx="23888">
                  <c:v>2000.5554500606399</c:v>
                </c:pt>
                <c:pt idx="23889">
                  <c:v>2003.0706591048352</c:v>
                </c:pt>
                <c:pt idx="23890">
                  <c:v>994.18582268428111</c:v>
                </c:pt>
                <c:pt idx="23891">
                  <c:v>981.94611313377686</c:v>
                </c:pt>
                <c:pt idx="23892">
                  <c:v>995.36685439985104</c:v>
                </c:pt>
                <c:pt idx="23893">
                  <c:v>968.73568046836863</c:v>
                </c:pt>
                <c:pt idx="23894">
                  <c:v>1014.2784672410048</c:v>
                </c:pt>
                <c:pt idx="23895">
                  <c:v>1029.2308054739476</c:v>
                </c:pt>
                <c:pt idx="23896">
                  <c:v>1980.5378868868229</c:v>
                </c:pt>
                <c:pt idx="23897">
                  <c:v>1015.1409582059973</c:v>
                </c:pt>
                <c:pt idx="23898">
                  <c:v>980.93521915003964</c:v>
                </c:pt>
                <c:pt idx="23899">
                  <c:v>967.5527647231113</c:v>
                </c:pt>
                <c:pt idx="23900">
                  <c:v>969.69411031981826</c:v>
                </c:pt>
                <c:pt idx="23901">
                  <c:v>1009.7168235127353</c:v>
                </c:pt>
                <c:pt idx="23902">
                  <c:v>1007.5622440531408</c:v>
                </c:pt>
                <c:pt idx="23903">
                  <c:v>1006.9350749947661</c:v>
                </c:pt>
                <c:pt idx="23904">
                  <c:v>492.02152642250996</c:v>
                </c:pt>
                <c:pt idx="23905">
                  <c:v>991.34553046516953</c:v>
                </c:pt>
                <c:pt idx="23906">
                  <c:v>1010.3687282145323</c:v>
                </c:pt>
                <c:pt idx="23907">
                  <c:v>990.25397475359091</c:v>
                </c:pt>
                <c:pt idx="23908">
                  <c:v>999.01013040151111</c:v>
                </c:pt>
                <c:pt idx="23909">
                  <c:v>992.84829030051844</c:v>
                </c:pt>
                <c:pt idx="23910">
                  <c:v>2013.0582076970877</c:v>
                </c:pt>
                <c:pt idx="23911">
                  <c:v>1043.2099325345471</c:v>
                </c:pt>
                <c:pt idx="23912">
                  <c:v>468.86503832467724</c:v>
                </c:pt>
                <c:pt idx="23913">
                  <c:v>1013.4440353620738</c:v>
                </c:pt>
                <c:pt idx="23914">
                  <c:v>997.63220575927733</c:v>
                </c:pt>
                <c:pt idx="23915">
                  <c:v>982.53620045736284</c:v>
                </c:pt>
                <c:pt idx="23916">
                  <c:v>995.13837401153467</c:v>
                </c:pt>
                <c:pt idx="23917">
                  <c:v>996.12623966295837</c:v>
                </c:pt>
                <c:pt idx="23918">
                  <c:v>1004.6535741289708</c:v>
                </c:pt>
                <c:pt idx="23919">
                  <c:v>1001.4038434557721</c:v>
                </c:pt>
                <c:pt idx="23920">
                  <c:v>1012.2021067855516</c:v>
                </c:pt>
                <c:pt idx="23921">
                  <c:v>981.59028850617619</c:v>
                </c:pt>
                <c:pt idx="23922">
                  <c:v>1004.9626212799575</c:v>
                </c:pt>
                <c:pt idx="23923">
                  <c:v>1968.9456000897667</c:v>
                </c:pt>
                <c:pt idx="23924">
                  <c:v>970.15104177580645</c:v>
                </c:pt>
                <c:pt idx="23925">
                  <c:v>2019.0373014541585</c:v>
                </c:pt>
                <c:pt idx="23926">
                  <c:v>1007.3271695688719</c:v>
                </c:pt>
                <c:pt idx="23927">
                  <c:v>994.05195266972828</c:v>
                </c:pt>
                <c:pt idx="23928">
                  <c:v>987.66526424068968</c:v>
                </c:pt>
                <c:pt idx="23929">
                  <c:v>1966.822021363254</c:v>
                </c:pt>
                <c:pt idx="23930">
                  <c:v>987.53428059861164</c:v>
                </c:pt>
                <c:pt idx="23931">
                  <c:v>1018.8112976040371</c:v>
                </c:pt>
                <c:pt idx="23932">
                  <c:v>990.10364762264805</c:v>
                </c:pt>
                <c:pt idx="23933">
                  <c:v>992.8951498789761</c:v>
                </c:pt>
                <c:pt idx="23934">
                  <c:v>2019.2542583678805</c:v>
                </c:pt>
                <c:pt idx="23935">
                  <c:v>2018.6699313204256</c:v>
                </c:pt>
                <c:pt idx="23936">
                  <c:v>1983.9450395243869</c:v>
                </c:pt>
                <c:pt idx="23937">
                  <c:v>2022.3529843834738</c:v>
                </c:pt>
                <c:pt idx="23938">
                  <c:v>2031.3558672337294</c:v>
                </c:pt>
                <c:pt idx="23939">
                  <c:v>2026.0750406364075</c:v>
                </c:pt>
                <c:pt idx="23940">
                  <c:v>1995.7070923194756</c:v>
                </c:pt>
                <c:pt idx="23941">
                  <c:v>1971.649532935925</c:v>
                </c:pt>
                <c:pt idx="23942">
                  <c:v>1925.3622095293163</c:v>
                </c:pt>
                <c:pt idx="23943">
                  <c:v>2003.208613652153</c:v>
                </c:pt>
                <c:pt idx="23944">
                  <c:v>2017.7908088181539</c:v>
                </c:pt>
                <c:pt idx="23945">
                  <c:v>2005.6372579439746</c:v>
                </c:pt>
                <c:pt idx="23946">
                  <c:v>982.09513734542611</c:v>
                </c:pt>
                <c:pt idx="23947">
                  <c:v>486.74486676024389</c:v>
                </c:pt>
                <c:pt idx="23948">
                  <c:v>971.74163878119975</c:v>
                </c:pt>
                <c:pt idx="23949">
                  <c:v>1004.0323753480063</c:v>
                </c:pt>
                <c:pt idx="23950">
                  <c:v>1995.7756286173665</c:v>
                </c:pt>
                <c:pt idx="23951">
                  <c:v>513.24179499087154</c:v>
                </c:pt>
                <c:pt idx="23952">
                  <c:v>522.85906091098343</c:v>
                </c:pt>
                <c:pt idx="23953">
                  <c:v>983.65535741487452</c:v>
                </c:pt>
                <c:pt idx="23954">
                  <c:v>974.81954748435317</c:v>
                </c:pt>
                <c:pt idx="23955">
                  <c:v>517.86266173630293</c:v>
                </c:pt>
                <c:pt idx="23956">
                  <c:v>1006.6852813640586</c:v>
                </c:pt>
                <c:pt idx="23957">
                  <c:v>1970.5323020493074</c:v>
                </c:pt>
                <c:pt idx="23958">
                  <c:v>1990.8677892410481</c:v>
                </c:pt>
                <c:pt idx="23959">
                  <c:v>525.16730641216895</c:v>
                </c:pt>
                <c:pt idx="23960">
                  <c:v>2029.688789953381</c:v>
                </c:pt>
                <c:pt idx="23961">
                  <c:v>991.43856202865834</c:v>
                </c:pt>
                <c:pt idx="23962">
                  <c:v>1028.7664085361578</c:v>
                </c:pt>
                <c:pt idx="23963">
                  <c:v>995.1590219194162</c:v>
                </c:pt>
                <c:pt idx="23964">
                  <c:v>989.712254929746</c:v>
                </c:pt>
                <c:pt idx="23965">
                  <c:v>1001.7114970477498</c:v>
                </c:pt>
                <c:pt idx="23966">
                  <c:v>1984.6785366177644</c:v>
                </c:pt>
                <c:pt idx="23967">
                  <c:v>938.69321802622051</c:v>
                </c:pt>
                <c:pt idx="23968">
                  <c:v>1965.8058092697881</c:v>
                </c:pt>
                <c:pt idx="23969">
                  <c:v>1012.3262382956153</c:v>
                </c:pt>
                <c:pt idx="23970">
                  <c:v>992.26255715742582</c:v>
                </c:pt>
                <c:pt idx="23971">
                  <c:v>985.8401878835283</c:v>
                </c:pt>
                <c:pt idx="23972">
                  <c:v>507.98011336732793</c:v>
                </c:pt>
                <c:pt idx="23973">
                  <c:v>975.25365998339362</c:v>
                </c:pt>
                <c:pt idx="23974">
                  <c:v>985.1276767515883</c:v>
                </c:pt>
                <c:pt idx="23975">
                  <c:v>985.59801349320765</c:v>
                </c:pt>
                <c:pt idx="23976">
                  <c:v>967.30959574649387</c:v>
                </c:pt>
                <c:pt idx="23977">
                  <c:v>515.19676027738865</c:v>
                </c:pt>
                <c:pt idx="23978">
                  <c:v>1020.2494212146095</c:v>
                </c:pt>
                <c:pt idx="23979">
                  <c:v>990.58768586504129</c:v>
                </c:pt>
                <c:pt idx="23980">
                  <c:v>988.58511065965899</c:v>
                </c:pt>
                <c:pt idx="23981">
                  <c:v>1032.0065277871902</c:v>
                </c:pt>
                <c:pt idx="23982">
                  <c:v>2010.3594077611431</c:v>
                </c:pt>
                <c:pt idx="23983">
                  <c:v>493.12405539984456</c:v>
                </c:pt>
                <c:pt idx="23984">
                  <c:v>1001.3836014709839</c:v>
                </c:pt>
                <c:pt idx="23985">
                  <c:v>997.84523806904213</c:v>
                </c:pt>
                <c:pt idx="23986">
                  <c:v>986.27491708969001</c:v>
                </c:pt>
                <c:pt idx="23987">
                  <c:v>965.815889179686</c:v>
                </c:pt>
                <c:pt idx="23988">
                  <c:v>996.21495973529204</c:v>
                </c:pt>
                <c:pt idx="23989">
                  <c:v>523.11826816057828</c:v>
                </c:pt>
                <c:pt idx="23990">
                  <c:v>1002.0970422720324</c:v>
                </c:pt>
                <c:pt idx="23991">
                  <c:v>999.15708809202636</c:v>
                </c:pt>
                <c:pt idx="23992">
                  <c:v>982.79169866795007</c:v>
                </c:pt>
                <c:pt idx="23993">
                  <c:v>1010.809335833387</c:v>
                </c:pt>
                <c:pt idx="23994">
                  <c:v>1027.7376480571561</c:v>
                </c:pt>
                <c:pt idx="23995">
                  <c:v>982.17459734476392</c:v>
                </c:pt>
                <c:pt idx="23996">
                  <c:v>1989.9310337417774</c:v>
                </c:pt>
                <c:pt idx="23997">
                  <c:v>1977.9499684428172</c:v>
                </c:pt>
                <c:pt idx="23998">
                  <c:v>1996.5225798554247</c:v>
                </c:pt>
                <c:pt idx="23999">
                  <c:v>493.31417213786216</c:v>
                </c:pt>
                <c:pt idx="24000">
                  <c:v>1011.3551498496832</c:v>
                </c:pt>
                <c:pt idx="24001">
                  <c:v>2035.9856841336182</c:v>
                </c:pt>
                <c:pt idx="24002">
                  <c:v>1030.1077628527273</c:v>
                </c:pt>
                <c:pt idx="24003">
                  <c:v>501.83146306198603</c:v>
                </c:pt>
                <c:pt idx="24004">
                  <c:v>1998.5232493472795</c:v>
                </c:pt>
                <c:pt idx="24005">
                  <c:v>1008.0190512455092</c:v>
                </c:pt>
                <c:pt idx="24006">
                  <c:v>1998.7424617445361</c:v>
                </c:pt>
                <c:pt idx="24007">
                  <c:v>539.66815386821747</c:v>
                </c:pt>
                <c:pt idx="24008">
                  <c:v>2014.2088311847942</c:v>
                </c:pt>
                <c:pt idx="24009">
                  <c:v>1994.0325851615708</c:v>
                </c:pt>
                <c:pt idx="24010">
                  <c:v>1018.4933970798708</c:v>
                </c:pt>
                <c:pt idx="24011">
                  <c:v>1976.7986384287913</c:v>
                </c:pt>
                <c:pt idx="24012">
                  <c:v>1011.2973577560971</c:v>
                </c:pt>
                <c:pt idx="24013">
                  <c:v>509.90522837370429</c:v>
                </c:pt>
                <c:pt idx="24014">
                  <c:v>1041.395423210598</c:v>
                </c:pt>
                <c:pt idx="24015">
                  <c:v>962.16629436545247</c:v>
                </c:pt>
                <c:pt idx="24016">
                  <c:v>987.94341960141708</c:v>
                </c:pt>
                <c:pt idx="24017">
                  <c:v>1006.8429196700824</c:v>
                </c:pt>
                <c:pt idx="24018">
                  <c:v>1000.6867456591646</c:v>
                </c:pt>
                <c:pt idx="24019">
                  <c:v>2055.2053539884782</c:v>
                </c:pt>
                <c:pt idx="24020">
                  <c:v>998.44629783246012</c:v>
                </c:pt>
                <c:pt idx="24021">
                  <c:v>1989.6918625673252</c:v>
                </c:pt>
                <c:pt idx="24022">
                  <c:v>2013.5276259496591</c:v>
                </c:pt>
                <c:pt idx="24023">
                  <c:v>977.06909927424954</c:v>
                </c:pt>
                <c:pt idx="24024">
                  <c:v>992.06004271806694</c:v>
                </c:pt>
                <c:pt idx="24025">
                  <c:v>984.10634076134386</c:v>
                </c:pt>
                <c:pt idx="24026">
                  <c:v>2024.3901079638604</c:v>
                </c:pt>
                <c:pt idx="24027">
                  <c:v>2032.3624264764426</c:v>
                </c:pt>
                <c:pt idx="24028">
                  <c:v>1975.471238870768</c:v>
                </c:pt>
                <c:pt idx="24029">
                  <c:v>2009.6674322584099</c:v>
                </c:pt>
                <c:pt idx="24030">
                  <c:v>513.57096865838503</c:v>
                </c:pt>
                <c:pt idx="24031">
                  <c:v>998.70399818292674</c:v>
                </c:pt>
                <c:pt idx="24032">
                  <c:v>488.22422134238457</c:v>
                </c:pt>
                <c:pt idx="24033">
                  <c:v>986.13577018998467</c:v>
                </c:pt>
                <c:pt idx="24034">
                  <c:v>2008.3849075688991</c:v>
                </c:pt>
                <c:pt idx="24035">
                  <c:v>982.09219384990649</c:v>
                </c:pt>
                <c:pt idx="24036">
                  <c:v>991.81601855180838</c:v>
                </c:pt>
                <c:pt idx="24037">
                  <c:v>1958.8854333580546</c:v>
                </c:pt>
                <c:pt idx="24038">
                  <c:v>1991.8327299126943</c:v>
                </c:pt>
                <c:pt idx="24039">
                  <c:v>974.01794001894166</c:v>
                </c:pt>
                <c:pt idx="24040">
                  <c:v>974.55842760595954</c:v>
                </c:pt>
                <c:pt idx="24041">
                  <c:v>1978.4752534276925</c:v>
                </c:pt>
                <c:pt idx="24042">
                  <c:v>1999.2376303012322</c:v>
                </c:pt>
                <c:pt idx="24043">
                  <c:v>2000.0168734524243</c:v>
                </c:pt>
                <c:pt idx="24044">
                  <c:v>1980.6485437176304</c:v>
                </c:pt>
                <c:pt idx="24045">
                  <c:v>1948.6315375763445</c:v>
                </c:pt>
                <c:pt idx="24046">
                  <c:v>461.84114622087816</c:v>
                </c:pt>
                <c:pt idx="24047">
                  <c:v>999.18201441966346</c:v>
                </c:pt>
                <c:pt idx="24048">
                  <c:v>513.92720420075182</c:v>
                </c:pt>
                <c:pt idx="24049">
                  <c:v>1013.3290684787397</c:v>
                </c:pt>
                <c:pt idx="24050">
                  <c:v>1967.0034449132843</c:v>
                </c:pt>
                <c:pt idx="24051">
                  <c:v>2019.7498476482817</c:v>
                </c:pt>
                <c:pt idx="24052">
                  <c:v>1009.2965346926535</c:v>
                </c:pt>
                <c:pt idx="24053">
                  <c:v>968.56813872881298</c:v>
                </c:pt>
                <c:pt idx="24054">
                  <c:v>1992.7152379195372</c:v>
                </c:pt>
                <c:pt idx="24055">
                  <c:v>1067.5977610612008</c:v>
                </c:pt>
                <c:pt idx="24056">
                  <c:v>2030.157770489237</c:v>
                </c:pt>
                <c:pt idx="24057">
                  <c:v>2018.3746021211432</c:v>
                </c:pt>
                <c:pt idx="24058">
                  <c:v>1962.0326012544829</c:v>
                </c:pt>
                <c:pt idx="24059">
                  <c:v>1990.0022238911295</c:v>
                </c:pt>
                <c:pt idx="24060">
                  <c:v>1005.88002959697</c:v>
                </c:pt>
                <c:pt idx="24061">
                  <c:v>2016.3193241505437</c:v>
                </c:pt>
                <c:pt idx="24062">
                  <c:v>2019.0183873827011</c:v>
                </c:pt>
                <c:pt idx="24063">
                  <c:v>2052.811456381326</c:v>
                </c:pt>
                <c:pt idx="24064">
                  <c:v>2014.1050965506738</c:v>
                </c:pt>
                <c:pt idx="24065">
                  <c:v>980.36318992586337</c:v>
                </c:pt>
                <c:pt idx="24066">
                  <c:v>1982.8442220829606</c:v>
                </c:pt>
                <c:pt idx="24067">
                  <c:v>983.95520186202953</c:v>
                </c:pt>
                <c:pt idx="24068">
                  <c:v>988.0760428851795</c:v>
                </c:pt>
                <c:pt idx="24069">
                  <c:v>1973.5010085405577</c:v>
                </c:pt>
                <c:pt idx="24070">
                  <c:v>2001.1736643626571</c:v>
                </c:pt>
                <c:pt idx="24071">
                  <c:v>1021.8285870563578</c:v>
                </c:pt>
                <c:pt idx="24072">
                  <c:v>2014.6470636752065</c:v>
                </c:pt>
                <c:pt idx="24073">
                  <c:v>495.37637942080414</c:v>
                </c:pt>
                <c:pt idx="24074">
                  <c:v>991.28534529970875</c:v>
                </c:pt>
                <c:pt idx="24075">
                  <c:v>2022.0865801198888</c:v>
                </c:pt>
                <c:pt idx="24076">
                  <c:v>498.67562139854141</c:v>
                </c:pt>
                <c:pt idx="24077">
                  <c:v>1002.0960906392133</c:v>
                </c:pt>
                <c:pt idx="24078">
                  <c:v>986.38471200158801</c:v>
                </c:pt>
                <c:pt idx="24079">
                  <c:v>2034.4116654079648</c:v>
                </c:pt>
                <c:pt idx="24080">
                  <c:v>2004.6620936381496</c:v>
                </c:pt>
                <c:pt idx="24081">
                  <c:v>2004.25677407587</c:v>
                </c:pt>
                <c:pt idx="24082">
                  <c:v>494.68750752096702</c:v>
                </c:pt>
                <c:pt idx="24083">
                  <c:v>2003.0919924711066</c:v>
                </c:pt>
                <c:pt idx="24084">
                  <c:v>1970.2623002972225</c:v>
                </c:pt>
                <c:pt idx="24085">
                  <c:v>1973.5290270758496</c:v>
                </c:pt>
                <c:pt idx="24086">
                  <c:v>961.54193727145935</c:v>
                </c:pt>
                <c:pt idx="24087">
                  <c:v>991.21234333450445</c:v>
                </c:pt>
                <c:pt idx="24088">
                  <c:v>2007.4782633682539</c:v>
                </c:pt>
                <c:pt idx="24089">
                  <c:v>2009.5590183672689</c:v>
                </c:pt>
                <c:pt idx="24090">
                  <c:v>2042.1368523944698</c:v>
                </c:pt>
                <c:pt idx="24091">
                  <c:v>979.80680893384181</c:v>
                </c:pt>
                <c:pt idx="24092">
                  <c:v>987.95948455642394</c:v>
                </c:pt>
                <c:pt idx="24093">
                  <c:v>1994.288664719089</c:v>
                </c:pt>
                <c:pt idx="24094">
                  <c:v>496.67178909353618</c:v>
                </c:pt>
                <c:pt idx="24095">
                  <c:v>968.60265840299496</c:v>
                </c:pt>
                <c:pt idx="24096">
                  <c:v>977.01350552890381</c:v>
                </c:pt>
                <c:pt idx="24097">
                  <c:v>1004.7425089021708</c:v>
                </c:pt>
                <c:pt idx="24098">
                  <c:v>2000.6005016666484</c:v>
                </c:pt>
                <c:pt idx="24099">
                  <c:v>1010.0121418835921</c:v>
                </c:pt>
                <c:pt idx="24100">
                  <c:v>1995.8981888456481</c:v>
                </c:pt>
                <c:pt idx="24101">
                  <c:v>950.31171351504418</c:v>
                </c:pt>
                <c:pt idx="24102">
                  <c:v>1015.1367273880921</c:v>
                </c:pt>
                <c:pt idx="24103">
                  <c:v>1006.1753298915141</c:v>
                </c:pt>
                <c:pt idx="24104">
                  <c:v>2031.5917794797538</c:v>
                </c:pt>
                <c:pt idx="24105">
                  <c:v>961.63085645868887</c:v>
                </c:pt>
                <c:pt idx="24106">
                  <c:v>1002.9036144498774</c:v>
                </c:pt>
                <c:pt idx="24107">
                  <c:v>2013.0113127503839</c:v>
                </c:pt>
                <c:pt idx="24108">
                  <c:v>499.96189842472927</c:v>
                </c:pt>
                <c:pt idx="24109">
                  <c:v>521.76532345813337</c:v>
                </c:pt>
                <c:pt idx="24110">
                  <c:v>507.56891821334767</c:v>
                </c:pt>
                <c:pt idx="24111">
                  <c:v>968.930532909514</c:v>
                </c:pt>
                <c:pt idx="24112">
                  <c:v>1020.5640129476749</c:v>
                </c:pt>
                <c:pt idx="24113">
                  <c:v>1001.5983560751869</c:v>
                </c:pt>
                <c:pt idx="24114">
                  <c:v>983.64082505969316</c:v>
                </c:pt>
                <c:pt idx="24115">
                  <c:v>2026.9563371957329</c:v>
                </c:pt>
                <c:pt idx="24116">
                  <c:v>2046.9721322210121</c:v>
                </c:pt>
                <c:pt idx="24117">
                  <c:v>487.54268663728368</c:v>
                </c:pt>
                <c:pt idx="24118">
                  <c:v>1994.1717378947633</c:v>
                </c:pt>
                <c:pt idx="24119">
                  <c:v>1015.1813665089717</c:v>
                </c:pt>
                <c:pt idx="24120">
                  <c:v>1994.1192535021644</c:v>
                </c:pt>
                <c:pt idx="24121">
                  <c:v>1023.8473875237601</c:v>
                </c:pt>
                <c:pt idx="24122">
                  <c:v>2004.7776247874281</c:v>
                </c:pt>
                <c:pt idx="24123">
                  <c:v>1054.7453046228177</c:v>
                </c:pt>
                <c:pt idx="24124">
                  <c:v>1020.1746593963888</c:v>
                </c:pt>
                <c:pt idx="24125">
                  <c:v>990.33126567196939</c:v>
                </c:pt>
                <c:pt idx="24126">
                  <c:v>998.42751263517755</c:v>
                </c:pt>
                <c:pt idx="24127">
                  <c:v>1000.0870868172996</c:v>
                </c:pt>
                <c:pt idx="24128">
                  <c:v>984.11384005239086</c:v>
                </c:pt>
                <c:pt idx="24129">
                  <c:v>971.61176033878655</c:v>
                </c:pt>
                <c:pt idx="24130">
                  <c:v>2001.9102385350857</c:v>
                </c:pt>
                <c:pt idx="24131">
                  <c:v>1011.9270044691691</c:v>
                </c:pt>
                <c:pt idx="24132">
                  <c:v>983.73136556991199</c:v>
                </c:pt>
                <c:pt idx="24133">
                  <c:v>1995.6056667232585</c:v>
                </c:pt>
                <c:pt idx="24134">
                  <c:v>1973.3928582961446</c:v>
                </c:pt>
                <c:pt idx="24135">
                  <c:v>1982.4400800392252</c:v>
                </c:pt>
                <c:pt idx="24136">
                  <c:v>986.51460359678163</c:v>
                </c:pt>
                <c:pt idx="24137">
                  <c:v>974.3987416806267</c:v>
                </c:pt>
                <c:pt idx="24138">
                  <c:v>2020.9499370813119</c:v>
                </c:pt>
                <c:pt idx="24139">
                  <c:v>2000.5553613696104</c:v>
                </c:pt>
                <c:pt idx="24140">
                  <c:v>982.9870249275167</c:v>
                </c:pt>
                <c:pt idx="24141">
                  <c:v>994.17698335239982</c:v>
                </c:pt>
                <c:pt idx="24142">
                  <c:v>978.07950288127392</c:v>
                </c:pt>
                <c:pt idx="24143">
                  <c:v>975.96201086810527</c:v>
                </c:pt>
                <c:pt idx="24144">
                  <c:v>1965.4429350220721</c:v>
                </c:pt>
                <c:pt idx="24145">
                  <c:v>2023.7111277235858</c:v>
                </c:pt>
                <c:pt idx="24146">
                  <c:v>2050.6091291770754</c:v>
                </c:pt>
                <c:pt idx="24147">
                  <c:v>2001.9495952907691</c:v>
                </c:pt>
                <c:pt idx="24148">
                  <c:v>998.44519708871576</c:v>
                </c:pt>
                <c:pt idx="24149">
                  <c:v>973.53839984149658</c:v>
                </c:pt>
                <c:pt idx="24150">
                  <c:v>1006.8563049301741</c:v>
                </c:pt>
                <c:pt idx="24151">
                  <c:v>988.9751607721654</c:v>
                </c:pt>
                <c:pt idx="24152">
                  <c:v>1021.6880648425484</c:v>
                </c:pt>
                <c:pt idx="24153">
                  <c:v>994.25080421331916</c:v>
                </c:pt>
                <c:pt idx="24154">
                  <c:v>954.04986813741868</c:v>
                </c:pt>
                <c:pt idx="24155">
                  <c:v>1005.1219479887138</c:v>
                </c:pt>
                <c:pt idx="24156">
                  <c:v>1976.8279996778249</c:v>
                </c:pt>
                <c:pt idx="24157">
                  <c:v>1992.2406642979827</c:v>
                </c:pt>
                <c:pt idx="24158">
                  <c:v>994.35141885265023</c:v>
                </c:pt>
                <c:pt idx="24159">
                  <c:v>992.97365927127498</c:v>
                </c:pt>
                <c:pt idx="24160">
                  <c:v>1007.0353643594959</c:v>
                </c:pt>
                <c:pt idx="24161">
                  <c:v>484.57730093385862</c:v>
                </c:pt>
                <c:pt idx="24162">
                  <c:v>2010.7604938468144</c:v>
                </c:pt>
                <c:pt idx="24163">
                  <c:v>1022.0800400227097</c:v>
                </c:pt>
                <c:pt idx="24164">
                  <c:v>1056.2153181428284</c:v>
                </c:pt>
                <c:pt idx="24165">
                  <c:v>1003.1717808428921</c:v>
                </c:pt>
                <c:pt idx="24166">
                  <c:v>506.2652422120118</c:v>
                </c:pt>
                <c:pt idx="24167">
                  <c:v>514.25878722959521</c:v>
                </c:pt>
                <c:pt idx="24168">
                  <c:v>1028.5904555902464</c:v>
                </c:pt>
                <c:pt idx="24169">
                  <c:v>980.59181555207238</c:v>
                </c:pt>
                <c:pt idx="24170">
                  <c:v>970.97986943777391</c:v>
                </c:pt>
                <c:pt idx="24171">
                  <c:v>959.58563526664557</c:v>
                </c:pt>
                <c:pt idx="24172">
                  <c:v>979.21778784677758</c:v>
                </c:pt>
                <c:pt idx="24173">
                  <c:v>1007.6129372682539</c:v>
                </c:pt>
                <c:pt idx="24174">
                  <c:v>993.89125296051861</c:v>
                </c:pt>
                <c:pt idx="24175">
                  <c:v>1000.9567844210334</c:v>
                </c:pt>
                <c:pt idx="24176">
                  <c:v>1027.0334332181258</c:v>
                </c:pt>
                <c:pt idx="24177">
                  <c:v>975.96385653921902</c:v>
                </c:pt>
                <c:pt idx="24178">
                  <c:v>1010.0910048450443</c:v>
                </c:pt>
                <c:pt idx="24179">
                  <c:v>995.07438080041914</c:v>
                </c:pt>
                <c:pt idx="24180">
                  <c:v>1979.9993271152525</c:v>
                </c:pt>
                <c:pt idx="24181">
                  <c:v>992.65378321172307</c:v>
                </c:pt>
                <c:pt idx="24182">
                  <c:v>986.3836009031121</c:v>
                </c:pt>
                <c:pt idx="24183">
                  <c:v>963.46989743458118</c:v>
                </c:pt>
                <c:pt idx="24184">
                  <c:v>2034.8576259862587</c:v>
                </c:pt>
                <c:pt idx="24185">
                  <c:v>984.51723683010471</c:v>
                </c:pt>
                <c:pt idx="24186">
                  <c:v>1992.4110976785896</c:v>
                </c:pt>
                <c:pt idx="24187">
                  <c:v>1992.875252494244</c:v>
                </c:pt>
                <c:pt idx="24188">
                  <c:v>998.63646090693567</c:v>
                </c:pt>
                <c:pt idx="24189">
                  <c:v>1002.0857037012256</c:v>
                </c:pt>
                <c:pt idx="24190">
                  <c:v>989.39987215361953</c:v>
                </c:pt>
                <c:pt idx="24191">
                  <c:v>517.46692937540672</c:v>
                </c:pt>
                <c:pt idx="24192">
                  <c:v>494.97977686453379</c:v>
                </c:pt>
                <c:pt idx="24193">
                  <c:v>494.95344672237945</c:v>
                </c:pt>
                <c:pt idx="24194">
                  <c:v>502.78692138911197</c:v>
                </c:pt>
                <c:pt idx="24195">
                  <c:v>990.3300350055182</c:v>
                </c:pt>
                <c:pt idx="24196">
                  <c:v>968.84701280455886</c:v>
                </c:pt>
                <c:pt idx="24197">
                  <c:v>1995.3025762781267</c:v>
                </c:pt>
                <c:pt idx="24198">
                  <c:v>1000.2349238539114</c:v>
                </c:pt>
                <c:pt idx="24199">
                  <c:v>493.1669640385694</c:v>
                </c:pt>
                <c:pt idx="24200">
                  <c:v>985.35334061848573</c:v>
                </c:pt>
                <c:pt idx="24201">
                  <c:v>1001.9494579207759</c:v>
                </c:pt>
                <c:pt idx="24202">
                  <c:v>992.3251308456064</c:v>
                </c:pt>
                <c:pt idx="24203">
                  <c:v>1027.0955319209811</c:v>
                </c:pt>
                <c:pt idx="24204">
                  <c:v>1007.4412124798092</c:v>
                </c:pt>
                <c:pt idx="24205">
                  <c:v>1023.5385617664566</c:v>
                </c:pt>
                <c:pt idx="24206">
                  <c:v>2006.7484814608679</c:v>
                </c:pt>
                <c:pt idx="24207">
                  <c:v>998.91704634256644</c:v>
                </c:pt>
                <c:pt idx="24208">
                  <c:v>998.42013297872074</c:v>
                </c:pt>
                <c:pt idx="24209">
                  <c:v>1002.1545656207483</c:v>
                </c:pt>
                <c:pt idx="24210">
                  <c:v>992.6394774074887</c:v>
                </c:pt>
                <c:pt idx="24211">
                  <c:v>993.2430541907753</c:v>
                </c:pt>
                <c:pt idx="24212">
                  <c:v>1017.030198839395</c:v>
                </c:pt>
                <c:pt idx="24213">
                  <c:v>1994.2907002930478</c:v>
                </c:pt>
                <c:pt idx="24214">
                  <c:v>495.81164735892503</c:v>
                </c:pt>
                <c:pt idx="24215">
                  <c:v>1965.2506412158605</c:v>
                </c:pt>
                <c:pt idx="24216">
                  <c:v>1967.8462308385374</c:v>
                </c:pt>
                <c:pt idx="24217">
                  <c:v>1998.4455064924296</c:v>
                </c:pt>
                <c:pt idx="24218">
                  <c:v>995.45643627081529</c:v>
                </c:pt>
                <c:pt idx="24219">
                  <c:v>517.24966349911472</c:v>
                </c:pt>
                <c:pt idx="24220">
                  <c:v>1009.6176310549465</c:v>
                </c:pt>
                <c:pt idx="24221">
                  <c:v>1014.5137051190993</c:v>
                </c:pt>
                <c:pt idx="24222">
                  <c:v>992.30319251789604</c:v>
                </c:pt>
                <c:pt idx="24223">
                  <c:v>999.09915736204971</c:v>
                </c:pt>
                <c:pt idx="24224">
                  <c:v>1013.4065570456039</c:v>
                </c:pt>
                <c:pt idx="24225">
                  <c:v>1003.6004051930847</c:v>
                </c:pt>
                <c:pt idx="24226">
                  <c:v>2021.027804574011</c:v>
                </c:pt>
                <c:pt idx="24227">
                  <c:v>962.20596170846693</c:v>
                </c:pt>
                <c:pt idx="24228">
                  <c:v>493.7301829621108</c:v>
                </c:pt>
                <c:pt idx="24229">
                  <c:v>946.21258454156498</c:v>
                </c:pt>
                <c:pt idx="24230">
                  <c:v>1010.9063283802864</c:v>
                </c:pt>
                <c:pt idx="24231">
                  <c:v>985.26165216201355</c:v>
                </c:pt>
                <c:pt idx="24232">
                  <c:v>1998.8983435553735</c:v>
                </c:pt>
                <c:pt idx="24233">
                  <c:v>1020.2067216947909</c:v>
                </c:pt>
                <c:pt idx="24234">
                  <c:v>1005.1356343715617</c:v>
                </c:pt>
                <c:pt idx="24235">
                  <c:v>960.10686346698924</c:v>
                </c:pt>
                <c:pt idx="24236">
                  <c:v>485.22072555158945</c:v>
                </c:pt>
                <c:pt idx="24237">
                  <c:v>969.7086860138561</c:v>
                </c:pt>
                <c:pt idx="24238">
                  <c:v>992.78252748196314</c:v>
                </c:pt>
                <c:pt idx="24239">
                  <c:v>493.7377345564812</c:v>
                </c:pt>
                <c:pt idx="24240">
                  <c:v>998.69174790213322</c:v>
                </c:pt>
                <c:pt idx="24241">
                  <c:v>2002.9829383544125</c:v>
                </c:pt>
                <c:pt idx="24242">
                  <c:v>2003.6549597300805</c:v>
                </c:pt>
                <c:pt idx="24243">
                  <c:v>1998.2787809334061</c:v>
                </c:pt>
                <c:pt idx="24244">
                  <c:v>498.32791382434692</c:v>
                </c:pt>
                <c:pt idx="24245">
                  <c:v>1005.2263076561613</c:v>
                </c:pt>
                <c:pt idx="24246">
                  <c:v>1020.1665018476381</c:v>
                </c:pt>
                <c:pt idx="24247">
                  <c:v>1002.8534629221274</c:v>
                </c:pt>
                <c:pt idx="24248">
                  <c:v>993.86415073108935</c:v>
                </c:pt>
                <c:pt idx="24249">
                  <c:v>1018.3085516544918</c:v>
                </c:pt>
                <c:pt idx="24250">
                  <c:v>2002.3801131424198</c:v>
                </c:pt>
                <c:pt idx="24251">
                  <c:v>2008.0013283741155</c:v>
                </c:pt>
                <c:pt idx="24252">
                  <c:v>1996.4830930910964</c:v>
                </c:pt>
                <c:pt idx="24253">
                  <c:v>1016.2303190663446</c:v>
                </c:pt>
                <c:pt idx="24254">
                  <c:v>1014.0840104544899</c:v>
                </c:pt>
                <c:pt idx="24255">
                  <c:v>1995.0201455853037</c:v>
                </c:pt>
                <c:pt idx="24256">
                  <c:v>2039.9545467936466</c:v>
                </c:pt>
                <c:pt idx="24257">
                  <c:v>472.31556643395851</c:v>
                </c:pt>
                <c:pt idx="24258">
                  <c:v>1016.3268757526035</c:v>
                </c:pt>
                <c:pt idx="24259">
                  <c:v>516.11283578137886</c:v>
                </c:pt>
                <c:pt idx="24260">
                  <c:v>979.68655769188717</c:v>
                </c:pt>
                <c:pt idx="24261">
                  <c:v>1004.3362893985916</c:v>
                </c:pt>
                <c:pt idx="24262">
                  <c:v>1015.4864590223775</c:v>
                </c:pt>
                <c:pt idx="24263">
                  <c:v>2016.6609703377064</c:v>
                </c:pt>
                <c:pt idx="24264">
                  <c:v>1001.988515029613</c:v>
                </c:pt>
                <c:pt idx="24265">
                  <c:v>1000.5108480692962</c:v>
                </c:pt>
                <c:pt idx="24266">
                  <c:v>1004.4951915946067</c:v>
                </c:pt>
                <c:pt idx="24267">
                  <c:v>1995.2929344553463</c:v>
                </c:pt>
                <c:pt idx="24268">
                  <c:v>996.92123185200023</c:v>
                </c:pt>
                <c:pt idx="24269">
                  <c:v>1986.9982073053427</c:v>
                </c:pt>
                <c:pt idx="24270">
                  <c:v>2039.2709776554693</c:v>
                </c:pt>
                <c:pt idx="24271">
                  <c:v>952.53861946915458</c:v>
                </c:pt>
                <c:pt idx="24272">
                  <c:v>975.32135652785757</c:v>
                </c:pt>
                <c:pt idx="24273">
                  <c:v>1002.4018703985533</c:v>
                </c:pt>
                <c:pt idx="24274">
                  <c:v>1014.7306637223231</c:v>
                </c:pt>
                <c:pt idx="24275">
                  <c:v>1008.2131878053247</c:v>
                </c:pt>
                <c:pt idx="24276">
                  <c:v>983.38194155718452</c:v>
                </c:pt>
                <c:pt idx="24277">
                  <c:v>1989.7720256139526</c:v>
                </c:pt>
                <c:pt idx="24278">
                  <c:v>480.98713929681588</c:v>
                </c:pt>
                <c:pt idx="24279">
                  <c:v>983.98383575405683</c:v>
                </c:pt>
                <c:pt idx="24280">
                  <c:v>2001.7387721179373</c:v>
                </c:pt>
                <c:pt idx="24281">
                  <c:v>1014.8073937423143</c:v>
                </c:pt>
                <c:pt idx="24282">
                  <c:v>1030.164522341654</c:v>
                </c:pt>
                <c:pt idx="24283">
                  <c:v>1035.6803746030619</c:v>
                </c:pt>
                <c:pt idx="24284">
                  <c:v>1070.6284435872617</c:v>
                </c:pt>
                <c:pt idx="24285">
                  <c:v>510.15618548807407</c:v>
                </c:pt>
                <c:pt idx="24286">
                  <c:v>490.97744016801175</c:v>
                </c:pt>
                <c:pt idx="24287">
                  <c:v>527.91058412634231</c:v>
                </c:pt>
                <c:pt idx="24288">
                  <c:v>980.33427936332748</c:v>
                </c:pt>
                <c:pt idx="24289">
                  <c:v>1048.2838752257392</c:v>
                </c:pt>
                <c:pt idx="24290">
                  <c:v>971.04933862642167</c:v>
                </c:pt>
                <c:pt idx="24291">
                  <c:v>2043.0516643638391</c:v>
                </c:pt>
                <c:pt idx="24292">
                  <c:v>1977.0980541520423</c:v>
                </c:pt>
                <c:pt idx="24293">
                  <c:v>2016.029735238455</c:v>
                </c:pt>
                <c:pt idx="24294">
                  <c:v>1977.7315460681521</c:v>
                </c:pt>
                <c:pt idx="24295">
                  <c:v>974.0680867549205</c:v>
                </c:pt>
                <c:pt idx="24296">
                  <c:v>994.60382377627514</c:v>
                </c:pt>
                <c:pt idx="24297">
                  <c:v>988.93979838221424</c:v>
                </c:pt>
                <c:pt idx="24298">
                  <c:v>1006.1722733065244</c:v>
                </c:pt>
                <c:pt idx="24299">
                  <c:v>1995.3331489818916</c:v>
                </c:pt>
                <c:pt idx="24300">
                  <c:v>2003.2822999334276</c:v>
                </c:pt>
                <c:pt idx="24301">
                  <c:v>992.13036185239923</c:v>
                </c:pt>
                <c:pt idx="24302">
                  <c:v>1034.5262970672341</c:v>
                </c:pt>
                <c:pt idx="24303">
                  <c:v>1985.0648841776149</c:v>
                </c:pt>
                <c:pt idx="24304">
                  <c:v>1988.1248920059904</c:v>
                </c:pt>
                <c:pt idx="24305">
                  <c:v>2039.0884648070592</c:v>
                </c:pt>
                <c:pt idx="24306">
                  <c:v>527.37122980464653</c:v>
                </c:pt>
                <c:pt idx="24307">
                  <c:v>1001.3090095030459</c:v>
                </c:pt>
                <c:pt idx="24308">
                  <c:v>502.5868950320309</c:v>
                </c:pt>
                <c:pt idx="24309">
                  <c:v>985.06936585883807</c:v>
                </c:pt>
                <c:pt idx="24310">
                  <c:v>1034.4428517003721</c:v>
                </c:pt>
                <c:pt idx="24311">
                  <c:v>1004.4004249035246</c:v>
                </c:pt>
                <c:pt idx="24312">
                  <c:v>2007.9807306200003</c:v>
                </c:pt>
                <c:pt idx="24313">
                  <c:v>1035.1367261973228</c:v>
                </c:pt>
                <c:pt idx="24314">
                  <c:v>2024.3007257375939</c:v>
                </c:pt>
                <c:pt idx="24315">
                  <c:v>523.0084830858973</c:v>
                </c:pt>
                <c:pt idx="24316">
                  <c:v>1005.0953262085518</c:v>
                </c:pt>
                <c:pt idx="24317">
                  <c:v>1028.9403708280825</c:v>
                </c:pt>
                <c:pt idx="24318">
                  <c:v>991.9229437976818</c:v>
                </c:pt>
                <c:pt idx="24319">
                  <c:v>509.77286968573156</c:v>
                </c:pt>
                <c:pt idx="24320">
                  <c:v>494.1474755923723</c:v>
                </c:pt>
                <c:pt idx="24321">
                  <c:v>519.73749895949106</c:v>
                </c:pt>
                <c:pt idx="24322">
                  <c:v>467.76718502929191</c:v>
                </c:pt>
                <c:pt idx="24323">
                  <c:v>999.64366929454729</c:v>
                </c:pt>
                <c:pt idx="24324">
                  <c:v>988.98798705153501</c:v>
                </c:pt>
                <c:pt idx="24325">
                  <c:v>1000.6506139540799</c:v>
                </c:pt>
                <c:pt idx="24326">
                  <c:v>1017.5626832026321</c:v>
                </c:pt>
                <c:pt idx="24327">
                  <c:v>1004.5486807127065</c:v>
                </c:pt>
                <c:pt idx="24328">
                  <c:v>2000.3798635889441</c:v>
                </c:pt>
                <c:pt idx="24329">
                  <c:v>2014.3435205696615</c:v>
                </c:pt>
                <c:pt idx="24330">
                  <c:v>1996.9801364533819</c:v>
                </c:pt>
                <c:pt idx="24331">
                  <c:v>1045.0425521217558</c:v>
                </c:pt>
                <c:pt idx="24332">
                  <c:v>983.99521368197543</c:v>
                </c:pt>
                <c:pt idx="24333">
                  <c:v>994.06949181662355</c:v>
                </c:pt>
                <c:pt idx="24334">
                  <c:v>996.36664158190342</c:v>
                </c:pt>
                <c:pt idx="24335">
                  <c:v>960.57182668225141</c:v>
                </c:pt>
                <c:pt idx="24336">
                  <c:v>1973.2915690806522</c:v>
                </c:pt>
                <c:pt idx="24337">
                  <c:v>974.58944514478185</c:v>
                </c:pt>
                <c:pt idx="24338">
                  <c:v>995.30930239347754</c:v>
                </c:pt>
                <c:pt idx="24339">
                  <c:v>975.72675674994343</c:v>
                </c:pt>
                <c:pt idx="24340">
                  <c:v>504.22413392411852</c:v>
                </c:pt>
                <c:pt idx="24341">
                  <c:v>1004.0052694005295</c:v>
                </c:pt>
                <c:pt idx="24342">
                  <c:v>988.93931925946254</c:v>
                </c:pt>
                <c:pt idx="24343">
                  <c:v>1994.7715461076659</c:v>
                </c:pt>
                <c:pt idx="24344">
                  <c:v>2000.5312320218641</c:v>
                </c:pt>
                <c:pt idx="24345">
                  <c:v>1986.363873832137</c:v>
                </c:pt>
                <c:pt idx="24346">
                  <c:v>1947.9965743673981</c:v>
                </c:pt>
                <c:pt idx="24347">
                  <c:v>1994.337348018702</c:v>
                </c:pt>
                <c:pt idx="24348">
                  <c:v>992.80335118070286</c:v>
                </c:pt>
                <c:pt idx="24349">
                  <c:v>499.86031684487858</c:v>
                </c:pt>
                <c:pt idx="24350">
                  <c:v>1025.8455407753106</c:v>
                </c:pt>
                <c:pt idx="24351">
                  <c:v>993.49212098431815</c:v>
                </c:pt>
                <c:pt idx="24352">
                  <c:v>989.15020542304921</c:v>
                </c:pt>
                <c:pt idx="24353">
                  <c:v>513.05767456927197</c:v>
                </c:pt>
                <c:pt idx="24354">
                  <c:v>1978.9562130860077</c:v>
                </c:pt>
                <c:pt idx="24355">
                  <c:v>980.10936620438144</c:v>
                </c:pt>
                <c:pt idx="24356">
                  <c:v>1006.2073696036923</c:v>
                </c:pt>
                <c:pt idx="24357">
                  <c:v>1025.1140476342646</c:v>
                </c:pt>
                <c:pt idx="24358">
                  <c:v>1032.309362184558</c:v>
                </c:pt>
                <c:pt idx="24359">
                  <c:v>1968.5172173601306</c:v>
                </c:pt>
                <c:pt idx="24360">
                  <c:v>1006.9679411427293</c:v>
                </c:pt>
                <c:pt idx="24361">
                  <c:v>1989.0656639064707</c:v>
                </c:pt>
                <c:pt idx="24362">
                  <c:v>1011.6117374688164</c:v>
                </c:pt>
                <c:pt idx="24363">
                  <c:v>1985.6636867317532</c:v>
                </c:pt>
                <c:pt idx="24364">
                  <c:v>974.48992314771533</c:v>
                </c:pt>
                <c:pt idx="24365">
                  <c:v>1999.9364926756759</c:v>
                </c:pt>
                <c:pt idx="24366">
                  <c:v>479.35447266817562</c:v>
                </c:pt>
                <c:pt idx="24367">
                  <c:v>991.45997321511618</c:v>
                </c:pt>
                <c:pt idx="24368">
                  <c:v>495.79042033824226</c:v>
                </c:pt>
                <c:pt idx="24369">
                  <c:v>997.02848934302949</c:v>
                </c:pt>
                <c:pt idx="24370">
                  <c:v>506.4996915687035</c:v>
                </c:pt>
                <c:pt idx="24371">
                  <c:v>993.83588616043721</c:v>
                </c:pt>
                <c:pt idx="24372">
                  <c:v>983.24341057459753</c:v>
                </c:pt>
                <c:pt idx="24373">
                  <c:v>983.40296048847279</c:v>
                </c:pt>
                <c:pt idx="24374">
                  <c:v>988.83779240518686</c:v>
                </c:pt>
                <c:pt idx="24375">
                  <c:v>2026.3879816545395</c:v>
                </c:pt>
                <c:pt idx="24376">
                  <c:v>981.17452461823973</c:v>
                </c:pt>
                <c:pt idx="24377">
                  <c:v>2011.681613100184</c:v>
                </c:pt>
                <c:pt idx="24378">
                  <c:v>494.97515312335787</c:v>
                </c:pt>
                <c:pt idx="24379">
                  <c:v>527.16773138462202</c:v>
                </c:pt>
                <c:pt idx="24380">
                  <c:v>989.05143279935555</c:v>
                </c:pt>
                <c:pt idx="24381">
                  <c:v>1006.0868534227286</c:v>
                </c:pt>
                <c:pt idx="24382">
                  <c:v>980.86122458501757</c:v>
                </c:pt>
                <c:pt idx="24383">
                  <c:v>1007.3979097072969</c:v>
                </c:pt>
                <c:pt idx="24384">
                  <c:v>522.42735766129795</c:v>
                </c:pt>
                <c:pt idx="24385">
                  <c:v>953.36819474629112</c:v>
                </c:pt>
                <c:pt idx="24386">
                  <c:v>1003.1378326023155</c:v>
                </c:pt>
                <c:pt idx="24387">
                  <c:v>1005.2651610577083</c:v>
                </c:pt>
                <c:pt idx="24388">
                  <c:v>511.95187352240299</c:v>
                </c:pt>
                <c:pt idx="24389">
                  <c:v>953.48163823627772</c:v>
                </c:pt>
                <c:pt idx="24390">
                  <c:v>535.02003984836495</c:v>
                </c:pt>
                <c:pt idx="24391">
                  <c:v>514.96523777730545</c:v>
                </c:pt>
                <c:pt idx="24392">
                  <c:v>1004.5313178817796</c:v>
                </c:pt>
                <c:pt idx="24393">
                  <c:v>2037.1144178025127</c:v>
                </c:pt>
                <c:pt idx="24394">
                  <c:v>477.85147610909394</c:v>
                </c:pt>
                <c:pt idx="24395">
                  <c:v>940.29153640097343</c:v>
                </c:pt>
                <c:pt idx="24396">
                  <c:v>971.90491493433274</c:v>
                </c:pt>
                <c:pt idx="24397">
                  <c:v>1043.5772062347669</c:v>
                </c:pt>
                <c:pt idx="24398">
                  <c:v>993.31534569518294</c:v>
                </c:pt>
                <c:pt idx="24399">
                  <c:v>509.98026504882279</c:v>
                </c:pt>
                <c:pt idx="24400">
                  <c:v>2009.0869141116498</c:v>
                </c:pt>
                <c:pt idx="24401">
                  <c:v>1023.8141159688514</c:v>
                </c:pt>
                <c:pt idx="24402">
                  <c:v>545.73290979993556</c:v>
                </c:pt>
                <c:pt idx="24403">
                  <c:v>462.37146297868918</c:v>
                </c:pt>
                <c:pt idx="24404">
                  <c:v>973.91361828530694</c:v>
                </c:pt>
                <c:pt idx="24405">
                  <c:v>1986.4630936577255</c:v>
                </c:pt>
                <c:pt idx="24406">
                  <c:v>1019.1879339264314</c:v>
                </c:pt>
                <c:pt idx="24407">
                  <c:v>472.81037881979273</c:v>
                </c:pt>
                <c:pt idx="24408">
                  <c:v>522.47653867521694</c:v>
                </c:pt>
                <c:pt idx="24409">
                  <c:v>518.33934153029236</c:v>
                </c:pt>
                <c:pt idx="24410">
                  <c:v>2029.4857755667906</c:v>
                </c:pt>
                <c:pt idx="24411">
                  <c:v>1980.2906094536816</c:v>
                </c:pt>
                <c:pt idx="24412">
                  <c:v>499.52559383838855</c:v>
                </c:pt>
                <c:pt idx="24413">
                  <c:v>1042.4010139693307</c:v>
                </c:pt>
                <c:pt idx="24414">
                  <c:v>984.58919124993315</c:v>
                </c:pt>
                <c:pt idx="24415">
                  <c:v>1002.3982992635125</c:v>
                </c:pt>
                <c:pt idx="24416">
                  <c:v>1019.3687163729296</c:v>
                </c:pt>
                <c:pt idx="24417">
                  <c:v>1029.5272605380976</c:v>
                </c:pt>
                <c:pt idx="24418">
                  <c:v>1995.9166923278697</c:v>
                </c:pt>
                <c:pt idx="24419">
                  <c:v>2032.4270843928298</c:v>
                </c:pt>
                <c:pt idx="24420">
                  <c:v>510.77953704063799</c:v>
                </c:pt>
                <c:pt idx="24421">
                  <c:v>1011.3741377478492</c:v>
                </c:pt>
                <c:pt idx="24422">
                  <c:v>502.98103005322452</c:v>
                </c:pt>
                <c:pt idx="24423">
                  <c:v>489.29772993062016</c:v>
                </c:pt>
                <c:pt idx="24424">
                  <c:v>996.40942887400888</c:v>
                </c:pt>
                <c:pt idx="24425">
                  <c:v>1986.3854342957106</c:v>
                </c:pt>
                <c:pt idx="24426">
                  <c:v>1971.615133815257</c:v>
                </c:pt>
                <c:pt idx="24427">
                  <c:v>1009.6735187682598</c:v>
                </c:pt>
                <c:pt idx="24428">
                  <c:v>963.15302240558515</c:v>
                </c:pt>
                <c:pt idx="24429">
                  <c:v>1009.7791964293905</c:v>
                </c:pt>
                <c:pt idx="24430">
                  <c:v>496.97377490391119</c:v>
                </c:pt>
                <c:pt idx="24431">
                  <c:v>2004.5234389514067</c:v>
                </c:pt>
                <c:pt idx="24432">
                  <c:v>1985.003995094313</c:v>
                </c:pt>
                <c:pt idx="24433">
                  <c:v>996.64811393404057</c:v>
                </c:pt>
                <c:pt idx="24434">
                  <c:v>2030.3248891457072</c:v>
                </c:pt>
                <c:pt idx="24435">
                  <c:v>499.24671111227968</c:v>
                </c:pt>
                <c:pt idx="24436">
                  <c:v>1001.6877525646529</c:v>
                </c:pt>
                <c:pt idx="24437">
                  <c:v>990.54766567832132</c:v>
                </c:pt>
                <c:pt idx="24438">
                  <c:v>1032.1658483410595</c:v>
                </c:pt>
                <c:pt idx="24439">
                  <c:v>2012.2884876988628</c:v>
                </c:pt>
                <c:pt idx="24440">
                  <c:v>976.33096860243677</c:v>
                </c:pt>
                <c:pt idx="24441">
                  <c:v>1993.2080940262711</c:v>
                </c:pt>
                <c:pt idx="24442">
                  <c:v>2038.6312042718077</c:v>
                </c:pt>
                <c:pt idx="24443">
                  <c:v>2016.9751664082094</c:v>
                </c:pt>
                <c:pt idx="24444">
                  <c:v>2023.2231981110649</c:v>
                </c:pt>
                <c:pt idx="24445">
                  <c:v>2014.612111320436</c:v>
                </c:pt>
                <c:pt idx="24446">
                  <c:v>2010.4685630764811</c:v>
                </c:pt>
                <c:pt idx="24447">
                  <c:v>2018.4563408058129</c:v>
                </c:pt>
                <c:pt idx="24448">
                  <c:v>1964.2689558683533</c:v>
                </c:pt>
                <c:pt idx="24449">
                  <c:v>537.43458999239317</c:v>
                </c:pt>
                <c:pt idx="24450">
                  <c:v>1002.4424878382845</c:v>
                </c:pt>
                <c:pt idx="24451">
                  <c:v>995.48756658977925</c:v>
                </c:pt>
                <c:pt idx="24452">
                  <c:v>1008.0910339394983</c:v>
                </c:pt>
                <c:pt idx="24453">
                  <c:v>512.16030794812457</c:v>
                </c:pt>
                <c:pt idx="24454">
                  <c:v>995.55058240100232</c:v>
                </c:pt>
                <c:pt idx="24455">
                  <c:v>986.30459748403268</c:v>
                </c:pt>
                <c:pt idx="24456">
                  <c:v>998.13701327219883</c:v>
                </c:pt>
                <c:pt idx="24457">
                  <c:v>992.90696285098807</c:v>
                </c:pt>
                <c:pt idx="24458">
                  <c:v>2021.3407699235047</c:v>
                </c:pt>
                <c:pt idx="24459">
                  <c:v>1970.0687615154188</c:v>
                </c:pt>
                <c:pt idx="24460">
                  <c:v>1999.9786978202421</c:v>
                </c:pt>
                <c:pt idx="24461">
                  <c:v>2014.8906265555709</c:v>
                </c:pt>
                <c:pt idx="24462">
                  <c:v>486.60318482822026</c:v>
                </c:pt>
                <c:pt idx="24463">
                  <c:v>495.60791452341641</c:v>
                </c:pt>
                <c:pt idx="24464">
                  <c:v>2001.2380566493805</c:v>
                </c:pt>
                <c:pt idx="24465">
                  <c:v>1992.9599283451271</c:v>
                </c:pt>
                <c:pt idx="24466">
                  <c:v>473.3126381635272</c:v>
                </c:pt>
                <c:pt idx="24467">
                  <c:v>992.18452038305031</c:v>
                </c:pt>
                <c:pt idx="24468">
                  <c:v>1000.9038717626445</c:v>
                </c:pt>
                <c:pt idx="24469">
                  <c:v>986.78199708524505</c:v>
                </c:pt>
                <c:pt idx="24470">
                  <c:v>1012.4956516547951</c:v>
                </c:pt>
                <c:pt idx="24471">
                  <c:v>977.7174074288788</c:v>
                </c:pt>
                <c:pt idx="24472">
                  <c:v>1988.588514244545</c:v>
                </c:pt>
                <c:pt idx="24473">
                  <c:v>972.57792999185108</c:v>
                </c:pt>
                <c:pt idx="24474">
                  <c:v>468.22744533608943</c:v>
                </c:pt>
                <c:pt idx="24475">
                  <c:v>1003.1022373458783</c:v>
                </c:pt>
                <c:pt idx="24476">
                  <c:v>967.84937158725256</c:v>
                </c:pt>
                <c:pt idx="24477">
                  <c:v>945.66029207337374</c:v>
                </c:pt>
                <c:pt idx="24478">
                  <c:v>1025.5787694882374</c:v>
                </c:pt>
                <c:pt idx="24479">
                  <c:v>1995.180825203948</c:v>
                </c:pt>
                <c:pt idx="24480">
                  <c:v>1028.1743962272242</c:v>
                </c:pt>
                <c:pt idx="24481">
                  <c:v>1016.0156998026392</c:v>
                </c:pt>
                <c:pt idx="24482">
                  <c:v>500.61880329371678</c:v>
                </c:pt>
                <c:pt idx="24483">
                  <c:v>1036.9584115907321</c:v>
                </c:pt>
                <c:pt idx="24484">
                  <c:v>1017.6843799411487</c:v>
                </c:pt>
                <c:pt idx="24485">
                  <c:v>1008.8140761549178</c:v>
                </c:pt>
                <c:pt idx="24486">
                  <c:v>483.36662770485833</c:v>
                </c:pt>
                <c:pt idx="24487">
                  <c:v>2020.6696810339511</c:v>
                </c:pt>
                <c:pt idx="24488">
                  <c:v>521.06853352701762</c:v>
                </c:pt>
                <c:pt idx="24489">
                  <c:v>1001.9943304364861</c:v>
                </c:pt>
                <c:pt idx="24490">
                  <c:v>987.06760677261968</c:v>
                </c:pt>
                <c:pt idx="24491">
                  <c:v>511.31334436452522</c:v>
                </c:pt>
                <c:pt idx="24492">
                  <c:v>1987.9790826076576</c:v>
                </c:pt>
                <c:pt idx="24493">
                  <c:v>2017.8771667448411</c:v>
                </c:pt>
                <c:pt idx="24494">
                  <c:v>473.93474121590236</c:v>
                </c:pt>
                <c:pt idx="24495">
                  <c:v>2028.5145757046439</c:v>
                </c:pt>
                <c:pt idx="24496">
                  <c:v>990.52734731780788</c:v>
                </c:pt>
                <c:pt idx="24497">
                  <c:v>1011.3322195509115</c:v>
                </c:pt>
                <c:pt idx="24498">
                  <c:v>465.3276977067502</c:v>
                </c:pt>
                <c:pt idx="24499">
                  <c:v>978.18917179889763</c:v>
                </c:pt>
                <c:pt idx="24500">
                  <c:v>1010.8975028510425</c:v>
                </c:pt>
                <c:pt idx="24501">
                  <c:v>1028.3700346450235</c:v>
                </c:pt>
                <c:pt idx="24502">
                  <c:v>995.70735916504418</c:v>
                </c:pt>
                <c:pt idx="24503">
                  <c:v>2014.259108559118</c:v>
                </c:pt>
                <c:pt idx="24504">
                  <c:v>1981.1507788752806</c:v>
                </c:pt>
                <c:pt idx="24505">
                  <c:v>501.64171184767383</c:v>
                </c:pt>
                <c:pt idx="24506">
                  <c:v>486.97251293041154</c:v>
                </c:pt>
                <c:pt idx="24507">
                  <c:v>2014.1396956170393</c:v>
                </c:pt>
                <c:pt idx="24508">
                  <c:v>2006.6517947691029</c:v>
                </c:pt>
                <c:pt idx="24509">
                  <c:v>2008.7035406955004</c:v>
                </c:pt>
                <c:pt idx="24510">
                  <c:v>999.75585267316603</c:v>
                </c:pt>
                <c:pt idx="24511">
                  <c:v>1026.0776785255109</c:v>
                </c:pt>
                <c:pt idx="24512">
                  <c:v>985.07037198029559</c:v>
                </c:pt>
                <c:pt idx="24513">
                  <c:v>529.19318425028587</c:v>
                </c:pt>
                <c:pt idx="24514">
                  <c:v>1003.0817001326382</c:v>
                </c:pt>
                <c:pt idx="24515">
                  <c:v>2008.7227009929261</c:v>
                </c:pt>
                <c:pt idx="24516">
                  <c:v>996.84463785121409</c:v>
                </c:pt>
                <c:pt idx="24517">
                  <c:v>1016.6007055565937</c:v>
                </c:pt>
                <c:pt idx="24518">
                  <c:v>1996.8202109169342</c:v>
                </c:pt>
                <c:pt idx="24519">
                  <c:v>2045.5544521446889</c:v>
                </c:pt>
                <c:pt idx="24520">
                  <c:v>1973.9528089689034</c:v>
                </c:pt>
                <c:pt idx="24521">
                  <c:v>1987.6910335518717</c:v>
                </c:pt>
                <c:pt idx="24522">
                  <c:v>1978.6801979396157</c:v>
                </c:pt>
                <c:pt idx="24523">
                  <c:v>1976.3999484364249</c:v>
                </c:pt>
                <c:pt idx="24524">
                  <c:v>981.27292063948994</c:v>
                </c:pt>
                <c:pt idx="24525">
                  <c:v>1004.399835008055</c:v>
                </c:pt>
                <c:pt idx="24526">
                  <c:v>1012.653047325895</c:v>
                </c:pt>
                <c:pt idx="24527">
                  <c:v>971.19987586995944</c:v>
                </c:pt>
                <c:pt idx="24528">
                  <c:v>994.86371334228011</c:v>
                </c:pt>
                <c:pt idx="24529">
                  <c:v>995.03112688900887</c:v>
                </c:pt>
                <c:pt idx="24530">
                  <c:v>1981.2205058784186</c:v>
                </c:pt>
                <c:pt idx="24531">
                  <c:v>985.55992283027524</c:v>
                </c:pt>
                <c:pt idx="24532">
                  <c:v>1000.1470332917339</c:v>
                </c:pt>
                <c:pt idx="24533">
                  <c:v>999.7513017137104</c:v>
                </c:pt>
                <c:pt idx="24534">
                  <c:v>986.21313395793254</c:v>
                </c:pt>
                <c:pt idx="24535">
                  <c:v>1026.8356406510443</c:v>
                </c:pt>
                <c:pt idx="24536">
                  <c:v>976.94527356913636</c:v>
                </c:pt>
                <c:pt idx="24537">
                  <c:v>1013.4028405866103</c:v>
                </c:pt>
                <c:pt idx="24538">
                  <c:v>964.31654261777385</c:v>
                </c:pt>
                <c:pt idx="24539">
                  <c:v>1022.2057344512726</c:v>
                </c:pt>
                <c:pt idx="24540">
                  <c:v>1015.8162077943148</c:v>
                </c:pt>
                <c:pt idx="24541">
                  <c:v>1040.1063044096761</c:v>
                </c:pt>
                <c:pt idx="24542">
                  <c:v>992.27778597764552</c:v>
                </c:pt>
                <c:pt idx="24543">
                  <c:v>1970.3666234626603</c:v>
                </c:pt>
                <c:pt idx="24544">
                  <c:v>1988.2381680406611</c:v>
                </c:pt>
                <c:pt idx="24545">
                  <c:v>1987.9834643664881</c:v>
                </c:pt>
                <c:pt idx="24546">
                  <c:v>986.08947625691474</c:v>
                </c:pt>
                <c:pt idx="24547">
                  <c:v>1993.0168785488647</c:v>
                </c:pt>
                <c:pt idx="24548">
                  <c:v>1018.3667003617491</c:v>
                </c:pt>
                <c:pt idx="24549">
                  <c:v>970.75561646581343</c:v>
                </c:pt>
                <c:pt idx="24550">
                  <c:v>1009.113750147279</c:v>
                </c:pt>
                <c:pt idx="24551">
                  <c:v>995.71743869656848</c:v>
                </c:pt>
                <c:pt idx="24552">
                  <c:v>518.13608245041291</c:v>
                </c:pt>
                <c:pt idx="24553">
                  <c:v>1006.4988244044231</c:v>
                </c:pt>
                <c:pt idx="24554">
                  <c:v>491.67068469574303</c:v>
                </c:pt>
                <c:pt idx="24555">
                  <c:v>983.00565512253172</c:v>
                </c:pt>
                <c:pt idx="24556">
                  <c:v>1008.1311860009927</c:v>
                </c:pt>
                <c:pt idx="24557">
                  <c:v>1035.9141075632526</c:v>
                </c:pt>
                <c:pt idx="24558">
                  <c:v>527.18281177470601</c:v>
                </c:pt>
                <c:pt idx="24559">
                  <c:v>2010.5751519424925</c:v>
                </c:pt>
                <c:pt idx="24560">
                  <c:v>451.34439610381293</c:v>
                </c:pt>
                <c:pt idx="24561">
                  <c:v>528.03728096083478</c:v>
                </c:pt>
                <c:pt idx="24562">
                  <c:v>2013.1039961818765</c:v>
                </c:pt>
                <c:pt idx="24563">
                  <c:v>994.86439691000987</c:v>
                </c:pt>
                <c:pt idx="24564">
                  <c:v>1013.8023688514851</c:v>
                </c:pt>
                <c:pt idx="24565">
                  <c:v>1001.4430246363409</c:v>
                </c:pt>
                <c:pt idx="24566">
                  <c:v>513.72592846505381</c:v>
                </c:pt>
                <c:pt idx="24567">
                  <c:v>984.63838842513712</c:v>
                </c:pt>
                <c:pt idx="24568">
                  <c:v>492.16573341390813</c:v>
                </c:pt>
                <c:pt idx="24569">
                  <c:v>1027.7249850809778</c:v>
                </c:pt>
                <c:pt idx="24570">
                  <c:v>976.01367412617867</c:v>
                </c:pt>
                <c:pt idx="24571">
                  <c:v>1997.828163068287</c:v>
                </c:pt>
                <c:pt idx="24572">
                  <c:v>484.32804238789498</c:v>
                </c:pt>
                <c:pt idx="24573">
                  <c:v>465.90422617207173</c:v>
                </c:pt>
                <c:pt idx="24574">
                  <c:v>1010.2617359927532</c:v>
                </c:pt>
                <c:pt idx="24575">
                  <c:v>454.65807865458163</c:v>
                </c:pt>
                <c:pt idx="24576">
                  <c:v>1007.8068529783887</c:v>
                </c:pt>
                <c:pt idx="24577">
                  <c:v>1992.4780346356195</c:v>
                </c:pt>
                <c:pt idx="24578">
                  <c:v>2060.3126478106847</c:v>
                </c:pt>
                <c:pt idx="24579">
                  <c:v>985.19177453146312</c:v>
                </c:pt>
                <c:pt idx="24580">
                  <c:v>1008.8587547419299</c:v>
                </c:pt>
                <c:pt idx="24581">
                  <c:v>1991.5055333708406</c:v>
                </c:pt>
                <c:pt idx="24582">
                  <c:v>984.62672909240541</c:v>
                </c:pt>
                <c:pt idx="24583">
                  <c:v>1994.5881790626363</c:v>
                </c:pt>
                <c:pt idx="24584">
                  <c:v>1015.3360971331696</c:v>
                </c:pt>
                <c:pt idx="24585">
                  <c:v>2019.379983200593</c:v>
                </c:pt>
                <c:pt idx="24586">
                  <c:v>950.79063779462206</c:v>
                </c:pt>
                <c:pt idx="24587">
                  <c:v>1000.6550954485929</c:v>
                </c:pt>
                <c:pt idx="24588">
                  <c:v>1005.1840323210937</c:v>
                </c:pt>
                <c:pt idx="24589">
                  <c:v>982.61615831416532</c:v>
                </c:pt>
                <c:pt idx="24590">
                  <c:v>1014.5737766097469</c:v>
                </c:pt>
                <c:pt idx="24591">
                  <c:v>985.64224790172022</c:v>
                </c:pt>
                <c:pt idx="24592">
                  <c:v>508.50885316898939</c:v>
                </c:pt>
                <c:pt idx="24593">
                  <c:v>1975.720276373029</c:v>
                </c:pt>
                <c:pt idx="24594">
                  <c:v>525.05105556674721</c:v>
                </c:pt>
                <c:pt idx="24595">
                  <c:v>2013.2982657159871</c:v>
                </c:pt>
                <c:pt idx="24596">
                  <c:v>1038.1303746035883</c:v>
                </c:pt>
                <c:pt idx="24597">
                  <c:v>994.34582902468287</c:v>
                </c:pt>
                <c:pt idx="24598">
                  <c:v>502.57960180144545</c:v>
                </c:pt>
                <c:pt idx="24599">
                  <c:v>467.18401457154761</c:v>
                </c:pt>
                <c:pt idx="24600">
                  <c:v>1016.4955518279131</c:v>
                </c:pt>
                <c:pt idx="24601">
                  <c:v>499.10775032592119</c:v>
                </c:pt>
                <c:pt idx="24602">
                  <c:v>494.2319718905423</c:v>
                </c:pt>
                <c:pt idx="24603">
                  <c:v>1981.4520516313207</c:v>
                </c:pt>
                <c:pt idx="24604">
                  <c:v>2004.4973950996146</c:v>
                </c:pt>
                <c:pt idx="24605">
                  <c:v>1009.858077969253</c:v>
                </c:pt>
                <c:pt idx="24606">
                  <c:v>972.36773934102894</c:v>
                </c:pt>
                <c:pt idx="24607">
                  <c:v>969.74587627528888</c:v>
                </c:pt>
                <c:pt idx="24608">
                  <c:v>979.18615420012611</c:v>
                </c:pt>
                <c:pt idx="24609">
                  <c:v>1017.8184495169659</c:v>
                </c:pt>
                <c:pt idx="24610">
                  <c:v>994.73028765625781</c:v>
                </c:pt>
                <c:pt idx="24611">
                  <c:v>956.1687128277697</c:v>
                </c:pt>
                <c:pt idx="24612">
                  <c:v>1013.6360939225921</c:v>
                </c:pt>
                <c:pt idx="24613">
                  <c:v>487.16160770838519</c:v>
                </c:pt>
                <c:pt idx="24614">
                  <c:v>2006.9714893325181</c:v>
                </c:pt>
                <c:pt idx="24615">
                  <c:v>477.52626758318382</c:v>
                </c:pt>
                <c:pt idx="24616">
                  <c:v>490.35656367408251</c:v>
                </c:pt>
                <c:pt idx="24617">
                  <c:v>962.43752198960965</c:v>
                </c:pt>
                <c:pt idx="24618">
                  <c:v>511.7965668438606</c:v>
                </c:pt>
                <c:pt idx="24619">
                  <c:v>1993.6685138938687</c:v>
                </c:pt>
                <c:pt idx="24620">
                  <c:v>1005.4194774492834</c:v>
                </c:pt>
                <c:pt idx="24621">
                  <c:v>999.89541780580214</c:v>
                </c:pt>
                <c:pt idx="24622">
                  <c:v>498.71932451624332</c:v>
                </c:pt>
                <c:pt idx="24623">
                  <c:v>992.92354142859517</c:v>
                </c:pt>
                <c:pt idx="24624">
                  <c:v>992.27773156752153</c:v>
                </c:pt>
                <c:pt idx="24625">
                  <c:v>993.28310186074316</c:v>
                </c:pt>
                <c:pt idx="24626">
                  <c:v>518.85860528127375</c:v>
                </c:pt>
                <c:pt idx="24627">
                  <c:v>1004.9252661370199</c:v>
                </c:pt>
                <c:pt idx="24628">
                  <c:v>512.1460203684602</c:v>
                </c:pt>
                <c:pt idx="24629">
                  <c:v>507.93972065031147</c:v>
                </c:pt>
                <c:pt idx="24630">
                  <c:v>516.27819440391204</c:v>
                </c:pt>
                <c:pt idx="24631">
                  <c:v>1028.3456090814184</c:v>
                </c:pt>
                <c:pt idx="24632">
                  <c:v>1003.5789243831546</c:v>
                </c:pt>
                <c:pt idx="24633">
                  <c:v>993.78331995755809</c:v>
                </c:pt>
                <c:pt idx="24634">
                  <c:v>518.22996551137601</c:v>
                </c:pt>
                <c:pt idx="24635">
                  <c:v>1015.5042289656615</c:v>
                </c:pt>
                <c:pt idx="24636">
                  <c:v>993.93693194144919</c:v>
                </c:pt>
                <c:pt idx="24637">
                  <c:v>1025.885674861782</c:v>
                </c:pt>
                <c:pt idx="24638">
                  <c:v>993.69475623040421</c:v>
                </c:pt>
                <c:pt idx="24639">
                  <c:v>979.81686961022012</c:v>
                </c:pt>
                <c:pt idx="24640">
                  <c:v>1013.2406464274844</c:v>
                </c:pt>
                <c:pt idx="24641">
                  <c:v>514.09674993051397</c:v>
                </c:pt>
                <c:pt idx="24642">
                  <c:v>2026.4774399376577</c:v>
                </c:pt>
                <c:pt idx="24643">
                  <c:v>508.64340825918293</c:v>
                </c:pt>
                <c:pt idx="24644">
                  <c:v>1013.5655118942536</c:v>
                </c:pt>
                <c:pt idx="24645">
                  <c:v>1000.3791944602949</c:v>
                </c:pt>
                <c:pt idx="24646">
                  <c:v>989.47326461645957</c:v>
                </c:pt>
                <c:pt idx="24647">
                  <c:v>1015.3952791652903</c:v>
                </c:pt>
                <c:pt idx="24648">
                  <c:v>531.00338313794146</c:v>
                </c:pt>
                <c:pt idx="24649">
                  <c:v>500.81198384930713</c:v>
                </c:pt>
                <c:pt idx="24650">
                  <c:v>966.55114961606819</c:v>
                </c:pt>
                <c:pt idx="24651">
                  <c:v>2019.7327577239132</c:v>
                </c:pt>
                <c:pt idx="24652">
                  <c:v>487.06733311893652</c:v>
                </c:pt>
                <c:pt idx="24653">
                  <c:v>1996.2841454373383</c:v>
                </c:pt>
                <c:pt idx="24654">
                  <c:v>1023.2458386308894</c:v>
                </c:pt>
                <c:pt idx="24655">
                  <c:v>527.66324540888832</c:v>
                </c:pt>
                <c:pt idx="24656">
                  <c:v>2005.9604063244772</c:v>
                </c:pt>
                <c:pt idx="24657">
                  <c:v>1006.8904339754691</c:v>
                </c:pt>
                <c:pt idx="24658">
                  <c:v>519.65848667051239</c:v>
                </c:pt>
                <c:pt idx="24659">
                  <c:v>1982.4818239397996</c:v>
                </c:pt>
                <c:pt idx="24660">
                  <c:v>508.44427494479544</c:v>
                </c:pt>
                <c:pt idx="24661">
                  <c:v>2038.1329221782894</c:v>
                </c:pt>
                <c:pt idx="24662">
                  <c:v>1029.8930815562335</c:v>
                </c:pt>
                <c:pt idx="24663">
                  <c:v>498.35115133346341</c:v>
                </c:pt>
                <c:pt idx="24664">
                  <c:v>2009.0123005443627</c:v>
                </c:pt>
                <c:pt idx="24665">
                  <c:v>1020.5849139720385</c:v>
                </c:pt>
                <c:pt idx="24666">
                  <c:v>983.32699726454075</c:v>
                </c:pt>
                <c:pt idx="24667">
                  <c:v>979.49559903938075</c:v>
                </c:pt>
                <c:pt idx="24668">
                  <c:v>998.88266368100676</c:v>
                </c:pt>
                <c:pt idx="24669">
                  <c:v>991.17340684974931</c:v>
                </c:pt>
                <c:pt idx="24670">
                  <c:v>963.43404325213407</c:v>
                </c:pt>
                <c:pt idx="24671">
                  <c:v>992.47889631273188</c:v>
                </c:pt>
                <c:pt idx="24672">
                  <c:v>1006.8063012663451</c:v>
                </c:pt>
                <c:pt idx="24673">
                  <c:v>472.8773419909777</c:v>
                </c:pt>
                <c:pt idx="24674">
                  <c:v>540.24801008596432</c:v>
                </c:pt>
                <c:pt idx="24675">
                  <c:v>1042.7818881544454</c:v>
                </c:pt>
                <c:pt idx="24676">
                  <c:v>1994.8084843640218</c:v>
                </c:pt>
                <c:pt idx="24677">
                  <c:v>989.80599507163947</c:v>
                </c:pt>
                <c:pt idx="24678">
                  <c:v>977.20653590488553</c:v>
                </c:pt>
                <c:pt idx="24679">
                  <c:v>2054.5219777002621</c:v>
                </c:pt>
                <c:pt idx="24680">
                  <c:v>518.8655262028401</c:v>
                </c:pt>
                <c:pt idx="24681">
                  <c:v>1035.4004078449582</c:v>
                </c:pt>
                <c:pt idx="24682">
                  <c:v>987.05775545631184</c:v>
                </c:pt>
                <c:pt idx="24683">
                  <c:v>1008.6976410775877</c:v>
                </c:pt>
                <c:pt idx="24684">
                  <c:v>998.34142485017526</c:v>
                </c:pt>
                <c:pt idx="24685">
                  <c:v>1022.7460327020971</c:v>
                </c:pt>
                <c:pt idx="24686">
                  <c:v>2021.1103998738101</c:v>
                </c:pt>
                <c:pt idx="24687">
                  <c:v>1018.7671375490883</c:v>
                </c:pt>
                <c:pt idx="24688">
                  <c:v>1026.3605614744101</c:v>
                </c:pt>
                <c:pt idx="24689">
                  <c:v>1005.2967341882993</c:v>
                </c:pt>
                <c:pt idx="24690">
                  <c:v>1002.7416063762554</c:v>
                </c:pt>
                <c:pt idx="24691">
                  <c:v>974.97661191057716</c:v>
                </c:pt>
                <c:pt idx="24692">
                  <c:v>955.01838630671512</c:v>
                </c:pt>
                <c:pt idx="24693">
                  <c:v>1997.1015290736441</c:v>
                </c:pt>
                <c:pt idx="24694">
                  <c:v>1985.3721408257625</c:v>
                </c:pt>
                <c:pt idx="24695">
                  <c:v>516.82836514439566</c:v>
                </c:pt>
                <c:pt idx="24696">
                  <c:v>1023.1250981664647</c:v>
                </c:pt>
                <c:pt idx="24697">
                  <c:v>990.42523109569402</c:v>
                </c:pt>
                <c:pt idx="24698">
                  <c:v>1018.5875830829468</c:v>
                </c:pt>
                <c:pt idx="24699">
                  <c:v>1999.8686050811325</c:v>
                </c:pt>
                <c:pt idx="24700">
                  <c:v>1003.1350378582083</c:v>
                </c:pt>
                <c:pt idx="24701">
                  <c:v>976.26282344309516</c:v>
                </c:pt>
                <c:pt idx="24702">
                  <c:v>2004.6552647179565</c:v>
                </c:pt>
                <c:pt idx="24703">
                  <c:v>1007.3806498286435</c:v>
                </c:pt>
                <c:pt idx="24704">
                  <c:v>1037.241130904848</c:v>
                </c:pt>
                <c:pt idx="24705">
                  <c:v>968.64430186637935</c:v>
                </c:pt>
                <c:pt idx="24706">
                  <c:v>477.58810011771976</c:v>
                </c:pt>
                <c:pt idx="24707">
                  <c:v>1028.1066661828065</c:v>
                </c:pt>
                <c:pt idx="24708">
                  <c:v>1012.2796431242692</c:v>
                </c:pt>
                <c:pt idx="24709">
                  <c:v>974.88493076229793</c:v>
                </c:pt>
                <c:pt idx="24710">
                  <c:v>1010.6953943561076</c:v>
                </c:pt>
                <c:pt idx="24711">
                  <c:v>486.27731325560063</c:v>
                </c:pt>
                <c:pt idx="24712">
                  <c:v>1021.1962847769898</c:v>
                </c:pt>
                <c:pt idx="24713">
                  <c:v>1993.2903723430843</c:v>
                </c:pt>
                <c:pt idx="24714">
                  <c:v>1017.3946034586775</c:v>
                </c:pt>
                <c:pt idx="24715">
                  <c:v>2003.1917566754059</c:v>
                </c:pt>
                <c:pt idx="24716">
                  <c:v>1038.1594040361308</c:v>
                </c:pt>
                <c:pt idx="24717">
                  <c:v>997.2852539016917</c:v>
                </c:pt>
                <c:pt idx="24718">
                  <c:v>521.22774084007847</c:v>
                </c:pt>
                <c:pt idx="24719">
                  <c:v>1010.589570549765</c:v>
                </c:pt>
                <c:pt idx="24720">
                  <c:v>1012.6288088959542</c:v>
                </c:pt>
                <c:pt idx="24721">
                  <c:v>1012.0910504106325</c:v>
                </c:pt>
                <c:pt idx="24722">
                  <c:v>1022.4729913033459</c:v>
                </c:pt>
                <c:pt idx="24723">
                  <c:v>1018.212402655637</c:v>
                </c:pt>
                <c:pt idx="24724">
                  <c:v>990.34049276060921</c:v>
                </c:pt>
                <c:pt idx="24725">
                  <c:v>497.20310052279319</c:v>
                </c:pt>
                <c:pt idx="24726">
                  <c:v>2014.6009365575871</c:v>
                </c:pt>
                <c:pt idx="24727">
                  <c:v>993.64188543366947</c:v>
                </c:pt>
                <c:pt idx="24728">
                  <c:v>2016.131948396895</c:v>
                </c:pt>
                <c:pt idx="24729">
                  <c:v>965.53337172991871</c:v>
                </c:pt>
                <c:pt idx="24730">
                  <c:v>499.00006100577298</c:v>
                </c:pt>
                <c:pt idx="24731">
                  <c:v>970.40456197988476</c:v>
                </c:pt>
                <c:pt idx="24732">
                  <c:v>538.16563020470539</c:v>
                </c:pt>
                <c:pt idx="24733">
                  <c:v>941.71695562194589</c:v>
                </c:pt>
                <c:pt idx="24734">
                  <c:v>453.76037618215713</c:v>
                </c:pt>
                <c:pt idx="24735">
                  <c:v>519.80482585875291</c:v>
                </c:pt>
                <c:pt idx="24736">
                  <c:v>993.72988216787041</c:v>
                </c:pt>
                <c:pt idx="24737">
                  <c:v>992.05186808862106</c:v>
                </c:pt>
                <c:pt idx="24738">
                  <c:v>2030.0365355555714</c:v>
                </c:pt>
                <c:pt idx="24739">
                  <c:v>981.40748241802373</c:v>
                </c:pt>
                <c:pt idx="24740">
                  <c:v>1990.6368006222096</c:v>
                </c:pt>
                <c:pt idx="24741">
                  <c:v>1014.6255840497988</c:v>
                </c:pt>
                <c:pt idx="24742">
                  <c:v>503.2761388671745</c:v>
                </c:pt>
                <c:pt idx="24743">
                  <c:v>977.53734708774221</c:v>
                </c:pt>
                <c:pt idx="24744">
                  <c:v>2009.6797728159534</c:v>
                </c:pt>
                <c:pt idx="24745">
                  <c:v>959.30867593103585</c:v>
                </c:pt>
                <c:pt idx="24746">
                  <c:v>988.10976639791306</c:v>
                </c:pt>
                <c:pt idx="24747">
                  <c:v>509.09351576251811</c:v>
                </c:pt>
                <c:pt idx="24748">
                  <c:v>478.42360332341985</c:v>
                </c:pt>
                <c:pt idx="24749">
                  <c:v>996.47886836443649</c:v>
                </c:pt>
                <c:pt idx="24750">
                  <c:v>494.76576359654388</c:v>
                </c:pt>
                <c:pt idx="24751">
                  <c:v>958.81296566664662</c:v>
                </c:pt>
                <c:pt idx="24752">
                  <c:v>988.98273271394453</c:v>
                </c:pt>
                <c:pt idx="24753">
                  <c:v>544.09966397282017</c:v>
                </c:pt>
                <c:pt idx="24754">
                  <c:v>991.00412433451618</c:v>
                </c:pt>
                <c:pt idx="24755">
                  <c:v>1002.2519206695159</c:v>
                </c:pt>
                <c:pt idx="24756">
                  <c:v>971.11375932569126</c:v>
                </c:pt>
                <c:pt idx="24757">
                  <c:v>2019.6616168744581</c:v>
                </c:pt>
                <c:pt idx="24758">
                  <c:v>969.05894869725046</c:v>
                </c:pt>
                <c:pt idx="24759">
                  <c:v>2027.8999430165982</c:v>
                </c:pt>
                <c:pt idx="24760">
                  <c:v>1014.9699933278766</c:v>
                </c:pt>
                <c:pt idx="24761">
                  <c:v>985.30525539766506</c:v>
                </c:pt>
                <c:pt idx="24762">
                  <c:v>1992.5019758234007</c:v>
                </c:pt>
                <c:pt idx="24763">
                  <c:v>514.43056232058234</c:v>
                </c:pt>
                <c:pt idx="24764">
                  <c:v>968.93851737415719</c:v>
                </c:pt>
                <c:pt idx="24765">
                  <c:v>984.18246698934138</c:v>
                </c:pt>
                <c:pt idx="24766">
                  <c:v>977.20256734235511</c:v>
                </c:pt>
                <c:pt idx="24767">
                  <c:v>1038.4777055122381</c:v>
                </c:pt>
                <c:pt idx="24768">
                  <c:v>1971.7875850086261</c:v>
                </c:pt>
                <c:pt idx="24769">
                  <c:v>990.29633664889388</c:v>
                </c:pt>
                <c:pt idx="24770">
                  <c:v>513.37570760647009</c:v>
                </c:pt>
                <c:pt idx="24771">
                  <c:v>441.94617168068208</c:v>
                </c:pt>
                <c:pt idx="24772">
                  <c:v>476.42730227363825</c:v>
                </c:pt>
                <c:pt idx="24773">
                  <c:v>923.68944192654999</c:v>
                </c:pt>
                <c:pt idx="24774">
                  <c:v>509.33699679562756</c:v>
                </c:pt>
                <c:pt idx="24775">
                  <c:v>2017.2020302035901</c:v>
                </c:pt>
                <c:pt idx="24776">
                  <c:v>518.95697768731191</c:v>
                </c:pt>
                <c:pt idx="24777">
                  <c:v>1029.0386416036429</c:v>
                </c:pt>
                <c:pt idx="24778">
                  <c:v>1017.1967967639492</c:v>
                </c:pt>
                <c:pt idx="24779">
                  <c:v>504.49533395985549</c:v>
                </c:pt>
                <c:pt idx="24780">
                  <c:v>1994.6639592335423</c:v>
                </c:pt>
                <c:pt idx="24781">
                  <c:v>2001.1220952928322</c:v>
                </c:pt>
                <c:pt idx="24782">
                  <c:v>983.49386250253667</c:v>
                </c:pt>
                <c:pt idx="24783">
                  <c:v>506.05116713974934</c:v>
                </c:pt>
                <c:pt idx="24784">
                  <c:v>496.32414551659753</c:v>
                </c:pt>
                <c:pt idx="24785">
                  <c:v>1009.6754850554739</c:v>
                </c:pt>
                <c:pt idx="24786">
                  <c:v>1022.497121009476</c:v>
                </c:pt>
                <c:pt idx="24787">
                  <c:v>976.09833791088317</c:v>
                </c:pt>
                <c:pt idx="24788">
                  <c:v>524.15067482013251</c:v>
                </c:pt>
                <c:pt idx="24789">
                  <c:v>982.94393816045056</c:v>
                </c:pt>
                <c:pt idx="24790">
                  <c:v>1032.3077729257275</c:v>
                </c:pt>
                <c:pt idx="24791">
                  <c:v>968.37663697219671</c:v>
                </c:pt>
                <c:pt idx="24792">
                  <c:v>1005.2214500775762</c:v>
                </c:pt>
                <c:pt idx="24793">
                  <c:v>500.56308434901916</c:v>
                </c:pt>
                <c:pt idx="24794">
                  <c:v>1005.7283132719319</c:v>
                </c:pt>
                <c:pt idx="24795">
                  <c:v>478.17829445576865</c:v>
                </c:pt>
                <c:pt idx="24796">
                  <c:v>481.10965577104588</c:v>
                </c:pt>
                <c:pt idx="24797">
                  <c:v>1037.3563251087187</c:v>
                </c:pt>
                <c:pt idx="24798">
                  <c:v>975.11941129429431</c:v>
                </c:pt>
                <c:pt idx="24799">
                  <c:v>502.42386626073551</c:v>
                </c:pt>
                <c:pt idx="24800">
                  <c:v>991.2125163529945</c:v>
                </c:pt>
                <c:pt idx="24801">
                  <c:v>1999.0434246085681</c:v>
                </c:pt>
                <c:pt idx="24802">
                  <c:v>978.25981602574279</c:v>
                </c:pt>
                <c:pt idx="24803">
                  <c:v>2024.9721002245938</c:v>
                </c:pt>
                <c:pt idx="24804">
                  <c:v>462.29396018859143</c:v>
                </c:pt>
                <c:pt idx="24805">
                  <c:v>1022.6086913214713</c:v>
                </c:pt>
                <c:pt idx="24806">
                  <c:v>490.42084816516899</c:v>
                </c:pt>
                <c:pt idx="24807">
                  <c:v>1031.1176441165098</c:v>
                </c:pt>
                <c:pt idx="24808">
                  <c:v>503.67951695225111</c:v>
                </c:pt>
                <c:pt idx="24809">
                  <c:v>998.51354601059222</c:v>
                </c:pt>
                <c:pt idx="24810">
                  <c:v>522.8446336464699</c:v>
                </c:pt>
                <c:pt idx="24811">
                  <c:v>510.53964334980265</c:v>
                </c:pt>
                <c:pt idx="24812">
                  <c:v>521.82466954625136</c:v>
                </c:pt>
                <c:pt idx="24813">
                  <c:v>1031.6554303758105</c:v>
                </c:pt>
                <c:pt idx="24814">
                  <c:v>487.84189586270747</c:v>
                </c:pt>
                <c:pt idx="24815">
                  <c:v>481.66177212530175</c:v>
                </c:pt>
                <c:pt idx="24816">
                  <c:v>994.36749258625809</c:v>
                </c:pt>
                <c:pt idx="24817">
                  <c:v>1043.6797984287418</c:v>
                </c:pt>
                <c:pt idx="24818">
                  <c:v>478.09684470911861</c:v>
                </c:pt>
                <c:pt idx="24819">
                  <c:v>994.49069624840479</c:v>
                </c:pt>
                <c:pt idx="24820">
                  <c:v>2012.3196809779104</c:v>
                </c:pt>
                <c:pt idx="24821">
                  <c:v>483.02827652625905</c:v>
                </c:pt>
                <c:pt idx="24822">
                  <c:v>512.3461995740156</c:v>
                </c:pt>
                <c:pt idx="24823">
                  <c:v>1028.8929821431204</c:v>
                </c:pt>
                <c:pt idx="24824">
                  <c:v>994.63110654756701</c:v>
                </c:pt>
                <c:pt idx="24825">
                  <c:v>555.03276410310571</c:v>
                </c:pt>
                <c:pt idx="24826">
                  <c:v>495.28207807898553</c:v>
                </c:pt>
                <c:pt idx="24827">
                  <c:v>1013.2070212216076</c:v>
                </c:pt>
                <c:pt idx="24828">
                  <c:v>507.4309822101792</c:v>
                </c:pt>
                <c:pt idx="24829">
                  <c:v>1985.7609488397964</c:v>
                </c:pt>
                <c:pt idx="24830">
                  <c:v>502.98228140854116</c:v>
                </c:pt>
                <c:pt idx="24831">
                  <c:v>2015.4446712250187</c:v>
                </c:pt>
                <c:pt idx="24832">
                  <c:v>1005.0434980178558</c:v>
                </c:pt>
                <c:pt idx="24833">
                  <c:v>487.07459316084561</c:v>
                </c:pt>
                <c:pt idx="24834">
                  <c:v>2035.1162108142905</c:v>
                </c:pt>
                <c:pt idx="24835">
                  <c:v>975.20848943751889</c:v>
                </c:pt>
                <c:pt idx="24836">
                  <c:v>953.63664269842832</c:v>
                </c:pt>
                <c:pt idx="24837">
                  <c:v>489.41107594036743</c:v>
                </c:pt>
                <c:pt idx="24838">
                  <c:v>968.44632234951621</c:v>
                </c:pt>
                <c:pt idx="24839">
                  <c:v>2021.4198367136169</c:v>
                </c:pt>
                <c:pt idx="24840">
                  <c:v>1959.8716066988638</c:v>
                </c:pt>
                <c:pt idx="24841">
                  <c:v>1012.3005970841884</c:v>
                </c:pt>
                <c:pt idx="24842">
                  <c:v>523.38837533488038</c:v>
                </c:pt>
                <c:pt idx="24843">
                  <c:v>521.39125926077656</c:v>
                </c:pt>
                <c:pt idx="24844">
                  <c:v>508.19939040349448</c:v>
                </c:pt>
                <c:pt idx="24845">
                  <c:v>985.50092674737652</c:v>
                </c:pt>
                <c:pt idx="24846">
                  <c:v>507.79515250317803</c:v>
                </c:pt>
                <c:pt idx="24847">
                  <c:v>1003.6861451395133</c:v>
                </c:pt>
                <c:pt idx="24848">
                  <c:v>520.03311447257045</c:v>
                </c:pt>
                <c:pt idx="24849">
                  <c:v>983.87648614758803</c:v>
                </c:pt>
                <c:pt idx="24850">
                  <c:v>985.33493290726926</c:v>
                </c:pt>
                <c:pt idx="24851">
                  <c:v>1003.5090468273975</c:v>
                </c:pt>
                <c:pt idx="24852">
                  <c:v>1005.4747530863153</c:v>
                </c:pt>
                <c:pt idx="24853">
                  <c:v>536.39154813960795</c:v>
                </c:pt>
                <c:pt idx="24854">
                  <c:v>1000.0786084659883</c:v>
                </c:pt>
                <c:pt idx="24855">
                  <c:v>2001.133855057305</c:v>
                </c:pt>
                <c:pt idx="24856">
                  <c:v>989.00559973184124</c:v>
                </c:pt>
                <c:pt idx="24857">
                  <c:v>509.03206819460229</c:v>
                </c:pt>
                <c:pt idx="24858">
                  <c:v>1016.2712440991126</c:v>
                </c:pt>
                <c:pt idx="24859">
                  <c:v>1007.5998061925117</c:v>
                </c:pt>
                <c:pt idx="24860">
                  <c:v>487.042589518265</c:v>
                </c:pt>
                <c:pt idx="24861">
                  <c:v>984.62657758956709</c:v>
                </c:pt>
                <c:pt idx="24862">
                  <c:v>966.32609629417641</c:v>
                </c:pt>
                <c:pt idx="24863">
                  <c:v>1023.1277878952633</c:v>
                </c:pt>
                <c:pt idx="24864">
                  <c:v>996.97392340500403</c:v>
                </c:pt>
                <c:pt idx="24865">
                  <c:v>1007.0339363025643</c:v>
                </c:pt>
                <c:pt idx="24866">
                  <c:v>1001.294734385199</c:v>
                </c:pt>
                <c:pt idx="24867">
                  <c:v>514.25738072641013</c:v>
                </c:pt>
                <c:pt idx="24868">
                  <c:v>989.85344178490016</c:v>
                </c:pt>
                <c:pt idx="24869">
                  <c:v>1007.2247568535514</c:v>
                </c:pt>
                <c:pt idx="24870">
                  <c:v>993.43313572426371</c:v>
                </c:pt>
                <c:pt idx="24871">
                  <c:v>1011.6300806775255</c:v>
                </c:pt>
                <c:pt idx="24872">
                  <c:v>2000.6635693608828</c:v>
                </c:pt>
                <c:pt idx="24873">
                  <c:v>956.74779837738049</c:v>
                </c:pt>
                <c:pt idx="24874">
                  <c:v>474.7777569559932</c:v>
                </c:pt>
                <c:pt idx="24875">
                  <c:v>2000.422055696341</c:v>
                </c:pt>
                <c:pt idx="24876">
                  <c:v>485.52880905681604</c:v>
                </c:pt>
                <c:pt idx="24877">
                  <c:v>490.41451663409856</c:v>
                </c:pt>
                <c:pt idx="24878">
                  <c:v>1037.519209694367</c:v>
                </c:pt>
                <c:pt idx="24879">
                  <c:v>1003.0812439575271</c:v>
                </c:pt>
                <c:pt idx="24880">
                  <c:v>1025.265491516144</c:v>
                </c:pt>
                <c:pt idx="24881">
                  <c:v>491.9313593074375</c:v>
                </c:pt>
                <c:pt idx="24882">
                  <c:v>2013.1007780712669</c:v>
                </c:pt>
                <c:pt idx="24883">
                  <c:v>531.22322439087145</c:v>
                </c:pt>
                <c:pt idx="24884">
                  <c:v>1011.0359123386297</c:v>
                </c:pt>
                <c:pt idx="24885">
                  <c:v>993.72616417780387</c:v>
                </c:pt>
                <c:pt idx="24886">
                  <c:v>2024.9428921402732</c:v>
                </c:pt>
                <c:pt idx="24887">
                  <c:v>537.00414154968985</c:v>
                </c:pt>
                <c:pt idx="24888">
                  <c:v>1004.2401857912901</c:v>
                </c:pt>
                <c:pt idx="24889">
                  <c:v>1994.1920381924112</c:v>
                </c:pt>
                <c:pt idx="24890">
                  <c:v>1031.1063203001481</c:v>
                </c:pt>
                <c:pt idx="24891">
                  <c:v>1009.3057244268294</c:v>
                </c:pt>
                <c:pt idx="24892">
                  <c:v>549.79485989297848</c:v>
                </c:pt>
                <c:pt idx="24893">
                  <c:v>994.79144952384854</c:v>
                </c:pt>
                <c:pt idx="24894">
                  <c:v>1026.0370837092469</c:v>
                </c:pt>
                <c:pt idx="24895">
                  <c:v>512.37662482022768</c:v>
                </c:pt>
                <c:pt idx="24896">
                  <c:v>2001.0367097190988</c:v>
                </c:pt>
                <c:pt idx="24897">
                  <c:v>501.93028154383495</c:v>
                </c:pt>
                <c:pt idx="24898">
                  <c:v>994.55876766350104</c:v>
                </c:pt>
                <c:pt idx="24899">
                  <c:v>982.81400221368779</c:v>
                </c:pt>
                <c:pt idx="24900">
                  <c:v>2024.9601868716882</c:v>
                </c:pt>
                <c:pt idx="24901">
                  <c:v>1002.4713247649751</c:v>
                </c:pt>
                <c:pt idx="24902">
                  <c:v>1007.663327278611</c:v>
                </c:pt>
                <c:pt idx="24903">
                  <c:v>529.36879905000114</c:v>
                </c:pt>
                <c:pt idx="24904">
                  <c:v>1988.396544811601</c:v>
                </c:pt>
                <c:pt idx="24905">
                  <c:v>2002.8521137483133</c:v>
                </c:pt>
                <c:pt idx="24906">
                  <c:v>999.96338706632446</c:v>
                </c:pt>
                <c:pt idx="24907">
                  <c:v>468.41292161580418</c:v>
                </c:pt>
                <c:pt idx="24908">
                  <c:v>502.42801870016126</c:v>
                </c:pt>
                <c:pt idx="24909">
                  <c:v>988.07700196088626</c:v>
                </c:pt>
                <c:pt idx="24910">
                  <c:v>1988.7513869578104</c:v>
                </c:pt>
                <c:pt idx="24911">
                  <c:v>532.66281707607811</c:v>
                </c:pt>
                <c:pt idx="24912">
                  <c:v>1005.533346180795</c:v>
                </c:pt>
                <c:pt idx="24913">
                  <c:v>990.41321255921935</c:v>
                </c:pt>
                <c:pt idx="24914">
                  <c:v>458.10822126979019</c:v>
                </c:pt>
                <c:pt idx="24915">
                  <c:v>504.91650521164377</c:v>
                </c:pt>
                <c:pt idx="24916">
                  <c:v>477.40995623489653</c:v>
                </c:pt>
                <c:pt idx="24917">
                  <c:v>474.75124751273398</c:v>
                </c:pt>
                <c:pt idx="24918">
                  <c:v>486.11456572439033</c:v>
                </c:pt>
                <c:pt idx="24919">
                  <c:v>469.23103775295272</c:v>
                </c:pt>
                <c:pt idx="24920">
                  <c:v>512.28196757397973</c:v>
                </c:pt>
                <c:pt idx="24921">
                  <c:v>486.21815395796153</c:v>
                </c:pt>
                <c:pt idx="24922">
                  <c:v>998.27807738633112</c:v>
                </c:pt>
                <c:pt idx="24923">
                  <c:v>971.78580418681429</c:v>
                </c:pt>
                <c:pt idx="24924">
                  <c:v>989.18732130404214</c:v>
                </c:pt>
                <c:pt idx="24925">
                  <c:v>1965.8875629736829</c:v>
                </c:pt>
                <c:pt idx="24926">
                  <c:v>984.38299910954493</c:v>
                </c:pt>
                <c:pt idx="24927">
                  <c:v>2039.8531222607667</c:v>
                </c:pt>
                <c:pt idx="24928">
                  <c:v>521.5690634237427</c:v>
                </c:pt>
                <c:pt idx="24929">
                  <c:v>1004.3556044884572</c:v>
                </c:pt>
                <c:pt idx="24930">
                  <c:v>986.09147263827015</c:v>
                </c:pt>
                <c:pt idx="24931">
                  <c:v>1999.9176501651368</c:v>
                </c:pt>
                <c:pt idx="24932">
                  <c:v>1017.5098636324293</c:v>
                </c:pt>
                <c:pt idx="24933">
                  <c:v>1031.5995008789798</c:v>
                </c:pt>
                <c:pt idx="24934">
                  <c:v>1994.1914553415565</c:v>
                </c:pt>
                <c:pt idx="24935">
                  <c:v>464.41892339947003</c:v>
                </c:pt>
                <c:pt idx="24936">
                  <c:v>1992.5188479002973</c:v>
                </c:pt>
                <c:pt idx="24937">
                  <c:v>1953.2714356012207</c:v>
                </c:pt>
                <c:pt idx="24938">
                  <c:v>526.17414755518723</c:v>
                </c:pt>
                <c:pt idx="24939">
                  <c:v>977.72363012478002</c:v>
                </c:pt>
                <c:pt idx="24940">
                  <c:v>2010.39356839232</c:v>
                </c:pt>
                <c:pt idx="24941">
                  <c:v>994.56212130909717</c:v>
                </c:pt>
                <c:pt idx="24942">
                  <c:v>2005.6335566051257</c:v>
                </c:pt>
                <c:pt idx="24943">
                  <c:v>483.35643061185857</c:v>
                </c:pt>
                <c:pt idx="24944">
                  <c:v>1975.5361705141722</c:v>
                </c:pt>
                <c:pt idx="24945">
                  <c:v>2062.3987957570639</c:v>
                </c:pt>
                <c:pt idx="24946">
                  <c:v>500.01108286118267</c:v>
                </c:pt>
                <c:pt idx="24947">
                  <c:v>1979.260932272261</c:v>
                </c:pt>
                <c:pt idx="24948">
                  <c:v>499.88067269257812</c:v>
                </c:pt>
                <c:pt idx="24949">
                  <c:v>482.42435916434255</c:v>
                </c:pt>
                <c:pt idx="24950">
                  <c:v>1018.599123721703</c:v>
                </c:pt>
                <c:pt idx="24951">
                  <c:v>2004.5073171729346</c:v>
                </c:pt>
                <c:pt idx="24952">
                  <c:v>2013.8878522818127</c:v>
                </c:pt>
                <c:pt idx="24953">
                  <c:v>960.07374842325237</c:v>
                </c:pt>
                <c:pt idx="24954">
                  <c:v>2001.9082969602978</c:v>
                </c:pt>
                <c:pt idx="24955">
                  <c:v>475.57096389251069</c:v>
                </c:pt>
                <c:pt idx="24956">
                  <c:v>992.75137416425912</c:v>
                </c:pt>
                <c:pt idx="24957">
                  <c:v>501.92052523144508</c:v>
                </c:pt>
                <c:pt idx="24958">
                  <c:v>978.1646852092565</c:v>
                </c:pt>
                <c:pt idx="24959">
                  <c:v>967.7372261262193</c:v>
                </c:pt>
                <c:pt idx="24960">
                  <c:v>2004.829963953378</c:v>
                </c:pt>
                <c:pt idx="24961">
                  <c:v>2025.4004552438967</c:v>
                </c:pt>
                <c:pt idx="24962">
                  <c:v>498.79398339269039</c:v>
                </c:pt>
                <c:pt idx="24963">
                  <c:v>1965.6927835246217</c:v>
                </c:pt>
                <c:pt idx="24964">
                  <c:v>492.39785121877827</c:v>
                </c:pt>
                <c:pt idx="24965">
                  <c:v>1012.1858644008557</c:v>
                </c:pt>
                <c:pt idx="24966">
                  <c:v>1016.0630117609035</c:v>
                </c:pt>
                <c:pt idx="24967">
                  <c:v>1012.2150623296525</c:v>
                </c:pt>
                <c:pt idx="24968">
                  <c:v>986.20657500948823</c:v>
                </c:pt>
                <c:pt idx="24969">
                  <c:v>1032.4760346026308</c:v>
                </c:pt>
                <c:pt idx="24970">
                  <c:v>1008.4074727076448</c:v>
                </c:pt>
                <c:pt idx="24971">
                  <c:v>1014.7050662817082</c:v>
                </c:pt>
                <c:pt idx="24972">
                  <c:v>1982.8105391080001</c:v>
                </c:pt>
                <c:pt idx="24973">
                  <c:v>509.3687918101736</c:v>
                </c:pt>
                <c:pt idx="24974">
                  <c:v>978.73940409402269</c:v>
                </c:pt>
                <c:pt idx="24975">
                  <c:v>989.52702914621705</c:v>
                </c:pt>
                <c:pt idx="24976">
                  <c:v>979.71437935100528</c:v>
                </c:pt>
                <c:pt idx="24977">
                  <c:v>955.84347613134344</c:v>
                </c:pt>
                <c:pt idx="24978">
                  <c:v>1011.201033238643</c:v>
                </c:pt>
                <c:pt idx="24979">
                  <c:v>976.47932498886053</c:v>
                </c:pt>
                <c:pt idx="24980">
                  <c:v>987.24047932921053</c:v>
                </c:pt>
                <c:pt idx="24981">
                  <c:v>971.7056753900066</c:v>
                </c:pt>
                <c:pt idx="24982">
                  <c:v>983.86030430114363</c:v>
                </c:pt>
                <c:pt idx="24983">
                  <c:v>1007.2061763085245</c:v>
                </c:pt>
                <c:pt idx="24984">
                  <c:v>995.37137578112652</c:v>
                </c:pt>
                <c:pt idx="24985">
                  <c:v>2019.6793844597873</c:v>
                </c:pt>
                <c:pt idx="24986">
                  <c:v>1989.2361338276037</c:v>
                </c:pt>
                <c:pt idx="24987">
                  <c:v>2006.1030171133575</c:v>
                </c:pt>
                <c:pt idx="24988">
                  <c:v>1009.8335182090344</c:v>
                </c:pt>
                <c:pt idx="24989">
                  <c:v>488.88990889519334</c:v>
                </c:pt>
                <c:pt idx="24990">
                  <c:v>500.76087301202807</c:v>
                </c:pt>
                <c:pt idx="24991">
                  <c:v>491.18106988789907</c:v>
                </c:pt>
                <c:pt idx="24992">
                  <c:v>535.47681420709546</c:v>
                </c:pt>
                <c:pt idx="24993">
                  <c:v>1999.9879247896356</c:v>
                </c:pt>
                <c:pt idx="24994">
                  <c:v>1977.8258206923681</c:v>
                </c:pt>
                <c:pt idx="24995">
                  <c:v>1995.131669088642</c:v>
                </c:pt>
                <c:pt idx="24996">
                  <c:v>1965.0612802024334</c:v>
                </c:pt>
                <c:pt idx="24997">
                  <c:v>1003.8592257649624</c:v>
                </c:pt>
                <c:pt idx="24998">
                  <c:v>962.74014710534732</c:v>
                </c:pt>
                <c:pt idx="24999">
                  <c:v>515.86339515437032</c:v>
                </c:pt>
                <c:pt idx="25000">
                  <c:v>513.23831699028744</c:v>
                </c:pt>
                <c:pt idx="25001">
                  <c:v>497.54621192158203</c:v>
                </c:pt>
                <c:pt idx="25002">
                  <c:v>981.53107999376618</c:v>
                </c:pt>
                <c:pt idx="25003">
                  <c:v>493.26386425100839</c:v>
                </c:pt>
                <c:pt idx="25004">
                  <c:v>499.5580513468081</c:v>
                </c:pt>
                <c:pt idx="25005">
                  <c:v>1005.6829192346448</c:v>
                </c:pt>
                <c:pt idx="25006">
                  <c:v>2002.737486403197</c:v>
                </c:pt>
                <c:pt idx="25007">
                  <c:v>993.09017801465859</c:v>
                </c:pt>
                <c:pt idx="25008">
                  <c:v>983.32658155499382</c:v>
                </c:pt>
                <c:pt idx="25009">
                  <c:v>513.42616609600429</c:v>
                </c:pt>
                <c:pt idx="25010">
                  <c:v>515.32872529758424</c:v>
                </c:pt>
                <c:pt idx="25011">
                  <c:v>1002.9551073956151</c:v>
                </c:pt>
                <c:pt idx="25012">
                  <c:v>1006.2809287921293</c:v>
                </c:pt>
                <c:pt idx="25013">
                  <c:v>521.09819694004727</c:v>
                </c:pt>
                <c:pt idx="25014">
                  <c:v>541.53980623292898</c:v>
                </c:pt>
                <c:pt idx="25015">
                  <c:v>473.2823630350606</c:v>
                </c:pt>
                <c:pt idx="25016">
                  <c:v>1006.1631369839871</c:v>
                </c:pt>
                <c:pt idx="25017">
                  <c:v>505.31816943389077</c:v>
                </c:pt>
                <c:pt idx="25018">
                  <c:v>522.53574266035412</c:v>
                </c:pt>
                <c:pt idx="25019">
                  <c:v>456.40872162001284</c:v>
                </c:pt>
                <c:pt idx="25020">
                  <c:v>987.28544539911536</c:v>
                </c:pt>
                <c:pt idx="25021">
                  <c:v>490.64950869364105</c:v>
                </c:pt>
                <c:pt idx="25022">
                  <c:v>2001.7073995491323</c:v>
                </c:pt>
                <c:pt idx="25023">
                  <c:v>470.89666089655611</c:v>
                </c:pt>
                <c:pt idx="25024">
                  <c:v>996.50885917141727</c:v>
                </c:pt>
                <c:pt idx="25025">
                  <c:v>980.8611564489313</c:v>
                </c:pt>
                <c:pt idx="25026">
                  <c:v>974.42000197145842</c:v>
                </c:pt>
                <c:pt idx="25027">
                  <c:v>1021.1322240079344</c:v>
                </c:pt>
                <c:pt idx="25028">
                  <c:v>1996.2876419190354</c:v>
                </c:pt>
                <c:pt idx="25029">
                  <c:v>1019.2097696018368</c:v>
                </c:pt>
                <c:pt idx="25030">
                  <c:v>519.81308329358387</c:v>
                </c:pt>
                <c:pt idx="25031">
                  <c:v>494.20050135838022</c:v>
                </c:pt>
                <c:pt idx="25032">
                  <c:v>1009.9305606798432</c:v>
                </c:pt>
                <c:pt idx="25033">
                  <c:v>993.3672148993295</c:v>
                </c:pt>
                <c:pt idx="25034">
                  <c:v>479.751912815754</c:v>
                </c:pt>
                <c:pt idx="25035">
                  <c:v>483.36445701895769</c:v>
                </c:pt>
                <c:pt idx="25036">
                  <c:v>984.494133824306</c:v>
                </c:pt>
                <c:pt idx="25037">
                  <c:v>1984.5093148503156</c:v>
                </c:pt>
                <c:pt idx="25038">
                  <c:v>512.2175581716275</c:v>
                </c:pt>
                <c:pt idx="25039">
                  <c:v>2011.8198105348756</c:v>
                </c:pt>
                <c:pt idx="25040">
                  <c:v>1012.0389584024865</c:v>
                </c:pt>
                <c:pt idx="25041">
                  <c:v>520.29746476461798</c:v>
                </c:pt>
                <c:pt idx="25042">
                  <c:v>977.25449045868947</c:v>
                </c:pt>
                <c:pt idx="25043">
                  <c:v>988.87607072409912</c:v>
                </c:pt>
                <c:pt idx="25044">
                  <c:v>1005.0364330625267</c:v>
                </c:pt>
                <c:pt idx="25045">
                  <c:v>1001.7991212990179</c:v>
                </c:pt>
                <c:pt idx="25046">
                  <c:v>512.20022492719932</c:v>
                </c:pt>
                <c:pt idx="25047">
                  <c:v>521.25008256809303</c:v>
                </c:pt>
                <c:pt idx="25048">
                  <c:v>1013.5454514142976</c:v>
                </c:pt>
                <c:pt idx="25049">
                  <c:v>1008.6252507062537</c:v>
                </c:pt>
                <c:pt idx="25050">
                  <c:v>528.72031032683651</c:v>
                </c:pt>
                <c:pt idx="25051">
                  <c:v>969.92797126454127</c:v>
                </c:pt>
                <c:pt idx="25052">
                  <c:v>1015.2233260904313</c:v>
                </c:pt>
                <c:pt idx="25053">
                  <c:v>2026.8604368420329</c:v>
                </c:pt>
                <c:pt idx="25054">
                  <c:v>2007.0033206813303</c:v>
                </c:pt>
                <c:pt idx="25055">
                  <c:v>2025.3932763790003</c:v>
                </c:pt>
                <c:pt idx="25056">
                  <c:v>994.23285758484155</c:v>
                </c:pt>
                <c:pt idx="25057">
                  <c:v>957.93724935985222</c:v>
                </c:pt>
                <c:pt idx="25058">
                  <c:v>1000.4107988449299</c:v>
                </c:pt>
                <c:pt idx="25059">
                  <c:v>513.72106878002307</c:v>
                </c:pt>
                <c:pt idx="25060">
                  <c:v>519.0200867488652</c:v>
                </c:pt>
                <c:pt idx="25061">
                  <c:v>988.02304056724427</c:v>
                </c:pt>
                <c:pt idx="25062">
                  <c:v>2025.8064855548996</c:v>
                </c:pt>
                <c:pt idx="25063">
                  <c:v>2022.2887390534995</c:v>
                </c:pt>
                <c:pt idx="25064">
                  <c:v>2009.5466852239711</c:v>
                </c:pt>
                <c:pt idx="25065">
                  <c:v>991.0991255933925</c:v>
                </c:pt>
                <c:pt idx="25066">
                  <c:v>1005.105141770856</c:v>
                </c:pt>
                <c:pt idx="25067">
                  <c:v>992.72972076455687</c:v>
                </c:pt>
                <c:pt idx="25068">
                  <c:v>508.25847711624135</c:v>
                </c:pt>
                <c:pt idx="25069">
                  <c:v>990.80738439073559</c:v>
                </c:pt>
                <c:pt idx="25070">
                  <c:v>990.78181611332877</c:v>
                </c:pt>
                <c:pt idx="25071">
                  <c:v>2015.3161468498542</c:v>
                </c:pt>
                <c:pt idx="25072">
                  <c:v>1968.1533579685065</c:v>
                </c:pt>
                <c:pt idx="25073">
                  <c:v>2009.415467018433</c:v>
                </c:pt>
                <c:pt idx="25074">
                  <c:v>497.76631083026325</c:v>
                </c:pt>
                <c:pt idx="25075">
                  <c:v>2008.7835427759567</c:v>
                </c:pt>
                <c:pt idx="25076">
                  <c:v>971.9422829423595</c:v>
                </c:pt>
                <c:pt idx="25077">
                  <c:v>2002.2400487348482</c:v>
                </c:pt>
                <c:pt idx="25078">
                  <c:v>1996.2697472554944</c:v>
                </c:pt>
                <c:pt idx="25079">
                  <c:v>946.74498281441458</c:v>
                </c:pt>
                <c:pt idx="25080">
                  <c:v>1022.3972240930785</c:v>
                </c:pt>
                <c:pt idx="25081">
                  <c:v>494.75305162877845</c:v>
                </c:pt>
                <c:pt idx="25082">
                  <c:v>1033.8130548514898</c:v>
                </c:pt>
                <c:pt idx="25083">
                  <c:v>495.73094402823449</c:v>
                </c:pt>
                <c:pt idx="25084">
                  <c:v>522.71753978982031</c:v>
                </c:pt>
                <c:pt idx="25085">
                  <c:v>998.4363128775982</c:v>
                </c:pt>
                <c:pt idx="25086">
                  <c:v>1013.2203457342687</c:v>
                </c:pt>
                <c:pt idx="25087">
                  <c:v>1999.9148386777022</c:v>
                </c:pt>
                <c:pt idx="25088">
                  <c:v>473.74558447984714</c:v>
                </c:pt>
                <c:pt idx="25089">
                  <c:v>1040.9463405829233</c:v>
                </c:pt>
                <c:pt idx="25090">
                  <c:v>1993.5126437442623</c:v>
                </c:pt>
                <c:pt idx="25091">
                  <c:v>991.02852194620198</c:v>
                </c:pt>
                <c:pt idx="25092">
                  <c:v>519.76914421833271</c:v>
                </c:pt>
                <c:pt idx="25093">
                  <c:v>520.75391023585462</c:v>
                </c:pt>
                <c:pt idx="25094">
                  <c:v>488.38579327414914</c:v>
                </c:pt>
                <c:pt idx="25095">
                  <c:v>496.76002196603088</c:v>
                </c:pt>
                <c:pt idx="25096">
                  <c:v>507.39601544130613</c:v>
                </c:pt>
                <c:pt idx="25097">
                  <c:v>1033.6667779689103</c:v>
                </c:pt>
                <c:pt idx="25098">
                  <c:v>509.77742494950138</c:v>
                </c:pt>
                <c:pt idx="25099">
                  <c:v>509.11238829518413</c:v>
                </c:pt>
                <c:pt idx="25100">
                  <c:v>1008.3373092441362</c:v>
                </c:pt>
                <c:pt idx="25101">
                  <c:v>1968.5495822792041</c:v>
                </c:pt>
                <c:pt idx="25102">
                  <c:v>491.58877189856855</c:v>
                </c:pt>
                <c:pt idx="25103">
                  <c:v>1016.0352455449838</c:v>
                </c:pt>
                <c:pt idx="25104">
                  <c:v>2002.0871054497247</c:v>
                </c:pt>
                <c:pt idx="25105">
                  <c:v>487.45589265481772</c:v>
                </c:pt>
                <c:pt idx="25106">
                  <c:v>963.54171638651258</c:v>
                </c:pt>
                <c:pt idx="25107">
                  <c:v>488.9517408512304</c:v>
                </c:pt>
                <c:pt idx="25108">
                  <c:v>1004.2073734070683</c:v>
                </c:pt>
                <c:pt idx="25109">
                  <c:v>473.18385383376551</c:v>
                </c:pt>
                <c:pt idx="25110">
                  <c:v>496.1681095558705</c:v>
                </c:pt>
                <c:pt idx="25111">
                  <c:v>487.45908194311824</c:v>
                </c:pt>
                <c:pt idx="25112">
                  <c:v>995.45478897402666</c:v>
                </c:pt>
                <c:pt idx="25113">
                  <c:v>967.1434887155408</c:v>
                </c:pt>
                <c:pt idx="25114">
                  <c:v>968.13689908615243</c:v>
                </c:pt>
                <c:pt idx="25115">
                  <c:v>2001.9783344702969</c:v>
                </c:pt>
                <c:pt idx="25116">
                  <c:v>540.57108977840107</c:v>
                </c:pt>
                <c:pt idx="25117">
                  <c:v>1026.7809362619068</c:v>
                </c:pt>
                <c:pt idx="25118">
                  <c:v>998.13361921639375</c:v>
                </c:pt>
                <c:pt idx="25119">
                  <c:v>498.70484618465014</c:v>
                </c:pt>
                <c:pt idx="25120">
                  <c:v>970.74957455794811</c:v>
                </c:pt>
                <c:pt idx="25121">
                  <c:v>1989.8011033437833</c:v>
                </c:pt>
                <c:pt idx="25122">
                  <c:v>525.18159518044354</c:v>
                </c:pt>
                <c:pt idx="25123">
                  <c:v>494.4438404516078</c:v>
                </c:pt>
                <c:pt idx="25124">
                  <c:v>973.26252749322111</c:v>
                </c:pt>
                <c:pt idx="25125">
                  <c:v>462.68321114708908</c:v>
                </c:pt>
                <c:pt idx="25126">
                  <c:v>1002.0530682360555</c:v>
                </c:pt>
                <c:pt idx="25127">
                  <c:v>997.0491531491349</c:v>
                </c:pt>
                <c:pt idx="25128">
                  <c:v>1987.918514037262</c:v>
                </c:pt>
                <c:pt idx="25129">
                  <c:v>2010.1120341917313</c:v>
                </c:pt>
                <c:pt idx="25130">
                  <c:v>508.86623879605833</c:v>
                </c:pt>
                <c:pt idx="25131">
                  <c:v>508.61701403060351</c:v>
                </c:pt>
                <c:pt idx="25132">
                  <c:v>1014.6723236939944</c:v>
                </c:pt>
                <c:pt idx="25133">
                  <c:v>1003.5798740058742</c:v>
                </c:pt>
                <c:pt idx="25134">
                  <c:v>2004.6252886130462</c:v>
                </c:pt>
                <c:pt idx="25135">
                  <c:v>484.74126822096184</c:v>
                </c:pt>
                <c:pt idx="25136">
                  <c:v>517.59770070395223</c:v>
                </c:pt>
                <c:pt idx="25137">
                  <c:v>2017.7708229897032</c:v>
                </c:pt>
                <c:pt idx="25138">
                  <c:v>528.23242675414247</c:v>
                </c:pt>
                <c:pt idx="25139">
                  <c:v>996.8065860747738</c:v>
                </c:pt>
                <c:pt idx="25140">
                  <c:v>1023.3116274709937</c:v>
                </c:pt>
                <c:pt idx="25141">
                  <c:v>986.67955152148647</c:v>
                </c:pt>
                <c:pt idx="25142">
                  <c:v>1052.1649281446291</c:v>
                </c:pt>
                <c:pt idx="25143">
                  <c:v>997.34136176015124</c:v>
                </c:pt>
                <c:pt idx="25144">
                  <c:v>1993.2454762627112</c:v>
                </c:pt>
                <c:pt idx="25145">
                  <c:v>468.69150702788102</c:v>
                </c:pt>
                <c:pt idx="25146">
                  <c:v>491.74107063489953</c:v>
                </c:pt>
                <c:pt idx="25147">
                  <c:v>500.16806569398472</c:v>
                </c:pt>
                <c:pt idx="25148">
                  <c:v>510.50659161881208</c:v>
                </c:pt>
                <c:pt idx="25149">
                  <c:v>1007.914803271808</c:v>
                </c:pt>
                <c:pt idx="25150">
                  <c:v>1040.3449675888071</c:v>
                </c:pt>
                <c:pt idx="25151">
                  <c:v>541.15378408589231</c:v>
                </c:pt>
                <c:pt idx="25152">
                  <c:v>996.26550874392638</c:v>
                </c:pt>
                <c:pt idx="25153">
                  <c:v>994.16850384168174</c:v>
                </c:pt>
                <c:pt idx="25154">
                  <c:v>1003.4295729695932</c:v>
                </c:pt>
                <c:pt idx="25155">
                  <c:v>1009.5011411368251</c:v>
                </c:pt>
                <c:pt idx="25156">
                  <c:v>475.10769907385043</c:v>
                </c:pt>
                <c:pt idx="25157">
                  <c:v>1013.4404180831606</c:v>
                </c:pt>
                <c:pt idx="25158">
                  <c:v>979.836338864038</c:v>
                </c:pt>
                <c:pt idx="25159">
                  <c:v>979.13947452681566</c:v>
                </c:pt>
                <c:pt idx="25160">
                  <c:v>1011.6203770177334</c:v>
                </c:pt>
                <c:pt idx="25161">
                  <c:v>494.58664820882922</c:v>
                </c:pt>
                <c:pt idx="25162">
                  <c:v>539.49741899756032</c:v>
                </c:pt>
                <c:pt idx="25163">
                  <c:v>2002.229072106609</c:v>
                </c:pt>
                <c:pt idx="25164">
                  <c:v>1008.4532564794825</c:v>
                </c:pt>
                <c:pt idx="25165">
                  <c:v>582.94359624065942</c:v>
                </c:pt>
                <c:pt idx="25166">
                  <c:v>1006.3525536846078</c:v>
                </c:pt>
                <c:pt idx="25167">
                  <c:v>2042.4069217156846</c:v>
                </c:pt>
                <c:pt idx="25168">
                  <c:v>980.45875612235443</c:v>
                </c:pt>
                <c:pt idx="25169">
                  <c:v>1018.8484727778584</c:v>
                </c:pt>
                <c:pt idx="25170">
                  <c:v>1011.1195381952251</c:v>
                </c:pt>
                <c:pt idx="25171">
                  <c:v>981.73442078408141</c:v>
                </c:pt>
                <c:pt idx="25172">
                  <c:v>992.43027521062868</c:v>
                </c:pt>
                <c:pt idx="25173">
                  <c:v>1000.5250555955467</c:v>
                </c:pt>
                <c:pt idx="25174">
                  <c:v>496.91610132782682</c:v>
                </c:pt>
                <c:pt idx="25175">
                  <c:v>463.13365796654102</c:v>
                </c:pt>
                <c:pt idx="25176">
                  <c:v>996.57795420969114</c:v>
                </c:pt>
                <c:pt idx="25177">
                  <c:v>498.44966350645154</c:v>
                </c:pt>
                <c:pt idx="25178">
                  <c:v>980.13894495036084</c:v>
                </c:pt>
                <c:pt idx="25179">
                  <c:v>950.99639358816034</c:v>
                </c:pt>
                <c:pt idx="25180">
                  <c:v>524.84101217866817</c:v>
                </c:pt>
                <c:pt idx="25181">
                  <c:v>1005.0706648093237</c:v>
                </c:pt>
                <c:pt idx="25182">
                  <c:v>2010.9740742986442</c:v>
                </c:pt>
                <c:pt idx="25183">
                  <c:v>2004.5323553995913</c:v>
                </c:pt>
                <c:pt idx="25184">
                  <c:v>534.67899248863444</c:v>
                </c:pt>
                <c:pt idx="25185">
                  <c:v>510.73606918824947</c:v>
                </c:pt>
                <c:pt idx="25186">
                  <c:v>968.59872288130771</c:v>
                </c:pt>
                <c:pt idx="25187">
                  <c:v>1007.1058761651851</c:v>
                </c:pt>
                <c:pt idx="25188">
                  <c:v>516.67501349650183</c:v>
                </c:pt>
                <c:pt idx="25189">
                  <c:v>489.54270943823724</c:v>
                </c:pt>
                <c:pt idx="25190">
                  <c:v>522.43231455759269</c:v>
                </c:pt>
                <c:pt idx="25191">
                  <c:v>510.21324443243179</c:v>
                </c:pt>
                <c:pt idx="25192">
                  <c:v>504.56746958828137</c:v>
                </c:pt>
                <c:pt idx="25193">
                  <c:v>1003.4363140321442</c:v>
                </c:pt>
                <c:pt idx="25194">
                  <c:v>994.66298626371236</c:v>
                </c:pt>
                <c:pt idx="25195">
                  <c:v>994.65069492505734</c:v>
                </c:pt>
                <c:pt idx="25196">
                  <c:v>2016.5441668810422</c:v>
                </c:pt>
                <c:pt idx="25197">
                  <c:v>989.61753947317277</c:v>
                </c:pt>
                <c:pt idx="25198">
                  <c:v>969.59549649056703</c:v>
                </c:pt>
                <c:pt idx="25199">
                  <c:v>484.08108723174593</c:v>
                </c:pt>
                <c:pt idx="25200">
                  <c:v>990.33000072345101</c:v>
                </c:pt>
                <c:pt idx="25201">
                  <c:v>526.42203369644369</c:v>
                </c:pt>
                <c:pt idx="25202">
                  <c:v>996.24795857145546</c:v>
                </c:pt>
                <c:pt idx="25203">
                  <c:v>1999.2830801572786</c:v>
                </c:pt>
                <c:pt idx="25204">
                  <c:v>516.85112253412876</c:v>
                </c:pt>
                <c:pt idx="25205">
                  <c:v>1000.8017124050034</c:v>
                </c:pt>
                <c:pt idx="25206">
                  <c:v>1005.9633243164818</c:v>
                </c:pt>
                <c:pt idx="25207">
                  <c:v>1996.2188219262516</c:v>
                </c:pt>
                <c:pt idx="25208">
                  <c:v>524.51522870911538</c:v>
                </c:pt>
                <c:pt idx="25209">
                  <c:v>1028.2555523456767</c:v>
                </c:pt>
                <c:pt idx="25210">
                  <c:v>978.77350444241779</c:v>
                </c:pt>
                <c:pt idx="25211">
                  <c:v>478.11606262133489</c:v>
                </c:pt>
                <c:pt idx="25212">
                  <c:v>968.29495569416054</c:v>
                </c:pt>
                <c:pt idx="25213">
                  <c:v>1030.2428220461338</c:v>
                </c:pt>
                <c:pt idx="25214">
                  <c:v>1009.8793627644701</c:v>
                </c:pt>
                <c:pt idx="25215">
                  <c:v>1021.8582560064808</c:v>
                </c:pt>
                <c:pt idx="25216">
                  <c:v>1010.6766480380857</c:v>
                </c:pt>
                <c:pt idx="25217">
                  <c:v>1005.3404345435057</c:v>
                </c:pt>
                <c:pt idx="25218">
                  <c:v>470.78128070678576</c:v>
                </c:pt>
                <c:pt idx="25219">
                  <c:v>500.59897564694307</c:v>
                </c:pt>
                <c:pt idx="25220">
                  <c:v>971.84838480673693</c:v>
                </c:pt>
                <c:pt idx="25221">
                  <c:v>997.48574936329487</c:v>
                </c:pt>
                <c:pt idx="25222">
                  <c:v>2029.4760513951505</c:v>
                </c:pt>
                <c:pt idx="25223">
                  <c:v>470.06045696937537</c:v>
                </c:pt>
                <c:pt idx="25224">
                  <c:v>1000.9570726578512</c:v>
                </c:pt>
                <c:pt idx="25225">
                  <c:v>980.222707196432</c:v>
                </c:pt>
                <c:pt idx="25226">
                  <c:v>970.19325414568948</c:v>
                </c:pt>
                <c:pt idx="25227">
                  <c:v>2008.104488008446</c:v>
                </c:pt>
                <c:pt idx="25228">
                  <c:v>2005.2068249738738</c:v>
                </c:pt>
                <c:pt idx="25229">
                  <c:v>992.5748842842911</c:v>
                </c:pt>
                <c:pt idx="25230">
                  <c:v>997.71587526345365</c:v>
                </c:pt>
                <c:pt idx="25231">
                  <c:v>1004.1351235878309</c:v>
                </c:pt>
                <c:pt idx="25232">
                  <c:v>2017.8472775188961</c:v>
                </c:pt>
                <c:pt idx="25233">
                  <c:v>955.62692615724541</c:v>
                </c:pt>
                <c:pt idx="25234">
                  <c:v>960.8591191490691</c:v>
                </c:pt>
                <c:pt idx="25235">
                  <c:v>1979.5650111574412</c:v>
                </c:pt>
                <c:pt idx="25236">
                  <c:v>1985.2486876111504</c:v>
                </c:pt>
                <c:pt idx="25237">
                  <c:v>520.45785463155551</c:v>
                </c:pt>
                <c:pt idx="25238">
                  <c:v>975.31629400137786</c:v>
                </c:pt>
                <c:pt idx="25239">
                  <c:v>491.60726898446535</c:v>
                </c:pt>
                <c:pt idx="25240">
                  <c:v>980.9736024921317</c:v>
                </c:pt>
                <c:pt idx="25241">
                  <c:v>2008.2247100967975</c:v>
                </c:pt>
                <c:pt idx="25242">
                  <c:v>514.81828836394345</c:v>
                </c:pt>
                <c:pt idx="25243">
                  <c:v>526.07084614611972</c:v>
                </c:pt>
                <c:pt idx="25244">
                  <c:v>521.75018332021466</c:v>
                </c:pt>
                <c:pt idx="25245">
                  <c:v>992.13657288544096</c:v>
                </c:pt>
                <c:pt idx="25246">
                  <c:v>493.66632400832066</c:v>
                </c:pt>
                <c:pt idx="25247">
                  <c:v>477.63811646246933</c:v>
                </c:pt>
                <c:pt idx="25248">
                  <c:v>985.90942642875643</c:v>
                </c:pt>
                <c:pt idx="25249">
                  <c:v>959.76334826669131</c:v>
                </c:pt>
                <c:pt idx="25250">
                  <c:v>1023.9428034312097</c:v>
                </c:pt>
                <c:pt idx="25251">
                  <c:v>496.3173293098086</c:v>
                </c:pt>
                <c:pt idx="25252">
                  <c:v>506.93318889817044</c:v>
                </c:pt>
                <c:pt idx="25253">
                  <c:v>1009.90494991424</c:v>
                </c:pt>
                <c:pt idx="25254">
                  <c:v>466.98828465291854</c:v>
                </c:pt>
                <c:pt idx="25255">
                  <c:v>541.70720569995194</c:v>
                </c:pt>
                <c:pt idx="25256">
                  <c:v>1005.2662242803851</c:v>
                </c:pt>
                <c:pt idx="25257">
                  <c:v>487.55364739268566</c:v>
                </c:pt>
                <c:pt idx="25258">
                  <c:v>527.4555833398507</c:v>
                </c:pt>
                <c:pt idx="25259">
                  <c:v>548.6990340263992</c:v>
                </c:pt>
                <c:pt idx="25260">
                  <c:v>1054.3872435662065</c:v>
                </c:pt>
                <c:pt idx="25261">
                  <c:v>2001.0643751778657</c:v>
                </c:pt>
                <c:pt idx="25262">
                  <c:v>995.00488418210239</c:v>
                </c:pt>
                <c:pt idx="25263">
                  <c:v>485.56574868777864</c:v>
                </c:pt>
                <c:pt idx="25264">
                  <c:v>1033.7682521461547</c:v>
                </c:pt>
                <c:pt idx="25265">
                  <c:v>989.22821265959658</c:v>
                </c:pt>
                <c:pt idx="25266">
                  <c:v>984.60800641433025</c:v>
                </c:pt>
              </c:numCache>
            </c:numRef>
          </c:xVal>
          <c:yVal>
            <c:numRef>
              <c:f>'Expensive Cars Removed'!$Q$2:$Q$60424</c:f>
              <c:numCache>
                <c:formatCode>General</c:formatCode>
                <c:ptCount val="25268"/>
                <c:pt idx="0">
                  <c:v>254.66634790446403</c:v>
                </c:pt>
                <c:pt idx="1">
                  <c:v>24.917229470713565</c:v>
                </c:pt>
                <c:pt idx="2">
                  <c:v>6.0796465944725391</c:v>
                </c:pt>
                <c:pt idx="3">
                  <c:v>27.870105682633834</c:v>
                </c:pt>
                <c:pt idx="4">
                  <c:v>34.150187365506071</c:v>
                </c:pt>
                <c:pt idx="5">
                  <c:v>252.84649110850486</c:v>
                </c:pt>
                <c:pt idx="6">
                  <c:v>31.484426566391768</c:v>
                </c:pt>
                <c:pt idx="7">
                  <c:v>258.88299553950878</c:v>
                </c:pt>
                <c:pt idx="8">
                  <c:v>22.173481780302215</c:v>
                </c:pt>
                <c:pt idx="9">
                  <c:v>23.78333363040392</c:v>
                </c:pt>
                <c:pt idx="10">
                  <c:v>23.381777041912049</c:v>
                </c:pt>
                <c:pt idx="11">
                  <c:v>24.108702938424013</c:v>
                </c:pt>
                <c:pt idx="12">
                  <c:v>15.7712569124628</c:v>
                </c:pt>
                <c:pt idx="13">
                  <c:v>19.058626790337009</c:v>
                </c:pt>
                <c:pt idx="14">
                  <c:v>27.053413339310534</c:v>
                </c:pt>
                <c:pt idx="15">
                  <c:v>43.682781682094721</c:v>
                </c:pt>
                <c:pt idx="16">
                  <c:v>24.272162371056748</c:v>
                </c:pt>
                <c:pt idx="17">
                  <c:v>19.549384125888977</c:v>
                </c:pt>
                <c:pt idx="18">
                  <c:v>11.486964365766594</c:v>
                </c:pt>
                <c:pt idx="19">
                  <c:v>24.026136279897084</c:v>
                </c:pt>
                <c:pt idx="20">
                  <c:v>17.252134375235158</c:v>
                </c:pt>
                <c:pt idx="21">
                  <c:v>27.319685259879648</c:v>
                </c:pt>
                <c:pt idx="22">
                  <c:v>111.53425554849221</c:v>
                </c:pt>
                <c:pt idx="23">
                  <c:v>36.423879002219174</c:v>
                </c:pt>
                <c:pt idx="24">
                  <c:v>13.343935443834345</c:v>
                </c:pt>
                <c:pt idx="25">
                  <c:v>262.82186079674597</c:v>
                </c:pt>
                <c:pt idx="26">
                  <c:v>123.9213378417286</c:v>
                </c:pt>
                <c:pt idx="27">
                  <c:v>29.763628695070622</c:v>
                </c:pt>
                <c:pt idx="28">
                  <c:v>30.040675628214313</c:v>
                </c:pt>
                <c:pt idx="29">
                  <c:v>19.143120608038032</c:v>
                </c:pt>
                <c:pt idx="30">
                  <c:v>26.95285088346057</c:v>
                </c:pt>
                <c:pt idx="31">
                  <c:v>37.094985266688184</c:v>
                </c:pt>
                <c:pt idx="32">
                  <c:v>17.836377774713394</c:v>
                </c:pt>
                <c:pt idx="33">
                  <c:v>30.527184448140751</c:v>
                </c:pt>
                <c:pt idx="34">
                  <c:v>37.5918701770741</c:v>
                </c:pt>
                <c:pt idx="35">
                  <c:v>82.175074275856247</c:v>
                </c:pt>
                <c:pt idx="36">
                  <c:v>25.065368746868316</c:v>
                </c:pt>
                <c:pt idx="37">
                  <c:v>28.07224622751545</c:v>
                </c:pt>
                <c:pt idx="38">
                  <c:v>103.48427076743197</c:v>
                </c:pt>
                <c:pt idx="39">
                  <c:v>28.004773323415765</c:v>
                </c:pt>
                <c:pt idx="40">
                  <c:v>10.950297325319031</c:v>
                </c:pt>
                <c:pt idx="41">
                  <c:v>16.079340067284313</c:v>
                </c:pt>
                <c:pt idx="42">
                  <c:v>104.57811953888019</c:v>
                </c:pt>
                <c:pt idx="43">
                  <c:v>22.418012313120038</c:v>
                </c:pt>
                <c:pt idx="44">
                  <c:v>19.356742784449935</c:v>
                </c:pt>
                <c:pt idx="45">
                  <c:v>30.60274568565756</c:v>
                </c:pt>
                <c:pt idx="46">
                  <c:v>22.232835784025724</c:v>
                </c:pt>
                <c:pt idx="47">
                  <c:v>38.587875107669589</c:v>
                </c:pt>
                <c:pt idx="48">
                  <c:v>12.352173850083167</c:v>
                </c:pt>
                <c:pt idx="49">
                  <c:v>27.225210073838749</c:v>
                </c:pt>
                <c:pt idx="50">
                  <c:v>1.2059285108165732</c:v>
                </c:pt>
                <c:pt idx="51">
                  <c:v>31.10749993590148</c:v>
                </c:pt>
                <c:pt idx="52">
                  <c:v>19.775258030306709</c:v>
                </c:pt>
                <c:pt idx="53">
                  <c:v>15.950518087939072</c:v>
                </c:pt>
                <c:pt idx="54">
                  <c:v>15.022169392429777</c:v>
                </c:pt>
                <c:pt idx="55">
                  <c:v>41.970134126674694</c:v>
                </c:pt>
                <c:pt idx="56">
                  <c:v>8.6270928549936805</c:v>
                </c:pt>
                <c:pt idx="57">
                  <c:v>36.934282904919968</c:v>
                </c:pt>
                <c:pt idx="58">
                  <c:v>31.889630855606207</c:v>
                </c:pt>
                <c:pt idx="59">
                  <c:v>54.927165097766817</c:v>
                </c:pt>
                <c:pt idx="60">
                  <c:v>38.794516035157187</c:v>
                </c:pt>
                <c:pt idx="61">
                  <c:v>271.44278964626079</c:v>
                </c:pt>
                <c:pt idx="62">
                  <c:v>14.327197291370547</c:v>
                </c:pt>
                <c:pt idx="63">
                  <c:v>91.891238540519495</c:v>
                </c:pt>
                <c:pt idx="64">
                  <c:v>248.30042966952246</c:v>
                </c:pt>
                <c:pt idx="65">
                  <c:v>59.250048655985509</c:v>
                </c:pt>
                <c:pt idx="66">
                  <c:v>9.150017156014334</c:v>
                </c:pt>
                <c:pt idx="67">
                  <c:v>32.984074368715113</c:v>
                </c:pt>
                <c:pt idx="68">
                  <c:v>31.707824141084181</c:v>
                </c:pt>
                <c:pt idx="69">
                  <c:v>42.372244951654615</c:v>
                </c:pt>
                <c:pt idx="70">
                  <c:v>14.822026379319475</c:v>
                </c:pt>
                <c:pt idx="71">
                  <c:v>63.13822768699201</c:v>
                </c:pt>
                <c:pt idx="72">
                  <c:v>21.675610939346573</c:v>
                </c:pt>
                <c:pt idx="73">
                  <c:v>258.3096377759245</c:v>
                </c:pt>
                <c:pt idx="74">
                  <c:v>121.32301486420755</c:v>
                </c:pt>
                <c:pt idx="75">
                  <c:v>24.711045506985265</c:v>
                </c:pt>
                <c:pt idx="76">
                  <c:v>21.164660881274269</c:v>
                </c:pt>
                <c:pt idx="77">
                  <c:v>15.08192191946147</c:v>
                </c:pt>
                <c:pt idx="78">
                  <c:v>27.964464790930212</c:v>
                </c:pt>
                <c:pt idx="79">
                  <c:v>15.610007496032523</c:v>
                </c:pt>
                <c:pt idx="80">
                  <c:v>40.341317872099779</c:v>
                </c:pt>
                <c:pt idx="81">
                  <c:v>31.025338725299463</c:v>
                </c:pt>
                <c:pt idx="82">
                  <c:v>29.72259690794467</c:v>
                </c:pt>
                <c:pt idx="83">
                  <c:v>14.123635557779691</c:v>
                </c:pt>
                <c:pt idx="84">
                  <c:v>11.39357625446026</c:v>
                </c:pt>
                <c:pt idx="85">
                  <c:v>19.200085945563274</c:v>
                </c:pt>
                <c:pt idx="86">
                  <c:v>62.947948612010457</c:v>
                </c:pt>
                <c:pt idx="87">
                  <c:v>46.307207906319931</c:v>
                </c:pt>
                <c:pt idx="88">
                  <c:v>153.95940760028225</c:v>
                </c:pt>
                <c:pt idx="89">
                  <c:v>151.33839375410869</c:v>
                </c:pt>
                <c:pt idx="90">
                  <c:v>152.03637041907103</c:v>
                </c:pt>
                <c:pt idx="91">
                  <c:v>22.646603789715858</c:v>
                </c:pt>
                <c:pt idx="92">
                  <c:v>267.58990057790317</c:v>
                </c:pt>
                <c:pt idx="93">
                  <c:v>244.83728395342592</c:v>
                </c:pt>
                <c:pt idx="94">
                  <c:v>27.023557184982927</c:v>
                </c:pt>
                <c:pt idx="95">
                  <c:v>30.194279994373645</c:v>
                </c:pt>
                <c:pt idx="96">
                  <c:v>109.44521418713678</c:v>
                </c:pt>
                <c:pt idx="97">
                  <c:v>47.293977826405303</c:v>
                </c:pt>
                <c:pt idx="98">
                  <c:v>17.491467758068897</c:v>
                </c:pt>
                <c:pt idx="99">
                  <c:v>58.265807114877987</c:v>
                </c:pt>
                <c:pt idx="100">
                  <c:v>10.981593773103745</c:v>
                </c:pt>
                <c:pt idx="101">
                  <c:v>25.746094391967361</c:v>
                </c:pt>
                <c:pt idx="102">
                  <c:v>25.939022308854689</c:v>
                </c:pt>
                <c:pt idx="103">
                  <c:v>53.723277993293983</c:v>
                </c:pt>
                <c:pt idx="104">
                  <c:v>21.710569649864667</c:v>
                </c:pt>
                <c:pt idx="105">
                  <c:v>13.453582534364363</c:v>
                </c:pt>
                <c:pt idx="106">
                  <c:v>18.141613310151854</c:v>
                </c:pt>
                <c:pt idx="107">
                  <c:v>56.070340417403735</c:v>
                </c:pt>
                <c:pt idx="108">
                  <c:v>21.391218323292257</c:v>
                </c:pt>
                <c:pt idx="109">
                  <c:v>25.658278742627072</c:v>
                </c:pt>
                <c:pt idx="110">
                  <c:v>47.598103200998906</c:v>
                </c:pt>
                <c:pt idx="111">
                  <c:v>9.1511443658801959</c:v>
                </c:pt>
                <c:pt idx="112">
                  <c:v>40.388523747244875</c:v>
                </c:pt>
                <c:pt idx="113">
                  <c:v>251.71121793903936</c:v>
                </c:pt>
                <c:pt idx="114">
                  <c:v>265.37248220878877</c:v>
                </c:pt>
                <c:pt idx="115">
                  <c:v>36.291697162890415</c:v>
                </c:pt>
                <c:pt idx="116">
                  <c:v>18.715777239321781</c:v>
                </c:pt>
                <c:pt idx="117">
                  <c:v>249.37931621409908</c:v>
                </c:pt>
                <c:pt idx="118">
                  <c:v>20.278040539646877</c:v>
                </c:pt>
                <c:pt idx="119">
                  <c:v>33.080362707776551</c:v>
                </c:pt>
                <c:pt idx="120">
                  <c:v>29.485900222818827</c:v>
                </c:pt>
                <c:pt idx="121">
                  <c:v>149.97456575811046</c:v>
                </c:pt>
                <c:pt idx="122">
                  <c:v>44.737526805843984</c:v>
                </c:pt>
                <c:pt idx="123">
                  <c:v>63.043684579310622</c:v>
                </c:pt>
                <c:pt idx="124">
                  <c:v>65.995896328290456</c:v>
                </c:pt>
                <c:pt idx="125">
                  <c:v>270.80610217853643</c:v>
                </c:pt>
                <c:pt idx="126">
                  <c:v>247.11972936374229</c:v>
                </c:pt>
                <c:pt idx="127">
                  <c:v>260.56855319391167</c:v>
                </c:pt>
                <c:pt idx="128">
                  <c:v>35.840504225517371</c:v>
                </c:pt>
                <c:pt idx="129">
                  <c:v>36.25177880833121</c:v>
                </c:pt>
                <c:pt idx="130">
                  <c:v>271.78539040630153</c:v>
                </c:pt>
                <c:pt idx="131">
                  <c:v>30.836303451075768</c:v>
                </c:pt>
                <c:pt idx="132">
                  <c:v>21.53503845978576</c:v>
                </c:pt>
                <c:pt idx="133">
                  <c:v>32.940539835793473</c:v>
                </c:pt>
                <c:pt idx="134">
                  <c:v>44.85256572419857</c:v>
                </c:pt>
                <c:pt idx="135">
                  <c:v>22.755357496284756</c:v>
                </c:pt>
                <c:pt idx="136">
                  <c:v>25.621731880652749</c:v>
                </c:pt>
                <c:pt idx="137">
                  <c:v>25.549458533213659</c:v>
                </c:pt>
                <c:pt idx="138">
                  <c:v>263.61845957840364</c:v>
                </c:pt>
                <c:pt idx="139">
                  <c:v>257.44698070632234</c:v>
                </c:pt>
                <c:pt idx="140">
                  <c:v>149.22216463409413</c:v>
                </c:pt>
                <c:pt idx="141">
                  <c:v>102.0844034758921</c:v>
                </c:pt>
                <c:pt idx="142">
                  <c:v>111.47249828033524</c:v>
                </c:pt>
                <c:pt idx="143">
                  <c:v>19.589701994242173</c:v>
                </c:pt>
                <c:pt idx="144">
                  <c:v>13.428843123277323</c:v>
                </c:pt>
                <c:pt idx="145">
                  <c:v>63.070029953576572</c:v>
                </c:pt>
                <c:pt idx="146">
                  <c:v>55.179651195170123</c:v>
                </c:pt>
                <c:pt idx="147">
                  <c:v>33.391698467685458</c:v>
                </c:pt>
                <c:pt idx="148">
                  <c:v>31.766131069058659</c:v>
                </c:pt>
                <c:pt idx="149">
                  <c:v>141.77702055215534</c:v>
                </c:pt>
                <c:pt idx="150">
                  <c:v>49.31099517773589</c:v>
                </c:pt>
                <c:pt idx="151">
                  <c:v>259.03391282410672</c:v>
                </c:pt>
                <c:pt idx="152">
                  <c:v>29.024196832627936</c:v>
                </c:pt>
                <c:pt idx="153">
                  <c:v>36.086998748466286</c:v>
                </c:pt>
                <c:pt idx="154">
                  <c:v>20.101660169075636</c:v>
                </c:pt>
                <c:pt idx="155">
                  <c:v>29.025567620989086</c:v>
                </c:pt>
                <c:pt idx="156">
                  <c:v>43.929742939944198</c:v>
                </c:pt>
                <c:pt idx="157">
                  <c:v>24.079128378933099</c:v>
                </c:pt>
                <c:pt idx="158">
                  <c:v>16.28898629873806</c:v>
                </c:pt>
                <c:pt idx="159">
                  <c:v>25.274535073457084</c:v>
                </c:pt>
                <c:pt idx="160">
                  <c:v>11.402802414446953</c:v>
                </c:pt>
                <c:pt idx="161">
                  <c:v>51.959173197356158</c:v>
                </c:pt>
                <c:pt idx="162">
                  <c:v>30.76815557441881</c:v>
                </c:pt>
                <c:pt idx="163">
                  <c:v>46.280637227467565</c:v>
                </c:pt>
                <c:pt idx="164">
                  <c:v>131.77653136745951</c:v>
                </c:pt>
                <c:pt idx="165">
                  <c:v>26.481391844879312</c:v>
                </c:pt>
                <c:pt idx="166">
                  <c:v>30.118959637120216</c:v>
                </c:pt>
                <c:pt idx="167">
                  <c:v>50.21130619473314</c:v>
                </c:pt>
                <c:pt idx="168">
                  <c:v>44.188281465034578</c:v>
                </c:pt>
                <c:pt idx="169">
                  <c:v>40.613393366370175</c:v>
                </c:pt>
                <c:pt idx="170">
                  <c:v>36.602337181229274</c:v>
                </c:pt>
                <c:pt idx="171">
                  <c:v>18.870289554135834</c:v>
                </c:pt>
                <c:pt idx="172">
                  <c:v>266.37512255046187</c:v>
                </c:pt>
                <c:pt idx="173">
                  <c:v>48.919790946330139</c:v>
                </c:pt>
                <c:pt idx="174">
                  <c:v>251.24415589624215</c:v>
                </c:pt>
                <c:pt idx="175">
                  <c:v>55.990770778825784</c:v>
                </c:pt>
                <c:pt idx="176">
                  <c:v>253.02136940501649</c:v>
                </c:pt>
                <c:pt idx="177">
                  <c:v>27.891366835501096</c:v>
                </c:pt>
                <c:pt idx="178">
                  <c:v>271.82519074982838</c:v>
                </c:pt>
                <c:pt idx="179">
                  <c:v>268.70371402848173</c:v>
                </c:pt>
                <c:pt idx="180">
                  <c:v>53.33593426788881</c:v>
                </c:pt>
                <c:pt idx="181">
                  <c:v>22.934307634220964</c:v>
                </c:pt>
                <c:pt idx="182">
                  <c:v>246.519867409982</c:v>
                </c:pt>
                <c:pt idx="183">
                  <c:v>33.94171897736495</c:v>
                </c:pt>
                <c:pt idx="184">
                  <c:v>17.756366729268329</c:v>
                </c:pt>
                <c:pt idx="185">
                  <c:v>30.673644975795163</c:v>
                </c:pt>
                <c:pt idx="186">
                  <c:v>31.38880709618217</c:v>
                </c:pt>
                <c:pt idx="187">
                  <c:v>238.588628658788</c:v>
                </c:pt>
                <c:pt idx="188">
                  <c:v>23.382740112782319</c:v>
                </c:pt>
                <c:pt idx="189">
                  <c:v>29.885105088335486</c:v>
                </c:pt>
                <c:pt idx="190">
                  <c:v>16.530311193654434</c:v>
                </c:pt>
                <c:pt idx="191">
                  <c:v>28.116086800117564</c:v>
                </c:pt>
                <c:pt idx="192">
                  <c:v>27.764474628387667</c:v>
                </c:pt>
                <c:pt idx="193">
                  <c:v>16.526691156973278</c:v>
                </c:pt>
                <c:pt idx="194">
                  <c:v>24.481220216744017</c:v>
                </c:pt>
                <c:pt idx="195">
                  <c:v>16.270071673428028</c:v>
                </c:pt>
                <c:pt idx="196">
                  <c:v>9.0969701466626951</c:v>
                </c:pt>
                <c:pt idx="197">
                  <c:v>31.372574535590552</c:v>
                </c:pt>
                <c:pt idx="198">
                  <c:v>18.425649964956051</c:v>
                </c:pt>
                <c:pt idx="199">
                  <c:v>25.569693785749759</c:v>
                </c:pt>
                <c:pt idx="200">
                  <c:v>29.923526579553773</c:v>
                </c:pt>
                <c:pt idx="201">
                  <c:v>35.275008038200156</c:v>
                </c:pt>
                <c:pt idx="202">
                  <c:v>50.571538522430231</c:v>
                </c:pt>
                <c:pt idx="203">
                  <c:v>9.8483916859216798</c:v>
                </c:pt>
                <c:pt idx="204">
                  <c:v>17.611280213707701</c:v>
                </c:pt>
                <c:pt idx="205">
                  <c:v>30.048484547822746</c:v>
                </c:pt>
                <c:pt idx="206">
                  <c:v>270.88564259663178</c:v>
                </c:pt>
                <c:pt idx="207">
                  <c:v>29.036055897264525</c:v>
                </c:pt>
                <c:pt idx="208">
                  <c:v>20.347612037190352</c:v>
                </c:pt>
                <c:pt idx="209">
                  <c:v>42.659792090278074</c:v>
                </c:pt>
                <c:pt idx="210">
                  <c:v>41.862140303770154</c:v>
                </c:pt>
                <c:pt idx="211">
                  <c:v>260.53028469613048</c:v>
                </c:pt>
                <c:pt idx="212">
                  <c:v>11.186452277490671</c:v>
                </c:pt>
                <c:pt idx="213">
                  <c:v>28.199911622252749</c:v>
                </c:pt>
                <c:pt idx="214">
                  <c:v>31.891791688962471</c:v>
                </c:pt>
                <c:pt idx="215">
                  <c:v>36.454834864560972</c:v>
                </c:pt>
                <c:pt idx="216">
                  <c:v>19.464705510916126</c:v>
                </c:pt>
                <c:pt idx="217">
                  <c:v>73.363402075242902</c:v>
                </c:pt>
                <c:pt idx="218">
                  <c:v>271.62883475323753</c:v>
                </c:pt>
                <c:pt idx="219">
                  <c:v>39.334679252473066</c:v>
                </c:pt>
                <c:pt idx="220">
                  <c:v>40.22988973691541</c:v>
                </c:pt>
                <c:pt idx="221">
                  <c:v>49.914940604937541</c:v>
                </c:pt>
                <c:pt idx="222">
                  <c:v>254.27721884129406</c:v>
                </c:pt>
                <c:pt idx="223">
                  <c:v>20.622446680578467</c:v>
                </c:pt>
                <c:pt idx="224">
                  <c:v>251.93509167306632</c:v>
                </c:pt>
                <c:pt idx="225">
                  <c:v>29.629258269408428</c:v>
                </c:pt>
                <c:pt idx="226">
                  <c:v>23.065643647202965</c:v>
                </c:pt>
                <c:pt idx="227">
                  <c:v>153.14755482099298</c:v>
                </c:pt>
                <c:pt idx="228">
                  <c:v>9.3772766372811454</c:v>
                </c:pt>
                <c:pt idx="229">
                  <c:v>35.169762750071882</c:v>
                </c:pt>
                <c:pt idx="230">
                  <c:v>17.235124519323119</c:v>
                </c:pt>
                <c:pt idx="231">
                  <c:v>26.296418854090813</c:v>
                </c:pt>
                <c:pt idx="232">
                  <c:v>43.786459693908256</c:v>
                </c:pt>
                <c:pt idx="233">
                  <c:v>33.944931028277537</c:v>
                </c:pt>
                <c:pt idx="234">
                  <c:v>12.71932633779717</c:v>
                </c:pt>
                <c:pt idx="235">
                  <c:v>31.063745367141454</c:v>
                </c:pt>
                <c:pt idx="236">
                  <c:v>44.819381270730446</c:v>
                </c:pt>
                <c:pt idx="237">
                  <c:v>29.536770342915467</c:v>
                </c:pt>
                <c:pt idx="238">
                  <c:v>52.099558619139188</c:v>
                </c:pt>
                <c:pt idx="239">
                  <c:v>268.84203121128888</c:v>
                </c:pt>
                <c:pt idx="240">
                  <c:v>63.370511234070442</c:v>
                </c:pt>
                <c:pt idx="241">
                  <c:v>15.494830318384674</c:v>
                </c:pt>
                <c:pt idx="242">
                  <c:v>35.14923477297932</c:v>
                </c:pt>
                <c:pt idx="243">
                  <c:v>21.006028355968958</c:v>
                </c:pt>
                <c:pt idx="244">
                  <c:v>40.389486257286656</c:v>
                </c:pt>
                <c:pt idx="245">
                  <c:v>30.374270448833542</c:v>
                </c:pt>
                <c:pt idx="246">
                  <c:v>16.17480189885287</c:v>
                </c:pt>
                <c:pt idx="247">
                  <c:v>258.45889426831087</c:v>
                </c:pt>
                <c:pt idx="248">
                  <c:v>270.36027701613983</c:v>
                </c:pt>
                <c:pt idx="249">
                  <c:v>261.95005289851946</c:v>
                </c:pt>
                <c:pt idx="250">
                  <c:v>248.72284729129234</c:v>
                </c:pt>
                <c:pt idx="251">
                  <c:v>42.718876958892075</c:v>
                </c:pt>
                <c:pt idx="252">
                  <c:v>31.508272550885351</c:v>
                </c:pt>
                <c:pt idx="253">
                  <c:v>21.897744307147445</c:v>
                </c:pt>
                <c:pt idx="254">
                  <c:v>20.839161987662848</c:v>
                </c:pt>
                <c:pt idx="255">
                  <c:v>36.875370084689706</c:v>
                </c:pt>
                <c:pt idx="256">
                  <c:v>11.657938909053447</c:v>
                </c:pt>
                <c:pt idx="257">
                  <c:v>29.547638827076749</c:v>
                </c:pt>
                <c:pt idx="258">
                  <c:v>19.941352428199174</c:v>
                </c:pt>
                <c:pt idx="259">
                  <c:v>29.123309790899441</c:v>
                </c:pt>
                <c:pt idx="260">
                  <c:v>265.49421346817707</c:v>
                </c:pt>
                <c:pt idx="261">
                  <c:v>28.44321218178732</c:v>
                </c:pt>
                <c:pt idx="262">
                  <c:v>263.41029953861312</c:v>
                </c:pt>
                <c:pt idx="263">
                  <c:v>253.58197960864194</c:v>
                </c:pt>
                <c:pt idx="264">
                  <c:v>66.089101416169626</c:v>
                </c:pt>
                <c:pt idx="265">
                  <c:v>29.7970381630494</c:v>
                </c:pt>
                <c:pt idx="266">
                  <c:v>27.217605811721498</c:v>
                </c:pt>
                <c:pt idx="267">
                  <c:v>30.882314672379643</c:v>
                </c:pt>
                <c:pt idx="268">
                  <c:v>17.1534089690606</c:v>
                </c:pt>
                <c:pt idx="269">
                  <c:v>39.260752014716488</c:v>
                </c:pt>
                <c:pt idx="270">
                  <c:v>36.750403241138493</c:v>
                </c:pt>
                <c:pt idx="271">
                  <c:v>264.52472681422546</c:v>
                </c:pt>
                <c:pt idx="272">
                  <c:v>276.89899071600365</c:v>
                </c:pt>
                <c:pt idx="273">
                  <c:v>19.126908428404089</c:v>
                </c:pt>
                <c:pt idx="274">
                  <c:v>43.558203194940589</c:v>
                </c:pt>
                <c:pt idx="275">
                  <c:v>24.586700119317356</c:v>
                </c:pt>
                <c:pt idx="276">
                  <c:v>41.208125559333396</c:v>
                </c:pt>
                <c:pt idx="277">
                  <c:v>35.544465693910169</c:v>
                </c:pt>
                <c:pt idx="278">
                  <c:v>22.876795933888339</c:v>
                </c:pt>
                <c:pt idx="279">
                  <c:v>23.607840458908868</c:v>
                </c:pt>
                <c:pt idx="280">
                  <c:v>49.166118250772691</c:v>
                </c:pt>
                <c:pt idx="281">
                  <c:v>28.952795406151665</c:v>
                </c:pt>
                <c:pt idx="282">
                  <c:v>49.903000407485166</c:v>
                </c:pt>
                <c:pt idx="283">
                  <c:v>31.765311131588405</c:v>
                </c:pt>
                <c:pt idx="284">
                  <c:v>48.471199237981693</c:v>
                </c:pt>
                <c:pt idx="285">
                  <c:v>35.853424559150099</c:v>
                </c:pt>
                <c:pt idx="286">
                  <c:v>25.69552615780734</c:v>
                </c:pt>
                <c:pt idx="287">
                  <c:v>250.82132942387616</c:v>
                </c:pt>
                <c:pt idx="288">
                  <c:v>20.33976829969739</c:v>
                </c:pt>
                <c:pt idx="289">
                  <c:v>38.16877642995162</c:v>
                </c:pt>
                <c:pt idx="290">
                  <c:v>18.123100503616804</c:v>
                </c:pt>
                <c:pt idx="291">
                  <c:v>31.306259695706643</c:v>
                </c:pt>
                <c:pt idx="292">
                  <c:v>151.68026185799533</c:v>
                </c:pt>
                <c:pt idx="293">
                  <c:v>12.156419662907062</c:v>
                </c:pt>
                <c:pt idx="294">
                  <c:v>45.700600603985322</c:v>
                </c:pt>
                <c:pt idx="295">
                  <c:v>18.544249418593019</c:v>
                </c:pt>
                <c:pt idx="296">
                  <c:v>24.809250663246768</c:v>
                </c:pt>
                <c:pt idx="297">
                  <c:v>31.092169904181436</c:v>
                </c:pt>
                <c:pt idx="298">
                  <c:v>252.8556503914015</c:v>
                </c:pt>
                <c:pt idx="299">
                  <c:v>51.663898206129268</c:v>
                </c:pt>
                <c:pt idx="300">
                  <c:v>255.86556231909802</c:v>
                </c:pt>
                <c:pt idx="301">
                  <c:v>246.48959013176443</c:v>
                </c:pt>
                <c:pt idx="302">
                  <c:v>18.446816499720175</c:v>
                </c:pt>
                <c:pt idx="303">
                  <c:v>16.189688952649455</c:v>
                </c:pt>
                <c:pt idx="304">
                  <c:v>41.915628396605477</c:v>
                </c:pt>
                <c:pt idx="305">
                  <c:v>262.96514806365622</c:v>
                </c:pt>
                <c:pt idx="306">
                  <c:v>36.3380062440785</c:v>
                </c:pt>
                <c:pt idx="307">
                  <c:v>21.396876428554819</c:v>
                </c:pt>
                <c:pt idx="308">
                  <c:v>24.078743083247158</c:v>
                </c:pt>
                <c:pt idx="309">
                  <c:v>27.649937793928046</c:v>
                </c:pt>
                <c:pt idx="310">
                  <c:v>41.973701591388789</c:v>
                </c:pt>
                <c:pt idx="311">
                  <c:v>25.446844428957885</c:v>
                </c:pt>
                <c:pt idx="312">
                  <c:v>42.48532578848706</c:v>
                </c:pt>
                <c:pt idx="313">
                  <c:v>249.91659733110833</c:v>
                </c:pt>
                <c:pt idx="314">
                  <c:v>261.37047268704083</c:v>
                </c:pt>
                <c:pt idx="315">
                  <c:v>40.412699836101908</c:v>
                </c:pt>
                <c:pt idx="316">
                  <c:v>32.079294630804633</c:v>
                </c:pt>
                <c:pt idx="317">
                  <c:v>39.824723876522654</c:v>
                </c:pt>
                <c:pt idx="318">
                  <c:v>36.080537472607766</c:v>
                </c:pt>
                <c:pt idx="319">
                  <c:v>45.231580669088004</c:v>
                </c:pt>
                <c:pt idx="320">
                  <c:v>256.16870937122826</c:v>
                </c:pt>
                <c:pt idx="321">
                  <c:v>61.397558409826424</c:v>
                </c:pt>
                <c:pt idx="322">
                  <c:v>253.31613019533344</c:v>
                </c:pt>
                <c:pt idx="323">
                  <c:v>46.682589600699586</c:v>
                </c:pt>
                <c:pt idx="324">
                  <c:v>24.923439222144779</c:v>
                </c:pt>
                <c:pt idx="325">
                  <c:v>258.21110590209867</c:v>
                </c:pt>
                <c:pt idx="326">
                  <c:v>117.37673961967501</c:v>
                </c:pt>
                <c:pt idx="327">
                  <c:v>268.32870557798572</c:v>
                </c:pt>
                <c:pt idx="328">
                  <c:v>247.74823721093503</c:v>
                </c:pt>
                <c:pt idx="329">
                  <c:v>20.74388922132248</c:v>
                </c:pt>
                <c:pt idx="330">
                  <c:v>11.411775257103193</c:v>
                </c:pt>
                <c:pt idx="331">
                  <c:v>17.16734940355397</c:v>
                </c:pt>
                <c:pt idx="332">
                  <c:v>17.189225530198996</c:v>
                </c:pt>
                <c:pt idx="333">
                  <c:v>27.844010789980747</c:v>
                </c:pt>
                <c:pt idx="334">
                  <c:v>26.980189715712296</c:v>
                </c:pt>
                <c:pt idx="335">
                  <c:v>29.039790714357352</c:v>
                </c:pt>
                <c:pt idx="336">
                  <c:v>52.907701071238577</c:v>
                </c:pt>
                <c:pt idx="337">
                  <c:v>8.9231172941695789</c:v>
                </c:pt>
                <c:pt idx="338">
                  <c:v>42.425372228798722</c:v>
                </c:pt>
                <c:pt idx="339">
                  <c:v>8.5118091332797015</c:v>
                </c:pt>
                <c:pt idx="340">
                  <c:v>5.4051691947413865</c:v>
                </c:pt>
                <c:pt idx="341">
                  <c:v>55.53197977341901</c:v>
                </c:pt>
                <c:pt idx="342">
                  <c:v>26.289418427380603</c:v>
                </c:pt>
                <c:pt idx="343">
                  <c:v>30.406220229820498</c:v>
                </c:pt>
                <c:pt idx="344">
                  <c:v>23.575128250344168</c:v>
                </c:pt>
                <c:pt idx="345">
                  <c:v>46.700894828011066</c:v>
                </c:pt>
                <c:pt idx="346">
                  <c:v>15.001095042849739</c:v>
                </c:pt>
                <c:pt idx="347">
                  <c:v>39.058974936244169</c:v>
                </c:pt>
                <c:pt idx="348">
                  <c:v>260.47904802247473</c:v>
                </c:pt>
                <c:pt idx="349">
                  <c:v>32.468309532711785</c:v>
                </c:pt>
                <c:pt idx="350">
                  <c:v>41.254054431190696</c:v>
                </c:pt>
                <c:pt idx="351">
                  <c:v>25.764656944619642</c:v>
                </c:pt>
                <c:pt idx="352">
                  <c:v>258.05078997271494</c:v>
                </c:pt>
                <c:pt idx="353">
                  <c:v>11.737367715255983</c:v>
                </c:pt>
                <c:pt idx="354">
                  <c:v>60.799265881544898</c:v>
                </c:pt>
                <c:pt idx="355">
                  <c:v>52.07410187788355</c:v>
                </c:pt>
                <c:pt idx="356">
                  <c:v>32.330610127499803</c:v>
                </c:pt>
                <c:pt idx="357">
                  <c:v>264.08872950575585</c:v>
                </c:pt>
                <c:pt idx="358">
                  <c:v>16.21323994938702</c:v>
                </c:pt>
                <c:pt idx="359">
                  <c:v>24.093240249516995</c:v>
                </c:pt>
                <c:pt idx="360">
                  <c:v>65.331630791729296</c:v>
                </c:pt>
                <c:pt idx="361">
                  <c:v>17.235228899336121</c:v>
                </c:pt>
                <c:pt idx="362">
                  <c:v>22.669998913404648</c:v>
                </c:pt>
                <c:pt idx="363">
                  <c:v>42.677318432918128</c:v>
                </c:pt>
                <c:pt idx="364">
                  <c:v>13.343455081571081</c:v>
                </c:pt>
                <c:pt idx="365">
                  <c:v>25.441747637690995</c:v>
                </c:pt>
                <c:pt idx="366">
                  <c:v>144.6519150199556</c:v>
                </c:pt>
                <c:pt idx="367">
                  <c:v>115.59626680627591</c:v>
                </c:pt>
                <c:pt idx="368">
                  <c:v>117.1651641344933</c:v>
                </c:pt>
                <c:pt idx="369">
                  <c:v>49.289612058831068</c:v>
                </c:pt>
                <c:pt idx="370">
                  <c:v>27.785841316611894</c:v>
                </c:pt>
                <c:pt idx="371">
                  <c:v>32.613748359387621</c:v>
                </c:pt>
                <c:pt idx="372">
                  <c:v>38.875985903615309</c:v>
                </c:pt>
                <c:pt idx="373">
                  <c:v>29.979334865454526</c:v>
                </c:pt>
                <c:pt idx="374">
                  <c:v>28.811760364661772</c:v>
                </c:pt>
                <c:pt idx="375">
                  <c:v>113.86096089662921</c:v>
                </c:pt>
                <c:pt idx="376">
                  <c:v>18.625967249980658</c:v>
                </c:pt>
                <c:pt idx="377">
                  <c:v>13.655934711036871</c:v>
                </c:pt>
                <c:pt idx="378">
                  <c:v>52.314145044476405</c:v>
                </c:pt>
                <c:pt idx="379">
                  <c:v>12.361658254756593</c:v>
                </c:pt>
                <c:pt idx="380">
                  <c:v>13.68669543976047</c:v>
                </c:pt>
                <c:pt idx="381">
                  <c:v>28.267690412114959</c:v>
                </c:pt>
                <c:pt idx="382">
                  <c:v>31.508520905920477</c:v>
                </c:pt>
                <c:pt idx="383">
                  <c:v>26.767643498877533</c:v>
                </c:pt>
                <c:pt idx="384">
                  <c:v>14.594023441060857</c:v>
                </c:pt>
                <c:pt idx="385">
                  <c:v>274.28242639287129</c:v>
                </c:pt>
                <c:pt idx="386">
                  <c:v>144.07086859543901</c:v>
                </c:pt>
                <c:pt idx="387">
                  <c:v>148.70405932611584</c:v>
                </c:pt>
                <c:pt idx="388">
                  <c:v>56.040797339009735</c:v>
                </c:pt>
                <c:pt idx="389">
                  <c:v>25.141343349731347</c:v>
                </c:pt>
                <c:pt idx="390">
                  <c:v>49.128835087768991</c:v>
                </c:pt>
                <c:pt idx="391">
                  <c:v>41.575020807082424</c:v>
                </c:pt>
                <c:pt idx="392">
                  <c:v>18.438756128735704</c:v>
                </c:pt>
                <c:pt idx="393">
                  <c:v>267.80575471928296</c:v>
                </c:pt>
                <c:pt idx="394">
                  <c:v>49.958436883521856</c:v>
                </c:pt>
                <c:pt idx="395">
                  <c:v>21.803002014597645</c:v>
                </c:pt>
                <c:pt idx="396">
                  <c:v>64.282697161984956</c:v>
                </c:pt>
                <c:pt idx="397">
                  <c:v>268.11010040966625</c:v>
                </c:pt>
                <c:pt idx="398">
                  <c:v>272.36866561363365</c:v>
                </c:pt>
                <c:pt idx="399">
                  <c:v>266.42938521724471</c:v>
                </c:pt>
                <c:pt idx="400">
                  <c:v>259.43455024536922</c:v>
                </c:pt>
                <c:pt idx="401">
                  <c:v>271.48296267306063</c:v>
                </c:pt>
                <c:pt idx="402">
                  <c:v>26.667470065373923</c:v>
                </c:pt>
                <c:pt idx="403">
                  <c:v>53.009883241106422</c:v>
                </c:pt>
                <c:pt idx="404">
                  <c:v>21.08494720182598</c:v>
                </c:pt>
                <c:pt idx="405">
                  <c:v>249.15359570188488</c:v>
                </c:pt>
                <c:pt idx="406">
                  <c:v>26.251836354858622</c:v>
                </c:pt>
                <c:pt idx="407">
                  <c:v>37.735530505760444</c:v>
                </c:pt>
                <c:pt idx="408">
                  <c:v>22.658357081218639</c:v>
                </c:pt>
                <c:pt idx="409">
                  <c:v>22.793156649343921</c:v>
                </c:pt>
                <c:pt idx="410">
                  <c:v>19.413903311375876</c:v>
                </c:pt>
                <c:pt idx="411">
                  <c:v>9.3774276750792716</c:v>
                </c:pt>
                <c:pt idx="412">
                  <c:v>19.597423744093241</c:v>
                </c:pt>
                <c:pt idx="413">
                  <c:v>49.351312212852477</c:v>
                </c:pt>
                <c:pt idx="414">
                  <c:v>31.196393040992106</c:v>
                </c:pt>
                <c:pt idx="415">
                  <c:v>46.620948986641288</c:v>
                </c:pt>
                <c:pt idx="416">
                  <c:v>11.915071520132857</c:v>
                </c:pt>
                <c:pt idx="417">
                  <c:v>11.270414902569499</c:v>
                </c:pt>
                <c:pt idx="418">
                  <c:v>26.478981857650691</c:v>
                </c:pt>
                <c:pt idx="419">
                  <c:v>20.439945926310408</c:v>
                </c:pt>
                <c:pt idx="420">
                  <c:v>42.701915212932803</c:v>
                </c:pt>
                <c:pt idx="421">
                  <c:v>48.313174805761491</c:v>
                </c:pt>
                <c:pt idx="422">
                  <c:v>20.553412351034702</c:v>
                </c:pt>
                <c:pt idx="423">
                  <c:v>24.636291669867941</c:v>
                </c:pt>
                <c:pt idx="424">
                  <c:v>31.650774500127369</c:v>
                </c:pt>
                <c:pt idx="425">
                  <c:v>262.80940394275206</c:v>
                </c:pt>
                <c:pt idx="426">
                  <c:v>4.1566502220960224</c:v>
                </c:pt>
                <c:pt idx="427">
                  <c:v>35.428318337197069</c:v>
                </c:pt>
                <c:pt idx="428">
                  <c:v>20.179257277476509</c:v>
                </c:pt>
                <c:pt idx="429">
                  <c:v>266.73139385128007</c:v>
                </c:pt>
                <c:pt idx="430">
                  <c:v>44.602432078046142</c:v>
                </c:pt>
                <c:pt idx="431">
                  <c:v>24.904645323853366</c:v>
                </c:pt>
                <c:pt idx="432">
                  <c:v>36.865606514031626</c:v>
                </c:pt>
                <c:pt idx="433">
                  <c:v>25.762486164868083</c:v>
                </c:pt>
                <c:pt idx="434">
                  <c:v>16.331410101144172</c:v>
                </c:pt>
                <c:pt idx="435">
                  <c:v>28.313265163672412</c:v>
                </c:pt>
                <c:pt idx="436">
                  <c:v>27.045551855507227</c:v>
                </c:pt>
                <c:pt idx="437">
                  <c:v>40.725387894243283</c:v>
                </c:pt>
                <c:pt idx="438">
                  <c:v>25.931767192256203</c:v>
                </c:pt>
                <c:pt idx="439">
                  <c:v>34.74346201641599</c:v>
                </c:pt>
                <c:pt idx="440">
                  <c:v>49.767571574161522</c:v>
                </c:pt>
                <c:pt idx="441">
                  <c:v>65.632832222676342</c:v>
                </c:pt>
                <c:pt idx="442">
                  <c:v>60.992187174078431</c:v>
                </c:pt>
                <c:pt idx="443">
                  <c:v>37.137874957245472</c:v>
                </c:pt>
                <c:pt idx="444">
                  <c:v>21.771066157439297</c:v>
                </c:pt>
                <c:pt idx="445">
                  <c:v>266.11576794068412</c:v>
                </c:pt>
                <c:pt idx="446">
                  <c:v>265.84866803476552</c:v>
                </c:pt>
                <c:pt idx="447">
                  <c:v>259.19131490773117</c:v>
                </c:pt>
                <c:pt idx="448">
                  <c:v>34.360388522346753</c:v>
                </c:pt>
                <c:pt idx="449">
                  <c:v>40.38366124559473</c:v>
                </c:pt>
                <c:pt idx="450">
                  <c:v>274.3805921588721</c:v>
                </c:pt>
                <c:pt idx="451">
                  <c:v>28.254082605681806</c:v>
                </c:pt>
                <c:pt idx="452">
                  <c:v>14.747583086459235</c:v>
                </c:pt>
                <c:pt idx="453">
                  <c:v>10.523512033082033</c:v>
                </c:pt>
                <c:pt idx="454">
                  <c:v>16.921126194138843</c:v>
                </c:pt>
                <c:pt idx="455">
                  <c:v>38.698726338461185</c:v>
                </c:pt>
                <c:pt idx="456">
                  <c:v>21.197383850263257</c:v>
                </c:pt>
                <c:pt idx="457">
                  <c:v>106.37659784509444</c:v>
                </c:pt>
                <c:pt idx="458">
                  <c:v>26.140388483238191</c:v>
                </c:pt>
                <c:pt idx="459">
                  <c:v>30.787831908589155</c:v>
                </c:pt>
                <c:pt idx="460">
                  <c:v>34.845452274090135</c:v>
                </c:pt>
                <c:pt idx="461">
                  <c:v>-6.4622809997280477</c:v>
                </c:pt>
                <c:pt idx="462">
                  <c:v>14.254571962005803</c:v>
                </c:pt>
                <c:pt idx="463">
                  <c:v>31.929308154886257</c:v>
                </c:pt>
                <c:pt idx="464">
                  <c:v>23.07735300929447</c:v>
                </c:pt>
                <c:pt idx="465">
                  <c:v>34.775478051301647</c:v>
                </c:pt>
                <c:pt idx="466">
                  <c:v>22.801114184022925</c:v>
                </c:pt>
                <c:pt idx="467">
                  <c:v>262.16199536607121</c:v>
                </c:pt>
                <c:pt idx="468">
                  <c:v>46.948959832160085</c:v>
                </c:pt>
                <c:pt idx="469">
                  <c:v>25.839282885160699</c:v>
                </c:pt>
                <c:pt idx="470">
                  <c:v>24.778594332515055</c:v>
                </c:pt>
                <c:pt idx="471">
                  <c:v>38.019261377058513</c:v>
                </c:pt>
                <c:pt idx="472">
                  <c:v>37.058707977486101</c:v>
                </c:pt>
                <c:pt idx="473">
                  <c:v>30.680844111196258</c:v>
                </c:pt>
                <c:pt idx="474">
                  <c:v>54.57943730460665</c:v>
                </c:pt>
                <c:pt idx="475">
                  <c:v>29.27713733858689</c:v>
                </c:pt>
                <c:pt idx="476">
                  <c:v>31.78795627267867</c:v>
                </c:pt>
                <c:pt idx="477">
                  <c:v>21.498962034138767</c:v>
                </c:pt>
                <c:pt idx="478">
                  <c:v>14.209881610810255</c:v>
                </c:pt>
                <c:pt idx="479">
                  <c:v>37.205799268769546</c:v>
                </c:pt>
                <c:pt idx="480">
                  <c:v>22.652784869724893</c:v>
                </c:pt>
                <c:pt idx="481">
                  <c:v>12.065299147489537</c:v>
                </c:pt>
                <c:pt idx="482">
                  <c:v>21.923030082401322</c:v>
                </c:pt>
                <c:pt idx="483">
                  <c:v>42.316941479126555</c:v>
                </c:pt>
                <c:pt idx="484">
                  <c:v>21.830390993199927</c:v>
                </c:pt>
                <c:pt idx="485">
                  <c:v>40.121985917768377</c:v>
                </c:pt>
                <c:pt idx="486">
                  <c:v>24.22594519126034</c:v>
                </c:pt>
                <c:pt idx="487">
                  <c:v>-6.9118499130642839</c:v>
                </c:pt>
                <c:pt idx="488">
                  <c:v>25.331830894374232</c:v>
                </c:pt>
                <c:pt idx="489">
                  <c:v>27.127849437558883</c:v>
                </c:pt>
                <c:pt idx="490">
                  <c:v>18.714275309819051</c:v>
                </c:pt>
                <c:pt idx="491">
                  <c:v>46.34845133136357</c:v>
                </c:pt>
                <c:pt idx="492">
                  <c:v>44.980940457616889</c:v>
                </c:pt>
                <c:pt idx="493">
                  <c:v>25.657603336017871</c:v>
                </c:pt>
                <c:pt idx="494">
                  <c:v>27.132005458691811</c:v>
                </c:pt>
                <c:pt idx="495">
                  <c:v>22.837916685475278</c:v>
                </c:pt>
                <c:pt idx="496">
                  <c:v>47.207593575035119</c:v>
                </c:pt>
                <c:pt idx="497">
                  <c:v>48.08504297780194</c:v>
                </c:pt>
                <c:pt idx="498">
                  <c:v>32.92360543796709</c:v>
                </c:pt>
                <c:pt idx="499">
                  <c:v>39.818016590662097</c:v>
                </c:pt>
                <c:pt idx="500">
                  <c:v>24.75713943784551</c:v>
                </c:pt>
                <c:pt idx="501">
                  <c:v>265.71223854656154</c:v>
                </c:pt>
                <c:pt idx="502">
                  <c:v>261.88614463703811</c:v>
                </c:pt>
                <c:pt idx="503">
                  <c:v>258.94064191370938</c:v>
                </c:pt>
                <c:pt idx="504">
                  <c:v>264.69507299705919</c:v>
                </c:pt>
                <c:pt idx="505">
                  <c:v>48.931432459830162</c:v>
                </c:pt>
                <c:pt idx="506">
                  <c:v>31.011065142015568</c:v>
                </c:pt>
                <c:pt idx="507">
                  <c:v>267.96760954294433</c:v>
                </c:pt>
                <c:pt idx="508">
                  <c:v>103.94152446130153</c:v>
                </c:pt>
                <c:pt idx="509">
                  <c:v>94.954906617434176</c:v>
                </c:pt>
                <c:pt idx="510">
                  <c:v>16.204695959326116</c:v>
                </c:pt>
                <c:pt idx="511">
                  <c:v>142.97469528582334</c:v>
                </c:pt>
                <c:pt idx="512">
                  <c:v>29.795111270600735</c:v>
                </c:pt>
                <c:pt idx="513">
                  <c:v>14.215298214141267</c:v>
                </c:pt>
                <c:pt idx="514">
                  <c:v>265.0427230956181</c:v>
                </c:pt>
                <c:pt idx="515">
                  <c:v>23.860535064215512</c:v>
                </c:pt>
                <c:pt idx="516">
                  <c:v>17.613236249044146</c:v>
                </c:pt>
                <c:pt idx="517">
                  <c:v>257.30396246565164</c:v>
                </c:pt>
                <c:pt idx="518">
                  <c:v>33.840273808078877</c:v>
                </c:pt>
                <c:pt idx="519">
                  <c:v>18.777357188068834</c:v>
                </c:pt>
                <c:pt idx="520">
                  <c:v>30.443757871640258</c:v>
                </c:pt>
                <c:pt idx="521">
                  <c:v>29.163498805589867</c:v>
                </c:pt>
                <c:pt idx="522">
                  <c:v>99.415577496275588</c:v>
                </c:pt>
                <c:pt idx="523">
                  <c:v>13.471836501844882</c:v>
                </c:pt>
                <c:pt idx="524">
                  <c:v>242.27209981640686</c:v>
                </c:pt>
                <c:pt idx="525">
                  <c:v>267.50849566174332</c:v>
                </c:pt>
                <c:pt idx="526">
                  <c:v>27.591130739316259</c:v>
                </c:pt>
                <c:pt idx="527">
                  <c:v>29.477450226544519</c:v>
                </c:pt>
                <c:pt idx="528">
                  <c:v>11.935322640656013</c:v>
                </c:pt>
                <c:pt idx="529">
                  <c:v>43.49546805565155</c:v>
                </c:pt>
                <c:pt idx="530">
                  <c:v>21.255624444096625</c:v>
                </c:pt>
                <c:pt idx="531">
                  <c:v>46.008814900997905</c:v>
                </c:pt>
                <c:pt idx="532">
                  <c:v>27.821033748668111</c:v>
                </c:pt>
                <c:pt idx="533">
                  <c:v>25.733663509825103</c:v>
                </c:pt>
                <c:pt idx="534">
                  <c:v>29.616949855740266</c:v>
                </c:pt>
                <c:pt idx="535">
                  <c:v>42.450338223999026</c:v>
                </c:pt>
                <c:pt idx="536">
                  <c:v>11.347340035706544</c:v>
                </c:pt>
                <c:pt idx="537">
                  <c:v>32.47566746558681</c:v>
                </c:pt>
                <c:pt idx="538">
                  <c:v>32.740900186301161</c:v>
                </c:pt>
                <c:pt idx="539">
                  <c:v>35.366542023220482</c:v>
                </c:pt>
                <c:pt idx="540">
                  <c:v>28.57487491372633</c:v>
                </c:pt>
                <c:pt idx="541">
                  <c:v>16.442967972891829</c:v>
                </c:pt>
                <c:pt idx="542">
                  <c:v>41.370889749174701</c:v>
                </c:pt>
                <c:pt idx="543">
                  <c:v>12.897275162311443</c:v>
                </c:pt>
                <c:pt idx="544">
                  <c:v>22.656670685689445</c:v>
                </c:pt>
                <c:pt idx="545">
                  <c:v>39.467143725606448</c:v>
                </c:pt>
                <c:pt idx="546">
                  <c:v>11.512232449507556</c:v>
                </c:pt>
                <c:pt idx="547">
                  <c:v>19.981121871013915</c:v>
                </c:pt>
                <c:pt idx="548">
                  <c:v>36.989688151337745</c:v>
                </c:pt>
                <c:pt idx="549">
                  <c:v>24.802526267175043</c:v>
                </c:pt>
                <c:pt idx="550">
                  <c:v>15.242029186908102</c:v>
                </c:pt>
                <c:pt idx="551">
                  <c:v>18.230201979348838</c:v>
                </c:pt>
                <c:pt idx="552">
                  <c:v>31.539302840715791</c:v>
                </c:pt>
                <c:pt idx="553">
                  <c:v>12.697499290621698</c:v>
                </c:pt>
                <c:pt idx="554">
                  <c:v>21.434512684104948</c:v>
                </c:pt>
                <c:pt idx="555">
                  <c:v>40.234038149219899</c:v>
                </c:pt>
                <c:pt idx="556">
                  <c:v>29.402601291158135</c:v>
                </c:pt>
                <c:pt idx="557">
                  <c:v>15.126373598077596</c:v>
                </c:pt>
                <c:pt idx="558">
                  <c:v>27.150592262069797</c:v>
                </c:pt>
                <c:pt idx="559">
                  <c:v>9.7848287622161578</c:v>
                </c:pt>
                <c:pt idx="560">
                  <c:v>21.905684376610711</c:v>
                </c:pt>
                <c:pt idx="561">
                  <c:v>34.369499475724965</c:v>
                </c:pt>
                <c:pt idx="562">
                  <c:v>38.703758461147203</c:v>
                </c:pt>
                <c:pt idx="563">
                  <c:v>265.86742184110398</c:v>
                </c:pt>
                <c:pt idx="564">
                  <c:v>21.708419645381849</c:v>
                </c:pt>
                <c:pt idx="565">
                  <c:v>31.809214218547353</c:v>
                </c:pt>
                <c:pt idx="566">
                  <c:v>254.14610860628881</c:v>
                </c:pt>
                <c:pt idx="567">
                  <c:v>17.190969141205233</c:v>
                </c:pt>
                <c:pt idx="568">
                  <c:v>257.37268930006303</c:v>
                </c:pt>
                <c:pt idx="569">
                  <c:v>263.13546578444931</c:v>
                </c:pt>
                <c:pt idx="570">
                  <c:v>51.192076965004127</c:v>
                </c:pt>
                <c:pt idx="571">
                  <c:v>11.501100545713749</c:v>
                </c:pt>
                <c:pt idx="572">
                  <c:v>31.144064703658991</c:v>
                </c:pt>
                <c:pt idx="573">
                  <c:v>26.625386373638939</c:v>
                </c:pt>
                <c:pt idx="574">
                  <c:v>245.76903867922309</c:v>
                </c:pt>
                <c:pt idx="575">
                  <c:v>22.863408138090939</c:v>
                </c:pt>
                <c:pt idx="576">
                  <c:v>20.117383964330084</c:v>
                </c:pt>
                <c:pt idx="577">
                  <c:v>280.33105903093866</c:v>
                </c:pt>
                <c:pt idx="578">
                  <c:v>32.429191848974519</c:v>
                </c:pt>
                <c:pt idx="579">
                  <c:v>57.104296279282195</c:v>
                </c:pt>
                <c:pt idx="580">
                  <c:v>21.40840205911605</c:v>
                </c:pt>
                <c:pt idx="581">
                  <c:v>274.76427179512206</c:v>
                </c:pt>
                <c:pt idx="582">
                  <c:v>43.278328680723824</c:v>
                </c:pt>
                <c:pt idx="583">
                  <c:v>24.772385625717394</c:v>
                </c:pt>
                <c:pt idx="584">
                  <c:v>28.422808064528063</c:v>
                </c:pt>
                <c:pt idx="585">
                  <c:v>22.235537923245026</c:v>
                </c:pt>
                <c:pt idx="586">
                  <c:v>-8.3085349367760912</c:v>
                </c:pt>
                <c:pt idx="587">
                  <c:v>23.749131395608099</c:v>
                </c:pt>
                <c:pt idx="588">
                  <c:v>45.398393671033318</c:v>
                </c:pt>
                <c:pt idx="589">
                  <c:v>31.162524923384147</c:v>
                </c:pt>
                <c:pt idx="590">
                  <c:v>14.784027432358386</c:v>
                </c:pt>
                <c:pt idx="591">
                  <c:v>52.353020318967346</c:v>
                </c:pt>
                <c:pt idx="592">
                  <c:v>34.124117951794084</c:v>
                </c:pt>
                <c:pt idx="593">
                  <c:v>42.148896152441132</c:v>
                </c:pt>
                <c:pt idx="594">
                  <c:v>264.27576320758641</c:v>
                </c:pt>
                <c:pt idx="595">
                  <c:v>37.685445596386913</c:v>
                </c:pt>
                <c:pt idx="596">
                  <c:v>253.96297177928685</c:v>
                </c:pt>
                <c:pt idx="597">
                  <c:v>252.97344353623689</c:v>
                </c:pt>
                <c:pt idx="598">
                  <c:v>260.51673379308397</c:v>
                </c:pt>
                <c:pt idx="599">
                  <c:v>59.870278961576268</c:v>
                </c:pt>
                <c:pt idx="600">
                  <c:v>17.90108310479075</c:v>
                </c:pt>
                <c:pt idx="601">
                  <c:v>-13.402212070995475</c:v>
                </c:pt>
                <c:pt idx="602">
                  <c:v>271.92724462566542</c:v>
                </c:pt>
                <c:pt idx="603">
                  <c:v>26.061931228348936</c:v>
                </c:pt>
                <c:pt idx="604">
                  <c:v>17.013722556312707</c:v>
                </c:pt>
                <c:pt idx="605">
                  <c:v>111.91845685608719</c:v>
                </c:pt>
                <c:pt idx="606">
                  <c:v>28.37095067146744</c:v>
                </c:pt>
                <c:pt idx="607">
                  <c:v>34.881746422861227</c:v>
                </c:pt>
                <c:pt idx="608">
                  <c:v>22.805690404594579</c:v>
                </c:pt>
                <c:pt idx="609">
                  <c:v>105.58736833683351</c:v>
                </c:pt>
                <c:pt idx="610">
                  <c:v>262.90018201011753</c:v>
                </c:pt>
                <c:pt idx="611">
                  <c:v>57.087416557338223</c:v>
                </c:pt>
                <c:pt idx="612">
                  <c:v>15.126091713246204</c:v>
                </c:pt>
                <c:pt idx="613">
                  <c:v>19.806183791655904</c:v>
                </c:pt>
                <c:pt idx="614">
                  <c:v>238.60547282442556</c:v>
                </c:pt>
                <c:pt idx="615">
                  <c:v>20.901989049221125</c:v>
                </c:pt>
                <c:pt idx="616">
                  <c:v>25.885638804403712</c:v>
                </c:pt>
                <c:pt idx="617">
                  <c:v>28.869322571547571</c:v>
                </c:pt>
                <c:pt idx="618">
                  <c:v>19.133842590314945</c:v>
                </c:pt>
                <c:pt idx="619">
                  <c:v>22.085199098171056</c:v>
                </c:pt>
                <c:pt idx="620">
                  <c:v>5.432297927285731</c:v>
                </c:pt>
                <c:pt idx="621">
                  <c:v>19.733982368093429</c:v>
                </c:pt>
                <c:pt idx="622">
                  <c:v>36.638121846884118</c:v>
                </c:pt>
                <c:pt idx="623">
                  <c:v>29.84282499539448</c:v>
                </c:pt>
                <c:pt idx="624">
                  <c:v>77.039563448631625</c:v>
                </c:pt>
                <c:pt idx="625">
                  <c:v>274.59610946112991</c:v>
                </c:pt>
                <c:pt idx="626">
                  <c:v>279.12848327460063</c:v>
                </c:pt>
                <c:pt idx="627">
                  <c:v>41.86296409753956</c:v>
                </c:pt>
                <c:pt idx="628">
                  <c:v>36.837589616404046</c:v>
                </c:pt>
                <c:pt idx="629">
                  <c:v>28.744459379439359</c:v>
                </c:pt>
                <c:pt idx="630">
                  <c:v>32.053749166543938</c:v>
                </c:pt>
                <c:pt idx="631">
                  <c:v>5.5100718597688534</c:v>
                </c:pt>
                <c:pt idx="632">
                  <c:v>51.588341693176964</c:v>
                </c:pt>
                <c:pt idx="633">
                  <c:v>278.66777699308358</c:v>
                </c:pt>
                <c:pt idx="634">
                  <c:v>27.843467715199633</c:v>
                </c:pt>
                <c:pt idx="635">
                  <c:v>29.782474773562839</c:v>
                </c:pt>
                <c:pt idx="636">
                  <c:v>57.927880850998775</c:v>
                </c:pt>
                <c:pt idx="637">
                  <c:v>254.29415617449564</c:v>
                </c:pt>
                <c:pt idx="638">
                  <c:v>28.171486960237253</c:v>
                </c:pt>
                <c:pt idx="639">
                  <c:v>30.686673801608023</c:v>
                </c:pt>
                <c:pt idx="640">
                  <c:v>42.449504798813408</c:v>
                </c:pt>
                <c:pt idx="641">
                  <c:v>26.95430263908062</c:v>
                </c:pt>
                <c:pt idx="642">
                  <c:v>40.558844798595665</c:v>
                </c:pt>
                <c:pt idx="643">
                  <c:v>57.747644743718631</c:v>
                </c:pt>
                <c:pt idx="644">
                  <c:v>263.94749863754004</c:v>
                </c:pt>
                <c:pt idx="645">
                  <c:v>61.656231093194904</c:v>
                </c:pt>
                <c:pt idx="646">
                  <c:v>55.892160219438175</c:v>
                </c:pt>
                <c:pt idx="647">
                  <c:v>29.259223134746101</c:v>
                </c:pt>
                <c:pt idx="648">
                  <c:v>26.17008655291367</c:v>
                </c:pt>
                <c:pt idx="649">
                  <c:v>41.50705192943046</c:v>
                </c:pt>
                <c:pt idx="650">
                  <c:v>27.768886309541841</c:v>
                </c:pt>
                <c:pt idx="651">
                  <c:v>28.223816383511497</c:v>
                </c:pt>
                <c:pt idx="652">
                  <c:v>104.13047598205992</c:v>
                </c:pt>
                <c:pt idx="653">
                  <c:v>28.584136306570912</c:v>
                </c:pt>
                <c:pt idx="654">
                  <c:v>274.85118250238867</c:v>
                </c:pt>
                <c:pt idx="655">
                  <c:v>263.04251907798169</c:v>
                </c:pt>
                <c:pt idx="656">
                  <c:v>29.716769596718418</c:v>
                </c:pt>
                <c:pt idx="657">
                  <c:v>16.397241318219393</c:v>
                </c:pt>
                <c:pt idx="658">
                  <c:v>9.3552176762020718</c:v>
                </c:pt>
                <c:pt idx="659">
                  <c:v>44.874922351305194</c:v>
                </c:pt>
                <c:pt idx="660">
                  <c:v>66.305000942048892</c:v>
                </c:pt>
                <c:pt idx="661">
                  <c:v>36.364085719867383</c:v>
                </c:pt>
                <c:pt idx="662">
                  <c:v>47.355128676623316</c:v>
                </c:pt>
                <c:pt idx="663">
                  <c:v>21.797527246557983</c:v>
                </c:pt>
                <c:pt idx="664">
                  <c:v>37.877741724678714</c:v>
                </c:pt>
                <c:pt idx="665">
                  <c:v>23.502364504905195</c:v>
                </c:pt>
                <c:pt idx="666">
                  <c:v>22.950239466159246</c:v>
                </c:pt>
                <c:pt idx="667">
                  <c:v>21.487222555610778</c:v>
                </c:pt>
                <c:pt idx="668">
                  <c:v>30.840567035769389</c:v>
                </c:pt>
                <c:pt idx="669">
                  <c:v>19.802317078882549</c:v>
                </c:pt>
                <c:pt idx="670">
                  <c:v>28.057386338569039</c:v>
                </c:pt>
                <c:pt idx="671">
                  <c:v>32.535670463854373</c:v>
                </c:pt>
                <c:pt idx="672">
                  <c:v>5.6695081069018514</c:v>
                </c:pt>
                <c:pt idx="673">
                  <c:v>27.923740234416744</c:v>
                </c:pt>
                <c:pt idx="674">
                  <c:v>127.77836590126859</c:v>
                </c:pt>
                <c:pt idx="675">
                  <c:v>68.235946788655639</c:v>
                </c:pt>
                <c:pt idx="676">
                  <c:v>151.74342074892951</c:v>
                </c:pt>
                <c:pt idx="677">
                  <c:v>29.828812284465691</c:v>
                </c:pt>
                <c:pt idx="678">
                  <c:v>18.133366592759103</c:v>
                </c:pt>
                <c:pt idx="679">
                  <c:v>33.779570979691165</c:v>
                </c:pt>
                <c:pt idx="680">
                  <c:v>23.635487675446324</c:v>
                </c:pt>
                <c:pt idx="681">
                  <c:v>26.139336574718776</c:v>
                </c:pt>
                <c:pt idx="682">
                  <c:v>20.638905894477858</c:v>
                </c:pt>
                <c:pt idx="683">
                  <c:v>264.26846050803692</c:v>
                </c:pt>
                <c:pt idx="684">
                  <c:v>19.407388639797826</c:v>
                </c:pt>
                <c:pt idx="685">
                  <c:v>29.103537143987879</c:v>
                </c:pt>
                <c:pt idx="686">
                  <c:v>18.271996077556238</c:v>
                </c:pt>
                <c:pt idx="687">
                  <c:v>33.443497943431836</c:v>
                </c:pt>
                <c:pt idx="688">
                  <c:v>26.611367853556239</c:v>
                </c:pt>
                <c:pt idx="689">
                  <c:v>9.9607678380839495</c:v>
                </c:pt>
                <c:pt idx="690">
                  <c:v>7.2725744262161491</c:v>
                </c:pt>
                <c:pt idx="691">
                  <c:v>31.740387719196477</c:v>
                </c:pt>
                <c:pt idx="692">
                  <c:v>30.123736279532782</c:v>
                </c:pt>
                <c:pt idx="693">
                  <c:v>13.06097012432525</c:v>
                </c:pt>
                <c:pt idx="694">
                  <c:v>15.340790224787929</c:v>
                </c:pt>
                <c:pt idx="695">
                  <c:v>20.902954216018152</c:v>
                </c:pt>
                <c:pt idx="696">
                  <c:v>44.583251865406183</c:v>
                </c:pt>
                <c:pt idx="697">
                  <c:v>29.695940882639121</c:v>
                </c:pt>
                <c:pt idx="698">
                  <c:v>24.826968722820276</c:v>
                </c:pt>
                <c:pt idx="699">
                  <c:v>56.631584312598733</c:v>
                </c:pt>
                <c:pt idx="700">
                  <c:v>255.5181887935592</c:v>
                </c:pt>
                <c:pt idx="701">
                  <c:v>259.00774655403296</c:v>
                </c:pt>
                <c:pt idx="702">
                  <c:v>8.073955609908559</c:v>
                </c:pt>
                <c:pt idx="703">
                  <c:v>38.307938624315121</c:v>
                </c:pt>
                <c:pt idx="704">
                  <c:v>253.89891084507533</c:v>
                </c:pt>
                <c:pt idx="705">
                  <c:v>13.817881906389596</c:v>
                </c:pt>
                <c:pt idx="706">
                  <c:v>45.59812186175855</c:v>
                </c:pt>
                <c:pt idx="707">
                  <c:v>25.780589798384849</c:v>
                </c:pt>
                <c:pt idx="708">
                  <c:v>12.529540236547891</c:v>
                </c:pt>
                <c:pt idx="709">
                  <c:v>24.604534412281836</c:v>
                </c:pt>
                <c:pt idx="710">
                  <c:v>66.404141786607056</c:v>
                </c:pt>
                <c:pt idx="711">
                  <c:v>110.63693974957803</c:v>
                </c:pt>
                <c:pt idx="712">
                  <c:v>25.79887157612643</c:v>
                </c:pt>
                <c:pt idx="713">
                  <c:v>28.149405911668239</c:v>
                </c:pt>
                <c:pt idx="714">
                  <c:v>256.37445117815236</c:v>
                </c:pt>
                <c:pt idx="715">
                  <c:v>260.7885581959585</c:v>
                </c:pt>
                <c:pt idx="716">
                  <c:v>54.844565211153473</c:v>
                </c:pt>
                <c:pt idx="717">
                  <c:v>275.15468339490627</c:v>
                </c:pt>
                <c:pt idx="718">
                  <c:v>265.52490618543203</c:v>
                </c:pt>
                <c:pt idx="719">
                  <c:v>58.292270754205859</c:v>
                </c:pt>
                <c:pt idx="720">
                  <c:v>6.0083655203055599</c:v>
                </c:pt>
                <c:pt idx="721">
                  <c:v>15.727319393557465</c:v>
                </c:pt>
                <c:pt idx="722">
                  <c:v>28.297102667026476</c:v>
                </c:pt>
                <c:pt idx="723">
                  <c:v>244.86120739167873</c:v>
                </c:pt>
                <c:pt idx="724">
                  <c:v>19.18153071574557</c:v>
                </c:pt>
                <c:pt idx="725">
                  <c:v>27.709567553088835</c:v>
                </c:pt>
                <c:pt idx="726">
                  <c:v>252.62623070589842</c:v>
                </c:pt>
                <c:pt idx="727">
                  <c:v>254.03053086845773</c:v>
                </c:pt>
                <c:pt idx="728">
                  <c:v>56.391163847234552</c:v>
                </c:pt>
                <c:pt idx="729">
                  <c:v>70.203793066299923</c:v>
                </c:pt>
                <c:pt idx="730">
                  <c:v>263.92110051664008</c:v>
                </c:pt>
                <c:pt idx="731">
                  <c:v>250.35879180660598</c:v>
                </c:pt>
                <c:pt idx="732">
                  <c:v>19.212226520937669</c:v>
                </c:pt>
                <c:pt idx="733">
                  <c:v>8.7916585517673909</c:v>
                </c:pt>
                <c:pt idx="734">
                  <c:v>108.78173191839731</c:v>
                </c:pt>
                <c:pt idx="735">
                  <c:v>248.83992357802097</c:v>
                </c:pt>
                <c:pt idx="736">
                  <c:v>51.415854811201001</c:v>
                </c:pt>
                <c:pt idx="737">
                  <c:v>38.25791930743722</c:v>
                </c:pt>
                <c:pt idx="738">
                  <c:v>25.204945858718006</c:v>
                </c:pt>
                <c:pt idx="739">
                  <c:v>26.758312487601053</c:v>
                </c:pt>
                <c:pt idx="740">
                  <c:v>22.1001041713075</c:v>
                </c:pt>
                <c:pt idx="741">
                  <c:v>25.269674633313976</c:v>
                </c:pt>
                <c:pt idx="742">
                  <c:v>40.536795766829002</c:v>
                </c:pt>
                <c:pt idx="743">
                  <c:v>43.276138322538003</c:v>
                </c:pt>
                <c:pt idx="744">
                  <c:v>22.67865965485672</c:v>
                </c:pt>
                <c:pt idx="745">
                  <c:v>243.20185341475198</c:v>
                </c:pt>
                <c:pt idx="746">
                  <c:v>59.018104859216763</c:v>
                </c:pt>
                <c:pt idx="747">
                  <c:v>24.70582434725149</c:v>
                </c:pt>
                <c:pt idx="748">
                  <c:v>27.95241268061201</c:v>
                </c:pt>
                <c:pt idx="749">
                  <c:v>18.57245022090202</c:v>
                </c:pt>
                <c:pt idx="750">
                  <c:v>14.569386702423916</c:v>
                </c:pt>
                <c:pt idx="751">
                  <c:v>38.860930921573527</c:v>
                </c:pt>
                <c:pt idx="752">
                  <c:v>18.080715439462903</c:v>
                </c:pt>
                <c:pt idx="753">
                  <c:v>248.54425014025895</c:v>
                </c:pt>
                <c:pt idx="754">
                  <c:v>259.19431809312505</c:v>
                </c:pt>
                <c:pt idx="755">
                  <c:v>14.20606466999611</c:v>
                </c:pt>
                <c:pt idx="756">
                  <c:v>50.749354684192312</c:v>
                </c:pt>
                <c:pt idx="757">
                  <c:v>67.226126527818607</c:v>
                </c:pt>
                <c:pt idx="758">
                  <c:v>262.46115510490716</c:v>
                </c:pt>
                <c:pt idx="759">
                  <c:v>57.670257634250667</c:v>
                </c:pt>
                <c:pt idx="760">
                  <c:v>29.303351537946526</c:v>
                </c:pt>
                <c:pt idx="761">
                  <c:v>41.467468226420607</c:v>
                </c:pt>
                <c:pt idx="762">
                  <c:v>15.750833603505129</c:v>
                </c:pt>
                <c:pt idx="763">
                  <c:v>29.020538784969549</c:v>
                </c:pt>
                <c:pt idx="764">
                  <c:v>38.157803798393246</c:v>
                </c:pt>
                <c:pt idx="765">
                  <c:v>25.518047643431288</c:v>
                </c:pt>
                <c:pt idx="766">
                  <c:v>22.443150528600729</c:v>
                </c:pt>
                <c:pt idx="767">
                  <c:v>22.598362660627473</c:v>
                </c:pt>
                <c:pt idx="768">
                  <c:v>25.556930503031687</c:v>
                </c:pt>
                <c:pt idx="769">
                  <c:v>26.108840095684908</c:v>
                </c:pt>
                <c:pt idx="770">
                  <c:v>266.30060299129553</c:v>
                </c:pt>
                <c:pt idx="771">
                  <c:v>28.098403842172594</c:v>
                </c:pt>
                <c:pt idx="772">
                  <c:v>31.158508314547667</c:v>
                </c:pt>
                <c:pt idx="773">
                  <c:v>252.94940027353712</c:v>
                </c:pt>
                <c:pt idx="774">
                  <c:v>261.90398882634486</c:v>
                </c:pt>
                <c:pt idx="775">
                  <c:v>257.81540608517452</c:v>
                </c:pt>
                <c:pt idx="776">
                  <c:v>39.144454095559674</c:v>
                </c:pt>
                <c:pt idx="777">
                  <c:v>21.622196463382675</c:v>
                </c:pt>
                <c:pt idx="778">
                  <c:v>255.40530689564781</c:v>
                </c:pt>
                <c:pt idx="779">
                  <c:v>33.452777453900438</c:v>
                </c:pt>
                <c:pt idx="780">
                  <c:v>47.097836290507395</c:v>
                </c:pt>
                <c:pt idx="781">
                  <c:v>51.688211177933958</c:v>
                </c:pt>
                <c:pt idx="782">
                  <c:v>257.66812907486496</c:v>
                </c:pt>
                <c:pt idx="783">
                  <c:v>37.648860151017082</c:v>
                </c:pt>
                <c:pt idx="784">
                  <c:v>264.65343894205495</c:v>
                </c:pt>
                <c:pt idx="785">
                  <c:v>51.030332551497004</c:v>
                </c:pt>
                <c:pt idx="786">
                  <c:v>61.177965954647618</c:v>
                </c:pt>
                <c:pt idx="787">
                  <c:v>261.74655823159526</c:v>
                </c:pt>
                <c:pt idx="788">
                  <c:v>48.698622124412431</c:v>
                </c:pt>
                <c:pt idx="789">
                  <c:v>27.216361034087832</c:v>
                </c:pt>
                <c:pt idx="790">
                  <c:v>59.922512087923266</c:v>
                </c:pt>
                <c:pt idx="791">
                  <c:v>65.000670196716527</c:v>
                </c:pt>
                <c:pt idx="792">
                  <c:v>14.867189908394526</c:v>
                </c:pt>
                <c:pt idx="793">
                  <c:v>27.347797622617399</c:v>
                </c:pt>
                <c:pt idx="794">
                  <c:v>29.490268778930282</c:v>
                </c:pt>
                <c:pt idx="795">
                  <c:v>53.684538867121034</c:v>
                </c:pt>
                <c:pt idx="796">
                  <c:v>55.318294861505578</c:v>
                </c:pt>
                <c:pt idx="797">
                  <c:v>248.97945277037127</c:v>
                </c:pt>
                <c:pt idx="798">
                  <c:v>43.809595869278418</c:v>
                </c:pt>
                <c:pt idx="799">
                  <c:v>51.695500795324534</c:v>
                </c:pt>
                <c:pt idx="800">
                  <c:v>271.1695253725382</c:v>
                </c:pt>
                <c:pt idx="801">
                  <c:v>56.832998407550008</c:v>
                </c:pt>
                <c:pt idx="802">
                  <c:v>33.206084785264785</c:v>
                </c:pt>
                <c:pt idx="803">
                  <c:v>33.31741369777663</c:v>
                </c:pt>
                <c:pt idx="804">
                  <c:v>63.076886740073405</c:v>
                </c:pt>
                <c:pt idx="805">
                  <c:v>33.577834181498886</c:v>
                </c:pt>
                <c:pt idx="806">
                  <c:v>25.271931605963282</c:v>
                </c:pt>
                <c:pt idx="807">
                  <c:v>22.707793760520346</c:v>
                </c:pt>
                <c:pt idx="808">
                  <c:v>262.23212062242186</c:v>
                </c:pt>
                <c:pt idx="809">
                  <c:v>272.15722094632616</c:v>
                </c:pt>
                <c:pt idx="810">
                  <c:v>41.160881030623869</c:v>
                </c:pt>
                <c:pt idx="811">
                  <c:v>36.813950235021274</c:v>
                </c:pt>
                <c:pt idx="812">
                  <c:v>27.435101084884515</c:v>
                </c:pt>
                <c:pt idx="813">
                  <c:v>37.028649589484338</c:v>
                </c:pt>
                <c:pt idx="814">
                  <c:v>243.98821873032003</c:v>
                </c:pt>
                <c:pt idx="815">
                  <c:v>265.65655881959469</c:v>
                </c:pt>
                <c:pt idx="816">
                  <c:v>38.221834801319091</c:v>
                </c:pt>
                <c:pt idx="817">
                  <c:v>29.552493331556132</c:v>
                </c:pt>
                <c:pt idx="818">
                  <c:v>29.634972647924506</c:v>
                </c:pt>
                <c:pt idx="819">
                  <c:v>260.20603460093076</c:v>
                </c:pt>
                <c:pt idx="820">
                  <c:v>55.922686612906233</c:v>
                </c:pt>
                <c:pt idx="821">
                  <c:v>28.394401383062185</c:v>
                </c:pt>
                <c:pt idx="822">
                  <c:v>24.234705143143522</c:v>
                </c:pt>
                <c:pt idx="823">
                  <c:v>30.5483182930328</c:v>
                </c:pt>
                <c:pt idx="824">
                  <c:v>41.816564898620015</c:v>
                </c:pt>
                <c:pt idx="825">
                  <c:v>260.1580294679863</c:v>
                </c:pt>
                <c:pt idx="826">
                  <c:v>16.772357133008832</c:v>
                </c:pt>
                <c:pt idx="827">
                  <c:v>260.35853501116384</c:v>
                </c:pt>
                <c:pt idx="828">
                  <c:v>251.63658585908672</c:v>
                </c:pt>
                <c:pt idx="829">
                  <c:v>27.438080434015312</c:v>
                </c:pt>
                <c:pt idx="830">
                  <c:v>20.440772475717765</c:v>
                </c:pt>
                <c:pt idx="831">
                  <c:v>41.02926942876006</c:v>
                </c:pt>
                <c:pt idx="832">
                  <c:v>20.726973027400472</c:v>
                </c:pt>
                <c:pt idx="833">
                  <c:v>236.9984428653909</c:v>
                </c:pt>
                <c:pt idx="834">
                  <c:v>26.045166133150932</c:v>
                </c:pt>
                <c:pt idx="835">
                  <c:v>23.229102485062601</c:v>
                </c:pt>
                <c:pt idx="836">
                  <c:v>32.649721591605463</c:v>
                </c:pt>
                <c:pt idx="837">
                  <c:v>21.906206734704991</c:v>
                </c:pt>
                <c:pt idx="838">
                  <c:v>4.690171701029012</c:v>
                </c:pt>
                <c:pt idx="839">
                  <c:v>39.372780162308999</c:v>
                </c:pt>
                <c:pt idx="840">
                  <c:v>101.13395703561952</c:v>
                </c:pt>
                <c:pt idx="841">
                  <c:v>35.806375661443639</c:v>
                </c:pt>
                <c:pt idx="842">
                  <c:v>253.14699890320139</c:v>
                </c:pt>
                <c:pt idx="843">
                  <c:v>53.69451759266331</c:v>
                </c:pt>
                <c:pt idx="844">
                  <c:v>29.842569769628327</c:v>
                </c:pt>
                <c:pt idx="845">
                  <c:v>16.87092860911045</c:v>
                </c:pt>
                <c:pt idx="846">
                  <c:v>20.906433310506813</c:v>
                </c:pt>
                <c:pt idx="847">
                  <c:v>23.791372976242268</c:v>
                </c:pt>
                <c:pt idx="848">
                  <c:v>28.747878986890019</c:v>
                </c:pt>
                <c:pt idx="849">
                  <c:v>28.885820190786731</c:v>
                </c:pt>
                <c:pt idx="850">
                  <c:v>43.06763041064653</c:v>
                </c:pt>
                <c:pt idx="851">
                  <c:v>15.103521848852601</c:v>
                </c:pt>
                <c:pt idx="852">
                  <c:v>32.500035145679945</c:v>
                </c:pt>
                <c:pt idx="853">
                  <c:v>31.18473349494711</c:v>
                </c:pt>
                <c:pt idx="854">
                  <c:v>15.343087959683526</c:v>
                </c:pt>
                <c:pt idx="855">
                  <c:v>30.525728965850949</c:v>
                </c:pt>
                <c:pt idx="856">
                  <c:v>256.77984118776197</c:v>
                </c:pt>
                <c:pt idx="857">
                  <c:v>27.282680137511306</c:v>
                </c:pt>
                <c:pt idx="858">
                  <c:v>26.431715372959761</c:v>
                </c:pt>
                <c:pt idx="859">
                  <c:v>258.90323910900833</c:v>
                </c:pt>
                <c:pt idx="860">
                  <c:v>21.939923919029866</c:v>
                </c:pt>
                <c:pt idx="861">
                  <c:v>28.500139385256265</c:v>
                </c:pt>
                <c:pt idx="862">
                  <c:v>31.913585004414553</c:v>
                </c:pt>
                <c:pt idx="863">
                  <c:v>19.593178102378722</c:v>
                </c:pt>
                <c:pt idx="864">
                  <c:v>45.295323622364883</c:v>
                </c:pt>
                <c:pt idx="865">
                  <c:v>38.576415827970521</c:v>
                </c:pt>
                <c:pt idx="866">
                  <c:v>27.420785447426589</c:v>
                </c:pt>
                <c:pt idx="867">
                  <c:v>30.194910794891914</c:v>
                </c:pt>
                <c:pt idx="868">
                  <c:v>25.460199069160439</c:v>
                </c:pt>
                <c:pt idx="869">
                  <c:v>15.432953268927074</c:v>
                </c:pt>
                <c:pt idx="870">
                  <c:v>26.11246852816214</c:v>
                </c:pt>
                <c:pt idx="871">
                  <c:v>43.389562815726201</c:v>
                </c:pt>
                <c:pt idx="872">
                  <c:v>29.504743684226991</c:v>
                </c:pt>
                <c:pt idx="873">
                  <c:v>21.781832253407263</c:v>
                </c:pt>
                <c:pt idx="874">
                  <c:v>257.60393716305811</c:v>
                </c:pt>
                <c:pt idx="875">
                  <c:v>260.48758380216378</c:v>
                </c:pt>
                <c:pt idx="876">
                  <c:v>38.269592230711709</c:v>
                </c:pt>
                <c:pt idx="877">
                  <c:v>20.511255943035763</c:v>
                </c:pt>
                <c:pt idx="878">
                  <c:v>268.77042497105469</c:v>
                </c:pt>
                <c:pt idx="879">
                  <c:v>7.303222427526368</c:v>
                </c:pt>
                <c:pt idx="880">
                  <c:v>269.3897001247912</c:v>
                </c:pt>
                <c:pt idx="881">
                  <c:v>266.1819330296205</c:v>
                </c:pt>
                <c:pt idx="882">
                  <c:v>56.101115226779505</c:v>
                </c:pt>
                <c:pt idx="883">
                  <c:v>53.180382699838809</c:v>
                </c:pt>
                <c:pt idx="884">
                  <c:v>18.614486396285614</c:v>
                </c:pt>
                <c:pt idx="885">
                  <c:v>26.938468343773728</c:v>
                </c:pt>
                <c:pt idx="886">
                  <c:v>31.658108045673504</c:v>
                </c:pt>
                <c:pt idx="887">
                  <c:v>20.898324773650845</c:v>
                </c:pt>
                <c:pt idx="888">
                  <c:v>24.74938019205926</c:v>
                </c:pt>
                <c:pt idx="889">
                  <c:v>34.949187145015479</c:v>
                </c:pt>
                <c:pt idx="890">
                  <c:v>10.28531926383268</c:v>
                </c:pt>
                <c:pt idx="891">
                  <c:v>243.47105025829566</c:v>
                </c:pt>
                <c:pt idx="892">
                  <c:v>18.540531909550683</c:v>
                </c:pt>
                <c:pt idx="893">
                  <c:v>283.2443071881716</c:v>
                </c:pt>
                <c:pt idx="894">
                  <c:v>39.854571919168478</c:v>
                </c:pt>
                <c:pt idx="895">
                  <c:v>33.890087841106464</c:v>
                </c:pt>
                <c:pt idx="896">
                  <c:v>266.39196359300189</c:v>
                </c:pt>
                <c:pt idx="897">
                  <c:v>25.602761458935884</c:v>
                </c:pt>
                <c:pt idx="898">
                  <c:v>19.550218050575094</c:v>
                </c:pt>
                <c:pt idx="899">
                  <c:v>39.782880984477018</c:v>
                </c:pt>
                <c:pt idx="900">
                  <c:v>26.422426569541539</c:v>
                </c:pt>
                <c:pt idx="901">
                  <c:v>22.677154047335183</c:v>
                </c:pt>
                <c:pt idx="902">
                  <c:v>31.179354439891441</c:v>
                </c:pt>
                <c:pt idx="903">
                  <c:v>59.363199174492721</c:v>
                </c:pt>
                <c:pt idx="904">
                  <c:v>41.970151716054069</c:v>
                </c:pt>
                <c:pt idx="905">
                  <c:v>35.892597725284062</c:v>
                </c:pt>
                <c:pt idx="906">
                  <c:v>-0.5616406510795322</c:v>
                </c:pt>
                <c:pt idx="907">
                  <c:v>257.45819285217073</c:v>
                </c:pt>
                <c:pt idx="908">
                  <c:v>259.32091606508271</c:v>
                </c:pt>
                <c:pt idx="909">
                  <c:v>18.800833235992009</c:v>
                </c:pt>
                <c:pt idx="910">
                  <c:v>2.5086358229748704</c:v>
                </c:pt>
                <c:pt idx="911">
                  <c:v>27.522328214050695</c:v>
                </c:pt>
                <c:pt idx="912">
                  <c:v>7.7209590782039328</c:v>
                </c:pt>
                <c:pt idx="913">
                  <c:v>9.9294293617570055</c:v>
                </c:pt>
                <c:pt idx="914">
                  <c:v>261.68531985326484</c:v>
                </c:pt>
                <c:pt idx="915">
                  <c:v>58.057438409299145</c:v>
                </c:pt>
                <c:pt idx="916">
                  <c:v>58.760181320395965</c:v>
                </c:pt>
                <c:pt idx="917">
                  <c:v>46.752301797476179</c:v>
                </c:pt>
                <c:pt idx="918">
                  <c:v>23.343148397285873</c:v>
                </c:pt>
                <c:pt idx="919">
                  <c:v>38.148325370673639</c:v>
                </c:pt>
                <c:pt idx="920">
                  <c:v>20.854492682052612</c:v>
                </c:pt>
                <c:pt idx="921">
                  <c:v>48.881394107229575</c:v>
                </c:pt>
                <c:pt idx="922">
                  <c:v>21.62577318978434</c:v>
                </c:pt>
                <c:pt idx="923">
                  <c:v>43.600772077533676</c:v>
                </c:pt>
                <c:pt idx="924">
                  <c:v>16.42830863743729</c:v>
                </c:pt>
                <c:pt idx="925">
                  <c:v>13.761673999573032</c:v>
                </c:pt>
                <c:pt idx="926">
                  <c:v>259.44932890532658</c:v>
                </c:pt>
                <c:pt idx="927">
                  <c:v>54.584962506254904</c:v>
                </c:pt>
                <c:pt idx="928">
                  <c:v>74.644624263261349</c:v>
                </c:pt>
                <c:pt idx="929">
                  <c:v>59.88697389471541</c:v>
                </c:pt>
                <c:pt idx="930">
                  <c:v>51.465264364175596</c:v>
                </c:pt>
                <c:pt idx="931">
                  <c:v>53.094981462996458</c:v>
                </c:pt>
                <c:pt idx="932">
                  <c:v>52.608537793451532</c:v>
                </c:pt>
                <c:pt idx="933">
                  <c:v>18.195693229445364</c:v>
                </c:pt>
                <c:pt idx="934">
                  <c:v>253.83760606632856</c:v>
                </c:pt>
                <c:pt idx="935">
                  <c:v>40.486617964458738</c:v>
                </c:pt>
                <c:pt idx="936">
                  <c:v>37.949720416296827</c:v>
                </c:pt>
                <c:pt idx="937">
                  <c:v>257.54460070944856</c:v>
                </c:pt>
                <c:pt idx="938">
                  <c:v>252.47760703151741</c:v>
                </c:pt>
                <c:pt idx="939">
                  <c:v>64.492109994144798</c:v>
                </c:pt>
                <c:pt idx="940">
                  <c:v>50.895191303720459</c:v>
                </c:pt>
                <c:pt idx="941">
                  <c:v>30.947840493942479</c:v>
                </c:pt>
                <c:pt idx="942">
                  <c:v>241.73420259482972</c:v>
                </c:pt>
                <c:pt idx="943">
                  <c:v>257.74733752688235</c:v>
                </c:pt>
                <c:pt idx="944">
                  <c:v>259.78223113756837</c:v>
                </c:pt>
                <c:pt idx="945">
                  <c:v>120.51644206044338</c:v>
                </c:pt>
                <c:pt idx="946">
                  <c:v>26.62700752326662</c:v>
                </c:pt>
                <c:pt idx="947">
                  <c:v>23.470150544861163</c:v>
                </c:pt>
                <c:pt idx="948">
                  <c:v>34.349697813297901</c:v>
                </c:pt>
                <c:pt idx="949">
                  <c:v>22.604384470495933</c:v>
                </c:pt>
                <c:pt idx="950">
                  <c:v>241.01150548753429</c:v>
                </c:pt>
                <c:pt idx="951">
                  <c:v>261.38350567259459</c:v>
                </c:pt>
                <c:pt idx="952">
                  <c:v>59.477182340804376</c:v>
                </c:pt>
                <c:pt idx="953">
                  <c:v>21.198451046777084</c:v>
                </c:pt>
                <c:pt idx="954">
                  <c:v>51.755966805557975</c:v>
                </c:pt>
                <c:pt idx="955">
                  <c:v>17.971066875554101</c:v>
                </c:pt>
                <c:pt idx="956">
                  <c:v>30.291980697194944</c:v>
                </c:pt>
                <c:pt idx="957">
                  <c:v>42.819549332400413</c:v>
                </c:pt>
                <c:pt idx="958">
                  <c:v>26.048327131890268</c:v>
                </c:pt>
                <c:pt idx="959">
                  <c:v>108.9769766109785</c:v>
                </c:pt>
                <c:pt idx="960">
                  <c:v>42.291502209893288</c:v>
                </c:pt>
                <c:pt idx="961">
                  <c:v>22.271878279633107</c:v>
                </c:pt>
                <c:pt idx="962">
                  <c:v>17.972538434037329</c:v>
                </c:pt>
                <c:pt idx="963">
                  <c:v>29.440787856838512</c:v>
                </c:pt>
                <c:pt idx="964">
                  <c:v>18.748845079721974</c:v>
                </c:pt>
                <c:pt idx="965">
                  <c:v>26.421577088503376</c:v>
                </c:pt>
                <c:pt idx="966">
                  <c:v>25.3137912933494</c:v>
                </c:pt>
                <c:pt idx="967">
                  <c:v>11.605610668561784</c:v>
                </c:pt>
                <c:pt idx="968">
                  <c:v>38.666785415085528</c:v>
                </c:pt>
                <c:pt idx="969">
                  <c:v>45.009371001874172</c:v>
                </c:pt>
                <c:pt idx="970">
                  <c:v>19.889477011017398</c:v>
                </c:pt>
                <c:pt idx="971">
                  <c:v>260.34172422934938</c:v>
                </c:pt>
                <c:pt idx="972">
                  <c:v>19.805188959255737</c:v>
                </c:pt>
                <c:pt idx="973">
                  <c:v>21.006192876429886</c:v>
                </c:pt>
                <c:pt idx="974">
                  <c:v>20.510870509161162</c:v>
                </c:pt>
                <c:pt idx="975">
                  <c:v>32.908562397847909</c:v>
                </c:pt>
                <c:pt idx="976">
                  <c:v>64.882552317374902</c:v>
                </c:pt>
                <c:pt idx="977">
                  <c:v>19.431808834664984</c:v>
                </c:pt>
                <c:pt idx="978">
                  <c:v>30.850048502749694</c:v>
                </c:pt>
                <c:pt idx="979">
                  <c:v>35.11295700140942</c:v>
                </c:pt>
                <c:pt idx="980">
                  <c:v>260.8072251974765</c:v>
                </c:pt>
                <c:pt idx="981">
                  <c:v>15.423913992035674</c:v>
                </c:pt>
                <c:pt idx="982">
                  <c:v>16.770967875398178</c:v>
                </c:pt>
                <c:pt idx="983">
                  <c:v>37.442596333227293</c:v>
                </c:pt>
                <c:pt idx="984">
                  <c:v>36.724283153126215</c:v>
                </c:pt>
                <c:pt idx="985">
                  <c:v>259.45793836260441</c:v>
                </c:pt>
                <c:pt idx="986">
                  <c:v>59.412937131152496</c:v>
                </c:pt>
                <c:pt idx="987">
                  <c:v>28.491476130404379</c:v>
                </c:pt>
                <c:pt idx="988">
                  <c:v>20.83588512592933</c:v>
                </c:pt>
                <c:pt idx="989">
                  <c:v>27.467176021072589</c:v>
                </c:pt>
                <c:pt idx="990">
                  <c:v>255.61190339417641</c:v>
                </c:pt>
                <c:pt idx="991">
                  <c:v>44.519069205939189</c:v>
                </c:pt>
                <c:pt idx="992">
                  <c:v>42.735476955812963</c:v>
                </c:pt>
                <c:pt idx="993">
                  <c:v>32.681618856863281</c:v>
                </c:pt>
                <c:pt idx="994">
                  <c:v>17.111553028239072</c:v>
                </c:pt>
                <c:pt idx="995">
                  <c:v>69.774874009046684</c:v>
                </c:pt>
                <c:pt idx="996">
                  <c:v>263.07101328182858</c:v>
                </c:pt>
                <c:pt idx="997">
                  <c:v>42.797536692431663</c:v>
                </c:pt>
                <c:pt idx="998">
                  <c:v>29.473960659183263</c:v>
                </c:pt>
                <c:pt idx="999">
                  <c:v>7.5538494679527908</c:v>
                </c:pt>
                <c:pt idx="1000">
                  <c:v>15.977545940271327</c:v>
                </c:pt>
                <c:pt idx="1001">
                  <c:v>26.326783850743922</c:v>
                </c:pt>
                <c:pt idx="1002">
                  <c:v>259.06206238130818</c:v>
                </c:pt>
                <c:pt idx="1003">
                  <c:v>29.858906290022343</c:v>
                </c:pt>
                <c:pt idx="1004">
                  <c:v>42.47727283933672</c:v>
                </c:pt>
                <c:pt idx="1005">
                  <c:v>31.636168992560187</c:v>
                </c:pt>
                <c:pt idx="1006">
                  <c:v>16.863779316056359</c:v>
                </c:pt>
                <c:pt idx="1007">
                  <c:v>37.378782649585141</c:v>
                </c:pt>
                <c:pt idx="1008">
                  <c:v>101.02811079132532</c:v>
                </c:pt>
                <c:pt idx="1009">
                  <c:v>240.5040831083584</c:v>
                </c:pt>
                <c:pt idx="1010">
                  <c:v>94.987927501365462</c:v>
                </c:pt>
                <c:pt idx="1011">
                  <c:v>47.178726586058289</c:v>
                </c:pt>
                <c:pt idx="1012">
                  <c:v>38.498635290886511</c:v>
                </c:pt>
                <c:pt idx="1013">
                  <c:v>14.839614030576971</c:v>
                </c:pt>
                <c:pt idx="1014">
                  <c:v>249.34664570023421</c:v>
                </c:pt>
                <c:pt idx="1015">
                  <c:v>256.96496555263764</c:v>
                </c:pt>
                <c:pt idx="1016">
                  <c:v>52.335119662449259</c:v>
                </c:pt>
                <c:pt idx="1017">
                  <c:v>23.540162754595645</c:v>
                </c:pt>
                <c:pt idx="1018">
                  <c:v>24.647046268975938</c:v>
                </c:pt>
                <c:pt idx="1019">
                  <c:v>34.32152319152631</c:v>
                </c:pt>
                <c:pt idx="1020">
                  <c:v>48.105546420545451</c:v>
                </c:pt>
                <c:pt idx="1021">
                  <c:v>59.992543386498397</c:v>
                </c:pt>
                <c:pt idx="1022">
                  <c:v>257.97940952726742</c:v>
                </c:pt>
                <c:pt idx="1023">
                  <c:v>20.144308001614409</c:v>
                </c:pt>
                <c:pt idx="1024">
                  <c:v>7.2816637863340503</c:v>
                </c:pt>
                <c:pt idx="1025">
                  <c:v>40.133416966084269</c:v>
                </c:pt>
                <c:pt idx="1026">
                  <c:v>38.47183374554551</c:v>
                </c:pt>
                <c:pt idx="1027">
                  <c:v>47.088180835477829</c:v>
                </c:pt>
                <c:pt idx="1028">
                  <c:v>35.104564166457408</c:v>
                </c:pt>
                <c:pt idx="1029">
                  <c:v>30.646800883863438</c:v>
                </c:pt>
                <c:pt idx="1030">
                  <c:v>20.691284914846307</c:v>
                </c:pt>
                <c:pt idx="1031">
                  <c:v>267.77913846543709</c:v>
                </c:pt>
                <c:pt idx="1032">
                  <c:v>39.301431763195531</c:v>
                </c:pt>
                <c:pt idx="1033">
                  <c:v>36.850212459714534</c:v>
                </c:pt>
                <c:pt idx="1034">
                  <c:v>8.6251890359786501</c:v>
                </c:pt>
                <c:pt idx="1035">
                  <c:v>28.602728678121984</c:v>
                </c:pt>
                <c:pt idx="1036">
                  <c:v>69.068376589107118</c:v>
                </c:pt>
                <c:pt idx="1037">
                  <c:v>60.201343118641624</c:v>
                </c:pt>
                <c:pt idx="1038">
                  <c:v>34.535884553653169</c:v>
                </c:pt>
                <c:pt idx="1039">
                  <c:v>255.99448546741291</c:v>
                </c:pt>
                <c:pt idx="1040">
                  <c:v>51.915560228552735</c:v>
                </c:pt>
                <c:pt idx="1041">
                  <c:v>107.21256941138701</c:v>
                </c:pt>
                <c:pt idx="1042">
                  <c:v>26.971255944312301</c:v>
                </c:pt>
                <c:pt idx="1043">
                  <c:v>30.794738637115994</c:v>
                </c:pt>
                <c:pt idx="1044">
                  <c:v>32.70463134022507</c:v>
                </c:pt>
                <c:pt idx="1045">
                  <c:v>24.767269120016515</c:v>
                </c:pt>
                <c:pt idx="1046">
                  <c:v>31.557165232372405</c:v>
                </c:pt>
                <c:pt idx="1047">
                  <c:v>43.256435785559759</c:v>
                </c:pt>
                <c:pt idx="1048">
                  <c:v>27.611933514699622</c:v>
                </c:pt>
                <c:pt idx="1049">
                  <c:v>23.000183384901209</c:v>
                </c:pt>
                <c:pt idx="1050">
                  <c:v>114.17537443990066</c:v>
                </c:pt>
                <c:pt idx="1051">
                  <c:v>116.09629217766485</c:v>
                </c:pt>
                <c:pt idx="1052">
                  <c:v>13.908697762094972</c:v>
                </c:pt>
                <c:pt idx="1053">
                  <c:v>20.823875687367849</c:v>
                </c:pt>
                <c:pt idx="1054">
                  <c:v>27.580858128059173</c:v>
                </c:pt>
                <c:pt idx="1055">
                  <c:v>18.782750697622845</c:v>
                </c:pt>
                <c:pt idx="1056">
                  <c:v>5.533934062308969</c:v>
                </c:pt>
                <c:pt idx="1057">
                  <c:v>35.830488845592761</c:v>
                </c:pt>
                <c:pt idx="1058">
                  <c:v>16.210501809650317</c:v>
                </c:pt>
                <c:pt idx="1059">
                  <c:v>44.155700084895045</c:v>
                </c:pt>
                <c:pt idx="1060">
                  <c:v>25.029065510604593</c:v>
                </c:pt>
                <c:pt idx="1061">
                  <c:v>26.882328271274325</c:v>
                </c:pt>
                <c:pt idx="1062">
                  <c:v>47.898868147892578</c:v>
                </c:pt>
                <c:pt idx="1063">
                  <c:v>33.828977971891817</c:v>
                </c:pt>
                <c:pt idx="1064">
                  <c:v>122.24099014171723</c:v>
                </c:pt>
                <c:pt idx="1065">
                  <c:v>14.927065317161906</c:v>
                </c:pt>
                <c:pt idx="1066">
                  <c:v>11.467760332509918</c:v>
                </c:pt>
                <c:pt idx="1067">
                  <c:v>31.028741129129862</c:v>
                </c:pt>
                <c:pt idx="1068">
                  <c:v>25.337323065666759</c:v>
                </c:pt>
                <c:pt idx="1069">
                  <c:v>106.8786657943327</c:v>
                </c:pt>
                <c:pt idx="1070">
                  <c:v>33.464540813259113</c:v>
                </c:pt>
                <c:pt idx="1071">
                  <c:v>29.380688949763559</c:v>
                </c:pt>
                <c:pt idx="1072">
                  <c:v>68.66657331314812</c:v>
                </c:pt>
                <c:pt idx="1073">
                  <c:v>20.376547649727062</c:v>
                </c:pt>
                <c:pt idx="1074">
                  <c:v>-7.3115375823682456</c:v>
                </c:pt>
                <c:pt idx="1075">
                  <c:v>15.234549229216942</c:v>
                </c:pt>
                <c:pt idx="1076">
                  <c:v>14.639951733112088</c:v>
                </c:pt>
                <c:pt idx="1077">
                  <c:v>119.32406176366206</c:v>
                </c:pt>
                <c:pt idx="1078">
                  <c:v>17.027688460523379</c:v>
                </c:pt>
                <c:pt idx="1079">
                  <c:v>33.886524990313681</c:v>
                </c:pt>
                <c:pt idx="1080">
                  <c:v>49.447504168159284</c:v>
                </c:pt>
                <c:pt idx="1081">
                  <c:v>39.799235620942049</c:v>
                </c:pt>
                <c:pt idx="1082">
                  <c:v>36.704628166514141</c:v>
                </c:pt>
                <c:pt idx="1083">
                  <c:v>18.176257361788458</c:v>
                </c:pt>
                <c:pt idx="1084">
                  <c:v>21.367188604277015</c:v>
                </c:pt>
                <c:pt idx="1085">
                  <c:v>17.008038663843159</c:v>
                </c:pt>
                <c:pt idx="1086">
                  <c:v>239.62184718588182</c:v>
                </c:pt>
                <c:pt idx="1087">
                  <c:v>49.348721828895961</c:v>
                </c:pt>
                <c:pt idx="1088">
                  <c:v>55.404215242760138</c:v>
                </c:pt>
                <c:pt idx="1089">
                  <c:v>61.197502033991817</c:v>
                </c:pt>
                <c:pt idx="1090">
                  <c:v>248.21710600326296</c:v>
                </c:pt>
                <c:pt idx="1091">
                  <c:v>51.856197684775488</c:v>
                </c:pt>
                <c:pt idx="1092">
                  <c:v>39.033891741576497</c:v>
                </c:pt>
                <c:pt idx="1093">
                  <c:v>257.86991958616835</c:v>
                </c:pt>
                <c:pt idx="1094">
                  <c:v>23.698461765067847</c:v>
                </c:pt>
                <c:pt idx="1095">
                  <c:v>75.903661317196764</c:v>
                </c:pt>
                <c:pt idx="1096">
                  <c:v>33.22522523720189</c:v>
                </c:pt>
                <c:pt idx="1097">
                  <c:v>16.308462999555523</c:v>
                </c:pt>
                <c:pt idx="1098">
                  <c:v>267.5368899396986</c:v>
                </c:pt>
                <c:pt idx="1099">
                  <c:v>31.665907075010288</c:v>
                </c:pt>
                <c:pt idx="1100">
                  <c:v>55.914264861030212</c:v>
                </c:pt>
                <c:pt idx="1101">
                  <c:v>54.149839844211108</c:v>
                </c:pt>
                <c:pt idx="1102">
                  <c:v>23.105598222453779</c:v>
                </c:pt>
                <c:pt idx="1103">
                  <c:v>29.089293695111301</c:v>
                </c:pt>
                <c:pt idx="1104">
                  <c:v>30.066046954059441</c:v>
                </c:pt>
                <c:pt idx="1105">
                  <c:v>20.433839270607919</c:v>
                </c:pt>
                <c:pt idx="1106">
                  <c:v>15.776124345385989</c:v>
                </c:pt>
                <c:pt idx="1107">
                  <c:v>233.09576429619162</c:v>
                </c:pt>
                <c:pt idx="1108">
                  <c:v>275.41478949049963</c:v>
                </c:pt>
                <c:pt idx="1109">
                  <c:v>252.2699221976566</c:v>
                </c:pt>
                <c:pt idx="1110">
                  <c:v>55.34965470036704</c:v>
                </c:pt>
                <c:pt idx="1111">
                  <c:v>26.009247588028355</c:v>
                </c:pt>
                <c:pt idx="1112">
                  <c:v>38.712518796357585</c:v>
                </c:pt>
                <c:pt idx="1113">
                  <c:v>20.324254698699182</c:v>
                </c:pt>
                <c:pt idx="1114">
                  <c:v>12.966210092719029</c:v>
                </c:pt>
                <c:pt idx="1115">
                  <c:v>24.835771115376989</c:v>
                </c:pt>
                <c:pt idx="1116">
                  <c:v>30.563099793073444</c:v>
                </c:pt>
                <c:pt idx="1117">
                  <c:v>29.904711009623576</c:v>
                </c:pt>
                <c:pt idx="1118">
                  <c:v>21.260471922334137</c:v>
                </c:pt>
                <c:pt idx="1119">
                  <c:v>6.8561854828404059</c:v>
                </c:pt>
                <c:pt idx="1120">
                  <c:v>40.532368728895335</c:v>
                </c:pt>
                <c:pt idx="1121">
                  <c:v>11.626775854943284</c:v>
                </c:pt>
                <c:pt idx="1122">
                  <c:v>32.969539195682202</c:v>
                </c:pt>
                <c:pt idx="1123">
                  <c:v>49.309050948034965</c:v>
                </c:pt>
                <c:pt idx="1124">
                  <c:v>17.286625876616373</c:v>
                </c:pt>
                <c:pt idx="1125">
                  <c:v>31.420122946653287</c:v>
                </c:pt>
                <c:pt idx="1126">
                  <c:v>26.283760643901591</c:v>
                </c:pt>
                <c:pt idx="1127">
                  <c:v>18.500800520358883</c:v>
                </c:pt>
                <c:pt idx="1128">
                  <c:v>36.237939328579159</c:v>
                </c:pt>
                <c:pt idx="1129">
                  <c:v>36.057338915233089</c:v>
                </c:pt>
                <c:pt idx="1130">
                  <c:v>31.969335411027192</c:v>
                </c:pt>
                <c:pt idx="1131">
                  <c:v>263.1876893123366</c:v>
                </c:pt>
                <c:pt idx="1132">
                  <c:v>54.784669819076846</c:v>
                </c:pt>
                <c:pt idx="1133">
                  <c:v>266.16159227131106</c:v>
                </c:pt>
                <c:pt idx="1134">
                  <c:v>18.12162876964954</c:v>
                </c:pt>
                <c:pt idx="1135">
                  <c:v>33.97596924094298</c:v>
                </c:pt>
                <c:pt idx="1136">
                  <c:v>36.433643802245946</c:v>
                </c:pt>
                <c:pt idx="1137">
                  <c:v>259.22336598452591</c:v>
                </c:pt>
                <c:pt idx="1138">
                  <c:v>256.96008584057273</c:v>
                </c:pt>
                <c:pt idx="1139">
                  <c:v>31.377016670548578</c:v>
                </c:pt>
                <c:pt idx="1140">
                  <c:v>33.624989138611788</c:v>
                </c:pt>
                <c:pt idx="1141">
                  <c:v>68.948272079174131</c:v>
                </c:pt>
                <c:pt idx="1142">
                  <c:v>258.71929849388846</c:v>
                </c:pt>
                <c:pt idx="1143">
                  <c:v>14.2949477614121</c:v>
                </c:pt>
                <c:pt idx="1144">
                  <c:v>114.71578954878845</c:v>
                </c:pt>
                <c:pt idx="1145">
                  <c:v>113.27812530194559</c:v>
                </c:pt>
                <c:pt idx="1146">
                  <c:v>261.61646869029494</c:v>
                </c:pt>
                <c:pt idx="1147">
                  <c:v>65.442342369253623</c:v>
                </c:pt>
                <c:pt idx="1148">
                  <c:v>28.179211579035865</c:v>
                </c:pt>
                <c:pt idx="1149">
                  <c:v>55.014462448817298</c:v>
                </c:pt>
                <c:pt idx="1150">
                  <c:v>34.352294168361759</c:v>
                </c:pt>
                <c:pt idx="1151">
                  <c:v>24.272558519413693</c:v>
                </c:pt>
                <c:pt idx="1152">
                  <c:v>55.648621931692993</c:v>
                </c:pt>
                <c:pt idx="1153">
                  <c:v>39.28132574793819</c:v>
                </c:pt>
                <c:pt idx="1154">
                  <c:v>23.370548764606536</c:v>
                </c:pt>
                <c:pt idx="1155">
                  <c:v>42.209538972983822</c:v>
                </c:pt>
                <c:pt idx="1156">
                  <c:v>53.415402894427196</c:v>
                </c:pt>
                <c:pt idx="1157">
                  <c:v>32.357765934905906</c:v>
                </c:pt>
                <c:pt idx="1158">
                  <c:v>23.590850418136423</c:v>
                </c:pt>
                <c:pt idx="1159">
                  <c:v>108.52439967617971</c:v>
                </c:pt>
                <c:pt idx="1160">
                  <c:v>17.001864438094081</c:v>
                </c:pt>
                <c:pt idx="1161">
                  <c:v>270.26450205212882</c:v>
                </c:pt>
                <c:pt idx="1162">
                  <c:v>154.79644893829095</c:v>
                </c:pt>
                <c:pt idx="1163">
                  <c:v>58.640527546260508</c:v>
                </c:pt>
                <c:pt idx="1164">
                  <c:v>16.327067575224124</c:v>
                </c:pt>
                <c:pt idx="1165">
                  <c:v>276.48652904636583</c:v>
                </c:pt>
                <c:pt idx="1166">
                  <c:v>264.1292835880397</c:v>
                </c:pt>
                <c:pt idx="1167">
                  <c:v>51.606696585499677</c:v>
                </c:pt>
                <c:pt idx="1168">
                  <c:v>20.496025872987978</c:v>
                </c:pt>
                <c:pt idx="1169">
                  <c:v>-2.0068617128931159</c:v>
                </c:pt>
                <c:pt idx="1170">
                  <c:v>33.133936508149674</c:v>
                </c:pt>
                <c:pt idx="1171">
                  <c:v>-1.7678638397934527</c:v>
                </c:pt>
                <c:pt idx="1172">
                  <c:v>43.651826765225437</c:v>
                </c:pt>
                <c:pt idx="1173">
                  <c:v>26.983655894412138</c:v>
                </c:pt>
                <c:pt idx="1174">
                  <c:v>51.113298746704359</c:v>
                </c:pt>
                <c:pt idx="1175">
                  <c:v>256.98923317039669</c:v>
                </c:pt>
                <c:pt idx="1176">
                  <c:v>21.844389826629158</c:v>
                </c:pt>
                <c:pt idx="1177">
                  <c:v>25.685423362006297</c:v>
                </c:pt>
                <c:pt idx="1178">
                  <c:v>24.607045904174562</c:v>
                </c:pt>
                <c:pt idx="1179">
                  <c:v>24.401024772348226</c:v>
                </c:pt>
                <c:pt idx="1180">
                  <c:v>112.83704814562037</c:v>
                </c:pt>
                <c:pt idx="1181">
                  <c:v>49.189107626231568</c:v>
                </c:pt>
                <c:pt idx="1182">
                  <c:v>43.841230944888054</c:v>
                </c:pt>
                <c:pt idx="1183">
                  <c:v>20.216581269160692</c:v>
                </c:pt>
                <c:pt idx="1184">
                  <c:v>254.08439222710911</c:v>
                </c:pt>
                <c:pt idx="1185">
                  <c:v>29.504813278844409</c:v>
                </c:pt>
                <c:pt idx="1186">
                  <c:v>152.63703440754279</c:v>
                </c:pt>
                <c:pt idx="1187">
                  <c:v>36.96367275553866</c:v>
                </c:pt>
                <c:pt idx="1188">
                  <c:v>37.266463147451297</c:v>
                </c:pt>
                <c:pt idx="1189">
                  <c:v>54.667763684806836</c:v>
                </c:pt>
                <c:pt idx="1190">
                  <c:v>62.396423641024256</c:v>
                </c:pt>
                <c:pt idx="1191">
                  <c:v>39.102406729443082</c:v>
                </c:pt>
                <c:pt idx="1192">
                  <c:v>22.984800594548616</c:v>
                </c:pt>
                <c:pt idx="1193">
                  <c:v>25.490085108192453</c:v>
                </c:pt>
                <c:pt idx="1194">
                  <c:v>17.875916382398078</c:v>
                </c:pt>
                <c:pt idx="1195">
                  <c:v>31.711860511035418</c:v>
                </c:pt>
                <c:pt idx="1196">
                  <c:v>6.7362708742588282</c:v>
                </c:pt>
                <c:pt idx="1197">
                  <c:v>16.385392952928953</c:v>
                </c:pt>
                <c:pt idx="1198">
                  <c:v>269.65789809636692</c:v>
                </c:pt>
                <c:pt idx="1199">
                  <c:v>15.769881684727521</c:v>
                </c:pt>
                <c:pt idx="1200">
                  <c:v>43.548758713000666</c:v>
                </c:pt>
                <c:pt idx="1201">
                  <c:v>26.821091569410125</c:v>
                </c:pt>
                <c:pt idx="1202">
                  <c:v>32.380807087896414</c:v>
                </c:pt>
                <c:pt idx="1203">
                  <c:v>14.059383147279602</c:v>
                </c:pt>
                <c:pt idx="1204">
                  <c:v>27.830319548668282</c:v>
                </c:pt>
                <c:pt idx="1205">
                  <c:v>18.680811164656312</c:v>
                </c:pt>
                <c:pt idx="1206">
                  <c:v>20.279452640689478</c:v>
                </c:pt>
                <c:pt idx="1207">
                  <c:v>19.275963521278669</c:v>
                </c:pt>
                <c:pt idx="1208">
                  <c:v>254.07082770429651</c:v>
                </c:pt>
                <c:pt idx="1209">
                  <c:v>16.58965020389148</c:v>
                </c:pt>
                <c:pt idx="1210">
                  <c:v>35.875890244093867</c:v>
                </c:pt>
                <c:pt idx="1211">
                  <c:v>33.255360349747747</c:v>
                </c:pt>
                <c:pt idx="1212">
                  <c:v>45.560612309308745</c:v>
                </c:pt>
                <c:pt idx="1213">
                  <c:v>229.99627769999435</c:v>
                </c:pt>
                <c:pt idx="1214">
                  <c:v>52.576237448158466</c:v>
                </c:pt>
                <c:pt idx="1215">
                  <c:v>21.793672098668374</c:v>
                </c:pt>
                <c:pt idx="1216">
                  <c:v>43.983089422143195</c:v>
                </c:pt>
                <c:pt idx="1217">
                  <c:v>9.7349180516553453</c:v>
                </c:pt>
                <c:pt idx="1218">
                  <c:v>4.1230604015368968</c:v>
                </c:pt>
                <c:pt idx="1219">
                  <c:v>134.36857054906588</c:v>
                </c:pt>
                <c:pt idx="1220">
                  <c:v>102.98621848962846</c:v>
                </c:pt>
                <c:pt idx="1221">
                  <c:v>153.90293835490371</c:v>
                </c:pt>
                <c:pt idx="1222">
                  <c:v>14.223044958864572</c:v>
                </c:pt>
                <c:pt idx="1223">
                  <c:v>63.827601275659276</c:v>
                </c:pt>
                <c:pt idx="1224">
                  <c:v>122.08940643331255</c:v>
                </c:pt>
                <c:pt idx="1225">
                  <c:v>30.159731854939565</c:v>
                </c:pt>
                <c:pt idx="1226">
                  <c:v>261.25425420660076</c:v>
                </c:pt>
                <c:pt idx="1227">
                  <c:v>35.134309539292857</c:v>
                </c:pt>
                <c:pt idx="1228">
                  <c:v>62.136136432972776</c:v>
                </c:pt>
                <c:pt idx="1229">
                  <c:v>253.63879504366955</c:v>
                </c:pt>
                <c:pt idx="1230">
                  <c:v>33.446551367799103</c:v>
                </c:pt>
                <c:pt idx="1231">
                  <c:v>15.689448856234243</c:v>
                </c:pt>
                <c:pt idx="1232">
                  <c:v>248.85955816496639</c:v>
                </c:pt>
                <c:pt idx="1233">
                  <c:v>69.189796050202375</c:v>
                </c:pt>
                <c:pt idx="1234">
                  <c:v>257.93360554889915</c:v>
                </c:pt>
                <c:pt idx="1235">
                  <c:v>256.35014294186016</c:v>
                </c:pt>
                <c:pt idx="1236">
                  <c:v>252.3543107917373</c:v>
                </c:pt>
                <c:pt idx="1237">
                  <c:v>21.026045450615861</c:v>
                </c:pt>
                <c:pt idx="1238">
                  <c:v>34.189824118193201</c:v>
                </c:pt>
                <c:pt idx="1239">
                  <c:v>19.908330059093945</c:v>
                </c:pt>
                <c:pt idx="1240">
                  <c:v>30.363440279898136</c:v>
                </c:pt>
                <c:pt idx="1241">
                  <c:v>21.102287497307046</c:v>
                </c:pt>
                <c:pt idx="1242">
                  <c:v>33.975565703486318</c:v>
                </c:pt>
                <c:pt idx="1243">
                  <c:v>16.992145302567295</c:v>
                </c:pt>
                <c:pt idx="1244">
                  <c:v>37.428919587721126</c:v>
                </c:pt>
                <c:pt idx="1245">
                  <c:v>25.347057400605774</c:v>
                </c:pt>
                <c:pt idx="1246">
                  <c:v>20.707170320191594</c:v>
                </c:pt>
                <c:pt idx="1247">
                  <c:v>18.04185869424996</c:v>
                </c:pt>
                <c:pt idx="1248">
                  <c:v>32.297003559900787</c:v>
                </c:pt>
                <c:pt idx="1249">
                  <c:v>28.434565659016823</c:v>
                </c:pt>
                <c:pt idx="1250">
                  <c:v>244.88188618750067</c:v>
                </c:pt>
                <c:pt idx="1251">
                  <c:v>270.48288102710842</c:v>
                </c:pt>
                <c:pt idx="1252">
                  <c:v>25.654799507892385</c:v>
                </c:pt>
                <c:pt idx="1253">
                  <c:v>88.672212776619233</c:v>
                </c:pt>
                <c:pt idx="1254">
                  <c:v>21.48071110660327</c:v>
                </c:pt>
                <c:pt idx="1255">
                  <c:v>45.285283095723329</c:v>
                </c:pt>
                <c:pt idx="1256">
                  <c:v>26.887003162738658</c:v>
                </c:pt>
                <c:pt idx="1257">
                  <c:v>19.081064982170769</c:v>
                </c:pt>
                <c:pt idx="1258">
                  <c:v>30.18583053286574</c:v>
                </c:pt>
                <c:pt idx="1259">
                  <c:v>16.134991445113407</c:v>
                </c:pt>
                <c:pt idx="1260">
                  <c:v>22.633200663110117</c:v>
                </c:pt>
                <c:pt idx="1261">
                  <c:v>31.178292269088193</c:v>
                </c:pt>
                <c:pt idx="1262">
                  <c:v>26.791432529334006</c:v>
                </c:pt>
                <c:pt idx="1263">
                  <c:v>47.32546056224804</c:v>
                </c:pt>
                <c:pt idx="1264">
                  <c:v>11.997028577079549</c:v>
                </c:pt>
                <c:pt idx="1265">
                  <c:v>26.842639919919268</c:v>
                </c:pt>
                <c:pt idx="1266">
                  <c:v>25.820083394821744</c:v>
                </c:pt>
                <c:pt idx="1267">
                  <c:v>17.564706455315207</c:v>
                </c:pt>
                <c:pt idx="1268">
                  <c:v>19.465281088709805</c:v>
                </c:pt>
                <c:pt idx="1269">
                  <c:v>27.743197978485284</c:v>
                </c:pt>
                <c:pt idx="1270">
                  <c:v>29.645384904822457</c:v>
                </c:pt>
                <c:pt idx="1271">
                  <c:v>9.1112561606240234</c:v>
                </c:pt>
                <c:pt idx="1272">
                  <c:v>33.257927631314459</c:v>
                </c:pt>
                <c:pt idx="1273">
                  <c:v>27.338392342603363</c:v>
                </c:pt>
                <c:pt idx="1274">
                  <c:v>26.659831289182783</c:v>
                </c:pt>
                <c:pt idx="1275">
                  <c:v>31.058618875108532</c:v>
                </c:pt>
                <c:pt idx="1276">
                  <c:v>20.942271611513725</c:v>
                </c:pt>
                <c:pt idx="1277">
                  <c:v>22.810089185814174</c:v>
                </c:pt>
                <c:pt idx="1278">
                  <c:v>33.680416939663488</c:v>
                </c:pt>
                <c:pt idx="1279">
                  <c:v>32.172379061198541</c:v>
                </c:pt>
                <c:pt idx="1280">
                  <c:v>32.399410456671227</c:v>
                </c:pt>
                <c:pt idx="1281">
                  <c:v>28.243759957386324</c:v>
                </c:pt>
                <c:pt idx="1282">
                  <c:v>32.8057824324382</c:v>
                </c:pt>
                <c:pt idx="1283">
                  <c:v>37.177053980151094</c:v>
                </c:pt>
                <c:pt idx="1284">
                  <c:v>50.789386085054701</c:v>
                </c:pt>
                <c:pt idx="1285">
                  <c:v>23.834100250499468</c:v>
                </c:pt>
                <c:pt idx="1286">
                  <c:v>19.278088369048614</c:v>
                </c:pt>
                <c:pt idx="1287">
                  <c:v>26.676418054945689</c:v>
                </c:pt>
                <c:pt idx="1288">
                  <c:v>35.30874908378064</c:v>
                </c:pt>
                <c:pt idx="1289">
                  <c:v>26.11900532805592</c:v>
                </c:pt>
                <c:pt idx="1290">
                  <c:v>17.632878747817077</c:v>
                </c:pt>
                <c:pt idx="1291">
                  <c:v>23.379535831699343</c:v>
                </c:pt>
                <c:pt idx="1292">
                  <c:v>97.871080721595519</c:v>
                </c:pt>
                <c:pt idx="1293">
                  <c:v>108.69397455990939</c:v>
                </c:pt>
                <c:pt idx="1294">
                  <c:v>39.720980837491553</c:v>
                </c:pt>
                <c:pt idx="1295">
                  <c:v>67.322947314271048</c:v>
                </c:pt>
                <c:pt idx="1296">
                  <c:v>32.527213626709667</c:v>
                </c:pt>
                <c:pt idx="1297">
                  <c:v>39.282231850486397</c:v>
                </c:pt>
                <c:pt idx="1298">
                  <c:v>31.581555621864059</c:v>
                </c:pt>
                <c:pt idx="1299">
                  <c:v>49.344495574142833</c:v>
                </c:pt>
                <c:pt idx="1300">
                  <c:v>28.918750397347154</c:v>
                </c:pt>
                <c:pt idx="1301">
                  <c:v>43.314695385687685</c:v>
                </c:pt>
                <c:pt idx="1302">
                  <c:v>37.298830249325668</c:v>
                </c:pt>
                <c:pt idx="1303">
                  <c:v>30.826502405100406</c:v>
                </c:pt>
                <c:pt idx="1304">
                  <c:v>18.443296752952605</c:v>
                </c:pt>
                <c:pt idx="1305">
                  <c:v>146.54824536799049</c:v>
                </c:pt>
                <c:pt idx="1306">
                  <c:v>149.79160117640521</c:v>
                </c:pt>
                <c:pt idx="1307">
                  <c:v>18.953423597727138</c:v>
                </c:pt>
                <c:pt idx="1308">
                  <c:v>33.748077979991621</c:v>
                </c:pt>
                <c:pt idx="1309">
                  <c:v>62.709228677981166</c:v>
                </c:pt>
                <c:pt idx="1310">
                  <c:v>47.512138208735138</c:v>
                </c:pt>
                <c:pt idx="1311">
                  <c:v>153.01531148277581</c:v>
                </c:pt>
                <c:pt idx="1312">
                  <c:v>166.46932357722986</c:v>
                </c:pt>
                <c:pt idx="1313">
                  <c:v>156.59230562201489</c:v>
                </c:pt>
                <c:pt idx="1314">
                  <c:v>168.70116551974118</c:v>
                </c:pt>
                <c:pt idx="1315">
                  <c:v>33.920990061038289</c:v>
                </c:pt>
                <c:pt idx="1316">
                  <c:v>28.320737043405298</c:v>
                </c:pt>
                <c:pt idx="1317">
                  <c:v>1.078308994853149</c:v>
                </c:pt>
                <c:pt idx="1318">
                  <c:v>11.482771200053559</c:v>
                </c:pt>
                <c:pt idx="1319">
                  <c:v>40.610572519684425</c:v>
                </c:pt>
                <c:pt idx="1320">
                  <c:v>27.624728917051268</c:v>
                </c:pt>
                <c:pt idx="1321">
                  <c:v>33.054895791269274</c:v>
                </c:pt>
                <c:pt idx="1322">
                  <c:v>49.263145837186315</c:v>
                </c:pt>
                <c:pt idx="1323">
                  <c:v>22.305576418488634</c:v>
                </c:pt>
                <c:pt idx="1324">
                  <c:v>107.50297268540031</c:v>
                </c:pt>
                <c:pt idx="1325">
                  <c:v>31.774557557886915</c:v>
                </c:pt>
                <c:pt idx="1326">
                  <c:v>23.506019427859748</c:v>
                </c:pt>
                <c:pt idx="1327">
                  <c:v>32.538587039788993</c:v>
                </c:pt>
                <c:pt idx="1328">
                  <c:v>48.355232703570131</c:v>
                </c:pt>
                <c:pt idx="1329">
                  <c:v>32.799721151258687</c:v>
                </c:pt>
                <c:pt idx="1330">
                  <c:v>27.860715346596461</c:v>
                </c:pt>
                <c:pt idx="1331">
                  <c:v>35.675236153930314</c:v>
                </c:pt>
                <c:pt idx="1332">
                  <c:v>16.633273885283433</c:v>
                </c:pt>
                <c:pt idx="1333">
                  <c:v>18.672869761161731</c:v>
                </c:pt>
                <c:pt idx="1334">
                  <c:v>24.394559252524992</c:v>
                </c:pt>
                <c:pt idx="1335">
                  <c:v>68.342350593029607</c:v>
                </c:pt>
                <c:pt idx="1336">
                  <c:v>45.010402780886892</c:v>
                </c:pt>
                <c:pt idx="1337">
                  <c:v>23.357395651577662</c:v>
                </c:pt>
                <c:pt idx="1338">
                  <c:v>24.580710845691179</c:v>
                </c:pt>
                <c:pt idx="1339">
                  <c:v>258.10425849997699</c:v>
                </c:pt>
                <c:pt idx="1340">
                  <c:v>54.83630560317561</c:v>
                </c:pt>
                <c:pt idx="1341">
                  <c:v>15.876828809583001</c:v>
                </c:pt>
                <c:pt idx="1342">
                  <c:v>26.768435752531886</c:v>
                </c:pt>
                <c:pt idx="1343">
                  <c:v>16.797713411712589</c:v>
                </c:pt>
                <c:pt idx="1344">
                  <c:v>19.426050392251732</c:v>
                </c:pt>
                <c:pt idx="1345">
                  <c:v>27.787734893441637</c:v>
                </c:pt>
                <c:pt idx="1346">
                  <c:v>260.01943710852282</c:v>
                </c:pt>
                <c:pt idx="1347">
                  <c:v>39.269956396508633</c:v>
                </c:pt>
                <c:pt idx="1348">
                  <c:v>20.599845709753382</c:v>
                </c:pt>
                <c:pt idx="1349">
                  <c:v>18.177751513506408</c:v>
                </c:pt>
                <c:pt idx="1350">
                  <c:v>6.3652965511095765</c:v>
                </c:pt>
                <c:pt idx="1351">
                  <c:v>32.75362697364352</c:v>
                </c:pt>
                <c:pt idx="1352">
                  <c:v>11.974192143502433</c:v>
                </c:pt>
                <c:pt idx="1353">
                  <c:v>19.517235121260086</c:v>
                </c:pt>
                <c:pt idx="1354">
                  <c:v>21.564012663302634</c:v>
                </c:pt>
                <c:pt idx="1355">
                  <c:v>150.15774618362465</c:v>
                </c:pt>
                <c:pt idx="1356">
                  <c:v>28.637579334328127</c:v>
                </c:pt>
                <c:pt idx="1357">
                  <c:v>42.571390227932973</c:v>
                </c:pt>
                <c:pt idx="1358">
                  <c:v>50.840578218976468</c:v>
                </c:pt>
                <c:pt idx="1359">
                  <c:v>30.632353191906883</c:v>
                </c:pt>
                <c:pt idx="1360">
                  <c:v>23.695271428494255</c:v>
                </c:pt>
                <c:pt idx="1361">
                  <c:v>30.762599698924376</c:v>
                </c:pt>
                <c:pt idx="1362">
                  <c:v>31.731972717229212</c:v>
                </c:pt>
                <c:pt idx="1363">
                  <c:v>29.485884540173316</c:v>
                </c:pt>
                <c:pt idx="1364">
                  <c:v>153.63243168597859</c:v>
                </c:pt>
                <c:pt idx="1365">
                  <c:v>29.657248717527537</c:v>
                </c:pt>
                <c:pt idx="1366">
                  <c:v>10.253601156166717</c:v>
                </c:pt>
                <c:pt idx="1367">
                  <c:v>248.64851463976836</c:v>
                </c:pt>
                <c:pt idx="1368">
                  <c:v>248.7718575602517</c:v>
                </c:pt>
                <c:pt idx="1369">
                  <c:v>146.28081687306255</c:v>
                </c:pt>
                <c:pt idx="1370">
                  <c:v>155.32441739022528</c:v>
                </c:pt>
                <c:pt idx="1371">
                  <c:v>158.93492408470041</c:v>
                </c:pt>
                <c:pt idx="1372">
                  <c:v>11.034673525963859</c:v>
                </c:pt>
                <c:pt idx="1373">
                  <c:v>24.42641568860331</c:v>
                </c:pt>
                <c:pt idx="1374">
                  <c:v>15.003011995978529</c:v>
                </c:pt>
                <c:pt idx="1375">
                  <c:v>21.5265314649582</c:v>
                </c:pt>
                <c:pt idx="1376">
                  <c:v>255.11382651390994</c:v>
                </c:pt>
                <c:pt idx="1377">
                  <c:v>254.42612149322343</c:v>
                </c:pt>
                <c:pt idx="1378">
                  <c:v>62.541337865617585</c:v>
                </c:pt>
                <c:pt idx="1379">
                  <c:v>148.47728833384591</c:v>
                </c:pt>
                <c:pt idx="1380">
                  <c:v>34.121141932236156</c:v>
                </c:pt>
                <c:pt idx="1381">
                  <c:v>63.034255542131042</c:v>
                </c:pt>
                <c:pt idx="1382">
                  <c:v>264.51132327820983</c:v>
                </c:pt>
                <c:pt idx="1383">
                  <c:v>51.356192896171194</c:v>
                </c:pt>
                <c:pt idx="1384">
                  <c:v>267.45493233671493</c:v>
                </c:pt>
                <c:pt idx="1385">
                  <c:v>23.865925621129612</c:v>
                </c:pt>
                <c:pt idx="1386">
                  <c:v>261.88046676242521</c:v>
                </c:pt>
                <c:pt idx="1387">
                  <c:v>114.56254549545645</c:v>
                </c:pt>
                <c:pt idx="1388">
                  <c:v>103.42589548599192</c:v>
                </c:pt>
                <c:pt idx="1389">
                  <c:v>108.44991883657175</c:v>
                </c:pt>
                <c:pt idx="1390">
                  <c:v>117.44182637430214</c:v>
                </c:pt>
                <c:pt idx="1391">
                  <c:v>99.613706310690134</c:v>
                </c:pt>
                <c:pt idx="1392">
                  <c:v>104.87856639993167</c:v>
                </c:pt>
                <c:pt idx="1393">
                  <c:v>102.23896721581083</c:v>
                </c:pt>
                <c:pt idx="1394">
                  <c:v>80.603498619494701</c:v>
                </c:pt>
                <c:pt idx="1395">
                  <c:v>123.78952981169863</c:v>
                </c:pt>
                <c:pt idx="1396">
                  <c:v>18.306350039510356</c:v>
                </c:pt>
                <c:pt idx="1397">
                  <c:v>101.89497197862829</c:v>
                </c:pt>
                <c:pt idx="1398">
                  <c:v>34.80455333777671</c:v>
                </c:pt>
                <c:pt idx="1399">
                  <c:v>37.119243384919315</c:v>
                </c:pt>
                <c:pt idx="1400">
                  <c:v>119.1955447713094</c:v>
                </c:pt>
                <c:pt idx="1401">
                  <c:v>133.59841132976848</c:v>
                </c:pt>
                <c:pt idx="1402">
                  <c:v>14.21885315999501</c:v>
                </c:pt>
                <c:pt idx="1403">
                  <c:v>32.859680948876942</c:v>
                </c:pt>
                <c:pt idx="1404">
                  <c:v>22.484503641006725</c:v>
                </c:pt>
                <c:pt idx="1405">
                  <c:v>24.210779630035454</c:v>
                </c:pt>
                <c:pt idx="1406">
                  <c:v>26.820705677901149</c:v>
                </c:pt>
                <c:pt idx="1407">
                  <c:v>25.543422326425034</c:v>
                </c:pt>
                <c:pt idx="1408">
                  <c:v>4.948555879981285</c:v>
                </c:pt>
                <c:pt idx="1409">
                  <c:v>30.838467645435944</c:v>
                </c:pt>
                <c:pt idx="1410">
                  <c:v>104.43764618224388</c:v>
                </c:pt>
                <c:pt idx="1411">
                  <c:v>21.277304719405144</c:v>
                </c:pt>
                <c:pt idx="1412">
                  <c:v>-2.6443545771618169</c:v>
                </c:pt>
                <c:pt idx="1413">
                  <c:v>33.2011067190967</c:v>
                </c:pt>
                <c:pt idx="1414">
                  <c:v>14.981254456279517</c:v>
                </c:pt>
                <c:pt idx="1415">
                  <c:v>38.737722383676562</c:v>
                </c:pt>
                <c:pt idx="1416">
                  <c:v>20.029933234851338</c:v>
                </c:pt>
                <c:pt idx="1417">
                  <c:v>26.221692220516346</c:v>
                </c:pt>
                <c:pt idx="1418">
                  <c:v>23.436667004098272</c:v>
                </c:pt>
                <c:pt idx="1419">
                  <c:v>23.097771995828218</c:v>
                </c:pt>
                <c:pt idx="1420">
                  <c:v>23.994119902514768</c:v>
                </c:pt>
                <c:pt idx="1421">
                  <c:v>26.072924401304157</c:v>
                </c:pt>
                <c:pt idx="1422">
                  <c:v>18.648531786060765</c:v>
                </c:pt>
                <c:pt idx="1423">
                  <c:v>41.866294083989672</c:v>
                </c:pt>
                <c:pt idx="1424">
                  <c:v>259.31311465601442</c:v>
                </c:pt>
                <c:pt idx="1425">
                  <c:v>266.45246458159966</c:v>
                </c:pt>
                <c:pt idx="1426">
                  <c:v>244.11564327138376</c:v>
                </c:pt>
                <c:pt idx="1427">
                  <c:v>98.758133815137924</c:v>
                </c:pt>
                <c:pt idx="1428">
                  <c:v>11.261037064953102</c:v>
                </c:pt>
                <c:pt idx="1429">
                  <c:v>5.8121447586902484</c:v>
                </c:pt>
                <c:pt idx="1430">
                  <c:v>9.2280495246226888</c:v>
                </c:pt>
                <c:pt idx="1431">
                  <c:v>54.314399057310276</c:v>
                </c:pt>
                <c:pt idx="1432">
                  <c:v>56.138611727782752</c:v>
                </c:pt>
                <c:pt idx="1433">
                  <c:v>38.466152758177515</c:v>
                </c:pt>
                <c:pt idx="1434">
                  <c:v>264.02818770693898</c:v>
                </c:pt>
                <c:pt idx="1435">
                  <c:v>263.54913604112647</c:v>
                </c:pt>
                <c:pt idx="1436">
                  <c:v>7.8334434302555103</c:v>
                </c:pt>
                <c:pt idx="1437">
                  <c:v>37.641921147522382</c:v>
                </c:pt>
                <c:pt idx="1438">
                  <c:v>21.731397499950219</c:v>
                </c:pt>
                <c:pt idx="1439">
                  <c:v>12.563559229650567</c:v>
                </c:pt>
                <c:pt idx="1440">
                  <c:v>14.175285278213417</c:v>
                </c:pt>
                <c:pt idx="1441">
                  <c:v>57.223343217185203</c:v>
                </c:pt>
                <c:pt idx="1442">
                  <c:v>250.89211599281543</c:v>
                </c:pt>
                <c:pt idx="1443">
                  <c:v>41.789544526237201</c:v>
                </c:pt>
                <c:pt idx="1444">
                  <c:v>52.12577276523168</c:v>
                </c:pt>
                <c:pt idx="1445">
                  <c:v>114.36813983441992</c:v>
                </c:pt>
                <c:pt idx="1446">
                  <c:v>239.14476406013154</c:v>
                </c:pt>
                <c:pt idx="1447">
                  <c:v>246.82977813358116</c:v>
                </c:pt>
                <c:pt idx="1448">
                  <c:v>248.99741263301078</c:v>
                </c:pt>
                <c:pt idx="1449">
                  <c:v>41.558789663535876</c:v>
                </c:pt>
                <c:pt idx="1450">
                  <c:v>47.826248827346461</c:v>
                </c:pt>
                <c:pt idx="1451">
                  <c:v>250.17136499121173</c:v>
                </c:pt>
                <c:pt idx="1452">
                  <c:v>39.955049774936356</c:v>
                </c:pt>
                <c:pt idx="1453">
                  <c:v>17.84010517054719</c:v>
                </c:pt>
                <c:pt idx="1454">
                  <c:v>41.414624120880006</c:v>
                </c:pt>
                <c:pt idx="1455">
                  <c:v>19.160683234311087</c:v>
                </c:pt>
                <c:pt idx="1456">
                  <c:v>21.82494812513001</c:v>
                </c:pt>
                <c:pt idx="1457">
                  <c:v>104.53028359792786</c:v>
                </c:pt>
                <c:pt idx="1458">
                  <c:v>259.96547410479474</c:v>
                </c:pt>
                <c:pt idx="1459">
                  <c:v>247.05292034172123</c:v>
                </c:pt>
                <c:pt idx="1460">
                  <c:v>277.41330586163053</c:v>
                </c:pt>
                <c:pt idx="1461">
                  <c:v>55.383101124616964</c:v>
                </c:pt>
                <c:pt idx="1462">
                  <c:v>242.03216593979201</c:v>
                </c:pt>
                <c:pt idx="1463">
                  <c:v>275.20159046341996</c:v>
                </c:pt>
                <c:pt idx="1464">
                  <c:v>49.105486677917959</c:v>
                </c:pt>
                <c:pt idx="1465">
                  <c:v>257.92048818303294</c:v>
                </c:pt>
                <c:pt idx="1466">
                  <c:v>21.193655484719581</c:v>
                </c:pt>
                <c:pt idx="1467">
                  <c:v>31.394919070709285</c:v>
                </c:pt>
                <c:pt idx="1468">
                  <c:v>26.31689391238881</c:v>
                </c:pt>
                <c:pt idx="1469">
                  <c:v>23.8269234709025</c:v>
                </c:pt>
                <c:pt idx="1470">
                  <c:v>257.6930884361928</c:v>
                </c:pt>
                <c:pt idx="1471">
                  <c:v>253.39709250467769</c:v>
                </c:pt>
                <c:pt idx="1472">
                  <c:v>21.514090605725467</c:v>
                </c:pt>
                <c:pt idx="1473">
                  <c:v>24.855267148007137</c:v>
                </c:pt>
                <c:pt idx="1474">
                  <c:v>253.06264898262054</c:v>
                </c:pt>
                <c:pt idx="1475">
                  <c:v>241.88452963420411</c:v>
                </c:pt>
                <c:pt idx="1476">
                  <c:v>30.965159655172499</c:v>
                </c:pt>
                <c:pt idx="1477">
                  <c:v>24.305948693638534</c:v>
                </c:pt>
                <c:pt idx="1478">
                  <c:v>35.402532026696043</c:v>
                </c:pt>
                <c:pt idx="1479">
                  <c:v>22.18023233383245</c:v>
                </c:pt>
                <c:pt idx="1480">
                  <c:v>24.249466767481987</c:v>
                </c:pt>
                <c:pt idx="1481">
                  <c:v>26.579710723919995</c:v>
                </c:pt>
                <c:pt idx="1482">
                  <c:v>63.916230242968396</c:v>
                </c:pt>
                <c:pt idx="1483">
                  <c:v>47.269713365527338</c:v>
                </c:pt>
                <c:pt idx="1484">
                  <c:v>104.06304920462154</c:v>
                </c:pt>
                <c:pt idx="1485">
                  <c:v>264.58833428246294</c:v>
                </c:pt>
                <c:pt idx="1486">
                  <c:v>248.2602308301378</c:v>
                </c:pt>
                <c:pt idx="1487">
                  <c:v>79.852606484720553</c:v>
                </c:pt>
                <c:pt idx="1488">
                  <c:v>139.97609562449608</c:v>
                </c:pt>
                <c:pt idx="1489">
                  <c:v>149.56663053452885</c:v>
                </c:pt>
                <c:pt idx="1490">
                  <c:v>148.05347302232002</c:v>
                </c:pt>
                <c:pt idx="1491">
                  <c:v>140.75105208205952</c:v>
                </c:pt>
                <c:pt idx="1492">
                  <c:v>21.839415899278112</c:v>
                </c:pt>
                <c:pt idx="1493">
                  <c:v>45.048680266027851</c:v>
                </c:pt>
                <c:pt idx="1494">
                  <c:v>28.175232502750877</c:v>
                </c:pt>
                <c:pt idx="1495">
                  <c:v>27.30343214594599</c:v>
                </c:pt>
                <c:pt idx="1496">
                  <c:v>27.490426824840537</c:v>
                </c:pt>
                <c:pt idx="1497">
                  <c:v>262.06115304442932</c:v>
                </c:pt>
                <c:pt idx="1498">
                  <c:v>40.931370183637235</c:v>
                </c:pt>
                <c:pt idx="1499">
                  <c:v>19.832398775575477</c:v>
                </c:pt>
                <c:pt idx="1500">
                  <c:v>262.73613135819136</c:v>
                </c:pt>
                <c:pt idx="1501">
                  <c:v>30.462195257042097</c:v>
                </c:pt>
                <c:pt idx="1502">
                  <c:v>30.661910818152801</c:v>
                </c:pt>
                <c:pt idx="1503">
                  <c:v>141.00702599408748</c:v>
                </c:pt>
                <c:pt idx="1504">
                  <c:v>106.53867345712958</c:v>
                </c:pt>
                <c:pt idx="1505">
                  <c:v>21.675547224905486</c:v>
                </c:pt>
                <c:pt idx="1506">
                  <c:v>36.037564088364</c:v>
                </c:pt>
                <c:pt idx="1507">
                  <c:v>35.347848617966918</c:v>
                </c:pt>
                <c:pt idx="1508">
                  <c:v>18.302730426332072</c:v>
                </c:pt>
                <c:pt idx="1509">
                  <c:v>20.992583367386704</c:v>
                </c:pt>
                <c:pt idx="1510">
                  <c:v>69.263313090707214</c:v>
                </c:pt>
                <c:pt idx="1511">
                  <c:v>242.66076352208515</c:v>
                </c:pt>
                <c:pt idx="1512">
                  <c:v>29.867171646016569</c:v>
                </c:pt>
                <c:pt idx="1513">
                  <c:v>44.094592624973416</c:v>
                </c:pt>
                <c:pt idx="1514">
                  <c:v>18.543994279923911</c:v>
                </c:pt>
                <c:pt idx="1515">
                  <c:v>3.1919025621071633</c:v>
                </c:pt>
                <c:pt idx="1516">
                  <c:v>262.71839676689984</c:v>
                </c:pt>
                <c:pt idx="1517">
                  <c:v>11.397885034952951</c:v>
                </c:pt>
                <c:pt idx="1518">
                  <c:v>29.601743325873436</c:v>
                </c:pt>
                <c:pt idx="1519">
                  <c:v>29.216028759322128</c:v>
                </c:pt>
                <c:pt idx="1520">
                  <c:v>25.914638507746258</c:v>
                </c:pt>
                <c:pt idx="1521">
                  <c:v>18.737278836608432</c:v>
                </c:pt>
                <c:pt idx="1522">
                  <c:v>28.37774079757304</c:v>
                </c:pt>
                <c:pt idx="1523">
                  <c:v>51.195228183130148</c:v>
                </c:pt>
                <c:pt idx="1524">
                  <c:v>15.707507320671425</c:v>
                </c:pt>
                <c:pt idx="1525">
                  <c:v>135.78444575548309</c:v>
                </c:pt>
                <c:pt idx="1526">
                  <c:v>109.37574647001526</c:v>
                </c:pt>
                <c:pt idx="1527">
                  <c:v>122.25445723771026</c:v>
                </c:pt>
                <c:pt idx="1528">
                  <c:v>57.454698548415585</c:v>
                </c:pt>
                <c:pt idx="1529">
                  <c:v>45.461921572377051</c:v>
                </c:pt>
                <c:pt idx="1530">
                  <c:v>260.74330149504249</c:v>
                </c:pt>
                <c:pt idx="1531">
                  <c:v>259.17470964081934</c:v>
                </c:pt>
                <c:pt idx="1532">
                  <c:v>72.562562174078835</c:v>
                </c:pt>
                <c:pt idx="1533">
                  <c:v>27.842460380184317</c:v>
                </c:pt>
                <c:pt idx="1534">
                  <c:v>27.00587393572005</c:v>
                </c:pt>
                <c:pt idx="1535">
                  <c:v>41.576364588278771</c:v>
                </c:pt>
                <c:pt idx="1536">
                  <c:v>22.85078871874655</c:v>
                </c:pt>
                <c:pt idx="1537">
                  <c:v>244.47293574227058</c:v>
                </c:pt>
                <c:pt idx="1538">
                  <c:v>256.83561680734863</c:v>
                </c:pt>
                <c:pt idx="1539">
                  <c:v>135.2495872264569</c:v>
                </c:pt>
                <c:pt idx="1540">
                  <c:v>124.95850060735125</c:v>
                </c:pt>
                <c:pt idx="1541">
                  <c:v>261.2156726674063</c:v>
                </c:pt>
                <c:pt idx="1542">
                  <c:v>254.07038314959485</c:v>
                </c:pt>
                <c:pt idx="1543">
                  <c:v>41.38770631014053</c:v>
                </c:pt>
                <c:pt idx="1544">
                  <c:v>53.946749663767655</c:v>
                </c:pt>
                <c:pt idx="1545">
                  <c:v>51.937096932556578</c:v>
                </c:pt>
                <c:pt idx="1546">
                  <c:v>62.100693104396981</c:v>
                </c:pt>
                <c:pt idx="1547">
                  <c:v>58.061059511398561</c:v>
                </c:pt>
                <c:pt idx="1548">
                  <c:v>20.595524946418109</c:v>
                </c:pt>
                <c:pt idx="1549">
                  <c:v>257.31618850695241</c:v>
                </c:pt>
                <c:pt idx="1550">
                  <c:v>36.823159052277184</c:v>
                </c:pt>
                <c:pt idx="1551">
                  <c:v>26.606792568663995</c:v>
                </c:pt>
                <c:pt idx="1552">
                  <c:v>22.612969260560863</c:v>
                </c:pt>
                <c:pt idx="1553">
                  <c:v>264.31629434884758</c:v>
                </c:pt>
                <c:pt idx="1554">
                  <c:v>46.605849400588042</c:v>
                </c:pt>
                <c:pt idx="1555">
                  <c:v>6.0984415660592219</c:v>
                </c:pt>
                <c:pt idx="1556">
                  <c:v>104.84926321322088</c:v>
                </c:pt>
                <c:pt idx="1557">
                  <c:v>98.20225828418441</c:v>
                </c:pt>
                <c:pt idx="1558">
                  <c:v>116.52361971928124</c:v>
                </c:pt>
                <c:pt idx="1559">
                  <c:v>131.39157891257645</c:v>
                </c:pt>
                <c:pt idx="1560">
                  <c:v>21.052728369510248</c:v>
                </c:pt>
                <c:pt idx="1561">
                  <c:v>16.40781943732744</c:v>
                </c:pt>
                <c:pt idx="1562">
                  <c:v>31.545759229027215</c:v>
                </c:pt>
                <c:pt idx="1563">
                  <c:v>35.100728392176627</c:v>
                </c:pt>
                <c:pt idx="1564">
                  <c:v>27.962878536814351</c:v>
                </c:pt>
                <c:pt idx="1565">
                  <c:v>23.586484793393431</c:v>
                </c:pt>
                <c:pt idx="1566">
                  <c:v>259.1039326185662</c:v>
                </c:pt>
                <c:pt idx="1567">
                  <c:v>67.597427069857986</c:v>
                </c:pt>
                <c:pt idx="1568">
                  <c:v>261.26961655773869</c:v>
                </c:pt>
                <c:pt idx="1569">
                  <c:v>251.28723931536936</c:v>
                </c:pt>
                <c:pt idx="1570">
                  <c:v>256.57715294762409</c:v>
                </c:pt>
                <c:pt idx="1571">
                  <c:v>118.04295595260679</c:v>
                </c:pt>
                <c:pt idx="1572">
                  <c:v>-9.6460357092076237</c:v>
                </c:pt>
                <c:pt idx="1573">
                  <c:v>240.22254177792257</c:v>
                </c:pt>
                <c:pt idx="1574">
                  <c:v>37.193645748051914</c:v>
                </c:pt>
                <c:pt idx="1575">
                  <c:v>19.845818742358428</c:v>
                </c:pt>
                <c:pt idx="1576">
                  <c:v>20.803982180934405</c:v>
                </c:pt>
                <c:pt idx="1577">
                  <c:v>32.006989739492894</c:v>
                </c:pt>
                <c:pt idx="1578">
                  <c:v>23.710396616020859</c:v>
                </c:pt>
                <c:pt idx="1579">
                  <c:v>15.055545262698246</c:v>
                </c:pt>
                <c:pt idx="1580">
                  <c:v>31.312237943585284</c:v>
                </c:pt>
                <c:pt idx="1581">
                  <c:v>259.21259671528696</c:v>
                </c:pt>
                <c:pt idx="1582">
                  <c:v>26.8074450843847</c:v>
                </c:pt>
                <c:pt idx="1583">
                  <c:v>24.779331147329628</c:v>
                </c:pt>
                <c:pt idx="1584">
                  <c:v>11.563712993904687</c:v>
                </c:pt>
                <c:pt idx="1585">
                  <c:v>44.92835971923455</c:v>
                </c:pt>
                <c:pt idx="1586">
                  <c:v>17.638996584615391</c:v>
                </c:pt>
                <c:pt idx="1587">
                  <c:v>23.666935475492835</c:v>
                </c:pt>
                <c:pt idx="1588">
                  <c:v>268.56190795841508</c:v>
                </c:pt>
                <c:pt idx="1589">
                  <c:v>261.27489268280812</c:v>
                </c:pt>
                <c:pt idx="1590">
                  <c:v>12.786531909275933</c:v>
                </c:pt>
                <c:pt idx="1591">
                  <c:v>18.172344386170487</c:v>
                </c:pt>
                <c:pt idx="1592">
                  <c:v>248.09049577780115</c:v>
                </c:pt>
                <c:pt idx="1593">
                  <c:v>96.691745596742265</c:v>
                </c:pt>
                <c:pt idx="1594">
                  <c:v>105.41901089021555</c:v>
                </c:pt>
                <c:pt idx="1595">
                  <c:v>2.4766126474151378</c:v>
                </c:pt>
                <c:pt idx="1596">
                  <c:v>52.263724173199805</c:v>
                </c:pt>
                <c:pt idx="1597">
                  <c:v>37.940023141833287</c:v>
                </c:pt>
                <c:pt idx="1598">
                  <c:v>96.793800930628763</c:v>
                </c:pt>
                <c:pt idx="1599">
                  <c:v>108.12546521650454</c:v>
                </c:pt>
                <c:pt idx="1600">
                  <c:v>250.79221762317115</c:v>
                </c:pt>
                <c:pt idx="1601">
                  <c:v>125.81903688465655</c:v>
                </c:pt>
                <c:pt idx="1602">
                  <c:v>105.35604198098152</c:v>
                </c:pt>
                <c:pt idx="1603">
                  <c:v>15.01135806775623</c:v>
                </c:pt>
                <c:pt idx="1604">
                  <c:v>47.471579799421292</c:v>
                </c:pt>
                <c:pt idx="1605">
                  <c:v>31.0431003918243</c:v>
                </c:pt>
                <c:pt idx="1606">
                  <c:v>107.90415398193629</c:v>
                </c:pt>
                <c:pt idx="1607">
                  <c:v>110.22954664741596</c:v>
                </c:pt>
                <c:pt idx="1608">
                  <c:v>269.76240150416686</c:v>
                </c:pt>
                <c:pt idx="1609">
                  <c:v>107.26650309448127</c:v>
                </c:pt>
                <c:pt idx="1610">
                  <c:v>95.835126489193087</c:v>
                </c:pt>
                <c:pt idx="1611">
                  <c:v>122.1549169453568</c:v>
                </c:pt>
                <c:pt idx="1612">
                  <c:v>30.793837453498739</c:v>
                </c:pt>
                <c:pt idx="1613">
                  <c:v>22.663583953960124</c:v>
                </c:pt>
                <c:pt idx="1614">
                  <c:v>37.883806644745022</c:v>
                </c:pt>
                <c:pt idx="1615">
                  <c:v>30.786570130921909</c:v>
                </c:pt>
                <c:pt idx="1616">
                  <c:v>147.59616848254757</c:v>
                </c:pt>
                <c:pt idx="1617">
                  <c:v>138.67508218969689</c:v>
                </c:pt>
                <c:pt idx="1618">
                  <c:v>153.8865924313161</c:v>
                </c:pt>
                <c:pt idx="1619">
                  <c:v>135.75444789517616</c:v>
                </c:pt>
                <c:pt idx="1620">
                  <c:v>170.15629014796755</c:v>
                </c:pt>
                <c:pt idx="1621">
                  <c:v>33.53987664325831</c:v>
                </c:pt>
                <c:pt idx="1622">
                  <c:v>117.63871630320472</c:v>
                </c:pt>
                <c:pt idx="1623">
                  <c:v>36.049081886295049</c:v>
                </c:pt>
                <c:pt idx="1624">
                  <c:v>31.556315725572393</c:v>
                </c:pt>
                <c:pt idx="1625">
                  <c:v>34.174489700642468</c:v>
                </c:pt>
                <c:pt idx="1626">
                  <c:v>133.18058856430969</c:v>
                </c:pt>
                <c:pt idx="1627">
                  <c:v>100.8596775913161</c:v>
                </c:pt>
                <c:pt idx="1628">
                  <c:v>103.69196045517805</c:v>
                </c:pt>
                <c:pt idx="1629">
                  <c:v>27.019856558741584</c:v>
                </c:pt>
                <c:pt idx="1630">
                  <c:v>29.195515637285247</c:v>
                </c:pt>
                <c:pt idx="1631">
                  <c:v>28.999519943597303</c:v>
                </c:pt>
                <c:pt idx="1632">
                  <c:v>21.518832079971595</c:v>
                </c:pt>
                <c:pt idx="1633">
                  <c:v>31.73675224485163</c:v>
                </c:pt>
                <c:pt idx="1634">
                  <c:v>259.35763163520352</c:v>
                </c:pt>
                <c:pt idx="1635">
                  <c:v>139.731882136449</c:v>
                </c:pt>
                <c:pt idx="1636">
                  <c:v>259.30233557522837</c:v>
                </c:pt>
                <c:pt idx="1637">
                  <c:v>21.296122148590275</c:v>
                </c:pt>
                <c:pt idx="1638">
                  <c:v>239.37064576476877</c:v>
                </c:pt>
                <c:pt idx="1639">
                  <c:v>37.413932967932766</c:v>
                </c:pt>
                <c:pt idx="1640">
                  <c:v>14.785314527940782</c:v>
                </c:pt>
                <c:pt idx="1641">
                  <c:v>15.552157942444492</c:v>
                </c:pt>
                <c:pt idx="1642">
                  <c:v>252.91647499503273</c:v>
                </c:pt>
                <c:pt idx="1643">
                  <c:v>256.09251239906069</c:v>
                </c:pt>
                <c:pt idx="1644">
                  <c:v>256.35611305092863</c:v>
                </c:pt>
                <c:pt idx="1645">
                  <c:v>27.623797211538626</c:v>
                </c:pt>
                <c:pt idx="1646">
                  <c:v>108.79218404438278</c:v>
                </c:pt>
                <c:pt idx="1647">
                  <c:v>111.15790854573608</c:v>
                </c:pt>
                <c:pt idx="1648">
                  <c:v>113.28817906357934</c:v>
                </c:pt>
                <c:pt idx="1649">
                  <c:v>18.376081644004298</c:v>
                </c:pt>
                <c:pt idx="1650">
                  <c:v>27.812822474714061</c:v>
                </c:pt>
                <c:pt idx="1651">
                  <c:v>269.8024205020543</c:v>
                </c:pt>
                <c:pt idx="1652">
                  <c:v>247.20384225140839</c:v>
                </c:pt>
                <c:pt idx="1653">
                  <c:v>254.49501308897959</c:v>
                </c:pt>
                <c:pt idx="1654">
                  <c:v>246.91321394525454</c:v>
                </c:pt>
                <c:pt idx="1655">
                  <c:v>264.20313269470989</c:v>
                </c:pt>
                <c:pt idx="1656">
                  <c:v>49.358548757651228</c:v>
                </c:pt>
                <c:pt idx="1657">
                  <c:v>162.76500438487275</c:v>
                </c:pt>
                <c:pt idx="1658">
                  <c:v>250.91363878607885</c:v>
                </c:pt>
                <c:pt idx="1659">
                  <c:v>267.58505680871394</c:v>
                </c:pt>
                <c:pt idx="1660">
                  <c:v>267.56002949325858</c:v>
                </c:pt>
                <c:pt idx="1661">
                  <c:v>28.05431798061359</c:v>
                </c:pt>
                <c:pt idx="1662">
                  <c:v>21.698042302430622</c:v>
                </c:pt>
                <c:pt idx="1663">
                  <c:v>22.466834771996954</c:v>
                </c:pt>
                <c:pt idx="1664">
                  <c:v>21.12100570714475</c:v>
                </c:pt>
                <c:pt idx="1665">
                  <c:v>120.64605982326412</c:v>
                </c:pt>
                <c:pt idx="1666">
                  <c:v>109.7604535059383</c:v>
                </c:pt>
                <c:pt idx="1667">
                  <c:v>161.16156637436615</c:v>
                </c:pt>
                <c:pt idx="1668">
                  <c:v>150.97036477140995</c:v>
                </c:pt>
                <c:pt idx="1669">
                  <c:v>169.56653083833862</c:v>
                </c:pt>
                <c:pt idx="1670">
                  <c:v>142.32148312228711</c:v>
                </c:pt>
                <c:pt idx="1671">
                  <c:v>169.10595536347893</c:v>
                </c:pt>
                <c:pt idx="1672">
                  <c:v>22.108564578291308</c:v>
                </c:pt>
                <c:pt idx="1673">
                  <c:v>51.736241890988452</c:v>
                </c:pt>
                <c:pt idx="1674">
                  <c:v>31.362713400687042</c:v>
                </c:pt>
                <c:pt idx="1675">
                  <c:v>102.48960041725596</c:v>
                </c:pt>
                <c:pt idx="1676">
                  <c:v>27.868660177459375</c:v>
                </c:pt>
                <c:pt idx="1677">
                  <c:v>26.009033995271789</c:v>
                </c:pt>
                <c:pt idx="1678">
                  <c:v>258.39054358325836</c:v>
                </c:pt>
                <c:pt idx="1679">
                  <c:v>256.87853847782156</c:v>
                </c:pt>
                <c:pt idx="1680">
                  <c:v>55.387652283364801</c:v>
                </c:pt>
                <c:pt idx="1681">
                  <c:v>42.846138797027024</c:v>
                </c:pt>
                <c:pt idx="1682">
                  <c:v>109.64068390818629</c:v>
                </c:pt>
                <c:pt idx="1683">
                  <c:v>109.98623983401161</c:v>
                </c:pt>
                <c:pt idx="1684">
                  <c:v>12.978369691051771</c:v>
                </c:pt>
                <c:pt idx="1685">
                  <c:v>100.61573161059962</c:v>
                </c:pt>
                <c:pt idx="1686">
                  <c:v>27.016090538631154</c:v>
                </c:pt>
                <c:pt idx="1687">
                  <c:v>18.201757977162185</c:v>
                </c:pt>
                <c:pt idx="1688">
                  <c:v>21.847141810178648</c:v>
                </c:pt>
                <c:pt idx="1689">
                  <c:v>256.18468266485786</c:v>
                </c:pt>
                <c:pt idx="1690">
                  <c:v>259.93813979120023</c:v>
                </c:pt>
                <c:pt idx="1691">
                  <c:v>34.214438919893269</c:v>
                </c:pt>
                <c:pt idx="1692">
                  <c:v>115.18255888301162</c:v>
                </c:pt>
                <c:pt idx="1693">
                  <c:v>105.54264246428774</c:v>
                </c:pt>
                <c:pt idx="1694">
                  <c:v>60.847084468326415</c:v>
                </c:pt>
                <c:pt idx="1695">
                  <c:v>251.40786897759978</c:v>
                </c:pt>
                <c:pt idx="1696">
                  <c:v>45.967309120723478</c:v>
                </c:pt>
                <c:pt idx="1697">
                  <c:v>55.055262927603401</c:v>
                </c:pt>
                <c:pt idx="1698">
                  <c:v>27.031542166584099</c:v>
                </c:pt>
                <c:pt idx="1699">
                  <c:v>29.615182128108739</c:v>
                </c:pt>
                <c:pt idx="1700">
                  <c:v>15.169961980130822</c:v>
                </c:pt>
                <c:pt idx="1701">
                  <c:v>33.273617931311136</c:v>
                </c:pt>
                <c:pt idx="1702">
                  <c:v>38.614879541608587</c:v>
                </c:pt>
                <c:pt idx="1703">
                  <c:v>33.305298055144434</c:v>
                </c:pt>
                <c:pt idx="1704">
                  <c:v>258.17455278478718</c:v>
                </c:pt>
                <c:pt idx="1705">
                  <c:v>252.1425273744583</c:v>
                </c:pt>
                <c:pt idx="1706">
                  <c:v>43.230582121324453</c:v>
                </c:pt>
                <c:pt idx="1707">
                  <c:v>113.99099684194064</c:v>
                </c:pt>
                <c:pt idx="1708">
                  <c:v>19.775884685468775</c:v>
                </c:pt>
                <c:pt idx="1709">
                  <c:v>14.731400718954427</c:v>
                </c:pt>
                <c:pt idx="1710">
                  <c:v>239.36184814733795</c:v>
                </c:pt>
                <c:pt idx="1711">
                  <c:v>43.646184720372389</c:v>
                </c:pt>
                <c:pt idx="1712">
                  <c:v>35.001239202208794</c:v>
                </c:pt>
                <c:pt idx="1713">
                  <c:v>17.15734673042736</c:v>
                </c:pt>
                <c:pt idx="1714">
                  <c:v>5.4836169314302232</c:v>
                </c:pt>
                <c:pt idx="1715">
                  <c:v>6.8823238075154229</c:v>
                </c:pt>
                <c:pt idx="1716">
                  <c:v>33.031551184161323</c:v>
                </c:pt>
                <c:pt idx="1717">
                  <c:v>26.492300200143223</c:v>
                </c:pt>
                <c:pt idx="1718">
                  <c:v>28.156619312419075</c:v>
                </c:pt>
                <c:pt idx="1719">
                  <c:v>50.758006060254857</c:v>
                </c:pt>
                <c:pt idx="1720">
                  <c:v>8.505334795822197</c:v>
                </c:pt>
                <c:pt idx="1721">
                  <c:v>26.220192302273791</c:v>
                </c:pt>
                <c:pt idx="1722">
                  <c:v>238.2519461862419</c:v>
                </c:pt>
                <c:pt idx="1723">
                  <c:v>250.58231063108769</c:v>
                </c:pt>
                <c:pt idx="1724">
                  <c:v>43.310607139484269</c:v>
                </c:pt>
                <c:pt idx="1725">
                  <c:v>171.20658373872533</c:v>
                </c:pt>
                <c:pt idx="1726">
                  <c:v>158.35042050916695</c:v>
                </c:pt>
                <c:pt idx="1727">
                  <c:v>34.055519620010649</c:v>
                </c:pt>
                <c:pt idx="1728">
                  <c:v>51.904968629739251</c:v>
                </c:pt>
                <c:pt idx="1729">
                  <c:v>142.26639319893272</c:v>
                </c:pt>
                <c:pt idx="1730">
                  <c:v>47.377904275306783</c:v>
                </c:pt>
                <c:pt idx="1731">
                  <c:v>242.74601728090204</c:v>
                </c:pt>
                <c:pt idx="1732">
                  <c:v>55.341570785152186</c:v>
                </c:pt>
                <c:pt idx="1733">
                  <c:v>16.8829697254452</c:v>
                </c:pt>
                <c:pt idx="1734">
                  <c:v>50.138790676331247</c:v>
                </c:pt>
                <c:pt idx="1735">
                  <c:v>15.452846591765205</c:v>
                </c:pt>
                <c:pt idx="1736">
                  <c:v>6.1153632546930297</c:v>
                </c:pt>
                <c:pt idx="1737">
                  <c:v>29.917479198425106</c:v>
                </c:pt>
                <c:pt idx="1738">
                  <c:v>101.6261379084152</c:v>
                </c:pt>
                <c:pt idx="1739">
                  <c:v>45.677571601195567</c:v>
                </c:pt>
                <c:pt idx="1740">
                  <c:v>265.00614196380371</c:v>
                </c:pt>
                <c:pt idx="1741">
                  <c:v>29.638232607332544</c:v>
                </c:pt>
                <c:pt idx="1742">
                  <c:v>36.172156091273699</c:v>
                </c:pt>
                <c:pt idx="1743">
                  <c:v>111.51444210737736</c:v>
                </c:pt>
                <c:pt idx="1744">
                  <c:v>111.34922492573047</c:v>
                </c:pt>
                <c:pt idx="1745">
                  <c:v>38.678188290836601</c:v>
                </c:pt>
                <c:pt idx="1746">
                  <c:v>24.582129659271445</c:v>
                </c:pt>
                <c:pt idx="1747">
                  <c:v>134.18159142155926</c:v>
                </c:pt>
                <c:pt idx="1748">
                  <c:v>38.901709836356844</c:v>
                </c:pt>
                <c:pt idx="1749">
                  <c:v>97.24022793617678</c:v>
                </c:pt>
                <c:pt idx="1750">
                  <c:v>16.121813353419469</c:v>
                </c:pt>
                <c:pt idx="1751">
                  <c:v>19.340040392590492</c:v>
                </c:pt>
                <c:pt idx="1752">
                  <c:v>36.65591648966155</c:v>
                </c:pt>
                <c:pt idx="1753">
                  <c:v>45.743945464648725</c:v>
                </c:pt>
                <c:pt idx="1754">
                  <c:v>154.23705091285677</c:v>
                </c:pt>
                <c:pt idx="1755">
                  <c:v>156.43866056680554</c:v>
                </c:pt>
                <c:pt idx="1756">
                  <c:v>14.921066289051412</c:v>
                </c:pt>
                <c:pt idx="1757">
                  <c:v>20.595584300198873</c:v>
                </c:pt>
                <c:pt idx="1758">
                  <c:v>143.15306416984521</c:v>
                </c:pt>
                <c:pt idx="1759">
                  <c:v>106.61726983352119</c:v>
                </c:pt>
                <c:pt idx="1760">
                  <c:v>17.787577231755403</c:v>
                </c:pt>
                <c:pt idx="1761">
                  <c:v>31.368097222032489</c:v>
                </c:pt>
                <c:pt idx="1762">
                  <c:v>241.21446831194817</c:v>
                </c:pt>
                <c:pt idx="1763">
                  <c:v>62.972695513797163</c:v>
                </c:pt>
                <c:pt idx="1764">
                  <c:v>14.541959275893374</c:v>
                </c:pt>
                <c:pt idx="1765">
                  <c:v>21.16207364767757</c:v>
                </c:pt>
                <c:pt idx="1766">
                  <c:v>41.338352883353039</c:v>
                </c:pt>
                <c:pt idx="1767">
                  <c:v>123.51080413936147</c:v>
                </c:pt>
                <c:pt idx="1768">
                  <c:v>6.9828002781901084</c:v>
                </c:pt>
                <c:pt idx="1769">
                  <c:v>34.627346130016022</c:v>
                </c:pt>
                <c:pt idx="1770">
                  <c:v>260.5906103978208</c:v>
                </c:pt>
                <c:pt idx="1771">
                  <c:v>111.32661321729647</c:v>
                </c:pt>
                <c:pt idx="1772">
                  <c:v>105.35162140786551</c:v>
                </c:pt>
                <c:pt idx="1773">
                  <c:v>121.37927507480897</c:v>
                </c:pt>
                <c:pt idx="1774">
                  <c:v>22.927136543027498</c:v>
                </c:pt>
                <c:pt idx="1775">
                  <c:v>43.850001328119163</c:v>
                </c:pt>
                <c:pt idx="1776">
                  <c:v>33.888077844512914</c:v>
                </c:pt>
                <c:pt idx="1777">
                  <c:v>111.35159733741658</c:v>
                </c:pt>
                <c:pt idx="1778">
                  <c:v>119.50067316548707</c:v>
                </c:pt>
                <c:pt idx="1779">
                  <c:v>245.82144094637559</c:v>
                </c:pt>
                <c:pt idx="1780">
                  <c:v>8.2245820722693992</c:v>
                </c:pt>
                <c:pt idx="1781">
                  <c:v>44.022758689563275</c:v>
                </c:pt>
                <c:pt idx="1782">
                  <c:v>8.7892767457231038</c:v>
                </c:pt>
                <c:pt idx="1783">
                  <c:v>23.044548558365559</c:v>
                </c:pt>
                <c:pt idx="1784">
                  <c:v>149.96814678823608</c:v>
                </c:pt>
                <c:pt idx="1785">
                  <c:v>9.7943485862582591</c:v>
                </c:pt>
                <c:pt idx="1786">
                  <c:v>20.194403421315336</c:v>
                </c:pt>
                <c:pt idx="1787">
                  <c:v>110.63378122995799</c:v>
                </c:pt>
                <c:pt idx="1788">
                  <c:v>4.0460276630710617</c:v>
                </c:pt>
                <c:pt idx="1789">
                  <c:v>12.492824972847929</c:v>
                </c:pt>
                <c:pt idx="1790">
                  <c:v>19.197618317957339</c:v>
                </c:pt>
                <c:pt idx="1791">
                  <c:v>20.685738090240633</c:v>
                </c:pt>
                <c:pt idx="1792">
                  <c:v>259.98025718438771</c:v>
                </c:pt>
                <c:pt idx="1793">
                  <c:v>40.065636828692789</c:v>
                </c:pt>
                <c:pt idx="1794">
                  <c:v>252.15609592887023</c:v>
                </c:pt>
                <c:pt idx="1795">
                  <c:v>272.60238844514765</c:v>
                </c:pt>
                <c:pt idx="1796">
                  <c:v>14.788868641264333</c:v>
                </c:pt>
                <c:pt idx="1797">
                  <c:v>29.659335635567956</c:v>
                </c:pt>
                <c:pt idx="1798">
                  <c:v>7.8161229517779276</c:v>
                </c:pt>
                <c:pt idx="1799">
                  <c:v>32.837082659456307</c:v>
                </c:pt>
                <c:pt idx="1800">
                  <c:v>8.262759102129916</c:v>
                </c:pt>
                <c:pt idx="1801">
                  <c:v>142.97682745547584</c:v>
                </c:pt>
                <c:pt idx="1802">
                  <c:v>62.529761549320604</c:v>
                </c:pt>
                <c:pt idx="1803">
                  <c:v>22.047522138090365</c:v>
                </c:pt>
                <c:pt idx="1804">
                  <c:v>24.515731543431414</c:v>
                </c:pt>
                <c:pt idx="1805">
                  <c:v>103.73233110509828</c:v>
                </c:pt>
                <c:pt idx="1806">
                  <c:v>41.526159629669436</c:v>
                </c:pt>
                <c:pt idx="1807">
                  <c:v>261.7679592613689</c:v>
                </c:pt>
                <c:pt idx="1808">
                  <c:v>104.83789702435365</c:v>
                </c:pt>
                <c:pt idx="1809">
                  <c:v>106.4141200671843</c:v>
                </c:pt>
                <c:pt idx="1810">
                  <c:v>121.14506336920998</c:v>
                </c:pt>
                <c:pt idx="1811">
                  <c:v>5.8569255528508819</c:v>
                </c:pt>
                <c:pt idx="1812">
                  <c:v>267.91832256783022</c:v>
                </c:pt>
                <c:pt idx="1813">
                  <c:v>7.0091512979976862</c:v>
                </c:pt>
                <c:pt idx="1814">
                  <c:v>10.463372952219178</c:v>
                </c:pt>
                <c:pt idx="1815">
                  <c:v>34.540661783316708</c:v>
                </c:pt>
                <c:pt idx="1816">
                  <c:v>119.79980415735839</c:v>
                </c:pt>
                <c:pt idx="1817">
                  <c:v>110.86464283126814</c:v>
                </c:pt>
                <c:pt idx="1818">
                  <c:v>259.17573799105026</c:v>
                </c:pt>
                <c:pt idx="1819">
                  <c:v>47.007599616569664</c:v>
                </c:pt>
                <c:pt idx="1820">
                  <c:v>33.836883745310644</c:v>
                </c:pt>
                <c:pt idx="1821">
                  <c:v>134.5764968826245</c:v>
                </c:pt>
                <c:pt idx="1822">
                  <c:v>252.136674891252</c:v>
                </c:pt>
                <c:pt idx="1823">
                  <c:v>27.719353594642303</c:v>
                </c:pt>
                <c:pt idx="1824">
                  <c:v>24.373378476976363</c:v>
                </c:pt>
                <c:pt idx="1825">
                  <c:v>118.00413377365869</c:v>
                </c:pt>
                <c:pt idx="1826">
                  <c:v>258.88658290370313</c:v>
                </c:pt>
                <c:pt idx="1827">
                  <c:v>51.007629270227056</c:v>
                </c:pt>
                <c:pt idx="1828">
                  <c:v>26.691940911533688</c:v>
                </c:pt>
                <c:pt idx="1829">
                  <c:v>255.71834702170207</c:v>
                </c:pt>
                <c:pt idx="1830">
                  <c:v>93.206328381120571</c:v>
                </c:pt>
                <c:pt idx="1831">
                  <c:v>126.33171186675659</c:v>
                </c:pt>
                <c:pt idx="1832">
                  <c:v>107.57237060848441</c:v>
                </c:pt>
                <c:pt idx="1833">
                  <c:v>24.049267130896876</c:v>
                </c:pt>
                <c:pt idx="1834">
                  <c:v>26.599008777983176</c:v>
                </c:pt>
                <c:pt idx="1835">
                  <c:v>22.374563295809573</c:v>
                </c:pt>
                <c:pt idx="1836">
                  <c:v>20.60258730557608</c:v>
                </c:pt>
                <c:pt idx="1837">
                  <c:v>9.8763268170403755</c:v>
                </c:pt>
                <c:pt idx="1838">
                  <c:v>34.461558916768183</c:v>
                </c:pt>
                <c:pt idx="1839">
                  <c:v>52.730830284011354</c:v>
                </c:pt>
                <c:pt idx="1840">
                  <c:v>149.8755459361451</c:v>
                </c:pt>
                <c:pt idx="1841">
                  <c:v>248.63958116772673</c:v>
                </c:pt>
                <c:pt idx="1842">
                  <c:v>244.14991438359141</c:v>
                </c:pt>
                <c:pt idx="1843">
                  <c:v>25.353302979198197</c:v>
                </c:pt>
                <c:pt idx="1844">
                  <c:v>252.17152593610072</c:v>
                </c:pt>
                <c:pt idx="1845">
                  <c:v>70.448230501152409</c:v>
                </c:pt>
                <c:pt idx="1846">
                  <c:v>35.238075913110698</c:v>
                </c:pt>
                <c:pt idx="1847">
                  <c:v>41.00737220286689</c:v>
                </c:pt>
                <c:pt idx="1848">
                  <c:v>20.71952420278442</c:v>
                </c:pt>
                <c:pt idx="1849">
                  <c:v>261.18175462888689</c:v>
                </c:pt>
                <c:pt idx="1850">
                  <c:v>248.87656276573694</c:v>
                </c:pt>
                <c:pt idx="1851">
                  <c:v>120.76936151606465</c:v>
                </c:pt>
                <c:pt idx="1852">
                  <c:v>128.58409247371287</c:v>
                </c:pt>
                <c:pt idx="1853">
                  <c:v>94.06825968221834</c:v>
                </c:pt>
                <c:pt idx="1854">
                  <c:v>95.937151297518625</c:v>
                </c:pt>
                <c:pt idx="1855">
                  <c:v>125.62146162864759</c:v>
                </c:pt>
                <c:pt idx="1856">
                  <c:v>107.95685517207944</c:v>
                </c:pt>
                <c:pt idx="1857">
                  <c:v>118.7624570429479</c:v>
                </c:pt>
                <c:pt idx="1858">
                  <c:v>38.57470380289368</c:v>
                </c:pt>
                <c:pt idx="1859">
                  <c:v>17.039606792562783</c:v>
                </c:pt>
                <c:pt idx="1860">
                  <c:v>33.289207327033388</c:v>
                </c:pt>
                <c:pt idx="1861">
                  <c:v>37.072408738300425</c:v>
                </c:pt>
                <c:pt idx="1862">
                  <c:v>25.195026965962196</c:v>
                </c:pt>
                <c:pt idx="1863">
                  <c:v>276.30163949205757</c:v>
                </c:pt>
                <c:pt idx="1864">
                  <c:v>106.3683786164016</c:v>
                </c:pt>
                <c:pt idx="1865">
                  <c:v>132.81854692662324</c:v>
                </c:pt>
                <c:pt idx="1866">
                  <c:v>37.174290723225852</c:v>
                </c:pt>
                <c:pt idx="1867">
                  <c:v>50.595409794002869</c:v>
                </c:pt>
                <c:pt idx="1868">
                  <c:v>34.515958924188453</c:v>
                </c:pt>
                <c:pt idx="1869">
                  <c:v>30.951877510037214</c:v>
                </c:pt>
                <c:pt idx="1870">
                  <c:v>18.478393325838372</c:v>
                </c:pt>
                <c:pt idx="1871">
                  <c:v>98.638693813518074</c:v>
                </c:pt>
                <c:pt idx="1872">
                  <c:v>113.02099331328751</c:v>
                </c:pt>
                <c:pt idx="1873">
                  <c:v>8.0559712907637042</c:v>
                </c:pt>
                <c:pt idx="1874">
                  <c:v>21.008135276114228</c:v>
                </c:pt>
                <c:pt idx="1875">
                  <c:v>31.170817328526329</c:v>
                </c:pt>
                <c:pt idx="1876">
                  <c:v>33.633409436704852</c:v>
                </c:pt>
                <c:pt idx="1877">
                  <c:v>38.441051823038549</c:v>
                </c:pt>
                <c:pt idx="1878">
                  <c:v>17.896497700147343</c:v>
                </c:pt>
                <c:pt idx="1879">
                  <c:v>21.075810653395031</c:v>
                </c:pt>
                <c:pt idx="1880">
                  <c:v>32.529213844649348</c:v>
                </c:pt>
                <c:pt idx="1881">
                  <c:v>28.8331076425698</c:v>
                </c:pt>
                <c:pt idx="1882">
                  <c:v>18.052105170464131</c:v>
                </c:pt>
                <c:pt idx="1883">
                  <c:v>8.795865837929572</c:v>
                </c:pt>
                <c:pt idx="1884">
                  <c:v>6.2275074550511746</c:v>
                </c:pt>
                <c:pt idx="1885">
                  <c:v>32.886056383286324</c:v>
                </c:pt>
                <c:pt idx="1886">
                  <c:v>35.494788529289046</c:v>
                </c:pt>
                <c:pt idx="1887">
                  <c:v>23.011550476662393</c:v>
                </c:pt>
                <c:pt idx="1888">
                  <c:v>14.957615708344536</c:v>
                </c:pt>
                <c:pt idx="1889">
                  <c:v>11.975943918972879</c:v>
                </c:pt>
                <c:pt idx="1890">
                  <c:v>44.885153877488605</c:v>
                </c:pt>
                <c:pt idx="1891">
                  <c:v>17.91872412246941</c:v>
                </c:pt>
                <c:pt idx="1892">
                  <c:v>126.69095306997049</c:v>
                </c:pt>
                <c:pt idx="1893">
                  <c:v>155.92897254799985</c:v>
                </c:pt>
                <c:pt idx="1894">
                  <c:v>120.17591144150356</c:v>
                </c:pt>
                <c:pt idx="1895">
                  <c:v>82.745812608322694</c:v>
                </c:pt>
                <c:pt idx="1896">
                  <c:v>103.51548708325326</c:v>
                </c:pt>
                <c:pt idx="1897">
                  <c:v>111.71053937498058</c:v>
                </c:pt>
                <c:pt idx="1898">
                  <c:v>107.08858913844919</c:v>
                </c:pt>
                <c:pt idx="1899">
                  <c:v>135.8311294064012</c:v>
                </c:pt>
                <c:pt idx="1900">
                  <c:v>148.08801958289791</c:v>
                </c:pt>
                <c:pt idx="1901">
                  <c:v>27.986935547919515</c:v>
                </c:pt>
                <c:pt idx="1902">
                  <c:v>117.08811918201533</c:v>
                </c:pt>
                <c:pt idx="1903">
                  <c:v>33.368721577898569</c:v>
                </c:pt>
                <c:pt idx="1904">
                  <c:v>20.57966143519112</c:v>
                </c:pt>
                <c:pt idx="1905">
                  <c:v>19.9915998988944</c:v>
                </c:pt>
                <c:pt idx="1906">
                  <c:v>29.262579382300594</c:v>
                </c:pt>
                <c:pt idx="1907">
                  <c:v>29.486904448452815</c:v>
                </c:pt>
                <c:pt idx="1908">
                  <c:v>26.418242414548143</c:v>
                </c:pt>
                <c:pt idx="1909">
                  <c:v>19.39025376666034</c:v>
                </c:pt>
                <c:pt idx="1910">
                  <c:v>18.677191743145926</c:v>
                </c:pt>
                <c:pt idx="1911">
                  <c:v>143.36647642051267</c:v>
                </c:pt>
                <c:pt idx="1912">
                  <c:v>149.65557731114919</c:v>
                </c:pt>
                <c:pt idx="1913">
                  <c:v>154.70991365836448</c:v>
                </c:pt>
                <c:pt idx="1914">
                  <c:v>103.63068061810787</c:v>
                </c:pt>
                <c:pt idx="1915">
                  <c:v>105.01640074645391</c:v>
                </c:pt>
                <c:pt idx="1916">
                  <c:v>122.54863284343861</c:v>
                </c:pt>
                <c:pt idx="1917">
                  <c:v>256.43527447648478</c:v>
                </c:pt>
                <c:pt idx="1918">
                  <c:v>125.10160718772777</c:v>
                </c:pt>
                <c:pt idx="1919">
                  <c:v>114.63823352411291</c:v>
                </c:pt>
                <c:pt idx="1920">
                  <c:v>42.717944405105619</c:v>
                </c:pt>
                <c:pt idx="1921">
                  <c:v>50.952413533635706</c:v>
                </c:pt>
                <c:pt idx="1922">
                  <c:v>54.008897237058619</c:v>
                </c:pt>
                <c:pt idx="1923">
                  <c:v>18.822585145386874</c:v>
                </c:pt>
                <c:pt idx="1924">
                  <c:v>127.95060302806989</c:v>
                </c:pt>
                <c:pt idx="1925">
                  <c:v>125.7542135596112</c:v>
                </c:pt>
                <c:pt idx="1926">
                  <c:v>114.76793302389093</c:v>
                </c:pt>
                <c:pt idx="1927">
                  <c:v>19.042641827732172</c:v>
                </c:pt>
                <c:pt idx="1928">
                  <c:v>11.55543265071759</c:v>
                </c:pt>
                <c:pt idx="1929">
                  <c:v>52.601805971593933</c:v>
                </c:pt>
                <c:pt idx="1930">
                  <c:v>239.00886857795481</c:v>
                </c:pt>
                <c:pt idx="1931">
                  <c:v>24.900502507568749</c:v>
                </c:pt>
                <c:pt idx="1932">
                  <c:v>28.521824011172232</c:v>
                </c:pt>
                <c:pt idx="1933">
                  <c:v>122.85126035870718</c:v>
                </c:pt>
                <c:pt idx="1934">
                  <c:v>119.69283842921256</c:v>
                </c:pt>
                <c:pt idx="1935">
                  <c:v>18.502407921518504</c:v>
                </c:pt>
                <c:pt idx="1936">
                  <c:v>112.32491501125909</c:v>
                </c:pt>
                <c:pt idx="1937">
                  <c:v>92.593861654066146</c:v>
                </c:pt>
                <c:pt idx="1938">
                  <c:v>113.66239973717926</c:v>
                </c:pt>
                <c:pt idx="1939">
                  <c:v>116.15524045079624</c:v>
                </c:pt>
                <c:pt idx="1940">
                  <c:v>105.86816220168299</c:v>
                </c:pt>
                <c:pt idx="1941">
                  <c:v>128.3503932914081</c:v>
                </c:pt>
                <c:pt idx="1942">
                  <c:v>108.23054561670594</c:v>
                </c:pt>
                <c:pt idx="1943">
                  <c:v>104.19500255598533</c:v>
                </c:pt>
                <c:pt idx="1944">
                  <c:v>120.7971390312252</c:v>
                </c:pt>
                <c:pt idx="1945">
                  <c:v>109.35617779077099</c:v>
                </c:pt>
                <c:pt idx="1946">
                  <c:v>264.7856507179481</c:v>
                </c:pt>
                <c:pt idx="1947">
                  <c:v>33.124999034749962</c:v>
                </c:pt>
                <c:pt idx="1948">
                  <c:v>13.407745747299993</c:v>
                </c:pt>
                <c:pt idx="1949">
                  <c:v>8.458956335846004</c:v>
                </c:pt>
                <c:pt idx="1950">
                  <c:v>20.968632728010611</c:v>
                </c:pt>
                <c:pt idx="1951">
                  <c:v>47.847319706692588</c:v>
                </c:pt>
                <c:pt idx="1952">
                  <c:v>20.19683018310586</c:v>
                </c:pt>
                <c:pt idx="1953">
                  <c:v>252.56119765610725</c:v>
                </c:pt>
                <c:pt idx="1954">
                  <c:v>254.29114477521546</c:v>
                </c:pt>
                <c:pt idx="1955">
                  <c:v>41.72270083436635</c:v>
                </c:pt>
                <c:pt idx="1956">
                  <c:v>23.473515881458344</c:v>
                </c:pt>
                <c:pt idx="1957">
                  <c:v>111.62179846557886</c:v>
                </c:pt>
                <c:pt idx="1958">
                  <c:v>28.180485053539879</c:v>
                </c:pt>
                <c:pt idx="1959">
                  <c:v>29.738697425651893</c:v>
                </c:pt>
                <c:pt idx="1960">
                  <c:v>106.00522609984488</c:v>
                </c:pt>
                <c:pt idx="1961">
                  <c:v>104.49087886568462</c:v>
                </c:pt>
                <c:pt idx="1962">
                  <c:v>123.85296914767508</c:v>
                </c:pt>
                <c:pt idx="1963">
                  <c:v>20.421043780762762</c:v>
                </c:pt>
                <c:pt idx="1964">
                  <c:v>20.859842089733995</c:v>
                </c:pt>
                <c:pt idx="1965">
                  <c:v>254.34108574181994</c:v>
                </c:pt>
                <c:pt idx="1966">
                  <c:v>269.40560368658083</c:v>
                </c:pt>
                <c:pt idx="1967">
                  <c:v>252.41987258707468</c:v>
                </c:pt>
                <c:pt idx="1968">
                  <c:v>19.860025053724335</c:v>
                </c:pt>
                <c:pt idx="1969">
                  <c:v>37.828150999026306</c:v>
                </c:pt>
                <c:pt idx="1970">
                  <c:v>25.432558640252029</c:v>
                </c:pt>
                <c:pt idx="1971">
                  <c:v>31.165753982552769</c:v>
                </c:pt>
                <c:pt idx="1972">
                  <c:v>29.496441403167911</c:v>
                </c:pt>
                <c:pt idx="1973">
                  <c:v>268.05890571877489</c:v>
                </c:pt>
                <c:pt idx="1974">
                  <c:v>116.71878248090094</c:v>
                </c:pt>
                <c:pt idx="1975">
                  <c:v>19.816235668019452</c:v>
                </c:pt>
                <c:pt idx="1976">
                  <c:v>12.955219213583185</c:v>
                </c:pt>
                <c:pt idx="1977">
                  <c:v>253.14757832892022</c:v>
                </c:pt>
                <c:pt idx="1978">
                  <c:v>131.61876459829929</c:v>
                </c:pt>
                <c:pt idx="1979">
                  <c:v>50.482287894006454</c:v>
                </c:pt>
                <c:pt idx="1980">
                  <c:v>251.86459786689164</c:v>
                </c:pt>
                <c:pt idx="1981">
                  <c:v>36.548981785590478</c:v>
                </c:pt>
                <c:pt idx="1982">
                  <c:v>31.184270700019198</c:v>
                </c:pt>
                <c:pt idx="1983">
                  <c:v>22.33233273613434</c:v>
                </c:pt>
                <c:pt idx="1984">
                  <c:v>146.69062048255168</c:v>
                </c:pt>
                <c:pt idx="1985">
                  <c:v>251.08683489785653</c:v>
                </c:pt>
                <c:pt idx="1986">
                  <c:v>154.09826816060649</c:v>
                </c:pt>
                <c:pt idx="1987">
                  <c:v>27.075762635816908</c:v>
                </c:pt>
                <c:pt idx="1988">
                  <c:v>32.384416066642245</c:v>
                </c:pt>
                <c:pt idx="1989">
                  <c:v>35.314441350649709</c:v>
                </c:pt>
                <c:pt idx="1990">
                  <c:v>4.8975149424046549</c:v>
                </c:pt>
                <c:pt idx="1991">
                  <c:v>114.54717770045711</c:v>
                </c:pt>
                <c:pt idx="1992">
                  <c:v>64.334490895055794</c:v>
                </c:pt>
                <c:pt idx="1993">
                  <c:v>240.90162844486829</c:v>
                </c:pt>
                <c:pt idx="1994">
                  <c:v>101.1715321536296</c:v>
                </c:pt>
                <c:pt idx="1995">
                  <c:v>21.967911980137647</c:v>
                </c:pt>
                <c:pt idx="1996">
                  <c:v>20.563027413438935</c:v>
                </c:pt>
                <c:pt idx="1997">
                  <c:v>9.9711645210063686</c:v>
                </c:pt>
                <c:pt idx="1998">
                  <c:v>101.88486031668042</c:v>
                </c:pt>
                <c:pt idx="1999">
                  <c:v>22.375287517580237</c:v>
                </c:pt>
                <c:pt idx="2000">
                  <c:v>65.520551310731307</c:v>
                </c:pt>
                <c:pt idx="2001">
                  <c:v>245.41182858444273</c:v>
                </c:pt>
                <c:pt idx="2002">
                  <c:v>122.56273220731751</c:v>
                </c:pt>
                <c:pt idx="2003">
                  <c:v>47.468766015953946</c:v>
                </c:pt>
                <c:pt idx="2004">
                  <c:v>124.58120804021263</c:v>
                </c:pt>
                <c:pt idx="2005">
                  <c:v>93.859011493765422</c:v>
                </c:pt>
                <c:pt idx="2006">
                  <c:v>118.91088754558557</c:v>
                </c:pt>
                <c:pt idx="2007">
                  <c:v>116.87644446343141</c:v>
                </c:pt>
                <c:pt idx="2008">
                  <c:v>254.42799075379816</c:v>
                </c:pt>
                <c:pt idx="2009">
                  <c:v>29.439167296900013</c:v>
                </c:pt>
                <c:pt idx="2010">
                  <c:v>35.278664173382218</c:v>
                </c:pt>
                <c:pt idx="2011">
                  <c:v>35.465602424116696</c:v>
                </c:pt>
                <c:pt idx="2012">
                  <c:v>8.2573129581187708</c:v>
                </c:pt>
                <c:pt idx="2013">
                  <c:v>230.34061010222308</c:v>
                </c:pt>
                <c:pt idx="2014">
                  <c:v>27.148719934709128</c:v>
                </c:pt>
                <c:pt idx="2015">
                  <c:v>13.379688960631594</c:v>
                </c:pt>
                <c:pt idx="2016">
                  <c:v>248.14666275439558</c:v>
                </c:pt>
                <c:pt idx="2017">
                  <c:v>19.960177361556781</c:v>
                </c:pt>
                <c:pt idx="2018">
                  <c:v>23.030804889746541</c:v>
                </c:pt>
                <c:pt idx="2019">
                  <c:v>27.720638985579953</c:v>
                </c:pt>
                <c:pt idx="2020">
                  <c:v>255.38024914514588</c:v>
                </c:pt>
                <c:pt idx="2021">
                  <c:v>19.469212464674591</c:v>
                </c:pt>
                <c:pt idx="2022">
                  <c:v>266.04405824880985</c:v>
                </c:pt>
                <c:pt idx="2023">
                  <c:v>239.60279275996899</c:v>
                </c:pt>
                <c:pt idx="2024">
                  <c:v>46.172073267527551</c:v>
                </c:pt>
                <c:pt idx="2025">
                  <c:v>70.514932143950674</c:v>
                </c:pt>
                <c:pt idx="2026">
                  <c:v>57.914761525490029</c:v>
                </c:pt>
                <c:pt idx="2027">
                  <c:v>12.8919304774384</c:v>
                </c:pt>
                <c:pt idx="2028">
                  <c:v>112.46263392322179</c:v>
                </c:pt>
                <c:pt idx="2029">
                  <c:v>104.62610061489661</c:v>
                </c:pt>
                <c:pt idx="2030">
                  <c:v>121.53352859782876</c:v>
                </c:pt>
                <c:pt idx="2031">
                  <c:v>96.15888332675668</c:v>
                </c:pt>
                <c:pt idx="2032">
                  <c:v>25.300513581841841</c:v>
                </c:pt>
                <c:pt idx="2033">
                  <c:v>116.63892126937212</c:v>
                </c:pt>
                <c:pt idx="2034">
                  <c:v>19.011931395142181</c:v>
                </c:pt>
                <c:pt idx="2035">
                  <c:v>164.16885056675096</c:v>
                </c:pt>
                <c:pt idx="2036">
                  <c:v>232.68114868256708</c:v>
                </c:pt>
                <c:pt idx="2037">
                  <c:v>60.501393429103729</c:v>
                </c:pt>
                <c:pt idx="2038">
                  <c:v>14.62112792292986</c:v>
                </c:pt>
                <c:pt idx="2039">
                  <c:v>88.692212725167337</c:v>
                </c:pt>
                <c:pt idx="2040">
                  <c:v>22.594171703486825</c:v>
                </c:pt>
                <c:pt idx="2041">
                  <c:v>44.142860093071356</c:v>
                </c:pt>
                <c:pt idx="2042">
                  <c:v>111.52443052428305</c:v>
                </c:pt>
                <c:pt idx="2043">
                  <c:v>263.6488425085513</c:v>
                </c:pt>
                <c:pt idx="2044">
                  <c:v>51.631252892779912</c:v>
                </c:pt>
                <c:pt idx="2045">
                  <c:v>251.96119611686328</c:v>
                </c:pt>
                <c:pt idx="2046">
                  <c:v>276.62499801246724</c:v>
                </c:pt>
                <c:pt idx="2047">
                  <c:v>26.883710405202386</c:v>
                </c:pt>
                <c:pt idx="2048">
                  <c:v>28.564487124612363</c:v>
                </c:pt>
                <c:pt idx="2049">
                  <c:v>250.72493098731684</c:v>
                </c:pt>
                <c:pt idx="2050">
                  <c:v>242.66908512616948</c:v>
                </c:pt>
                <c:pt idx="2051">
                  <c:v>2.8444299417678423</c:v>
                </c:pt>
                <c:pt idx="2052">
                  <c:v>281.56110571279851</c:v>
                </c:pt>
                <c:pt idx="2053">
                  <c:v>271.07531339826016</c:v>
                </c:pt>
                <c:pt idx="2054">
                  <c:v>46.734417516996359</c:v>
                </c:pt>
                <c:pt idx="2055">
                  <c:v>117.4819796264261</c:v>
                </c:pt>
                <c:pt idx="2056">
                  <c:v>123.43440713926637</c:v>
                </c:pt>
                <c:pt idx="2057">
                  <c:v>127.56384110637947</c:v>
                </c:pt>
                <c:pt idx="2058">
                  <c:v>267.7635242074237</c:v>
                </c:pt>
                <c:pt idx="2059">
                  <c:v>38.641255265862895</c:v>
                </c:pt>
                <c:pt idx="2060">
                  <c:v>10.953260570781175</c:v>
                </c:pt>
                <c:pt idx="2061">
                  <c:v>22.01736450016023</c:v>
                </c:pt>
                <c:pt idx="2062">
                  <c:v>118.24365606281515</c:v>
                </c:pt>
                <c:pt idx="2063">
                  <c:v>106.66120124748294</c:v>
                </c:pt>
                <c:pt idx="2064">
                  <c:v>103.57625432765045</c:v>
                </c:pt>
                <c:pt idx="2065">
                  <c:v>105.62908089854717</c:v>
                </c:pt>
                <c:pt idx="2066">
                  <c:v>126.35251693293847</c:v>
                </c:pt>
                <c:pt idx="2067">
                  <c:v>258.55804411531653</c:v>
                </c:pt>
                <c:pt idx="2068">
                  <c:v>34.337923885855609</c:v>
                </c:pt>
                <c:pt idx="2069">
                  <c:v>264.71550770963739</c:v>
                </c:pt>
                <c:pt idx="2070">
                  <c:v>20.462022152206394</c:v>
                </c:pt>
                <c:pt idx="2071">
                  <c:v>99.506142471857984</c:v>
                </c:pt>
                <c:pt idx="2072">
                  <c:v>115.42533068280648</c:v>
                </c:pt>
                <c:pt idx="2073">
                  <c:v>93.624548979332843</c:v>
                </c:pt>
                <c:pt idx="2074">
                  <c:v>105.21158210735851</c:v>
                </c:pt>
                <c:pt idx="2075">
                  <c:v>17.387411376874745</c:v>
                </c:pt>
                <c:pt idx="2076">
                  <c:v>28.731458021054983</c:v>
                </c:pt>
                <c:pt idx="2077">
                  <c:v>50.840478153359911</c:v>
                </c:pt>
                <c:pt idx="2078">
                  <c:v>16.817522427015874</c:v>
                </c:pt>
                <c:pt idx="2079">
                  <c:v>17.37240507093713</c:v>
                </c:pt>
                <c:pt idx="2080">
                  <c:v>17.459742028985644</c:v>
                </c:pt>
                <c:pt idx="2081">
                  <c:v>108.27862211357044</c:v>
                </c:pt>
                <c:pt idx="2082">
                  <c:v>51.739041772897536</c:v>
                </c:pt>
                <c:pt idx="2083">
                  <c:v>31.508425528318462</c:v>
                </c:pt>
                <c:pt idx="2084">
                  <c:v>24.542431514156704</c:v>
                </c:pt>
                <c:pt idx="2085">
                  <c:v>117.54324635848948</c:v>
                </c:pt>
                <c:pt idx="2086">
                  <c:v>159.23769963519638</c:v>
                </c:pt>
                <c:pt idx="2087">
                  <c:v>66.202011905523847</c:v>
                </c:pt>
                <c:pt idx="2088">
                  <c:v>268.58680976879276</c:v>
                </c:pt>
                <c:pt idx="2089">
                  <c:v>35.059209249348925</c:v>
                </c:pt>
                <c:pt idx="2090">
                  <c:v>32.735803941023768</c:v>
                </c:pt>
                <c:pt idx="2091">
                  <c:v>24.830963377856158</c:v>
                </c:pt>
                <c:pt idx="2092">
                  <c:v>34.398086378113049</c:v>
                </c:pt>
                <c:pt idx="2093">
                  <c:v>274.11510008949261</c:v>
                </c:pt>
                <c:pt idx="2094">
                  <c:v>32.356540073818337</c:v>
                </c:pt>
                <c:pt idx="2095">
                  <c:v>256.95283427976943</c:v>
                </c:pt>
                <c:pt idx="2096">
                  <c:v>24.824516832567493</c:v>
                </c:pt>
                <c:pt idx="2097">
                  <c:v>46.590717121949965</c:v>
                </c:pt>
                <c:pt idx="2098">
                  <c:v>115.75241898670595</c:v>
                </c:pt>
                <c:pt idx="2099">
                  <c:v>8.0878338086004895</c:v>
                </c:pt>
                <c:pt idx="2100">
                  <c:v>94.977429779687441</c:v>
                </c:pt>
                <c:pt idx="2101">
                  <c:v>22.461043748422203</c:v>
                </c:pt>
                <c:pt idx="2102">
                  <c:v>22.723084973258452</c:v>
                </c:pt>
                <c:pt idx="2103">
                  <c:v>23.132498115721596</c:v>
                </c:pt>
                <c:pt idx="2104">
                  <c:v>252.10221763632393</c:v>
                </c:pt>
                <c:pt idx="2105">
                  <c:v>30.415677328055576</c:v>
                </c:pt>
                <c:pt idx="2106">
                  <c:v>64.135376316598226</c:v>
                </c:pt>
                <c:pt idx="2107">
                  <c:v>264.61905817282968</c:v>
                </c:pt>
                <c:pt idx="2108">
                  <c:v>37.58947836752408</c:v>
                </c:pt>
                <c:pt idx="2109">
                  <c:v>25.357773439577578</c:v>
                </c:pt>
                <c:pt idx="2110">
                  <c:v>45.106393024805485</c:v>
                </c:pt>
                <c:pt idx="2111">
                  <c:v>5.2100615486519715</c:v>
                </c:pt>
                <c:pt idx="2112">
                  <c:v>250.97235428862743</c:v>
                </c:pt>
                <c:pt idx="2113">
                  <c:v>61.968171231058491</c:v>
                </c:pt>
                <c:pt idx="2114">
                  <c:v>8.3777769008626031</c:v>
                </c:pt>
                <c:pt idx="2115">
                  <c:v>41.399241569785282</c:v>
                </c:pt>
                <c:pt idx="2116">
                  <c:v>18.00991226133841</c:v>
                </c:pt>
                <c:pt idx="2117">
                  <c:v>262.76255841205034</c:v>
                </c:pt>
                <c:pt idx="2118">
                  <c:v>249.40895825592617</c:v>
                </c:pt>
                <c:pt idx="2119">
                  <c:v>28.251593755327843</c:v>
                </c:pt>
                <c:pt idx="2120">
                  <c:v>263.42642284853173</c:v>
                </c:pt>
                <c:pt idx="2121">
                  <c:v>243.457194874474</c:v>
                </c:pt>
                <c:pt idx="2122">
                  <c:v>250.55047993862149</c:v>
                </c:pt>
                <c:pt idx="2123">
                  <c:v>18.053387080657039</c:v>
                </c:pt>
                <c:pt idx="2124">
                  <c:v>10.154227182662453</c:v>
                </c:pt>
                <c:pt idx="2125">
                  <c:v>34.870209040487424</c:v>
                </c:pt>
                <c:pt idx="2126">
                  <c:v>4.9959170863641127</c:v>
                </c:pt>
                <c:pt idx="2127">
                  <c:v>47.808975617263499</c:v>
                </c:pt>
                <c:pt idx="2128">
                  <c:v>265.22333128848527</c:v>
                </c:pt>
                <c:pt idx="2129">
                  <c:v>18.274431324060561</c:v>
                </c:pt>
                <c:pt idx="2130">
                  <c:v>14.92427923764383</c:v>
                </c:pt>
                <c:pt idx="2131">
                  <c:v>13.222517534115232</c:v>
                </c:pt>
                <c:pt idx="2132">
                  <c:v>30.854997886041236</c:v>
                </c:pt>
                <c:pt idx="2133">
                  <c:v>124.96434464555313</c:v>
                </c:pt>
                <c:pt idx="2134">
                  <c:v>33.629433331796974</c:v>
                </c:pt>
                <c:pt idx="2135">
                  <c:v>279.85152115718205</c:v>
                </c:pt>
                <c:pt idx="2136">
                  <c:v>268.10711653206886</c:v>
                </c:pt>
                <c:pt idx="2137">
                  <c:v>276.65485269520707</c:v>
                </c:pt>
                <c:pt idx="2138">
                  <c:v>24.835440288616919</c:v>
                </c:pt>
                <c:pt idx="2139">
                  <c:v>14.031027026572218</c:v>
                </c:pt>
                <c:pt idx="2140">
                  <c:v>260.6230925024073</c:v>
                </c:pt>
                <c:pt idx="2141">
                  <c:v>95.804220772136148</c:v>
                </c:pt>
                <c:pt idx="2142">
                  <c:v>112.96640540119192</c:v>
                </c:pt>
                <c:pt idx="2143">
                  <c:v>24.468297713442389</c:v>
                </c:pt>
                <c:pt idx="2144">
                  <c:v>247.61264219881423</c:v>
                </c:pt>
                <c:pt idx="2145">
                  <c:v>50.964642375100638</c:v>
                </c:pt>
                <c:pt idx="2146">
                  <c:v>63.030750656813353</c:v>
                </c:pt>
                <c:pt idx="2147">
                  <c:v>44.157807805339843</c:v>
                </c:pt>
                <c:pt idx="2148">
                  <c:v>144.37414650505966</c:v>
                </c:pt>
                <c:pt idx="2149">
                  <c:v>156.6455140266159</c:v>
                </c:pt>
                <c:pt idx="2150">
                  <c:v>150.01324902104685</c:v>
                </c:pt>
                <c:pt idx="2151">
                  <c:v>21.083788434955764</c:v>
                </c:pt>
                <c:pt idx="2152">
                  <c:v>18.706401940991874</c:v>
                </c:pt>
                <c:pt idx="2153">
                  <c:v>36.835301084242687</c:v>
                </c:pt>
                <c:pt idx="2154">
                  <c:v>21.881849545559103</c:v>
                </c:pt>
                <c:pt idx="2155">
                  <c:v>43.752112056348366</c:v>
                </c:pt>
                <c:pt idx="2156">
                  <c:v>34.991601285386302</c:v>
                </c:pt>
                <c:pt idx="2157">
                  <c:v>36.039516997665842</c:v>
                </c:pt>
                <c:pt idx="2158">
                  <c:v>242.03407115945259</c:v>
                </c:pt>
                <c:pt idx="2159">
                  <c:v>13.174043866869207</c:v>
                </c:pt>
                <c:pt idx="2160">
                  <c:v>4.8866672975621519</c:v>
                </c:pt>
                <c:pt idx="2161">
                  <c:v>25.080068071946659</c:v>
                </c:pt>
                <c:pt idx="2162">
                  <c:v>98.48653474199736</c:v>
                </c:pt>
                <c:pt idx="2163">
                  <c:v>124.2930871451528</c:v>
                </c:pt>
                <c:pt idx="2164">
                  <c:v>115.08699265201319</c:v>
                </c:pt>
                <c:pt idx="2165">
                  <c:v>115.85916526808332</c:v>
                </c:pt>
                <c:pt idx="2166">
                  <c:v>115.143414129514</c:v>
                </c:pt>
                <c:pt idx="2167">
                  <c:v>100.44800070048868</c:v>
                </c:pt>
                <c:pt idx="2168">
                  <c:v>116.51308262006816</c:v>
                </c:pt>
                <c:pt idx="2169">
                  <c:v>109.17666575089601</c:v>
                </c:pt>
                <c:pt idx="2170">
                  <c:v>40.13544959901327</c:v>
                </c:pt>
                <c:pt idx="2171">
                  <c:v>248.42518878388367</c:v>
                </c:pt>
                <c:pt idx="2172">
                  <c:v>23.63802064084766</c:v>
                </c:pt>
                <c:pt idx="2173">
                  <c:v>14.697856667366812</c:v>
                </c:pt>
                <c:pt idx="2174">
                  <c:v>16.384618238976465</c:v>
                </c:pt>
                <c:pt idx="2175">
                  <c:v>31.47740316875737</c:v>
                </c:pt>
                <c:pt idx="2176">
                  <c:v>23.564753326621332</c:v>
                </c:pt>
                <c:pt idx="2177">
                  <c:v>5.6853571969371579</c:v>
                </c:pt>
                <c:pt idx="2178">
                  <c:v>18.150644804734092</c:v>
                </c:pt>
                <c:pt idx="2179">
                  <c:v>17.948754530849545</c:v>
                </c:pt>
                <c:pt idx="2180">
                  <c:v>174.23176445296994</c:v>
                </c:pt>
                <c:pt idx="2181">
                  <c:v>255.00515025654684</c:v>
                </c:pt>
                <c:pt idx="2182">
                  <c:v>56.145429683023167</c:v>
                </c:pt>
                <c:pt idx="2183">
                  <c:v>277.4777452312224</c:v>
                </c:pt>
                <c:pt idx="2184">
                  <c:v>41.956290622257846</c:v>
                </c:pt>
                <c:pt idx="2185">
                  <c:v>269.81401147954512</c:v>
                </c:pt>
                <c:pt idx="2186">
                  <c:v>266.3652705560462</c:v>
                </c:pt>
                <c:pt idx="2187">
                  <c:v>94.816572601418301</c:v>
                </c:pt>
                <c:pt idx="2188">
                  <c:v>9.1446391656439232</c:v>
                </c:pt>
                <c:pt idx="2189">
                  <c:v>246.93764090144995</c:v>
                </c:pt>
                <c:pt idx="2190">
                  <c:v>15.85853107101803</c:v>
                </c:pt>
                <c:pt idx="2191">
                  <c:v>27.615265749842077</c:v>
                </c:pt>
                <c:pt idx="2192">
                  <c:v>29.399258476911818</c:v>
                </c:pt>
                <c:pt idx="2193">
                  <c:v>36.355529177650524</c:v>
                </c:pt>
                <c:pt idx="2194">
                  <c:v>16.038318035924767</c:v>
                </c:pt>
                <c:pt idx="2195">
                  <c:v>122.51445115291514</c:v>
                </c:pt>
                <c:pt idx="2196">
                  <c:v>22.009230090579603</c:v>
                </c:pt>
                <c:pt idx="2197">
                  <c:v>15.472982457114085</c:v>
                </c:pt>
                <c:pt idx="2198">
                  <c:v>28.522180487208367</c:v>
                </c:pt>
                <c:pt idx="2199">
                  <c:v>25.44843937566198</c:v>
                </c:pt>
                <c:pt idx="2200">
                  <c:v>17.509596417723554</c:v>
                </c:pt>
                <c:pt idx="2201">
                  <c:v>22.365675471785565</c:v>
                </c:pt>
                <c:pt idx="2202">
                  <c:v>29.447709926544004</c:v>
                </c:pt>
                <c:pt idx="2203">
                  <c:v>270.06277410436803</c:v>
                </c:pt>
                <c:pt idx="2204">
                  <c:v>15.214776899245674</c:v>
                </c:pt>
                <c:pt idx="2205">
                  <c:v>247.93699099105189</c:v>
                </c:pt>
                <c:pt idx="2206">
                  <c:v>51.733976767874729</c:v>
                </c:pt>
                <c:pt idx="2207">
                  <c:v>58.871281018887899</c:v>
                </c:pt>
                <c:pt idx="2208">
                  <c:v>63.390940265914082</c:v>
                </c:pt>
                <c:pt idx="2209">
                  <c:v>31.877052225630848</c:v>
                </c:pt>
                <c:pt idx="2210">
                  <c:v>253.84544645812187</c:v>
                </c:pt>
                <c:pt idx="2211">
                  <c:v>44.66078064343727</c:v>
                </c:pt>
                <c:pt idx="2212">
                  <c:v>28.85883462226349</c:v>
                </c:pt>
                <c:pt idx="2213">
                  <c:v>115.81591884587624</c:v>
                </c:pt>
                <c:pt idx="2214">
                  <c:v>102.60546189958026</c:v>
                </c:pt>
                <c:pt idx="2215">
                  <c:v>120.83059244437889</c:v>
                </c:pt>
                <c:pt idx="2216">
                  <c:v>126.17496495740782</c:v>
                </c:pt>
                <c:pt idx="2217">
                  <c:v>106.53948558838373</c:v>
                </c:pt>
                <c:pt idx="2218">
                  <c:v>27.296417502086669</c:v>
                </c:pt>
                <c:pt idx="2219">
                  <c:v>24.416260450787025</c:v>
                </c:pt>
                <c:pt idx="2220">
                  <c:v>248.90178126992495</c:v>
                </c:pt>
                <c:pt idx="2221">
                  <c:v>247.71028869304607</c:v>
                </c:pt>
                <c:pt idx="2222">
                  <c:v>46.141720405013487</c:v>
                </c:pt>
                <c:pt idx="2223">
                  <c:v>39.337141577764598</c:v>
                </c:pt>
                <c:pt idx="2224">
                  <c:v>245.37053384662568</c:v>
                </c:pt>
                <c:pt idx="2225">
                  <c:v>240.35621351099803</c:v>
                </c:pt>
                <c:pt idx="2226">
                  <c:v>5.872844012151468</c:v>
                </c:pt>
                <c:pt idx="2227">
                  <c:v>41.720006053558137</c:v>
                </c:pt>
                <c:pt idx="2228">
                  <c:v>245.4139676502719</c:v>
                </c:pt>
                <c:pt idx="2229">
                  <c:v>249.48696858462523</c:v>
                </c:pt>
                <c:pt idx="2230">
                  <c:v>260.14335668043617</c:v>
                </c:pt>
                <c:pt idx="2231">
                  <c:v>10.864059445618759</c:v>
                </c:pt>
                <c:pt idx="2232">
                  <c:v>6.4152290976772797</c:v>
                </c:pt>
                <c:pt idx="2233">
                  <c:v>13.811135352451739</c:v>
                </c:pt>
                <c:pt idx="2234">
                  <c:v>15.765743618878357</c:v>
                </c:pt>
                <c:pt idx="2235">
                  <c:v>17.621208744591563</c:v>
                </c:pt>
                <c:pt idx="2236">
                  <c:v>22.83306362896171</c:v>
                </c:pt>
                <c:pt idx="2237">
                  <c:v>22.915221855168035</c:v>
                </c:pt>
                <c:pt idx="2238">
                  <c:v>29.58209877218728</c:v>
                </c:pt>
                <c:pt idx="2239">
                  <c:v>265.27247498461338</c:v>
                </c:pt>
                <c:pt idx="2240">
                  <c:v>162.90509934456006</c:v>
                </c:pt>
                <c:pt idx="2241">
                  <c:v>28.670552729689394</c:v>
                </c:pt>
                <c:pt idx="2242">
                  <c:v>17.876626852986334</c:v>
                </c:pt>
                <c:pt idx="2243">
                  <c:v>31.560278721568036</c:v>
                </c:pt>
                <c:pt idx="2244">
                  <c:v>36.770484872999305</c:v>
                </c:pt>
                <c:pt idx="2245">
                  <c:v>124.49955977648474</c:v>
                </c:pt>
                <c:pt idx="2246">
                  <c:v>266.39430466901274</c:v>
                </c:pt>
                <c:pt idx="2247">
                  <c:v>24.094273059937368</c:v>
                </c:pt>
                <c:pt idx="2248">
                  <c:v>272.31732483270179</c:v>
                </c:pt>
                <c:pt idx="2249">
                  <c:v>59.975634761278414</c:v>
                </c:pt>
                <c:pt idx="2250">
                  <c:v>259.76889830746217</c:v>
                </c:pt>
                <c:pt idx="2251">
                  <c:v>147.35495518311967</c:v>
                </c:pt>
                <c:pt idx="2252">
                  <c:v>145.41657208214835</c:v>
                </c:pt>
                <c:pt idx="2253">
                  <c:v>48.365396657859996</c:v>
                </c:pt>
                <c:pt idx="2254">
                  <c:v>144.89365475341302</c:v>
                </c:pt>
                <c:pt idx="2255">
                  <c:v>263.98804216149597</c:v>
                </c:pt>
                <c:pt idx="2256">
                  <c:v>43.872603048097851</c:v>
                </c:pt>
                <c:pt idx="2257">
                  <c:v>272.12660083810221</c:v>
                </c:pt>
                <c:pt idx="2258">
                  <c:v>20.933017863887471</c:v>
                </c:pt>
                <c:pt idx="2259">
                  <c:v>32.211812358487606</c:v>
                </c:pt>
                <c:pt idx="2260">
                  <c:v>22.421935682149623</c:v>
                </c:pt>
                <c:pt idx="2261">
                  <c:v>251.40349606006879</c:v>
                </c:pt>
                <c:pt idx="2262">
                  <c:v>123.74525465308695</c:v>
                </c:pt>
                <c:pt idx="2263">
                  <c:v>257.10067248426327</c:v>
                </c:pt>
                <c:pt idx="2264">
                  <c:v>34.053870574682954</c:v>
                </c:pt>
                <c:pt idx="2265">
                  <c:v>32.250835061453401</c:v>
                </c:pt>
                <c:pt idx="2266">
                  <c:v>25.639436286817233</c:v>
                </c:pt>
                <c:pt idx="2267">
                  <c:v>40.329658874201918</c:v>
                </c:pt>
                <c:pt idx="2268">
                  <c:v>34.107224113670583</c:v>
                </c:pt>
                <c:pt idx="2269">
                  <c:v>250.76407866147105</c:v>
                </c:pt>
                <c:pt idx="2270">
                  <c:v>253.15532813175039</c:v>
                </c:pt>
                <c:pt idx="2271">
                  <c:v>44.658197840841943</c:v>
                </c:pt>
                <c:pt idx="2272">
                  <c:v>17.553770218554227</c:v>
                </c:pt>
                <c:pt idx="2273">
                  <c:v>124.90488536744409</c:v>
                </c:pt>
                <c:pt idx="2274">
                  <c:v>63.770699840083985</c:v>
                </c:pt>
                <c:pt idx="2275">
                  <c:v>161.20953042239148</c:v>
                </c:pt>
                <c:pt idx="2276">
                  <c:v>257.03177115172701</c:v>
                </c:pt>
                <c:pt idx="2277">
                  <c:v>263.37627507349504</c:v>
                </c:pt>
                <c:pt idx="2278">
                  <c:v>108.04468493454472</c:v>
                </c:pt>
                <c:pt idx="2279">
                  <c:v>31.525501378447046</c:v>
                </c:pt>
                <c:pt idx="2280">
                  <c:v>23.207215483660267</c:v>
                </c:pt>
                <c:pt idx="2281">
                  <c:v>50.258257048449487</c:v>
                </c:pt>
                <c:pt idx="2282">
                  <c:v>27.695150973598874</c:v>
                </c:pt>
                <c:pt idx="2283">
                  <c:v>15.680452873124635</c:v>
                </c:pt>
                <c:pt idx="2284">
                  <c:v>103.70443940218426</c:v>
                </c:pt>
                <c:pt idx="2285">
                  <c:v>101.83879951493779</c:v>
                </c:pt>
                <c:pt idx="2286">
                  <c:v>22.628510050654704</c:v>
                </c:pt>
                <c:pt idx="2287">
                  <c:v>11.308786839459128</c:v>
                </c:pt>
                <c:pt idx="2288">
                  <c:v>21.95858882845269</c:v>
                </c:pt>
                <c:pt idx="2289">
                  <c:v>48.626333667491693</c:v>
                </c:pt>
                <c:pt idx="2290">
                  <c:v>22.932399247312237</c:v>
                </c:pt>
                <c:pt idx="2291">
                  <c:v>114.9424514633204</c:v>
                </c:pt>
                <c:pt idx="2292">
                  <c:v>12.030493204542825</c:v>
                </c:pt>
                <c:pt idx="2293">
                  <c:v>35.469446933972755</c:v>
                </c:pt>
                <c:pt idx="2294">
                  <c:v>27.917911949695153</c:v>
                </c:pt>
                <c:pt idx="2295">
                  <c:v>45.11902817757808</c:v>
                </c:pt>
                <c:pt idx="2296">
                  <c:v>31.051638536932302</c:v>
                </c:pt>
                <c:pt idx="2297">
                  <c:v>34.749976276217545</c:v>
                </c:pt>
                <c:pt idx="2298">
                  <c:v>27.194800942670387</c:v>
                </c:pt>
                <c:pt idx="2299">
                  <c:v>269.25406277715763</c:v>
                </c:pt>
                <c:pt idx="2300">
                  <c:v>251.97773624459055</c:v>
                </c:pt>
                <c:pt idx="2301">
                  <c:v>35.886463774687783</c:v>
                </c:pt>
                <c:pt idx="2302">
                  <c:v>244.11708404779097</c:v>
                </c:pt>
                <c:pt idx="2303">
                  <c:v>259.38425198946624</c:v>
                </c:pt>
                <c:pt idx="2304">
                  <c:v>271.28174827593773</c:v>
                </c:pt>
                <c:pt idx="2305">
                  <c:v>91.823964132943559</c:v>
                </c:pt>
                <c:pt idx="2306">
                  <c:v>146.52620443840408</c:v>
                </c:pt>
                <c:pt idx="2307">
                  <c:v>131.41658386843943</c:v>
                </c:pt>
                <c:pt idx="2308">
                  <c:v>24.433976158139643</c:v>
                </c:pt>
                <c:pt idx="2309">
                  <c:v>103.20299790636449</c:v>
                </c:pt>
                <c:pt idx="2310">
                  <c:v>113.44525248774428</c:v>
                </c:pt>
                <c:pt idx="2311">
                  <c:v>108.34066909953289</c:v>
                </c:pt>
                <c:pt idx="2312">
                  <c:v>105.35517083868184</c:v>
                </c:pt>
                <c:pt idx="2313">
                  <c:v>80.211196863448208</c:v>
                </c:pt>
                <c:pt idx="2314">
                  <c:v>20.853841133658005</c:v>
                </c:pt>
                <c:pt idx="2315">
                  <c:v>22.708455478886417</c:v>
                </c:pt>
                <c:pt idx="2316">
                  <c:v>21.008009871685026</c:v>
                </c:pt>
                <c:pt idx="2317">
                  <c:v>134.61685205967254</c:v>
                </c:pt>
                <c:pt idx="2318">
                  <c:v>27.321722855990611</c:v>
                </c:pt>
                <c:pt idx="2319">
                  <c:v>245.9442775953674</c:v>
                </c:pt>
                <c:pt idx="2320">
                  <c:v>259.3621153119488</c:v>
                </c:pt>
                <c:pt idx="2321">
                  <c:v>131.11240860971128</c:v>
                </c:pt>
                <c:pt idx="2322">
                  <c:v>61.894904692516889</c:v>
                </c:pt>
                <c:pt idx="2323">
                  <c:v>263.94693546873111</c:v>
                </c:pt>
                <c:pt idx="2324">
                  <c:v>248.09061059495971</c:v>
                </c:pt>
                <c:pt idx="2325">
                  <c:v>250.18133797218962</c:v>
                </c:pt>
                <c:pt idx="2326">
                  <c:v>21.129146610283208</c:v>
                </c:pt>
                <c:pt idx="2327">
                  <c:v>46.087318713648841</c:v>
                </c:pt>
                <c:pt idx="2328">
                  <c:v>254.41169063246042</c:v>
                </c:pt>
                <c:pt idx="2329">
                  <c:v>26.555407918601563</c:v>
                </c:pt>
                <c:pt idx="2330">
                  <c:v>65.843710652324248</c:v>
                </c:pt>
                <c:pt idx="2331">
                  <c:v>257.0529125926202</c:v>
                </c:pt>
                <c:pt idx="2332">
                  <c:v>34.020169822922476</c:v>
                </c:pt>
                <c:pt idx="2333">
                  <c:v>267.19976404371181</c:v>
                </c:pt>
                <c:pt idx="2334">
                  <c:v>33.637736737771959</c:v>
                </c:pt>
                <c:pt idx="2335">
                  <c:v>264.00333786143591</c:v>
                </c:pt>
                <c:pt idx="2336">
                  <c:v>14.167973589327413</c:v>
                </c:pt>
                <c:pt idx="2337">
                  <c:v>-5.3549125719032311</c:v>
                </c:pt>
                <c:pt idx="2338">
                  <c:v>96.434579501957927</c:v>
                </c:pt>
                <c:pt idx="2339">
                  <c:v>10.747771654133468</c:v>
                </c:pt>
                <c:pt idx="2340">
                  <c:v>27.569173001482184</c:v>
                </c:pt>
                <c:pt idx="2341">
                  <c:v>28.73331503167817</c:v>
                </c:pt>
                <c:pt idx="2342">
                  <c:v>-4.211793191905965</c:v>
                </c:pt>
                <c:pt idx="2343">
                  <c:v>8.904357145373389</c:v>
                </c:pt>
                <c:pt idx="2344">
                  <c:v>22.831962174383218</c:v>
                </c:pt>
                <c:pt idx="2345">
                  <c:v>151.41343720865149</c:v>
                </c:pt>
                <c:pt idx="2346">
                  <c:v>23.324365283283001</c:v>
                </c:pt>
                <c:pt idx="2347">
                  <c:v>29.334822301982427</c:v>
                </c:pt>
                <c:pt idx="2348">
                  <c:v>250.01844024866898</c:v>
                </c:pt>
                <c:pt idx="2349">
                  <c:v>113.99812356526313</c:v>
                </c:pt>
                <c:pt idx="2350">
                  <c:v>102.49688532403658</c:v>
                </c:pt>
                <c:pt idx="2351">
                  <c:v>259.70124452038579</c:v>
                </c:pt>
                <c:pt idx="2352">
                  <c:v>256.24432081781708</c:v>
                </c:pt>
                <c:pt idx="2353">
                  <c:v>268.59979102737691</c:v>
                </c:pt>
                <c:pt idx="2354">
                  <c:v>12.350519263631723</c:v>
                </c:pt>
                <c:pt idx="2355">
                  <c:v>35.482696993777374</c:v>
                </c:pt>
                <c:pt idx="2356">
                  <c:v>23.512889078197663</c:v>
                </c:pt>
                <c:pt idx="2357">
                  <c:v>23.838501946857598</c:v>
                </c:pt>
                <c:pt idx="2358">
                  <c:v>256.36269025811515</c:v>
                </c:pt>
                <c:pt idx="2359">
                  <c:v>40.05674178069475</c:v>
                </c:pt>
                <c:pt idx="2360">
                  <c:v>19.262720841048715</c:v>
                </c:pt>
                <c:pt idx="2361">
                  <c:v>28.087377235623144</c:v>
                </c:pt>
                <c:pt idx="2362">
                  <c:v>24.615099905218258</c:v>
                </c:pt>
                <c:pt idx="2363">
                  <c:v>22.163273220921106</c:v>
                </c:pt>
                <c:pt idx="2364">
                  <c:v>37.532885236852671</c:v>
                </c:pt>
                <c:pt idx="2365">
                  <c:v>48.087134455097654</c:v>
                </c:pt>
                <c:pt idx="2366">
                  <c:v>10.290113664200698</c:v>
                </c:pt>
                <c:pt idx="2367">
                  <c:v>118.11194737914167</c:v>
                </c:pt>
                <c:pt idx="2368">
                  <c:v>109.93701350998833</c:v>
                </c:pt>
                <c:pt idx="2369">
                  <c:v>16.483484074326533</c:v>
                </c:pt>
                <c:pt idx="2370">
                  <c:v>34.980133744293099</c:v>
                </c:pt>
                <c:pt idx="2371">
                  <c:v>34.311961564198384</c:v>
                </c:pt>
                <c:pt idx="2372">
                  <c:v>38.409397833391672</c:v>
                </c:pt>
                <c:pt idx="2373">
                  <c:v>39.563531973410221</c:v>
                </c:pt>
                <c:pt idx="2374">
                  <c:v>35.612876710873799</c:v>
                </c:pt>
                <c:pt idx="2375">
                  <c:v>13.705450647008426</c:v>
                </c:pt>
                <c:pt idx="2376">
                  <c:v>17.022921150115941</c:v>
                </c:pt>
                <c:pt idx="2377">
                  <c:v>38.104328638240759</c:v>
                </c:pt>
                <c:pt idx="2378">
                  <c:v>114.26465136799975</c:v>
                </c:pt>
                <c:pt idx="2379">
                  <c:v>247.75282651162638</c:v>
                </c:pt>
                <c:pt idx="2380">
                  <c:v>73.542222221512176</c:v>
                </c:pt>
                <c:pt idx="2381">
                  <c:v>29.040453762910261</c:v>
                </c:pt>
                <c:pt idx="2382">
                  <c:v>18.526831116633417</c:v>
                </c:pt>
                <c:pt idx="2383">
                  <c:v>257.92876618836544</c:v>
                </c:pt>
                <c:pt idx="2384">
                  <c:v>267.77715671697382</c:v>
                </c:pt>
                <c:pt idx="2385">
                  <c:v>256.57904685711975</c:v>
                </c:pt>
                <c:pt idx="2386">
                  <c:v>259.41632329579539</c:v>
                </c:pt>
                <c:pt idx="2387">
                  <c:v>252.10966619539215</c:v>
                </c:pt>
                <c:pt idx="2388">
                  <c:v>29.607022738015658</c:v>
                </c:pt>
                <c:pt idx="2389">
                  <c:v>24.912616495939275</c:v>
                </c:pt>
                <c:pt idx="2390">
                  <c:v>255.80808930471144</c:v>
                </c:pt>
                <c:pt idx="2391">
                  <c:v>39.031531305889359</c:v>
                </c:pt>
                <c:pt idx="2392">
                  <c:v>30.089291914692584</c:v>
                </c:pt>
                <c:pt idx="2393">
                  <c:v>19.952777453131251</c:v>
                </c:pt>
                <c:pt idx="2394">
                  <c:v>270.16278766826645</c:v>
                </c:pt>
                <c:pt idx="2395">
                  <c:v>109.83977337504841</c:v>
                </c:pt>
                <c:pt idx="2396">
                  <c:v>46.342122012735402</c:v>
                </c:pt>
                <c:pt idx="2397">
                  <c:v>27.784125584844574</c:v>
                </c:pt>
                <c:pt idx="2398">
                  <c:v>247.04073755589206</c:v>
                </c:pt>
                <c:pt idx="2399">
                  <c:v>23.625720741940032</c:v>
                </c:pt>
                <c:pt idx="2400">
                  <c:v>40.432633591577563</c:v>
                </c:pt>
                <c:pt idx="2401">
                  <c:v>15.672027292267957</c:v>
                </c:pt>
                <c:pt idx="2402">
                  <c:v>12.898970340998947</c:v>
                </c:pt>
                <c:pt idx="2403">
                  <c:v>16.48102478568304</c:v>
                </c:pt>
                <c:pt idx="2404">
                  <c:v>51.62197370085547</c:v>
                </c:pt>
                <c:pt idx="2405">
                  <c:v>257.0684702807423</c:v>
                </c:pt>
                <c:pt idx="2406">
                  <c:v>253.17935554664939</c:v>
                </c:pt>
                <c:pt idx="2407">
                  <c:v>40.058595541869536</c:v>
                </c:pt>
                <c:pt idx="2408">
                  <c:v>29.545267769044536</c:v>
                </c:pt>
                <c:pt idx="2409">
                  <c:v>115.82812362340829</c:v>
                </c:pt>
                <c:pt idx="2410">
                  <c:v>111.23844016501222</c:v>
                </c:pt>
                <c:pt idx="2411">
                  <c:v>125.64721837784876</c:v>
                </c:pt>
                <c:pt idx="2412">
                  <c:v>113.65635438130762</c:v>
                </c:pt>
                <c:pt idx="2413">
                  <c:v>113.36720714192062</c:v>
                </c:pt>
                <c:pt idx="2414">
                  <c:v>113.92059467746471</c:v>
                </c:pt>
                <c:pt idx="2415">
                  <c:v>88.007276265684624</c:v>
                </c:pt>
                <c:pt idx="2416">
                  <c:v>101.47780468522205</c:v>
                </c:pt>
                <c:pt idx="2417">
                  <c:v>39.470631413222179</c:v>
                </c:pt>
                <c:pt idx="2418">
                  <c:v>33.488790820353671</c:v>
                </c:pt>
                <c:pt idx="2419">
                  <c:v>71.823339317930731</c:v>
                </c:pt>
                <c:pt idx="2420">
                  <c:v>117.73627840246554</c:v>
                </c:pt>
                <c:pt idx="2421">
                  <c:v>109.05187090747928</c:v>
                </c:pt>
                <c:pt idx="2422">
                  <c:v>28.222536531105156</c:v>
                </c:pt>
                <c:pt idx="2423">
                  <c:v>15.007955393835065</c:v>
                </c:pt>
                <c:pt idx="2424">
                  <c:v>29.857430711567467</c:v>
                </c:pt>
                <c:pt idx="2425">
                  <c:v>255.09357472288636</c:v>
                </c:pt>
                <c:pt idx="2426">
                  <c:v>34.583514091940174</c:v>
                </c:pt>
                <c:pt idx="2427">
                  <c:v>252.50899646108954</c:v>
                </c:pt>
                <c:pt idx="2428">
                  <c:v>20.417712960618964</c:v>
                </c:pt>
                <c:pt idx="2429">
                  <c:v>262.34908146182585</c:v>
                </c:pt>
                <c:pt idx="2430">
                  <c:v>102.2958551685991</c:v>
                </c:pt>
                <c:pt idx="2431">
                  <c:v>251.49474638673587</c:v>
                </c:pt>
                <c:pt idx="2432">
                  <c:v>22.000368409862769</c:v>
                </c:pt>
                <c:pt idx="2433">
                  <c:v>282.52500297083327</c:v>
                </c:pt>
                <c:pt idx="2434">
                  <c:v>20.722682664749499</c:v>
                </c:pt>
                <c:pt idx="2435">
                  <c:v>75.534847628085274</c:v>
                </c:pt>
                <c:pt idx="2436">
                  <c:v>15.236333630031705</c:v>
                </c:pt>
                <c:pt idx="2437">
                  <c:v>31.758141640212294</c:v>
                </c:pt>
                <c:pt idx="2438">
                  <c:v>101.50241620745841</c:v>
                </c:pt>
                <c:pt idx="2439">
                  <c:v>34.126050231225584</c:v>
                </c:pt>
                <c:pt idx="2440">
                  <c:v>20.539291327239418</c:v>
                </c:pt>
                <c:pt idx="2441">
                  <c:v>250.80171048760013</c:v>
                </c:pt>
                <c:pt idx="2442">
                  <c:v>241.77036601055335</c:v>
                </c:pt>
                <c:pt idx="2443">
                  <c:v>262.76079087809603</c:v>
                </c:pt>
                <c:pt idx="2444">
                  <c:v>236.78778088274319</c:v>
                </c:pt>
                <c:pt idx="2445">
                  <c:v>60.022030328620843</c:v>
                </c:pt>
                <c:pt idx="2446">
                  <c:v>246.73906610413025</c:v>
                </c:pt>
                <c:pt idx="2447">
                  <c:v>252.27536843339425</c:v>
                </c:pt>
                <c:pt idx="2448">
                  <c:v>12.546293764877896</c:v>
                </c:pt>
                <c:pt idx="2449">
                  <c:v>11.467128387344282</c:v>
                </c:pt>
                <c:pt idx="2450">
                  <c:v>149.60775087148104</c:v>
                </c:pt>
                <c:pt idx="2451">
                  <c:v>238.06524238588494</c:v>
                </c:pt>
                <c:pt idx="2452">
                  <c:v>240.87296078175413</c:v>
                </c:pt>
                <c:pt idx="2453">
                  <c:v>41.763897006522839</c:v>
                </c:pt>
                <c:pt idx="2454">
                  <c:v>24.2051218834258</c:v>
                </c:pt>
                <c:pt idx="2455">
                  <c:v>56.414227695923493</c:v>
                </c:pt>
                <c:pt idx="2456">
                  <c:v>36.03493589022537</c:v>
                </c:pt>
                <c:pt idx="2457">
                  <c:v>51.085425687409192</c:v>
                </c:pt>
                <c:pt idx="2458">
                  <c:v>266.28651475336551</c:v>
                </c:pt>
                <c:pt idx="2459">
                  <c:v>27.567631193530307</c:v>
                </c:pt>
                <c:pt idx="2460">
                  <c:v>256.73200556680462</c:v>
                </c:pt>
                <c:pt idx="2461">
                  <c:v>43.298776670963406</c:v>
                </c:pt>
                <c:pt idx="2462">
                  <c:v>267.21070859448702</c:v>
                </c:pt>
                <c:pt idx="2463">
                  <c:v>268.47688271773842</c:v>
                </c:pt>
                <c:pt idx="2464">
                  <c:v>21.144161185458074</c:v>
                </c:pt>
                <c:pt idx="2465">
                  <c:v>247.8274758620031</c:v>
                </c:pt>
                <c:pt idx="2466">
                  <c:v>46.723129510162792</c:v>
                </c:pt>
                <c:pt idx="2467">
                  <c:v>107.72475838300394</c:v>
                </c:pt>
                <c:pt idx="2468">
                  <c:v>98.835681165834117</c:v>
                </c:pt>
                <c:pt idx="2469">
                  <c:v>103.12144002044303</c:v>
                </c:pt>
                <c:pt idx="2470">
                  <c:v>29.26347801855</c:v>
                </c:pt>
                <c:pt idx="2471">
                  <c:v>19.231508564077476</c:v>
                </c:pt>
                <c:pt idx="2472">
                  <c:v>117.89750554513229</c:v>
                </c:pt>
                <c:pt idx="2473">
                  <c:v>108.74247184284748</c:v>
                </c:pt>
                <c:pt idx="2474">
                  <c:v>238.8551605347181</c:v>
                </c:pt>
                <c:pt idx="2475">
                  <c:v>14.666097907619973</c:v>
                </c:pt>
                <c:pt idx="2476">
                  <c:v>19.220878808267898</c:v>
                </c:pt>
                <c:pt idx="2477">
                  <c:v>21.41577154406265</c:v>
                </c:pt>
                <c:pt idx="2478">
                  <c:v>30.637837424957233</c:v>
                </c:pt>
                <c:pt idx="2479">
                  <c:v>17.705185212365738</c:v>
                </c:pt>
                <c:pt idx="2480">
                  <c:v>31.596251457895384</c:v>
                </c:pt>
                <c:pt idx="2481">
                  <c:v>21.395302025711757</c:v>
                </c:pt>
                <c:pt idx="2482">
                  <c:v>33.462407837963852</c:v>
                </c:pt>
                <c:pt idx="2483">
                  <c:v>23.919048173935369</c:v>
                </c:pt>
                <c:pt idx="2484">
                  <c:v>252.23402672496076</c:v>
                </c:pt>
                <c:pt idx="2485">
                  <c:v>62.646717174536398</c:v>
                </c:pt>
                <c:pt idx="2486">
                  <c:v>54.843851263047597</c:v>
                </c:pt>
                <c:pt idx="2487">
                  <c:v>96.480701099739704</c:v>
                </c:pt>
                <c:pt idx="2488">
                  <c:v>117.09849927816153</c:v>
                </c:pt>
                <c:pt idx="2489">
                  <c:v>113.36932963838937</c:v>
                </c:pt>
                <c:pt idx="2490">
                  <c:v>125.72585993222312</c:v>
                </c:pt>
                <c:pt idx="2491">
                  <c:v>107.26791456270836</c:v>
                </c:pt>
                <c:pt idx="2492">
                  <c:v>86.573827188530274</c:v>
                </c:pt>
                <c:pt idx="2493">
                  <c:v>101.08072810481258</c:v>
                </c:pt>
                <c:pt idx="2494">
                  <c:v>258.52127700815277</c:v>
                </c:pt>
                <c:pt idx="2495">
                  <c:v>279.3609160522231</c:v>
                </c:pt>
                <c:pt idx="2496">
                  <c:v>246.26095234715692</c:v>
                </c:pt>
                <c:pt idx="2497">
                  <c:v>45.423622337281564</c:v>
                </c:pt>
                <c:pt idx="2498">
                  <c:v>24.835893968220656</c:v>
                </c:pt>
                <c:pt idx="2499">
                  <c:v>63.973724629735557</c:v>
                </c:pt>
                <c:pt idx="2500">
                  <c:v>113.25574361768685</c:v>
                </c:pt>
                <c:pt idx="2501">
                  <c:v>276.27422482260783</c:v>
                </c:pt>
                <c:pt idx="2502">
                  <c:v>117.20657182768851</c:v>
                </c:pt>
                <c:pt idx="2503">
                  <c:v>98.747935312788513</c:v>
                </c:pt>
                <c:pt idx="2504">
                  <c:v>258.54409647223366</c:v>
                </c:pt>
                <c:pt idx="2505">
                  <c:v>20.902097509381491</c:v>
                </c:pt>
                <c:pt idx="2506">
                  <c:v>20.434894433190276</c:v>
                </c:pt>
                <c:pt idx="2507">
                  <c:v>256.71172792607854</c:v>
                </c:pt>
                <c:pt idx="2508">
                  <c:v>255.75082595804258</c:v>
                </c:pt>
                <c:pt idx="2509">
                  <c:v>257.30149944828338</c:v>
                </c:pt>
                <c:pt idx="2510">
                  <c:v>247.15042938991633</c:v>
                </c:pt>
                <c:pt idx="2511">
                  <c:v>28.257654125812127</c:v>
                </c:pt>
                <c:pt idx="2512">
                  <c:v>54.470223540855315</c:v>
                </c:pt>
                <c:pt idx="2513">
                  <c:v>60.642747801660867</c:v>
                </c:pt>
                <c:pt idx="2514">
                  <c:v>44.523158040984825</c:v>
                </c:pt>
                <c:pt idx="2515">
                  <c:v>51.157746204596158</c:v>
                </c:pt>
                <c:pt idx="2516">
                  <c:v>73.40858604859099</c:v>
                </c:pt>
                <c:pt idx="2517">
                  <c:v>47.018572378640854</c:v>
                </c:pt>
                <c:pt idx="2518">
                  <c:v>270.20367210652159</c:v>
                </c:pt>
                <c:pt idx="2519">
                  <c:v>23.737842923585742</c:v>
                </c:pt>
                <c:pt idx="2520">
                  <c:v>18.405919155571972</c:v>
                </c:pt>
                <c:pt idx="2521">
                  <c:v>244.07805353165844</c:v>
                </c:pt>
                <c:pt idx="2522">
                  <c:v>264.98838810408176</c:v>
                </c:pt>
                <c:pt idx="2523">
                  <c:v>45.90096253022412</c:v>
                </c:pt>
                <c:pt idx="2524">
                  <c:v>49.932412571752593</c:v>
                </c:pt>
                <c:pt idx="2525">
                  <c:v>57.789345831343809</c:v>
                </c:pt>
                <c:pt idx="2526">
                  <c:v>66.865881655718937</c:v>
                </c:pt>
                <c:pt idx="2527">
                  <c:v>31.704419179110335</c:v>
                </c:pt>
                <c:pt idx="2528">
                  <c:v>21.899906553940831</c:v>
                </c:pt>
                <c:pt idx="2529">
                  <c:v>30.449949014581165</c:v>
                </c:pt>
                <c:pt idx="2530">
                  <c:v>254.82449315321242</c:v>
                </c:pt>
                <c:pt idx="2531">
                  <c:v>28.556044456834364</c:v>
                </c:pt>
                <c:pt idx="2532">
                  <c:v>15.715938284272594</c:v>
                </c:pt>
                <c:pt idx="2533">
                  <c:v>60.045048332086559</c:v>
                </c:pt>
                <c:pt idx="2534">
                  <c:v>31.67209129874157</c:v>
                </c:pt>
                <c:pt idx="2535">
                  <c:v>24.387549636605215</c:v>
                </c:pt>
                <c:pt idx="2536">
                  <c:v>38.477008148434543</c:v>
                </c:pt>
                <c:pt idx="2537">
                  <c:v>260.69474123158278</c:v>
                </c:pt>
                <c:pt idx="2538">
                  <c:v>14.835469655588335</c:v>
                </c:pt>
                <c:pt idx="2539">
                  <c:v>256.20340852505029</c:v>
                </c:pt>
                <c:pt idx="2540">
                  <c:v>260.35273934239274</c:v>
                </c:pt>
                <c:pt idx="2541">
                  <c:v>40.35298819752461</c:v>
                </c:pt>
                <c:pt idx="2542">
                  <c:v>24.165372761425491</c:v>
                </c:pt>
                <c:pt idx="2543">
                  <c:v>29.230495640049707</c:v>
                </c:pt>
                <c:pt idx="2544">
                  <c:v>39.284185477023208</c:v>
                </c:pt>
                <c:pt idx="2545">
                  <c:v>25.133280594714439</c:v>
                </c:pt>
                <c:pt idx="2546">
                  <c:v>40.475976753807224</c:v>
                </c:pt>
                <c:pt idx="2547">
                  <c:v>19.379456641131753</c:v>
                </c:pt>
                <c:pt idx="2548">
                  <c:v>248.8670955283844</c:v>
                </c:pt>
                <c:pt idx="2549">
                  <c:v>252.61003673934189</c:v>
                </c:pt>
                <c:pt idx="2550">
                  <c:v>265.16789226548536</c:v>
                </c:pt>
                <c:pt idx="2551">
                  <c:v>53.242212460482584</c:v>
                </c:pt>
                <c:pt idx="2552">
                  <c:v>34.408315447378307</c:v>
                </c:pt>
                <c:pt idx="2553">
                  <c:v>46.314066151590858</c:v>
                </c:pt>
                <c:pt idx="2554">
                  <c:v>145.81530946087378</c:v>
                </c:pt>
                <c:pt idx="2555">
                  <c:v>151.0714654280869</c:v>
                </c:pt>
                <c:pt idx="2556">
                  <c:v>23.788111370617472</c:v>
                </c:pt>
                <c:pt idx="2557">
                  <c:v>25.201656796395348</c:v>
                </c:pt>
                <c:pt idx="2558">
                  <c:v>37.651315078670102</c:v>
                </c:pt>
                <c:pt idx="2559">
                  <c:v>27.761808237798043</c:v>
                </c:pt>
                <c:pt idx="2560">
                  <c:v>23.868890240306545</c:v>
                </c:pt>
                <c:pt idx="2561">
                  <c:v>32.232751176813323</c:v>
                </c:pt>
                <c:pt idx="2562">
                  <c:v>20.265837370496651</c:v>
                </c:pt>
                <c:pt idx="2563">
                  <c:v>14.532255331167153</c:v>
                </c:pt>
                <c:pt idx="2564">
                  <c:v>35.233372871272564</c:v>
                </c:pt>
                <c:pt idx="2565">
                  <c:v>21.301526574551001</c:v>
                </c:pt>
                <c:pt idx="2566">
                  <c:v>32.795436983383439</c:v>
                </c:pt>
                <c:pt idx="2567">
                  <c:v>30.188072805125074</c:v>
                </c:pt>
                <c:pt idx="2568">
                  <c:v>27.595896191591287</c:v>
                </c:pt>
                <c:pt idx="2569">
                  <c:v>11.016676020885091</c:v>
                </c:pt>
                <c:pt idx="2570">
                  <c:v>38.988161206987655</c:v>
                </c:pt>
                <c:pt idx="2571">
                  <c:v>13.530329348723139</c:v>
                </c:pt>
                <c:pt idx="2572">
                  <c:v>35.773581808660083</c:v>
                </c:pt>
                <c:pt idx="2573">
                  <c:v>31.289035211206304</c:v>
                </c:pt>
                <c:pt idx="2574">
                  <c:v>34.60404254689476</c:v>
                </c:pt>
                <c:pt idx="2575">
                  <c:v>23.208979318922403</c:v>
                </c:pt>
                <c:pt idx="2576">
                  <c:v>265.14492350790186</c:v>
                </c:pt>
                <c:pt idx="2577">
                  <c:v>109.686320655733</c:v>
                </c:pt>
                <c:pt idx="2578">
                  <c:v>245.85166731728057</c:v>
                </c:pt>
                <c:pt idx="2579">
                  <c:v>166.07403712116457</c:v>
                </c:pt>
                <c:pt idx="2580">
                  <c:v>148.59560899141533</c:v>
                </c:pt>
                <c:pt idx="2581">
                  <c:v>145.24073459892841</c:v>
                </c:pt>
                <c:pt idx="2582">
                  <c:v>23.51948198393579</c:v>
                </c:pt>
                <c:pt idx="2583">
                  <c:v>37.628475257994651</c:v>
                </c:pt>
                <c:pt idx="2584">
                  <c:v>141.54288964607025</c:v>
                </c:pt>
                <c:pt idx="2585">
                  <c:v>150.26836596311784</c:v>
                </c:pt>
                <c:pt idx="2586">
                  <c:v>269.41631703236357</c:v>
                </c:pt>
                <c:pt idx="2587">
                  <c:v>136.46787220248461</c:v>
                </c:pt>
                <c:pt idx="2588">
                  <c:v>36.199584982952032</c:v>
                </c:pt>
                <c:pt idx="2589">
                  <c:v>18.982153053036839</c:v>
                </c:pt>
                <c:pt idx="2590">
                  <c:v>20.236876733462044</c:v>
                </c:pt>
                <c:pt idx="2591">
                  <c:v>26.241884641502793</c:v>
                </c:pt>
                <c:pt idx="2592">
                  <c:v>50.414902028835684</c:v>
                </c:pt>
                <c:pt idx="2593">
                  <c:v>266.97211004528248</c:v>
                </c:pt>
                <c:pt idx="2594">
                  <c:v>245.64858907548887</c:v>
                </c:pt>
                <c:pt idx="2595">
                  <c:v>56.88610216113657</c:v>
                </c:pt>
                <c:pt idx="2596">
                  <c:v>62.032187572475181</c:v>
                </c:pt>
                <c:pt idx="2597">
                  <c:v>17.120288033858678</c:v>
                </c:pt>
                <c:pt idx="2598">
                  <c:v>36.458119314549641</c:v>
                </c:pt>
                <c:pt idx="2599">
                  <c:v>275.77547479209568</c:v>
                </c:pt>
                <c:pt idx="2600">
                  <c:v>32.666083618182839</c:v>
                </c:pt>
                <c:pt idx="2601">
                  <c:v>30.228790884157448</c:v>
                </c:pt>
                <c:pt idx="2602">
                  <c:v>26.764829574340933</c:v>
                </c:pt>
                <c:pt idx="2603">
                  <c:v>20.371249454688588</c:v>
                </c:pt>
                <c:pt idx="2604">
                  <c:v>32.615693625403459</c:v>
                </c:pt>
                <c:pt idx="2605">
                  <c:v>19.230983973931082</c:v>
                </c:pt>
                <c:pt idx="2606">
                  <c:v>17.267249193372102</c:v>
                </c:pt>
                <c:pt idx="2607">
                  <c:v>24.797787880907453</c:v>
                </c:pt>
                <c:pt idx="2608">
                  <c:v>256.18741379035083</c:v>
                </c:pt>
                <c:pt idx="2609">
                  <c:v>269.86833792063999</c:v>
                </c:pt>
                <c:pt idx="2610">
                  <c:v>39.721472033748107</c:v>
                </c:pt>
                <c:pt idx="2611">
                  <c:v>35.041706636208978</c:v>
                </c:pt>
                <c:pt idx="2612">
                  <c:v>34.795086843843976</c:v>
                </c:pt>
                <c:pt idx="2613">
                  <c:v>29.542381042356809</c:v>
                </c:pt>
                <c:pt idx="2614">
                  <c:v>32.137723229198158</c:v>
                </c:pt>
                <c:pt idx="2615">
                  <c:v>30.631565341888525</c:v>
                </c:pt>
                <c:pt idx="2616">
                  <c:v>19.505718678819548</c:v>
                </c:pt>
                <c:pt idx="2617">
                  <c:v>275.69603219765833</c:v>
                </c:pt>
                <c:pt idx="2618">
                  <c:v>56.870624426100747</c:v>
                </c:pt>
                <c:pt idx="2619">
                  <c:v>17.504304040960733</c:v>
                </c:pt>
                <c:pt idx="2620">
                  <c:v>114.09430237404007</c:v>
                </c:pt>
                <c:pt idx="2621">
                  <c:v>97.544437237093319</c:v>
                </c:pt>
                <c:pt idx="2622">
                  <c:v>113.56134308894177</c:v>
                </c:pt>
                <c:pt idx="2623">
                  <c:v>39.398471700566354</c:v>
                </c:pt>
                <c:pt idx="2624">
                  <c:v>27.895996521393805</c:v>
                </c:pt>
                <c:pt idx="2625">
                  <c:v>17.564253383656109</c:v>
                </c:pt>
                <c:pt idx="2626">
                  <c:v>22.646389620078413</c:v>
                </c:pt>
                <c:pt idx="2627">
                  <c:v>252.87089756024136</c:v>
                </c:pt>
                <c:pt idx="2628">
                  <c:v>240.74752990346201</c:v>
                </c:pt>
                <c:pt idx="2629">
                  <c:v>271.19903494820704</c:v>
                </c:pt>
                <c:pt idx="2630">
                  <c:v>47.978804162674521</c:v>
                </c:pt>
                <c:pt idx="2631">
                  <c:v>50.308182132041352</c:v>
                </c:pt>
                <c:pt idx="2632">
                  <c:v>44.593006696684228</c:v>
                </c:pt>
                <c:pt idx="2633">
                  <c:v>70.936390218450043</c:v>
                </c:pt>
                <c:pt idx="2634">
                  <c:v>271.2887769127791</c:v>
                </c:pt>
                <c:pt idx="2635">
                  <c:v>30.74623936275686</c:v>
                </c:pt>
                <c:pt idx="2636">
                  <c:v>98.794466481036878</c:v>
                </c:pt>
                <c:pt idx="2637">
                  <c:v>118.30978977854377</c:v>
                </c:pt>
                <c:pt idx="2638">
                  <c:v>28.795699213094828</c:v>
                </c:pt>
                <c:pt idx="2639">
                  <c:v>12.367284103932729</c:v>
                </c:pt>
                <c:pt idx="2640">
                  <c:v>16.785248041287254</c:v>
                </c:pt>
                <c:pt idx="2641">
                  <c:v>20.624981325490154</c:v>
                </c:pt>
                <c:pt idx="2642">
                  <c:v>32.503759597044635</c:v>
                </c:pt>
                <c:pt idx="2643">
                  <c:v>34.10824632196168</c:v>
                </c:pt>
                <c:pt idx="2644">
                  <c:v>42.707464274097397</c:v>
                </c:pt>
                <c:pt idx="2645">
                  <c:v>37.879101224855248</c:v>
                </c:pt>
                <c:pt idx="2646">
                  <c:v>14.204561772862661</c:v>
                </c:pt>
                <c:pt idx="2647">
                  <c:v>36.563726726615464</c:v>
                </c:pt>
                <c:pt idx="2648">
                  <c:v>21.835128629778055</c:v>
                </c:pt>
                <c:pt idx="2649">
                  <c:v>45.612387731252397</c:v>
                </c:pt>
                <c:pt idx="2650">
                  <c:v>6.6750541701236408</c:v>
                </c:pt>
                <c:pt idx="2651">
                  <c:v>21.696244992757354</c:v>
                </c:pt>
                <c:pt idx="2652">
                  <c:v>260.21572898994589</c:v>
                </c:pt>
                <c:pt idx="2653">
                  <c:v>5.1211234937569365</c:v>
                </c:pt>
                <c:pt idx="2654">
                  <c:v>20.507141665607989</c:v>
                </c:pt>
                <c:pt idx="2655">
                  <c:v>279.71795677909563</c:v>
                </c:pt>
                <c:pt idx="2656">
                  <c:v>42.802144079400009</c:v>
                </c:pt>
                <c:pt idx="2657">
                  <c:v>259.70751764658587</c:v>
                </c:pt>
                <c:pt idx="2658">
                  <c:v>63.382115815996329</c:v>
                </c:pt>
                <c:pt idx="2659">
                  <c:v>44.880598224488793</c:v>
                </c:pt>
                <c:pt idx="2660">
                  <c:v>17.362944112160761</c:v>
                </c:pt>
                <c:pt idx="2661">
                  <c:v>11.650137604657631</c:v>
                </c:pt>
                <c:pt idx="2662">
                  <c:v>24.583635099871465</c:v>
                </c:pt>
                <c:pt idx="2663">
                  <c:v>39.974839175998362</c:v>
                </c:pt>
                <c:pt idx="2664">
                  <c:v>21.537342981210017</c:v>
                </c:pt>
                <c:pt idx="2665">
                  <c:v>62.092592668971122</c:v>
                </c:pt>
                <c:pt idx="2666">
                  <c:v>53.828565338645213</c:v>
                </c:pt>
                <c:pt idx="2667">
                  <c:v>28.810297949055915</c:v>
                </c:pt>
                <c:pt idx="2668">
                  <c:v>15.80400989909978</c:v>
                </c:pt>
                <c:pt idx="2669">
                  <c:v>21.991283137406842</c:v>
                </c:pt>
                <c:pt idx="2670">
                  <c:v>34.522273663508777</c:v>
                </c:pt>
                <c:pt idx="2671">
                  <c:v>9.6566155403076124</c:v>
                </c:pt>
                <c:pt idx="2672">
                  <c:v>21.980213150043078</c:v>
                </c:pt>
                <c:pt idx="2673">
                  <c:v>262.53708211768958</c:v>
                </c:pt>
                <c:pt idx="2674">
                  <c:v>50.623236500410499</c:v>
                </c:pt>
                <c:pt idx="2675">
                  <c:v>232.17569278382641</c:v>
                </c:pt>
                <c:pt idx="2676">
                  <c:v>36.34090723951968</c:v>
                </c:pt>
                <c:pt idx="2677">
                  <c:v>8.4537771981206618</c:v>
                </c:pt>
                <c:pt idx="2678">
                  <c:v>34.451366646311783</c:v>
                </c:pt>
                <c:pt idx="2679">
                  <c:v>53.889021843674158</c:v>
                </c:pt>
                <c:pt idx="2680">
                  <c:v>16.93212620694317</c:v>
                </c:pt>
                <c:pt idx="2681">
                  <c:v>19.232202988092038</c:v>
                </c:pt>
                <c:pt idx="2682">
                  <c:v>36.021512571244379</c:v>
                </c:pt>
                <c:pt idx="2683">
                  <c:v>35.761226564643025</c:v>
                </c:pt>
                <c:pt idx="2684">
                  <c:v>32.752195485063723</c:v>
                </c:pt>
                <c:pt idx="2685">
                  <c:v>20.871357387802881</c:v>
                </c:pt>
                <c:pt idx="2686">
                  <c:v>22.03928350077102</c:v>
                </c:pt>
                <c:pt idx="2687">
                  <c:v>10.525464486814688</c:v>
                </c:pt>
                <c:pt idx="2688">
                  <c:v>16.754613213684038</c:v>
                </c:pt>
                <c:pt idx="2689">
                  <c:v>27.032450835248646</c:v>
                </c:pt>
                <c:pt idx="2690">
                  <c:v>21.147303023425334</c:v>
                </c:pt>
                <c:pt idx="2691">
                  <c:v>45.852609319448916</c:v>
                </c:pt>
                <c:pt idx="2692">
                  <c:v>23.607438014981334</c:v>
                </c:pt>
                <c:pt idx="2693">
                  <c:v>9.7251905295873833</c:v>
                </c:pt>
                <c:pt idx="2694">
                  <c:v>19.509001785564102</c:v>
                </c:pt>
                <c:pt idx="2695">
                  <c:v>35.312366356001753</c:v>
                </c:pt>
                <c:pt idx="2696">
                  <c:v>40.172547549237507</c:v>
                </c:pt>
                <c:pt idx="2697">
                  <c:v>31.570797961939981</c:v>
                </c:pt>
                <c:pt idx="2698">
                  <c:v>40.184925539641156</c:v>
                </c:pt>
                <c:pt idx="2699">
                  <c:v>115.38966266881947</c:v>
                </c:pt>
                <c:pt idx="2700">
                  <c:v>34.222715016012856</c:v>
                </c:pt>
                <c:pt idx="2701">
                  <c:v>99.985971008577295</c:v>
                </c:pt>
                <c:pt idx="2702">
                  <c:v>40.299742155695704</c:v>
                </c:pt>
                <c:pt idx="2703">
                  <c:v>114.34992206630008</c:v>
                </c:pt>
                <c:pt idx="2704">
                  <c:v>117.2269294133294</c:v>
                </c:pt>
                <c:pt idx="2705">
                  <c:v>107.589766209334</c:v>
                </c:pt>
                <c:pt idx="2706">
                  <c:v>117.86544020647186</c:v>
                </c:pt>
                <c:pt idx="2707">
                  <c:v>12.323400495468981</c:v>
                </c:pt>
                <c:pt idx="2708">
                  <c:v>255.44598884131079</c:v>
                </c:pt>
                <c:pt idx="2709">
                  <c:v>242.61417674773514</c:v>
                </c:pt>
                <c:pt idx="2710">
                  <c:v>29.281720652137814</c:v>
                </c:pt>
                <c:pt idx="2711">
                  <c:v>33.9174199063022</c:v>
                </c:pt>
                <c:pt idx="2712">
                  <c:v>33.463959737190429</c:v>
                </c:pt>
                <c:pt idx="2713">
                  <c:v>261.07180342198694</c:v>
                </c:pt>
                <c:pt idx="2714">
                  <c:v>276.20198939319442</c:v>
                </c:pt>
                <c:pt idx="2715">
                  <c:v>52.391192247207343</c:v>
                </c:pt>
                <c:pt idx="2716">
                  <c:v>24.288428305737732</c:v>
                </c:pt>
                <c:pt idx="2717">
                  <c:v>23.441527138807356</c:v>
                </c:pt>
                <c:pt idx="2718">
                  <c:v>260.31680444779846</c:v>
                </c:pt>
                <c:pt idx="2719">
                  <c:v>20.226817998601515</c:v>
                </c:pt>
                <c:pt idx="2720">
                  <c:v>29.066402715506218</c:v>
                </c:pt>
                <c:pt idx="2721">
                  <c:v>15.104038324131059</c:v>
                </c:pt>
                <c:pt idx="2722">
                  <c:v>17.931964663642518</c:v>
                </c:pt>
                <c:pt idx="2723">
                  <c:v>119.41637312774441</c:v>
                </c:pt>
                <c:pt idx="2724">
                  <c:v>107.16346963310139</c:v>
                </c:pt>
                <c:pt idx="2725">
                  <c:v>96.426164229123629</c:v>
                </c:pt>
                <c:pt idx="2726">
                  <c:v>115.09404741797526</c:v>
                </c:pt>
                <c:pt idx="2727">
                  <c:v>35.99222386213799</c:v>
                </c:pt>
                <c:pt idx="2728">
                  <c:v>251.41255216029165</c:v>
                </c:pt>
                <c:pt idx="2729">
                  <c:v>65.601368457440614</c:v>
                </c:pt>
                <c:pt idx="2730">
                  <c:v>18.285839520160501</c:v>
                </c:pt>
                <c:pt idx="2731">
                  <c:v>39.12750794476257</c:v>
                </c:pt>
                <c:pt idx="2732">
                  <c:v>38.050474655155938</c:v>
                </c:pt>
                <c:pt idx="2733">
                  <c:v>8.173318001452607</c:v>
                </c:pt>
                <c:pt idx="2734">
                  <c:v>37.084864520462496</c:v>
                </c:pt>
                <c:pt idx="2735">
                  <c:v>15.244448426039224</c:v>
                </c:pt>
                <c:pt idx="2736">
                  <c:v>37.178577586638525</c:v>
                </c:pt>
                <c:pt idx="2737">
                  <c:v>20.363369465335843</c:v>
                </c:pt>
                <c:pt idx="2738">
                  <c:v>255.42357628260086</c:v>
                </c:pt>
                <c:pt idx="2739">
                  <c:v>12.103908824972498</c:v>
                </c:pt>
                <c:pt idx="2740">
                  <c:v>24.245310574808681</c:v>
                </c:pt>
                <c:pt idx="2741">
                  <c:v>31.912751164284366</c:v>
                </c:pt>
                <c:pt idx="2742">
                  <c:v>28.651783309840432</c:v>
                </c:pt>
                <c:pt idx="2743">
                  <c:v>27.813217451845098</c:v>
                </c:pt>
                <c:pt idx="2744">
                  <c:v>9.0418559556490781</c:v>
                </c:pt>
                <c:pt idx="2745">
                  <c:v>28.223479021488728</c:v>
                </c:pt>
                <c:pt idx="2746">
                  <c:v>120.79816756655465</c:v>
                </c:pt>
                <c:pt idx="2747">
                  <c:v>15.953360954285245</c:v>
                </c:pt>
                <c:pt idx="2748">
                  <c:v>5.7079555904319577</c:v>
                </c:pt>
                <c:pt idx="2749">
                  <c:v>20.115568670072101</c:v>
                </c:pt>
                <c:pt idx="2750">
                  <c:v>260.17939298001869</c:v>
                </c:pt>
                <c:pt idx="2751">
                  <c:v>273.63841974704764</c:v>
                </c:pt>
                <c:pt idx="2752">
                  <c:v>45.534690704929758</c:v>
                </c:pt>
                <c:pt idx="2753">
                  <c:v>21.349133871464684</c:v>
                </c:pt>
                <c:pt idx="2754">
                  <c:v>34.50712113945886</c:v>
                </c:pt>
                <c:pt idx="2755">
                  <c:v>11.852483453840406</c:v>
                </c:pt>
                <c:pt idx="2756">
                  <c:v>19.762801014559006</c:v>
                </c:pt>
                <c:pt idx="2757">
                  <c:v>46.309502311991473</c:v>
                </c:pt>
                <c:pt idx="2758">
                  <c:v>11.413460398516403</c:v>
                </c:pt>
                <c:pt idx="2759">
                  <c:v>20.73320964504385</c:v>
                </c:pt>
                <c:pt idx="2760">
                  <c:v>30.944319244376782</c:v>
                </c:pt>
                <c:pt idx="2761">
                  <c:v>41.039920417047867</c:v>
                </c:pt>
                <c:pt idx="2762">
                  <c:v>29.780895167886616</c:v>
                </c:pt>
                <c:pt idx="2763">
                  <c:v>50.856593588386218</c:v>
                </c:pt>
                <c:pt idx="2764">
                  <c:v>25.427363254702986</c:v>
                </c:pt>
                <c:pt idx="2765">
                  <c:v>258.51935105184532</c:v>
                </c:pt>
                <c:pt idx="2766">
                  <c:v>260.07946346474364</c:v>
                </c:pt>
                <c:pt idx="2767">
                  <c:v>258.36889723497382</c:v>
                </c:pt>
                <c:pt idx="2768">
                  <c:v>263.25807248914799</c:v>
                </c:pt>
                <c:pt idx="2769">
                  <c:v>254.74500136975939</c:v>
                </c:pt>
                <c:pt idx="2770">
                  <c:v>262.88976752671169</c:v>
                </c:pt>
                <c:pt idx="2771">
                  <c:v>28.851522239862543</c:v>
                </c:pt>
                <c:pt idx="2772">
                  <c:v>43.146048867888027</c:v>
                </c:pt>
                <c:pt idx="2773">
                  <c:v>34.625139983239627</c:v>
                </c:pt>
                <c:pt idx="2774">
                  <c:v>34.766452142789348</c:v>
                </c:pt>
                <c:pt idx="2775">
                  <c:v>9.3563667023679429</c:v>
                </c:pt>
                <c:pt idx="2776">
                  <c:v>25.846606781762016</c:v>
                </c:pt>
                <c:pt idx="2777">
                  <c:v>21.199870084793616</c:v>
                </c:pt>
                <c:pt idx="2778">
                  <c:v>275.10704584869001</c:v>
                </c:pt>
                <c:pt idx="2779">
                  <c:v>279.84125519552151</c:v>
                </c:pt>
                <c:pt idx="2780">
                  <c:v>261.03481339210214</c:v>
                </c:pt>
                <c:pt idx="2781">
                  <c:v>34.926201042063347</c:v>
                </c:pt>
                <c:pt idx="2782">
                  <c:v>47.911794149412025</c:v>
                </c:pt>
                <c:pt idx="2783">
                  <c:v>8.7829371915933869</c:v>
                </c:pt>
                <c:pt idx="2784">
                  <c:v>14.839855951764084</c:v>
                </c:pt>
                <c:pt idx="2785">
                  <c:v>18.257759938213621</c:v>
                </c:pt>
                <c:pt idx="2786">
                  <c:v>34.781995034708117</c:v>
                </c:pt>
                <c:pt idx="2787">
                  <c:v>25.289950908525171</c:v>
                </c:pt>
                <c:pt idx="2788">
                  <c:v>8.382465244773929</c:v>
                </c:pt>
                <c:pt idx="2789">
                  <c:v>27.036911109551387</c:v>
                </c:pt>
                <c:pt idx="2790">
                  <c:v>31.884132150702246</c:v>
                </c:pt>
                <c:pt idx="2791">
                  <c:v>142.01773812425566</c:v>
                </c:pt>
                <c:pt idx="2792">
                  <c:v>269.70857324614963</c:v>
                </c:pt>
                <c:pt idx="2793">
                  <c:v>254.70505379736744</c:v>
                </c:pt>
                <c:pt idx="2794">
                  <c:v>12.381422800558086</c:v>
                </c:pt>
                <c:pt idx="2795">
                  <c:v>24.337065956878483</c:v>
                </c:pt>
                <c:pt idx="2796">
                  <c:v>65.447385234238595</c:v>
                </c:pt>
                <c:pt idx="2797">
                  <c:v>30.809918330451186</c:v>
                </c:pt>
                <c:pt idx="2798">
                  <c:v>29.830954365966932</c:v>
                </c:pt>
                <c:pt idx="2799">
                  <c:v>16.928083506977828</c:v>
                </c:pt>
                <c:pt idx="2800">
                  <c:v>8.4925469480129117</c:v>
                </c:pt>
                <c:pt idx="2801">
                  <c:v>44.929569627023241</c:v>
                </c:pt>
                <c:pt idx="2802">
                  <c:v>16.878577075093975</c:v>
                </c:pt>
                <c:pt idx="2803">
                  <c:v>16.970742768380159</c:v>
                </c:pt>
                <c:pt idx="2804">
                  <c:v>256.65784145694994</c:v>
                </c:pt>
                <c:pt idx="2805">
                  <c:v>244.72807805262084</c:v>
                </c:pt>
                <c:pt idx="2806">
                  <c:v>55.137848710442441</c:v>
                </c:pt>
                <c:pt idx="2807">
                  <c:v>42.384989953271834</c:v>
                </c:pt>
                <c:pt idx="2808">
                  <c:v>63.668260109531673</c:v>
                </c:pt>
                <c:pt idx="2809">
                  <c:v>9.8444654993558416</c:v>
                </c:pt>
                <c:pt idx="2810">
                  <c:v>37.134088078398868</c:v>
                </c:pt>
                <c:pt idx="2811">
                  <c:v>33.979715977906437</c:v>
                </c:pt>
                <c:pt idx="2812">
                  <c:v>265.79484694129053</c:v>
                </c:pt>
                <c:pt idx="2813">
                  <c:v>266.33189382359325</c:v>
                </c:pt>
                <c:pt idx="2814">
                  <c:v>62.263248356908541</c:v>
                </c:pt>
                <c:pt idx="2815">
                  <c:v>26.165598785446583</c:v>
                </c:pt>
                <c:pt idx="2816">
                  <c:v>37.334287260212946</c:v>
                </c:pt>
                <c:pt idx="2817">
                  <c:v>25.740714203801417</c:v>
                </c:pt>
                <c:pt idx="2818">
                  <c:v>26.852997822444408</c:v>
                </c:pt>
                <c:pt idx="2819">
                  <c:v>22.399572296612234</c:v>
                </c:pt>
                <c:pt idx="2820">
                  <c:v>32.646421722560802</c:v>
                </c:pt>
                <c:pt idx="2821">
                  <c:v>35.48975812941589</c:v>
                </c:pt>
                <c:pt idx="2822">
                  <c:v>19.750636777458794</c:v>
                </c:pt>
                <c:pt idx="2823">
                  <c:v>38.474428030281594</c:v>
                </c:pt>
                <c:pt idx="2824">
                  <c:v>49.13905424857068</c:v>
                </c:pt>
                <c:pt idx="2825">
                  <c:v>15.256702310136006</c:v>
                </c:pt>
                <c:pt idx="2826">
                  <c:v>143.07860737367375</c:v>
                </c:pt>
                <c:pt idx="2827">
                  <c:v>24.288528664612656</c:v>
                </c:pt>
                <c:pt idx="2828">
                  <c:v>6.9431834258993916</c:v>
                </c:pt>
                <c:pt idx="2829">
                  <c:v>28.090577294073022</c:v>
                </c:pt>
                <c:pt idx="2830">
                  <c:v>251.87989331192404</c:v>
                </c:pt>
                <c:pt idx="2831">
                  <c:v>13.172722418372798</c:v>
                </c:pt>
                <c:pt idx="2832">
                  <c:v>32.393621049200476</c:v>
                </c:pt>
                <c:pt idx="2833">
                  <c:v>27.485201997273531</c:v>
                </c:pt>
                <c:pt idx="2834">
                  <c:v>10.353603419704479</c:v>
                </c:pt>
                <c:pt idx="2835">
                  <c:v>8.0023777935255964</c:v>
                </c:pt>
                <c:pt idx="2836">
                  <c:v>17.903547079189941</c:v>
                </c:pt>
                <c:pt idx="2837">
                  <c:v>18.54862555108199</c:v>
                </c:pt>
                <c:pt idx="2838">
                  <c:v>254.434471996941</c:v>
                </c:pt>
                <c:pt idx="2839">
                  <c:v>37.007605042015115</c:v>
                </c:pt>
                <c:pt idx="2840">
                  <c:v>11.722156650315757</c:v>
                </c:pt>
                <c:pt idx="2841">
                  <c:v>30.289607124748017</c:v>
                </c:pt>
                <c:pt idx="2842">
                  <c:v>44.007678583429893</c:v>
                </c:pt>
                <c:pt idx="2843">
                  <c:v>59.331018598666809</c:v>
                </c:pt>
                <c:pt idx="2844">
                  <c:v>24.213650328274628</c:v>
                </c:pt>
                <c:pt idx="2845">
                  <c:v>38.288896443639189</c:v>
                </c:pt>
                <c:pt idx="2846">
                  <c:v>6.7916386150095995</c:v>
                </c:pt>
                <c:pt idx="2847">
                  <c:v>270.74683379938421</c:v>
                </c:pt>
                <c:pt idx="2848">
                  <c:v>58.370015352979877</c:v>
                </c:pt>
                <c:pt idx="2849">
                  <c:v>243.58731295759324</c:v>
                </c:pt>
                <c:pt idx="2850">
                  <c:v>5.4866545236093671</c:v>
                </c:pt>
                <c:pt idx="2851">
                  <c:v>117.5398998469193</c:v>
                </c:pt>
                <c:pt idx="2852">
                  <c:v>23.038695263509958</c:v>
                </c:pt>
                <c:pt idx="2853">
                  <c:v>259.69176233431835</c:v>
                </c:pt>
                <c:pt idx="2854">
                  <c:v>26.992276249786443</c:v>
                </c:pt>
                <c:pt idx="2855">
                  <c:v>24.339553360406484</c:v>
                </c:pt>
                <c:pt idx="2856">
                  <c:v>241.84249433957726</c:v>
                </c:pt>
                <c:pt idx="2857">
                  <c:v>118.10476869781083</c:v>
                </c:pt>
                <c:pt idx="2858">
                  <c:v>29.73136440008631</c:v>
                </c:pt>
                <c:pt idx="2859">
                  <c:v>25.123776418060562</c:v>
                </c:pt>
                <c:pt idx="2860">
                  <c:v>14.407905803061446</c:v>
                </c:pt>
                <c:pt idx="2861">
                  <c:v>19.087908961382169</c:v>
                </c:pt>
                <c:pt idx="2862">
                  <c:v>34.431226474286973</c:v>
                </c:pt>
                <c:pt idx="2863">
                  <c:v>25.961652073094221</c:v>
                </c:pt>
                <c:pt idx="2864">
                  <c:v>41.876187150848828</c:v>
                </c:pt>
                <c:pt idx="2865">
                  <c:v>262.34997331412433</c:v>
                </c:pt>
                <c:pt idx="2866">
                  <c:v>25.255522458082542</c:v>
                </c:pt>
                <c:pt idx="2867">
                  <c:v>118.83717078861831</c:v>
                </c:pt>
                <c:pt idx="2868">
                  <c:v>110.60339486864218</c:v>
                </c:pt>
                <c:pt idx="2869">
                  <c:v>12.761575824477255</c:v>
                </c:pt>
                <c:pt idx="2870">
                  <c:v>37.563588109439422</c:v>
                </c:pt>
                <c:pt idx="2871">
                  <c:v>244.16740903129036</c:v>
                </c:pt>
                <c:pt idx="2872">
                  <c:v>16.679868526316952</c:v>
                </c:pt>
                <c:pt idx="2873">
                  <c:v>16.479585115758432</c:v>
                </c:pt>
                <c:pt idx="2874">
                  <c:v>20.691261480195443</c:v>
                </c:pt>
                <c:pt idx="2875">
                  <c:v>265.58863184896705</c:v>
                </c:pt>
                <c:pt idx="2876">
                  <c:v>256.56039456641406</c:v>
                </c:pt>
                <c:pt idx="2877">
                  <c:v>42.289229490296236</c:v>
                </c:pt>
                <c:pt idx="2878">
                  <c:v>27.762718515322323</c:v>
                </c:pt>
                <c:pt idx="2879">
                  <c:v>18.696842112732014</c:v>
                </c:pt>
                <c:pt idx="2880">
                  <c:v>36.446831736445802</c:v>
                </c:pt>
                <c:pt idx="2881">
                  <c:v>254.05054386845833</c:v>
                </c:pt>
                <c:pt idx="2882">
                  <c:v>260.42265729983308</c:v>
                </c:pt>
                <c:pt idx="2883">
                  <c:v>263.61819880858144</c:v>
                </c:pt>
                <c:pt idx="2884">
                  <c:v>50.921419422585402</c:v>
                </c:pt>
                <c:pt idx="2885">
                  <c:v>28.281557142572886</c:v>
                </c:pt>
                <c:pt idx="2886">
                  <c:v>13.067973763028274</c:v>
                </c:pt>
                <c:pt idx="2887">
                  <c:v>258.12988807088357</c:v>
                </c:pt>
                <c:pt idx="2888">
                  <c:v>29.594653761423505</c:v>
                </c:pt>
                <c:pt idx="2889">
                  <c:v>29.786809444016086</c:v>
                </c:pt>
                <c:pt idx="2890">
                  <c:v>33.883598010772808</c:v>
                </c:pt>
                <c:pt idx="2891">
                  <c:v>26.913255038297837</c:v>
                </c:pt>
                <c:pt idx="2892">
                  <c:v>24.172173660419013</c:v>
                </c:pt>
                <c:pt idx="2893">
                  <c:v>17.552505899636522</c:v>
                </c:pt>
                <c:pt idx="2894">
                  <c:v>261.23134420836317</c:v>
                </c:pt>
                <c:pt idx="2895">
                  <c:v>41.32828842150623</c:v>
                </c:pt>
                <c:pt idx="2896">
                  <c:v>242.01151415443564</c:v>
                </c:pt>
                <c:pt idx="2897">
                  <c:v>33.578566606905163</c:v>
                </c:pt>
                <c:pt idx="2898">
                  <c:v>17.808074430663329</c:v>
                </c:pt>
                <c:pt idx="2899">
                  <c:v>39.137699336511176</c:v>
                </c:pt>
                <c:pt idx="2900">
                  <c:v>16.378299285044804</c:v>
                </c:pt>
                <c:pt idx="2901">
                  <c:v>24.616697046819787</c:v>
                </c:pt>
                <c:pt idx="2902">
                  <c:v>111.04639072023841</c:v>
                </c:pt>
                <c:pt idx="2903">
                  <c:v>31.308752588946582</c:v>
                </c:pt>
                <c:pt idx="2904">
                  <c:v>51.750655284470312</c:v>
                </c:pt>
                <c:pt idx="2905">
                  <c:v>30.739579170641477</c:v>
                </c:pt>
                <c:pt idx="2906">
                  <c:v>31.626105907306687</c:v>
                </c:pt>
                <c:pt idx="2907">
                  <c:v>33.670967277107117</c:v>
                </c:pt>
                <c:pt idx="2908">
                  <c:v>249.02403937410131</c:v>
                </c:pt>
                <c:pt idx="2909">
                  <c:v>251.35212988468481</c:v>
                </c:pt>
                <c:pt idx="2910">
                  <c:v>112.46888091713301</c:v>
                </c:pt>
                <c:pt idx="2911">
                  <c:v>31.005609684224851</c:v>
                </c:pt>
                <c:pt idx="2912">
                  <c:v>44.769050789707414</c:v>
                </c:pt>
                <c:pt idx="2913">
                  <c:v>58.607514885807198</c:v>
                </c:pt>
                <c:pt idx="2914">
                  <c:v>31.835080812987428</c:v>
                </c:pt>
                <c:pt idx="2915">
                  <c:v>41.467083996287833</c:v>
                </c:pt>
                <c:pt idx="2916">
                  <c:v>117.34639265367923</c:v>
                </c:pt>
                <c:pt idx="2917">
                  <c:v>123.07440431274944</c:v>
                </c:pt>
                <c:pt idx="2918">
                  <c:v>17.737104609210149</c:v>
                </c:pt>
                <c:pt idx="2919">
                  <c:v>242.24548371203375</c:v>
                </c:pt>
                <c:pt idx="2920">
                  <c:v>236.17631253292495</c:v>
                </c:pt>
                <c:pt idx="2921">
                  <c:v>244.46086340260592</c:v>
                </c:pt>
                <c:pt idx="2922">
                  <c:v>23.390836038620257</c:v>
                </c:pt>
                <c:pt idx="2923">
                  <c:v>17.425411534469621</c:v>
                </c:pt>
                <c:pt idx="2924">
                  <c:v>25.721356900832017</c:v>
                </c:pt>
                <c:pt idx="2925">
                  <c:v>29.610877757636285</c:v>
                </c:pt>
                <c:pt idx="2926">
                  <c:v>15.507876774536427</c:v>
                </c:pt>
                <c:pt idx="2927">
                  <c:v>13.479954561431855</c:v>
                </c:pt>
                <c:pt idx="2928">
                  <c:v>29.44646792506223</c:v>
                </c:pt>
                <c:pt idx="2929">
                  <c:v>94.752414880400181</c:v>
                </c:pt>
                <c:pt idx="2930">
                  <c:v>124.01676618779619</c:v>
                </c:pt>
                <c:pt idx="2931">
                  <c:v>87.631628904031288</c:v>
                </c:pt>
                <c:pt idx="2932">
                  <c:v>38.256157202748874</c:v>
                </c:pt>
                <c:pt idx="2933">
                  <c:v>28.7272191503492</c:v>
                </c:pt>
                <c:pt idx="2934">
                  <c:v>34.395309034194753</c:v>
                </c:pt>
                <c:pt idx="2935">
                  <c:v>266.01415906808757</c:v>
                </c:pt>
                <c:pt idx="2936">
                  <c:v>35.970680817171555</c:v>
                </c:pt>
                <c:pt idx="2937">
                  <c:v>21.543708219418427</c:v>
                </c:pt>
                <c:pt idx="2938">
                  <c:v>250.43079505736171</c:v>
                </c:pt>
                <c:pt idx="2939">
                  <c:v>116.81467545507782</c:v>
                </c:pt>
                <c:pt idx="2940">
                  <c:v>115.93320192227723</c:v>
                </c:pt>
                <c:pt idx="2941">
                  <c:v>23.048330241754172</c:v>
                </c:pt>
                <c:pt idx="2942">
                  <c:v>31.211867765176564</c:v>
                </c:pt>
                <c:pt idx="2943">
                  <c:v>37.602006883275955</c:v>
                </c:pt>
                <c:pt idx="2944">
                  <c:v>63.24799174946935</c:v>
                </c:pt>
                <c:pt idx="2945">
                  <c:v>119.1351178600524</c:v>
                </c:pt>
                <c:pt idx="2946">
                  <c:v>102.47106213556478</c:v>
                </c:pt>
                <c:pt idx="2947">
                  <c:v>29.057851479495554</c:v>
                </c:pt>
                <c:pt idx="2948">
                  <c:v>32.506792506075122</c:v>
                </c:pt>
                <c:pt idx="2949">
                  <c:v>112.95007459490529</c:v>
                </c:pt>
                <c:pt idx="2950">
                  <c:v>109.85375830264611</c:v>
                </c:pt>
                <c:pt idx="2951">
                  <c:v>119.32822551237581</c:v>
                </c:pt>
                <c:pt idx="2952">
                  <c:v>114.22721645767155</c:v>
                </c:pt>
                <c:pt idx="2953">
                  <c:v>24.857617401633089</c:v>
                </c:pt>
                <c:pt idx="2954">
                  <c:v>24.382582863493017</c:v>
                </c:pt>
                <c:pt idx="2955">
                  <c:v>21.061048866414176</c:v>
                </c:pt>
                <c:pt idx="2956">
                  <c:v>32.098155186110404</c:v>
                </c:pt>
                <c:pt idx="2957">
                  <c:v>112.48093306644905</c:v>
                </c:pt>
                <c:pt idx="2958">
                  <c:v>110.47837762621728</c:v>
                </c:pt>
                <c:pt idx="2959">
                  <c:v>107.67085603153033</c:v>
                </c:pt>
                <c:pt idx="2960">
                  <c:v>110.27542959675107</c:v>
                </c:pt>
                <c:pt idx="2961">
                  <c:v>94.447749342894298</c:v>
                </c:pt>
                <c:pt idx="2962">
                  <c:v>85.805112097204798</c:v>
                </c:pt>
                <c:pt idx="2963">
                  <c:v>124.35416496933844</c:v>
                </c:pt>
                <c:pt idx="2964">
                  <c:v>109.97418320665174</c:v>
                </c:pt>
                <c:pt idx="2965">
                  <c:v>117.30348003974002</c:v>
                </c:pt>
                <c:pt idx="2966">
                  <c:v>112.11198028030817</c:v>
                </c:pt>
                <c:pt idx="2967">
                  <c:v>22.988051094949</c:v>
                </c:pt>
                <c:pt idx="2968">
                  <c:v>38.376864762296421</c:v>
                </c:pt>
                <c:pt idx="2969">
                  <c:v>109.11984436585797</c:v>
                </c:pt>
                <c:pt idx="2970">
                  <c:v>7.1659186045393568</c:v>
                </c:pt>
                <c:pt idx="2971">
                  <c:v>31.052066642405617</c:v>
                </c:pt>
                <c:pt idx="2972">
                  <c:v>264.80415994779048</c:v>
                </c:pt>
                <c:pt idx="2973">
                  <c:v>256.119405086558</c:v>
                </c:pt>
                <c:pt idx="2974">
                  <c:v>255.70674946999659</c:v>
                </c:pt>
                <c:pt idx="2975">
                  <c:v>45.538209318399311</c:v>
                </c:pt>
                <c:pt idx="2976">
                  <c:v>47.631457798854683</c:v>
                </c:pt>
                <c:pt idx="2977">
                  <c:v>267.23748272149851</c:v>
                </c:pt>
                <c:pt idx="2978">
                  <c:v>261.2628087638451</c:v>
                </c:pt>
                <c:pt idx="2979">
                  <c:v>259.9106191632701</c:v>
                </c:pt>
                <c:pt idx="2980">
                  <c:v>32.464684959405787</c:v>
                </c:pt>
                <c:pt idx="2981">
                  <c:v>30.480022742120973</c:v>
                </c:pt>
                <c:pt idx="2982">
                  <c:v>9.1490545817257463</c:v>
                </c:pt>
                <c:pt idx="2983">
                  <c:v>244.98439404307783</c:v>
                </c:pt>
                <c:pt idx="2984">
                  <c:v>21.957652134297263</c:v>
                </c:pt>
                <c:pt idx="2985">
                  <c:v>48.196344991968189</c:v>
                </c:pt>
                <c:pt idx="2986">
                  <c:v>20.247826981668553</c:v>
                </c:pt>
                <c:pt idx="2987">
                  <c:v>24.805988929229553</c:v>
                </c:pt>
                <c:pt idx="2988">
                  <c:v>250.37017393475284</c:v>
                </c:pt>
                <c:pt idx="2989">
                  <c:v>31.197087202419787</c:v>
                </c:pt>
                <c:pt idx="2990">
                  <c:v>10.613447158516101</c:v>
                </c:pt>
                <c:pt idx="2991">
                  <c:v>45.929981326136584</c:v>
                </c:pt>
                <c:pt idx="2992">
                  <c:v>263.33429911762101</c:v>
                </c:pt>
                <c:pt idx="2993">
                  <c:v>27.760317557004289</c:v>
                </c:pt>
                <c:pt idx="2994">
                  <c:v>21.704019737627192</c:v>
                </c:pt>
                <c:pt idx="2995">
                  <c:v>52.814851111285243</c:v>
                </c:pt>
                <c:pt idx="2996">
                  <c:v>133.84072874330508</c:v>
                </c:pt>
                <c:pt idx="2997">
                  <c:v>97.765221114769815</c:v>
                </c:pt>
                <c:pt idx="2998">
                  <c:v>136.12541313544065</c:v>
                </c:pt>
                <c:pt idx="2999">
                  <c:v>109.67256161347341</c:v>
                </c:pt>
                <c:pt idx="3000">
                  <c:v>99.052562442608746</c:v>
                </c:pt>
                <c:pt idx="3001">
                  <c:v>20.706965152535975</c:v>
                </c:pt>
                <c:pt idx="3002">
                  <c:v>46.733622555500247</c:v>
                </c:pt>
                <c:pt idx="3003">
                  <c:v>253.77785428075293</c:v>
                </c:pt>
                <c:pt idx="3004">
                  <c:v>253.60340105972136</c:v>
                </c:pt>
                <c:pt idx="3005">
                  <c:v>70.110219712768114</c:v>
                </c:pt>
                <c:pt idx="3006">
                  <c:v>55.83817767028534</c:v>
                </c:pt>
                <c:pt idx="3007">
                  <c:v>42.467474862843659</c:v>
                </c:pt>
                <c:pt idx="3008">
                  <c:v>249.37443664143677</c:v>
                </c:pt>
                <c:pt idx="3009">
                  <c:v>40.978888173692617</c:v>
                </c:pt>
                <c:pt idx="3010">
                  <c:v>26.249866812736737</c:v>
                </c:pt>
                <c:pt idx="3011">
                  <c:v>28.656374079131304</c:v>
                </c:pt>
                <c:pt idx="3012">
                  <c:v>54.319460097968168</c:v>
                </c:pt>
                <c:pt idx="3013">
                  <c:v>261.64716464473571</c:v>
                </c:pt>
                <c:pt idx="3014">
                  <c:v>265.47915202179507</c:v>
                </c:pt>
                <c:pt idx="3015">
                  <c:v>109.60973048033101</c:v>
                </c:pt>
                <c:pt idx="3016">
                  <c:v>52.463474588641624</c:v>
                </c:pt>
                <c:pt idx="3017">
                  <c:v>109.71674575379393</c:v>
                </c:pt>
                <c:pt idx="3018">
                  <c:v>102.39987254618963</c:v>
                </c:pt>
                <c:pt idx="3019">
                  <c:v>25.144357289116801</c:v>
                </c:pt>
                <c:pt idx="3020">
                  <c:v>40.675181276060364</c:v>
                </c:pt>
                <c:pt idx="3021">
                  <c:v>13.228986720697611</c:v>
                </c:pt>
                <c:pt idx="3022">
                  <c:v>47.37032140586107</c:v>
                </c:pt>
                <c:pt idx="3023">
                  <c:v>21.561598433167315</c:v>
                </c:pt>
                <c:pt idx="3024">
                  <c:v>40.325747040493852</c:v>
                </c:pt>
                <c:pt idx="3025">
                  <c:v>57.44879844839231</c:v>
                </c:pt>
                <c:pt idx="3026">
                  <c:v>269.77213209193826</c:v>
                </c:pt>
                <c:pt idx="3027">
                  <c:v>109.39069536980442</c:v>
                </c:pt>
                <c:pt idx="3028">
                  <c:v>114.28521300649622</c:v>
                </c:pt>
                <c:pt idx="3029">
                  <c:v>109.62315956972577</c:v>
                </c:pt>
                <c:pt idx="3030">
                  <c:v>34.152389569669204</c:v>
                </c:pt>
                <c:pt idx="3031">
                  <c:v>246.44022755674047</c:v>
                </c:pt>
                <c:pt idx="3032">
                  <c:v>119.08140329961978</c:v>
                </c:pt>
                <c:pt idx="3033">
                  <c:v>110.07732611540791</c:v>
                </c:pt>
                <c:pt idx="3034">
                  <c:v>103.22136225429995</c:v>
                </c:pt>
                <c:pt idx="3035">
                  <c:v>115.77817147054077</c:v>
                </c:pt>
                <c:pt idx="3036">
                  <c:v>111.31296350996851</c:v>
                </c:pt>
                <c:pt idx="3037">
                  <c:v>28.666553296138396</c:v>
                </c:pt>
                <c:pt idx="3038">
                  <c:v>30.814579612116155</c:v>
                </c:pt>
                <c:pt idx="3039">
                  <c:v>246.11550916774834</c:v>
                </c:pt>
                <c:pt idx="3040">
                  <c:v>124.08544842010379</c:v>
                </c:pt>
                <c:pt idx="3041">
                  <c:v>103.8176190667244</c:v>
                </c:pt>
                <c:pt idx="3042">
                  <c:v>106.65528934188815</c:v>
                </c:pt>
                <c:pt idx="3043">
                  <c:v>123.86341684031582</c:v>
                </c:pt>
                <c:pt idx="3044">
                  <c:v>104.22871237049033</c:v>
                </c:pt>
                <c:pt idx="3045">
                  <c:v>104.91816805382798</c:v>
                </c:pt>
                <c:pt idx="3046">
                  <c:v>24.776206658603641</c:v>
                </c:pt>
                <c:pt idx="3047">
                  <c:v>23.914035187218161</c:v>
                </c:pt>
                <c:pt idx="3048">
                  <c:v>99.179430924648443</c:v>
                </c:pt>
                <c:pt idx="3049">
                  <c:v>101.08516631363227</c:v>
                </c:pt>
                <c:pt idx="3050">
                  <c:v>102.48755541704885</c:v>
                </c:pt>
                <c:pt idx="3051">
                  <c:v>90.468233424338024</c:v>
                </c:pt>
                <c:pt idx="3052">
                  <c:v>107.47210158956936</c:v>
                </c:pt>
                <c:pt idx="3053">
                  <c:v>21.209376687795118</c:v>
                </c:pt>
                <c:pt idx="3054">
                  <c:v>116.95534867923726</c:v>
                </c:pt>
                <c:pt idx="3055">
                  <c:v>15.847311091652333</c:v>
                </c:pt>
                <c:pt idx="3056">
                  <c:v>48.16390194758177</c:v>
                </c:pt>
                <c:pt idx="3057">
                  <c:v>33.109478667455605</c:v>
                </c:pt>
                <c:pt idx="3058">
                  <c:v>21.743939758718124</c:v>
                </c:pt>
                <c:pt idx="3059">
                  <c:v>248.44529894203686</c:v>
                </c:pt>
                <c:pt idx="3060">
                  <c:v>250.84573905407763</c:v>
                </c:pt>
                <c:pt idx="3061">
                  <c:v>72.405215769077074</c:v>
                </c:pt>
                <c:pt idx="3062">
                  <c:v>251.74632954649994</c:v>
                </c:pt>
                <c:pt idx="3063">
                  <c:v>251.0963092388443</c:v>
                </c:pt>
                <c:pt idx="3064">
                  <c:v>58.34239058624587</c:v>
                </c:pt>
                <c:pt idx="3065">
                  <c:v>22.280803167103063</c:v>
                </c:pt>
                <c:pt idx="3066">
                  <c:v>101.32897628272136</c:v>
                </c:pt>
                <c:pt idx="3067">
                  <c:v>108.65717587373908</c:v>
                </c:pt>
                <c:pt idx="3068">
                  <c:v>33.598924275210493</c:v>
                </c:pt>
                <c:pt idx="3069">
                  <c:v>263.35922667236389</c:v>
                </c:pt>
                <c:pt idx="3070">
                  <c:v>23.255772697412578</c:v>
                </c:pt>
                <c:pt idx="3071">
                  <c:v>106.48936944093383</c:v>
                </c:pt>
                <c:pt idx="3072">
                  <c:v>116.57237941238692</c:v>
                </c:pt>
                <c:pt idx="3073">
                  <c:v>121.75538005025788</c:v>
                </c:pt>
                <c:pt idx="3074">
                  <c:v>262.43824320432952</c:v>
                </c:pt>
                <c:pt idx="3075">
                  <c:v>38.773582533088359</c:v>
                </c:pt>
                <c:pt idx="3076">
                  <c:v>97.591815420609464</c:v>
                </c:pt>
                <c:pt idx="3077">
                  <c:v>102.65507014523294</c:v>
                </c:pt>
                <c:pt idx="3078">
                  <c:v>21.442811882960317</c:v>
                </c:pt>
                <c:pt idx="3079">
                  <c:v>21.21332368343662</c:v>
                </c:pt>
                <c:pt idx="3080">
                  <c:v>12.77084502688955</c:v>
                </c:pt>
                <c:pt idx="3081">
                  <c:v>23.294896168769061</c:v>
                </c:pt>
                <c:pt idx="3082">
                  <c:v>20.001564729460238</c:v>
                </c:pt>
                <c:pt idx="3083">
                  <c:v>22.557769354279486</c:v>
                </c:pt>
                <c:pt idx="3084">
                  <c:v>20.253551756577586</c:v>
                </c:pt>
                <c:pt idx="3085">
                  <c:v>21.235647333371968</c:v>
                </c:pt>
                <c:pt idx="3086">
                  <c:v>72.396699598493839</c:v>
                </c:pt>
                <c:pt idx="3087">
                  <c:v>40.119275802182131</c:v>
                </c:pt>
                <c:pt idx="3088">
                  <c:v>61.923688797259828</c:v>
                </c:pt>
                <c:pt idx="3089">
                  <c:v>279.1109714644856</c:v>
                </c:pt>
                <c:pt idx="3090">
                  <c:v>23.406272527155338</c:v>
                </c:pt>
                <c:pt idx="3091">
                  <c:v>24.195244958377881</c:v>
                </c:pt>
                <c:pt idx="3092">
                  <c:v>40.942762032448677</c:v>
                </c:pt>
                <c:pt idx="3093">
                  <c:v>36.234924941147689</c:v>
                </c:pt>
                <c:pt idx="3094">
                  <c:v>26.633834205304979</c:v>
                </c:pt>
                <c:pt idx="3095">
                  <c:v>56.67352829145932</c:v>
                </c:pt>
                <c:pt idx="3096">
                  <c:v>14.943884008883833</c:v>
                </c:pt>
                <c:pt idx="3097">
                  <c:v>252.66401973395753</c:v>
                </c:pt>
                <c:pt idx="3098">
                  <c:v>144.44032340555989</c:v>
                </c:pt>
                <c:pt idx="3099">
                  <c:v>156.81430909204883</c:v>
                </c:pt>
                <c:pt idx="3100">
                  <c:v>19.31403690331857</c:v>
                </c:pt>
                <c:pt idx="3101">
                  <c:v>35.831881051233978</c:v>
                </c:pt>
                <c:pt idx="3102">
                  <c:v>32.546188083606637</c:v>
                </c:pt>
                <c:pt idx="3103">
                  <c:v>27.926646824813844</c:v>
                </c:pt>
                <c:pt idx="3104">
                  <c:v>28.830376536472485</c:v>
                </c:pt>
                <c:pt idx="3105">
                  <c:v>7.2249978601366074</c:v>
                </c:pt>
                <c:pt idx="3106">
                  <c:v>48.366728283350191</c:v>
                </c:pt>
                <c:pt idx="3107">
                  <c:v>51.507113633348226</c:v>
                </c:pt>
                <c:pt idx="3108">
                  <c:v>54.711497288664937</c:v>
                </c:pt>
                <c:pt idx="3109">
                  <c:v>274.10724616580961</c:v>
                </c:pt>
                <c:pt idx="3110">
                  <c:v>52.415728905286159</c:v>
                </c:pt>
                <c:pt idx="3111">
                  <c:v>28.485239469397122</c:v>
                </c:pt>
                <c:pt idx="3112">
                  <c:v>25.723334279508524</c:v>
                </c:pt>
                <c:pt idx="3113">
                  <c:v>41.11367825207779</c:v>
                </c:pt>
                <c:pt idx="3114">
                  <c:v>32.004834494239155</c:v>
                </c:pt>
                <c:pt idx="3115">
                  <c:v>20.295853742886113</c:v>
                </c:pt>
                <c:pt idx="3116">
                  <c:v>17.219204716160363</c:v>
                </c:pt>
                <c:pt idx="3117">
                  <c:v>258.89896054672738</c:v>
                </c:pt>
                <c:pt idx="3118">
                  <c:v>61.838398135247871</c:v>
                </c:pt>
                <c:pt idx="3119">
                  <c:v>65.473661432488697</c:v>
                </c:pt>
                <c:pt idx="3120">
                  <c:v>53.311407756321664</c:v>
                </c:pt>
                <c:pt idx="3121">
                  <c:v>35.947356677276417</c:v>
                </c:pt>
                <c:pt idx="3122">
                  <c:v>29.300383631974938</c:v>
                </c:pt>
                <c:pt idx="3123">
                  <c:v>40.58249253442176</c:v>
                </c:pt>
                <c:pt idx="3124">
                  <c:v>13.213531127191791</c:v>
                </c:pt>
                <c:pt idx="3125">
                  <c:v>29.904174101371868</c:v>
                </c:pt>
                <c:pt idx="3126">
                  <c:v>17.224197598216399</c:v>
                </c:pt>
                <c:pt idx="3127">
                  <c:v>20.699761516146427</c:v>
                </c:pt>
                <c:pt idx="3128">
                  <c:v>37.778901925811489</c:v>
                </c:pt>
                <c:pt idx="3129">
                  <c:v>8.9676871510531377</c:v>
                </c:pt>
                <c:pt idx="3130">
                  <c:v>31.005820259341526</c:v>
                </c:pt>
                <c:pt idx="3131">
                  <c:v>-3.1240393184065169</c:v>
                </c:pt>
                <c:pt idx="3132">
                  <c:v>27.059711634504175</c:v>
                </c:pt>
                <c:pt idx="3133">
                  <c:v>23.720833857510673</c:v>
                </c:pt>
                <c:pt idx="3134">
                  <c:v>33.476090334836684</c:v>
                </c:pt>
                <c:pt idx="3135">
                  <c:v>9.2023380789506675</c:v>
                </c:pt>
                <c:pt idx="3136">
                  <c:v>27.724945174822984</c:v>
                </c:pt>
                <c:pt idx="3137">
                  <c:v>27.921410100560422</c:v>
                </c:pt>
                <c:pt idx="3138">
                  <c:v>22.016997016538774</c:v>
                </c:pt>
                <c:pt idx="3139">
                  <c:v>10.041093218159173</c:v>
                </c:pt>
                <c:pt idx="3140">
                  <c:v>32.538496959652875</c:v>
                </c:pt>
                <c:pt idx="3141">
                  <c:v>31.008196898550668</c:v>
                </c:pt>
                <c:pt idx="3142">
                  <c:v>31.168425836135775</c:v>
                </c:pt>
                <c:pt idx="3143">
                  <c:v>47.209930638608952</c:v>
                </c:pt>
                <c:pt idx="3144">
                  <c:v>252.4727640786106</c:v>
                </c:pt>
                <c:pt idx="3145">
                  <c:v>9.29723817877057</c:v>
                </c:pt>
                <c:pt idx="3146">
                  <c:v>245.4821240450656</c:v>
                </c:pt>
                <c:pt idx="3147">
                  <c:v>258.82961423388667</c:v>
                </c:pt>
                <c:pt idx="3148">
                  <c:v>254.58203524852246</c:v>
                </c:pt>
                <c:pt idx="3149">
                  <c:v>29.939800392216124</c:v>
                </c:pt>
                <c:pt idx="3150">
                  <c:v>23.826350117872302</c:v>
                </c:pt>
                <c:pt idx="3151">
                  <c:v>62.395880723011445</c:v>
                </c:pt>
                <c:pt idx="3152">
                  <c:v>12.371648187259263</c:v>
                </c:pt>
                <c:pt idx="3153">
                  <c:v>11.954277226556357</c:v>
                </c:pt>
                <c:pt idx="3154">
                  <c:v>112.1893209556504</c:v>
                </c:pt>
                <c:pt idx="3155">
                  <c:v>104.98700858507175</c:v>
                </c:pt>
                <c:pt idx="3156">
                  <c:v>68.72891579243246</c:v>
                </c:pt>
                <c:pt idx="3157">
                  <c:v>49.91047528562158</c:v>
                </c:pt>
                <c:pt idx="3158">
                  <c:v>17.781592757877174</c:v>
                </c:pt>
                <c:pt idx="3159">
                  <c:v>120.3470919615489</c:v>
                </c:pt>
                <c:pt idx="3160">
                  <c:v>24.470265573903568</c:v>
                </c:pt>
                <c:pt idx="3161">
                  <c:v>61.298590960299634</c:v>
                </c:pt>
                <c:pt idx="3162">
                  <c:v>11.764179078017001</c:v>
                </c:pt>
                <c:pt idx="3163">
                  <c:v>252.47521634768262</c:v>
                </c:pt>
                <c:pt idx="3164">
                  <c:v>19.886247311905077</c:v>
                </c:pt>
                <c:pt idx="3165">
                  <c:v>19.60776573308809</c:v>
                </c:pt>
                <c:pt idx="3166">
                  <c:v>259.05323414824881</c:v>
                </c:pt>
                <c:pt idx="3167">
                  <c:v>261.676002996298</c:v>
                </c:pt>
                <c:pt idx="3168">
                  <c:v>49.280444431914177</c:v>
                </c:pt>
                <c:pt idx="3169">
                  <c:v>30.654184238007822</c:v>
                </c:pt>
                <c:pt idx="3170">
                  <c:v>20.279290205947689</c:v>
                </c:pt>
                <c:pt idx="3171">
                  <c:v>271.04816147646426</c:v>
                </c:pt>
                <c:pt idx="3172">
                  <c:v>268.81231752140417</c:v>
                </c:pt>
                <c:pt idx="3173">
                  <c:v>107.61033859087027</c:v>
                </c:pt>
                <c:pt idx="3174">
                  <c:v>49.896134171314685</c:v>
                </c:pt>
                <c:pt idx="3175">
                  <c:v>-0.53052226762831367</c:v>
                </c:pt>
                <c:pt idx="3176">
                  <c:v>24.950200145498197</c:v>
                </c:pt>
                <c:pt idx="3177">
                  <c:v>18.728629574708581</c:v>
                </c:pt>
                <c:pt idx="3178">
                  <c:v>23.266024766729643</c:v>
                </c:pt>
                <c:pt idx="3179">
                  <c:v>39.267902743208879</c:v>
                </c:pt>
                <c:pt idx="3180">
                  <c:v>37.902109837108867</c:v>
                </c:pt>
                <c:pt idx="3181">
                  <c:v>256.83171925567694</c:v>
                </c:pt>
                <c:pt idx="3182">
                  <c:v>274.84462071529612</c:v>
                </c:pt>
                <c:pt idx="3183">
                  <c:v>256.09112804551495</c:v>
                </c:pt>
                <c:pt idx="3184">
                  <c:v>45.748140931906178</c:v>
                </c:pt>
                <c:pt idx="3185">
                  <c:v>257.31309580000749</c:v>
                </c:pt>
                <c:pt idx="3186">
                  <c:v>262.66229597808234</c:v>
                </c:pt>
                <c:pt idx="3187">
                  <c:v>24.198662877730104</c:v>
                </c:pt>
                <c:pt idx="3188">
                  <c:v>112.91618229713366</c:v>
                </c:pt>
                <c:pt idx="3189">
                  <c:v>94.461732890963134</c:v>
                </c:pt>
                <c:pt idx="3190">
                  <c:v>32.948022390829458</c:v>
                </c:pt>
                <c:pt idx="3191">
                  <c:v>19.814922445973419</c:v>
                </c:pt>
                <c:pt idx="3192">
                  <c:v>35.04992359079408</c:v>
                </c:pt>
                <c:pt idx="3193">
                  <c:v>104.98165773144753</c:v>
                </c:pt>
                <c:pt idx="3194">
                  <c:v>102.60976678224722</c:v>
                </c:pt>
                <c:pt idx="3195">
                  <c:v>123.18487587596839</c:v>
                </c:pt>
                <c:pt idx="3196">
                  <c:v>19.225184447568765</c:v>
                </c:pt>
                <c:pt idx="3197">
                  <c:v>38.273463964872619</c:v>
                </c:pt>
                <c:pt idx="3198">
                  <c:v>122.87602495453473</c:v>
                </c:pt>
                <c:pt idx="3199">
                  <c:v>109.86021089290328</c:v>
                </c:pt>
                <c:pt idx="3200">
                  <c:v>117.82829667404975</c:v>
                </c:pt>
                <c:pt idx="3201">
                  <c:v>119.06273212136426</c:v>
                </c:pt>
                <c:pt idx="3202">
                  <c:v>117.062604698529</c:v>
                </c:pt>
                <c:pt idx="3203">
                  <c:v>41.720511779774895</c:v>
                </c:pt>
                <c:pt idx="3204">
                  <c:v>110.58369729277422</c:v>
                </c:pt>
                <c:pt idx="3205">
                  <c:v>115.94956725419327</c:v>
                </c:pt>
                <c:pt idx="3206">
                  <c:v>112.52885638929615</c:v>
                </c:pt>
                <c:pt idx="3207">
                  <c:v>121.39328511700985</c:v>
                </c:pt>
                <c:pt idx="3208">
                  <c:v>19.345192020410458</c:v>
                </c:pt>
                <c:pt idx="3209">
                  <c:v>56.776052004135906</c:v>
                </c:pt>
                <c:pt idx="3210">
                  <c:v>130.14833124466571</c:v>
                </c:pt>
                <c:pt idx="3211">
                  <c:v>52.600478025113489</c:v>
                </c:pt>
                <c:pt idx="3212">
                  <c:v>11.783944575091637</c:v>
                </c:pt>
                <c:pt idx="3213">
                  <c:v>18.849566283354775</c:v>
                </c:pt>
                <c:pt idx="3214">
                  <c:v>105.79629024600004</c:v>
                </c:pt>
                <c:pt idx="3215">
                  <c:v>94.98283486420209</c:v>
                </c:pt>
                <c:pt idx="3216">
                  <c:v>128.49500034236834</c:v>
                </c:pt>
                <c:pt idx="3217">
                  <c:v>115.66683079679747</c:v>
                </c:pt>
                <c:pt idx="3218">
                  <c:v>14.539298717199349</c:v>
                </c:pt>
                <c:pt idx="3219">
                  <c:v>61.280565426841207</c:v>
                </c:pt>
                <c:pt idx="3220">
                  <c:v>51.60071871547273</c:v>
                </c:pt>
                <c:pt idx="3221">
                  <c:v>17.927556320530719</c:v>
                </c:pt>
                <c:pt idx="3222">
                  <c:v>33.540534596047465</c:v>
                </c:pt>
                <c:pt idx="3223">
                  <c:v>34.775046044453937</c:v>
                </c:pt>
                <c:pt idx="3224">
                  <c:v>8.92977193404041</c:v>
                </c:pt>
                <c:pt idx="3225">
                  <c:v>38.905273806756298</c:v>
                </c:pt>
                <c:pt idx="3226">
                  <c:v>261.84072216027079</c:v>
                </c:pt>
                <c:pt idx="3227">
                  <c:v>261.31922148393295</c:v>
                </c:pt>
                <c:pt idx="3228">
                  <c:v>54.254287036516274</c:v>
                </c:pt>
                <c:pt idx="3229">
                  <c:v>22.477879684150565</c:v>
                </c:pt>
                <c:pt idx="3230">
                  <c:v>20.2088428899375</c:v>
                </c:pt>
                <c:pt idx="3231">
                  <c:v>29.461799397472976</c:v>
                </c:pt>
                <c:pt idx="3232">
                  <c:v>31.489938754319216</c:v>
                </c:pt>
                <c:pt idx="3233">
                  <c:v>260.52835577243951</c:v>
                </c:pt>
                <c:pt idx="3234">
                  <c:v>18.378509288409685</c:v>
                </c:pt>
                <c:pt idx="3235">
                  <c:v>258.28245876680603</c:v>
                </c:pt>
                <c:pt idx="3236">
                  <c:v>255.03602770978628</c:v>
                </c:pt>
                <c:pt idx="3237">
                  <c:v>53.613046963124944</c:v>
                </c:pt>
                <c:pt idx="3238">
                  <c:v>264.10352817435785</c:v>
                </c:pt>
                <c:pt idx="3239">
                  <c:v>21.244309630603368</c:v>
                </c:pt>
                <c:pt idx="3240">
                  <c:v>262.36155511838007</c:v>
                </c:pt>
                <c:pt idx="3241">
                  <c:v>43.97849480452583</c:v>
                </c:pt>
                <c:pt idx="3242">
                  <c:v>19.765366300597204</c:v>
                </c:pt>
                <c:pt idx="3243">
                  <c:v>26.014699604716139</c:v>
                </c:pt>
                <c:pt idx="3244">
                  <c:v>29.595035637063461</c:v>
                </c:pt>
                <c:pt idx="3245">
                  <c:v>237.33939694020643</c:v>
                </c:pt>
                <c:pt idx="3246">
                  <c:v>254.84771132432053</c:v>
                </c:pt>
                <c:pt idx="3247">
                  <c:v>240.75280530421637</c:v>
                </c:pt>
                <c:pt idx="3248">
                  <c:v>246.74768303560072</c:v>
                </c:pt>
                <c:pt idx="3249">
                  <c:v>46.090510546064195</c:v>
                </c:pt>
                <c:pt idx="3250">
                  <c:v>54.163784290462573</c:v>
                </c:pt>
                <c:pt idx="3251">
                  <c:v>38.19246993097893</c:v>
                </c:pt>
                <c:pt idx="3252">
                  <c:v>30.421858241702012</c:v>
                </c:pt>
                <c:pt idx="3253">
                  <c:v>13.738438859088253</c:v>
                </c:pt>
                <c:pt idx="3254">
                  <c:v>34.924969533129271</c:v>
                </c:pt>
                <c:pt idx="3255">
                  <c:v>47.631059399023222</c:v>
                </c:pt>
                <c:pt idx="3256">
                  <c:v>19.529733168814484</c:v>
                </c:pt>
                <c:pt idx="3257">
                  <c:v>24.896098435719061</c:v>
                </c:pt>
                <c:pt idx="3258">
                  <c:v>242.67748302227864</c:v>
                </c:pt>
                <c:pt idx="3259">
                  <c:v>45.52953965100059</c:v>
                </c:pt>
                <c:pt idx="3260">
                  <c:v>57.615324794788378</c:v>
                </c:pt>
                <c:pt idx="3261">
                  <c:v>32.470113359303014</c:v>
                </c:pt>
                <c:pt idx="3262">
                  <c:v>17.061565935125842</c:v>
                </c:pt>
                <c:pt idx="3263">
                  <c:v>17.88013231687043</c:v>
                </c:pt>
                <c:pt idx="3264">
                  <c:v>32.577292685607382</c:v>
                </c:pt>
                <c:pt idx="3265">
                  <c:v>31.900403858053288</c:v>
                </c:pt>
                <c:pt idx="3266">
                  <c:v>249.24186335356114</c:v>
                </c:pt>
                <c:pt idx="3267">
                  <c:v>243.26448811876261</c:v>
                </c:pt>
                <c:pt idx="3268">
                  <c:v>28.585421606146173</c:v>
                </c:pt>
                <c:pt idx="3269">
                  <c:v>38.575602043636096</c:v>
                </c:pt>
                <c:pt idx="3270">
                  <c:v>34.536590302796071</c:v>
                </c:pt>
                <c:pt idx="3271">
                  <c:v>258.14509507650172</c:v>
                </c:pt>
                <c:pt idx="3272">
                  <c:v>20.703450123843528</c:v>
                </c:pt>
                <c:pt idx="3273">
                  <c:v>47.746955077504751</c:v>
                </c:pt>
                <c:pt idx="3274">
                  <c:v>17.625109001392588</c:v>
                </c:pt>
                <c:pt idx="3275">
                  <c:v>14.085000240526806</c:v>
                </c:pt>
                <c:pt idx="3276">
                  <c:v>17.120758276988862</c:v>
                </c:pt>
                <c:pt idx="3277">
                  <c:v>108.05282272091965</c:v>
                </c:pt>
                <c:pt idx="3278">
                  <c:v>33.408041330868926</c:v>
                </c:pt>
                <c:pt idx="3279">
                  <c:v>26.894106231864161</c:v>
                </c:pt>
                <c:pt idx="3280">
                  <c:v>28.177320069210801</c:v>
                </c:pt>
                <c:pt idx="3281">
                  <c:v>53.482442504337541</c:v>
                </c:pt>
                <c:pt idx="3282">
                  <c:v>29.014853288509364</c:v>
                </c:pt>
                <c:pt idx="3283">
                  <c:v>19.465094477947297</c:v>
                </c:pt>
                <c:pt idx="3284">
                  <c:v>21.947256045393093</c:v>
                </c:pt>
                <c:pt idx="3285">
                  <c:v>20.999284976141709</c:v>
                </c:pt>
                <c:pt idx="3286">
                  <c:v>104.6707226399015</c:v>
                </c:pt>
                <c:pt idx="3287">
                  <c:v>117.63915852765568</c:v>
                </c:pt>
                <c:pt idx="3288">
                  <c:v>96.804111608023135</c:v>
                </c:pt>
                <c:pt idx="3289">
                  <c:v>113.23731906472136</c:v>
                </c:pt>
                <c:pt idx="3290">
                  <c:v>18.305190560758788</c:v>
                </c:pt>
                <c:pt idx="3291">
                  <c:v>27.358389969677191</c:v>
                </c:pt>
                <c:pt idx="3292">
                  <c:v>20.779607781089293</c:v>
                </c:pt>
                <c:pt idx="3293">
                  <c:v>42.389972271371207</c:v>
                </c:pt>
                <c:pt idx="3294">
                  <c:v>-4.3698731894823659</c:v>
                </c:pt>
                <c:pt idx="3295">
                  <c:v>10.487987494688003</c:v>
                </c:pt>
                <c:pt idx="3296">
                  <c:v>17.381316347200602</c:v>
                </c:pt>
                <c:pt idx="3297">
                  <c:v>105.66802720140687</c:v>
                </c:pt>
                <c:pt idx="3298">
                  <c:v>53.406674055337795</c:v>
                </c:pt>
                <c:pt idx="3299">
                  <c:v>46.121709157807544</c:v>
                </c:pt>
                <c:pt idx="3300">
                  <c:v>29.975297961816111</c:v>
                </c:pt>
                <c:pt idx="3301">
                  <c:v>27.49587739437985</c:v>
                </c:pt>
                <c:pt idx="3302">
                  <c:v>45.488956456983061</c:v>
                </c:pt>
                <c:pt idx="3303">
                  <c:v>51.376916407284568</c:v>
                </c:pt>
                <c:pt idx="3304">
                  <c:v>46.437641663716306</c:v>
                </c:pt>
                <c:pt idx="3305">
                  <c:v>147.76283846377422</c:v>
                </c:pt>
                <c:pt idx="3306">
                  <c:v>145.09969429160969</c:v>
                </c:pt>
                <c:pt idx="3307">
                  <c:v>265.41618577456211</c:v>
                </c:pt>
                <c:pt idx="3308">
                  <c:v>239.05545407874976</c:v>
                </c:pt>
                <c:pt idx="3309">
                  <c:v>69.121805985907969</c:v>
                </c:pt>
                <c:pt idx="3310">
                  <c:v>28.053019472829995</c:v>
                </c:pt>
                <c:pt idx="3311">
                  <c:v>257.24835725444547</c:v>
                </c:pt>
                <c:pt idx="3312">
                  <c:v>263.01646174028292</c:v>
                </c:pt>
                <c:pt idx="3313">
                  <c:v>39.170612907549263</c:v>
                </c:pt>
                <c:pt idx="3314">
                  <c:v>25.476551061858274</c:v>
                </c:pt>
                <c:pt idx="3315">
                  <c:v>26.058446228147847</c:v>
                </c:pt>
                <c:pt idx="3316">
                  <c:v>18.107864198150914</c:v>
                </c:pt>
                <c:pt idx="3317">
                  <c:v>27.614579060062745</c:v>
                </c:pt>
                <c:pt idx="3318">
                  <c:v>20.495453478989972</c:v>
                </c:pt>
                <c:pt idx="3319">
                  <c:v>261.97028370971412</c:v>
                </c:pt>
                <c:pt idx="3320">
                  <c:v>35.745248244662079</c:v>
                </c:pt>
                <c:pt idx="3321">
                  <c:v>29.683123168797742</c:v>
                </c:pt>
                <c:pt idx="3322">
                  <c:v>31.570513128862572</c:v>
                </c:pt>
                <c:pt idx="3323">
                  <c:v>21.09584806264812</c:v>
                </c:pt>
                <c:pt idx="3324">
                  <c:v>39.019784656798251</c:v>
                </c:pt>
                <c:pt idx="3325">
                  <c:v>102.49416146260933</c:v>
                </c:pt>
                <c:pt idx="3326">
                  <c:v>126.35595825456379</c:v>
                </c:pt>
                <c:pt idx="3327">
                  <c:v>106.23737918561646</c:v>
                </c:pt>
                <c:pt idx="3328">
                  <c:v>123.73419544289703</c:v>
                </c:pt>
                <c:pt idx="3329">
                  <c:v>119.88199396983561</c:v>
                </c:pt>
                <c:pt idx="3330">
                  <c:v>124.94350165848147</c:v>
                </c:pt>
                <c:pt idx="3331">
                  <c:v>27.85758469209663</c:v>
                </c:pt>
                <c:pt idx="3332">
                  <c:v>27.670728762985686</c:v>
                </c:pt>
                <c:pt idx="3333">
                  <c:v>33.135496920532091</c:v>
                </c:pt>
                <c:pt idx="3334">
                  <c:v>15.840290378897528</c:v>
                </c:pt>
                <c:pt idx="3335">
                  <c:v>48.490584405669736</c:v>
                </c:pt>
                <c:pt idx="3336">
                  <c:v>118.33583463609888</c:v>
                </c:pt>
                <c:pt idx="3337">
                  <c:v>117.67409801173491</c:v>
                </c:pt>
                <c:pt idx="3338">
                  <c:v>118.05291228489324</c:v>
                </c:pt>
                <c:pt idx="3339">
                  <c:v>106.22548676021134</c:v>
                </c:pt>
                <c:pt idx="3340">
                  <c:v>12.985295457299017</c:v>
                </c:pt>
                <c:pt idx="3341">
                  <c:v>254.71115698304186</c:v>
                </c:pt>
                <c:pt idx="3342">
                  <c:v>9.9703610779386214</c:v>
                </c:pt>
                <c:pt idx="3343">
                  <c:v>17.130376912118493</c:v>
                </c:pt>
                <c:pt idx="3344">
                  <c:v>22.917219030042325</c:v>
                </c:pt>
                <c:pt idx="3345">
                  <c:v>258.30472655506713</c:v>
                </c:pt>
                <c:pt idx="3346">
                  <c:v>24.533873482672597</c:v>
                </c:pt>
                <c:pt idx="3347">
                  <c:v>20.234518455176886</c:v>
                </c:pt>
                <c:pt idx="3348">
                  <c:v>29.325859307300792</c:v>
                </c:pt>
                <c:pt idx="3349">
                  <c:v>27.175754773443845</c:v>
                </c:pt>
                <c:pt idx="3350">
                  <c:v>8.6260194007616633</c:v>
                </c:pt>
                <c:pt idx="3351">
                  <c:v>25.98255013098381</c:v>
                </c:pt>
                <c:pt idx="3352">
                  <c:v>5.987076036306572</c:v>
                </c:pt>
                <c:pt idx="3353">
                  <c:v>253.58106588596283</c:v>
                </c:pt>
                <c:pt idx="3354">
                  <c:v>47.088461980470818</c:v>
                </c:pt>
                <c:pt idx="3355">
                  <c:v>257.0610438190194</c:v>
                </c:pt>
                <c:pt idx="3356">
                  <c:v>7.5059848029738987</c:v>
                </c:pt>
                <c:pt idx="3357">
                  <c:v>4.877119058291921</c:v>
                </c:pt>
                <c:pt idx="3358">
                  <c:v>40.165874245935598</c:v>
                </c:pt>
                <c:pt idx="3359">
                  <c:v>20.265112332869357</c:v>
                </c:pt>
                <c:pt idx="3360">
                  <c:v>267.29270702674768</c:v>
                </c:pt>
                <c:pt idx="3361">
                  <c:v>259.77759226980578</c:v>
                </c:pt>
                <c:pt idx="3362">
                  <c:v>269.32263817941299</c:v>
                </c:pt>
                <c:pt idx="3363">
                  <c:v>22.24792696534503</c:v>
                </c:pt>
                <c:pt idx="3364">
                  <c:v>29.256616590088676</c:v>
                </c:pt>
                <c:pt idx="3365">
                  <c:v>26.153083937442958</c:v>
                </c:pt>
                <c:pt idx="3366">
                  <c:v>246.33595113886639</c:v>
                </c:pt>
                <c:pt idx="3367">
                  <c:v>5.4037382861647636</c:v>
                </c:pt>
                <c:pt idx="3368">
                  <c:v>259.92591659438364</c:v>
                </c:pt>
                <c:pt idx="3369">
                  <c:v>94.607317281900166</c:v>
                </c:pt>
                <c:pt idx="3370">
                  <c:v>91.272675656519226</c:v>
                </c:pt>
                <c:pt idx="3371">
                  <c:v>25.821631779344017</c:v>
                </c:pt>
                <c:pt idx="3372">
                  <c:v>35.885445838604454</c:v>
                </c:pt>
                <c:pt idx="3373">
                  <c:v>34.661393078677229</c:v>
                </c:pt>
                <c:pt idx="3374">
                  <c:v>37.542958964981494</c:v>
                </c:pt>
                <c:pt idx="3375">
                  <c:v>55.555204245425401</c:v>
                </c:pt>
                <c:pt idx="3376">
                  <c:v>46.698492834730132</c:v>
                </c:pt>
                <c:pt idx="3377">
                  <c:v>113.59871382995632</c:v>
                </c:pt>
                <c:pt idx="3378">
                  <c:v>252.05657429755072</c:v>
                </c:pt>
                <c:pt idx="3379">
                  <c:v>51.277370907408418</c:v>
                </c:pt>
                <c:pt idx="3380">
                  <c:v>250.35211321965983</c:v>
                </c:pt>
                <c:pt idx="3381">
                  <c:v>257.41693778906085</c:v>
                </c:pt>
                <c:pt idx="3382">
                  <c:v>107.18251817635448</c:v>
                </c:pt>
                <c:pt idx="3383">
                  <c:v>253.56205404721632</c:v>
                </c:pt>
                <c:pt idx="3384">
                  <c:v>249.74499991278168</c:v>
                </c:pt>
                <c:pt idx="3385">
                  <c:v>22.131967863875534</c:v>
                </c:pt>
                <c:pt idx="3386">
                  <c:v>255.460538763573</c:v>
                </c:pt>
                <c:pt idx="3387">
                  <c:v>53.842376236241719</c:v>
                </c:pt>
                <c:pt idx="3388">
                  <c:v>259.65928948874671</c:v>
                </c:pt>
                <c:pt idx="3389">
                  <c:v>246.27353445109509</c:v>
                </c:pt>
                <c:pt idx="3390">
                  <c:v>22.797702425026205</c:v>
                </c:pt>
                <c:pt idx="3391">
                  <c:v>111.85743299166383</c:v>
                </c:pt>
                <c:pt idx="3392">
                  <c:v>25.959089599412369</c:v>
                </c:pt>
                <c:pt idx="3393">
                  <c:v>108.15001520116182</c:v>
                </c:pt>
                <c:pt idx="3394">
                  <c:v>107.72424126447062</c:v>
                </c:pt>
                <c:pt idx="3395">
                  <c:v>96.809883797235258</c:v>
                </c:pt>
                <c:pt idx="3396">
                  <c:v>119.00117879730621</c:v>
                </c:pt>
                <c:pt idx="3397">
                  <c:v>26.750745386287569</c:v>
                </c:pt>
                <c:pt idx="3398">
                  <c:v>35.801884927178307</c:v>
                </c:pt>
                <c:pt idx="3399">
                  <c:v>37.467926578898243</c:v>
                </c:pt>
                <c:pt idx="3400">
                  <c:v>24.587784501043245</c:v>
                </c:pt>
                <c:pt idx="3401">
                  <c:v>26.846150794751125</c:v>
                </c:pt>
                <c:pt idx="3402">
                  <c:v>28.742661586356817</c:v>
                </c:pt>
                <c:pt idx="3403">
                  <c:v>45.133208582630878</c:v>
                </c:pt>
                <c:pt idx="3404">
                  <c:v>51.482077580177069</c:v>
                </c:pt>
                <c:pt idx="3405">
                  <c:v>19.050560925742499</c:v>
                </c:pt>
                <c:pt idx="3406">
                  <c:v>27.776141899875345</c:v>
                </c:pt>
                <c:pt idx="3407">
                  <c:v>15.413589595140737</c:v>
                </c:pt>
                <c:pt idx="3408">
                  <c:v>123.85154976402185</c:v>
                </c:pt>
                <c:pt idx="3409">
                  <c:v>109.79546876741095</c:v>
                </c:pt>
                <c:pt idx="3410">
                  <c:v>113.1778341584503</c:v>
                </c:pt>
                <c:pt idx="3411">
                  <c:v>18.058136075287152</c:v>
                </c:pt>
                <c:pt idx="3412">
                  <c:v>42.364269358348977</c:v>
                </c:pt>
                <c:pt idx="3413">
                  <c:v>24.576369952084498</c:v>
                </c:pt>
                <c:pt idx="3414">
                  <c:v>274.65866540907905</c:v>
                </c:pt>
                <c:pt idx="3415">
                  <c:v>52.003581759588421</c:v>
                </c:pt>
                <c:pt idx="3416">
                  <c:v>265.91641357641737</c:v>
                </c:pt>
                <c:pt idx="3417">
                  <c:v>4.5492404716801218</c:v>
                </c:pt>
                <c:pt idx="3418">
                  <c:v>16.74898970664821</c:v>
                </c:pt>
                <c:pt idx="3419">
                  <c:v>37.237563946275081</c:v>
                </c:pt>
                <c:pt idx="3420">
                  <c:v>38.183654548430738</c:v>
                </c:pt>
                <c:pt idx="3421">
                  <c:v>16.155443523692508</c:v>
                </c:pt>
                <c:pt idx="3422">
                  <c:v>24.670221895242701</c:v>
                </c:pt>
                <c:pt idx="3423">
                  <c:v>21.331760872684853</c:v>
                </c:pt>
                <c:pt idx="3424">
                  <c:v>32.657504819361371</c:v>
                </c:pt>
                <c:pt idx="3425">
                  <c:v>33.56105329130542</c:v>
                </c:pt>
                <c:pt idx="3426">
                  <c:v>276.70535178659185</c:v>
                </c:pt>
                <c:pt idx="3427">
                  <c:v>17.391436657324565</c:v>
                </c:pt>
                <c:pt idx="3428">
                  <c:v>26.660039609021553</c:v>
                </c:pt>
                <c:pt idx="3429">
                  <c:v>36.305143884968103</c:v>
                </c:pt>
                <c:pt idx="3430">
                  <c:v>246.44342658077599</c:v>
                </c:pt>
                <c:pt idx="3431">
                  <c:v>19.564340459376815</c:v>
                </c:pt>
                <c:pt idx="3432">
                  <c:v>33.801403639380403</c:v>
                </c:pt>
                <c:pt idx="3433">
                  <c:v>29.290283545535889</c:v>
                </c:pt>
                <c:pt idx="3434">
                  <c:v>38.518565408873599</c:v>
                </c:pt>
                <c:pt idx="3435">
                  <c:v>19.695687575299541</c:v>
                </c:pt>
                <c:pt idx="3436">
                  <c:v>244.25985730600942</c:v>
                </c:pt>
                <c:pt idx="3437">
                  <c:v>261.65870540684051</c:v>
                </c:pt>
                <c:pt idx="3438">
                  <c:v>26.506698103277316</c:v>
                </c:pt>
                <c:pt idx="3439">
                  <c:v>62.763458728389473</c:v>
                </c:pt>
                <c:pt idx="3440">
                  <c:v>25.958104984603494</c:v>
                </c:pt>
                <c:pt idx="3441">
                  <c:v>252.76699645165587</c:v>
                </c:pt>
                <c:pt idx="3442">
                  <c:v>268.44285269856658</c:v>
                </c:pt>
                <c:pt idx="3443">
                  <c:v>35.155333494335999</c:v>
                </c:pt>
                <c:pt idx="3444">
                  <c:v>258.7022059000642</c:v>
                </c:pt>
                <c:pt idx="3445">
                  <c:v>58.820190609721756</c:v>
                </c:pt>
                <c:pt idx="3446">
                  <c:v>245.19572762276218</c:v>
                </c:pt>
                <c:pt idx="3447">
                  <c:v>255.17853822256072</c:v>
                </c:pt>
                <c:pt idx="3448">
                  <c:v>17.55904437479014</c:v>
                </c:pt>
                <c:pt idx="3449">
                  <c:v>32.008122925390687</c:v>
                </c:pt>
                <c:pt idx="3450">
                  <c:v>36.917766558908468</c:v>
                </c:pt>
                <c:pt idx="3451">
                  <c:v>33.757424285379642</c:v>
                </c:pt>
                <c:pt idx="3452">
                  <c:v>47.431678244520633</c:v>
                </c:pt>
                <c:pt idx="3453">
                  <c:v>21.596561905536564</c:v>
                </c:pt>
                <c:pt idx="3454">
                  <c:v>253.15555690368518</c:v>
                </c:pt>
                <c:pt idx="3455">
                  <c:v>54.635213878748857</c:v>
                </c:pt>
                <c:pt idx="3456">
                  <c:v>280.13642045496891</c:v>
                </c:pt>
                <c:pt idx="3457">
                  <c:v>254.55195225020057</c:v>
                </c:pt>
                <c:pt idx="3458">
                  <c:v>7.5314772786259532</c:v>
                </c:pt>
                <c:pt idx="3459">
                  <c:v>119.65550363257525</c:v>
                </c:pt>
                <c:pt idx="3460">
                  <c:v>255.71451567960167</c:v>
                </c:pt>
                <c:pt idx="3461">
                  <c:v>12.572910623855687</c:v>
                </c:pt>
                <c:pt idx="3462">
                  <c:v>30.708258324633469</c:v>
                </c:pt>
                <c:pt idx="3463">
                  <c:v>23.555298541193757</c:v>
                </c:pt>
                <c:pt idx="3464">
                  <c:v>22.999792228527156</c:v>
                </c:pt>
                <c:pt idx="3465">
                  <c:v>18.867464231018637</c:v>
                </c:pt>
                <c:pt idx="3466">
                  <c:v>263.04691594289136</c:v>
                </c:pt>
                <c:pt idx="3467">
                  <c:v>20.945403733000227</c:v>
                </c:pt>
                <c:pt idx="3468">
                  <c:v>248.19780901772941</c:v>
                </c:pt>
                <c:pt idx="3469">
                  <c:v>48.125299369975068</c:v>
                </c:pt>
                <c:pt idx="3470">
                  <c:v>1.4470664006668841</c:v>
                </c:pt>
                <c:pt idx="3471">
                  <c:v>43.819110459714587</c:v>
                </c:pt>
                <c:pt idx="3472">
                  <c:v>266.97015660327173</c:v>
                </c:pt>
                <c:pt idx="3473">
                  <c:v>257.47414559967922</c:v>
                </c:pt>
                <c:pt idx="3474">
                  <c:v>250.41334894772399</c:v>
                </c:pt>
                <c:pt idx="3475">
                  <c:v>38.12788748520309</c:v>
                </c:pt>
                <c:pt idx="3476">
                  <c:v>252.92109709986227</c:v>
                </c:pt>
                <c:pt idx="3477">
                  <c:v>257.49318084811097</c:v>
                </c:pt>
                <c:pt idx="3478">
                  <c:v>19.789389653711417</c:v>
                </c:pt>
                <c:pt idx="3479">
                  <c:v>18.37828442381447</c:v>
                </c:pt>
                <c:pt idx="3480">
                  <c:v>16.330491716709297</c:v>
                </c:pt>
                <c:pt idx="3481">
                  <c:v>16.788921073635453</c:v>
                </c:pt>
                <c:pt idx="3482">
                  <c:v>35.742036140562476</c:v>
                </c:pt>
                <c:pt idx="3483">
                  <c:v>24.241858069105383</c:v>
                </c:pt>
                <c:pt idx="3484">
                  <c:v>120.06389542246977</c:v>
                </c:pt>
                <c:pt idx="3485">
                  <c:v>117.13986374650771</c:v>
                </c:pt>
                <c:pt idx="3486">
                  <c:v>17.970391756354516</c:v>
                </c:pt>
                <c:pt idx="3487">
                  <c:v>53.143088102860339</c:v>
                </c:pt>
                <c:pt idx="3488">
                  <c:v>8.7844397380720558</c:v>
                </c:pt>
                <c:pt idx="3489">
                  <c:v>17.816961021457942</c:v>
                </c:pt>
                <c:pt idx="3490">
                  <c:v>68.979642266924458</c:v>
                </c:pt>
                <c:pt idx="3491">
                  <c:v>268.15760643932765</c:v>
                </c:pt>
                <c:pt idx="3492">
                  <c:v>256.51357709627757</c:v>
                </c:pt>
                <c:pt idx="3493">
                  <c:v>22.746471592689382</c:v>
                </c:pt>
                <c:pt idx="3494">
                  <c:v>24.978126303268866</c:v>
                </c:pt>
                <c:pt idx="3495">
                  <c:v>69.49107471435704</c:v>
                </c:pt>
                <c:pt idx="3496">
                  <c:v>36.174016468975879</c:v>
                </c:pt>
                <c:pt idx="3497">
                  <c:v>30.08778762675874</c:v>
                </c:pt>
                <c:pt idx="3498">
                  <c:v>34.053854873719843</c:v>
                </c:pt>
                <c:pt idx="3499">
                  <c:v>18.557649101716187</c:v>
                </c:pt>
                <c:pt idx="3500">
                  <c:v>39.581369204217992</c:v>
                </c:pt>
                <c:pt idx="3501">
                  <c:v>28.374199969731794</c:v>
                </c:pt>
                <c:pt idx="3502">
                  <c:v>16.644900354878814</c:v>
                </c:pt>
                <c:pt idx="3503">
                  <c:v>23.224936725927932</c:v>
                </c:pt>
                <c:pt idx="3504">
                  <c:v>29.848519975305443</c:v>
                </c:pt>
                <c:pt idx="3505">
                  <c:v>11.966940525251918</c:v>
                </c:pt>
                <c:pt idx="3506">
                  <c:v>12.413902545976127</c:v>
                </c:pt>
                <c:pt idx="3507">
                  <c:v>35.680635545191883</c:v>
                </c:pt>
                <c:pt idx="3508">
                  <c:v>22.198594931751327</c:v>
                </c:pt>
                <c:pt idx="3509">
                  <c:v>261.37850427084999</c:v>
                </c:pt>
                <c:pt idx="3510">
                  <c:v>263.60811985296965</c:v>
                </c:pt>
                <c:pt idx="3511">
                  <c:v>28.275455020040646</c:v>
                </c:pt>
                <c:pt idx="3512">
                  <c:v>118.00046607306001</c:v>
                </c:pt>
                <c:pt idx="3513">
                  <c:v>20.54547576853308</c:v>
                </c:pt>
                <c:pt idx="3514">
                  <c:v>21.130606799485957</c:v>
                </c:pt>
                <c:pt idx="3515">
                  <c:v>37.709843322402236</c:v>
                </c:pt>
                <c:pt idx="3516">
                  <c:v>28.723104262864098</c:v>
                </c:pt>
                <c:pt idx="3517">
                  <c:v>273.97655611424852</c:v>
                </c:pt>
                <c:pt idx="3518">
                  <c:v>27.279934473763237</c:v>
                </c:pt>
                <c:pt idx="3519">
                  <c:v>62.452769212660513</c:v>
                </c:pt>
                <c:pt idx="3520">
                  <c:v>21.065756228779193</c:v>
                </c:pt>
                <c:pt idx="3521">
                  <c:v>135.1020240525643</c:v>
                </c:pt>
                <c:pt idx="3522">
                  <c:v>15.202614051108798</c:v>
                </c:pt>
                <c:pt idx="3523">
                  <c:v>57.000663310106724</c:v>
                </c:pt>
                <c:pt idx="3524">
                  <c:v>71.502730695072856</c:v>
                </c:pt>
                <c:pt idx="3525">
                  <c:v>36.184088122863002</c:v>
                </c:pt>
                <c:pt idx="3526">
                  <c:v>236.35064391543725</c:v>
                </c:pt>
                <c:pt idx="3527">
                  <c:v>45.800976992276951</c:v>
                </c:pt>
                <c:pt idx="3528">
                  <c:v>258.05629643299721</c:v>
                </c:pt>
                <c:pt idx="3529">
                  <c:v>262.25685718730148</c:v>
                </c:pt>
                <c:pt idx="3530">
                  <c:v>33.323164843760964</c:v>
                </c:pt>
                <c:pt idx="3531">
                  <c:v>253.10182083317579</c:v>
                </c:pt>
                <c:pt idx="3532">
                  <c:v>238.51345473751266</c:v>
                </c:pt>
                <c:pt idx="3533">
                  <c:v>35.359933098246032</c:v>
                </c:pt>
                <c:pt idx="3534">
                  <c:v>27.347700170497689</c:v>
                </c:pt>
                <c:pt idx="3535">
                  <c:v>42.836783333748158</c:v>
                </c:pt>
                <c:pt idx="3536">
                  <c:v>15.372007479878059</c:v>
                </c:pt>
                <c:pt idx="3537">
                  <c:v>23.055272202151357</c:v>
                </c:pt>
                <c:pt idx="3538">
                  <c:v>17.2401319015542</c:v>
                </c:pt>
                <c:pt idx="3539">
                  <c:v>254.18539587118298</c:v>
                </c:pt>
                <c:pt idx="3540">
                  <c:v>274.63583919612796</c:v>
                </c:pt>
                <c:pt idx="3541">
                  <c:v>33.438876466358856</c:v>
                </c:pt>
                <c:pt idx="3542">
                  <c:v>23.143167614750883</c:v>
                </c:pt>
                <c:pt idx="3543">
                  <c:v>35.147950996940665</c:v>
                </c:pt>
                <c:pt idx="3544">
                  <c:v>30.350008087000379</c:v>
                </c:pt>
                <c:pt idx="3545">
                  <c:v>10.571820362695087</c:v>
                </c:pt>
                <c:pt idx="3546">
                  <c:v>23.607570434015763</c:v>
                </c:pt>
                <c:pt idx="3547">
                  <c:v>12.226116770965771</c:v>
                </c:pt>
                <c:pt idx="3548">
                  <c:v>36.1428076969515</c:v>
                </c:pt>
                <c:pt idx="3549">
                  <c:v>46.897796879527775</c:v>
                </c:pt>
                <c:pt idx="3550">
                  <c:v>113.66626125895132</c:v>
                </c:pt>
                <c:pt idx="3551">
                  <c:v>100.38600183277984</c:v>
                </c:pt>
                <c:pt idx="3552">
                  <c:v>112.99014212457132</c:v>
                </c:pt>
                <c:pt idx="3553">
                  <c:v>108.80931250025922</c:v>
                </c:pt>
                <c:pt idx="3554">
                  <c:v>99.270397051500893</c:v>
                </c:pt>
                <c:pt idx="3555">
                  <c:v>255.21793973180604</c:v>
                </c:pt>
                <c:pt idx="3556">
                  <c:v>248.56715289388814</c:v>
                </c:pt>
                <c:pt idx="3557">
                  <c:v>262.14034415063338</c:v>
                </c:pt>
                <c:pt idx="3558">
                  <c:v>14.698482370569046</c:v>
                </c:pt>
                <c:pt idx="3559">
                  <c:v>17.475072198026229</c:v>
                </c:pt>
                <c:pt idx="3560">
                  <c:v>109.10562944792972</c:v>
                </c:pt>
                <c:pt idx="3561">
                  <c:v>129.54873037865661</c:v>
                </c:pt>
                <c:pt idx="3562">
                  <c:v>112.58425779909187</c:v>
                </c:pt>
                <c:pt idx="3563">
                  <c:v>112.89230499056843</c:v>
                </c:pt>
                <c:pt idx="3564">
                  <c:v>258.15580420474561</c:v>
                </c:pt>
                <c:pt idx="3565">
                  <c:v>99.477732299273953</c:v>
                </c:pt>
                <c:pt idx="3566">
                  <c:v>24.55723185270471</c:v>
                </c:pt>
                <c:pt idx="3567">
                  <c:v>42.938610222166837</c:v>
                </c:pt>
                <c:pt idx="3568">
                  <c:v>10.784307634431437</c:v>
                </c:pt>
                <c:pt idx="3569">
                  <c:v>116.74712929853149</c:v>
                </c:pt>
                <c:pt idx="3570">
                  <c:v>47.665496214745829</c:v>
                </c:pt>
                <c:pt idx="3571">
                  <c:v>115.97351469043625</c:v>
                </c:pt>
                <c:pt idx="3572">
                  <c:v>19.76454430649413</c:v>
                </c:pt>
                <c:pt idx="3573">
                  <c:v>29.54645874180969</c:v>
                </c:pt>
                <c:pt idx="3574">
                  <c:v>28.112558437262543</c:v>
                </c:pt>
                <c:pt idx="3575">
                  <c:v>20.372687188515478</c:v>
                </c:pt>
                <c:pt idx="3576">
                  <c:v>259.84907107640055</c:v>
                </c:pt>
                <c:pt idx="3577">
                  <c:v>265.3736722837005</c:v>
                </c:pt>
                <c:pt idx="3578">
                  <c:v>66.51746798702365</c:v>
                </c:pt>
                <c:pt idx="3579">
                  <c:v>264.16229952342024</c:v>
                </c:pt>
                <c:pt idx="3580">
                  <c:v>16.815277255922979</c:v>
                </c:pt>
                <c:pt idx="3581">
                  <c:v>51.157652522927435</c:v>
                </c:pt>
                <c:pt idx="3582">
                  <c:v>34.799096610138491</c:v>
                </c:pt>
                <c:pt idx="3583">
                  <c:v>21.13256454359108</c:v>
                </c:pt>
                <c:pt idx="3584">
                  <c:v>256.71664853356242</c:v>
                </c:pt>
                <c:pt idx="3585">
                  <c:v>109.4164406422684</c:v>
                </c:pt>
                <c:pt idx="3586">
                  <c:v>48.327273014930732</c:v>
                </c:pt>
                <c:pt idx="3587">
                  <c:v>20.14276108461495</c:v>
                </c:pt>
                <c:pt idx="3588">
                  <c:v>19.519460190752035</c:v>
                </c:pt>
                <c:pt idx="3589">
                  <c:v>23.235418586019332</c:v>
                </c:pt>
                <c:pt idx="3590">
                  <c:v>30.678512877774271</c:v>
                </c:pt>
                <c:pt idx="3591">
                  <c:v>18.055350689655317</c:v>
                </c:pt>
                <c:pt idx="3592">
                  <c:v>6.9634904587229762</c:v>
                </c:pt>
                <c:pt idx="3593">
                  <c:v>35.623145284741717</c:v>
                </c:pt>
                <c:pt idx="3594">
                  <c:v>54.151033518656639</c:v>
                </c:pt>
                <c:pt idx="3595">
                  <c:v>122.03804188149606</c:v>
                </c:pt>
                <c:pt idx="3596">
                  <c:v>16.457270862517877</c:v>
                </c:pt>
                <c:pt idx="3597">
                  <c:v>38.716037966102967</c:v>
                </c:pt>
                <c:pt idx="3598">
                  <c:v>16.63899565338917</c:v>
                </c:pt>
                <c:pt idx="3599">
                  <c:v>19.423155833326472</c:v>
                </c:pt>
                <c:pt idx="3600">
                  <c:v>28.551767738013485</c:v>
                </c:pt>
                <c:pt idx="3601">
                  <c:v>30.553231839867475</c:v>
                </c:pt>
                <c:pt idx="3602">
                  <c:v>24.077640834267815</c:v>
                </c:pt>
                <c:pt idx="3603">
                  <c:v>31.828446014801351</c:v>
                </c:pt>
                <c:pt idx="3604">
                  <c:v>249.67118046967803</c:v>
                </c:pt>
                <c:pt idx="3605">
                  <c:v>30.009543940872291</c:v>
                </c:pt>
                <c:pt idx="3606">
                  <c:v>274.50695051456302</c:v>
                </c:pt>
                <c:pt idx="3607">
                  <c:v>55.886524245845486</c:v>
                </c:pt>
                <c:pt idx="3608">
                  <c:v>261.05321970916498</c:v>
                </c:pt>
                <c:pt idx="3609">
                  <c:v>33.953608746569223</c:v>
                </c:pt>
                <c:pt idx="3610">
                  <c:v>33.107292821718417</c:v>
                </c:pt>
                <c:pt idx="3611">
                  <c:v>20.113567233065176</c:v>
                </c:pt>
                <c:pt idx="3612">
                  <c:v>19.288718627424775</c:v>
                </c:pt>
                <c:pt idx="3613">
                  <c:v>25.268951703560436</c:v>
                </c:pt>
                <c:pt idx="3614">
                  <c:v>118.8619875336496</c:v>
                </c:pt>
                <c:pt idx="3615">
                  <c:v>27.977012761899275</c:v>
                </c:pt>
                <c:pt idx="3616">
                  <c:v>41.521815715667351</c:v>
                </c:pt>
                <c:pt idx="3617">
                  <c:v>16.899583933442848</c:v>
                </c:pt>
                <c:pt idx="3618">
                  <c:v>241.57517836999887</c:v>
                </c:pt>
                <c:pt idx="3619">
                  <c:v>259.46960497270976</c:v>
                </c:pt>
                <c:pt idx="3620">
                  <c:v>257.4593404663342</c:v>
                </c:pt>
                <c:pt idx="3621">
                  <c:v>43.017238123185805</c:v>
                </c:pt>
                <c:pt idx="3622">
                  <c:v>37.825199669739128</c:v>
                </c:pt>
                <c:pt idx="3623">
                  <c:v>32.314647912635188</c:v>
                </c:pt>
                <c:pt idx="3624">
                  <c:v>245.78336994311917</c:v>
                </c:pt>
                <c:pt idx="3625">
                  <c:v>59.447557788474477</c:v>
                </c:pt>
                <c:pt idx="3626">
                  <c:v>20.250985736194014</c:v>
                </c:pt>
                <c:pt idx="3627">
                  <c:v>1.4389682110213116</c:v>
                </c:pt>
                <c:pt idx="3628">
                  <c:v>37.576823443444752</c:v>
                </c:pt>
                <c:pt idx="3629">
                  <c:v>1.8947947225639261</c:v>
                </c:pt>
                <c:pt idx="3630">
                  <c:v>15.150132876431236</c:v>
                </c:pt>
                <c:pt idx="3631">
                  <c:v>12.085030912225351</c:v>
                </c:pt>
                <c:pt idx="3632">
                  <c:v>40.27927630177922</c:v>
                </c:pt>
                <c:pt idx="3633">
                  <c:v>25.004686011563692</c:v>
                </c:pt>
                <c:pt idx="3634">
                  <c:v>27.862976109562805</c:v>
                </c:pt>
                <c:pt idx="3635">
                  <c:v>115.29866267081421</c:v>
                </c:pt>
                <c:pt idx="3636">
                  <c:v>101.52429094386525</c:v>
                </c:pt>
                <c:pt idx="3637">
                  <c:v>117.86633566020878</c:v>
                </c:pt>
                <c:pt idx="3638">
                  <c:v>5.9995714864269232</c:v>
                </c:pt>
                <c:pt idx="3639">
                  <c:v>33.03041236155493</c:v>
                </c:pt>
                <c:pt idx="3640">
                  <c:v>9.0674866847597571</c:v>
                </c:pt>
                <c:pt idx="3641">
                  <c:v>266.12683450906013</c:v>
                </c:pt>
                <c:pt idx="3642">
                  <c:v>38.861081006103639</c:v>
                </c:pt>
                <c:pt idx="3643">
                  <c:v>23.000137850297712</c:v>
                </c:pt>
                <c:pt idx="3644">
                  <c:v>45.582306637719114</c:v>
                </c:pt>
                <c:pt idx="3645">
                  <c:v>269.46670674973001</c:v>
                </c:pt>
                <c:pt idx="3646">
                  <c:v>26.036677263719344</c:v>
                </c:pt>
                <c:pt idx="3647">
                  <c:v>29.78661384488823</c:v>
                </c:pt>
                <c:pt idx="3648">
                  <c:v>256.48743486400576</c:v>
                </c:pt>
                <c:pt idx="3649">
                  <c:v>268.28482297281352</c:v>
                </c:pt>
                <c:pt idx="3650">
                  <c:v>21.166305625119676</c:v>
                </c:pt>
                <c:pt idx="3651">
                  <c:v>22.52367871181626</c:v>
                </c:pt>
                <c:pt idx="3652">
                  <c:v>42.36878670835209</c:v>
                </c:pt>
                <c:pt idx="3653">
                  <c:v>8.3736705269450162</c:v>
                </c:pt>
                <c:pt idx="3654">
                  <c:v>100.15530149343289</c:v>
                </c:pt>
                <c:pt idx="3655">
                  <c:v>266.59506264391604</c:v>
                </c:pt>
                <c:pt idx="3656">
                  <c:v>23.310463720784551</c:v>
                </c:pt>
                <c:pt idx="3657">
                  <c:v>55.538232728338322</c:v>
                </c:pt>
                <c:pt idx="3658">
                  <c:v>23.452052644794566</c:v>
                </c:pt>
                <c:pt idx="3659">
                  <c:v>20.903553311618005</c:v>
                </c:pt>
                <c:pt idx="3660">
                  <c:v>39.324914086162451</c:v>
                </c:pt>
                <c:pt idx="3661">
                  <c:v>32.614168238298703</c:v>
                </c:pt>
                <c:pt idx="3662">
                  <c:v>29.583351894954657</c:v>
                </c:pt>
                <c:pt idx="3663">
                  <c:v>15.074882311595566</c:v>
                </c:pt>
                <c:pt idx="3664">
                  <c:v>48.102346008135051</c:v>
                </c:pt>
                <c:pt idx="3665">
                  <c:v>5.4188195384132847</c:v>
                </c:pt>
                <c:pt idx="3666">
                  <c:v>21.93316285189055</c:v>
                </c:pt>
                <c:pt idx="3667">
                  <c:v>32.282871315356147</c:v>
                </c:pt>
                <c:pt idx="3668">
                  <c:v>263.08284524634746</c:v>
                </c:pt>
                <c:pt idx="3669">
                  <c:v>40.3132660795834</c:v>
                </c:pt>
                <c:pt idx="3670">
                  <c:v>19.071133899998088</c:v>
                </c:pt>
                <c:pt idx="3671">
                  <c:v>18.122254517414582</c:v>
                </c:pt>
                <c:pt idx="3672">
                  <c:v>123.79733898876734</c:v>
                </c:pt>
                <c:pt idx="3673">
                  <c:v>20.271218022471665</c:v>
                </c:pt>
                <c:pt idx="3674">
                  <c:v>31.954154353146102</c:v>
                </c:pt>
                <c:pt idx="3675">
                  <c:v>31.288295312917263</c:v>
                </c:pt>
                <c:pt idx="3676">
                  <c:v>113.8347266344619</c:v>
                </c:pt>
                <c:pt idx="3677">
                  <c:v>22.642946654495614</c:v>
                </c:pt>
                <c:pt idx="3678">
                  <c:v>28.024964545770668</c:v>
                </c:pt>
                <c:pt idx="3679">
                  <c:v>33.598896636879488</c:v>
                </c:pt>
                <c:pt idx="3680">
                  <c:v>8.7393818513906893</c:v>
                </c:pt>
                <c:pt idx="3681">
                  <c:v>258.10377263349892</c:v>
                </c:pt>
                <c:pt idx="3682">
                  <c:v>37.631311174819857</c:v>
                </c:pt>
                <c:pt idx="3683">
                  <c:v>268.96454383557506</c:v>
                </c:pt>
                <c:pt idx="3684">
                  <c:v>115.46282300023398</c:v>
                </c:pt>
                <c:pt idx="3685">
                  <c:v>76.907982541197285</c:v>
                </c:pt>
                <c:pt idx="3686">
                  <c:v>31.318450841142187</c:v>
                </c:pt>
                <c:pt idx="3687">
                  <c:v>43.429669285998642</c:v>
                </c:pt>
                <c:pt idx="3688">
                  <c:v>25.796840440644932</c:v>
                </c:pt>
                <c:pt idx="3689">
                  <c:v>8.6529996837650849</c:v>
                </c:pt>
                <c:pt idx="3690">
                  <c:v>246.28059067062341</c:v>
                </c:pt>
                <c:pt idx="3691">
                  <c:v>124.60066866016328</c:v>
                </c:pt>
                <c:pt idx="3692">
                  <c:v>101.58767822136227</c:v>
                </c:pt>
                <c:pt idx="3693">
                  <c:v>112.12304276802894</c:v>
                </c:pt>
                <c:pt idx="3694">
                  <c:v>31.665251906919639</c:v>
                </c:pt>
                <c:pt idx="3695">
                  <c:v>24.148042324360649</c:v>
                </c:pt>
                <c:pt idx="3696">
                  <c:v>70.032543550504982</c:v>
                </c:pt>
                <c:pt idx="3697">
                  <c:v>23.551734587615414</c:v>
                </c:pt>
                <c:pt idx="3698">
                  <c:v>30.906973471017821</c:v>
                </c:pt>
                <c:pt idx="3699">
                  <c:v>259.59356659075701</c:v>
                </c:pt>
                <c:pt idx="3700">
                  <c:v>267.30537078018227</c:v>
                </c:pt>
                <c:pt idx="3701">
                  <c:v>17.450706273101595</c:v>
                </c:pt>
                <c:pt idx="3702">
                  <c:v>44.407173182931537</c:v>
                </c:pt>
                <c:pt idx="3703">
                  <c:v>114.01626447624017</c:v>
                </c:pt>
                <c:pt idx="3704">
                  <c:v>46.79917988165024</c:v>
                </c:pt>
                <c:pt idx="3705">
                  <c:v>32.946127212182468</c:v>
                </c:pt>
                <c:pt idx="3706">
                  <c:v>27.812688092807697</c:v>
                </c:pt>
                <c:pt idx="3707">
                  <c:v>44.820940559233932</c:v>
                </c:pt>
                <c:pt idx="3708">
                  <c:v>58.299704158809078</c:v>
                </c:pt>
                <c:pt idx="3709">
                  <c:v>260.00704972271836</c:v>
                </c:pt>
                <c:pt idx="3710">
                  <c:v>65.129980021381812</c:v>
                </c:pt>
                <c:pt idx="3711">
                  <c:v>24.392401649167411</c:v>
                </c:pt>
                <c:pt idx="3712">
                  <c:v>27.051701422595301</c:v>
                </c:pt>
                <c:pt idx="3713">
                  <c:v>25.962663479415962</c:v>
                </c:pt>
                <c:pt idx="3714">
                  <c:v>20.999357238634989</c:v>
                </c:pt>
                <c:pt idx="3715">
                  <c:v>18.963247616701175</c:v>
                </c:pt>
                <c:pt idx="3716">
                  <c:v>30.347526799353748</c:v>
                </c:pt>
                <c:pt idx="3717">
                  <c:v>253.91961243895395</c:v>
                </c:pt>
                <c:pt idx="3718">
                  <c:v>17.586680358395796</c:v>
                </c:pt>
                <c:pt idx="3719">
                  <c:v>18.742839964578657</c:v>
                </c:pt>
                <c:pt idx="3720">
                  <c:v>22.810045887039365</c:v>
                </c:pt>
                <c:pt idx="3721">
                  <c:v>13.270379693126245</c:v>
                </c:pt>
                <c:pt idx="3722">
                  <c:v>29.615531304094624</c:v>
                </c:pt>
                <c:pt idx="3723">
                  <c:v>27.937343357668372</c:v>
                </c:pt>
                <c:pt idx="3724">
                  <c:v>12.896632769073737</c:v>
                </c:pt>
                <c:pt idx="3725">
                  <c:v>276.18627207541101</c:v>
                </c:pt>
                <c:pt idx="3726">
                  <c:v>255.99249208103785</c:v>
                </c:pt>
                <c:pt idx="3727">
                  <c:v>16.087132715393892</c:v>
                </c:pt>
                <c:pt idx="3728">
                  <c:v>255.17117431317905</c:v>
                </c:pt>
                <c:pt idx="3729">
                  <c:v>285.63327588466757</c:v>
                </c:pt>
                <c:pt idx="3730">
                  <c:v>257.51034010586892</c:v>
                </c:pt>
                <c:pt idx="3731">
                  <c:v>13.098216423622826</c:v>
                </c:pt>
                <c:pt idx="3732">
                  <c:v>39.647445732078232</c:v>
                </c:pt>
                <c:pt idx="3733">
                  <c:v>19.303045167202374</c:v>
                </c:pt>
                <c:pt idx="3734">
                  <c:v>50.322719145334545</c:v>
                </c:pt>
                <c:pt idx="3735">
                  <c:v>5.7040552689179194</c:v>
                </c:pt>
                <c:pt idx="3736">
                  <c:v>252.00627965119054</c:v>
                </c:pt>
                <c:pt idx="3737">
                  <c:v>21.347475091705547</c:v>
                </c:pt>
                <c:pt idx="3738">
                  <c:v>24.50506975667022</c:v>
                </c:pt>
                <c:pt idx="3739">
                  <c:v>39.099082444023011</c:v>
                </c:pt>
                <c:pt idx="3740">
                  <c:v>12.488342297683838</c:v>
                </c:pt>
                <c:pt idx="3741">
                  <c:v>261.21738362455096</c:v>
                </c:pt>
                <c:pt idx="3742">
                  <c:v>9.3652096516746415</c:v>
                </c:pt>
                <c:pt idx="3743">
                  <c:v>20.324686274723671</c:v>
                </c:pt>
                <c:pt idx="3744">
                  <c:v>39.571338899275439</c:v>
                </c:pt>
                <c:pt idx="3745">
                  <c:v>47.164379658075589</c:v>
                </c:pt>
                <c:pt idx="3746">
                  <c:v>36.449052332357809</c:v>
                </c:pt>
                <c:pt idx="3747">
                  <c:v>46.330889984559562</c:v>
                </c:pt>
                <c:pt idx="3748">
                  <c:v>6.1725708430970698</c:v>
                </c:pt>
                <c:pt idx="3749">
                  <c:v>34.143410611204089</c:v>
                </c:pt>
                <c:pt idx="3750">
                  <c:v>263.93410630777942</c:v>
                </c:pt>
                <c:pt idx="3751">
                  <c:v>256.79835753932701</c:v>
                </c:pt>
                <c:pt idx="3752">
                  <c:v>34.82447844877089</c:v>
                </c:pt>
                <c:pt idx="3753">
                  <c:v>34.528259667199229</c:v>
                </c:pt>
                <c:pt idx="3754">
                  <c:v>14.99567044040084</c:v>
                </c:pt>
                <c:pt idx="3755">
                  <c:v>279.92810756850503</c:v>
                </c:pt>
                <c:pt idx="3756">
                  <c:v>40.970165475061634</c:v>
                </c:pt>
                <c:pt idx="3757">
                  <c:v>248.7687293820014</c:v>
                </c:pt>
                <c:pt idx="3758">
                  <c:v>253.48443791661248</c:v>
                </c:pt>
                <c:pt idx="3759">
                  <c:v>13.48591267226705</c:v>
                </c:pt>
                <c:pt idx="3760">
                  <c:v>249.48661573477841</c:v>
                </c:pt>
                <c:pt idx="3761">
                  <c:v>17.458005494221929</c:v>
                </c:pt>
                <c:pt idx="3762">
                  <c:v>19.733656804720432</c:v>
                </c:pt>
                <c:pt idx="3763">
                  <c:v>25.84218825256686</c:v>
                </c:pt>
                <c:pt idx="3764">
                  <c:v>27.242246949284201</c:v>
                </c:pt>
                <c:pt idx="3765">
                  <c:v>24.010081761044685</c:v>
                </c:pt>
                <c:pt idx="3766">
                  <c:v>27.18489722053749</c:v>
                </c:pt>
                <c:pt idx="3767">
                  <c:v>29.193260138151143</c:v>
                </c:pt>
                <c:pt idx="3768">
                  <c:v>259.09693338680671</c:v>
                </c:pt>
                <c:pt idx="3769">
                  <c:v>278.31821860650768</c:v>
                </c:pt>
                <c:pt idx="3770">
                  <c:v>261.07179153773012</c:v>
                </c:pt>
                <c:pt idx="3771">
                  <c:v>48.692464138843036</c:v>
                </c:pt>
                <c:pt idx="3772">
                  <c:v>17.058049327555199</c:v>
                </c:pt>
                <c:pt idx="3773">
                  <c:v>38.132420863532992</c:v>
                </c:pt>
                <c:pt idx="3774">
                  <c:v>264.04573366599385</c:v>
                </c:pt>
                <c:pt idx="3775">
                  <c:v>61.889407045124123</c:v>
                </c:pt>
                <c:pt idx="3776">
                  <c:v>33.182663821132238</c:v>
                </c:pt>
                <c:pt idx="3777">
                  <c:v>54.554963910914324</c:v>
                </c:pt>
                <c:pt idx="3778">
                  <c:v>268.81308448141851</c:v>
                </c:pt>
                <c:pt idx="3779">
                  <c:v>266.95168740316461</c:v>
                </c:pt>
                <c:pt idx="3780">
                  <c:v>52.977091056699038</c:v>
                </c:pt>
                <c:pt idx="3781">
                  <c:v>246.87142773968566</c:v>
                </c:pt>
                <c:pt idx="3782">
                  <c:v>48.274089336553388</c:v>
                </c:pt>
                <c:pt idx="3783">
                  <c:v>49.208878412886286</c:v>
                </c:pt>
                <c:pt idx="3784">
                  <c:v>13.998577909639721</c:v>
                </c:pt>
                <c:pt idx="3785">
                  <c:v>10.673989970198052</c:v>
                </c:pt>
                <c:pt idx="3786">
                  <c:v>20.978092569219001</c:v>
                </c:pt>
                <c:pt idx="3787">
                  <c:v>59.467984437103446</c:v>
                </c:pt>
                <c:pt idx="3788">
                  <c:v>10.111955256534602</c:v>
                </c:pt>
                <c:pt idx="3789">
                  <c:v>97.178033139362142</c:v>
                </c:pt>
                <c:pt idx="3790">
                  <c:v>264.68810810636421</c:v>
                </c:pt>
                <c:pt idx="3791">
                  <c:v>73.437234824270519</c:v>
                </c:pt>
                <c:pt idx="3792">
                  <c:v>30.495624506170778</c:v>
                </c:pt>
                <c:pt idx="3793">
                  <c:v>23.203524235791782</c:v>
                </c:pt>
                <c:pt idx="3794">
                  <c:v>32.572050064585071</c:v>
                </c:pt>
                <c:pt idx="3795">
                  <c:v>254.7572788908474</c:v>
                </c:pt>
                <c:pt idx="3796">
                  <c:v>154.68104548845338</c:v>
                </c:pt>
                <c:pt idx="3797">
                  <c:v>16.327458198347877</c:v>
                </c:pt>
                <c:pt idx="3798">
                  <c:v>22.80590291928149</c:v>
                </c:pt>
                <c:pt idx="3799">
                  <c:v>30.360489846959734</c:v>
                </c:pt>
                <c:pt idx="3800">
                  <c:v>33.732023452981807</c:v>
                </c:pt>
                <c:pt idx="3801">
                  <c:v>19.44388864891776</c:v>
                </c:pt>
                <c:pt idx="3802">
                  <c:v>26.490331203105857</c:v>
                </c:pt>
                <c:pt idx="3803">
                  <c:v>16.402602017967979</c:v>
                </c:pt>
                <c:pt idx="3804">
                  <c:v>51.375400179309139</c:v>
                </c:pt>
                <c:pt idx="3805">
                  <c:v>26.784218604381429</c:v>
                </c:pt>
                <c:pt idx="3806">
                  <c:v>13.066608535537663</c:v>
                </c:pt>
                <c:pt idx="3807">
                  <c:v>261.54330078453575</c:v>
                </c:pt>
                <c:pt idx="3808">
                  <c:v>9.5172673497434381</c:v>
                </c:pt>
                <c:pt idx="3809">
                  <c:v>32.1368706670401</c:v>
                </c:pt>
                <c:pt idx="3810">
                  <c:v>22.367539974126057</c:v>
                </c:pt>
                <c:pt idx="3811">
                  <c:v>54.280397608480342</c:v>
                </c:pt>
                <c:pt idx="3812">
                  <c:v>24.316787847278917</c:v>
                </c:pt>
                <c:pt idx="3813">
                  <c:v>34.928600103732549</c:v>
                </c:pt>
                <c:pt idx="3814">
                  <c:v>22.329438260290761</c:v>
                </c:pt>
                <c:pt idx="3815">
                  <c:v>55.672126737243367</c:v>
                </c:pt>
                <c:pt idx="3816">
                  <c:v>34.84093995311833</c:v>
                </c:pt>
                <c:pt idx="3817">
                  <c:v>270.28497228035576</c:v>
                </c:pt>
                <c:pt idx="3818">
                  <c:v>31.814809051049544</c:v>
                </c:pt>
                <c:pt idx="3819">
                  <c:v>272.68832544528146</c:v>
                </c:pt>
                <c:pt idx="3820">
                  <c:v>37.949557524456864</c:v>
                </c:pt>
                <c:pt idx="3821">
                  <c:v>276.42762753558469</c:v>
                </c:pt>
                <c:pt idx="3822">
                  <c:v>268.71520942633578</c:v>
                </c:pt>
                <c:pt idx="3823">
                  <c:v>26.031692385528263</c:v>
                </c:pt>
                <c:pt idx="3824">
                  <c:v>266.12476338302343</c:v>
                </c:pt>
                <c:pt idx="3825">
                  <c:v>25.507217085413743</c:v>
                </c:pt>
                <c:pt idx="3826">
                  <c:v>43.120479244312776</c:v>
                </c:pt>
                <c:pt idx="3827">
                  <c:v>29.209405250437438</c:v>
                </c:pt>
                <c:pt idx="3828">
                  <c:v>24.588969718194988</c:v>
                </c:pt>
                <c:pt idx="3829">
                  <c:v>10.434128809637871</c:v>
                </c:pt>
                <c:pt idx="3830">
                  <c:v>268.78666798295779</c:v>
                </c:pt>
                <c:pt idx="3831">
                  <c:v>13.780635713966314</c:v>
                </c:pt>
                <c:pt idx="3832">
                  <c:v>21.312200487563672</c:v>
                </c:pt>
                <c:pt idx="3833">
                  <c:v>20.789119322587325</c:v>
                </c:pt>
                <c:pt idx="3834">
                  <c:v>266.30142670280895</c:v>
                </c:pt>
                <c:pt idx="3835">
                  <c:v>25.192380997476882</c:v>
                </c:pt>
                <c:pt idx="3836">
                  <c:v>36.304076611213304</c:v>
                </c:pt>
                <c:pt idx="3837">
                  <c:v>13.479684111986646</c:v>
                </c:pt>
                <c:pt idx="3838">
                  <c:v>28.817372697441389</c:v>
                </c:pt>
                <c:pt idx="3839">
                  <c:v>7.8556827674459804</c:v>
                </c:pt>
                <c:pt idx="3840">
                  <c:v>6.4869486492502233</c:v>
                </c:pt>
                <c:pt idx="3841">
                  <c:v>26.720230171426596</c:v>
                </c:pt>
                <c:pt idx="3842">
                  <c:v>264.87438956452019</c:v>
                </c:pt>
                <c:pt idx="3843">
                  <c:v>19.393752483084597</c:v>
                </c:pt>
                <c:pt idx="3844">
                  <c:v>20.760134647319852</c:v>
                </c:pt>
                <c:pt idx="3845">
                  <c:v>46.453764877820902</c:v>
                </c:pt>
                <c:pt idx="3846">
                  <c:v>27.144046279837653</c:v>
                </c:pt>
                <c:pt idx="3847">
                  <c:v>17.348750187856581</c:v>
                </c:pt>
                <c:pt idx="3848">
                  <c:v>31.333166037420924</c:v>
                </c:pt>
                <c:pt idx="3849">
                  <c:v>-2.2810257422609617</c:v>
                </c:pt>
                <c:pt idx="3850">
                  <c:v>234.8420482131275</c:v>
                </c:pt>
                <c:pt idx="3851">
                  <c:v>22.480156465553161</c:v>
                </c:pt>
                <c:pt idx="3852">
                  <c:v>33.026266354974695</c:v>
                </c:pt>
                <c:pt idx="3853">
                  <c:v>254.28270549614132</c:v>
                </c:pt>
                <c:pt idx="3854">
                  <c:v>48.526034963551496</c:v>
                </c:pt>
                <c:pt idx="3855">
                  <c:v>26.323132714817508</c:v>
                </c:pt>
                <c:pt idx="3856">
                  <c:v>6.8137648137105913</c:v>
                </c:pt>
                <c:pt idx="3857">
                  <c:v>24.411587652309599</c:v>
                </c:pt>
                <c:pt idx="3858">
                  <c:v>21.988374639795087</c:v>
                </c:pt>
                <c:pt idx="3859">
                  <c:v>33.792861906880809</c:v>
                </c:pt>
                <c:pt idx="3860">
                  <c:v>24.721390537706586</c:v>
                </c:pt>
                <c:pt idx="3861">
                  <c:v>246.11101547591329</c:v>
                </c:pt>
                <c:pt idx="3862">
                  <c:v>12.568753996667908</c:v>
                </c:pt>
                <c:pt idx="3863">
                  <c:v>22.17993608614459</c:v>
                </c:pt>
                <c:pt idx="3864">
                  <c:v>28.830515308164539</c:v>
                </c:pt>
                <c:pt idx="3865">
                  <c:v>30.234040529727569</c:v>
                </c:pt>
                <c:pt idx="3866">
                  <c:v>17.555805771477786</c:v>
                </c:pt>
                <c:pt idx="3867">
                  <c:v>271.75957829527914</c:v>
                </c:pt>
                <c:pt idx="3868">
                  <c:v>270.2911711972028</c:v>
                </c:pt>
                <c:pt idx="3869">
                  <c:v>18.059911378684468</c:v>
                </c:pt>
                <c:pt idx="3870">
                  <c:v>12.661890847296311</c:v>
                </c:pt>
                <c:pt idx="3871">
                  <c:v>19.425023585246358</c:v>
                </c:pt>
                <c:pt idx="3872">
                  <c:v>36.919064877367461</c:v>
                </c:pt>
                <c:pt idx="3873">
                  <c:v>17.017616816318025</c:v>
                </c:pt>
                <c:pt idx="3874">
                  <c:v>33.612281465521512</c:v>
                </c:pt>
                <c:pt idx="3875">
                  <c:v>25.94684694933617</c:v>
                </c:pt>
                <c:pt idx="3876">
                  <c:v>286.05817934633257</c:v>
                </c:pt>
                <c:pt idx="3877">
                  <c:v>27.523201424954184</c:v>
                </c:pt>
                <c:pt idx="3878">
                  <c:v>62.788825026923725</c:v>
                </c:pt>
                <c:pt idx="3879">
                  <c:v>60.03051282278669</c:v>
                </c:pt>
                <c:pt idx="3880">
                  <c:v>25.841558971689455</c:v>
                </c:pt>
                <c:pt idx="3881">
                  <c:v>32.837237075210311</c:v>
                </c:pt>
                <c:pt idx="3882">
                  <c:v>21.60890134161901</c:v>
                </c:pt>
                <c:pt idx="3883">
                  <c:v>252.59433221770516</c:v>
                </c:pt>
                <c:pt idx="3884">
                  <c:v>16.885481091099454</c:v>
                </c:pt>
                <c:pt idx="3885">
                  <c:v>15.613656808799234</c:v>
                </c:pt>
                <c:pt idx="3886">
                  <c:v>29.814255158012134</c:v>
                </c:pt>
                <c:pt idx="3887">
                  <c:v>18.070158931516985</c:v>
                </c:pt>
                <c:pt idx="3888">
                  <c:v>50.366911518724642</c:v>
                </c:pt>
                <c:pt idx="3889">
                  <c:v>21.474210359192572</c:v>
                </c:pt>
                <c:pt idx="3890">
                  <c:v>251.48925856122236</c:v>
                </c:pt>
                <c:pt idx="3891">
                  <c:v>263.16584385835063</c:v>
                </c:pt>
                <c:pt idx="3892">
                  <c:v>23.009515478477823</c:v>
                </c:pt>
                <c:pt idx="3893">
                  <c:v>35.105975363172554</c:v>
                </c:pt>
                <c:pt idx="3894">
                  <c:v>268.74511780171139</c:v>
                </c:pt>
                <c:pt idx="3895">
                  <c:v>33.373078299650231</c:v>
                </c:pt>
                <c:pt idx="3896">
                  <c:v>30.400861535718349</c:v>
                </c:pt>
                <c:pt idx="3897">
                  <c:v>15.974415852906125</c:v>
                </c:pt>
                <c:pt idx="3898">
                  <c:v>46.533913312646384</c:v>
                </c:pt>
                <c:pt idx="3899">
                  <c:v>37.486134545447904</c:v>
                </c:pt>
                <c:pt idx="3900">
                  <c:v>51.840047158105243</c:v>
                </c:pt>
                <c:pt idx="3901">
                  <c:v>54.796510535114891</c:v>
                </c:pt>
                <c:pt idx="3902">
                  <c:v>0.44803894933112076</c:v>
                </c:pt>
                <c:pt idx="3903">
                  <c:v>258.87566183150864</c:v>
                </c:pt>
                <c:pt idx="3904">
                  <c:v>11.631773345208813</c:v>
                </c:pt>
                <c:pt idx="3905">
                  <c:v>19.72837405408935</c:v>
                </c:pt>
                <c:pt idx="3906">
                  <c:v>10.119330772559543</c:v>
                </c:pt>
                <c:pt idx="3907">
                  <c:v>265.46210422025894</c:v>
                </c:pt>
                <c:pt idx="3908">
                  <c:v>19.963629313750047</c:v>
                </c:pt>
                <c:pt idx="3909">
                  <c:v>247.30882436223715</c:v>
                </c:pt>
                <c:pt idx="3910">
                  <c:v>29.927005652945859</c:v>
                </c:pt>
                <c:pt idx="3911">
                  <c:v>34.242847395020128</c:v>
                </c:pt>
                <c:pt idx="3912">
                  <c:v>26.118717668987436</c:v>
                </c:pt>
                <c:pt idx="3913">
                  <c:v>48.561758167579306</c:v>
                </c:pt>
                <c:pt idx="3914">
                  <c:v>255.98166363201238</c:v>
                </c:pt>
                <c:pt idx="3915">
                  <c:v>54.487640074571743</c:v>
                </c:pt>
                <c:pt idx="3916">
                  <c:v>37.034676589661068</c:v>
                </c:pt>
                <c:pt idx="3917">
                  <c:v>23.757758250554495</c:v>
                </c:pt>
                <c:pt idx="3918">
                  <c:v>28.231583080141409</c:v>
                </c:pt>
                <c:pt idx="3919">
                  <c:v>237.45374109692159</c:v>
                </c:pt>
                <c:pt idx="3920">
                  <c:v>17.283383568460597</c:v>
                </c:pt>
                <c:pt idx="3921">
                  <c:v>30.65589815682689</c:v>
                </c:pt>
                <c:pt idx="3922">
                  <c:v>263.18825714425719</c:v>
                </c:pt>
                <c:pt idx="3923">
                  <c:v>11.129116038882239</c:v>
                </c:pt>
                <c:pt idx="3924">
                  <c:v>28.304124328266187</c:v>
                </c:pt>
                <c:pt idx="3925">
                  <c:v>22.503142874892148</c:v>
                </c:pt>
                <c:pt idx="3926">
                  <c:v>25.386804896404861</c:v>
                </c:pt>
                <c:pt idx="3927">
                  <c:v>24.088031530635384</c:v>
                </c:pt>
                <c:pt idx="3928">
                  <c:v>23.676566763553563</c:v>
                </c:pt>
                <c:pt idx="3929">
                  <c:v>18.03276447052659</c:v>
                </c:pt>
                <c:pt idx="3930">
                  <c:v>268.84888219692021</c:v>
                </c:pt>
                <c:pt idx="3931">
                  <c:v>271.38721603408698</c:v>
                </c:pt>
                <c:pt idx="3932">
                  <c:v>245.96346189100711</c:v>
                </c:pt>
                <c:pt idx="3933">
                  <c:v>110.67012463395001</c:v>
                </c:pt>
                <c:pt idx="3934">
                  <c:v>114.05577872275227</c:v>
                </c:pt>
                <c:pt idx="3935">
                  <c:v>85.726768234973576</c:v>
                </c:pt>
                <c:pt idx="3936">
                  <c:v>247.58704028221811</c:v>
                </c:pt>
                <c:pt idx="3937">
                  <c:v>30.073484870887214</c:v>
                </c:pt>
                <c:pt idx="3938">
                  <c:v>25.501148269998478</c:v>
                </c:pt>
                <c:pt idx="3939">
                  <c:v>18.110696698725192</c:v>
                </c:pt>
                <c:pt idx="3940">
                  <c:v>30.736628638047193</c:v>
                </c:pt>
                <c:pt idx="3941">
                  <c:v>263.78321224271423</c:v>
                </c:pt>
                <c:pt idx="3942">
                  <c:v>13.111781123597</c:v>
                </c:pt>
                <c:pt idx="3943">
                  <c:v>34.128305288812768</c:v>
                </c:pt>
                <c:pt idx="3944">
                  <c:v>21.166994445471875</c:v>
                </c:pt>
                <c:pt idx="3945">
                  <c:v>30.28485020020085</c:v>
                </c:pt>
                <c:pt idx="3946">
                  <c:v>11.369102898449594</c:v>
                </c:pt>
                <c:pt idx="3947">
                  <c:v>40.527668245623659</c:v>
                </c:pt>
                <c:pt idx="3948">
                  <c:v>28.285726203791391</c:v>
                </c:pt>
                <c:pt idx="3949">
                  <c:v>28.529033084810077</c:v>
                </c:pt>
                <c:pt idx="3950">
                  <c:v>23.219163398153853</c:v>
                </c:pt>
                <c:pt idx="3951">
                  <c:v>16.039669463481545</c:v>
                </c:pt>
                <c:pt idx="3952">
                  <c:v>11.208501572679397</c:v>
                </c:pt>
                <c:pt idx="3953">
                  <c:v>42.923013011400627</c:v>
                </c:pt>
                <c:pt idx="3954">
                  <c:v>16.773883863259861</c:v>
                </c:pt>
                <c:pt idx="3955">
                  <c:v>43.805436211931287</c:v>
                </c:pt>
                <c:pt idx="3956">
                  <c:v>24.255219754799956</c:v>
                </c:pt>
                <c:pt idx="3957">
                  <c:v>25.995361348698165</c:v>
                </c:pt>
                <c:pt idx="3958">
                  <c:v>274.71927142177668</c:v>
                </c:pt>
                <c:pt idx="3959">
                  <c:v>275.83614979303121</c:v>
                </c:pt>
                <c:pt idx="3960">
                  <c:v>18.551935563333871</c:v>
                </c:pt>
                <c:pt idx="3961">
                  <c:v>1.9843067203656872</c:v>
                </c:pt>
                <c:pt idx="3962">
                  <c:v>120.09071354090385</c:v>
                </c:pt>
                <c:pt idx="3963">
                  <c:v>9.0604753880156625</c:v>
                </c:pt>
                <c:pt idx="3964">
                  <c:v>5.0112887895185061</c:v>
                </c:pt>
                <c:pt idx="3965">
                  <c:v>9.3754449248520189</c:v>
                </c:pt>
                <c:pt idx="3966">
                  <c:v>23.286818329373258</c:v>
                </c:pt>
                <c:pt idx="3967">
                  <c:v>271.59398006623428</c:v>
                </c:pt>
                <c:pt idx="3968">
                  <c:v>251.79013034687699</c:v>
                </c:pt>
                <c:pt idx="3969">
                  <c:v>3.400961965430362</c:v>
                </c:pt>
                <c:pt idx="3970">
                  <c:v>246.55283956356706</c:v>
                </c:pt>
                <c:pt idx="3971">
                  <c:v>249.34083113679276</c:v>
                </c:pt>
                <c:pt idx="3972">
                  <c:v>24.099662584906916</c:v>
                </c:pt>
                <c:pt idx="3973">
                  <c:v>26.073722865162463</c:v>
                </c:pt>
                <c:pt idx="3974">
                  <c:v>261.07664312863739</c:v>
                </c:pt>
                <c:pt idx="3975">
                  <c:v>262.94904176041632</c:v>
                </c:pt>
                <c:pt idx="3976">
                  <c:v>258.19151062658364</c:v>
                </c:pt>
                <c:pt idx="3977">
                  <c:v>24.694111007106141</c:v>
                </c:pt>
                <c:pt idx="3978">
                  <c:v>16.606293273406571</c:v>
                </c:pt>
                <c:pt idx="3979">
                  <c:v>30.098531725710508</c:v>
                </c:pt>
                <c:pt idx="3980">
                  <c:v>38.460704707334934</c:v>
                </c:pt>
                <c:pt idx="3981">
                  <c:v>32.017992049543771</c:v>
                </c:pt>
                <c:pt idx="3982">
                  <c:v>37.813407424406549</c:v>
                </c:pt>
                <c:pt idx="3983">
                  <c:v>22.257305232793254</c:v>
                </c:pt>
                <c:pt idx="3984">
                  <c:v>36.200494768989572</c:v>
                </c:pt>
                <c:pt idx="3985">
                  <c:v>261.75050107151145</c:v>
                </c:pt>
                <c:pt idx="3986">
                  <c:v>266.77697505412209</c:v>
                </c:pt>
                <c:pt idx="3987">
                  <c:v>8.571031471082744</c:v>
                </c:pt>
                <c:pt idx="3988">
                  <c:v>31.206693168745844</c:v>
                </c:pt>
                <c:pt idx="3989">
                  <c:v>37.985808064397681</c:v>
                </c:pt>
                <c:pt idx="3990">
                  <c:v>283.33951822904237</c:v>
                </c:pt>
                <c:pt idx="3991">
                  <c:v>261.12687977902891</c:v>
                </c:pt>
                <c:pt idx="3992">
                  <c:v>270.84761532027909</c:v>
                </c:pt>
                <c:pt idx="3993">
                  <c:v>250.91755484719695</c:v>
                </c:pt>
                <c:pt idx="3994">
                  <c:v>65.183403683246468</c:v>
                </c:pt>
                <c:pt idx="3995">
                  <c:v>20.888111722808723</c:v>
                </c:pt>
                <c:pt idx="3996">
                  <c:v>27.886158287267921</c:v>
                </c:pt>
                <c:pt idx="3997">
                  <c:v>19.915888898860551</c:v>
                </c:pt>
                <c:pt idx="3998">
                  <c:v>34.281979193907688</c:v>
                </c:pt>
                <c:pt idx="3999">
                  <c:v>31.860303193434447</c:v>
                </c:pt>
                <c:pt idx="4000">
                  <c:v>266.86887124918155</c:v>
                </c:pt>
                <c:pt idx="4001">
                  <c:v>26.342919696844799</c:v>
                </c:pt>
                <c:pt idx="4002">
                  <c:v>12.508444877951936</c:v>
                </c:pt>
                <c:pt idx="4003">
                  <c:v>38.654066901811561</c:v>
                </c:pt>
                <c:pt idx="4004">
                  <c:v>32.076510294780789</c:v>
                </c:pt>
                <c:pt idx="4005">
                  <c:v>39.654680858976484</c:v>
                </c:pt>
                <c:pt idx="4006">
                  <c:v>15.002960280185345</c:v>
                </c:pt>
                <c:pt idx="4007">
                  <c:v>258.79904278678777</c:v>
                </c:pt>
                <c:pt idx="4008">
                  <c:v>275.94722229727103</c:v>
                </c:pt>
                <c:pt idx="4009">
                  <c:v>59.374663821001079</c:v>
                </c:pt>
                <c:pt idx="4010">
                  <c:v>33.878310416726755</c:v>
                </c:pt>
                <c:pt idx="4011">
                  <c:v>62.890478165126559</c:v>
                </c:pt>
                <c:pt idx="4012">
                  <c:v>32.983817711383963</c:v>
                </c:pt>
                <c:pt idx="4013">
                  <c:v>32.276342454098128</c:v>
                </c:pt>
                <c:pt idx="4014">
                  <c:v>34.856932753992439</c:v>
                </c:pt>
                <c:pt idx="4015">
                  <c:v>276.57997979409254</c:v>
                </c:pt>
                <c:pt idx="4016">
                  <c:v>43.587614990823134</c:v>
                </c:pt>
                <c:pt idx="4017">
                  <c:v>260.29752547085775</c:v>
                </c:pt>
                <c:pt idx="4018">
                  <c:v>251.99446272326637</c:v>
                </c:pt>
                <c:pt idx="4019">
                  <c:v>266.2631888983542</c:v>
                </c:pt>
                <c:pt idx="4020">
                  <c:v>278.68528827967452</c:v>
                </c:pt>
                <c:pt idx="4021">
                  <c:v>4.6662067202258193</c:v>
                </c:pt>
                <c:pt idx="4022">
                  <c:v>33.318585440818012</c:v>
                </c:pt>
                <c:pt idx="4023">
                  <c:v>44.448768129214479</c:v>
                </c:pt>
                <c:pt idx="4024">
                  <c:v>12.755070683338985</c:v>
                </c:pt>
                <c:pt idx="4025">
                  <c:v>19.183034609982933</c:v>
                </c:pt>
                <c:pt idx="4026">
                  <c:v>54.006297625906562</c:v>
                </c:pt>
                <c:pt idx="4027">
                  <c:v>251.8189444965067</c:v>
                </c:pt>
                <c:pt idx="4028">
                  <c:v>260.9441990541435</c:v>
                </c:pt>
                <c:pt idx="4029">
                  <c:v>45.573893282050186</c:v>
                </c:pt>
                <c:pt idx="4030">
                  <c:v>56.820462292838414</c:v>
                </c:pt>
                <c:pt idx="4031">
                  <c:v>23.688495258597886</c:v>
                </c:pt>
                <c:pt idx="4032">
                  <c:v>37.202573279139095</c:v>
                </c:pt>
                <c:pt idx="4033">
                  <c:v>50.788377427863907</c:v>
                </c:pt>
                <c:pt idx="4034">
                  <c:v>61.037357114561509</c:v>
                </c:pt>
                <c:pt idx="4035">
                  <c:v>252.18656327727902</c:v>
                </c:pt>
                <c:pt idx="4036">
                  <c:v>31.546496695589791</c:v>
                </c:pt>
                <c:pt idx="4037">
                  <c:v>30.22432578343146</c:v>
                </c:pt>
                <c:pt idx="4038">
                  <c:v>63.467910765676507</c:v>
                </c:pt>
                <c:pt idx="4039">
                  <c:v>104.39450793380071</c:v>
                </c:pt>
                <c:pt idx="4040">
                  <c:v>39.343827248768065</c:v>
                </c:pt>
                <c:pt idx="4041">
                  <c:v>45.785706194228375</c:v>
                </c:pt>
                <c:pt idx="4042">
                  <c:v>27.128339252467079</c:v>
                </c:pt>
                <c:pt idx="4043">
                  <c:v>30.278635719183551</c:v>
                </c:pt>
                <c:pt idx="4044">
                  <c:v>265.31553150433444</c:v>
                </c:pt>
                <c:pt idx="4045">
                  <c:v>101.72429769569767</c:v>
                </c:pt>
                <c:pt idx="4046">
                  <c:v>37.471233146341895</c:v>
                </c:pt>
                <c:pt idx="4047">
                  <c:v>29.1204167290058</c:v>
                </c:pt>
                <c:pt idx="4048">
                  <c:v>27.340133642273639</c:v>
                </c:pt>
                <c:pt idx="4049">
                  <c:v>244.33526677314467</c:v>
                </c:pt>
                <c:pt idx="4050">
                  <c:v>254.22147577005396</c:v>
                </c:pt>
                <c:pt idx="4051">
                  <c:v>251.72480401952305</c:v>
                </c:pt>
                <c:pt idx="4052">
                  <c:v>28.241439276861602</c:v>
                </c:pt>
                <c:pt idx="4053">
                  <c:v>262.35718476235894</c:v>
                </c:pt>
                <c:pt idx="4054">
                  <c:v>6.1811963093927353</c:v>
                </c:pt>
                <c:pt idx="4055">
                  <c:v>240.13837499732745</c:v>
                </c:pt>
                <c:pt idx="4056">
                  <c:v>21.231006771706536</c:v>
                </c:pt>
                <c:pt idx="4057">
                  <c:v>11.742008237382393</c:v>
                </c:pt>
                <c:pt idx="4058">
                  <c:v>18.51274382058898</c:v>
                </c:pt>
                <c:pt idx="4059">
                  <c:v>118.06511326526361</c:v>
                </c:pt>
                <c:pt idx="4060">
                  <c:v>27.948311664877476</c:v>
                </c:pt>
                <c:pt idx="4061">
                  <c:v>94.935145751726878</c:v>
                </c:pt>
                <c:pt idx="4062">
                  <c:v>31.070382853353053</c:v>
                </c:pt>
                <c:pt idx="4063">
                  <c:v>26.34938852577389</c:v>
                </c:pt>
                <c:pt idx="4064">
                  <c:v>19.419948622486217</c:v>
                </c:pt>
                <c:pt idx="4065">
                  <c:v>27.71095050063257</c:v>
                </c:pt>
                <c:pt idx="4066">
                  <c:v>11.733511925412484</c:v>
                </c:pt>
                <c:pt idx="4067">
                  <c:v>28.888668531233733</c:v>
                </c:pt>
                <c:pt idx="4068">
                  <c:v>29.179073596820285</c:v>
                </c:pt>
                <c:pt idx="4069">
                  <c:v>13.998140841419831</c:v>
                </c:pt>
                <c:pt idx="4070">
                  <c:v>23.701605084297771</c:v>
                </c:pt>
                <c:pt idx="4071">
                  <c:v>29.390271859164862</c:v>
                </c:pt>
                <c:pt idx="4072">
                  <c:v>39.145326403487061</c:v>
                </c:pt>
                <c:pt idx="4073">
                  <c:v>272.79133150744224</c:v>
                </c:pt>
                <c:pt idx="4074">
                  <c:v>260.13231512194335</c:v>
                </c:pt>
                <c:pt idx="4075">
                  <c:v>16.374542836165233</c:v>
                </c:pt>
                <c:pt idx="4076">
                  <c:v>27.008517735539343</c:v>
                </c:pt>
                <c:pt idx="4077">
                  <c:v>44.019604246186461</c:v>
                </c:pt>
                <c:pt idx="4078">
                  <c:v>58.633648114975877</c:v>
                </c:pt>
                <c:pt idx="4079">
                  <c:v>34.473764306233818</c:v>
                </c:pt>
                <c:pt idx="4080">
                  <c:v>1.7368769187640147</c:v>
                </c:pt>
                <c:pt idx="4081">
                  <c:v>30.370601760491702</c:v>
                </c:pt>
                <c:pt idx="4082">
                  <c:v>22.031696743026917</c:v>
                </c:pt>
                <c:pt idx="4083">
                  <c:v>22.566755292106862</c:v>
                </c:pt>
                <c:pt idx="4084">
                  <c:v>258.48146436082027</c:v>
                </c:pt>
                <c:pt idx="4085">
                  <c:v>28.332870596991338</c:v>
                </c:pt>
                <c:pt idx="4086">
                  <c:v>263.31644012799933</c:v>
                </c:pt>
                <c:pt idx="4087">
                  <c:v>30.815184577129784</c:v>
                </c:pt>
                <c:pt idx="4088">
                  <c:v>10.775148065448995</c:v>
                </c:pt>
                <c:pt idx="4089">
                  <c:v>29.390878451725808</c:v>
                </c:pt>
                <c:pt idx="4090">
                  <c:v>24.484331022759225</c:v>
                </c:pt>
                <c:pt idx="4091">
                  <c:v>14.117281854783995</c:v>
                </c:pt>
                <c:pt idx="4092">
                  <c:v>31.508264747398613</c:v>
                </c:pt>
                <c:pt idx="4093">
                  <c:v>19.520448178640248</c:v>
                </c:pt>
                <c:pt idx="4094">
                  <c:v>273.3668018661283</c:v>
                </c:pt>
                <c:pt idx="4095">
                  <c:v>44.903527244368334</c:v>
                </c:pt>
                <c:pt idx="4096">
                  <c:v>52.920455215559556</c:v>
                </c:pt>
                <c:pt idx="4097">
                  <c:v>37.677086321338258</c:v>
                </c:pt>
                <c:pt idx="4098">
                  <c:v>5.0717594310925023</c:v>
                </c:pt>
                <c:pt idx="4099">
                  <c:v>10.187409378773928</c:v>
                </c:pt>
                <c:pt idx="4100">
                  <c:v>35.414213008176219</c:v>
                </c:pt>
                <c:pt idx="4101">
                  <c:v>258.60041117883935</c:v>
                </c:pt>
                <c:pt idx="4102">
                  <c:v>46.354198981668681</c:v>
                </c:pt>
                <c:pt idx="4103">
                  <c:v>51.530253451748926</c:v>
                </c:pt>
                <c:pt idx="4104">
                  <c:v>30.514850156376266</c:v>
                </c:pt>
                <c:pt idx="4105">
                  <c:v>30.163836212046178</c:v>
                </c:pt>
                <c:pt idx="4106">
                  <c:v>26.200866936425687</c:v>
                </c:pt>
                <c:pt idx="4107">
                  <c:v>25.861577338633026</c:v>
                </c:pt>
                <c:pt idx="4108">
                  <c:v>28.237315159984497</c:v>
                </c:pt>
                <c:pt idx="4109">
                  <c:v>21.686839057518277</c:v>
                </c:pt>
                <c:pt idx="4110">
                  <c:v>13.86868574289924</c:v>
                </c:pt>
                <c:pt idx="4111">
                  <c:v>33.046777082682723</c:v>
                </c:pt>
                <c:pt idx="4112">
                  <c:v>264.42086224833088</c:v>
                </c:pt>
                <c:pt idx="4113">
                  <c:v>259.44190465936447</c:v>
                </c:pt>
                <c:pt idx="4114">
                  <c:v>28.127060473128758</c:v>
                </c:pt>
                <c:pt idx="4115">
                  <c:v>21.23015985771249</c:v>
                </c:pt>
                <c:pt idx="4116">
                  <c:v>35.211316686145544</c:v>
                </c:pt>
                <c:pt idx="4117">
                  <c:v>22.336672841572579</c:v>
                </c:pt>
                <c:pt idx="4118">
                  <c:v>20.665039159635121</c:v>
                </c:pt>
                <c:pt idx="4119">
                  <c:v>17.323205448472017</c:v>
                </c:pt>
                <c:pt idx="4120">
                  <c:v>20.313405613420478</c:v>
                </c:pt>
                <c:pt idx="4121">
                  <c:v>26.13115611287953</c:v>
                </c:pt>
                <c:pt idx="4122">
                  <c:v>120.39305989748195</c:v>
                </c:pt>
                <c:pt idx="4123">
                  <c:v>19.986312637808389</c:v>
                </c:pt>
                <c:pt idx="4124">
                  <c:v>31.168830580896866</c:v>
                </c:pt>
                <c:pt idx="4125">
                  <c:v>24.952159592106785</c:v>
                </c:pt>
                <c:pt idx="4126">
                  <c:v>32.057353964116921</c:v>
                </c:pt>
                <c:pt idx="4127">
                  <c:v>272.27152210294906</c:v>
                </c:pt>
                <c:pt idx="4128">
                  <c:v>34.398331988011137</c:v>
                </c:pt>
                <c:pt idx="4129">
                  <c:v>12.328485138295514</c:v>
                </c:pt>
                <c:pt idx="4130">
                  <c:v>39.75751728035543</c:v>
                </c:pt>
                <c:pt idx="4131">
                  <c:v>23.726453283181897</c:v>
                </c:pt>
                <c:pt idx="4132">
                  <c:v>19.251859292824449</c:v>
                </c:pt>
                <c:pt idx="4133">
                  <c:v>33.79576553168009</c:v>
                </c:pt>
                <c:pt idx="4134">
                  <c:v>33.092321478225827</c:v>
                </c:pt>
                <c:pt idx="4135">
                  <c:v>22.219785921752266</c:v>
                </c:pt>
                <c:pt idx="4136">
                  <c:v>29.010362702570937</c:v>
                </c:pt>
                <c:pt idx="4137">
                  <c:v>24.908304853380521</c:v>
                </c:pt>
                <c:pt idx="4138">
                  <c:v>23.435242377043039</c:v>
                </c:pt>
                <c:pt idx="4139">
                  <c:v>10.282156780112176</c:v>
                </c:pt>
                <c:pt idx="4140">
                  <c:v>28.475363959983817</c:v>
                </c:pt>
                <c:pt idx="4141">
                  <c:v>23.414613929967349</c:v>
                </c:pt>
                <c:pt idx="4142">
                  <c:v>26.606462214258695</c:v>
                </c:pt>
                <c:pt idx="4143">
                  <c:v>15.684446876083623</c:v>
                </c:pt>
                <c:pt idx="4144">
                  <c:v>11.133081612967748</c:v>
                </c:pt>
                <c:pt idx="4145">
                  <c:v>20.406889692709044</c:v>
                </c:pt>
                <c:pt idx="4146">
                  <c:v>249.59340401566192</c:v>
                </c:pt>
                <c:pt idx="4147">
                  <c:v>34.255813869748494</c:v>
                </c:pt>
                <c:pt idx="4148">
                  <c:v>25.445852454460059</c:v>
                </c:pt>
                <c:pt idx="4149">
                  <c:v>36.229851909622205</c:v>
                </c:pt>
                <c:pt idx="4150">
                  <c:v>43.754638531280179</c:v>
                </c:pt>
                <c:pt idx="4151">
                  <c:v>11.229427802295094</c:v>
                </c:pt>
                <c:pt idx="4152">
                  <c:v>28.47863955962837</c:v>
                </c:pt>
                <c:pt idx="4153">
                  <c:v>247.27834410706242</c:v>
                </c:pt>
                <c:pt idx="4154">
                  <c:v>12.319983702204734</c:v>
                </c:pt>
                <c:pt idx="4155">
                  <c:v>20.994488064392392</c:v>
                </c:pt>
                <c:pt idx="4156">
                  <c:v>22.385686225065779</c:v>
                </c:pt>
                <c:pt idx="4157">
                  <c:v>33.554530590890813</c:v>
                </c:pt>
                <c:pt idx="4158">
                  <c:v>36.216912376801631</c:v>
                </c:pt>
                <c:pt idx="4159">
                  <c:v>44.371218030734894</c:v>
                </c:pt>
                <c:pt idx="4160">
                  <c:v>27.71366818951546</c:v>
                </c:pt>
                <c:pt idx="4161">
                  <c:v>17.174060292404821</c:v>
                </c:pt>
                <c:pt idx="4162">
                  <c:v>67.999105956646034</c:v>
                </c:pt>
                <c:pt idx="4163">
                  <c:v>41.587819841753159</c:v>
                </c:pt>
                <c:pt idx="4164">
                  <c:v>14.647204955969794</c:v>
                </c:pt>
                <c:pt idx="4165">
                  <c:v>26.301358945028504</c:v>
                </c:pt>
                <c:pt idx="4166">
                  <c:v>17.297030834778067</c:v>
                </c:pt>
                <c:pt idx="4167">
                  <c:v>18.581502363412611</c:v>
                </c:pt>
                <c:pt idx="4168">
                  <c:v>16.237043191703542</c:v>
                </c:pt>
                <c:pt idx="4169">
                  <c:v>22.366606974899092</c:v>
                </c:pt>
                <c:pt idx="4170">
                  <c:v>40.422076128593559</c:v>
                </c:pt>
                <c:pt idx="4171">
                  <c:v>29.803740994872228</c:v>
                </c:pt>
                <c:pt idx="4172">
                  <c:v>38.645132175638956</c:v>
                </c:pt>
                <c:pt idx="4173">
                  <c:v>36.998550814516619</c:v>
                </c:pt>
                <c:pt idx="4174">
                  <c:v>25.821168474309665</c:v>
                </c:pt>
                <c:pt idx="4175">
                  <c:v>21.188576208626408</c:v>
                </c:pt>
                <c:pt idx="4176">
                  <c:v>36.45483912324493</c:v>
                </c:pt>
                <c:pt idx="4177">
                  <c:v>25.338558590495886</c:v>
                </c:pt>
                <c:pt idx="4178">
                  <c:v>31.661500824804712</c:v>
                </c:pt>
                <c:pt idx="4179">
                  <c:v>42.514745199520824</c:v>
                </c:pt>
                <c:pt idx="4180">
                  <c:v>34.321952203207474</c:v>
                </c:pt>
                <c:pt idx="4181">
                  <c:v>30.393839367694429</c:v>
                </c:pt>
                <c:pt idx="4182">
                  <c:v>5.8649373736234729</c:v>
                </c:pt>
                <c:pt idx="4183">
                  <c:v>91.445076623529047</c:v>
                </c:pt>
                <c:pt idx="4184">
                  <c:v>37.861590666134965</c:v>
                </c:pt>
                <c:pt idx="4185">
                  <c:v>29.127689101865073</c:v>
                </c:pt>
                <c:pt idx="4186">
                  <c:v>46.437440375245998</c:v>
                </c:pt>
                <c:pt idx="4187">
                  <c:v>246.74635489664712</c:v>
                </c:pt>
                <c:pt idx="4188">
                  <c:v>258.45265395086557</c:v>
                </c:pt>
                <c:pt idx="4189">
                  <c:v>256.10326633256756</c:v>
                </c:pt>
                <c:pt idx="4190">
                  <c:v>265.76052768173366</c:v>
                </c:pt>
                <c:pt idx="4191">
                  <c:v>31.683819032752137</c:v>
                </c:pt>
                <c:pt idx="4192">
                  <c:v>11.611498097967656</c:v>
                </c:pt>
                <c:pt idx="4193">
                  <c:v>35.708587166653274</c:v>
                </c:pt>
                <c:pt idx="4194">
                  <c:v>118.39858202661715</c:v>
                </c:pt>
                <c:pt idx="4195">
                  <c:v>20.81057231387382</c:v>
                </c:pt>
                <c:pt idx="4196">
                  <c:v>23.428747233046575</c:v>
                </c:pt>
                <c:pt idx="4197">
                  <c:v>32.39462900312666</c:v>
                </c:pt>
                <c:pt idx="4198">
                  <c:v>31.013130978646561</c:v>
                </c:pt>
                <c:pt idx="4199">
                  <c:v>28.547085191598939</c:v>
                </c:pt>
                <c:pt idx="4200">
                  <c:v>23.441750352258964</c:v>
                </c:pt>
                <c:pt idx="4201">
                  <c:v>46.182385031992716</c:v>
                </c:pt>
                <c:pt idx="4202">
                  <c:v>30.438449993434105</c:v>
                </c:pt>
                <c:pt idx="4203">
                  <c:v>13.793785714962478</c:v>
                </c:pt>
                <c:pt idx="4204">
                  <c:v>28.798019457579585</c:v>
                </c:pt>
                <c:pt idx="4205">
                  <c:v>23.367380992773075</c:v>
                </c:pt>
                <c:pt idx="4206">
                  <c:v>120.3151977811664</c:v>
                </c:pt>
                <c:pt idx="4207">
                  <c:v>8.5992498618088042</c:v>
                </c:pt>
                <c:pt idx="4208">
                  <c:v>8.6139408966537268</c:v>
                </c:pt>
                <c:pt idx="4209">
                  <c:v>279.7688133936561</c:v>
                </c:pt>
                <c:pt idx="4210">
                  <c:v>265.51526050381875</c:v>
                </c:pt>
                <c:pt idx="4211">
                  <c:v>-3.7619985691198359</c:v>
                </c:pt>
                <c:pt idx="4212">
                  <c:v>25.826940975012278</c:v>
                </c:pt>
                <c:pt idx="4213">
                  <c:v>24.812409205841284</c:v>
                </c:pt>
                <c:pt idx="4214">
                  <c:v>41.85864962577898</c:v>
                </c:pt>
                <c:pt idx="4215">
                  <c:v>24.542475692459096</c:v>
                </c:pt>
                <c:pt idx="4216">
                  <c:v>18.804224232800966</c:v>
                </c:pt>
                <c:pt idx="4217">
                  <c:v>33.154386215594599</c:v>
                </c:pt>
                <c:pt idx="4218">
                  <c:v>48.790418968882747</c:v>
                </c:pt>
                <c:pt idx="4219">
                  <c:v>261.70288329777446</c:v>
                </c:pt>
                <c:pt idx="4220">
                  <c:v>55.284395394728264</c:v>
                </c:pt>
                <c:pt idx="4221">
                  <c:v>30.021137422921303</c:v>
                </c:pt>
                <c:pt idx="4222">
                  <c:v>257.04892427283988</c:v>
                </c:pt>
                <c:pt idx="4223">
                  <c:v>93.619560040546048</c:v>
                </c:pt>
                <c:pt idx="4224">
                  <c:v>14.952462208199613</c:v>
                </c:pt>
                <c:pt idx="4225">
                  <c:v>39.416573456847559</c:v>
                </c:pt>
                <c:pt idx="4226">
                  <c:v>27.385568413720947</c:v>
                </c:pt>
                <c:pt idx="4227">
                  <c:v>274.65523852323361</c:v>
                </c:pt>
                <c:pt idx="4228">
                  <c:v>16.441550961056386</c:v>
                </c:pt>
                <c:pt idx="4229">
                  <c:v>23.143960208758031</c:v>
                </c:pt>
                <c:pt idx="4230">
                  <c:v>25.286293351754853</c:v>
                </c:pt>
                <c:pt idx="4231">
                  <c:v>254.79635017574762</c:v>
                </c:pt>
                <c:pt idx="4232">
                  <c:v>37.659277165238464</c:v>
                </c:pt>
                <c:pt idx="4233">
                  <c:v>21.965579224549344</c:v>
                </c:pt>
                <c:pt idx="4234">
                  <c:v>30.106386864552853</c:v>
                </c:pt>
                <c:pt idx="4235">
                  <c:v>35.949770020901305</c:v>
                </c:pt>
                <c:pt idx="4236">
                  <c:v>18.843854364779439</c:v>
                </c:pt>
                <c:pt idx="4237">
                  <c:v>29.540318039531957</c:v>
                </c:pt>
                <c:pt idx="4238">
                  <c:v>20.671727307622739</c:v>
                </c:pt>
                <c:pt idx="4239">
                  <c:v>49.167691117319535</c:v>
                </c:pt>
                <c:pt idx="4240">
                  <c:v>17.595938420942741</c:v>
                </c:pt>
                <c:pt idx="4241">
                  <c:v>19.772688698253582</c:v>
                </c:pt>
                <c:pt idx="4242">
                  <c:v>11.894020895120997</c:v>
                </c:pt>
                <c:pt idx="4243">
                  <c:v>6.6358908847610856</c:v>
                </c:pt>
                <c:pt idx="4244">
                  <c:v>25.609422574301952</c:v>
                </c:pt>
                <c:pt idx="4245">
                  <c:v>4.719321980524704</c:v>
                </c:pt>
                <c:pt idx="4246">
                  <c:v>41.761530082842967</c:v>
                </c:pt>
                <c:pt idx="4247">
                  <c:v>20.912824619662157</c:v>
                </c:pt>
                <c:pt idx="4248">
                  <c:v>50.441675876080616</c:v>
                </c:pt>
                <c:pt idx="4249">
                  <c:v>29.232125122318092</c:v>
                </c:pt>
                <c:pt idx="4250">
                  <c:v>29.472280172812905</c:v>
                </c:pt>
                <c:pt idx="4251">
                  <c:v>20.660264960833935</c:v>
                </c:pt>
                <c:pt idx="4252">
                  <c:v>20.963395978200456</c:v>
                </c:pt>
                <c:pt idx="4253">
                  <c:v>35.425555164420444</c:v>
                </c:pt>
                <c:pt idx="4254">
                  <c:v>255.26698373392148</c:v>
                </c:pt>
                <c:pt idx="4255">
                  <c:v>23.867397877776973</c:v>
                </c:pt>
                <c:pt idx="4256">
                  <c:v>25.069920173598771</c:v>
                </c:pt>
                <c:pt idx="4257">
                  <c:v>48.29999339126649</c:v>
                </c:pt>
                <c:pt idx="4258">
                  <c:v>35.703895135939845</c:v>
                </c:pt>
                <c:pt idx="4259">
                  <c:v>272.28315497086419</c:v>
                </c:pt>
                <c:pt idx="4260">
                  <c:v>20.865346869932019</c:v>
                </c:pt>
                <c:pt idx="4261">
                  <c:v>20.931496276185445</c:v>
                </c:pt>
                <c:pt idx="4262">
                  <c:v>19.922632593667242</c:v>
                </c:pt>
                <c:pt idx="4263">
                  <c:v>31.500629111501038</c:v>
                </c:pt>
                <c:pt idx="4264">
                  <c:v>38.689329991028124</c:v>
                </c:pt>
                <c:pt idx="4265">
                  <c:v>35.171382475429496</c:v>
                </c:pt>
                <c:pt idx="4266">
                  <c:v>267.80568775633679</c:v>
                </c:pt>
                <c:pt idx="4267">
                  <c:v>259.95195210781634</c:v>
                </c:pt>
                <c:pt idx="4268">
                  <c:v>264.3973413638588</c:v>
                </c:pt>
                <c:pt idx="4269">
                  <c:v>267.87655787267681</c:v>
                </c:pt>
                <c:pt idx="4270">
                  <c:v>26.392338980155117</c:v>
                </c:pt>
                <c:pt idx="4271">
                  <c:v>14.814832004615033</c:v>
                </c:pt>
                <c:pt idx="4272">
                  <c:v>246.67167627172384</c:v>
                </c:pt>
                <c:pt idx="4273">
                  <c:v>246.372765077412</c:v>
                </c:pt>
                <c:pt idx="4274">
                  <c:v>22.295826149720448</c:v>
                </c:pt>
                <c:pt idx="4275">
                  <c:v>20.090282891151631</c:v>
                </c:pt>
                <c:pt idx="4276">
                  <c:v>15.00440192185396</c:v>
                </c:pt>
                <c:pt idx="4277">
                  <c:v>253.35757164182471</c:v>
                </c:pt>
                <c:pt idx="4278">
                  <c:v>35.22126733757991</c:v>
                </c:pt>
                <c:pt idx="4279">
                  <c:v>245.53314137823338</c:v>
                </c:pt>
                <c:pt idx="4280">
                  <c:v>262.87178260818678</c:v>
                </c:pt>
                <c:pt idx="4281">
                  <c:v>33.053734860606724</c:v>
                </c:pt>
                <c:pt idx="4282">
                  <c:v>15.724518176462496</c:v>
                </c:pt>
                <c:pt idx="4283">
                  <c:v>29.825285619610867</c:v>
                </c:pt>
                <c:pt idx="4284">
                  <c:v>11.233799581324412</c:v>
                </c:pt>
                <c:pt idx="4285">
                  <c:v>24.973847594949017</c:v>
                </c:pt>
                <c:pt idx="4286">
                  <c:v>17.825098848612988</c:v>
                </c:pt>
                <c:pt idx="4287">
                  <c:v>36.219185130894807</c:v>
                </c:pt>
                <c:pt idx="4288">
                  <c:v>23.956843748305516</c:v>
                </c:pt>
                <c:pt idx="4289">
                  <c:v>242.6300547119686</c:v>
                </c:pt>
                <c:pt idx="4290">
                  <c:v>21.706126121420144</c:v>
                </c:pt>
                <c:pt idx="4291">
                  <c:v>25.813438544441706</c:v>
                </c:pt>
                <c:pt idx="4292">
                  <c:v>-7.1079788870980032</c:v>
                </c:pt>
                <c:pt idx="4293">
                  <c:v>17.260741625060593</c:v>
                </c:pt>
                <c:pt idx="4294">
                  <c:v>34.635486736201059</c:v>
                </c:pt>
                <c:pt idx="4295">
                  <c:v>15.630928611362165</c:v>
                </c:pt>
                <c:pt idx="4296">
                  <c:v>30.352024585956581</c:v>
                </c:pt>
                <c:pt idx="4297">
                  <c:v>25.8444518871264</c:v>
                </c:pt>
                <c:pt idx="4298">
                  <c:v>19.081574878930539</c:v>
                </c:pt>
                <c:pt idx="4299">
                  <c:v>25.686582217665119</c:v>
                </c:pt>
                <c:pt idx="4300">
                  <c:v>45.718197307774503</c:v>
                </c:pt>
                <c:pt idx="4301">
                  <c:v>14.158303870548005</c:v>
                </c:pt>
                <c:pt idx="4302">
                  <c:v>15.578871893485454</c:v>
                </c:pt>
                <c:pt idx="4303">
                  <c:v>38.608129531508858</c:v>
                </c:pt>
                <c:pt idx="4304">
                  <c:v>14.877247071342236</c:v>
                </c:pt>
                <c:pt idx="4305">
                  <c:v>67.541138588212817</c:v>
                </c:pt>
                <c:pt idx="4306">
                  <c:v>253.31657598327615</c:v>
                </c:pt>
                <c:pt idx="4307">
                  <c:v>260.19082942643968</c:v>
                </c:pt>
                <c:pt idx="4308">
                  <c:v>267.82855733378653</c:v>
                </c:pt>
                <c:pt idx="4309">
                  <c:v>15.710562037353736</c:v>
                </c:pt>
                <c:pt idx="4310">
                  <c:v>20.263754075373001</c:v>
                </c:pt>
                <c:pt idx="4311">
                  <c:v>27.636985867226372</c:v>
                </c:pt>
                <c:pt idx="4312">
                  <c:v>36.698438798286837</c:v>
                </c:pt>
                <c:pt idx="4313">
                  <c:v>27.022747022027126</c:v>
                </c:pt>
                <c:pt idx="4314">
                  <c:v>18.330905874224172</c:v>
                </c:pt>
                <c:pt idx="4315">
                  <c:v>17.86679553692694</c:v>
                </c:pt>
                <c:pt idx="4316">
                  <c:v>23.950050342622706</c:v>
                </c:pt>
                <c:pt idx="4317">
                  <c:v>20.889652911051733</c:v>
                </c:pt>
                <c:pt idx="4318">
                  <c:v>257.62502422696809</c:v>
                </c:pt>
                <c:pt idx="4319">
                  <c:v>281.01904598416297</c:v>
                </c:pt>
                <c:pt idx="4320">
                  <c:v>48.102796276768245</c:v>
                </c:pt>
                <c:pt idx="4321">
                  <c:v>16.872624850411739</c:v>
                </c:pt>
                <c:pt idx="4322">
                  <c:v>48.902656761393793</c:v>
                </c:pt>
                <c:pt idx="4323">
                  <c:v>35.156781919327344</c:v>
                </c:pt>
                <c:pt idx="4324">
                  <c:v>286.2070761867584</c:v>
                </c:pt>
                <c:pt idx="4325">
                  <c:v>241.14404512562831</c:v>
                </c:pt>
                <c:pt idx="4326">
                  <c:v>251.61135798228352</c:v>
                </c:pt>
                <c:pt idx="4327">
                  <c:v>44.070597233972094</c:v>
                </c:pt>
                <c:pt idx="4328">
                  <c:v>14.511040271393849</c:v>
                </c:pt>
                <c:pt idx="4329">
                  <c:v>32.780164889513216</c:v>
                </c:pt>
                <c:pt idx="4330">
                  <c:v>18.847537145638732</c:v>
                </c:pt>
                <c:pt idx="4331">
                  <c:v>48.858120170393583</c:v>
                </c:pt>
                <c:pt idx="4332">
                  <c:v>34.886937944686942</c:v>
                </c:pt>
                <c:pt idx="4333">
                  <c:v>42.910658258418977</c:v>
                </c:pt>
                <c:pt idx="4334">
                  <c:v>23.572788205410617</c:v>
                </c:pt>
                <c:pt idx="4335">
                  <c:v>17.43853143759728</c:v>
                </c:pt>
                <c:pt idx="4336">
                  <c:v>28.359735462485013</c:v>
                </c:pt>
                <c:pt idx="4337">
                  <c:v>17.426139662821811</c:v>
                </c:pt>
                <c:pt idx="4338">
                  <c:v>27.565967907836534</c:v>
                </c:pt>
                <c:pt idx="4339">
                  <c:v>30.373021108690239</c:v>
                </c:pt>
                <c:pt idx="4340">
                  <c:v>15.897095099281779</c:v>
                </c:pt>
                <c:pt idx="4341">
                  <c:v>20.637615191630463</c:v>
                </c:pt>
                <c:pt idx="4342">
                  <c:v>29.892498443541282</c:v>
                </c:pt>
                <c:pt idx="4343">
                  <c:v>15.097690856695738</c:v>
                </c:pt>
                <c:pt idx="4344">
                  <c:v>28.116467854808889</c:v>
                </c:pt>
                <c:pt idx="4345">
                  <c:v>22.351441963292245</c:v>
                </c:pt>
                <c:pt idx="4346">
                  <c:v>25.982111966736383</c:v>
                </c:pt>
                <c:pt idx="4347">
                  <c:v>7.3975199705984416</c:v>
                </c:pt>
                <c:pt idx="4348">
                  <c:v>108.17151366677</c:v>
                </c:pt>
                <c:pt idx="4349">
                  <c:v>35.905943228750708</c:v>
                </c:pt>
                <c:pt idx="4350">
                  <c:v>40.230124496691722</c:v>
                </c:pt>
                <c:pt idx="4351">
                  <c:v>36.382372094367653</c:v>
                </c:pt>
                <c:pt idx="4352">
                  <c:v>33.060202850940655</c:v>
                </c:pt>
                <c:pt idx="4353">
                  <c:v>14.588250620898219</c:v>
                </c:pt>
                <c:pt idx="4354">
                  <c:v>28.069263965922715</c:v>
                </c:pt>
                <c:pt idx="4355">
                  <c:v>256.16601081108246</c:v>
                </c:pt>
                <c:pt idx="4356">
                  <c:v>27.273535934920226</c:v>
                </c:pt>
                <c:pt idx="4357">
                  <c:v>8.4280595784723005</c:v>
                </c:pt>
                <c:pt idx="4358">
                  <c:v>28.415837896440532</c:v>
                </c:pt>
                <c:pt idx="4359">
                  <c:v>16.98582911980364</c:v>
                </c:pt>
                <c:pt idx="4360">
                  <c:v>8.8038778502259269</c:v>
                </c:pt>
                <c:pt idx="4361">
                  <c:v>21.213339114380894</c:v>
                </c:pt>
                <c:pt idx="4362">
                  <c:v>22.941003158799099</c:v>
                </c:pt>
                <c:pt idx="4363">
                  <c:v>45.460601872225382</c:v>
                </c:pt>
                <c:pt idx="4364">
                  <c:v>28.675145593250711</c:v>
                </c:pt>
                <c:pt idx="4365">
                  <c:v>24.230008090519974</c:v>
                </c:pt>
                <c:pt idx="4366">
                  <c:v>30.261375382996007</c:v>
                </c:pt>
                <c:pt idx="4367">
                  <c:v>29.460765801380731</c:v>
                </c:pt>
                <c:pt idx="4368">
                  <c:v>16.424902036729247</c:v>
                </c:pt>
                <c:pt idx="4369">
                  <c:v>27.04430005208334</c:v>
                </c:pt>
                <c:pt idx="4370">
                  <c:v>25.6920540558434</c:v>
                </c:pt>
                <c:pt idx="4371">
                  <c:v>50.116166196696028</c:v>
                </c:pt>
                <c:pt idx="4372">
                  <c:v>28.915096263989707</c:v>
                </c:pt>
                <c:pt idx="4373">
                  <c:v>17.407244744580318</c:v>
                </c:pt>
                <c:pt idx="4374">
                  <c:v>33.971875389233901</c:v>
                </c:pt>
                <c:pt idx="4375">
                  <c:v>16.338413348787256</c:v>
                </c:pt>
                <c:pt idx="4376">
                  <c:v>253.85643736191523</c:v>
                </c:pt>
                <c:pt idx="4377">
                  <c:v>32.859060187536898</c:v>
                </c:pt>
                <c:pt idx="4378">
                  <c:v>36.401125050269471</c:v>
                </c:pt>
                <c:pt idx="4379">
                  <c:v>13.848597983563611</c:v>
                </c:pt>
                <c:pt idx="4380">
                  <c:v>38.46342433954316</c:v>
                </c:pt>
                <c:pt idx="4381">
                  <c:v>25.144021028574478</c:v>
                </c:pt>
                <c:pt idx="4382">
                  <c:v>24.197514428893175</c:v>
                </c:pt>
                <c:pt idx="4383">
                  <c:v>27.040599099430153</c:v>
                </c:pt>
                <c:pt idx="4384">
                  <c:v>21.220015463988108</c:v>
                </c:pt>
                <c:pt idx="4385">
                  <c:v>38.255629167635128</c:v>
                </c:pt>
                <c:pt idx="4386">
                  <c:v>8.7952857039121248</c:v>
                </c:pt>
                <c:pt idx="4387">
                  <c:v>17.379197877810018</c:v>
                </c:pt>
                <c:pt idx="4388">
                  <c:v>26.521860252902481</c:v>
                </c:pt>
                <c:pt idx="4389">
                  <c:v>14.333861862480649</c:v>
                </c:pt>
                <c:pt idx="4390">
                  <c:v>34.635360855722325</c:v>
                </c:pt>
                <c:pt idx="4391">
                  <c:v>18.734913122241224</c:v>
                </c:pt>
                <c:pt idx="4392">
                  <c:v>19.932594391195444</c:v>
                </c:pt>
                <c:pt idx="4393">
                  <c:v>42.235494067564318</c:v>
                </c:pt>
                <c:pt idx="4394">
                  <c:v>24.701365130955764</c:v>
                </c:pt>
                <c:pt idx="4395">
                  <c:v>36.290844912950163</c:v>
                </c:pt>
                <c:pt idx="4396">
                  <c:v>238.19462926032631</c:v>
                </c:pt>
                <c:pt idx="4397">
                  <c:v>262.43502205977637</c:v>
                </c:pt>
                <c:pt idx="4398">
                  <c:v>250.45253702616682</c:v>
                </c:pt>
                <c:pt idx="4399">
                  <c:v>22.221173896957282</c:v>
                </c:pt>
                <c:pt idx="4400">
                  <c:v>18.424572153820208</c:v>
                </c:pt>
                <c:pt idx="4401">
                  <c:v>15.290786460189038</c:v>
                </c:pt>
                <c:pt idx="4402">
                  <c:v>249.60746061708792</c:v>
                </c:pt>
                <c:pt idx="4403">
                  <c:v>269.69852171473974</c:v>
                </c:pt>
                <c:pt idx="4404">
                  <c:v>41.799008888103145</c:v>
                </c:pt>
                <c:pt idx="4405">
                  <c:v>46.471476275347882</c:v>
                </c:pt>
                <c:pt idx="4406">
                  <c:v>14.166691537927262</c:v>
                </c:pt>
                <c:pt idx="4407">
                  <c:v>35.187902439338089</c:v>
                </c:pt>
                <c:pt idx="4408">
                  <c:v>9.3801215890457641</c:v>
                </c:pt>
                <c:pt idx="4409">
                  <c:v>46.884717762460348</c:v>
                </c:pt>
                <c:pt idx="4410">
                  <c:v>20.80316777708239</c:v>
                </c:pt>
                <c:pt idx="4411">
                  <c:v>38.593601814119225</c:v>
                </c:pt>
                <c:pt idx="4412">
                  <c:v>24.340319099459691</c:v>
                </c:pt>
                <c:pt idx="4413">
                  <c:v>42.248512033255238</c:v>
                </c:pt>
                <c:pt idx="4414">
                  <c:v>27.194591055510074</c:v>
                </c:pt>
                <c:pt idx="4415">
                  <c:v>23.832673861541537</c:v>
                </c:pt>
                <c:pt idx="4416">
                  <c:v>37.286026162373261</c:v>
                </c:pt>
                <c:pt idx="4417">
                  <c:v>18.668360686188308</c:v>
                </c:pt>
                <c:pt idx="4418">
                  <c:v>36.365641695764005</c:v>
                </c:pt>
                <c:pt idx="4419">
                  <c:v>239.82501147236087</c:v>
                </c:pt>
                <c:pt idx="4420">
                  <c:v>17.705110129522311</c:v>
                </c:pt>
                <c:pt idx="4421">
                  <c:v>263.6934059183622</c:v>
                </c:pt>
                <c:pt idx="4422">
                  <c:v>29.284566848140479</c:v>
                </c:pt>
                <c:pt idx="4423">
                  <c:v>39.691068261580554</c:v>
                </c:pt>
                <c:pt idx="4424">
                  <c:v>22.389546953892825</c:v>
                </c:pt>
                <c:pt idx="4425">
                  <c:v>264.10001999700035</c:v>
                </c:pt>
                <c:pt idx="4426">
                  <c:v>14.909600169961417</c:v>
                </c:pt>
                <c:pt idx="4427">
                  <c:v>30.31966465882461</c:v>
                </c:pt>
                <c:pt idx="4428">
                  <c:v>28.204036400375724</c:v>
                </c:pt>
                <c:pt idx="4429">
                  <c:v>29.918997391707268</c:v>
                </c:pt>
                <c:pt idx="4430">
                  <c:v>9.8862639589923695</c:v>
                </c:pt>
                <c:pt idx="4431">
                  <c:v>46.814933744553073</c:v>
                </c:pt>
                <c:pt idx="4432">
                  <c:v>15.163777394069381</c:v>
                </c:pt>
                <c:pt idx="4433">
                  <c:v>15.947865804564213</c:v>
                </c:pt>
                <c:pt idx="4434">
                  <c:v>22.108184915646454</c:v>
                </c:pt>
                <c:pt idx="4435">
                  <c:v>23.178678184272329</c:v>
                </c:pt>
                <c:pt idx="4436">
                  <c:v>36.841685165111905</c:v>
                </c:pt>
                <c:pt idx="4437">
                  <c:v>33.714136894943991</c:v>
                </c:pt>
                <c:pt idx="4438">
                  <c:v>18.57005106967658</c:v>
                </c:pt>
                <c:pt idx="4439">
                  <c:v>17.857943682759217</c:v>
                </c:pt>
                <c:pt idx="4440">
                  <c:v>32.709322584214092</c:v>
                </c:pt>
                <c:pt idx="4441">
                  <c:v>25.521474553950188</c:v>
                </c:pt>
                <c:pt idx="4442">
                  <c:v>48.591931208691022</c:v>
                </c:pt>
                <c:pt idx="4443">
                  <c:v>19.025402392959119</c:v>
                </c:pt>
                <c:pt idx="4444">
                  <c:v>20.81445965647017</c:v>
                </c:pt>
                <c:pt idx="4445">
                  <c:v>256.30232421904248</c:v>
                </c:pt>
                <c:pt idx="4446">
                  <c:v>18.90280157618006</c:v>
                </c:pt>
                <c:pt idx="4447">
                  <c:v>263.97857186071519</c:v>
                </c:pt>
                <c:pt idx="4448">
                  <c:v>20.135068741606336</c:v>
                </c:pt>
                <c:pt idx="4449">
                  <c:v>22.417696212231501</c:v>
                </c:pt>
                <c:pt idx="4450">
                  <c:v>28.27265626583814</c:v>
                </c:pt>
                <c:pt idx="4451">
                  <c:v>244.03107490830081</c:v>
                </c:pt>
                <c:pt idx="4452">
                  <c:v>248.16440998704596</c:v>
                </c:pt>
                <c:pt idx="4453">
                  <c:v>269.46764686693172</c:v>
                </c:pt>
                <c:pt idx="4454">
                  <c:v>47.899750549491252</c:v>
                </c:pt>
                <c:pt idx="4455">
                  <c:v>49.258123478291616</c:v>
                </c:pt>
                <c:pt idx="4456">
                  <c:v>26.790991043476563</c:v>
                </c:pt>
                <c:pt idx="4457">
                  <c:v>35.543815803765852</c:v>
                </c:pt>
                <c:pt idx="4458">
                  <c:v>15.39221628491549</c:v>
                </c:pt>
                <c:pt idx="4459">
                  <c:v>14.89173085502251</c:v>
                </c:pt>
                <c:pt idx="4460">
                  <c:v>21.375563629143475</c:v>
                </c:pt>
                <c:pt idx="4461">
                  <c:v>14.418883534057596</c:v>
                </c:pt>
                <c:pt idx="4462">
                  <c:v>27.574729151283901</c:v>
                </c:pt>
                <c:pt idx="4463">
                  <c:v>59.218376797023751</c:v>
                </c:pt>
                <c:pt idx="4464">
                  <c:v>55.007675334579908</c:v>
                </c:pt>
                <c:pt idx="4465">
                  <c:v>25.330856568604659</c:v>
                </c:pt>
                <c:pt idx="4466">
                  <c:v>111.02916734752654</c:v>
                </c:pt>
                <c:pt idx="4467">
                  <c:v>259.98936325837224</c:v>
                </c:pt>
                <c:pt idx="4468">
                  <c:v>45.719700673691271</c:v>
                </c:pt>
                <c:pt idx="4469">
                  <c:v>22.553025134469497</c:v>
                </c:pt>
                <c:pt idx="4470">
                  <c:v>39.026021918161256</c:v>
                </c:pt>
                <c:pt idx="4471">
                  <c:v>23.158799466432807</c:v>
                </c:pt>
                <c:pt idx="4472">
                  <c:v>12.962921741007529</c:v>
                </c:pt>
                <c:pt idx="4473">
                  <c:v>26.184471738662243</c:v>
                </c:pt>
                <c:pt idx="4474">
                  <c:v>33.947332532839852</c:v>
                </c:pt>
                <c:pt idx="4475">
                  <c:v>27.966134496714449</c:v>
                </c:pt>
                <c:pt idx="4476">
                  <c:v>27.553122424026515</c:v>
                </c:pt>
                <c:pt idx="4477">
                  <c:v>46.106472665798854</c:v>
                </c:pt>
                <c:pt idx="4478">
                  <c:v>19.262571844203226</c:v>
                </c:pt>
                <c:pt idx="4479">
                  <c:v>8.9395490039941574</c:v>
                </c:pt>
                <c:pt idx="4480">
                  <c:v>120.46866471226362</c:v>
                </c:pt>
                <c:pt idx="4481">
                  <c:v>36.012604507602063</c:v>
                </c:pt>
                <c:pt idx="4482">
                  <c:v>8.2759972554342767</c:v>
                </c:pt>
                <c:pt idx="4483">
                  <c:v>23.206662672161897</c:v>
                </c:pt>
                <c:pt idx="4484">
                  <c:v>34.624589374465081</c:v>
                </c:pt>
                <c:pt idx="4485">
                  <c:v>19.654259345345952</c:v>
                </c:pt>
                <c:pt idx="4486">
                  <c:v>24.123787726242767</c:v>
                </c:pt>
                <c:pt idx="4487">
                  <c:v>19.003353231945567</c:v>
                </c:pt>
                <c:pt idx="4488">
                  <c:v>33.726273563296722</c:v>
                </c:pt>
                <c:pt idx="4489">
                  <c:v>49.234980778785221</c:v>
                </c:pt>
                <c:pt idx="4490">
                  <c:v>23.973175439061791</c:v>
                </c:pt>
                <c:pt idx="4491">
                  <c:v>37.921037400562568</c:v>
                </c:pt>
                <c:pt idx="4492">
                  <c:v>29.572133115024471</c:v>
                </c:pt>
                <c:pt idx="4493">
                  <c:v>33.441745553658848</c:v>
                </c:pt>
                <c:pt idx="4494">
                  <c:v>21.844363720092694</c:v>
                </c:pt>
                <c:pt idx="4495">
                  <c:v>37.472537837559102</c:v>
                </c:pt>
                <c:pt idx="4496">
                  <c:v>34.828528238140976</c:v>
                </c:pt>
                <c:pt idx="4497">
                  <c:v>31.544598781777928</c:v>
                </c:pt>
                <c:pt idx="4498">
                  <c:v>39.739142106385245</c:v>
                </c:pt>
                <c:pt idx="4499">
                  <c:v>12.357123064138406</c:v>
                </c:pt>
                <c:pt idx="4500">
                  <c:v>22.896898397636726</c:v>
                </c:pt>
                <c:pt idx="4501">
                  <c:v>34.663300831767693</c:v>
                </c:pt>
                <c:pt idx="4502">
                  <c:v>254.96832708515001</c:v>
                </c:pt>
                <c:pt idx="4503">
                  <c:v>34.033821820694833</c:v>
                </c:pt>
                <c:pt idx="4504">
                  <c:v>41.470941621987762</c:v>
                </c:pt>
                <c:pt idx="4505">
                  <c:v>35.215636767562614</c:v>
                </c:pt>
                <c:pt idx="4506">
                  <c:v>16.69281504553966</c:v>
                </c:pt>
                <c:pt idx="4507">
                  <c:v>30.048737031320321</c:v>
                </c:pt>
                <c:pt idx="4508">
                  <c:v>41.213937370602494</c:v>
                </c:pt>
                <c:pt idx="4509">
                  <c:v>27.822477363706419</c:v>
                </c:pt>
                <c:pt idx="4510">
                  <c:v>-3.3976238311963449</c:v>
                </c:pt>
                <c:pt idx="4511">
                  <c:v>128.88276925944569</c:v>
                </c:pt>
                <c:pt idx="4512">
                  <c:v>9.0945741093012487</c:v>
                </c:pt>
                <c:pt idx="4513">
                  <c:v>55.560433266251991</c:v>
                </c:pt>
                <c:pt idx="4514">
                  <c:v>13.110060244628047</c:v>
                </c:pt>
                <c:pt idx="4515">
                  <c:v>37.277236611717619</c:v>
                </c:pt>
                <c:pt idx="4516">
                  <c:v>260.66423996758755</c:v>
                </c:pt>
                <c:pt idx="4517">
                  <c:v>12.552204953752716</c:v>
                </c:pt>
                <c:pt idx="4518">
                  <c:v>24.419253178678929</c:v>
                </c:pt>
                <c:pt idx="4519">
                  <c:v>60.804796736662006</c:v>
                </c:pt>
                <c:pt idx="4520">
                  <c:v>261.36079492602408</c:v>
                </c:pt>
                <c:pt idx="4521">
                  <c:v>27.682148443226783</c:v>
                </c:pt>
                <c:pt idx="4522">
                  <c:v>48.843331216364234</c:v>
                </c:pt>
                <c:pt idx="4523">
                  <c:v>10.517823996230446</c:v>
                </c:pt>
                <c:pt idx="4524">
                  <c:v>26.965083912883813</c:v>
                </c:pt>
                <c:pt idx="4525">
                  <c:v>18.232761268999749</c:v>
                </c:pt>
                <c:pt idx="4526">
                  <c:v>27.86197205122863</c:v>
                </c:pt>
                <c:pt idx="4527">
                  <c:v>17.008900546225508</c:v>
                </c:pt>
                <c:pt idx="4528">
                  <c:v>21.418286077298237</c:v>
                </c:pt>
                <c:pt idx="4529">
                  <c:v>271.40605349184915</c:v>
                </c:pt>
                <c:pt idx="4530">
                  <c:v>140.14898293722933</c:v>
                </c:pt>
                <c:pt idx="4531">
                  <c:v>30.852699135926802</c:v>
                </c:pt>
                <c:pt idx="4532">
                  <c:v>270.61494025519426</c:v>
                </c:pt>
                <c:pt idx="4533">
                  <c:v>16.978160423599348</c:v>
                </c:pt>
                <c:pt idx="4534">
                  <c:v>33.647195642537994</c:v>
                </c:pt>
                <c:pt idx="4535">
                  <c:v>17.233467495304708</c:v>
                </c:pt>
                <c:pt idx="4536">
                  <c:v>255.70116025450133</c:v>
                </c:pt>
                <c:pt idx="4537">
                  <c:v>33.523444231110133</c:v>
                </c:pt>
                <c:pt idx="4538">
                  <c:v>33.049007961902873</c:v>
                </c:pt>
                <c:pt idx="4539">
                  <c:v>18.557565735941722</c:v>
                </c:pt>
                <c:pt idx="4540">
                  <c:v>30.963052218970155</c:v>
                </c:pt>
                <c:pt idx="4541">
                  <c:v>57.522256990890398</c:v>
                </c:pt>
                <c:pt idx="4542">
                  <c:v>26.112766000595052</c:v>
                </c:pt>
                <c:pt idx="4543">
                  <c:v>24.082012888520122</c:v>
                </c:pt>
                <c:pt idx="4544">
                  <c:v>27.645726325206805</c:v>
                </c:pt>
                <c:pt idx="4545">
                  <c:v>277.65965368728234</c:v>
                </c:pt>
                <c:pt idx="4546">
                  <c:v>12.121265040724873</c:v>
                </c:pt>
                <c:pt idx="4547">
                  <c:v>27.030809939877344</c:v>
                </c:pt>
                <c:pt idx="4548">
                  <c:v>35.94500227330964</c:v>
                </c:pt>
                <c:pt idx="4549">
                  <c:v>32.633064099747457</c:v>
                </c:pt>
                <c:pt idx="4550">
                  <c:v>38.906599574082321</c:v>
                </c:pt>
                <c:pt idx="4551">
                  <c:v>47.603203575075383</c:v>
                </c:pt>
                <c:pt idx="4552">
                  <c:v>12.835413445099411</c:v>
                </c:pt>
                <c:pt idx="4553">
                  <c:v>13.281231619031486</c:v>
                </c:pt>
                <c:pt idx="4554">
                  <c:v>28.905695674297554</c:v>
                </c:pt>
                <c:pt idx="4555">
                  <c:v>42.200332833842481</c:v>
                </c:pt>
                <c:pt idx="4556">
                  <c:v>12.591123665049562</c:v>
                </c:pt>
                <c:pt idx="4557">
                  <c:v>29.705237028673956</c:v>
                </c:pt>
                <c:pt idx="4558">
                  <c:v>33.792363596326275</c:v>
                </c:pt>
                <c:pt idx="4559">
                  <c:v>5.501096824448112</c:v>
                </c:pt>
                <c:pt idx="4560">
                  <c:v>29.262557059173314</c:v>
                </c:pt>
                <c:pt idx="4561">
                  <c:v>55.358306701630035</c:v>
                </c:pt>
                <c:pt idx="4562">
                  <c:v>17.652194566212234</c:v>
                </c:pt>
                <c:pt idx="4563">
                  <c:v>13.202661086337852</c:v>
                </c:pt>
                <c:pt idx="4564">
                  <c:v>257.96132512593005</c:v>
                </c:pt>
                <c:pt idx="4565">
                  <c:v>61.475582464755909</c:v>
                </c:pt>
                <c:pt idx="4566">
                  <c:v>273.05845762359758</c:v>
                </c:pt>
                <c:pt idx="4567">
                  <c:v>25.475074396705043</c:v>
                </c:pt>
                <c:pt idx="4568">
                  <c:v>24.553133804385176</c:v>
                </c:pt>
                <c:pt idx="4569">
                  <c:v>29.265135812355567</c:v>
                </c:pt>
                <c:pt idx="4570">
                  <c:v>40.073340457065441</c:v>
                </c:pt>
                <c:pt idx="4571">
                  <c:v>32.501805027994422</c:v>
                </c:pt>
                <c:pt idx="4572">
                  <c:v>47.743213663819347</c:v>
                </c:pt>
                <c:pt idx="4573">
                  <c:v>276.08710133508009</c:v>
                </c:pt>
                <c:pt idx="4574">
                  <c:v>19.712571607799969</c:v>
                </c:pt>
                <c:pt idx="4575">
                  <c:v>9.2425949062872768</c:v>
                </c:pt>
                <c:pt idx="4576">
                  <c:v>35.048943711268464</c:v>
                </c:pt>
                <c:pt idx="4577">
                  <c:v>97.094448468901675</c:v>
                </c:pt>
                <c:pt idx="4578">
                  <c:v>27.375787813503067</c:v>
                </c:pt>
                <c:pt idx="4579">
                  <c:v>29.744591630159846</c:v>
                </c:pt>
                <c:pt idx="4580">
                  <c:v>18.186460308335803</c:v>
                </c:pt>
                <c:pt idx="4581">
                  <c:v>22.912315828919805</c:v>
                </c:pt>
                <c:pt idx="4582">
                  <c:v>16.767013388486582</c:v>
                </c:pt>
                <c:pt idx="4583">
                  <c:v>36.939287417409204</c:v>
                </c:pt>
                <c:pt idx="4584">
                  <c:v>138.93457157105851</c:v>
                </c:pt>
                <c:pt idx="4585">
                  <c:v>56.228975093708016</c:v>
                </c:pt>
                <c:pt idx="4586">
                  <c:v>25.090870360618311</c:v>
                </c:pt>
                <c:pt idx="4587">
                  <c:v>70.622843613698123</c:v>
                </c:pt>
                <c:pt idx="4588">
                  <c:v>29.532650939383526</c:v>
                </c:pt>
                <c:pt idx="4589">
                  <c:v>34.6807182179557</c:v>
                </c:pt>
                <c:pt idx="4590">
                  <c:v>22.566114776519317</c:v>
                </c:pt>
                <c:pt idx="4591">
                  <c:v>13.840972025370425</c:v>
                </c:pt>
                <c:pt idx="4592">
                  <c:v>32.44774323923744</c:v>
                </c:pt>
                <c:pt idx="4593">
                  <c:v>30.494891700669438</c:v>
                </c:pt>
                <c:pt idx="4594">
                  <c:v>32.184426632798122</c:v>
                </c:pt>
                <c:pt idx="4595">
                  <c:v>31.958655030913732</c:v>
                </c:pt>
                <c:pt idx="4596">
                  <c:v>31.215453773104187</c:v>
                </c:pt>
                <c:pt idx="4597">
                  <c:v>92.331953400980055</c:v>
                </c:pt>
                <c:pt idx="4598">
                  <c:v>27.250104477062671</c:v>
                </c:pt>
                <c:pt idx="4599">
                  <c:v>23.121698547444868</c:v>
                </c:pt>
                <c:pt idx="4600">
                  <c:v>21.222008529122494</c:v>
                </c:pt>
                <c:pt idx="4601">
                  <c:v>32.899514260422237</c:v>
                </c:pt>
                <c:pt idx="4602">
                  <c:v>18.515672069572034</c:v>
                </c:pt>
                <c:pt idx="4603">
                  <c:v>7.6985011048262102</c:v>
                </c:pt>
                <c:pt idx="4604">
                  <c:v>35.877559603210102</c:v>
                </c:pt>
                <c:pt idx="4605">
                  <c:v>29.11706027977187</c:v>
                </c:pt>
                <c:pt idx="4606">
                  <c:v>3.1070466836033113</c:v>
                </c:pt>
                <c:pt idx="4607">
                  <c:v>29.570995713365182</c:v>
                </c:pt>
                <c:pt idx="4608">
                  <c:v>26.88340287368051</c:v>
                </c:pt>
                <c:pt idx="4609">
                  <c:v>151.21128366112214</c:v>
                </c:pt>
                <c:pt idx="4610">
                  <c:v>28.913192391562688</c:v>
                </c:pt>
                <c:pt idx="4611">
                  <c:v>25.93208628161068</c:v>
                </c:pt>
                <c:pt idx="4612">
                  <c:v>151.82193085797564</c:v>
                </c:pt>
                <c:pt idx="4613">
                  <c:v>14.2412452561757</c:v>
                </c:pt>
                <c:pt idx="4614">
                  <c:v>35.682955980711753</c:v>
                </c:pt>
                <c:pt idx="4615">
                  <c:v>242.01191571615479</c:v>
                </c:pt>
                <c:pt idx="4616">
                  <c:v>12.72244623279501</c:v>
                </c:pt>
                <c:pt idx="4617">
                  <c:v>26.15708664505722</c:v>
                </c:pt>
                <c:pt idx="4618">
                  <c:v>17.231316548326848</c:v>
                </c:pt>
                <c:pt idx="4619">
                  <c:v>258.53049119576337</c:v>
                </c:pt>
                <c:pt idx="4620">
                  <c:v>59.741348444056932</c:v>
                </c:pt>
                <c:pt idx="4621">
                  <c:v>135.47234527154646</c:v>
                </c:pt>
                <c:pt idx="4622">
                  <c:v>57.703191089019299</c:v>
                </c:pt>
                <c:pt idx="4623">
                  <c:v>30.568197941686922</c:v>
                </c:pt>
                <c:pt idx="4624">
                  <c:v>20.219098173324074</c:v>
                </c:pt>
                <c:pt idx="4625">
                  <c:v>21.375965918181379</c:v>
                </c:pt>
                <c:pt idx="4626">
                  <c:v>45.213542203460989</c:v>
                </c:pt>
                <c:pt idx="4627">
                  <c:v>60.932878392511526</c:v>
                </c:pt>
                <c:pt idx="4628">
                  <c:v>24.223997560317763</c:v>
                </c:pt>
                <c:pt idx="4629">
                  <c:v>48.099912546217382</c:v>
                </c:pt>
                <c:pt idx="4630">
                  <c:v>42.030246041223791</c:v>
                </c:pt>
                <c:pt idx="4631">
                  <c:v>239.87903436814955</c:v>
                </c:pt>
                <c:pt idx="4632">
                  <c:v>108.10256031773368</c:v>
                </c:pt>
                <c:pt idx="4633">
                  <c:v>31.245297013369182</c:v>
                </c:pt>
                <c:pt idx="4634">
                  <c:v>15.829720231924732</c:v>
                </c:pt>
                <c:pt idx="4635">
                  <c:v>39.055665198850846</c:v>
                </c:pt>
                <c:pt idx="4636">
                  <c:v>17.511543361858504</c:v>
                </c:pt>
                <c:pt idx="4637">
                  <c:v>21.091693135964157</c:v>
                </c:pt>
                <c:pt idx="4638">
                  <c:v>29.3511505088346</c:v>
                </c:pt>
                <c:pt idx="4639">
                  <c:v>19.835888499164952</c:v>
                </c:pt>
                <c:pt idx="4640">
                  <c:v>45.043469726212933</c:v>
                </c:pt>
                <c:pt idx="4641">
                  <c:v>50.359575197309908</c:v>
                </c:pt>
                <c:pt idx="4642">
                  <c:v>267.07022268393894</c:v>
                </c:pt>
                <c:pt idx="4643">
                  <c:v>259.55452548317379</c:v>
                </c:pt>
                <c:pt idx="4644">
                  <c:v>33.71305952578517</c:v>
                </c:pt>
                <c:pt idx="4645">
                  <c:v>23.869769881029832</c:v>
                </c:pt>
                <c:pt idx="4646">
                  <c:v>43.772281139870458</c:v>
                </c:pt>
                <c:pt idx="4647">
                  <c:v>1.1705329242523419</c:v>
                </c:pt>
                <c:pt idx="4648">
                  <c:v>21.017253343058144</c:v>
                </c:pt>
                <c:pt idx="4649">
                  <c:v>15.763165892007889</c:v>
                </c:pt>
                <c:pt idx="4650">
                  <c:v>107.60684035178859</c:v>
                </c:pt>
                <c:pt idx="4651">
                  <c:v>43.795552167863505</c:v>
                </c:pt>
                <c:pt idx="4652">
                  <c:v>249.16678629512299</c:v>
                </c:pt>
                <c:pt idx="4653">
                  <c:v>14.354005100089269</c:v>
                </c:pt>
                <c:pt idx="4654">
                  <c:v>3.3069167744022181</c:v>
                </c:pt>
                <c:pt idx="4655">
                  <c:v>24.848150004382589</c:v>
                </c:pt>
                <c:pt idx="4656">
                  <c:v>35.294712239232254</c:v>
                </c:pt>
                <c:pt idx="4657">
                  <c:v>26.669995028761512</c:v>
                </c:pt>
                <c:pt idx="4658">
                  <c:v>15.039871411485924</c:v>
                </c:pt>
                <c:pt idx="4659">
                  <c:v>13.86164603759765</c:v>
                </c:pt>
                <c:pt idx="4660">
                  <c:v>25.962082071195447</c:v>
                </c:pt>
                <c:pt idx="4661">
                  <c:v>39.077015973208347</c:v>
                </c:pt>
                <c:pt idx="4662">
                  <c:v>30.943385698408353</c:v>
                </c:pt>
                <c:pt idx="4663">
                  <c:v>30.100836164727287</c:v>
                </c:pt>
                <c:pt idx="4664">
                  <c:v>10.769322580054563</c:v>
                </c:pt>
                <c:pt idx="4665">
                  <c:v>6.4023471224754402</c:v>
                </c:pt>
                <c:pt idx="4666">
                  <c:v>27.380677974341033</c:v>
                </c:pt>
                <c:pt idx="4667">
                  <c:v>20.125140547255107</c:v>
                </c:pt>
                <c:pt idx="4668">
                  <c:v>27.229886903285898</c:v>
                </c:pt>
                <c:pt idx="4669">
                  <c:v>28.701495428443042</c:v>
                </c:pt>
                <c:pt idx="4670">
                  <c:v>24.22108339849877</c:v>
                </c:pt>
                <c:pt idx="4671">
                  <c:v>43.152748590292518</c:v>
                </c:pt>
                <c:pt idx="4672">
                  <c:v>252.99635065692385</c:v>
                </c:pt>
                <c:pt idx="4673">
                  <c:v>38.475305341451197</c:v>
                </c:pt>
                <c:pt idx="4674">
                  <c:v>21.880547727092967</c:v>
                </c:pt>
                <c:pt idx="4675">
                  <c:v>31.656009046561543</c:v>
                </c:pt>
                <c:pt idx="4676">
                  <c:v>21.179753233565968</c:v>
                </c:pt>
                <c:pt idx="4677">
                  <c:v>13.614878062807191</c:v>
                </c:pt>
                <c:pt idx="4678">
                  <c:v>278.28536994297025</c:v>
                </c:pt>
                <c:pt idx="4679">
                  <c:v>31.71154467682371</c:v>
                </c:pt>
                <c:pt idx="4680">
                  <c:v>20.823009932359515</c:v>
                </c:pt>
                <c:pt idx="4681">
                  <c:v>28.322253008804601</c:v>
                </c:pt>
                <c:pt idx="4682">
                  <c:v>23.821639929826663</c:v>
                </c:pt>
                <c:pt idx="4683">
                  <c:v>58.908944531762025</c:v>
                </c:pt>
                <c:pt idx="4684">
                  <c:v>0.41767726353685219</c:v>
                </c:pt>
                <c:pt idx="4685">
                  <c:v>4.6872557836679931</c:v>
                </c:pt>
                <c:pt idx="4686">
                  <c:v>20.194913299937681</c:v>
                </c:pt>
                <c:pt idx="4687">
                  <c:v>276.10048169957417</c:v>
                </c:pt>
                <c:pt idx="4688">
                  <c:v>28.92024248418203</c:v>
                </c:pt>
                <c:pt idx="4689">
                  <c:v>19.365202766195054</c:v>
                </c:pt>
                <c:pt idx="4690">
                  <c:v>24.735208080726139</c:v>
                </c:pt>
                <c:pt idx="4691">
                  <c:v>21.115963984952906</c:v>
                </c:pt>
                <c:pt idx="4692">
                  <c:v>34.733489815472275</c:v>
                </c:pt>
                <c:pt idx="4693">
                  <c:v>54.204012286147773</c:v>
                </c:pt>
                <c:pt idx="4694">
                  <c:v>26.337451623494662</c:v>
                </c:pt>
                <c:pt idx="4695">
                  <c:v>255.55085535747983</c:v>
                </c:pt>
                <c:pt idx="4696">
                  <c:v>259.40561086020864</c:v>
                </c:pt>
                <c:pt idx="4697">
                  <c:v>27.288502570204734</c:v>
                </c:pt>
                <c:pt idx="4698">
                  <c:v>241.88864205919342</c:v>
                </c:pt>
                <c:pt idx="4699">
                  <c:v>33.05335681243578</c:v>
                </c:pt>
                <c:pt idx="4700">
                  <c:v>251.53821509437481</c:v>
                </c:pt>
                <c:pt idx="4701">
                  <c:v>23.12998644725295</c:v>
                </c:pt>
                <c:pt idx="4702">
                  <c:v>249.0396235914223</c:v>
                </c:pt>
                <c:pt idx="4703">
                  <c:v>31.260183972323421</c:v>
                </c:pt>
                <c:pt idx="4704">
                  <c:v>24.332076620566781</c:v>
                </c:pt>
                <c:pt idx="4705">
                  <c:v>-9.6501221024414718</c:v>
                </c:pt>
                <c:pt idx="4706">
                  <c:v>24.082472724538757</c:v>
                </c:pt>
                <c:pt idx="4707">
                  <c:v>21.900634951936414</c:v>
                </c:pt>
                <c:pt idx="4708">
                  <c:v>37.503237195819487</c:v>
                </c:pt>
                <c:pt idx="4709">
                  <c:v>38.328482446131488</c:v>
                </c:pt>
                <c:pt idx="4710">
                  <c:v>33.531228516077036</c:v>
                </c:pt>
                <c:pt idx="4711">
                  <c:v>24.02000112523783</c:v>
                </c:pt>
                <c:pt idx="4712">
                  <c:v>20.309248004369486</c:v>
                </c:pt>
                <c:pt idx="4713">
                  <c:v>30.776107633520951</c:v>
                </c:pt>
                <c:pt idx="4714">
                  <c:v>257.56850670548619</c:v>
                </c:pt>
                <c:pt idx="4715">
                  <c:v>51.756881594723097</c:v>
                </c:pt>
                <c:pt idx="4716">
                  <c:v>33.436322599057853</c:v>
                </c:pt>
                <c:pt idx="4717">
                  <c:v>40.218442303932981</c:v>
                </c:pt>
                <c:pt idx="4718">
                  <c:v>26.123382724037953</c:v>
                </c:pt>
                <c:pt idx="4719">
                  <c:v>16.935324060787323</c:v>
                </c:pt>
                <c:pt idx="4720">
                  <c:v>20.860325099175029</c:v>
                </c:pt>
                <c:pt idx="4721">
                  <c:v>22.997268681979591</c:v>
                </c:pt>
                <c:pt idx="4722">
                  <c:v>23.611620257164844</c:v>
                </c:pt>
                <c:pt idx="4723">
                  <c:v>46.498047965735125</c:v>
                </c:pt>
                <c:pt idx="4724">
                  <c:v>36.049612286949014</c:v>
                </c:pt>
                <c:pt idx="4725">
                  <c:v>21.469092254528334</c:v>
                </c:pt>
                <c:pt idx="4726">
                  <c:v>20.032251200492688</c:v>
                </c:pt>
                <c:pt idx="4727">
                  <c:v>9.3370507558970282</c:v>
                </c:pt>
                <c:pt idx="4728">
                  <c:v>77.350551594326475</c:v>
                </c:pt>
                <c:pt idx="4729">
                  <c:v>22.60109547657752</c:v>
                </c:pt>
                <c:pt idx="4730">
                  <c:v>56.136190851295581</c:v>
                </c:pt>
                <c:pt idx="4731">
                  <c:v>44.454721080698349</c:v>
                </c:pt>
                <c:pt idx="4732">
                  <c:v>15.978248412685861</c:v>
                </c:pt>
                <c:pt idx="4733">
                  <c:v>105.12132600099682</c:v>
                </c:pt>
                <c:pt idx="4734">
                  <c:v>18.175729564470544</c:v>
                </c:pt>
                <c:pt idx="4735">
                  <c:v>72.951721526101423</c:v>
                </c:pt>
                <c:pt idx="4736">
                  <c:v>160.97151869097078</c:v>
                </c:pt>
                <c:pt idx="4737">
                  <c:v>138.17562364978178</c:v>
                </c:pt>
                <c:pt idx="4738">
                  <c:v>157.13988270057607</c:v>
                </c:pt>
                <c:pt idx="4739">
                  <c:v>145.89975525324695</c:v>
                </c:pt>
                <c:pt idx="4740">
                  <c:v>160.29220000589908</c:v>
                </c:pt>
                <c:pt idx="4741">
                  <c:v>152.87989419775306</c:v>
                </c:pt>
                <c:pt idx="4742">
                  <c:v>133.32794631355392</c:v>
                </c:pt>
                <c:pt idx="4743">
                  <c:v>16.123553424930712</c:v>
                </c:pt>
                <c:pt idx="4744">
                  <c:v>31.760153841122744</c:v>
                </c:pt>
                <c:pt idx="4745">
                  <c:v>5.8975422661310724</c:v>
                </c:pt>
                <c:pt idx="4746">
                  <c:v>28.727691385126025</c:v>
                </c:pt>
                <c:pt idx="4747">
                  <c:v>28.043883190910439</c:v>
                </c:pt>
                <c:pt idx="4748">
                  <c:v>27.103959008900667</c:v>
                </c:pt>
                <c:pt idx="4749">
                  <c:v>21.765403735589206</c:v>
                </c:pt>
                <c:pt idx="4750">
                  <c:v>27.83517733488938</c:v>
                </c:pt>
                <c:pt idx="4751">
                  <c:v>23.812263988315291</c:v>
                </c:pt>
                <c:pt idx="4752">
                  <c:v>18.228091256008653</c:v>
                </c:pt>
                <c:pt idx="4753">
                  <c:v>33.238926502711777</c:v>
                </c:pt>
                <c:pt idx="4754">
                  <c:v>13.965784646978527</c:v>
                </c:pt>
                <c:pt idx="4755">
                  <c:v>20.118990543399928</c:v>
                </c:pt>
                <c:pt idx="4756">
                  <c:v>19.733028351553287</c:v>
                </c:pt>
                <c:pt idx="4757">
                  <c:v>42.11416594256157</c:v>
                </c:pt>
                <c:pt idx="4758">
                  <c:v>32.205500986346777</c:v>
                </c:pt>
                <c:pt idx="4759">
                  <c:v>20.511868527632309</c:v>
                </c:pt>
                <c:pt idx="4760">
                  <c:v>24.506083265563426</c:v>
                </c:pt>
                <c:pt idx="4761">
                  <c:v>24.940180464206698</c:v>
                </c:pt>
                <c:pt idx="4762">
                  <c:v>28.76638614880321</c:v>
                </c:pt>
                <c:pt idx="4763">
                  <c:v>36.637467436996232</c:v>
                </c:pt>
                <c:pt idx="4764">
                  <c:v>19.70973327736214</c:v>
                </c:pt>
                <c:pt idx="4765">
                  <c:v>26.213060013773653</c:v>
                </c:pt>
                <c:pt idx="4766">
                  <c:v>13.040984247650282</c:v>
                </c:pt>
                <c:pt idx="4767">
                  <c:v>35.674467043279776</c:v>
                </c:pt>
                <c:pt idx="4768">
                  <c:v>22.629985349583915</c:v>
                </c:pt>
                <c:pt idx="4769">
                  <c:v>33.377743471388634</c:v>
                </c:pt>
                <c:pt idx="4770">
                  <c:v>9.351162300016469</c:v>
                </c:pt>
                <c:pt idx="4771">
                  <c:v>19.025011370981368</c:v>
                </c:pt>
                <c:pt idx="4772">
                  <c:v>8.9054290136138619</c:v>
                </c:pt>
                <c:pt idx="4773">
                  <c:v>31.941807267360705</c:v>
                </c:pt>
                <c:pt idx="4774">
                  <c:v>11.45352559566809</c:v>
                </c:pt>
                <c:pt idx="4775">
                  <c:v>45.666822902503256</c:v>
                </c:pt>
                <c:pt idx="4776">
                  <c:v>25.964352916055496</c:v>
                </c:pt>
                <c:pt idx="4777">
                  <c:v>29.50680214299723</c:v>
                </c:pt>
                <c:pt idx="4778">
                  <c:v>28.507991735580926</c:v>
                </c:pt>
                <c:pt idx="4779">
                  <c:v>28.999042387592976</c:v>
                </c:pt>
                <c:pt idx="4780">
                  <c:v>24.910413913153814</c:v>
                </c:pt>
                <c:pt idx="4781">
                  <c:v>28.194377263644999</c:v>
                </c:pt>
                <c:pt idx="4782">
                  <c:v>4.0814102034426796</c:v>
                </c:pt>
                <c:pt idx="4783">
                  <c:v>27.647460139871203</c:v>
                </c:pt>
                <c:pt idx="4784">
                  <c:v>27.772235710971628</c:v>
                </c:pt>
                <c:pt idx="4785">
                  <c:v>36.58091761647615</c:v>
                </c:pt>
                <c:pt idx="4786">
                  <c:v>26.151411711329189</c:v>
                </c:pt>
                <c:pt idx="4787">
                  <c:v>30.823499442410167</c:v>
                </c:pt>
                <c:pt idx="4788">
                  <c:v>55.495568063817963</c:v>
                </c:pt>
                <c:pt idx="4789">
                  <c:v>148.38057367206781</c:v>
                </c:pt>
                <c:pt idx="4790">
                  <c:v>18.044504479077634</c:v>
                </c:pt>
                <c:pt idx="4791">
                  <c:v>25.19517383385752</c:v>
                </c:pt>
                <c:pt idx="4792">
                  <c:v>62.371895698251031</c:v>
                </c:pt>
                <c:pt idx="4793">
                  <c:v>23.113792490962368</c:v>
                </c:pt>
                <c:pt idx="4794">
                  <c:v>34.976719712441323</c:v>
                </c:pt>
                <c:pt idx="4795">
                  <c:v>20.773382861548804</c:v>
                </c:pt>
                <c:pt idx="4796">
                  <c:v>10.331354702914593</c:v>
                </c:pt>
                <c:pt idx="4797">
                  <c:v>46.529539017758893</c:v>
                </c:pt>
                <c:pt idx="4798">
                  <c:v>11.121685916282857</c:v>
                </c:pt>
                <c:pt idx="4799">
                  <c:v>34.840137371741108</c:v>
                </c:pt>
                <c:pt idx="4800">
                  <c:v>9.9139737264382806</c:v>
                </c:pt>
                <c:pt idx="4801">
                  <c:v>27.63076438398225</c:v>
                </c:pt>
                <c:pt idx="4802">
                  <c:v>141.24866389371832</c:v>
                </c:pt>
                <c:pt idx="4803">
                  <c:v>43.548121032352455</c:v>
                </c:pt>
                <c:pt idx="4804">
                  <c:v>18.851688983039203</c:v>
                </c:pt>
                <c:pt idx="4805">
                  <c:v>27.386389282618474</c:v>
                </c:pt>
                <c:pt idx="4806">
                  <c:v>39.928566476566154</c:v>
                </c:pt>
                <c:pt idx="4807">
                  <c:v>25.51568597643233</c:v>
                </c:pt>
                <c:pt idx="4808">
                  <c:v>26.486631845839426</c:v>
                </c:pt>
                <c:pt idx="4809">
                  <c:v>253.29527929117646</c:v>
                </c:pt>
                <c:pt idx="4810">
                  <c:v>36.574347008219576</c:v>
                </c:pt>
                <c:pt idx="4811">
                  <c:v>23.809583022245693</c:v>
                </c:pt>
                <c:pt idx="4812">
                  <c:v>18.594794679445677</c:v>
                </c:pt>
                <c:pt idx="4813">
                  <c:v>112.96416028377307</c:v>
                </c:pt>
                <c:pt idx="4814">
                  <c:v>26.841216628345819</c:v>
                </c:pt>
                <c:pt idx="4815">
                  <c:v>39.077268057407551</c:v>
                </c:pt>
                <c:pt idx="4816">
                  <c:v>21.886447614247206</c:v>
                </c:pt>
                <c:pt idx="4817">
                  <c:v>30.182470491656428</c:v>
                </c:pt>
                <c:pt idx="4818">
                  <c:v>264.91760202994641</c:v>
                </c:pt>
                <c:pt idx="4819">
                  <c:v>261.82840622309539</c:v>
                </c:pt>
                <c:pt idx="4820">
                  <c:v>23.097692615267512</c:v>
                </c:pt>
                <c:pt idx="4821">
                  <c:v>64.183043803518075</c:v>
                </c:pt>
                <c:pt idx="4822">
                  <c:v>274.88250674831198</c:v>
                </c:pt>
                <c:pt idx="4823">
                  <c:v>13.1016593815301</c:v>
                </c:pt>
                <c:pt idx="4824">
                  <c:v>9.8281118618656986</c:v>
                </c:pt>
                <c:pt idx="4825">
                  <c:v>264.74464270478251</c:v>
                </c:pt>
                <c:pt idx="4826">
                  <c:v>256.92892339179184</c:v>
                </c:pt>
                <c:pt idx="4827">
                  <c:v>278.73653503026821</c:v>
                </c:pt>
                <c:pt idx="4828">
                  <c:v>23.671811477735069</c:v>
                </c:pt>
                <c:pt idx="4829">
                  <c:v>24.807537818679677</c:v>
                </c:pt>
                <c:pt idx="4830">
                  <c:v>45.285212742050888</c:v>
                </c:pt>
                <c:pt idx="4831">
                  <c:v>140.71915314406144</c:v>
                </c:pt>
                <c:pt idx="4832">
                  <c:v>24.008473748338712</c:v>
                </c:pt>
                <c:pt idx="4833">
                  <c:v>7.9322749303972557</c:v>
                </c:pt>
                <c:pt idx="4834">
                  <c:v>32.708983333045062</c:v>
                </c:pt>
                <c:pt idx="4835">
                  <c:v>25.024245712085214</c:v>
                </c:pt>
                <c:pt idx="4836">
                  <c:v>47.703853675668171</c:v>
                </c:pt>
                <c:pt idx="4837">
                  <c:v>157.8647282518225</c:v>
                </c:pt>
                <c:pt idx="4838">
                  <c:v>12.091229127792667</c:v>
                </c:pt>
                <c:pt idx="4839">
                  <c:v>22.120490189611978</c:v>
                </c:pt>
                <c:pt idx="4840">
                  <c:v>62.437343366319801</c:v>
                </c:pt>
                <c:pt idx="4841">
                  <c:v>13.620397649752187</c:v>
                </c:pt>
                <c:pt idx="4842">
                  <c:v>261.81124979506387</c:v>
                </c:pt>
                <c:pt idx="4843">
                  <c:v>23.047698842213155</c:v>
                </c:pt>
                <c:pt idx="4844">
                  <c:v>13.924676192761078</c:v>
                </c:pt>
                <c:pt idx="4845">
                  <c:v>19.514976736741403</c:v>
                </c:pt>
                <c:pt idx="4846">
                  <c:v>143.46890374947031</c:v>
                </c:pt>
                <c:pt idx="4847">
                  <c:v>26.532072807253186</c:v>
                </c:pt>
                <c:pt idx="4848">
                  <c:v>35.742601255882867</c:v>
                </c:pt>
                <c:pt idx="4849">
                  <c:v>9.9557609853476343</c:v>
                </c:pt>
                <c:pt idx="4850">
                  <c:v>37.792500702621595</c:v>
                </c:pt>
                <c:pt idx="4851">
                  <c:v>28.197568209863995</c:v>
                </c:pt>
                <c:pt idx="4852">
                  <c:v>40.665001334327883</c:v>
                </c:pt>
                <c:pt idx="4853">
                  <c:v>26.046834005742074</c:v>
                </c:pt>
                <c:pt idx="4854">
                  <c:v>53.591640027660986</c:v>
                </c:pt>
                <c:pt idx="4855">
                  <c:v>34.29889895668807</c:v>
                </c:pt>
                <c:pt idx="4856">
                  <c:v>42.039876091643109</c:v>
                </c:pt>
                <c:pt idx="4857">
                  <c:v>24.698937807297611</c:v>
                </c:pt>
                <c:pt idx="4858">
                  <c:v>18.770967194229332</c:v>
                </c:pt>
                <c:pt idx="4859">
                  <c:v>3.544168629234651</c:v>
                </c:pt>
                <c:pt idx="4860">
                  <c:v>39.643481276108105</c:v>
                </c:pt>
                <c:pt idx="4861">
                  <c:v>30.639048792151179</c:v>
                </c:pt>
                <c:pt idx="4862">
                  <c:v>31.431494770640541</c:v>
                </c:pt>
                <c:pt idx="4863">
                  <c:v>158.70739659717867</c:v>
                </c:pt>
                <c:pt idx="4864">
                  <c:v>153.06836672050636</c:v>
                </c:pt>
                <c:pt idx="4865">
                  <c:v>137.97503552654345</c:v>
                </c:pt>
                <c:pt idx="4866">
                  <c:v>22.47627519175909</c:v>
                </c:pt>
                <c:pt idx="4867">
                  <c:v>15.98104035182449</c:v>
                </c:pt>
                <c:pt idx="4868">
                  <c:v>18.634592629480679</c:v>
                </c:pt>
                <c:pt idx="4869">
                  <c:v>48.130571866596895</c:v>
                </c:pt>
                <c:pt idx="4870">
                  <c:v>22.163292388804813</c:v>
                </c:pt>
                <c:pt idx="4871">
                  <c:v>34.080869230217338</c:v>
                </c:pt>
                <c:pt idx="4872">
                  <c:v>109.18015727318115</c:v>
                </c:pt>
                <c:pt idx="4873">
                  <c:v>26.212873591399479</c:v>
                </c:pt>
                <c:pt idx="4874">
                  <c:v>31.616055998435364</c:v>
                </c:pt>
                <c:pt idx="4875">
                  <c:v>87.413414624268995</c:v>
                </c:pt>
                <c:pt idx="4876">
                  <c:v>20.71203872012444</c:v>
                </c:pt>
                <c:pt idx="4877">
                  <c:v>16.205442385708118</c:v>
                </c:pt>
                <c:pt idx="4878">
                  <c:v>7.5367875908041881</c:v>
                </c:pt>
                <c:pt idx="4879">
                  <c:v>19.689571799414615</c:v>
                </c:pt>
                <c:pt idx="4880">
                  <c:v>21.130116476070235</c:v>
                </c:pt>
                <c:pt idx="4881">
                  <c:v>250.39362817446741</c:v>
                </c:pt>
                <c:pt idx="4882">
                  <c:v>42.531943493977025</c:v>
                </c:pt>
                <c:pt idx="4883">
                  <c:v>34.068373104141564</c:v>
                </c:pt>
                <c:pt idx="4884">
                  <c:v>31.646744914234912</c:v>
                </c:pt>
                <c:pt idx="4885">
                  <c:v>50.97994800750574</c:v>
                </c:pt>
                <c:pt idx="4886">
                  <c:v>29.344639683441031</c:v>
                </c:pt>
                <c:pt idx="4887">
                  <c:v>25.252814568477145</c:v>
                </c:pt>
                <c:pt idx="4888">
                  <c:v>32.051185790489527</c:v>
                </c:pt>
                <c:pt idx="4889">
                  <c:v>26.098300754946326</c:v>
                </c:pt>
                <c:pt idx="4890">
                  <c:v>16.421322125945721</c:v>
                </c:pt>
                <c:pt idx="4891">
                  <c:v>33.097065869176731</c:v>
                </c:pt>
                <c:pt idx="4892">
                  <c:v>32.975087972688556</c:v>
                </c:pt>
                <c:pt idx="4893">
                  <c:v>9.1449348562531902</c:v>
                </c:pt>
                <c:pt idx="4894">
                  <c:v>23.313085302383801</c:v>
                </c:pt>
                <c:pt idx="4895">
                  <c:v>22.837531903280848</c:v>
                </c:pt>
                <c:pt idx="4896">
                  <c:v>6.2714712169114861</c:v>
                </c:pt>
                <c:pt idx="4897">
                  <c:v>28.7845073982405</c:v>
                </c:pt>
                <c:pt idx="4898">
                  <c:v>238.99524312489706</c:v>
                </c:pt>
                <c:pt idx="4899">
                  <c:v>244.21616927705796</c:v>
                </c:pt>
                <c:pt idx="4900">
                  <c:v>46.014595737223885</c:v>
                </c:pt>
                <c:pt idx="4901">
                  <c:v>27.090983370969902</c:v>
                </c:pt>
                <c:pt idx="4902">
                  <c:v>34.213989431890099</c:v>
                </c:pt>
                <c:pt idx="4903">
                  <c:v>29.754033715384409</c:v>
                </c:pt>
                <c:pt idx="4904">
                  <c:v>17.954990352581177</c:v>
                </c:pt>
                <c:pt idx="4905">
                  <c:v>28.096221317529004</c:v>
                </c:pt>
                <c:pt idx="4906">
                  <c:v>40.518610850837078</c:v>
                </c:pt>
                <c:pt idx="4907">
                  <c:v>54.335476970595074</c:v>
                </c:pt>
                <c:pt idx="4908">
                  <c:v>34.295750566534664</c:v>
                </c:pt>
                <c:pt idx="4909">
                  <c:v>31.602860198388239</c:v>
                </c:pt>
                <c:pt idx="4910">
                  <c:v>29.376974475886716</c:v>
                </c:pt>
                <c:pt idx="4911">
                  <c:v>38.306216864275349</c:v>
                </c:pt>
                <c:pt idx="4912">
                  <c:v>29.698545264708791</c:v>
                </c:pt>
                <c:pt idx="4913">
                  <c:v>4.1257890999004339</c:v>
                </c:pt>
                <c:pt idx="4914">
                  <c:v>37.525882495434843</c:v>
                </c:pt>
                <c:pt idx="4915">
                  <c:v>45.910345368168734</c:v>
                </c:pt>
                <c:pt idx="4916">
                  <c:v>27.380683591283923</c:v>
                </c:pt>
                <c:pt idx="4917">
                  <c:v>32.003850654450737</c:v>
                </c:pt>
                <c:pt idx="4918">
                  <c:v>39.690897158567161</c:v>
                </c:pt>
                <c:pt idx="4919">
                  <c:v>30.890904057425178</c:v>
                </c:pt>
                <c:pt idx="4920">
                  <c:v>41.099846691049464</c:v>
                </c:pt>
                <c:pt idx="4921">
                  <c:v>47.86504193379929</c:v>
                </c:pt>
                <c:pt idx="4922">
                  <c:v>10.782177116288818</c:v>
                </c:pt>
                <c:pt idx="4923">
                  <c:v>23.357993291483769</c:v>
                </c:pt>
                <c:pt idx="4924">
                  <c:v>38.581318301187096</c:v>
                </c:pt>
                <c:pt idx="4925">
                  <c:v>37.450175522485843</c:v>
                </c:pt>
                <c:pt idx="4926">
                  <c:v>19.688604622095557</c:v>
                </c:pt>
                <c:pt idx="4927">
                  <c:v>45.692045012307844</c:v>
                </c:pt>
                <c:pt idx="4928">
                  <c:v>39.43839040969759</c:v>
                </c:pt>
                <c:pt idx="4929">
                  <c:v>257.31219342352711</c:v>
                </c:pt>
                <c:pt idx="4930">
                  <c:v>23.497724480430755</c:v>
                </c:pt>
                <c:pt idx="4931">
                  <c:v>22.533238619479683</c:v>
                </c:pt>
                <c:pt idx="4932">
                  <c:v>14.176844444564868</c:v>
                </c:pt>
                <c:pt idx="4933">
                  <c:v>21.111885711980911</c:v>
                </c:pt>
                <c:pt idx="4934">
                  <c:v>41.825523668773734</c:v>
                </c:pt>
                <c:pt idx="4935">
                  <c:v>35.763532522461844</c:v>
                </c:pt>
                <c:pt idx="4936">
                  <c:v>256.38712544583069</c:v>
                </c:pt>
                <c:pt idx="4937">
                  <c:v>30.304646139031007</c:v>
                </c:pt>
                <c:pt idx="4938">
                  <c:v>18.133489149664634</c:v>
                </c:pt>
                <c:pt idx="4939">
                  <c:v>23.49646064194966</c:v>
                </c:pt>
                <c:pt idx="4940">
                  <c:v>12.551224375499656</c:v>
                </c:pt>
                <c:pt idx="4941">
                  <c:v>39.16218946908571</c:v>
                </c:pt>
                <c:pt idx="4942">
                  <c:v>20.57706290255857</c:v>
                </c:pt>
                <c:pt idx="4943">
                  <c:v>20.435963759236103</c:v>
                </c:pt>
                <c:pt idx="4944">
                  <c:v>23.020058605872062</c:v>
                </c:pt>
                <c:pt idx="4945">
                  <c:v>26.455357516997957</c:v>
                </c:pt>
                <c:pt idx="4946">
                  <c:v>10.53936185184071</c:v>
                </c:pt>
                <c:pt idx="4947">
                  <c:v>41.191218160252703</c:v>
                </c:pt>
                <c:pt idx="4948">
                  <c:v>24.695072528391471</c:v>
                </c:pt>
                <c:pt idx="4949">
                  <c:v>37.945465107629417</c:v>
                </c:pt>
                <c:pt idx="4950">
                  <c:v>24.84433477971357</c:v>
                </c:pt>
                <c:pt idx="4951">
                  <c:v>18.631584097952253</c:v>
                </c:pt>
                <c:pt idx="4952">
                  <c:v>34.9579647206576</c:v>
                </c:pt>
                <c:pt idx="4953">
                  <c:v>21.720725307140746</c:v>
                </c:pt>
                <c:pt idx="4954">
                  <c:v>11.364471847958605</c:v>
                </c:pt>
                <c:pt idx="4955">
                  <c:v>15.238273646863528</c:v>
                </c:pt>
                <c:pt idx="4956">
                  <c:v>37.404043793842078</c:v>
                </c:pt>
                <c:pt idx="4957">
                  <c:v>25.601657937817091</c:v>
                </c:pt>
                <c:pt idx="4958">
                  <c:v>146.24319805075746</c:v>
                </c:pt>
                <c:pt idx="4959">
                  <c:v>145.91309014766082</c:v>
                </c:pt>
                <c:pt idx="4960">
                  <c:v>20.494737840380235</c:v>
                </c:pt>
                <c:pt idx="4961">
                  <c:v>53.198639909989623</c:v>
                </c:pt>
                <c:pt idx="4962">
                  <c:v>14.081712618593764</c:v>
                </c:pt>
                <c:pt idx="4963">
                  <c:v>257.98185050894369</c:v>
                </c:pt>
                <c:pt idx="4964">
                  <c:v>66.027346310633931</c:v>
                </c:pt>
                <c:pt idx="4965">
                  <c:v>31.406891539992348</c:v>
                </c:pt>
                <c:pt idx="4966">
                  <c:v>28.457177635280253</c:v>
                </c:pt>
                <c:pt idx="4967">
                  <c:v>18.162787827370391</c:v>
                </c:pt>
                <c:pt idx="4968">
                  <c:v>14.601389382764193</c:v>
                </c:pt>
                <c:pt idx="4969">
                  <c:v>257.73728781902753</c:v>
                </c:pt>
                <c:pt idx="4970">
                  <c:v>61.067771128014954</c:v>
                </c:pt>
                <c:pt idx="4971">
                  <c:v>118.68131261311609</c:v>
                </c:pt>
                <c:pt idx="4972">
                  <c:v>54.696806931010855</c:v>
                </c:pt>
                <c:pt idx="4973">
                  <c:v>79.911272084351936</c:v>
                </c:pt>
                <c:pt idx="4974">
                  <c:v>53.624492889454515</c:v>
                </c:pt>
                <c:pt idx="4975">
                  <c:v>19.891343109310512</c:v>
                </c:pt>
                <c:pt idx="4976">
                  <c:v>26.914990469538704</c:v>
                </c:pt>
                <c:pt idx="4977">
                  <c:v>29.41676301425375</c:v>
                </c:pt>
                <c:pt idx="4978">
                  <c:v>37.30776075910854</c:v>
                </c:pt>
                <c:pt idx="4979">
                  <c:v>240.74192186492468</c:v>
                </c:pt>
                <c:pt idx="4980">
                  <c:v>25.335784560433936</c:v>
                </c:pt>
                <c:pt idx="4981">
                  <c:v>60.332099716629152</c:v>
                </c:pt>
                <c:pt idx="4982">
                  <c:v>31.408371935944611</c:v>
                </c:pt>
                <c:pt idx="4983">
                  <c:v>30.541688189801761</c:v>
                </c:pt>
                <c:pt idx="4984">
                  <c:v>12.510277520118676</c:v>
                </c:pt>
                <c:pt idx="4985">
                  <c:v>238.62793731483154</c:v>
                </c:pt>
                <c:pt idx="4986">
                  <c:v>12.999412638466126</c:v>
                </c:pt>
                <c:pt idx="4987">
                  <c:v>40.617787463849453</c:v>
                </c:pt>
                <c:pt idx="4988">
                  <c:v>35.757197822011491</c:v>
                </c:pt>
                <c:pt idx="4989">
                  <c:v>64.576411899113864</c:v>
                </c:pt>
                <c:pt idx="4990">
                  <c:v>20.363734278342228</c:v>
                </c:pt>
                <c:pt idx="4991">
                  <c:v>61.060916910811315</c:v>
                </c:pt>
                <c:pt idx="4992">
                  <c:v>2.5357572204160164</c:v>
                </c:pt>
                <c:pt idx="4993">
                  <c:v>32.682017670750653</c:v>
                </c:pt>
                <c:pt idx="4994">
                  <c:v>38.532579408613685</c:v>
                </c:pt>
                <c:pt idx="4995">
                  <c:v>51.105173046820845</c:v>
                </c:pt>
                <c:pt idx="4996">
                  <c:v>255.56617234885044</c:v>
                </c:pt>
                <c:pt idx="4997">
                  <c:v>64.395914696080396</c:v>
                </c:pt>
                <c:pt idx="4998">
                  <c:v>32.736658064544656</c:v>
                </c:pt>
                <c:pt idx="4999">
                  <c:v>24.832294916486667</c:v>
                </c:pt>
                <c:pt idx="5000">
                  <c:v>12.695813157164281</c:v>
                </c:pt>
                <c:pt idx="5001">
                  <c:v>20.494902310968858</c:v>
                </c:pt>
                <c:pt idx="5002">
                  <c:v>12.540306488179525</c:v>
                </c:pt>
                <c:pt idx="5003">
                  <c:v>35.558184276333499</c:v>
                </c:pt>
                <c:pt idx="5004">
                  <c:v>32.512401424910486</c:v>
                </c:pt>
                <c:pt idx="5005">
                  <c:v>25.376233254465088</c:v>
                </c:pt>
                <c:pt idx="5006">
                  <c:v>23.613452186985732</c:v>
                </c:pt>
                <c:pt idx="5007">
                  <c:v>27.217380022887642</c:v>
                </c:pt>
                <c:pt idx="5008">
                  <c:v>23.68597208306462</c:v>
                </c:pt>
                <c:pt idx="5009">
                  <c:v>54.945770594828637</c:v>
                </c:pt>
                <c:pt idx="5010">
                  <c:v>57.760348721705668</c:v>
                </c:pt>
                <c:pt idx="5011">
                  <c:v>60.35908625992807</c:v>
                </c:pt>
                <c:pt idx="5012">
                  <c:v>13.669250472687914</c:v>
                </c:pt>
                <c:pt idx="5013">
                  <c:v>25.383419636991537</c:v>
                </c:pt>
                <c:pt idx="5014">
                  <c:v>28.256433785918556</c:v>
                </c:pt>
                <c:pt idx="5015">
                  <c:v>46.149371107748891</c:v>
                </c:pt>
                <c:pt idx="5016">
                  <c:v>246.9281245537351</c:v>
                </c:pt>
                <c:pt idx="5017">
                  <c:v>42.521676241863837</c:v>
                </c:pt>
                <c:pt idx="5018">
                  <c:v>37.849772716696002</c:v>
                </c:pt>
                <c:pt idx="5019">
                  <c:v>21.00806710583463</c:v>
                </c:pt>
                <c:pt idx="5020">
                  <c:v>8.6247509168596466</c:v>
                </c:pt>
                <c:pt idx="5021">
                  <c:v>10.323756536162788</c:v>
                </c:pt>
                <c:pt idx="5022">
                  <c:v>13.413946736209283</c:v>
                </c:pt>
                <c:pt idx="5023">
                  <c:v>33.000807462873283</c:v>
                </c:pt>
                <c:pt idx="5024">
                  <c:v>137.94417734976588</c:v>
                </c:pt>
                <c:pt idx="5025">
                  <c:v>53.192586568551924</c:v>
                </c:pt>
                <c:pt idx="5026">
                  <c:v>53.609255757585196</c:v>
                </c:pt>
                <c:pt idx="5027">
                  <c:v>19.348868422346513</c:v>
                </c:pt>
                <c:pt idx="5028">
                  <c:v>41.776360219444882</c:v>
                </c:pt>
                <c:pt idx="5029">
                  <c:v>26.40345638305028</c:v>
                </c:pt>
                <c:pt idx="5030">
                  <c:v>14.264324163704924</c:v>
                </c:pt>
                <c:pt idx="5031">
                  <c:v>13.336906622354753</c:v>
                </c:pt>
                <c:pt idx="5032">
                  <c:v>8.9187655761065265</c:v>
                </c:pt>
                <c:pt idx="5033">
                  <c:v>29.724480879389414</c:v>
                </c:pt>
                <c:pt idx="5034">
                  <c:v>21.040658799154546</c:v>
                </c:pt>
                <c:pt idx="5035">
                  <c:v>33.322772845147995</c:v>
                </c:pt>
                <c:pt idx="5036">
                  <c:v>18.879353349293353</c:v>
                </c:pt>
                <c:pt idx="5037">
                  <c:v>120.4942259001195</c:v>
                </c:pt>
                <c:pt idx="5038">
                  <c:v>28.045829680801265</c:v>
                </c:pt>
                <c:pt idx="5039">
                  <c:v>21.910539716900693</c:v>
                </c:pt>
                <c:pt idx="5040">
                  <c:v>34.645783961621419</c:v>
                </c:pt>
                <c:pt idx="5041">
                  <c:v>32.238172081078133</c:v>
                </c:pt>
                <c:pt idx="5042">
                  <c:v>27.742422421992359</c:v>
                </c:pt>
                <c:pt idx="5043">
                  <c:v>33.893339848530943</c:v>
                </c:pt>
                <c:pt idx="5044">
                  <c:v>25.395438349315672</c:v>
                </c:pt>
                <c:pt idx="5045">
                  <c:v>32.507810011273527</c:v>
                </c:pt>
                <c:pt idx="5046">
                  <c:v>22.426682034452366</c:v>
                </c:pt>
                <c:pt idx="5047">
                  <c:v>11.963350938711189</c:v>
                </c:pt>
                <c:pt idx="5048">
                  <c:v>15.239481922595989</c:v>
                </c:pt>
                <c:pt idx="5049">
                  <c:v>41.544407566861409</c:v>
                </c:pt>
                <c:pt idx="5050">
                  <c:v>25.311565598922524</c:v>
                </c:pt>
                <c:pt idx="5051">
                  <c:v>34.222438448426374</c:v>
                </c:pt>
                <c:pt idx="5052">
                  <c:v>45.776427130738952</c:v>
                </c:pt>
                <c:pt idx="5053">
                  <c:v>41.897053785461907</c:v>
                </c:pt>
                <c:pt idx="5054">
                  <c:v>32.429784744847815</c:v>
                </c:pt>
                <c:pt idx="5055">
                  <c:v>58.753730247284338</c:v>
                </c:pt>
                <c:pt idx="5056">
                  <c:v>25.317126516332834</c:v>
                </c:pt>
                <c:pt idx="5057">
                  <c:v>24.451425788446802</c:v>
                </c:pt>
                <c:pt idx="5058">
                  <c:v>14.147738335458435</c:v>
                </c:pt>
                <c:pt idx="5059">
                  <c:v>31.758293311470915</c:v>
                </c:pt>
                <c:pt idx="5060">
                  <c:v>34.717176043810873</c:v>
                </c:pt>
                <c:pt idx="5061">
                  <c:v>31.134340818736611</c:v>
                </c:pt>
                <c:pt idx="5062">
                  <c:v>52.302411089605648</c:v>
                </c:pt>
                <c:pt idx="5063">
                  <c:v>14.41505857224325</c:v>
                </c:pt>
                <c:pt idx="5064">
                  <c:v>21.969064567786312</c:v>
                </c:pt>
                <c:pt idx="5065">
                  <c:v>7.1801305589448461</c:v>
                </c:pt>
                <c:pt idx="5066">
                  <c:v>20.348346362528854</c:v>
                </c:pt>
                <c:pt idx="5067">
                  <c:v>16.673121388186203</c:v>
                </c:pt>
                <c:pt idx="5068">
                  <c:v>36.875143679460308</c:v>
                </c:pt>
                <c:pt idx="5069">
                  <c:v>20.378110826661125</c:v>
                </c:pt>
                <c:pt idx="5070">
                  <c:v>19.419821403948287</c:v>
                </c:pt>
                <c:pt idx="5071">
                  <c:v>19.759093856862904</c:v>
                </c:pt>
                <c:pt idx="5072">
                  <c:v>23.901240005998623</c:v>
                </c:pt>
                <c:pt idx="5073">
                  <c:v>34.938274374045051</c:v>
                </c:pt>
                <c:pt idx="5074">
                  <c:v>12.638385861080941</c:v>
                </c:pt>
                <c:pt idx="5075">
                  <c:v>14.828655521162098</c:v>
                </c:pt>
                <c:pt idx="5076">
                  <c:v>41.505325287304231</c:v>
                </c:pt>
                <c:pt idx="5077">
                  <c:v>36.799154633649692</c:v>
                </c:pt>
                <c:pt idx="5078">
                  <c:v>19.853710802921114</c:v>
                </c:pt>
                <c:pt idx="5079">
                  <c:v>42.033550253200929</c:v>
                </c:pt>
                <c:pt idx="5080">
                  <c:v>21.144207860483501</c:v>
                </c:pt>
                <c:pt idx="5081">
                  <c:v>31.919651441787959</c:v>
                </c:pt>
                <c:pt idx="5082">
                  <c:v>31.362684419342344</c:v>
                </c:pt>
                <c:pt idx="5083">
                  <c:v>40.75495351330175</c:v>
                </c:pt>
                <c:pt idx="5084">
                  <c:v>39.827985466934777</c:v>
                </c:pt>
                <c:pt idx="5085">
                  <c:v>9.3484869650186564</c:v>
                </c:pt>
                <c:pt idx="5086">
                  <c:v>31.407988019361131</c:v>
                </c:pt>
                <c:pt idx="5087">
                  <c:v>25.342800547676784</c:v>
                </c:pt>
                <c:pt idx="5088">
                  <c:v>22.736756234425172</c:v>
                </c:pt>
                <c:pt idx="5089">
                  <c:v>43.006538677325736</c:v>
                </c:pt>
                <c:pt idx="5090">
                  <c:v>25.647677562127324</c:v>
                </c:pt>
                <c:pt idx="5091">
                  <c:v>-3.3166820506255803</c:v>
                </c:pt>
                <c:pt idx="5092">
                  <c:v>23.509920758752195</c:v>
                </c:pt>
                <c:pt idx="5093">
                  <c:v>29.627491685019447</c:v>
                </c:pt>
                <c:pt idx="5094">
                  <c:v>24.151530254983655</c:v>
                </c:pt>
                <c:pt idx="5095">
                  <c:v>39.432024740552087</c:v>
                </c:pt>
                <c:pt idx="5096">
                  <c:v>26.069911014881711</c:v>
                </c:pt>
                <c:pt idx="5097">
                  <c:v>156.23010590407438</c:v>
                </c:pt>
                <c:pt idx="5098">
                  <c:v>16.340867495248105</c:v>
                </c:pt>
                <c:pt idx="5099">
                  <c:v>19.800119522042571</c:v>
                </c:pt>
                <c:pt idx="5100">
                  <c:v>38.100491189505789</c:v>
                </c:pt>
                <c:pt idx="5101">
                  <c:v>2.5365983015964666</c:v>
                </c:pt>
                <c:pt idx="5102">
                  <c:v>33.957214121425231</c:v>
                </c:pt>
                <c:pt idx="5103">
                  <c:v>10.980616444735835</c:v>
                </c:pt>
                <c:pt idx="5104">
                  <c:v>33.847248465504258</c:v>
                </c:pt>
                <c:pt idx="5105">
                  <c:v>37.545984607163206</c:v>
                </c:pt>
                <c:pt idx="5106">
                  <c:v>49.759355697522572</c:v>
                </c:pt>
                <c:pt idx="5107">
                  <c:v>13.939452630076751</c:v>
                </c:pt>
                <c:pt idx="5108">
                  <c:v>38.91952600093574</c:v>
                </c:pt>
                <c:pt idx="5109">
                  <c:v>28.662878127540413</c:v>
                </c:pt>
                <c:pt idx="5110">
                  <c:v>275.075878437048</c:v>
                </c:pt>
                <c:pt idx="5111">
                  <c:v>48.359015065301072</c:v>
                </c:pt>
                <c:pt idx="5112">
                  <c:v>30.300814352471441</c:v>
                </c:pt>
                <c:pt idx="5113">
                  <c:v>248.8297557064362</c:v>
                </c:pt>
                <c:pt idx="5114">
                  <c:v>247.40934790921688</c:v>
                </c:pt>
                <c:pt idx="5115">
                  <c:v>34.342900955960019</c:v>
                </c:pt>
                <c:pt idx="5116">
                  <c:v>26.552120196477428</c:v>
                </c:pt>
                <c:pt idx="5117">
                  <c:v>13.425304362368651</c:v>
                </c:pt>
                <c:pt idx="5118">
                  <c:v>55.750620310969914</c:v>
                </c:pt>
                <c:pt idx="5119">
                  <c:v>21.666020270625928</c:v>
                </c:pt>
                <c:pt idx="5120">
                  <c:v>36.435717414254469</c:v>
                </c:pt>
                <c:pt idx="5121">
                  <c:v>11.627426118778034</c:v>
                </c:pt>
                <c:pt idx="5122">
                  <c:v>39.963230298005946</c:v>
                </c:pt>
                <c:pt idx="5123">
                  <c:v>21.584943324642353</c:v>
                </c:pt>
                <c:pt idx="5124">
                  <c:v>4.1250198721951143</c:v>
                </c:pt>
                <c:pt idx="5125">
                  <c:v>22.856554248344551</c:v>
                </c:pt>
                <c:pt idx="5126">
                  <c:v>12.081692315077239</c:v>
                </c:pt>
                <c:pt idx="5127">
                  <c:v>19.003555689919793</c:v>
                </c:pt>
                <c:pt idx="5128">
                  <c:v>17.302090915128584</c:v>
                </c:pt>
                <c:pt idx="5129">
                  <c:v>48.061076066385631</c:v>
                </c:pt>
                <c:pt idx="5130">
                  <c:v>25.461013957640446</c:v>
                </c:pt>
                <c:pt idx="5131">
                  <c:v>37.790867854571495</c:v>
                </c:pt>
                <c:pt idx="5132">
                  <c:v>38.718942874480035</c:v>
                </c:pt>
                <c:pt idx="5133">
                  <c:v>65.814691543465955</c:v>
                </c:pt>
                <c:pt idx="5134">
                  <c:v>44.369120790365628</c:v>
                </c:pt>
                <c:pt idx="5135">
                  <c:v>45.132448245894274</c:v>
                </c:pt>
                <c:pt idx="5136">
                  <c:v>27.658593037085279</c:v>
                </c:pt>
                <c:pt idx="5137">
                  <c:v>18.448902180540589</c:v>
                </c:pt>
                <c:pt idx="5138">
                  <c:v>41.187581572265607</c:v>
                </c:pt>
                <c:pt idx="5139">
                  <c:v>30.028574429979646</c:v>
                </c:pt>
                <c:pt idx="5140">
                  <c:v>35.805561013456746</c:v>
                </c:pt>
                <c:pt idx="5141">
                  <c:v>252.05747962901543</c:v>
                </c:pt>
                <c:pt idx="5142">
                  <c:v>38.10612431035527</c:v>
                </c:pt>
                <c:pt idx="5143">
                  <c:v>37.162032524562079</c:v>
                </c:pt>
                <c:pt idx="5144">
                  <c:v>257.66417360883679</c:v>
                </c:pt>
                <c:pt idx="5145">
                  <c:v>31.015347925257991</c:v>
                </c:pt>
                <c:pt idx="5146">
                  <c:v>31.396191987938199</c:v>
                </c:pt>
                <c:pt idx="5147">
                  <c:v>42.244334487145466</c:v>
                </c:pt>
                <c:pt idx="5148">
                  <c:v>48.601811010117601</c:v>
                </c:pt>
                <c:pt idx="5149">
                  <c:v>50.02836026376287</c:v>
                </c:pt>
                <c:pt idx="5150">
                  <c:v>49.684803635533491</c:v>
                </c:pt>
                <c:pt idx="5151">
                  <c:v>26.75042355384435</c:v>
                </c:pt>
                <c:pt idx="5152">
                  <c:v>8.8196205752514558</c:v>
                </c:pt>
                <c:pt idx="5153">
                  <c:v>262.40096002446836</c:v>
                </c:pt>
                <c:pt idx="5154">
                  <c:v>57.441832640914761</c:v>
                </c:pt>
                <c:pt idx="5155">
                  <c:v>44.419794377599302</c:v>
                </c:pt>
                <c:pt idx="5156">
                  <c:v>14.783556542620373</c:v>
                </c:pt>
                <c:pt idx="5157">
                  <c:v>11.423794371044066</c:v>
                </c:pt>
                <c:pt idx="5158">
                  <c:v>37.521659983630087</c:v>
                </c:pt>
                <c:pt idx="5159">
                  <c:v>20.674288076050747</c:v>
                </c:pt>
                <c:pt idx="5160">
                  <c:v>9.2921988265925766</c:v>
                </c:pt>
                <c:pt idx="5161">
                  <c:v>34.445123049628236</c:v>
                </c:pt>
                <c:pt idx="5162">
                  <c:v>24.57955036753037</c:v>
                </c:pt>
                <c:pt idx="5163">
                  <c:v>21.664202149695679</c:v>
                </c:pt>
                <c:pt idx="5164">
                  <c:v>26.421014529812808</c:v>
                </c:pt>
                <c:pt idx="5165">
                  <c:v>23.547950407828065</c:v>
                </c:pt>
                <c:pt idx="5166">
                  <c:v>9.0278106281402906</c:v>
                </c:pt>
                <c:pt idx="5167">
                  <c:v>24.940424384367443</c:v>
                </c:pt>
                <c:pt idx="5168">
                  <c:v>20.472767990845355</c:v>
                </c:pt>
                <c:pt idx="5169">
                  <c:v>26.912726932393575</c:v>
                </c:pt>
                <c:pt idx="5170">
                  <c:v>25.259641186562295</c:v>
                </c:pt>
                <c:pt idx="5171">
                  <c:v>27.432197540197581</c:v>
                </c:pt>
                <c:pt idx="5172">
                  <c:v>15.678852305437516</c:v>
                </c:pt>
                <c:pt idx="5173">
                  <c:v>2.8367557179781784</c:v>
                </c:pt>
                <c:pt idx="5174">
                  <c:v>254.2375924108527</c:v>
                </c:pt>
                <c:pt idx="5175">
                  <c:v>22.17165790462051</c:v>
                </c:pt>
                <c:pt idx="5176">
                  <c:v>42.566962664610159</c:v>
                </c:pt>
                <c:pt idx="5177">
                  <c:v>41.20390810085614</c:v>
                </c:pt>
                <c:pt idx="5178">
                  <c:v>51.128155597405311</c:v>
                </c:pt>
                <c:pt idx="5179">
                  <c:v>34.610533672319271</c:v>
                </c:pt>
                <c:pt idx="5180">
                  <c:v>31.115451165529695</c:v>
                </c:pt>
                <c:pt idx="5181">
                  <c:v>38.942223796233861</c:v>
                </c:pt>
                <c:pt idx="5182">
                  <c:v>37.654561965903667</c:v>
                </c:pt>
                <c:pt idx="5183">
                  <c:v>28.061728842978084</c:v>
                </c:pt>
                <c:pt idx="5184">
                  <c:v>58.952333858558482</c:v>
                </c:pt>
                <c:pt idx="5185">
                  <c:v>177.77836305731054</c:v>
                </c:pt>
                <c:pt idx="5186">
                  <c:v>29.262893618847251</c:v>
                </c:pt>
                <c:pt idx="5187">
                  <c:v>32.461345053458601</c:v>
                </c:pt>
                <c:pt idx="5188">
                  <c:v>25.456120823981152</c:v>
                </c:pt>
                <c:pt idx="5189">
                  <c:v>19.669390596298271</c:v>
                </c:pt>
                <c:pt idx="5190">
                  <c:v>267.0965975478386</c:v>
                </c:pt>
                <c:pt idx="5191">
                  <c:v>14.034355089392704</c:v>
                </c:pt>
                <c:pt idx="5192">
                  <c:v>19.271177950831579</c:v>
                </c:pt>
                <c:pt idx="5193">
                  <c:v>166.70625096991435</c:v>
                </c:pt>
                <c:pt idx="5194">
                  <c:v>0.74469278015377327</c:v>
                </c:pt>
                <c:pt idx="5195">
                  <c:v>51.422699590492243</c:v>
                </c:pt>
                <c:pt idx="5196">
                  <c:v>15.922342255919641</c:v>
                </c:pt>
                <c:pt idx="5197">
                  <c:v>26.83593651650704</c:v>
                </c:pt>
                <c:pt idx="5198">
                  <c:v>20.326528060543179</c:v>
                </c:pt>
                <c:pt idx="5199">
                  <c:v>261.35536333046605</c:v>
                </c:pt>
                <c:pt idx="5200">
                  <c:v>48.389589763247308</c:v>
                </c:pt>
                <c:pt idx="5201">
                  <c:v>156.56751820755932</c:v>
                </c:pt>
                <c:pt idx="5202">
                  <c:v>150.11859404608336</c:v>
                </c:pt>
                <c:pt idx="5203">
                  <c:v>30.584041542121408</c:v>
                </c:pt>
                <c:pt idx="5204">
                  <c:v>29.001404955226626</c:v>
                </c:pt>
                <c:pt idx="5205">
                  <c:v>19.025245577242913</c:v>
                </c:pt>
                <c:pt idx="5206">
                  <c:v>15.399223671174479</c:v>
                </c:pt>
                <c:pt idx="5207">
                  <c:v>13.079950561255545</c:v>
                </c:pt>
                <c:pt idx="5208">
                  <c:v>21.198027691215881</c:v>
                </c:pt>
                <c:pt idx="5209">
                  <c:v>10.553197222282728</c:v>
                </c:pt>
                <c:pt idx="5210">
                  <c:v>33.807348646359117</c:v>
                </c:pt>
                <c:pt idx="5211">
                  <c:v>33.991124301754382</c:v>
                </c:pt>
                <c:pt idx="5212">
                  <c:v>-0.14200171032098297</c:v>
                </c:pt>
                <c:pt idx="5213">
                  <c:v>21.858323446145832</c:v>
                </c:pt>
                <c:pt idx="5214">
                  <c:v>45.536976403799493</c:v>
                </c:pt>
                <c:pt idx="5215">
                  <c:v>32.292491537673158</c:v>
                </c:pt>
                <c:pt idx="5216">
                  <c:v>26.745696522174832</c:v>
                </c:pt>
                <c:pt idx="5217">
                  <c:v>41.819840500323039</c:v>
                </c:pt>
                <c:pt idx="5218">
                  <c:v>30.065986048703042</c:v>
                </c:pt>
                <c:pt idx="5219">
                  <c:v>127.40473363765722</c:v>
                </c:pt>
                <c:pt idx="5220">
                  <c:v>40.3485303584268</c:v>
                </c:pt>
                <c:pt idx="5221">
                  <c:v>19.379404638099395</c:v>
                </c:pt>
                <c:pt idx="5222">
                  <c:v>21.871738274941695</c:v>
                </c:pt>
                <c:pt idx="5223">
                  <c:v>22.09726402102206</c:v>
                </c:pt>
                <c:pt idx="5224">
                  <c:v>20.577696427246085</c:v>
                </c:pt>
                <c:pt idx="5225">
                  <c:v>20.174865899650619</c:v>
                </c:pt>
                <c:pt idx="5226">
                  <c:v>36.749481606966093</c:v>
                </c:pt>
                <c:pt idx="5227">
                  <c:v>24.359221752529105</c:v>
                </c:pt>
                <c:pt idx="5228">
                  <c:v>40.781141642272956</c:v>
                </c:pt>
                <c:pt idx="5229">
                  <c:v>13.63885020989642</c:v>
                </c:pt>
                <c:pt idx="5230">
                  <c:v>19.311063783552278</c:v>
                </c:pt>
                <c:pt idx="5231">
                  <c:v>29.42647552087789</c:v>
                </c:pt>
                <c:pt idx="5232">
                  <c:v>22.116169761698501</c:v>
                </c:pt>
                <c:pt idx="5233">
                  <c:v>37.824369489550918</c:v>
                </c:pt>
                <c:pt idx="5234">
                  <c:v>151.24600915018837</c:v>
                </c:pt>
                <c:pt idx="5235">
                  <c:v>16.358149519995735</c:v>
                </c:pt>
                <c:pt idx="5236">
                  <c:v>35.597757092666185</c:v>
                </c:pt>
                <c:pt idx="5237">
                  <c:v>45.483119301824807</c:v>
                </c:pt>
                <c:pt idx="5238">
                  <c:v>37.934259136144931</c:v>
                </c:pt>
                <c:pt idx="5239">
                  <c:v>58.71148674664785</c:v>
                </c:pt>
                <c:pt idx="5240">
                  <c:v>63.37651722512517</c:v>
                </c:pt>
                <c:pt idx="5241">
                  <c:v>280.84081607649239</c:v>
                </c:pt>
                <c:pt idx="5242">
                  <c:v>266.89030458273891</c:v>
                </c:pt>
                <c:pt idx="5243">
                  <c:v>26.355989629826706</c:v>
                </c:pt>
                <c:pt idx="5244">
                  <c:v>6.3364346492761214</c:v>
                </c:pt>
                <c:pt idx="5245">
                  <c:v>16.487877968609165</c:v>
                </c:pt>
                <c:pt idx="5246">
                  <c:v>21.233178314500819</c:v>
                </c:pt>
                <c:pt idx="5247">
                  <c:v>27.469665918583726</c:v>
                </c:pt>
                <c:pt idx="5248">
                  <c:v>17.223780084019864</c:v>
                </c:pt>
                <c:pt idx="5249">
                  <c:v>252.36014570398899</c:v>
                </c:pt>
                <c:pt idx="5250">
                  <c:v>19.922902610064234</c:v>
                </c:pt>
                <c:pt idx="5251">
                  <c:v>36.686161238063697</c:v>
                </c:pt>
                <c:pt idx="5252">
                  <c:v>22.994395800720763</c:v>
                </c:pt>
                <c:pt idx="5253">
                  <c:v>35.4998645779187</c:v>
                </c:pt>
                <c:pt idx="5254">
                  <c:v>38.942281448689066</c:v>
                </c:pt>
                <c:pt idx="5255">
                  <c:v>18.184541510707405</c:v>
                </c:pt>
                <c:pt idx="5256">
                  <c:v>108.67065579044124</c:v>
                </c:pt>
                <c:pt idx="5257">
                  <c:v>19.096441110914675</c:v>
                </c:pt>
                <c:pt idx="5258">
                  <c:v>27.893238476024756</c:v>
                </c:pt>
                <c:pt idx="5259">
                  <c:v>40.260548893157036</c:v>
                </c:pt>
                <c:pt idx="5260">
                  <c:v>26.992029463724812</c:v>
                </c:pt>
                <c:pt idx="5261">
                  <c:v>20.227256098214795</c:v>
                </c:pt>
                <c:pt idx="5262">
                  <c:v>11.900664014398457</c:v>
                </c:pt>
                <c:pt idx="5263">
                  <c:v>23.977127249608341</c:v>
                </c:pt>
                <c:pt idx="5264">
                  <c:v>24.863076589017481</c:v>
                </c:pt>
                <c:pt idx="5265">
                  <c:v>13.36523197222472</c:v>
                </c:pt>
                <c:pt idx="5266">
                  <c:v>23.912276357215077</c:v>
                </c:pt>
                <c:pt idx="5267">
                  <c:v>36.261507577215603</c:v>
                </c:pt>
                <c:pt idx="5268">
                  <c:v>36.963257727536401</c:v>
                </c:pt>
                <c:pt idx="5269">
                  <c:v>22.990360546105183</c:v>
                </c:pt>
                <c:pt idx="5270">
                  <c:v>22.04686564231686</c:v>
                </c:pt>
                <c:pt idx="5271">
                  <c:v>25.28302708998001</c:v>
                </c:pt>
                <c:pt idx="5272">
                  <c:v>21.601881225164853</c:v>
                </c:pt>
                <c:pt idx="5273">
                  <c:v>35.649749038199957</c:v>
                </c:pt>
                <c:pt idx="5274">
                  <c:v>14.907925188916071</c:v>
                </c:pt>
                <c:pt idx="5275">
                  <c:v>19.064919708723295</c:v>
                </c:pt>
                <c:pt idx="5276">
                  <c:v>27.461890753729019</c:v>
                </c:pt>
                <c:pt idx="5277">
                  <c:v>23.038825859375553</c:v>
                </c:pt>
                <c:pt idx="5278">
                  <c:v>18.561447845100929</c:v>
                </c:pt>
                <c:pt idx="5279">
                  <c:v>250.40341719760448</c:v>
                </c:pt>
                <c:pt idx="5280">
                  <c:v>19.074056226259017</c:v>
                </c:pt>
                <c:pt idx="5281">
                  <c:v>34.125500833709204</c:v>
                </c:pt>
                <c:pt idx="5282">
                  <c:v>19.817428823387672</c:v>
                </c:pt>
                <c:pt idx="5283">
                  <c:v>28.776502164872909</c:v>
                </c:pt>
                <c:pt idx="5284">
                  <c:v>42.095652038799493</c:v>
                </c:pt>
                <c:pt idx="5285">
                  <c:v>34.438795733749046</c:v>
                </c:pt>
                <c:pt idx="5286">
                  <c:v>24.830117384729185</c:v>
                </c:pt>
                <c:pt idx="5287">
                  <c:v>27.319933509768354</c:v>
                </c:pt>
                <c:pt idx="5288">
                  <c:v>32.455803927378952</c:v>
                </c:pt>
                <c:pt idx="5289">
                  <c:v>16.522248083386053</c:v>
                </c:pt>
                <c:pt idx="5290">
                  <c:v>32.297625647266813</c:v>
                </c:pt>
                <c:pt idx="5291">
                  <c:v>19.401673130998372</c:v>
                </c:pt>
                <c:pt idx="5292">
                  <c:v>25.898024728847648</c:v>
                </c:pt>
                <c:pt idx="5293">
                  <c:v>17.426638017990186</c:v>
                </c:pt>
                <c:pt idx="5294">
                  <c:v>23.342295885470406</c:v>
                </c:pt>
                <c:pt idx="5295">
                  <c:v>146.20587493072478</c:v>
                </c:pt>
                <c:pt idx="5296">
                  <c:v>250.17358062005394</c:v>
                </c:pt>
                <c:pt idx="5297">
                  <c:v>23.109658196918684</c:v>
                </c:pt>
                <c:pt idx="5298">
                  <c:v>274.79925257126268</c:v>
                </c:pt>
                <c:pt idx="5299">
                  <c:v>29.714922945210382</c:v>
                </c:pt>
                <c:pt idx="5300">
                  <c:v>35.192881736093845</c:v>
                </c:pt>
                <c:pt idx="5301">
                  <c:v>17.615434411539361</c:v>
                </c:pt>
                <c:pt idx="5302">
                  <c:v>23.178513569299479</c:v>
                </c:pt>
                <c:pt idx="5303">
                  <c:v>152.47930581113349</c:v>
                </c:pt>
                <c:pt idx="5304">
                  <c:v>267.02565090137546</c:v>
                </c:pt>
                <c:pt idx="5305">
                  <c:v>28.603303471228042</c:v>
                </c:pt>
                <c:pt idx="5306">
                  <c:v>19.279173984115296</c:v>
                </c:pt>
                <c:pt idx="5307">
                  <c:v>24.693583254929241</c:v>
                </c:pt>
                <c:pt idx="5308">
                  <c:v>252.46627445158964</c:v>
                </c:pt>
                <c:pt idx="5309">
                  <c:v>34.278152526548539</c:v>
                </c:pt>
                <c:pt idx="5310">
                  <c:v>12.906362382156988</c:v>
                </c:pt>
                <c:pt idx="5311">
                  <c:v>60.393191226130945</c:v>
                </c:pt>
                <c:pt idx="5312">
                  <c:v>251.23712763186293</c:v>
                </c:pt>
                <c:pt idx="5313">
                  <c:v>36.169542618157728</c:v>
                </c:pt>
                <c:pt idx="5314">
                  <c:v>139.07273801717261</c:v>
                </c:pt>
                <c:pt idx="5315">
                  <c:v>15.906304783796754</c:v>
                </c:pt>
                <c:pt idx="5316">
                  <c:v>15.430295487047395</c:v>
                </c:pt>
                <c:pt idx="5317">
                  <c:v>39.056647403326238</c:v>
                </c:pt>
                <c:pt idx="5318">
                  <c:v>17.569806524353346</c:v>
                </c:pt>
                <c:pt idx="5319">
                  <c:v>33.424918140472613</c:v>
                </c:pt>
                <c:pt idx="5320">
                  <c:v>33.727053211750402</c:v>
                </c:pt>
                <c:pt idx="5321">
                  <c:v>34.220958230455594</c:v>
                </c:pt>
                <c:pt idx="5322">
                  <c:v>156.48216274473245</c:v>
                </c:pt>
                <c:pt idx="5323">
                  <c:v>244.81400264663225</c:v>
                </c:pt>
                <c:pt idx="5324">
                  <c:v>34.500035548698307</c:v>
                </c:pt>
                <c:pt idx="5325">
                  <c:v>18.93219874745192</c:v>
                </c:pt>
                <c:pt idx="5326">
                  <c:v>28.162350543244376</c:v>
                </c:pt>
                <c:pt idx="5327">
                  <c:v>10.170464915447356</c:v>
                </c:pt>
                <c:pt idx="5328">
                  <c:v>35.467075977720981</c:v>
                </c:pt>
                <c:pt idx="5329">
                  <c:v>39.768282326300536</c:v>
                </c:pt>
                <c:pt idx="5330">
                  <c:v>42.711986959352714</c:v>
                </c:pt>
                <c:pt idx="5331">
                  <c:v>34.410244250364599</c:v>
                </c:pt>
                <c:pt idx="5332">
                  <c:v>18.181453371926239</c:v>
                </c:pt>
                <c:pt idx="5333">
                  <c:v>15.726055101984739</c:v>
                </c:pt>
                <c:pt idx="5334">
                  <c:v>1.8523019854180411</c:v>
                </c:pt>
                <c:pt idx="5335">
                  <c:v>168.67960982109088</c:v>
                </c:pt>
                <c:pt idx="5336">
                  <c:v>18.207457344171221</c:v>
                </c:pt>
                <c:pt idx="5337">
                  <c:v>33.272230923032609</c:v>
                </c:pt>
                <c:pt idx="5338">
                  <c:v>10.682209854216348</c:v>
                </c:pt>
                <c:pt idx="5339">
                  <c:v>19.89542091412569</c:v>
                </c:pt>
                <c:pt idx="5340">
                  <c:v>28.928811695874625</c:v>
                </c:pt>
                <c:pt idx="5341">
                  <c:v>35.590999586130351</c:v>
                </c:pt>
                <c:pt idx="5342">
                  <c:v>14.939760095241274</c:v>
                </c:pt>
                <c:pt idx="5343">
                  <c:v>29.21737059890296</c:v>
                </c:pt>
                <c:pt idx="5344">
                  <c:v>24.877958060189734</c:v>
                </c:pt>
                <c:pt idx="5345">
                  <c:v>21.29339569921996</c:v>
                </c:pt>
                <c:pt idx="5346">
                  <c:v>33.870321410573311</c:v>
                </c:pt>
                <c:pt idx="5347">
                  <c:v>13.952489351629149</c:v>
                </c:pt>
                <c:pt idx="5348">
                  <c:v>24.758897888196618</c:v>
                </c:pt>
                <c:pt idx="5349">
                  <c:v>173.21553974704582</c:v>
                </c:pt>
                <c:pt idx="5350">
                  <c:v>145.77961830236507</c:v>
                </c:pt>
                <c:pt idx="5351">
                  <c:v>155.20449706581755</c:v>
                </c:pt>
                <c:pt idx="5352">
                  <c:v>27.216586312302908</c:v>
                </c:pt>
                <c:pt idx="5353">
                  <c:v>15.649949038967337</c:v>
                </c:pt>
                <c:pt idx="5354">
                  <c:v>29.685604254551208</c:v>
                </c:pt>
                <c:pt idx="5355">
                  <c:v>266.39021803708516</c:v>
                </c:pt>
                <c:pt idx="5356">
                  <c:v>23.633106402599889</c:v>
                </c:pt>
                <c:pt idx="5357">
                  <c:v>22.517636545524894</c:v>
                </c:pt>
                <c:pt idx="5358">
                  <c:v>13.127947506721828</c:v>
                </c:pt>
                <c:pt idx="5359">
                  <c:v>33.20252317648162</c:v>
                </c:pt>
                <c:pt idx="5360">
                  <c:v>17.251209572189509</c:v>
                </c:pt>
                <c:pt idx="5361">
                  <c:v>24.993202839192428</c:v>
                </c:pt>
                <c:pt idx="5362">
                  <c:v>28.511059428470645</c:v>
                </c:pt>
                <c:pt idx="5363">
                  <c:v>16.115885398411393</c:v>
                </c:pt>
                <c:pt idx="5364">
                  <c:v>126.55748628848144</c:v>
                </c:pt>
                <c:pt idx="5365">
                  <c:v>24.43046623854308</c:v>
                </c:pt>
                <c:pt idx="5366">
                  <c:v>26.935358120114216</c:v>
                </c:pt>
                <c:pt idx="5367">
                  <c:v>35.640032879676589</c:v>
                </c:pt>
                <c:pt idx="5368">
                  <c:v>25.609038517660199</c:v>
                </c:pt>
                <c:pt idx="5369">
                  <c:v>7.062947266809271</c:v>
                </c:pt>
                <c:pt idx="5370">
                  <c:v>32.697039162914237</c:v>
                </c:pt>
                <c:pt idx="5371">
                  <c:v>264.04133393944625</c:v>
                </c:pt>
                <c:pt idx="5372">
                  <c:v>48.540195375623462</c:v>
                </c:pt>
                <c:pt idx="5373">
                  <c:v>137.0797080120328</c:v>
                </c:pt>
                <c:pt idx="5374">
                  <c:v>20.59473917419368</c:v>
                </c:pt>
                <c:pt idx="5375">
                  <c:v>19.92045809568501</c:v>
                </c:pt>
                <c:pt idx="5376">
                  <c:v>25.011004166347679</c:v>
                </c:pt>
                <c:pt idx="5377">
                  <c:v>20.405780194471522</c:v>
                </c:pt>
                <c:pt idx="5378">
                  <c:v>24.57310349798928</c:v>
                </c:pt>
                <c:pt idx="5379">
                  <c:v>18.197801608425394</c:v>
                </c:pt>
                <c:pt idx="5380">
                  <c:v>21.219452413893713</c:v>
                </c:pt>
                <c:pt idx="5381">
                  <c:v>19.373954955907731</c:v>
                </c:pt>
                <c:pt idx="5382">
                  <c:v>18.186552306886142</c:v>
                </c:pt>
                <c:pt idx="5383">
                  <c:v>17.704391562025652</c:v>
                </c:pt>
                <c:pt idx="5384">
                  <c:v>5.9672264099080117</c:v>
                </c:pt>
                <c:pt idx="5385">
                  <c:v>53.585444060727973</c:v>
                </c:pt>
                <c:pt idx="5386">
                  <c:v>45.336303594993225</c:v>
                </c:pt>
                <c:pt idx="5387">
                  <c:v>70.799577362727774</c:v>
                </c:pt>
                <c:pt idx="5388">
                  <c:v>247.87738460338761</c:v>
                </c:pt>
                <c:pt idx="5389">
                  <c:v>133.06480188804611</c:v>
                </c:pt>
                <c:pt idx="5390">
                  <c:v>160.2244820533823</c:v>
                </c:pt>
                <c:pt idx="5391">
                  <c:v>62.436651326985711</c:v>
                </c:pt>
                <c:pt idx="5392">
                  <c:v>23.077303865505403</c:v>
                </c:pt>
                <c:pt idx="5393">
                  <c:v>26.043441453859558</c:v>
                </c:pt>
                <c:pt idx="5394">
                  <c:v>34.203397307678841</c:v>
                </c:pt>
                <c:pt idx="5395">
                  <c:v>22.388216265539675</c:v>
                </c:pt>
                <c:pt idx="5396">
                  <c:v>49.040002974507779</c:v>
                </c:pt>
                <c:pt idx="5397">
                  <c:v>29.152499129791714</c:v>
                </c:pt>
                <c:pt idx="5398">
                  <c:v>31.408129884855015</c:v>
                </c:pt>
                <c:pt idx="5399">
                  <c:v>43.39188333050889</c:v>
                </c:pt>
                <c:pt idx="5400">
                  <c:v>37.912565257842843</c:v>
                </c:pt>
                <c:pt idx="5401">
                  <c:v>20.269183693110588</c:v>
                </c:pt>
                <c:pt idx="5402">
                  <c:v>17.232492072895216</c:v>
                </c:pt>
                <c:pt idx="5403">
                  <c:v>19.40028430742808</c:v>
                </c:pt>
                <c:pt idx="5404">
                  <c:v>21.200295850311562</c:v>
                </c:pt>
                <c:pt idx="5405">
                  <c:v>25.706540373114176</c:v>
                </c:pt>
                <c:pt idx="5406">
                  <c:v>20.477290396306362</c:v>
                </c:pt>
                <c:pt idx="5407">
                  <c:v>39.76156161876817</c:v>
                </c:pt>
                <c:pt idx="5408">
                  <c:v>43.823127230867001</c:v>
                </c:pt>
                <c:pt idx="5409">
                  <c:v>31.706920837427809</c:v>
                </c:pt>
                <c:pt idx="5410">
                  <c:v>12.352520214762148</c:v>
                </c:pt>
                <c:pt idx="5411">
                  <c:v>12.051695913798389</c:v>
                </c:pt>
                <c:pt idx="5412">
                  <c:v>29.546952312778274</c:v>
                </c:pt>
                <c:pt idx="5413">
                  <c:v>15.902730802534897</c:v>
                </c:pt>
                <c:pt idx="5414">
                  <c:v>23.474034158287466</c:v>
                </c:pt>
                <c:pt idx="5415">
                  <c:v>27.614528873484058</c:v>
                </c:pt>
                <c:pt idx="5416">
                  <c:v>9.56491585399516</c:v>
                </c:pt>
                <c:pt idx="5417">
                  <c:v>31.747141526462059</c:v>
                </c:pt>
                <c:pt idx="5418">
                  <c:v>27.614714286332841</c:v>
                </c:pt>
                <c:pt idx="5419">
                  <c:v>157.02437898657976</c:v>
                </c:pt>
                <c:pt idx="5420">
                  <c:v>19.244402003671663</c:v>
                </c:pt>
                <c:pt idx="5421">
                  <c:v>10.86656035728989</c:v>
                </c:pt>
                <c:pt idx="5422">
                  <c:v>32.61374997668851</c:v>
                </c:pt>
                <c:pt idx="5423">
                  <c:v>63.843539550781152</c:v>
                </c:pt>
                <c:pt idx="5424">
                  <c:v>153.89829104968993</c:v>
                </c:pt>
                <c:pt idx="5425">
                  <c:v>22.767033904552903</c:v>
                </c:pt>
                <c:pt idx="5426">
                  <c:v>36.487830633655236</c:v>
                </c:pt>
                <c:pt idx="5427">
                  <c:v>25.316679454790499</c:v>
                </c:pt>
                <c:pt idx="5428">
                  <c:v>60.38912971301086</c:v>
                </c:pt>
                <c:pt idx="5429">
                  <c:v>16.305287728797989</c:v>
                </c:pt>
                <c:pt idx="5430">
                  <c:v>29.174780348612952</c:v>
                </c:pt>
                <c:pt idx="5431">
                  <c:v>31.882980290241822</c:v>
                </c:pt>
                <c:pt idx="5432">
                  <c:v>257.81361267019435</c:v>
                </c:pt>
                <c:pt idx="5433">
                  <c:v>141.34508892595372</c:v>
                </c:pt>
                <c:pt idx="5434">
                  <c:v>38.353649430372982</c:v>
                </c:pt>
                <c:pt idx="5435">
                  <c:v>239.12284606649649</c:v>
                </c:pt>
                <c:pt idx="5436">
                  <c:v>32.293724021778516</c:v>
                </c:pt>
                <c:pt idx="5437">
                  <c:v>50.564876081358214</c:v>
                </c:pt>
                <c:pt idx="5438">
                  <c:v>147.30152853254032</c:v>
                </c:pt>
                <c:pt idx="5439">
                  <c:v>64.935101388357666</c:v>
                </c:pt>
                <c:pt idx="5440">
                  <c:v>23.826678336552749</c:v>
                </c:pt>
                <c:pt idx="5441">
                  <c:v>12.822365265712648</c:v>
                </c:pt>
                <c:pt idx="5442">
                  <c:v>119.07055423422625</c:v>
                </c:pt>
                <c:pt idx="5443">
                  <c:v>256.29278722024719</c:v>
                </c:pt>
                <c:pt idx="5444">
                  <c:v>15.950669954084045</c:v>
                </c:pt>
                <c:pt idx="5445">
                  <c:v>32.37775853756078</c:v>
                </c:pt>
                <c:pt idx="5446">
                  <c:v>25.312921252335098</c:v>
                </c:pt>
                <c:pt idx="5447">
                  <c:v>29.347703280108217</c:v>
                </c:pt>
                <c:pt idx="5448">
                  <c:v>266.09001851594923</c:v>
                </c:pt>
                <c:pt idx="5449">
                  <c:v>259.56227821150543</c:v>
                </c:pt>
                <c:pt idx="5450">
                  <c:v>63.70351023671023</c:v>
                </c:pt>
                <c:pt idx="5451">
                  <c:v>110.41101808263713</c:v>
                </c:pt>
                <c:pt idx="5452">
                  <c:v>23.099770486682942</c:v>
                </c:pt>
                <c:pt idx="5453">
                  <c:v>32.908235008475266</c:v>
                </c:pt>
                <c:pt idx="5454">
                  <c:v>28.451210783783818</c:v>
                </c:pt>
                <c:pt idx="5455">
                  <c:v>9.826496984724308</c:v>
                </c:pt>
                <c:pt idx="5456">
                  <c:v>24.916687568267221</c:v>
                </c:pt>
                <c:pt idx="5457">
                  <c:v>29.053733172045252</c:v>
                </c:pt>
                <c:pt idx="5458">
                  <c:v>51.909168449399942</c:v>
                </c:pt>
                <c:pt idx="5459">
                  <c:v>61.879884003648392</c:v>
                </c:pt>
                <c:pt idx="5460">
                  <c:v>22.310553451462489</c:v>
                </c:pt>
                <c:pt idx="5461">
                  <c:v>18.630968319987915</c:v>
                </c:pt>
                <c:pt idx="5462">
                  <c:v>54.424439982309856</c:v>
                </c:pt>
                <c:pt idx="5463">
                  <c:v>16.991559544064067</c:v>
                </c:pt>
                <c:pt idx="5464">
                  <c:v>-0.64833247447289466</c:v>
                </c:pt>
                <c:pt idx="5465">
                  <c:v>30.906980424116334</c:v>
                </c:pt>
                <c:pt idx="5466">
                  <c:v>5.7936240899859968</c:v>
                </c:pt>
                <c:pt idx="5467">
                  <c:v>29.918325183546592</c:v>
                </c:pt>
                <c:pt idx="5468">
                  <c:v>63.27958821190277</c:v>
                </c:pt>
                <c:pt idx="5469">
                  <c:v>41.304638609780334</c:v>
                </c:pt>
                <c:pt idx="5470">
                  <c:v>3.6869243550343498</c:v>
                </c:pt>
                <c:pt idx="5471">
                  <c:v>15.753722389671614</c:v>
                </c:pt>
                <c:pt idx="5472">
                  <c:v>29.542671583014371</c:v>
                </c:pt>
                <c:pt idx="5473">
                  <c:v>37.565228615157444</c:v>
                </c:pt>
                <c:pt idx="5474">
                  <c:v>139.71950550838758</c:v>
                </c:pt>
                <c:pt idx="5475">
                  <c:v>19.838052520969267</c:v>
                </c:pt>
                <c:pt idx="5476">
                  <c:v>18.50921789655159</c:v>
                </c:pt>
                <c:pt idx="5477">
                  <c:v>71.640572168619173</c:v>
                </c:pt>
                <c:pt idx="5478">
                  <c:v>7.6071419922623669</c:v>
                </c:pt>
                <c:pt idx="5479">
                  <c:v>35.353778167162325</c:v>
                </c:pt>
                <c:pt idx="5480">
                  <c:v>28.022295279718364</c:v>
                </c:pt>
                <c:pt idx="5481">
                  <c:v>15.28239516231873</c:v>
                </c:pt>
                <c:pt idx="5482">
                  <c:v>52.446639381767994</c:v>
                </c:pt>
                <c:pt idx="5483">
                  <c:v>46.133249026602861</c:v>
                </c:pt>
                <c:pt idx="5484">
                  <c:v>15.016776064193026</c:v>
                </c:pt>
                <c:pt idx="5485">
                  <c:v>28.003618633448319</c:v>
                </c:pt>
                <c:pt idx="5486">
                  <c:v>23.101064703060473</c:v>
                </c:pt>
                <c:pt idx="5487">
                  <c:v>31.046823246238194</c:v>
                </c:pt>
                <c:pt idx="5488">
                  <c:v>19.488875182239468</c:v>
                </c:pt>
                <c:pt idx="5489">
                  <c:v>65.697187429076081</c:v>
                </c:pt>
                <c:pt idx="5490">
                  <c:v>52.372791607191154</c:v>
                </c:pt>
                <c:pt idx="5491">
                  <c:v>60.176123240035693</c:v>
                </c:pt>
                <c:pt idx="5492">
                  <c:v>-0.29913632639832599</c:v>
                </c:pt>
                <c:pt idx="5493">
                  <c:v>17.296708777861951</c:v>
                </c:pt>
                <c:pt idx="5494">
                  <c:v>17.386668755515863</c:v>
                </c:pt>
                <c:pt idx="5495">
                  <c:v>170.2959576355606</c:v>
                </c:pt>
                <c:pt idx="5496">
                  <c:v>16.884432242813034</c:v>
                </c:pt>
                <c:pt idx="5497">
                  <c:v>47.397945666562656</c:v>
                </c:pt>
                <c:pt idx="5498">
                  <c:v>40.181497381500954</c:v>
                </c:pt>
                <c:pt idx="5499">
                  <c:v>13.185753393119834</c:v>
                </c:pt>
                <c:pt idx="5500">
                  <c:v>64.795342047746331</c:v>
                </c:pt>
                <c:pt idx="5501">
                  <c:v>45.181942142252161</c:v>
                </c:pt>
                <c:pt idx="5502">
                  <c:v>150.62412330085229</c:v>
                </c:pt>
                <c:pt idx="5503">
                  <c:v>22.566638892388291</c:v>
                </c:pt>
                <c:pt idx="5504">
                  <c:v>23.455765487224674</c:v>
                </c:pt>
                <c:pt idx="5505">
                  <c:v>29.511527255981552</c:v>
                </c:pt>
                <c:pt idx="5506">
                  <c:v>23.266108490775906</c:v>
                </c:pt>
                <c:pt idx="5507">
                  <c:v>20.739554191253969</c:v>
                </c:pt>
                <c:pt idx="5508">
                  <c:v>28.111600242881675</c:v>
                </c:pt>
                <c:pt idx="5509">
                  <c:v>7.7074509123607982</c:v>
                </c:pt>
                <c:pt idx="5510">
                  <c:v>19.905612314062054</c:v>
                </c:pt>
                <c:pt idx="5511">
                  <c:v>52.748636362165442</c:v>
                </c:pt>
                <c:pt idx="5512">
                  <c:v>48.479141510298319</c:v>
                </c:pt>
                <c:pt idx="5513">
                  <c:v>27.859544794989596</c:v>
                </c:pt>
                <c:pt idx="5514">
                  <c:v>36.349608709587216</c:v>
                </c:pt>
                <c:pt idx="5515">
                  <c:v>21.890825081452626</c:v>
                </c:pt>
                <c:pt idx="5516">
                  <c:v>33.369611663499285</c:v>
                </c:pt>
                <c:pt idx="5517">
                  <c:v>24.434834804620202</c:v>
                </c:pt>
                <c:pt idx="5518">
                  <c:v>13.654734620062555</c:v>
                </c:pt>
                <c:pt idx="5519">
                  <c:v>22.668813522668955</c:v>
                </c:pt>
                <c:pt idx="5520">
                  <c:v>-0.20078867441776893</c:v>
                </c:pt>
                <c:pt idx="5521">
                  <c:v>28.81642904846046</c:v>
                </c:pt>
                <c:pt idx="5522">
                  <c:v>14.40089280599339</c:v>
                </c:pt>
                <c:pt idx="5523">
                  <c:v>20.858858017485161</c:v>
                </c:pt>
                <c:pt idx="5524">
                  <c:v>25.454756183812911</c:v>
                </c:pt>
                <c:pt idx="5525">
                  <c:v>24.880146862771159</c:v>
                </c:pt>
                <c:pt idx="5526">
                  <c:v>11.240558614223554</c:v>
                </c:pt>
                <c:pt idx="5527">
                  <c:v>43.666146135790676</c:v>
                </c:pt>
                <c:pt idx="5528">
                  <c:v>22.562824789651145</c:v>
                </c:pt>
                <c:pt idx="5529">
                  <c:v>140.15571788861106</c:v>
                </c:pt>
                <c:pt idx="5530">
                  <c:v>263.584370410156</c:v>
                </c:pt>
                <c:pt idx="5531">
                  <c:v>143.94810008771253</c:v>
                </c:pt>
                <c:pt idx="5532">
                  <c:v>70.754713512974888</c:v>
                </c:pt>
                <c:pt idx="5533">
                  <c:v>37.221303094427292</c:v>
                </c:pt>
                <c:pt idx="5534">
                  <c:v>58.519094018095117</c:v>
                </c:pt>
                <c:pt idx="5535">
                  <c:v>69.920860512970194</c:v>
                </c:pt>
                <c:pt idx="5536">
                  <c:v>17.879400768517506</c:v>
                </c:pt>
                <c:pt idx="5537">
                  <c:v>110.65672395299565</c:v>
                </c:pt>
                <c:pt idx="5538">
                  <c:v>11.746738032215534</c:v>
                </c:pt>
                <c:pt idx="5539">
                  <c:v>12.074784339906833</c:v>
                </c:pt>
                <c:pt idx="5540">
                  <c:v>27.0861068675704</c:v>
                </c:pt>
                <c:pt idx="5541">
                  <c:v>19.547848890504696</c:v>
                </c:pt>
                <c:pt idx="5542">
                  <c:v>37.396661390602596</c:v>
                </c:pt>
                <c:pt idx="5543">
                  <c:v>54.949704028619479</c:v>
                </c:pt>
                <c:pt idx="5544">
                  <c:v>256.11381568969676</c:v>
                </c:pt>
                <c:pt idx="5545">
                  <c:v>265.50338634177115</c:v>
                </c:pt>
                <c:pt idx="5546">
                  <c:v>251.14192226479659</c:v>
                </c:pt>
                <c:pt idx="5547">
                  <c:v>10.975056563642644</c:v>
                </c:pt>
                <c:pt idx="5548">
                  <c:v>21.980928322845994</c:v>
                </c:pt>
                <c:pt idx="5549">
                  <c:v>25.346214574458436</c:v>
                </c:pt>
                <c:pt idx="5550">
                  <c:v>25.402896414021345</c:v>
                </c:pt>
                <c:pt idx="5551">
                  <c:v>28.078294482902788</c:v>
                </c:pt>
                <c:pt idx="5552">
                  <c:v>21.275330646498769</c:v>
                </c:pt>
                <c:pt idx="5553">
                  <c:v>39.799719745001092</c:v>
                </c:pt>
                <c:pt idx="5554">
                  <c:v>9.4593497536511926</c:v>
                </c:pt>
                <c:pt idx="5555">
                  <c:v>21.093205945143247</c:v>
                </c:pt>
                <c:pt idx="5556">
                  <c:v>240.66273574497993</c:v>
                </c:pt>
                <c:pt idx="5557">
                  <c:v>29.901201697677884</c:v>
                </c:pt>
                <c:pt idx="5558">
                  <c:v>39.033411820767284</c:v>
                </c:pt>
                <c:pt idx="5559">
                  <c:v>149.72284934434956</c:v>
                </c:pt>
                <c:pt idx="5560">
                  <c:v>25.069729007127524</c:v>
                </c:pt>
                <c:pt idx="5561">
                  <c:v>18.706619578798243</c:v>
                </c:pt>
                <c:pt idx="5562">
                  <c:v>13.045111536160915</c:v>
                </c:pt>
                <c:pt idx="5563">
                  <c:v>45.970542949419482</c:v>
                </c:pt>
                <c:pt idx="5564">
                  <c:v>21.803890242599508</c:v>
                </c:pt>
                <c:pt idx="5565">
                  <c:v>29.997833434458542</c:v>
                </c:pt>
                <c:pt idx="5566">
                  <c:v>115.40925030798351</c:v>
                </c:pt>
                <c:pt idx="5567">
                  <c:v>154.15455684354254</c:v>
                </c:pt>
                <c:pt idx="5568">
                  <c:v>13.333374174204737</c:v>
                </c:pt>
                <c:pt idx="5569">
                  <c:v>30.760500024859653</c:v>
                </c:pt>
                <c:pt idx="5570">
                  <c:v>25.385662877410716</c:v>
                </c:pt>
                <c:pt idx="5571">
                  <c:v>26.539220118642596</c:v>
                </c:pt>
                <c:pt idx="5572">
                  <c:v>13.565929601300136</c:v>
                </c:pt>
                <c:pt idx="5573">
                  <c:v>16.006869087995057</c:v>
                </c:pt>
                <c:pt idx="5574">
                  <c:v>35.271961410111253</c:v>
                </c:pt>
                <c:pt idx="5575">
                  <c:v>51.184240906870649</c:v>
                </c:pt>
                <c:pt idx="5576">
                  <c:v>25.026323839953765</c:v>
                </c:pt>
                <c:pt idx="5577">
                  <c:v>27.449026596178882</c:v>
                </c:pt>
                <c:pt idx="5578">
                  <c:v>30.143100695546355</c:v>
                </c:pt>
                <c:pt idx="5579">
                  <c:v>54.833671642819645</c:v>
                </c:pt>
                <c:pt idx="5580">
                  <c:v>38.08917655987814</c:v>
                </c:pt>
                <c:pt idx="5581">
                  <c:v>17.237483550886051</c:v>
                </c:pt>
                <c:pt idx="5582">
                  <c:v>106.04522631622795</c:v>
                </c:pt>
                <c:pt idx="5583">
                  <c:v>13.973281350477626</c:v>
                </c:pt>
                <c:pt idx="5584">
                  <c:v>30.941741404954868</c:v>
                </c:pt>
                <c:pt idx="5585">
                  <c:v>17.63295196426359</c:v>
                </c:pt>
                <c:pt idx="5586">
                  <c:v>19.855535960831986</c:v>
                </c:pt>
                <c:pt idx="5587">
                  <c:v>9.2233406074661541</c:v>
                </c:pt>
                <c:pt idx="5588">
                  <c:v>6.9615795967343814</c:v>
                </c:pt>
                <c:pt idx="5589">
                  <c:v>261.63817425942113</c:v>
                </c:pt>
                <c:pt idx="5590">
                  <c:v>263.17286700945976</c:v>
                </c:pt>
                <c:pt idx="5591">
                  <c:v>106.2437484375231</c:v>
                </c:pt>
                <c:pt idx="5592">
                  <c:v>17.316504246287021</c:v>
                </c:pt>
                <c:pt idx="5593">
                  <c:v>35.588612855855544</c:v>
                </c:pt>
                <c:pt idx="5594">
                  <c:v>23.712757871003351</c:v>
                </c:pt>
                <c:pt idx="5595">
                  <c:v>13.691282843499803</c:v>
                </c:pt>
                <c:pt idx="5596">
                  <c:v>28.104171757397911</c:v>
                </c:pt>
                <c:pt idx="5597">
                  <c:v>26.906320157803659</c:v>
                </c:pt>
                <c:pt idx="5598">
                  <c:v>271.81281856525698</c:v>
                </c:pt>
                <c:pt idx="5599">
                  <c:v>20.010386183044119</c:v>
                </c:pt>
                <c:pt idx="5600">
                  <c:v>25.825982921451423</c:v>
                </c:pt>
                <c:pt idx="5601">
                  <c:v>35.179629831448487</c:v>
                </c:pt>
                <c:pt idx="5602">
                  <c:v>29.743556428142377</c:v>
                </c:pt>
                <c:pt idx="5603">
                  <c:v>6.9732554596589793</c:v>
                </c:pt>
                <c:pt idx="5604">
                  <c:v>20.640367645713376</c:v>
                </c:pt>
                <c:pt idx="5605">
                  <c:v>42.026367462871235</c:v>
                </c:pt>
                <c:pt idx="5606">
                  <c:v>23.295163877862546</c:v>
                </c:pt>
                <c:pt idx="5607">
                  <c:v>25.162600804778339</c:v>
                </c:pt>
                <c:pt idx="5608">
                  <c:v>33.627384542306459</c:v>
                </c:pt>
                <c:pt idx="5609">
                  <c:v>30.909594296837483</c:v>
                </c:pt>
                <c:pt idx="5610">
                  <c:v>30.346829930207779</c:v>
                </c:pt>
                <c:pt idx="5611">
                  <c:v>15.534450267792486</c:v>
                </c:pt>
                <c:pt idx="5612">
                  <c:v>75.804784520901023</c:v>
                </c:pt>
                <c:pt idx="5613">
                  <c:v>13.022089607379247</c:v>
                </c:pt>
                <c:pt idx="5614">
                  <c:v>9.9734162115530758</c:v>
                </c:pt>
                <c:pt idx="5615">
                  <c:v>257.45428866648228</c:v>
                </c:pt>
                <c:pt idx="5616">
                  <c:v>267.15071492479461</c:v>
                </c:pt>
                <c:pt idx="5617">
                  <c:v>255.65084822194777</c:v>
                </c:pt>
                <c:pt idx="5618">
                  <c:v>27.320816907154029</c:v>
                </c:pt>
                <c:pt idx="5619">
                  <c:v>52.545245022196909</c:v>
                </c:pt>
                <c:pt idx="5620">
                  <c:v>26.584610280303067</c:v>
                </c:pt>
                <c:pt idx="5621">
                  <c:v>269.94868720995936</c:v>
                </c:pt>
                <c:pt idx="5622">
                  <c:v>17.042455616438673</c:v>
                </c:pt>
                <c:pt idx="5623">
                  <c:v>31.68618130228505</c:v>
                </c:pt>
                <c:pt idx="5624">
                  <c:v>43.26759212548432</c:v>
                </c:pt>
                <c:pt idx="5625">
                  <c:v>150.56176437954338</c:v>
                </c:pt>
                <c:pt idx="5626">
                  <c:v>20.108351933240971</c:v>
                </c:pt>
                <c:pt idx="5627">
                  <c:v>22.314502274727392</c:v>
                </c:pt>
                <c:pt idx="5628">
                  <c:v>23.29749094457495</c:v>
                </c:pt>
                <c:pt idx="5629">
                  <c:v>17.054414692396353</c:v>
                </c:pt>
                <c:pt idx="5630">
                  <c:v>11.154059656463623</c:v>
                </c:pt>
                <c:pt idx="5631">
                  <c:v>27.927094493777261</c:v>
                </c:pt>
                <c:pt idx="5632">
                  <c:v>27.723717595672341</c:v>
                </c:pt>
                <c:pt idx="5633">
                  <c:v>21.956395547746041</c:v>
                </c:pt>
                <c:pt idx="5634">
                  <c:v>25.726156455124862</c:v>
                </c:pt>
                <c:pt idx="5635">
                  <c:v>1.4766015990651482</c:v>
                </c:pt>
                <c:pt idx="5636">
                  <c:v>29.847484562147169</c:v>
                </c:pt>
                <c:pt idx="5637">
                  <c:v>14.549562397840878</c:v>
                </c:pt>
                <c:pt idx="5638">
                  <c:v>30.341547962255319</c:v>
                </c:pt>
                <c:pt idx="5639">
                  <c:v>49.082464178805623</c:v>
                </c:pt>
                <c:pt idx="5640">
                  <c:v>19.149430293025201</c:v>
                </c:pt>
                <c:pt idx="5641">
                  <c:v>17.44260475497704</c:v>
                </c:pt>
                <c:pt idx="5642">
                  <c:v>156.23068254683653</c:v>
                </c:pt>
                <c:pt idx="5643">
                  <c:v>147.98655125531454</c:v>
                </c:pt>
                <c:pt idx="5644">
                  <c:v>35.099424302778999</c:v>
                </c:pt>
                <c:pt idx="5645">
                  <c:v>156.0835213466336</c:v>
                </c:pt>
                <c:pt idx="5646">
                  <c:v>24.590339945896616</c:v>
                </c:pt>
                <c:pt idx="5647">
                  <c:v>17.868345727302955</c:v>
                </c:pt>
                <c:pt idx="5648">
                  <c:v>107.96142815599271</c:v>
                </c:pt>
                <c:pt idx="5649">
                  <c:v>18.022238630273304</c:v>
                </c:pt>
                <c:pt idx="5650">
                  <c:v>23.289142492865803</c:v>
                </c:pt>
                <c:pt idx="5651">
                  <c:v>116.30186649906612</c:v>
                </c:pt>
                <c:pt idx="5652">
                  <c:v>33.266950130825727</c:v>
                </c:pt>
                <c:pt idx="5653">
                  <c:v>43.17115056541958</c:v>
                </c:pt>
                <c:pt idx="5654">
                  <c:v>55.379263303515344</c:v>
                </c:pt>
                <c:pt idx="5655">
                  <c:v>25.769482894062371</c:v>
                </c:pt>
                <c:pt idx="5656">
                  <c:v>16.499839948664121</c:v>
                </c:pt>
                <c:pt idx="5657">
                  <c:v>25.493909353461948</c:v>
                </c:pt>
                <c:pt idx="5658">
                  <c:v>23.306169809856115</c:v>
                </c:pt>
                <c:pt idx="5659">
                  <c:v>54.21830921796829</c:v>
                </c:pt>
                <c:pt idx="5660">
                  <c:v>17.386911782811307</c:v>
                </c:pt>
                <c:pt idx="5661">
                  <c:v>16.145509573333857</c:v>
                </c:pt>
                <c:pt idx="5662">
                  <c:v>9.1241512648712622</c:v>
                </c:pt>
                <c:pt idx="5663">
                  <c:v>23.816395079258868</c:v>
                </c:pt>
                <c:pt idx="5664">
                  <c:v>131.41813056333424</c:v>
                </c:pt>
                <c:pt idx="5665">
                  <c:v>250.11802980408177</c:v>
                </c:pt>
                <c:pt idx="5666">
                  <c:v>33.703261652068775</c:v>
                </c:pt>
                <c:pt idx="5667">
                  <c:v>118.92256592373116</c:v>
                </c:pt>
                <c:pt idx="5668">
                  <c:v>261.53317972356211</c:v>
                </c:pt>
                <c:pt idx="5669">
                  <c:v>248.60114876132201</c:v>
                </c:pt>
                <c:pt idx="5670">
                  <c:v>261.42932479869933</c:v>
                </c:pt>
                <c:pt idx="5671">
                  <c:v>246.50666348317631</c:v>
                </c:pt>
                <c:pt idx="5672">
                  <c:v>262.78949847915464</c:v>
                </c:pt>
                <c:pt idx="5673">
                  <c:v>63.690161449913788</c:v>
                </c:pt>
                <c:pt idx="5674">
                  <c:v>31.784650333930529</c:v>
                </c:pt>
                <c:pt idx="5675">
                  <c:v>15.348102135007565</c:v>
                </c:pt>
                <c:pt idx="5676">
                  <c:v>8.5249241951775261</c:v>
                </c:pt>
                <c:pt idx="5677">
                  <c:v>248.72758024922967</c:v>
                </c:pt>
                <c:pt idx="5678">
                  <c:v>24.119652761665339</c:v>
                </c:pt>
                <c:pt idx="5679">
                  <c:v>36.674664725805414</c:v>
                </c:pt>
                <c:pt idx="5680">
                  <c:v>118.85871430684806</c:v>
                </c:pt>
                <c:pt idx="5681">
                  <c:v>37.221007220120789</c:v>
                </c:pt>
                <c:pt idx="5682">
                  <c:v>29.987161549812264</c:v>
                </c:pt>
                <c:pt idx="5683">
                  <c:v>31.329603091650714</c:v>
                </c:pt>
                <c:pt idx="5684">
                  <c:v>11.231391317845214</c:v>
                </c:pt>
                <c:pt idx="5685">
                  <c:v>33.892663304943625</c:v>
                </c:pt>
                <c:pt idx="5686">
                  <c:v>24.338602172669528</c:v>
                </c:pt>
                <c:pt idx="5687">
                  <c:v>22.417471710946575</c:v>
                </c:pt>
                <c:pt idx="5688">
                  <c:v>53.502218549600194</c:v>
                </c:pt>
                <c:pt idx="5689">
                  <c:v>146.73816729688855</c:v>
                </c:pt>
                <c:pt idx="5690">
                  <c:v>27.725905998854621</c:v>
                </c:pt>
                <c:pt idx="5691">
                  <c:v>20.460970602150063</c:v>
                </c:pt>
                <c:pt idx="5692">
                  <c:v>22.305314507415261</c:v>
                </c:pt>
                <c:pt idx="5693">
                  <c:v>170.40381888461911</c:v>
                </c:pt>
                <c:pt idx="5694">
                  <c:v>27.282096921116544</c:v>
                </c:pt>
                <c:pt idx="5695">
                  <c:v>14.064233705790317</c:v>
                </c:pt>
                <c:pt idx="5696">
                  <c:v>19.09107544669321</c:v>
                </c:pt>
                <c:pt idx="5697">
                  <c:v>47.242174851598591</c:v>
                </c:pt>
                <c:pt idx="5698">
                  <c:v>41.386818448840359</c:v>
                </c:pt>
                <c:pt idx="5699">
                  <c:v>37.119715254779521</c:v>
                </c:pt>
                <c:pt idx="5700">
                  <c:v>16.969673448802283</c:v>
                </c:pt>
                <c:pt idx="5701">
                  <c:v>60.322923943774398</c:v>
                </c:pt>
                <c:pt idx="5702">
                  <c:v>28.894013856268341</c:v>
                </c:pt>
                <c:pt idx="5703">
                  <c:v>25.055807106797921</c:v>
                </c:pt>
                <c:pt idx="5704">
                  <c:v>32.423887275303031</c:v>
                </c:pt>
                <c:pt idx="5705">
                  <c:v>2.1110462745867018</c:v>
                </c:pt>
                <c:pt idx="5706">
                  <c:v>134.55468810662458</c:v>
                </c:pt>
                <c:pt idx="5707">
                  <c:v>29.996422424375986</c:v>
                </c:pt>
                <c:pt idx="5708">
                  <c:v>25.022803671468793</c:v>
                </c:pt>
                <c:pt idx="5709">
                  <c:v>20.168313272087438</c:v>
                </c:pt>
                <c:pt idx="5710">
                  <c:v>17.487985212723515</c:v>
                </c:pt>
                <c:pt idx="5711">
                  <c:v>15.921213028389552</c:v>
                </c:pt>
                <c:pt idx="5712">
                  <c:v>45.96057345819068</c:v>
                </c:pt>
                <c:pt idx="5713">
                  <c:v>5.7712774472060424</c:v>
                </c:pt>
                <c:pt idx="5714">
                  <c:v>21.040796670542623</c:v>
                </c:pt>
                <c:pt idx="5715">
                  <c:v>21.807151288988241</c:v>
                </c:pt>
                <c:pt idx="5716">
                  <c:v>36.04654317330295</c:v>
                </c:pt>
                <c:pt idx="5717">
                  <c:v>21.033378465337105</c:v>
                </c:pt>
                <c:pt idx="5718">
                  <c:v>20.660467996194502</c:v>
                </c:pt>
                <c:pt idx="5719">
                  <c:v>59.187083166575846</c:v>
                </c:pt>
                <c:pt idx="5720">
                  <c:v>18.730575054184886</c:v>
                </c:pt>
                <c:pt idx="5721">
                  <c:v>17.223673404744599</c:v>
                </c:pt>
                <c:pt idx="5722">
                  <c:v>20.850707106169001</c:v>
                </c:pt>
                <c:pt idx="5723">
                  <c:v>21.705410605409238</c:v>
                </c:pt>
                <c:pt idx="5724">
                  <c:v>26.397944645300374</c:v>
                </c:pt>
                <c:pt idx="5725">
                  <c:v>28.5954765921907</c:v>
                </c:pt>
                <c:pt idx="5726">
                  <c:v>15.214927682712363</c:v>
                </c:pt>
                <c:pt idx="5727">
                  <c:v>24.752086529787451</c:v>
                </c:pt>
                <c:pt idx="5728">
                  <c:v>38.945264349210085</c:v>
                </c:pt>
                <c:pt idx="5729">
                  <c:v>15.702599756378637</c:v>
                </c:pt>
                <c:pt idx="5730">
                  <c:v>10.28746219283698</c:v>
                </c:pt>
                <c:pt idx="5731">
                  <c:v>27.620102370921455</c:v>
                </c:pt>
                <c:pt idx="5732">
                  <c:v>7.3440825425402743</c:v>
                </c:pt>
                <c:pt idx="5733">
                  <c:v>33.856223726892608</c:v>
                </c:pt>
                <c:pt idx="5734">
                  <c:v>32.822847592792286</c:v>
                </c:pt>
                <c:pt idx="5735">
                  <c:v>55.242430288676282</c:v>
                </c:pt>
                <c:pt idx="5736">
                  <c:v>24.809983997109132</c:v>
                </c:pt>
                <c:pt idx="5737">
                  <c:v>15.716626046738384</c:v>
                </c:pt>
                <c:pt idx="5738">
                  <c:v>33.170379690786206</c:v>
                </c:pt>
                <c:pt idx="5739">
                  <c:v>26.564732803150338</c:v>
                </c:pt>
                <c:pt idx="5740">
                  <c:v>23.419383807218686</c:v>
                </c:pt>
                <c:pt idx="5741">
                  <c:v>43.644210175796886</c:v>
                </c:pt>
                <c:pt idx="5742">
                  <c:v>14.351536619381966</c:v>
                </c:pt>
                <c:pt idx="5743">
                  <c:v>20.498313707583048</c:v>
                </c:pt>
                <c:pt idx="5744">
                  <c:v>31.878828143310194</c:v>
                </c:pt>
                <c:pt idx="5745">
                  <c:v>24.464695501815996</c:v>
                </c:pt>
                <c:pt idx="5746">
                  <c:v>23.098576625956156</c:v>
                </c:pt>
                <c:pt idx="5747">
                  <c:v>25.108056095795689</c:v>
                </c:pt>
                <c:pt idx="5748">
                  <c:v>11.261337524816149</c:v>
                </c:pt>
                <c:pt idx="5749">
                  <c:v>31.382362051832509</c:v>
                </c:pt>
                <c:pt idx="5750">
                  <c:v>16.53713658326966</c:v>
                </c:pt>
                <c:pt idx="5751">
                  <c:v>32.987926836184698</c:v>
                </c:pt>
                <c:pt idx="5752">
                  <c:v>6.969409867083403</c:v>
                </c:pt>
                <c:pt idx="5753">
                  <c:v>45.510729749240525</c:v>
                </c:pt>
                <c:pt idx="5754">
                  <c:v>252.50171206208077</c:v>
                </c:pt>
                <c:pt idx="5755">
                  <c:v>257.18433142336232</c:v>
                </c:pt>
                <c:pt idx="5756">
                  <c:v>270.04389912794323</c:v>
                </c:pt>
                <c:pt idx="5757">
                  <c:v>34.881093275589606</c:v>
                </c:pt>
                <c:pt idx="5758">
                  <c:v>25.724753773962707</c:v>
                </c:pt>
                <c:pt idx="5759">
                  <c:v>18.421110537658251</c:v>
                </c:pt>
                <c:pt idx="5760">
                  <c:v>29.569015061705628</c:v>
                </c:pt>
                <c:pt idx="5761">
                  <c:v>27.417851748400178</c:v>
                </c:pt>
                <c:pt idx="5762">
                  <c:v>24.108081516026385</c:v>
                </c:pt>
                <c:pt idx="5763">
                  <c:v>13.617717313242322</c:v>
                </c:pt>
                <c:pt idx="5764">
                  <c:v>35.0065077205672</c:v>
                </c:pt>
                <c:pt idx="5765">
                  <c:v>56.031426322023037</c:v>
                </c:pt>
                <c:pt idx="5766">
                  <c:v>44.907894074863975</c:v>
                </c:pt>
                <c:pt idx="5767">
                  <c:v>14.48534737267742</c:v>
                </c:pt>
                <c:pt idx="5768">
                  <c:v>28.21207552500989</c:v>
                </c:pt>
                <c:pt idx="5769">
                  <c:v>19.737595597398709</c:v>
                </c:pt>
                <c:pt idx="5770">
                  <c:v>150.69877731036345</c:v>
                </c:pt>
                <c:pt idx="5771">
                  <c:v>269.97807075155316</c:v>
                </c:pt>
                <c:pt idx="5772">
                  <c:v>45.719546934757503</c:v>
                </c:pt>
                <c:pt idx="5773">
                  <c:v>60.261192524828616</c:v>
                </c:pt>
                <c:pt idx="5774">
                  <c:v>19.197176078214397</c:v>
                </c:pt>
                <c:pt idx="5775">
                  <c:v>14.352246845043286</c:v>
                </c:pt>
                <c:pt idx="5776">
                  <c:v>19.498737009319754</c:v>
                </c:pt>
                <c:pt idx="5777">
                  <c:v>21.135572237427141</c:v>
                </c:pt>
                <c:pt idx="5778">
                  <c:v>73.047011265158915</c:v>
                </c:pt>
                <c:pt idx="5779">
                  <c:v>71.514272656663707</c:v>
                </c:pt>
                <c:pt idx="5780">
                  <c:v>49.171666322057646</c:v>
                </c:pt>
                <c:pt idx="5781">
                  <c:v>57.906903734301267</c:v>
                </c:pt>
                <c:pt idx="5782">
                  <c:v>56.785883143911583</c:v>
                </c:pt>
                <c:pt idx="5783">
                  <c:v>21.865597151145273</c:v>
                </c:pt>
                <c:pt idx="5784">
                  <c:v>53.233348629392758</c:v>
                </c:pt>
                <c:pt idx="5785">
                  <c:v>15.602976952612716</c:v>
                </c:pt>
                <c:pt idx="5786">
                  <c:v>24.325626318772969</c:v>
                </c:pt>
                <c:pt idx="5787">
                  <c:v>153.43024579353948</c:v>
                </c:pt>
                <c:pt idx="5788">
                  <c:v>154.69894015171155</c:v>
                </c:pt>
                <c:pt idx="5789">
                  <c:v>32.261941406453985</c:v>
                </c:pt>
                <c:pt idx="5790">
                  <c:v>49.45088957795469</c:v>
                </c:pt>
                <c:pt idx="5791">
                  <c:v>64.586270267965773</c:v>
                </c:pt>
                <c:pt idx="5792">
                  <c:v>257.41869874567681</c:v>
                </c:pt>
                <c:pt idx="5793">
                  <c:v>45.342186268211478</c:v>
                </c:pt>
                <c:pt idx="5794">
                  <c:v>25.438312106262796</c:v>
                </c:pt>
                <c:pt idx="5795">
                  <c:v>29.157347545098492</c:v>
                </c:pt>
                <c:pt idx="5796">
                  <c:v>27.909989061141903</c:v>
                </c:pt>
                <c:pt idx="5797">
                  <c:v>22.666974258267551</c:v>
                </c:pt>
                <c:pt idx="5798">
                  <c:v>153.82903832562431</c:v>
                </c:pt>
                <c:pt idx="5799">
                  <c:v>14.951994738208974</c:v>
                </c:pt>
                <c:pt idx="5800">
                  <c:v>17.143261644138633</c:v>
                </c:pt>
                <c:pt idx="5801">
                  <c:v>19.994732056508134</c:v>
                </c:pt>
                <c:pt idx="5802">
                  <c:v>23.134328412567061</c:v>
                </c:pt>
                <c:pt idx="5803">
                  <c:v>256.52784640406168</c:v>
                </c:pt>
                <c:pt idx="5804">
                  <c:v>31.419654139458601</c:v>
                </c:pt>
                <c:pt idx="5805">
                  <c:v>24.832554468916701</c:v>
                </c:pt>
                <c:pt idx="5806">
                  <c:v>136.39402771906632</c:v>
                </c:pt>
                <c:pt idx="5807">
                  <c:v>150.35318873133281</c:v>
                </c:pt>
                <c:pt idx="5808">
                  <c:v>22.182555248917247</c:v>
                </c:pt>
                <c:pt idx="5809">
                  <c:v>12.987109481782973</c:v>
                </c:pt>
                <c:pt idx="5810">
                  <c:v>28.384230674666579</c:v>
                </c:pt>
                <c:pt idx="5811">
                  <c:v>30.965825215973751</c:v>
                </c:pt>
                <c:pt idx="5812">
                  <c:v>27.83176069494283</c:v>
                </c:pt>
                <c:pt idx="5813">
                  <c:v>9.8795621392796793</c:v>
                </c:pt>
                <c:pt idx="5814">
                  <c:v>39.738644717532168</c:v>
                </c:pt>
                <c:pt idx="5815">
                  <c:v>62.75428681058419</c:v>
                </c:pt>
                <c:pt idx="5816">
                  <c:v>5.712249761892231</c:v>
                </c:pt>
                <c:pt idx="5817">
                  <c:v>39.406556336570098</c:v>
                </c:pt>
                <c:pt idx="5818">
                  <c:v>23.126560489611652</c:v>
                </c:pt>
                <c:pt idx="5819">
                  <c:v>22.478874020217461</c:v>
                </c:pt>
                <c:pt idx="5820">
                  <c:v>19.543639327039138</c:v>
                </c:pt>
                <c:pt idx="5821">
                  <c:v>255.45713204813131</c:v>
                </c:pt>
                <c:pt idx="5822">
                  <c:v>252.50265704107724</c:v>
                </c:pt>
                <c:pt idx="5823">
                  <c:v>55.79913750524193</c:v>
                </c:pt>
                <c:pt idx="5824">
                  <c:v>253.01653401907248</c:v>
                </c:pt>
                <c:pt idx="5825">
                  <c:v>26.961823929115202</c:v>
                </c:pt>
                <c:pt idx="5826">
                  <c:v>24.999325267893738</c:v>
                </c:pt>
                <c:pt idx="5827">
                  <c:v>13.460424561206853</c:v>
                </c:pt>
                <c:pt idx="5828">
                  <c:v>32.764011541240926</c:v>
                </c:pt>
                <c:pt idx="5829">
                  <c:v>19.940031968856196</c:v>
                </c:pt>
                <c:pt idx="5830">
                  <c:v>141.66653636759668</c:v>
                </c:pt>
                <c:pt idx="5831">
                  <c:v>47.829949775539475</c:v>
                </c:pt>
                <c:pt idx="5832">
                  <c:v>137.22849896604893</c:v>
                </c:pt>
                <c:pt idx="5833">
                  <c:v>56.4540203406698</c:v>
                </c:pt>
                <c:pt idx="5834">
                  <c:v>34.491420139978473</c:v>
                </c:pt>
                <c:pt idx="5835">
                  <c:v>87.655379799132859</c:v>
                </c:pt>
                <c:pt idx="5836">
                  <c:v>54.521281995436411</c:v>
                </c:pt>
                <c:pt idx="5837">
                  <c:v>252.73510175349551</c:v>
                </c:pt>
                <c:pt idx="5838">
                  <c:v>51.584286641333087</c:v>
                </c:pt>
                <c:pt idx="5839">
                  <c:v>32.590499562409875</c:v>
                </c:pt>
                <c:pt idx="5840">
                  <c:v>70.572966655625066</c:v>
                </c:pt>
                <c:pt idx="5841">
                  <c:v>37.496067524381957</c:v>
                </c:pt>
                <c:pt idx="5842">
                  <c:v>18.072240505827899</c:v>
                </c:pt>
                <c:pt idx="5843">
                  <c:v>251.95696954235885</c:v>
                </c:pt>
                <c:pt idx="5844">
                  <c:v>51.114191849833517</c:v>
                </c:pt>
                <c:pt idx="5845">
                  <c:v>21.552278946337317</c:v>
                </c:pt>
                <c:pt idx="5846">
                  <c:v>21.9748734202085</c:v>
                </c:pt>
                <c:pt idx="5847">
                  <c:v>46.739380680168892</c:v>
                </c:pt>
                <c:pt idx="5848">
                  <c:v>34.430222274661936</c:v>
                </c:pt>
                <c:pt idx="5849">
                  <c:v>28.17487116110501</c:v>
                </c:pt>
                <c:pt idx="5850">
                  <c:v>260.9909660643595</c:v>
                </c:pt>
                <c:pt idx="5851">
                  <c:v>18.504777574310108</c:v>
                </c:pt>
                <c:pt idx="5852">
                  <c:v>29.421222519066802</c:v>
                </c:pt>
                <c:pt idx="5853">
                  <c:v>31.358533763585953</c:v>
                </c:pt>
                <c:pt idx="5854">
                  <c:v>33.711755788760243</c:v>
                </c:pt>
                <c:pt idx="5855">
                  <c:v>38.578625668477287</c:v>
                </c:pt>
                <c:pt idx="5856">
                  <c:v>20.694877924048658</c:v>
                </c:pt>
                <c:pt idx="5857">
                  <c:v>15.819835879356864</c:v>
                </c:pt>
                <c:pt idx="5858">
                  <c:v>262.37130865819978</c:v>
                </c:pt>
                <c:pt idx="5859">
                  <c:v>30.145831976468187</c:v>
                </c:pt>
                <c:pt idx="5860">
                  <c:v>14.362111838374252</c:v>
                </c:pt>
                <c:pt idx="5861">
                  <c:v>24.282613904389684</c:v>
                </c:pt>
                <c:pt idx="5862">
                  <c:v>115.12314566974891</c:v>
                </c:pt>
                <c:pt idx="5863">
                  <c:v>13.689766886260225</c:v>
                </c:pt>
                <c:pt idx="5864">
                  <c:v>44.801928080751154</c:v>
                </c:pt>
                <c:pt idx="5865">
                  <c:v>273.5461740214447</c:v>
                </c:pt>
                <c:pt idx="5866">
                  <c:v>26.143227591926472</c:v>
                </c:pt>
                <c:pt idx="5867">
                  <c:v>55.298217989917681</c:v>
                </c:pt>
                <c:pt idx="5868">
                  <c:v>117.49293988045707</c:v>
                </c:pt>
                <c:pt idx="5869">
                  <c:v>12.963543506168108</c:v>
                </c:pt>
                <c:pt idx="5870">
                  <c:v>19.570764965290472</c:v>
                </c:pt>
                <c:pt idx="5871">
                  <c:v>29.228279307209732</c:v>
                </c:pt>
                <c:pt idx="5872">
                  <c:v>104.59740840421007</c:v>
                </c:pt>
                <c:pt idx="5873">
                  <c:v>165.25619899012062</c:v>
                </c:pt>
                <c:pt idx="5874">
                  <c:v>33.980800845519241</c:v>
                </c:pt>
                <c:pt idx="5875">
                  <c:v>31.042320725819689</c:v>
                </c:pt>
                <c:pt idx="5876">
                  <c:v>49.883219956702142</c:v>
                </c:pt>
                <c:pt idx="5877">
                  <c:v>152.58819039500227</c:v>
                </c:pt>
                <c:pt idx="5878">
                  <c:v>53.22288573743667</c:v>
                </c:pt>
                <c:pt idx="5879">
                  <c:v>13.041057845066712</c:v>
                </c:pt>
                <c:pt idx="5880">
                  <c:v>58.735845860875038</c:v>
                </c:pt>
                <c:pt idx="5881">
                  <c:v>58.886106391884695</c:v>
                </c:pt>
                <c:pt idx="5882">
                  <c:v>21.820595327219674</c:v>
                </c:pt>
                <c:pt idx="5883">
                  <c:v>42.101566605111792</c:v>
                </c:pt>
                <c:pt idx="5884">
                  <c:v>12.70143305548171</c:v>
                </c:pt>
                <c:pt idx="5885">
                  <c:v>22.604043612948892</c:v>
                </c:pt>
                <c:pt idx="5886">
                  <c:v>31.277017542201207</c:v>
                </c:pt>
                <c:pt idx="5887">
                  <c:v>24.541439708666918</c:v>
                </c:pt>
                <c:pt idx="5888">
                  <c:v>35.365303940432312</c:v>
                </c:pt>
                <c:pt idx="5889">
                  <c:v>31.42991369162953</c:v>
                </c:pt>
                <c:pt idx="5890">
                  <c:v>27.565131788883694</c:v>
                </c:pt>
                <c:pt idx="5891">
                  <c:v>21.787286614533876</c:v>
                </c:pt>
                <c:pt idx="5892">
                  <c:v>25.728688823412515</c:v>
                </c:pt>
                <c:pt idx="5893">
                  <c:v>21.781467761614294</c:v>
                </c:pt>
                <c:pt idx="5894">
                  <c:v>9.7362684576742939</c:v>
                </c:pt>
                <c:pt idx="5895">
                  <c:v>11.0601189168476</c:v>
                </c:pt>
                <c:pt idx="5896">
                  <c:v>15.863261534845543</c:v>
                </c:pt>
                <c:pt idx="5897">
                  <c:v>16.533791417148549</c:v>
                </c:pt>
                <c:pt idx="5898">
                  <c:v>37.6012656446416</c:v>
                </c:pt>
                <c:pt idx="5899">
                  <c:v>64.805648259369562</c:v>
                </c:pt>
                <c:pt idx="5900">
                  <c:v>20.479260332196002</c:v>
                </c:pt>
                <c:pt idx="5901">
                  <c:v>18.807784701853642</c:v>
                </c:pt>
                <c:pt idx="5902">
                  <c:v>39.780114572992126</c:v>
                </c:pt>
                <c:pt idx="5903">
                  <c:v>12.891294405864741</c:v>
                </c:pt>
                <c:pt idx="5904">
                  <c:v>44.277387081030284</c:v>
                </c:pt>
                <c:pt idx="5905">
                  <c:v>149.36927646440532</c:v>
                </c:pt>
                <c:pt idx="5906">
                  <c:v>122.16435362604766</c:v>
                </c:pt>
                <c:pt idx="5907">
                  <c:v>272.56495974609015</c:v>
                </c:pt>
                <c:pt idx="5908">
                  <c:v>255.43344836363963</c:v>
                </c:pt>
                <c:pt idx="5909">
                  <c:v>258.7906280956729</c:v>
                </c:pt>
                <c:pt idx="5910">
                  <c:v>141.55222151805199</c:v>
                </c:pt>
                <c:pt idx="5911">
                  <c:v>3.4702118341374302</c:v>
                </c:pt>
                <c:pt idx="5912">
                  <c:v>-2.3959448728359369</c:v>
                </c:pt>
                <c:pt idx="5913">
                  <c:v>35.317167962754546</c:v>
                </c:pt>
                <c:pt idx="5914">
                  <c:v>25.344956148575513</c:v>
                </c:pt>
                <c:pt idx="5915">
                  <c:v>248.50411842351554</c:v>
                </c:pt>
                <c:pt idx="5916">
                  <c:v>33.722902659734331</c:v>
                </c:pt>
                <c:pt idx="5917">
                  <c:v>24.456685039398479</c:v>
                </c:pt>
                <c:pt idx="5918">
                  <c:v>20.926917622170489</c:v>
                </c:pt>
                <c:pt idx="5919">
                  <c:v>17.620012826590116</c:v>
                </c:pt>
                <c:pt idx="5920">
                  <c:v>257.03213831297728</c:v>
                </c:pt>
                <c:pt idx="5921">
                  <c:v>26.128788071106506</c:v>
                </c:pt>
                <c:pt idx="5922">
                  <c:v>64.091735065240115</c:v>
                </c:pt>
                <c:pt idx="5923">
                  <c:v>8.5358985861599947</c:v>
                </c:pt>
                <c:pt idx="5924">
                  <c:v>46.518724521010014</c:v>
                </c:pt>
                <c:pt idx="5925">
                  <c:v>18.645077083707029</c:v>
                </c:pt>
                <c:pt idx="5926">
                  <c:v>37.039623424654657</c:v>
                </c:pt>
                <c:pt idx="5927">
                  <c:v>31.529654687353023</c:v>
                </c:pt>
                <c:pt idx="5928">
                  <c:v>31.330813343123147</c:v>
                </c:pt>
                <c:pt idx="5929">
                  <c:v>26.484170654941362</c:v>
                </c:pt>
                <c:pt idx="5930">
                  <c:v>21.02755064787047</c:v>
                </c:pt>
                <c:pt idx="5931">
                  <c:v>24.941880417734836</c:v>
                </c:pt>
                <c:pt idx="5932">
                  <c:v>6.0505193520032243</c:v>
                </c:pt>
                <c:pt idx="5933">
                  <c:v>35.346885854883389</c:v>
                </c:pt>
                <c:pt idx="5934">
                  <c:v>13.790461709379825</c:v>
                </c:pt>
                <c:pt idx="5935">
                  <c:v>246.556592414059</c:v>
                </c:pt>
                <c:pt idx="5936">
                  <c:v>261.97943930137291</c:v>
                </c:pt>
                <c:pt idx="5937">
                  <c:v>38.082892043875248</c:v>
                </c:pt>
                <c:pt idx="5938">
                  <c:v>269.01031023518954</c:v>
                </c:pt>
                <c:pt idx="5939">
                  <c:v>113.48822846920945</c:v>
                </c:pt>
                <c:pt idx="5940">
                  <c:v>97.180739907877083</c:v>
                </c:pt>
                <c:pt idx="5941">
                  <c:v>30.66899705398755</c:v>
                </c:pt>
                <c:pt idx="5942">
                  <c:v>111.3330772199452</c:v>
                </c:pt>
                <c:pt idx="5943">
                  <c:v>21.640774726817593</c:v>
                </c:pt>
                <c:pt idx="5944">
                  <c:v>22.328737079855138</c:v>
                </c:pt>
                <c:pt idx="5945">
                  <c:v>21.315662214348901</c:v>
                </c:pt>
                <c:pt idx="5946">
                  <c:v>33.914432233527407</c:v>
                </c:pt>
                <c:pt idx="5947">
                  <c:v>27.062292882882179</c:v>
                </c:pt>
                <c:pt idx="5948">
                  <c:v>38.958048473787294</c:v>
                </c:pt>
                <c:pt idx="5949">
                  <c:v>26.78031657654347</c:v>
                </c:pt>
                <c:pt idx="5950">
                  <c:v>22.917547547093193</c:v>
                </c:pt>
                <c:pt idx="5951">
                  <c:v>14.62459324078239</c:v>
                </c:pt>
                <c:pt idx="5952">
                  <c:v>8.9451368173466044</c:v>
                </c:pt>
                <c:pt idx="5953">
                  <c:v>40.777838352795612</c:v>
                </c:pt>
                <c:pt idx="5954">
                  <c:v>34.698442664683682</c:v>
                </c:pt>
                <c:pt idx="5955">
                  <c:v>40.548115466866712</c:v>
                </c:pt>
                <c:pt idx="5956">
                  <c:v>265.95085811207764</c:v>
                </c:pt>
                <c:pt idx="5957">
                  <c:v>269.37332619628569</c:v>
                </c:pt>
                <c:pt idx="5958">
                  <c:v>150.69886597427416</c:v>
                </c:pt>
                <c:pt idx="5959">
                  <c:v>138.44730679815865</c:v>
                </c:pt>
                <c:pt idx="5960">
                  <c:v>266.27342881254305</c:v>
                </c:pt>
                <c:pt idx="5961">
                  <c:v>129.74809276654901</c:v>
                </c:pt>
                <c:pt idx="5962">
                  <c:v>259.39871752112469</c:v>
                </c:pt>
                <c:pt idx="5963">
                  <c:v>49.506888911530723</c:v>
                </c:pt>
                <c:pt idx="5964">
                  <c:v>46.497370893474582</c:v>
                </c:pt>
                <c:pt idx="5965">
                  <c:v>27.290053826147236</c:v>
                </c:pt>
                <c:pt idx="5966">
                  <c:v>44.840886941484612</c:v>
                </c:pt>
                <c:pt idx="5967">
                  <c:v>35.255322406990658</c:v>
                </c:pt>
                <c:pt idx="5968">
                  <c:v>49.654884350750976</c:v>
                </c:pt>
                <c:pt idx="5969">
                  <c:v>14.228626758710766</c:v>
                </c:pt>
                <c:pt idx="5970">
                  <c:v>33.558109077431695</c:v>
                </c:pt>
                <c:pt idx="5971">
                  <c:v>15.574462643430554</c:v>
                </c:pt>
                <c:pt idx="5972">
                  <c:v>32.165457900104428</c:v>
                </c:pt>
                <c:pt idx="5973">
                  <c:v>29.084630079575767</c:v>
                </c:pt>
                <c:pt idx="5974">
                  <c:v>19.072925106422488</c:v>
                </c:pt>
                <c:pt idx="5975">
                  <c:v>34.905277549578713</c:v>
                </c:pt>
                <c:pt idx="5976">
                  <c:v>29.689240169327622</c:v>
                </c:pt>
                <c:pt idx="5977">
                  <c:v>28.253683666914952</c:v>
                </c:pt>
                <c:pt idx="5978">
                  <c:v>17.897116840955537</c:v>
                </c:pt>
                <c:pt idx="5979">
                  <c:v>27.891520528759102</c:v>
                </c:pt>
                <c:pt idx="5980">
                  <c:v>31.944356468444493</c:v>
                </c:pt>
                <c:pt idx="5981">
                  <c:v>39.254069155781806</c:v>
                </c:pt>
                <c:pt idx="5982">
                  <c:v>21.905108775479459</c:v>
                </c:pt>
                <c:pt idx="5983">
                  <c:v>24.866764332199349</c:v>
                </c:pt>
                <c:pt idx="5984">
                  <c:v>35.996463047098295</c:v>
                </c:pt>
                <c:pt idx="5985">
                  <c:v>271.05075197553907</c:v>
                </c:pt>
                <c:pt idx="5986">
                  <c:v>260.91116743441523</c:v>
                </c:pt>
                <c:pt idx="5987">
                  <c:v>31.333215475476031</c:v>
                </c:pt>
                <c:pt idx="5988">
                  <c:v>16.557503810801407</c:v>
                </c:pt>
                <c:pt idx="5989">
                  <c:v>23.09254039564069</c:v>
                </c:pt>
                <c:pt idx="5990">
                  <c:v>272.92119870039011</c:v>
                </c:pt>
                <c:pt idx="5991">
                  <c:v>29.184155175761212</c:v>
                </c:pt>
                <c:pt idx="5992">
                  <c:v>18.91005255838644</c:v>
                </c:pt>
                <c:pt idx="5993">
                  <c:v>31.14693195604972</c:v>
                </c:pt>
                <c:pt idx="5994">
                  <c:v>31.984395886019005</c:v>
                </c:pt>
                <c:pt idx="5995">
                  <c:v>264.72124006925344</c:v>
                </c:pt>
                <c:pt idx="5996">
                  <c:v>29.197038725148612</c:v>
                </c:pt>
                <c:pt idx="5997">
                  <c:v>28.136633157881697</c:v>
                </c:pt>
                <c:pt idx="5998">
                  <c:v>268.75218670336488</c:v>
                </c:pt>
                <c:pt idx="5999">
                  <c:v>21.972174393182666</c:v>
                </c:pt>
                <c:pt idx="6000">
                  <c:v>41.457727295693473</c:v>
                </c:pt>
                <c:pt idx="6001">
                  <c:v>45.350813441461796</c:v>
                </c:pt>
                <c:pt idx="6002">
                  <c:v>22.980113476519517</c:v>
                </c:pt>
                <c:pt idx="6003">
                  <c:v>35.041750113099333</c:v>
                </c:pt>
                <c:pt idx="6004">
                  <c:v>17.913870620661811</c:v>
                </c:pt>
                <c:pt idx="6005">
                  <c:v>27.233812647576467</c:v>
                </c:pt>
                <c:pt idx="6006">
                  <c:v>29.940183920661088</c:v>
                </c:pt>
                <c:pt idx="6007">
                  <c:v>23.663486234117855</c:v>
                </c:pt>
                <c:pt idx="6008">
                  <c:v>14.525041324483894</c:v>
                </c:pt>
                <c:pt idx="6009">
                  <c:v>34.674181850098051</c:v>
                </c:pt>
                <c:pt idx="6010">
                  <c:v>24.232789338572218</c:v>
                </c:pt>
                <c:pt idx="6011">
                  <c:v>261.12897416125247</c:v>
                </c:pt>
                <c:pt idx="6012">
                  <c:v>50.437252013440535</c:v>
                </c:pt>
                <c:pt idx="6013">
                  <c:v>50.979053809749388</c:v>
                </c:pt>
                <c:pt idx="6014">
                  <c:v>258.34535589484983</c:v>
                </c:pt>
                <c:pt idx="6015">
                  <c:v>23.79836915465135</c:v>
                </c:pt>
                <c:pt idx="6016">
                  <c:v>40.096610913449439</c:v>
                </c:pt>
                <c:pt idx="6017">
                  <c:v>28.354482334148113</c:v>
                </c:pt>
                <c:pt idx="6018">
                  <c:v>21.913835181910009</c:v>
                </c:pt>
                <c:pt idx="6019">
                  <c:v>23.655089582112598</c:v>
                </c:pt>
                <c:pt idx="6020">
                  <c:v>14.508332728048229</c:v>
                </c:pt>
                <c:pt idx="6021">
                  <c:v>259.07951259388898</c:v>
                </c:pt>
                <c:pt idx="6022">
                  <c:v>156.46660846820873</c:v>
                </c:pt>
                <c:pt idx="6023">
                  <c:v>22.576683427681534</c:v>
                </c:pt>
                <c:pt idx="6024">
                  <c:v>14.399805616009619</c:v>
                </c:pt>
                <c:pt idx="6025">
                  <c:v>44.460192027852088</c:v>
                </c:pt>
                <c:pt idx="6026">
                  <c:v>24.85748646741704</c:v>
                </c:pt>
                <c:pt idx="6027">
                  <c:v>10.966349244490342</c:v>
                </c:pt>
                <c:pt idx="6028">
                  <c:v>253.41226865352837</c:v>
                </c:pt>
                <c:pt idx="6029">
                  <c:v>60.513967113861916</c:v>
                </c:pt>
                <c:pt idx="6030">
                  <c:v>165.17056597007817</c:v>
                </c:pt>
                <c:pt idx="6031">
                  <c:v>34.782203726338821</c:v>
                </c:pt>
                <c:pt idx="6032">
                  <c:v>266.32050851644919</c:v>
                </c:pt>
                <c:pt idx="6033">
                  <c:v>34.993689197434051</c:v>
                </c:pt>
                <c:pt idx="6034">
                  <c:v>19.460410447103769</c:v>
                </c:pt>
                <c:pt idx="6035">
                  <c:v>254.9298337949283</c:v>
                </c:pt>
                <c:pt idx="6036">
                  <c:v>48.535885642656076</c:v>
                </c:pt>
                <c:pt idx="6037">
                  <c:v>51.253062778443962</c:v>
                </c:pt>
                <c:pt idx="6038">
                  <c:v>39.583590280879818</c:v>
                </c:pt>
                <c:pt idx="6039">
                  <c:v>58.937839243462498</c:v>
                </c:pt>
                <c:pt idx="6040">
                  <c:v>21.018467850319741</c:v>
                </c:pt>
                <c:pt idx="6041">
                  <c:v>55.938310320263355</c:v>
                </c:pt>
                <c:pt idx="6042">
                  <c:v>27.957900584927501</c:v>
                </c:pt>
                <c:pt idx="6043">
                  <c:v>31.322617100745841</c:v>
                </c:pt>
                <c:pt idx="6044">
                  <c:v>49.0968229925952</c:v>
                </c:pt>
                <c:pt idx="6045">
                  <c:v>15.909816985423188</c:v>
                </c:pt>
                <c:pt idx="6046">
                  <c:v>25.613285130961554</c:v>
                </c:pt>
                <c:pt idx="6047">
                  <c:v>42.050358114427254</c:v>
                </c:pt>
                <c:pt idx="6048">
                  <c:v>44.088513373015019</c:v>
                </c:pt>
                <c:pt idx="6049">
                  <c:v>13.020498541616577</c:v>
                </c:pt>
                <c:pt idx="6050">
                  <c:v>145.67254820079867</c:v>
                </c:pt>
                <c:pt idx="6051">
                  <c:v>18.984157061642229</c:v>
                </c:pt>
                <c:pt idx="6052">
                  <c:v>23.215849024427584</c:v>
                </c:pt>
                <c:pt idx="6053">
                  <c:v>282.72045192572625</c:v>
                </c:pt>
                <c:pt idx="6054">
                  <c:v>250.20556247761377</c:v>
                </c:pt>
                <c:pt idx="6055">
                  <c:v>48.937478122416039</c:v>
                </c:pt>
                <c:pt idx="6056">
                  <c:v>58.991023242699924</c:v>
                </c:pt>
                <c:pt idx="6057">
                  <c:v>150.94766329418673</c:v>
                </c:pt>
                <c:pt idx="6058">
                  <c:v>17.156296412267452</c:v>
                </c:pt>
                <c:pt idx="6059">
                  <c:v>15.097769592708209</c:v>
                </c:pt>
                <c:pt idx="6060">
                  <c:v>19.322033886418211</c:v>
                </c:pt>
                <c:pt idx="6061">
                  <c:v>27.308401962493281</c:v>
                </c:pt>
                <c:pt idx="6062">
                  <c:v>50.61132137361885</c:v>
                </c:pt>
                <c:pt idx="6063">
                  <c:v>272.18205896054553</c:v>
                </c:pt>
                <c:pt idx="6064">
                  <c:v>20.930479779477615</c:v>
                </c:pt>
                <c:pt idx="6065">
                  <c:v>165.3088638199811</c:v>
                </c:pt>
                <c:pt idx="6066">
                  <c:v>21.869558521757092</c:v>
                </c:pt>
                <c:pt idx="6067">
                  <c:v>15.007407336434769</c:v>
                </c:pt>
                <c:pt idx="6068">
                  <c:v>25.453790075453046</c:v>
                </c:pt>
                <c:pt idx="6069">
                  <c:v>256.07228174021719</c:v>
                </c:pt>
                <c:pt idx="6070">
                  <c:v>19.905080122831549</c:v>
                </c:pt>
                <c:pt idx="6071">
                  <c:v>258.85511445976834</c:v>
                </c:pt>
                <c:pt idx="6072">
                  <c:v>17.535306161508238</c:v>
                </c:pt>
                <c:pt idx="6073">
                  <c:v>28.299879597804324</c:v>
                </c:pt>
                <c:pt idx="6074">
                  <c:v>53.889663682106658</c:v>
                </c:pt>
                <c:pt idx="6075">
                  <c:v>21.500170057965477</c:v>
                </c:pt>
                <c:pt idx="6076">
                  <c:v>16.537522046898285</c:v>
                </c:pt>
                <c:pt idx="6077">
                  <c:v>25.332480572865844</c:v>
                </c:pt>
                <c:pt idx="6078">
                  <c:v>32.135409433195697</c:v>
                </c:pt>
                <c:pt idx="6079">
                  <c:v>58.253875767968417</c:v>
                </c:pt>
                <c:pt idx="6080">
                  <c:v>13.219414126472046</c:v>
                </c:pt>
                <c:pt idx="6081">
                  <c:v>238.8380264787456</c:v>
                </c:pt>
                <c:pt idx="6082">
                  <c:v>264.37087083764658</c:v>
                </c:pt>
                <c:pt idx="6083">
                  <c:v>1.5849732689142542</c:v>
                </c:pt>
                <c:pt idx="6084">
                  <c:v>269.15249524628342</c:v>
                </c:pt>
                <c:pt idx="6085">
                  <c:v>42.430219651175918</c:v>
                </c:pt>
                <c:pt idx="6086">
                  <c:v>35.684196805787657</c:v>
                </c:pt>
                <c:pt idx="6087">
                  <c:v>28.220134812922637</c:v>
                </c:pt>
                <c:pt idx="6088">
                  <c:v>47.557236390213717</c:v>
                </c:pt>
                <c:pt idx="6089">
                  <c:v>38.980777304258524</c:v>
                </c:pt>
                <c:pt idx="6090">
                  <c:v>24.859551991113946</c:v>
                </c:pt>
                <c:pt idx="6091">
                  <c:v>27.459755961788392</c:v>
                </c:pt>
                <c:pt idx="6092">
                  <c:v>50.318727560427753</c:v>
                </c:pt>
                <c:pt idx="6093">
                  <c:v>50.255372065848775</c:v>
                </c:pt>
                <c:pt idx="6094">
                  <c:v>12.678575451076977</c:v>
                </c:pt>
                <c:pt idx="6095">
                  <c:v>274.44817654488685</c:v>
                </c:pt>
                <c:pt idx="6096">
                  <c:v>41.665444956909425</c:v>
                </c:pt>
                <c:pt idx="6097">
                  <c:v>47.505937967934869</c:v>
                </c:pt>
                <c:pt idx="6098">
                  <c:v>67.323065260019163</c:v>
                </c:pt>
                <c:pt idx="6099">
                  <c:v>22.512066014264036</c:v>
                </c:pt>
                <c:pt idx="6100">
                  <c:v>153.88203003064518</c:v>
                </c:pt>
                <c:pt idx="6101">
                  <c:v>269.99111724649083</c:v>
                </c:pt>
                <c:pt idx="6102">
                  <c:v>107.56045226461136</c:v>
                </c:pt>
                <c:pt idx="6103">
                  <c:v>6.9338673009910714</c:v>
                </c:pt>
                <c:pt idx="6104">
                  <c:v>38.861351417588459</c:v>
                </c:pt>
                <c:pt idx="6105">
                  <c:v>265.67460077490597</c:v>
                </c:pt>
                <c:pt idx="6106">
                  <c:v>255.35149816485685</c:v>
                </c:pt>
                <c:pt idx="6107">
                  <c:v>152.69422444517247</c:v>
                </c:pt>
                <c:pt idx="6108">
                  <c:v>22.580583230308495</c:v>
                </c:pt>
                <c:pt idx="6109">
                  <c:v>36.390434589884052</c:v>
                </c:pt>
                <c:pt idx="6110">
                  <c:v>34.64515770550598</c:v>
                </c:pt>
                <c:pt idx="6111">
                  <c:v>41.111686765155639</c:v>
                </c:pt>
                <c:pt idx="6112">
                  <c:v>23.733349922460032</c:v>
                </c:pt>
                <c:pt idx="6113">
                  <c:v>32.903194259175457</c:v>
                </c:pt>
                <c:pt idx="6114">
                  <c:v>52.532305590236085</c:v>
                </c:pt>
                <c:pt idx="6115">
                  <c:v>271.60659676330647</c:v>
                </c:pt>
                <c:pt idx="6116">
                  <c:v>264.96634872130937</c:v>
                </c:pt>
                <c:pt idx="6117">
                  <c:v>33.316349438751246</c:v>
                </c:pt>
                <c:pt idx="6118">
                  <c:v>28.454577044654549</c:v>
                </c:pt>
                <c:pt idx="6119">
                  <c:v>35.078578564263076</c:v>
                </c:pt>
                <c:pt idx="6120">
                  <c:v>26.759149377945118</c:v>
                </c:pt>
                <c:pt idx="6121">
                  <c:v>35.967885490746134</c:v>
                </c:pt>
                <c:pt idx="6122">
                  <c:v>14.339347331512661</c:v>
                </c:pt>
                <c:pt idx="6123">
                  <c:v>36.354344869063695</c:v>
                </c:pt>
                <c:pt idx="6124">
                  <c:v>252.77600918158629</c:v>
                </c:pt>
                <c:pt idx="6125">
                  <c:v>53.191832789952635</c:v>
                </c:pt>
                <c:pt idx="6126">
                  <c:v>67.918968520506368</c:v>
                </c:pt>
                <c:pt idx="6127">
                  <c:v>262.82810216714989</c:v>
                </c:pt>
                <c:pt idx="6128">
                  <c:v>56.149721974012735</c:v>
                </c:pt>
                <c:pt idx="6129">
                  <c:v>25.029560982171752</c:v>
                </c:pt>
                <c:pt idx="6130">
                  <c:v>62.778558049953133</c:v>
                </c:pt>
                <c:pt idx="6131">
                  <c:v>256.06662316705251</c:v>
                </c:pt>
                <c:pt idx="6132">
                  <c:v>22.109929217659896</c:v>
                </c:pt>
                <c:pt idx="6133">
                  <c:v>20.747807033207199</c:v>
                </c:pt>
                <c:pt idx="6134">
                  <c:v>19.389467735785185</c:v>
                </c:pt>
                <c:pt idx="6135">
                  <c:v>18.594945939742132</c:v>
                </c:pt>
                <c:pt idx="6136">
                  <c:v>55.785194795507934</c:v>
                </c:pt>
                <c:pt idx="6137">
                  <c:v>52.30631132471752</c:v>
                </c:pt>
                <c:pt idx="6138">
                  <c:v>57.969923489200539</c:v>
                </c:pt>
                <c:pt idx="6139">
                  <c:v>49.156404435150606</c:v>
                </c:pt>
                <c:pt idx="6140">
                  <c:v>72.308340796445322</c:v>
                </c:pt>
                <c:pt idx="6141">
                  <c:v>54.675538025807882</c:v>
                </c:pt>
                <c:pt idx="6142">
                  <c:v>67.015672790211056</c:v>
                </c:pt>
                <c:pt idx="6143">
                  <c:v>42.650940686044002</c:v>
                </c:pt>
                <c:pt idx="6144">
                  <c:v>49.245040528105406</c:v>
                </c:pt>
                <c:pt idx="6145">
                  <c:v>54.506789986848901</c:v>
                </c:pt>
                <c:pt idx="6146">
                  <c:v>63.374916860197395</c:v>
                </c:pt>
                <c:pt idx="6147">
                  <c:v>65.517652252895985</c:v>
                </c:pt>
                <c:pt idx="6148">
                  <c:v>68.835191416239283</c:v>
                </c:pt>
                <c:pt idx="6149">
                  <c:v>249.35579832974219</c:v>
                </c:pt>
                <c:pt idx="6150">
                  <c:v>257.30929430979177</c:v>
                </c:pt>
                <c:pt idx="6151">
                  <c:v>46.528751183417448</c:v>
                </c:pt>
                <c:pt idx="6152">
                  <c:v>41.946012559658492</c:v>
                </c:pt>
                <c:pt idx="6153">
                  <c:v>16.008266349537031</c:v>
                </c:pt>
                <c:pt idx="6154">
                  <c:v>29.281456828039641</c:v>
                </c:pt>
                <c:pt idx="6155">
                  <c:v>23.330349188757239</c:v>
                </c:pt>
                <c:pt idx="6156">
                  <c:v>21.359510384778755</c:v>
                </c:pt>
                <c:pt idx="6157">
                  <c:v>111.89023402932703</c:v>
                </c:pt>
                <c:pt idx="6158">
                  <c:v>33.427569436183092</c:v>
                </c:pt>
                <c:pt idx="6159">
                  <c:v>33.22254895943874</c:v>
                </c:pt>
                <c:pt idx="6160">
                  <c:v>32.683320545982852</c:v>
                </c:pt>
                <c:pt idx="6161">
                  <c:v>10.150007194704262</c:v>
                </c:pt>
                <c:pt idx="6162">
                  <c:v>12.852469954268484</c:v>
                </c:pt>
                <c:pt idx="6163">
                  <c:v>24.948725594757398</c:v>
                </c:pt>
                <c:pt idx="6164">
                  <c:v>41.017297813262367</c:v>
                </c:pt>
                <c:pt idx="6165">
                  <c:v>261.5611022600213</c:v>
                </c:pt>
                <c:pt idx="6166">
                  <c:v>153.34871373694335</c:v>
                </c:pt>
                <c:pt idx="6167">
                  <c:v>13.61290719431997</c:v>
                </c:pt>
                <c:pt idx="6168">
                  <c:v>33.676138511823034</c:v>
                </c:pt>
                <c:pt idx="6169">
                  <c:v>69.136044889175452</c:v>
                </c:pt>
                <c:pt idx="6170">
                  <c:v>47.119301360441462</c:v>
                </c:pt>
                <c:pt idx="6171">
                  <c:v>149.44101531755746</c:v>
                </c:pt>
                <c:pt idx="6172">
                  <c:v>13.100770174208003</c:v>
                </c:pt>
                <c:pt idx="6173">
                  <c:v>23.967208443407074</c:v>
                </c:pt>
                <c:pt idx="6174">
                  <c:v>247.68324347557763</c:v>
                </c:pt>
                <c:pt idx="6175">
                  <c:v>46.679459465038164</c:v>
                </c:pt>
                <c:pt idx="6176">
                  <c:v>67.770739627943613</c:v>
                </c:pt>
                <c:pt idx="6177">
                  <c:v>40.847984202230947</c:v>
                </c:pt>
                <c:pt idx="6178">
                  <c:v>10.477209810392859</c:v>
                </c:pt>
                <c:pt idx="6179">
                  <c:v>40.134371210021584</c:v>
                </c:pt>
                <c:pt idx="6180">
                  <c:v>14.688569419137318</c:v>
                </c:pt>
                <c:pt idx="6181">
                  <c:v>20.435592904718014</c:v>
                </c:pt>
                <c:pt idx="6182">
                  <c:v>35.142920850553523</c:v>
                </c:pt>
                <c:pt idx="6183">
                  <c:v>27.044038432479471</c:v>
                </c:pt>
                <c:pt idx="6184">
                  <c:v>16.290322083394447</c:v>
                </c:pt>
                <c:pt idx="6185">
                  <c:v>7.7849338133500261</c:v>
                </c:pt>
                <c:pt idx="6186">
                  <c:v>28.770129180500668</c:v>
                </c:pt>
                <c:pt idx="6187">
                  <c:v>247.12266294736841</c:v>
                </c:pt>
                <c:pt idx="6188">
                  <c:v>26.358771720451788</c:v>
                </c:pt>
                <c:pt idx="6189">
                  <c:v>17.550554676672114</c:v>
                </c:pt>
                <c:pt idx="6190">
                  <c:v>19.165193678022312</c:v>
                </c:pt>
                <c:pt idx="6191">
                  <c:v>145.98155189159274</c:v>
                </c:pt>
                <c:pt idx="6192">
                  <c:v>16.85735836734213</c:v>
                </c:pt>
                <c:pt idx="6193">
                  <c:v>60.008971334232548</c:v>
                </c:pt>
                <c:pt idx="6194">
                  <c:v>60.211837389916433</c:v>
                </c:pt>
                <c:pt idx="6195">
                  <c:v>48.532883702346943</c:v>
                </c:pt>
                <c:pt idx="6196">
                  <c:v>46.536264642555629</c:v>
                </c:pt>
                <c:pt idx="6197">
                  <c:v>58.05077304898554</c:v>
                </c:pt>
                <c:pt idx="6198">
                  <c:v>143.89009555282519</c:v>
                </c:pt>
                <c:pt idx="6199">
                  <c:v>50.765894313778354</c:v>
                </c:pt>
                <c:pt idx="6200">
                  <c:v>57.793862639173987</c:v>
                </c:pt>
                <c:pt idx="6201">
                  <c:v>37.704999491055752</c:v>
                </c:pt>
                <c:pt idx="6202">
                  <c:v>27.907270521040683</c:v>
                </c:pt>
                <c:pt idx="6203">
                  <c:v>62.177660946194152</c:v>
                </c:pt>
                <c:pt idx="6204">
                  <c:v>57.960188922099412</c:v>
                </c:pt>
                <c:pt idx="6205">
                  <c:v>10.291905490239843</c:v>
                </c:pt>
                <c:pt idx="6206">
                  <c:v>15.600106383444736</c:v>
                </c:pt>
                <c:pt idx="6207">
                  <c:v>24.651807165482843</c:v>
                </c:pt>
                <c:pt idx="6208">
                  <c:v>99.293609880651672</c:v>
                </c:pt>
                <c:pt idx="6209">
                  <c:v>166.50917467798024</c:v>
                </c:pt>
                <c:pt idx="6210">
                  <c:v>8.0840221925261027</c:v>
                </c:pt>
                <c:pt idx="6211">
                  <c:v>13.623069547157264</c:v>
                </c:pt>
                <c:pt idx="6212">
                  <c:v>18.918495135469712</c:v>
                </c:pt>
                <c:pt idx="6213">
                  <c:v>47.593724161130687</c:v>
                </c:pt>
                <c:pt idx="6214">
                  <c:v>26.749216685401851</c:v>
                </c:pt>
                <c:pt idx="6215">
                  <c:v>24.16565582871441</c:v>
                </c:pt>
                <c:pt idx="6216">
                  <c:v>52.969497970804156</c:v>
                </c:pt>
                <c:pt idx="6217">
                  <c:v>258.90317184264018</c:v>
                </c:pt>
                <c:pt idx="6218">
                  <c:v>32.622598010280882</c:v>
                </c:pt>
                <c:pt idx="6219">
                  <c:v>37.324365906513577</c:v>
                </c:pt>
                <c:pt idx="6220">
                  <c:v>51.16734436171209</c:v>
                </c:pt>
                <c:pt idx="6221">
                  <c:v>273.12170707008295</c:v>
                </c:pt>
                <c:pt idx="6222">
                  <c:v>176.1971164867372</c:v>
                </c:pt>
                <c:pt idx="6223">
                  <c:v>19.980379980420828</c:v>
                </c:pt>
                <c:pt idx="6224">
                  <c:v>273.95021648743108</c:v>
                </c:pt>
                <c:pt idx="6225">
                  <c:v>26.679414960996787</c:v>
                </c:pt>
                <c:pt idx="6226">
                  <c:v>10.741257268264571</c:v>
                </c:pt>
                <c:pt idx="6227">
                  <c:v>29.830410926380175</c:v>
                </c:pt>
                <c:pt idx="6228">
                  <c:v>45.666873492428074</c:v>
                </c:pt>
                <c:pt idx="6229">
                  <c:v>58.702069176659968</c:v>
                </c:pt>
                <c:pt idx="6230">
                  <c:v>50.343887936017829</c:v>
                </c:pt>
                <c:pt idx="6231">
                  <c:v>41.347278141773856</c:v>
                </c:pt>
                <c:pt idx="6232">
                  <c:v>260.68630792910682</c:v>
                </c:pt>
                <c:pt idx="6233">
                  <c:v>65.114918236805124</c:v>
                </c:pt>
                <c:pt idx="6234">
                  <c:v>160.84415481507668</c:v>
                </c:pt>
                <c:pt idx="6235">
                  <c:v>36.620457284335842</c:v>
                </c:pt>
                <c:pt idx="6236">
                  <c:v>264.58883661727617</c:v>
                </c:pt>
                <c:pt idx="6237">
                  <c:v>60.081940974846844</c:v>
                </c:pt>
                <c:pt idx="6238">
                  <c:v>26.701747986040946</c:v>
                </c:pt>
                <c:pt idx="6239">
                  <c:v>15.569873948746194</c:v>
                </c:pt>
                <c:pt idx="6240">
                  <c:v>35.105644632383431</c:v>
                </c:pt>
                <c:pt idx="6241">
                  <c:v>26.846792200429856</c:v>
                </c:pt>
                <c:pt idx="6242">
                  <c:v>37.092593315117604</c:v>
                </c:pt>
                <c:pt idx="6243">
                  <c:v>33.25410612253264</c:v>
                </c:pt>
                <c:pt idx="6244">
                  <c:v>44.62308154976742</c:v>
                </c:pt>
                <c:pt idx="6245">
                  <c:v>29.365791993061045</c:v>
                </c:pt>
                <c:pt idx="6246">
                  <c:v>16.559985882228339</c:v>
                </c:pt>
                <c:pt idx="6247">
                  <c:v>22.862116472512987</c:v>
                </c:pt>
                <c:pt idx="6248">
                  <c:v>35.228440215514688</c:v>
                </c:pt>
                <c:pt idx="6249">
                  <c:v>32.035369861030681</c:v>
                </c:pt>
                <c:pt idx="6250">
                  <c:v>61.889903379564075</c:v>
                </c:pt>
                <c:pt idx="6251">
                  <c:v>31.91334275772692</c:v>
                </c:pt>
                <c:pt idx="6252">
                  <c:v>28.268601941148859</c:v>
                </c:pt>
                <c:pt idx="6253">
                  <c:v>21.513449981824156</c:v>
                </c:pt>
                <c:pt idx="6254">
                  <c:v>36.64547444400754</c:v>
                </c:pt>
                <c:pt idx="6255">
                  <c:v>26.94953895434438</c:v>
                </c:pt>
                <c:pt idx="6256">
                  <c:v>21.177555972383466</c:v>
                </c:pt>
                <c:pt idx="6257">
                  <c:v>266.89230737526384</c:v>
                </c:pt>
                <c:pt idx="6258">
                  <c:v>247.63528878125285</c:v>
                </c:pt>
                <c:pt idx="6259">
                  <c:v>33.468502081689088</c:v>
                </c:pt>
                <c:pt idx="6260">
                  <c:v>38.257427730616868</c:v>
                </c:pt>
                <c:pt idx="6261">
                  <c:v>30.711179272233693</c:v>
                </c:pt>
                <c:pt idx="6262">
                  <c:v>10.258042199448939</c:v>
                </c:pt>
                <c:pt idx="6263">
                  <c:v>22.622589367900417</c:v>
                </c:pt>
                <c:pt idx="6264">
                  <c:v>10.100526527192002</c:v>
                </c:pt>
                <c:pt idx="6265">
                  <c:v>52.030037709738281</c:v>
                </c:pt>
                <c:pt idx="6266">
                  <c:v>113.42143184609836</c:v>
                </c:pt>
                <c:pt idx="6267">
                  <c:v>18.559411865902529</c:v>
                </c:pt>
                <c:pt idx="6268">
                  <c:v>25.838913265975521</c:v>
                </c:pt>
                <c:pt idx="6269">
                  <c:v>49.040654628620786</c:v>
                </c:pt>
                <c:pt idx="6270">
                  <c:v>19.467751007197862</c:v>
                </c:pt>
                <c:pt idx="6271">
                  <c:v>57.621750655183703</c:v>
                </c:pt>
                <c:pt idx="6272">
                  <c:v>78.560103091940547</c:v>
                </c:pt>
                <c:pt idx="6273">
                  <c:v>246.12505853941005</c:v>
                </c:pt>
                <c:pt idx="6274">
                  <c:v>23.938002421438235</c:v>
                </c:pt>
                <c:pt idx="6275">
                  <c:v>46.504745334570423</c:v>
                </c:pt>
                <c:pt idx="6276">
                  <c:v>27.839876931853155</c:v>
                </c:pt>
                <c:pt idx="6277">
                  <c:v>36.417823272170843</c:v>
                </c:pt>
                <c:pt idx="6278">
                  <c:v>54.087631268932235</c:v>
                </c:pt>
                <c:pt idx="6279">
                  <c:v>70.734117461982606</c:v>
                </c:pt>
                <c:pt idx="6280">
                  <c:v>46.276270992559787</c:v>
                </c:pt>
                <c:pt idx="6281">
                  <c:v>34.547654935103381</c:v>
                </c:pt>
                <c:pt idx="6282">
                  <c:v>56.262403147196146</c:v>
                </c:pt>
                <c:pt idx="6283">
                  <c:v>25.768930520300124</c:v>
                </c:pt>
                <c:pt idx="6284">
                  <c:v>26.407670731515992</c:v>
                </c:pt>
                <c:pt idx="6285">
                  <c:v>27.156150149658817</c:v>
                </c:pt>
                <c:pt idx="6286">
                  <c:v>153.07085048479075</c:v>
                </c:pt>
                <c:pt idx="6287">
                  <c:v>15.513657613456441</c:v>
                </c:pt>
                <c:pt idx="6288">
                  <c:v>56.38333888087061</c:v>
                </c:pt>
                <c:pt idx="6289">
                  <c:v>35.752800648683802</c:v>
                </c:pt>
                <c:pt idx="6290">
                  <c:v>258.4391283292876</c:v>
                </c:pt>
                <c:pt idx="6291">
                  <c:v>14.176974174802863</c:v>
                </c:pt>
                <c:pt idx="6292">
                  <c:v>39.072008526403074</c:v>
                </c:pt>
                <c:pt idx="6293">
                  <c:v>7.8739565388197263E-3</c:v>
                </c:pt>
                <c:pt idx="6294">
                  <c:v>44.193048413770065</c:v>
                </c:pt>
                <c:pt idx="6295">
                  <c:v>141.35284053442905</c:v>
                </c:pt>
                <c:pt idx="6296">
                  <c:v>47.433143332147623</c:v>
                </c:pt>
                <c:pt idx="6297">
                  <c:v>60.839571684185174</c:v>
                </c:pt>
                <c:pt idx="6298">
                  <c:v>58.246496783986821</c:v>
                </c:pt>
                <c:pt idx="6299">
                  <c:v>68.601242896620008</c:v>
                </c:pt>
                <c:pt idx="6300">
                  <c:v>32.383260817037424</c:v>
                </c:pt>
                <c:pt idx="6301">
                  <c:v>58.764638018259333</c:v>
                </c:pt>
                <c:pt idx="6302">
                  <c:v>14.320446113155461</c:v>
                </c:pt>
                <c:pt idx="6303">
                  <c:v>33.679268640819672</c:v>
                </c:pt>
                <c:pt idx="6304">
                  <c:v>115.2739607745166</c:v>
                </c:pt>
                <c:pt idx="6305">
                  <c:v>122.61516763638201</c:v>
                </c:pt>
                <c:pt idx="6306">
                  <c:v>26.956772233776679</c:v>
                </c:pt>
                <c:pt idx="6307">
                  <c:v>22.850945294654259</c:v>
                </c:pt>
                <c:pt idx="6308">
                  <c:v>154.5841509151208</c:v>
                </c:pt>
                <c:pt idx="6309">
                  <c:v>259.75975167333348</c:v>
                </c:pt>
                <c:pt idx="6310">
                  <c:v>27.487245695509682</c:v>
                </c:pt>
                <c:pt idx="6311">
                  <c:v>8.2015805848544296</c:v>
                </c:pt>
                <c:pt idx="6312">
                  <c:v>34.646654112777149</c:v>
                </c:pt>
                <c:pt idx="6313">
                  <c:v>27.692556911224401</c:v>
                </c:pt>
                <c:pt idx="6314">
                  <c:v>52.108072906541473</c:v>
                </c:pt>
                <c:pt idx="6315">
                  <c:v>25.306978227446603</c:v>
                </c:pt>
                <c:pt idx="6316">
                  <c:v>3.4675472777960898</c:v>
                </c:pt>
                <c:pt idx="6317">
                  <c:v>81.062926117991154</c:v>
                </c:pt>
                <c:pt idx="6318">
                  <c:v>254.84171139623115</c:v>
                </c:pt>
                <c:pt idx="6319">
                  <c:v>264.59555269148416</c:v>
                </c:pt>
                <c:pt idx="6320">
                  <c:v>34.465099120730159</c:v>
                </c:pt>
                <c:pt idx="6321">
                  <c:v>53.168014825693689</c:v>
                </c:pt>
                <c:pt idx="6322">
                  <c:v>22.896719995216223</c:v>
                </c:pt>
                <c:pt idx="6323">
                  <c:v>28.9192192804563</c:v>
                </c:pt>
                <c:pt idx="6324">
                  <c:v>18.056463957096923</c:v>
                </c:pt>
                <c:pt idx="6325">
                  <c:v>260.76294033829078</c:v>
                </c:pt>
                <c:pt idx="6326">
                  <c:v>24.000724764060035</c:v>
                </c:pt>
                <c:pt idx="6327">
                  <c:v>30.051677529635427</c:v>
                </c:pt>
                <c:pt idx="6328">
                  <c:v>21.956825614086291</c:v>
                </c:pt>
                <c:pt idx="6329">
                  <c:v>73.971033558300874</c:v>
                </c:pt>
                <c:pt idx="6330">
                  <c:v>65.845979746106124</c:v>
                </c:pt>
                <c:pt idx="6331">
                  <c:v>10.831190156005887</c:v>
                </c:pt>
                <c:pt idx="6332">
                  <c:v>32.478799183739369</c:v>
                </c:pt>
                <c:pt idx="6333">
                  <c:v>30.862862479261445</c:v>
                </c:pt>
                <c:pt idx="6334">
                  <c:v>29.8818577645376</c:v>
                </c:pt>
                <c:pt idx="6335">
                  <c:v>27.261223383430867</c:v>
                </c:pt>
                <c:pt idx="6336">
                  <c:v>254.3224850645035</c:v>
                </c:pt>
                <c:pt idx="6337">
                  <c:v>45.834903755358496</c:v>
                </c:pt>
                <c:pt idx="6338">
                  <c:v>21.968480454795483</c:v>
                </c:pt>
                <c:pt idx="6339">
                  <c:v>29.867409364943217</c:v>
                </c:pt>
                <c:pt idx="6340">
                  <c:v>37.717456727560943</c:v>
                </c:pt>
                <c:pt idx="6341">
                  <c:v>11.161338590609649</c:v>
                </c:pt>
                <c:pt idx="6342">
                  <c:v>36.333404514195792</c:v>
                </c:pt>
                <c:pt idx="6343">
                  <c:v>33.769723557643829</c:v>
                </c:pt>
                <c:pt idx="6344">
                  <c:v>16.194691913200451</c:v>
                </c:pt>
                <c:pt idx="6345">
                  <c:v>66.470985742959115</c:v>
                </c:pt>
                <c:pt idx="6346">
                  <c:v>26.074619334342092</c:v>
                </c:pt>
                <c:pt idx="6347">
                  <c:v>18.860241030247639</c:v>
                </c:pt>
                <c:pt idx="6348">
                  <c:v>20.301721995645469</c:v>
                </c:pt>
                <c:pt idx="6349">
                  <c:v>43.566349852887839</c:v>
                </c:pt>
                <c:pt idx="6350">
                  <c:v>51.381670042338207</c:v>
                </c:pt>
                <c:pt idx="6351">
                  <c:v>137.13874925250187</c:v>
                </c:pt>
                <c:pt idx="6352">
                  <c:v>157.77643921012765</c:v>
                </c:pt>
                <c:pt idx="6353">
                  <c:v>165.44559070899697</c:v>
                </c:pt>
                <c:pt idx="6354">
                  <c:v>36.342418375381854</c:v>
                </c:pt>
                <c:pt idx="6355">
                  <c:v>48.003018112543693</c:v>
                </c:pt>
                <c:pt idx="6356">
                  <c:v>27.845217142119193</c:v>
                </c:pt>
                <c:pt idx="6357">
                  <c:v>12.230623033140841</c:v>
                </c:pt>
                <c:pt idx="6358">
                  <c:v>29.610555048764155</c:v>
                </c:pt>
                <c:pt idx="6359">
                  <c:v>39.242469509968842</c:v>
                </c:pt>
                <c:pt idx="6360">
                  <c:v>23.618751822818801</c:v>
                </c:pt>
                <c:pt idx="6361">
                  <c:v>149.81967264776654</c:v>
                </c:pt>
                <c:pt idx="6362">
                  <c:v>26.025967584830624</c:v>
                </c:pt>
                <c:pt idx="6363">
                  <c:v>52.406275628979316</c:v>
                </c:pt>
                <c:pt idx="6364">
                  <c:v>47.646621201704761</c:v>
                </c:pt>
                <c:pt idx="6365">
                  <c:v>32.134657976155204</c:v>
                </c:pt>
                <c:pt idx="6366">
                  <c:v>24.086592461341894</c:v>
                </c:pt>
                <c:pt idx="6367">
                  <c:v>20.863234786141611</c:v>
                </c:pt>
                <c:pt idx="6368">
                  <c:v>45.262063066142851</c:v>
                </c:pt>
                <c:pt idx="6369">
                  <c:v>33.461942313784363</c:v>
                </c:pt>
                <c:pt idx="6370">
                  <c:v>20.307510082124224</c:v>
                </c:pt>
                <c:pt idx="6371">
                  <c:v>263.45053051339477</c:v>
                </c:pt>
                <c:pt idx="6372">
                  <c:v>30.846566866283219</c:v>
                </c:pt>
                <c:pt idx="6373">
                  <c:v>11.1510958291479</c:v>
                </c:pt>
                <c:pt idx="6374">
                  <c:v>24.440976507860046</c:v>
                </c:pt>
                <c:pt idx="6375">
                  <c:v>58.315926380671222</c:v>
                </c:pt>
                <c:pt idx="6376">
                  <c:v>52.609018818520767</c:v>
                </c:pt>
                <c:pt idx="6377">
                  <c:v>63.906480545901914</c:v>
                </c:pt>
                <c:pt idx="6378">
                  <c:v>57.543089451912856</c:v>
                </c:pt>
                <c:pt idx="6379">
                  <c:v>53.832043550707802</c:v>
                </c:pt>
                <c:pt idx="6380">
                  <c:v>32.496423945554852</c:v>
                </c:pt>
                <c:pt idx="6381">
                  <c:v>29.487783692050719</c:v>
                </c:pt>
                <c:pt idx="6382">
                  <c:v>9.4854591469628673</c:v>
                </c:pt>
                <c:pt idx="6383">
                  <c:v>29.031325421087807</c:v>
                </c:pt>
                <c:pt idx="6384">
                  <c:v>21.049734399441537</c:v>
                </c:pt>
                <c:pt idx="6385">
                  <c:v>15.818337130675994</c:v>
                </c:pt>
                <c:pt idx="6386">
                  <c:v>5.5765734122733761</c:v>
                </c:pt>
                <c:pt idx="6387">
                  <c:v>25.220720057739701</c:v>
                </c:pt>
                <c:pt idx="6388">
                  <c:v>246.02062950742302</c:v>
                </c:pt>
                <c:pt idx="6389">
                  <c:v>140.31521195891764</c:v>
                </c:pt>
                <c:pt idx="6390">
                  <c:v>5.7254663585397267</c:v>
                </c:pt>
                <c:pt idx="6391">
                  <c:v>34.148970397083581</c:v>
                </c:pt>
                <c:pt idx="6392">
                  <c:v>159.3234870473666</c:v>
                </c:pt>
                <c:pt idx="6393">
                  <c:v>26.713832647403791</c:v>
                </c:pt>
                <c:pt idx="6394">
                  <c:v>255.54841761707644</c:v>
                </c:pt>
                <c:pt idx="6395">
                  <c:v>44.849154161996978</c:v>
                </c:pt>
                <c:pt idx="6396">
                  <c:v>48.858712113180161</c:v>
                </c:pt>
                <c:pt idx="6397">
                  <c:v>72.765641500150963</c:v>
                </c:pt>
                <c:pt idx="6398">
                  <c:v>49.724722743807227</c:v>
                </c:pt>
                <c:pt idx="6399">
                  <c:v>58.633301278923248</c:v>
                </c:pt>
                <c:pt idx="6400">
                  <c:v>30.623981988876142</c:v>
                </c:pt>
                <c:pt idx="6401">
                  <c:v>45.034201961606506</c:v>
                </c:pt>
                <c:pt idx="6402">
                  <c:v>17.169910062522248</c:v>
                </c:pt>
                <c:pt idx="6403">
                  <c:v>21.817488208495963</c:v>
                </c:pt>
                <c:pt idx="6404">
                  <c:v>170.31622983611098</c:v>
                </c:pt>
                <c:pt idx="6405">
                  <c:v>256.30740306073943</c:v>
                </c:pt>
                <c:pt idx="6406">
                  <c:v>250.31829284237725</c:v>
                </c:pt>
                <c:pt idx="6407">
                  <c:v>23.017211965119575</c:v>
                </c:pt>
                <c:pt idx="6408">
                  <c:v>9.0569511045800013</c:v>
                </c:pt>
                <c:pt idx="6409">
                  <c:v>18.383150434238058</c:v>
                </c:pt>
                <c:pt idx="6410">
                  <c:v>28.927224621161013</c:v>
                </c:pt>
                <c:pt idx="6411">
                  <c:v>31.907033672027133</c:v>
                </c:pt>
                <c:pt idx="6412">
                  <c:v>150.03349863959022</c:v>
                </c:pt>
                <c:pt idx="6413">
                  <c:v>43.040449362021654</c:v>
                </c:pt>
                <c:pt idx="6414">
                  <c:v>27.348069925538468</c:v>
                </c:pt>
                <c:pt idx="6415">
                  <c:v>15.825315636816097</c:v>
                </c:pt>
                <c:pt idx="6416">
                  <c:v>258.57754600574492</c:v>
                </c:pt>
                <c:pt idx="6417">
                  <c:v>16.955181797835323</c:v>
                </c:pt>
                <c:pt idx="6418">
                  <c:v>16.434748911617106</c:v>
                </c:pt>
                <c:pt idx="6419">
                  <c:v>153.1482008895828</c:v>
                </c:pt>
                <c:pt idx="6420">
                  <c:v>34.405657477431404</c:v>
                </c:pt>
                <c:pt idx="6421">
                  <c:v>19.392082133127381</c:v>
                </c:pt>
                <c:pt idx="6422">
                  <c:v>28.494493054089219</c:v>
                </c:pt>
                <c:pt idx="6423">
                  <c:v>32.670817514374392</c:v>
                </c:pt>
                <c:pt idx="6424">
                  <c:v>125.7267320060958</c:v>
                </c:pt>
                <c:pt idx="6425">
                  <c:v>49.821397972465981</c:v>
                </c:pt>
                <c:pt idx="6426">
                  <c:v>56.962054840505417</c:v>
                </c:pt>
                <c:pt idx="6427">
                  <c:v>40.114211707052164</c:v>
                </c:pt>
                <c:pt idx="6428">
                  <c:v>23.686788401807672</c:v>
                </c:pt>
                <c:pt idx="6429">
                  <c:v>162.89005958904349</c:v>
                </c:pt>
                <c:pt idx="6430">
                  <c:v>17.293948102591543</c:v>
                </c:pt>
                <c:pt idx="6431">
                  <c:v>140.85805855273645</c:v>
                </c:pt>
                <c:pt idx="6432">
                  <c:v>148.79380497752706</c:v>
                </c:pt>
                <c:pt idx="6433">
                  <c:v>68.503666680854579</c:v>
                </c:pt>
                <c:pt idx="6434">
                  <c:v>13.959899008762378</c:v>
                </c:pt>
                <c:pt idx="6435">
                  <c:v>11.694155812832809</c:v>
                </c:pt>
                <c:pt idx="6436">
                  <c:v>27.741011991602374</c:v>
                </c:pt>
                <c:pt idx="6437">
                  <c:v>17.224215352192513</c:v>
                </c:pt>
                <c:pt idx="6438">
                  <c:v>258.31878535406048</c:v>
                </c:pt>
                <c:pt idx="6439">
                  <c:v>44.812971162224642</c:v>
                </c:pt>
                <c:pt idx="6440">
                  <c:v>43.738985859809475</c:v>
                </c:pt>
                <c:pt idx="6441">
                  <c:v>17.209311944364639</c:v>
                </c:pt>
                <c:pt idx="6442">
                  <c:v>24.51344691558403</c:v>
                </c:pt>
                <c:pt idx="6443">
                  <c:v>7.0368755892025874</c:v>
                </c:pt>
                <c:pt idx="6444">
                  <c:v>33.732449716435163</c:v>
                </c:pt>
                <c:pt idx="6445">
                  <c:v>113.29521644954067</c:v>
                </c:pt>
                <c:pt idx="6446">
                  <c:v>262.24839671861389</c:v>
                </c:pt>
                <c:pt idx="6447">
                  <c:v>24.322963300677653</c:v>
                </c:pt>
                <c:pt idx="6448">
                  <c:v>27.666246288884839</c:v>
                </c:pt>
                <c:pt idx="6449">
                  <c:v>31.917536544416393</c:v>
                </c:pt>
                <c:pt idx="6450">
                  <c:v>19.14161736724013</c:v>
                </c:pt>
                <c:pt idx="6451">
                  <c:v>28.847662140697235</c:v>
                </c:pt>
                <c:pt idx="6452">
                  <c:v>38.457206491247888</c:v>
                </c:pt>
                <c:pt idx="6453">
                  <c:v>27.05579505757817</c:v>
                </c:pt>
                <c:pt idx="6454">
                  <c:v>42.595527713884792</c:v>
                </c:pt>
                <c:pt idx="6455">
                  <c:v>30.618549639507556</c:v>
                </c:pt>
                <c:pt idx="6456">
                  <c:v>50.021692714060151</c:v>
                </c:pt>
                <c:pt idx="6457">
                  <c:v>24.562845565331639</c:v>
                </c:pt>
                <c:pt idx="6458">
                  <c:v>34.356296712387476</c:v>
                </c:pt>
                <c:pt idx="6459">
                  <c:v>30.206838847693639</c:v>
                </c:pt>
                <c:pt idx="6460">
                  <c:v>25.76872021361913</c:v>
                </c:pt>
                <c:pt idx="6461">
                  <c:v>56.944488071339507</c:v>
                </c:pt>
                <c:pt idx="6462">
                  <c:v>21.942352779386031</c:v>
                </c:pt>
                <c:pt idx="6463">
                  <c:v>25.708760856302057</c:v>
                </c:pt>
                <c:pt idx="6464">
                  <c:v>28.419428394103065</c:v>
                </c:pt>
                <c:pt idx="6465">
                  <c:v>157.19766710323228</c:v>
                </c:pt>
                <c:pt idx="6466">
                  <c:v>27.182653377813004</c:v>
                </c:pt>
                <c:pt idx="6467">
                  <c:v>-4.2854949448007424</c:v>
                </c:pt>
                <c:pt idx="6468">
                  <c:v>28.940912362921107</c:v>
                </c:pt>
                <c:pt idx="6469">
                  <c:v>21.75055317546078</c:v>
                </c:pt>
                <c:pt idx="6470">
                  <c:v>57.548236338741468</c:v>
                </c:pt>
                <c:pt idx="6471">
                  <c:v>61.682183804300045</c:v>
                </c:pt>
                <c:pt idx="6472">
                  <c:v>59.048275814396156</c:v>
                </c:pt>
                <c:pt idx="6473">
                  <c:v>16.047004880394567</c:v>
                </c:pt>
                <c:pt idx="6474">
                  <c:v>65.030432692163274</c:v>
                </c:pt>
                <c:pt idx="6475">
                  <c:v>25.399658087022704</c:v>
                </c:pt>
                <c:pt idx="6476">
                  <c:v>113.01554380741867</c:v>
                </c:pt>
                <c:pt idx="6477">
                  <c:v>57.45021257601131</c:v>
                </c:pt>
                <c:pt idx="6478">
                  <c:v>58.144149888854386</c:v>
                </c:pt>
                <c:pt idx="6479">
                  <c:v>26.356058120403926</c:v>
                </c:pt>
                <c:pt idx="6480">
                  <c:v>63.171005438344935</c:v>
                </c:pt>
                <c:pt idx="6481">
                  <c:v>153.67645586659091</c:v>
                </c:pt>
                <c:pt idx="6482">
                  <c:v>35.096952084699225</c:v>
                </c:pt>
                <c:pt idx="6483">
                  <c:v>29.979667065353983</c:v>
                </c:pt>
                <c:pt idx="6484">
                  <c:v>33.181325465535934</c:v>
                </c:pt>
                <c:pt idx="6485">
                  <c:v>25.252724158094882</c:v>
                </c:pt>
                <c:pt idx="6486">
                  <c:v>23.906260259311271</c:v>
                </c:pt>
                <c:pt idx="6487">
                  <c:v>34.044443777571644</c:v>
                </c:pt>
                <c:pt idx="6488">
                  <c:v>30.054444885369968</c:v>
                </c:pt>
                <c:pt idx="6489">
                  <c:v>32.094347029395195</c:v>
                </c:pt>
                <c:pt idx="6490">
                  <c:v>26.699733954230446</c:v>
                </c:pt>
                <c:pt idx="6491">
                  <c:v>31.134352568443791</c:v>
                </c:pt>
                <c:pt idx="6492">
                  <c:v>149.02960006312364</c:v>
                </c:pt>
                <c:pt idx="6493">
                  <c:v>9.954627534978556</c:v>
                </c:pt>
                <c:pt idx="6494">
                  <c:v>49.708398742119222</c:v>
                </c:pt>
                <c:pt idx="6495">
                  <c:v>24.206214532145797</c:v>
                </c:pt>
                <c:pt idx="6496">
                  <c:v>32.230729980983675</c:v>
                </c:pt>
                <c:pt idx="6497">
                  <c:v>10.830291537528275</c:v>
                </c:pt>
                <c:pt idx="6498">
                  <c:v>26.423314704144417</c:v>
                </c:pt>
                <c:pt idx="6499">
                  <c:v>15.651338823101515</c:v>
                </c:pt>
                <c:pt idx="6500">
                  <c:v>42.259011955566535</c:v>
                </c:pt>
                <c:pt idx="6501">
                  <c:v>19.715049083749271</c:v>
                </c:pt>
                <c:pt idx="6502">
                  <c:v>65.830699898616146</c:v>
                </c:pt>
                <c:pt idx="6503">
                  <c:v>48.398918528819109</c:v>
                </c:pt>
                <c:pt idx="6504">
                  <c:v>31.036436426019669</c:v>
                </c:pt>
                <c:pt idx="6505">
                  <c:v>160.00323996813768</c:v>
                </c:pt>
                <c:pt idx="6506">
                  <c:v>25.511315028564514</c:v>
                </c:pt>
                <c:pt idx="6507">
                  <c:v>57.059205263177276</c:v>
                </c:pt>
                <c:pt idx="6508">
                  <c:v>32.40675844751636</c:v>
                </c:pt>
                <c:pt idx="6509">
                  <c:v>37.277020178872085</c:v>
                </c:pt>
                <c:pt idx="6510">
                  <c:v>18.354173308978528</c:v>
                </c:pt>
                <c:pt idx="6511">
                  <c:v>20.691821818706025</c:v>
                </c:pt>
                <c:pt idx="6512">
                  <c:v>116.50827093067826</c:v>
                </c:pt>
                <c:pt idx="6513">
                  <c:v>32.635479057558385</c:v>
                </c:pt>
                <c:pt idx="6514">
                  <c:v>20.601545145793274</c:v>
                </c:pt>
                <c:pt idx="6515">
                  <c:v>13.50721978689568</c:v>
                </c:pt>
                <c:pt idx="6516">
                  <c:v>56.148314438549491</c:v>
                </c:pt>
                <c:pt idx="6517">
                  <c:v>28.692356906629868</c:v>
                </c:pt>
                <c:pt idx="6518">
                  <c:v>22.323892585888171</c:v>
                </c:pt>
                <c:pt idx="6519">
                  <c:v>28.800729629787757</c:v>
                </c:pt>
                <c:pt idx="6520">
                  <c:v>26.134216208181957</c:v>
                </c:pt>
                <c:pt idx="6521">
                  <c:v>144.92825850043886</c:v>
                </c:pt>
                <c:pt idx="6522">
                  <c:v>18.638600828684087</c:v>
                </c:pt>
                <c:pt idx="6523">
                  <c:v>32.584870538441074</c:v>
                </c:pt>
                <c:pt idx="6524">
                  <c:v>31.389920641250654</c:v>
                </c:pt>
                <c:pt idx="6525">
                  <c:v>257.90104727013085</c:v>
                </c:pt>
                <c:pt idx="6526">
                  <c:v>39.476896819767411</c:v>
                </c:pt>
                <c:pt idx="6527">
                  <c:v>267.94977583570255</c:v>
                </c:pt>
                <c:pt idx="6528">
                  <c:v>29.969072008938536</c:v>
                </c:pt>
                <c:pt idx="6529">
                  <c:v>30.41447129710987</c:v>
                </c:pt>
                <c:pt idx="6530">
                  <c:v>246.70066227952145</c:v>
                </c:pt>
                <c:pt idx="6531">
                  <c:v>16.026281716922789</c:v>
                </c:pt>
                <c:pt idx="6532">
                  <c:v>54.681423278205962</c:v>
                </c:pt>
                <c:pt idx="6533">
                  <c:v>47.415622813874066</c:v>
                </c:pt>
                <c:pt idx="6534">
                  <c:v>61.116006542881962</c:v>
                </c:pt>
                <c:pt idx="6535">
                  <c:v>62.186133678483458</c:v>
                </c:pt>
                <c:pt idx="6536">
                  <c:v>141.4045454555467</c:v>
                </c:pt>
                <c:pt idx="6537">
                  <c:v>144.84864980321214</c:v>
                </c:pt>
                <c:pt idx="6538">
                  <c:v>31.131846397587836</c:v>
                </c:pt>
                <c:pt idx="6539">
                  <c:v>8.8074200634181103</c:v>
                </c:pt>
                <c:pt idx="6540">
                  <c:v>21.832514244616714</c:v>
                </c:pt>
                <c:pt idx="6541">
                  <c:v>43.586674720703797</c:v>
                </c:pt>
                <c:pt idx="6542">
                  <c:v>145.31863243470227</c:v>
                </c:pt>
                <c:pt idx="6543">
                  <c:v>240.00278888006997</c:v>
                </c:pt>
                <c:pt idx="6544">
                  <c:v>260.60911357727213</c:v>
                </c:pt>
                <c:pt idx="6545">
                  <c:v>53.603989814447857</c:v>
                </c:pt>
                <c:pt idx="6546">
                  <c:v>16.492013666620366</c:v>
                </c:pt>
                <c:pt idx="6547">
                  <c:v>31.547722836795558</c:v>
                </c:pt>
                <c:pt idx="6548">
                  <c:v>47.477031243458384</c:v>
                </c:pt>
                <c:pt idx="6549">
                  <c:v>18.599251135424112</c:v>
                </c:pt>
                <c:pt idx="6550">
                  <c:v>36.508022907407508</c:v>
                </c:pt>
                <c:pt idx="6551">
                  <c:v>20.119205105182786</c:v>
                </c:pt>
                <c:pt idx="6552">
                  <c:v>-4.0250196743318867E-2</c:v>
                </c:pt>
                <c:pt idx="6553">
                  <c:v>14.360784000572052</c:v>
                </c:pt>
                <c:pt idx="6554">
                  <c:v>53.522388584133694</c:v>
                </c:pt>
                <c:pt idx="6555">
                  <c:v>17.556881820563049</c:v>
                </c:pt>
                <c:pt idx="6556">
                  <c:v>29.626351225595613</c:v>
                </c:pt>
                <c:pt idx="6557">
                  <c:v>29.188101523983381</c:v>
                </c:pt>
                <c:pt idx="6558">
                  <c:v>47.844391070161691</c:v>
                </c:pt>
                <c:pt idx="6559">
                  <c:v>60.301614972041136</c:v>
                </c:pt>
                <c:pt idx="6560">
                  <c:v>20.752966730971341</c:v>
                </c:pt>
                <c:pt idx="6561">
                  <c:v>21.1920498091315</c:v>
                </c:pt>
                <c:pt idx="6562">
                  <c:v>45.382123320675589</c:v>
                </c:pt>
                <c:pt idx="6563">
                  <c:v>49.64817701215906</c:v>
                </c:pt>
                <c:pt idx="6564">
                  <c:v>28.198236610779112</c:v>
                </c:pt>
                <c:pt idx="6565">
                  <c:v>145.48585782509372</c:v>
                </c:pt>
                <c:pt idx="6566">
                  <c:v>-1.2125682038601084</c:v>
                </c:pt>
                <c:pt idx="6567">
                  <c:v>16.618388852163413</c:v>
                </c:pt>
                <c:pt idx="6568">
                  <c:v>21.06558210930266</c:v>
                </c:pt>
                <c:pt idx="6569">
                  <c:v>21.774879710365784</c:v>
                </c:pt>
                <c:pt idx="6570">
                  <c:v>-9.752270940900587E-3</c:v>
                </c:pt>
                <c:pt idx="6571">
                  <c:v>57.451931379894134</c:v>
                </c:pt>
                <c:pt idx="6572">
                  <c:v>33.09598785694731</c:v>
                </c:pt>
                <c:pt idx="6573">
                  <c:v>14.968992137969423</c:v>
                </c:pt>
                <c:pt idx="6574">
                  <c:v>26.436296786602526</c:v>
                </c:pt>
                <c:pt idx="6575">
                  <c:v>19.607511461378518</c:v>
                </c:pt>
                <c:pt idx="6576">
                  <c:v>10.523090666473713</c:v>
                </c:pt>
                <c:pt idx="6577">
                  <c:v>52.881432907943712</c:v>
                </c:pt>
                <c:pt idx="6578">
                  <c:v>23.846553081576953</c:v>
                </c:pt>
                <c:pt idx="6579">
                  <c:v>136.23875430241839</c:v>
                </c:pt>
                <c:pt idx="6580">
                  <c:v>16.941075381228778</c:v>
                </c:pt>
                <c:pt idx="6581">
                  <c:v>8.957602483817027</c:v>
                </c:pt>
                <c:pt idx="6582">
                  <c:v>13.290793787606393</c:v>
                </c:pt>
                <c:pt idx="6583">
                  <c:v>26.688375462953136</c:v>
                </c:pt>
                <c:pt idx="6584">
                  <c:v>18.68784810860976</c:v>
                </c:pt>
                <c:pt idx="6585">
                  <c:v>26.744698815133653</c:v>
                </c:pt>
                <c:pt idx="6586">
                  <c:v>15.710780693505377</c:v>
                </c:pt>
                <c:pt idx="6587">
                  <c:v>64.354503069766366</c:v>
                </c:pt>
                <c:pt idx="6588">
                  <c:v>34.598183140687169</c:v>
                </c:pt>
                <c:pt idx="6589">
                  <c:v>12.828360743077214</c:v>
                </c:pt>
                <c:pt idx="6590">
                  <c:v>27.872216352719004</c:v>
                </c:pt>
                <c:pt idx="6591">
                  <c:v>16.271128235350062</c:v>
                </c:pt>
                <c:pt idx="6592">
                  <c:v>17.981789372098149</c:v>
                </c:pt>
                <c:pt idx="6593">
                  <c:v>21.236991024430459</c:v>
                </c:pt>
                <c:pt idx="6594">
                  <c:v>13.6562588163395</c:v>
                </c:pt>
                <c:pt idx="6595">
                  <c:v>26.174342776457422</c:v>
                </c:pt>
                <c:pt idx="6596">
                  <c:v>13.498540093706469</c:v>
                </c:pt>
                <c:pt idx="6597">
                  <c:v>152.56963578354171</c:v>
                </c:pt>
                <c:pt idx="6598">
                  <c:v>252.52465386242949</c:v>
                </c:pt>
                <c:pt idx="6599">
                  <c:v>49.269124193546148</c:v>
                </c:pt>
                <c:pt idx="6600">
                  <c:v>57.225847894415487</c:v>
                </c:pt>
                <c:pt idx="6601">
                  <c:v>259.25384723056015</c:v>
                </c:pt>
                <c:pt idx="6602">
                  <c:v>107.12235164426119</c:v>
                </c:pt>
                <c:pt idx="6603">
                  <c:v>30.770324677845593</c:v>
                </c:pt>
                <c:pt idx="6604">
                  <c:v>134.45298213346601</c:v>
                </c:pt>
                <c:pt idx="6605">
                  <c:v>42.375106672087284</c:v>
                </c:pt>
                <c:pt idx="6606">
                  <c:v>26.92920534241787</c:v>
                </c:pt>
                <c:pt idx="6607">
                  <c:v>30.111503957459984</c:v>
                </c:pt>
                <c:pt idx="6608">
                  <c:v>112.37914539237799</c:v>
                </c:pt>
                <c:pt idx="6609">
                  <c:v>36.320248691731926</c:v>
                </c:pt>
                <c:pt idx="6610">
                  <c:v>38.352466426930405</c:v>
                </c:pt>
                <c:pt idx="6611">
                  <c:v>12.691468850354294</c:v>
                </c:pt>
                <c:pt idx="6612">
                  <c:v>68.558460450743084</c:v>
                </c:pt>
                <c:pt idx="6613">
                  <c:v>26.174719527418766</c:v>
                </c:pt>
                <c:pt idx="6614">
                  <c:v>31.922900168404887</c:v>
                </c:pt>
                <c:pt idx="6615">
                  <c:v>9.8070381298496354</c:v>
                </c:pt>
                <c:pt idx="6616">
                  <c:v>28.146301950459424</c:v>
                </c:pt>
                <c:pt idx="6617">
                  <c:v>12.847797375205511</c:v>
                </c:pt>
                <c:pt idx="6618">
                  <c:v>35.911090685736582</c:v>
                </c:pt>
                <c:pt idx="6619">
                  <c:v>20.316824548871683</c:v>
                </c:pt>
                <c:pt idx="6620">
                  <c:v>0.48013621061631895</c:v>
                </c:pt>
                <c:pt idx="6621">
                  <c:v>248.92088554681521</c:v>
                </c:pt>
                <c:pt idx="6622">
                  <c:v>35.504379166942861</c:v>
                </c:pt>
                <c:pt idx="6623">
                  <c:v>26.582260454940229</c:v>
                </c:pt>
                <c:pt idx="6624">
                  <c:v>38.590575646323011</c:v>
                </c:pt>
                <c:pt idx="6625">
                  <c:v>39.81172141914341</c:v>
                </c:pt>
                <c:pt idx="6626">
                  <c:v>43.11677933393613</c:v>
                </c:pt>
                <c:pt idx="6627">
                  <c:v>110.13730971178758</c:v>
                </c:pt>
                <c:pt idx="6628">
                  <c:v>60.079757890218787</c:v>
                </c:pt>
                <c:pt idx="6629">
                  <c:v>60.912635708434323</c:v>
                </c:pt>
                <c:pt idx="6630">
                  <c:v>58.196488711948007</c:v>
                </c:pt>
                <c:pt idx="6631">
                  <c:v>49.874530843259187</c:v>
                </c:pt>
                <c:pt idx="6632">
                  <c:v>67.894983568647035</c:v>
                </c:pt>
                <c:pt idx="6633">
                  <c:v>259.09751748138831</c:v>
                </c:pt>
                <c:pt idx="6634">
                  <c:v>29.326727716073094</c:v>
                </c:pt>
                <c:pt idx="6635">
                  <c:v>16.968661929669807</c:v>
                </c:pt>
                <c:pt idx="6636">
                  <c:v>14.771537597049903</c:v>
                </c:pt>
                <c:pt idx="6637">
                  <c:v>24.860347576928469</c:v>
                </c:pt>
                <c:pt idx="6638">
                  <c:v>56.010836768720132</c:v>
                </c:pt>
                <c:pt idx="6639">
                  <c:v>24.568777775861271</c:v>
                </c:pt>
                <c:pt idx="6640">
                  <c:v>21.479873997810163</c:v>
                </c:pt>
                <c:pt idx="6641">
                  <c:v>42.032190490095445</c:v>
                </c:pt>
                <c:pt idx="6642">
                  <c:v>150.25634434120894</c:v>
                </c:pt>
                <c:pt idx="6643">
                  <c:v>21.532363849988283</c:v>
                </c:pt>
                <c:pt idx="6644">
                  <c:v>23.802710739475959</c:v>
                </c:pt>
                <c:pt idx="6645">
                  <c:v>25.105362457530912</c:v>
                </c:pt>
                <c:pt idx="6646">
                  <c:v>249.60850361635042</c:v>
                </c:pt>
                <c:pt idx="6647">
                  <c:v>148.28364509217596</c:v>
                </c:pt>
                <c:pt idx="6648">
                  <c:v>6.0947587032804798</c:v>
                </c:pt>
                <c:pt idx="6649">
                  <c:v>17.193585478848263</c:v>
                </c:pt>
                <c:pt idx="6650">
                  <c:v>110.56633940824871</c:v>
                </c:pt>
                <c:pt idx="6651">
                  <c:v>45.848553166802851</c:v>
                </c:pt>
                <c:pt idx="6652">
                  <c:v>18.55022207875745</c:v>
                </c:pt>
                <c:pt idx="6653">
                  <c:v>17.015956579622937</c:v>
                </c:pt>
                <c:pt idx="6654">
                  <c:v>21.752122095511393</c:v>
                </c:pt>
                <c:pt idx="6655">
                  <c:v>260.43601648935191</c:v>
                </c:pt>
                <c:pt idx="6656">
                  <c:v>21.644653544587204</c:v>
                </c:pt>
                <c:pt idx="6657">
                  <c:v>16.004929817916533</c:v>
                </c:pt>
                <c:pt idx="6658">
                  <c:v>28.412465979334112</c:v>
                </c:pt>
                <c:pt idx="6659">
                  <c:v>21.329780186522061</c:v>
                </c:pt>
                <c:pt idx="6660">
                  <c:v>25.371384443318114</c:v>
                </c:pt>
                <c:pt idx="6661">
                  <c:v>21.575060821398186</c:v>
                </c:pt>
                <c:pt idx="6662">
                  <c:v>32.337487272042033</c:v>
                </c:pt>
                <c:pt idx="6663">
                  <c:v>24.8844194420519</c:v>
                </c:pt>
                <c:pt idx="6664">
                  <c:v>31.735546263763169</c:v>
                </c:pt>
                <c:pt idx="6665">
                  <c:v>18.527950789367836</c:v>
                </c:pt>
                <c:pt idx="6666">
                  <c:v>36.114317858208793</c:v>
                </c:pt>
                <c:pt idx="6667">
                  <c:v>20.011066724143038</c:v>
                </c:pt>
                <c:pt idx="6668">
                  <c:v>17.607439441546553</c:v>
                </c:pt>
                <c:pt idx="6669">
                  <c:v>7.5728520579008247</c:v>
                </c:pt>
                <c:pt idx="6670">
                  <c:v>15.27308035964537</c:v>
                </c:pt>
                <c:pt idx="6671">
                  <c:v>101.13228099753974</c:v>
                </c:pt>
                <c:pt idx="6672">
                  <c:v>121.84106851692675</c:v>
                </c:pt>
                <c:pt idx="6673">
                  <c:v>13.048567087719578</c:v>
                </c:pt>
                <c:pt idx="6674">
                  <c:v>120.92745457871617</c:v>
                </c:pt>
                <c:pt idx="6675">
                  <c:v>40.520846711858965</c:v>
                </c:pt>
                <c:pt idx="6676">
                  <c:v>107.45103887940603</c:v>
                </c:pt>
                <c:pt idx="6677">
                  <c:v>24.138136168791394</c:v>
                </c:pt>
                <c:pt idx="6678">
                  <c:v>3.746687283623821</c:v>
                </c:pt>
                <c:pt idx="6679">
                  <c:v>37.142789911899435</c:v>
                </c:pt>
                <c:pt idx="6680">
                  <c:v>10.482198120438873</c:v>
                </c:pt>
                <c:pt idx="6681">
                  <c:v>37.597906080018618</c:v>
                </c:pt>
                <c:pt idx="6682">
                  <c:v>19.076183924344583</c:v>
                </c:pt>
                <c:pt idx="6683">
                  <c:v>20.378237523676219</c:v>
                </c:pt>
                <c:pt idx="6684">
                  <c:v>46.138457277080121</c:v>
                </c:pt>
                <c:pt idx="6685">
                  <c:v>26.800975361368458</c:v>
                </c:pt>
                <c:pt idx="6686">
                  <c:v>59.503039017437956</c:v>
                </c:pt>
                <c:pt idx="6687">
                  <c:v>28.595948251181316</c:v>
                </c:pt>
                <c:pt idx="6688">
                  <c:v>153.50749068416494</c:v>
                </c:pt>
                <c:pt idx="6689">
                  <c:v>17.240260505475824</c:v>
                </c:pt>
                <c:pt idx="6690">
                  <c:v>31.502985517059017</c:v>
                </c:pt>
                <c:pt idx="6691">
                  <c:v>29.895657747383929</c:v>
                </c:pt>
                <c:pt idx="6692">
                  <c:v>29.291250719463758</c:v>
                </c:pt>
                <c:pt idx="6693">
                  <c:v>22.569983583262864</c:v>
                </c:pt>
                <c:pt idx="6694">
                  <c:v>7.4524522451131361</c:v>
                </c:pt>
                <c:pt idx="6695">
                  <c:v>30.954568482892657</c:v>
                </c:pt>
                <c:pt idx="6696">
                  <c:v>30.226827330765538</c:v>
                </c:pt>
                <c:pt idx="6697">
                  <c:v>34.024887206614693</c:v>
                </c:pt>
                <c:pt idx="6698">
                  <c:v>17.567270997076172</c:v>
                </c:pt>
                <c:pt idx="6699">
                  <c:v>20.804930353239094</c:v>
                </c:pt>
                <c:pt idx="6700">
                  <c:v>19.193673488002222</c:v>
                </c:pt>
                <c:pt idx="6701">
                  <c:v>56.059262231094124</c:v>
                </c:pt>
                <c:pt idx="6702">
                  <c:v>13.785148538673521</c:v>
                </c:pt>
                <c:pt idx="6703">
                  <c:v>19.734199159567154</c:v>
                </c:pt>
                <c:pt idx="6704">
                  <c:v>12.354425438875468</c:v>
                </c:pt>
                <c:pt idx="6705">
                  <c:v>43.413388010863983</c:v>
                </c:pt>
                <c:pt idx="6706">
                  <c:v>35.638015342539155</c:v>
                </c:pt>
                <c:pt idx="6707">
                  <c:v>75.080875512793057</c:v>
                </c:pt>
                <c:pt idx="6708">
                  <c:v>55.074289744178685</c:v>
                </c:pt>
                <c:pt idx="6709">
                  <c:v>255.83637450382764</c:v>
                </c:pt>
                <c:pt idx="6710">
                  <c:v>57.771441156530074</c:v>
                </c:pt>
                <c:pt idx="6711">
                  <c:v>34.828941509825981</c:v>
                </c:pt>
                <c:pt idx="6712">
                  <c:v>29.265740806818442</c:v>
                </c:pt>
                <c:pt idx="6713">
                  <c:v>31.410930212282402</c:v>
                </c:pt>
                <c:pt idx="6714">
                  <c:v>45.059285144159915</c:v>
                </c:pt>
                <c:pt idx="6715">
                  <c:v>50.827038915312627</c:v>
                </c:pt>
                <c:pt idx="6716">
                  <c:v>46.432617627178097</c:v>
                </c:pt>
                <c:pt idx="6717">
                  <c:v>34.045115747360384</c:v>
                </c:pt>
                <c:pt idx="6718">
                  <c:v>18.688768279112299</c:v>
                </c:pt>
                <c:pt idx="6719">
                  <c:v>35.255835754358472</c:v>
                </c:pt>
                <c:pt idx="6720">
                  <c:v>62.525746190585501</c:v>
                </c:pt>
                <c:pt idx="6721">
                  <c:v>56.0294114047297</c:v>
                </c:pt>
                <c:pt idx="6722">
                  <c:v>53.289735315653758</c:v>
                </c:pt>
                <c:pt idx="6723">
                  <c:v>47.095917732555741</c:v>
                </c:pt>
                <c:pt idx="6724">
                  <c:v>43.191651472103899</c:v>
                </c:pt>
                <c:pt idx="6725">
                  <c:v>266.80945964888468</c:v>
                </c:pt>
                <c:pt idx="6726">
                  <c:v>273.17487328758239</c:v>
                </c:pt>
                <c:pt idx="6727">
                  <c:v>37.108497220406505</c:v>
                </c:pt>
                <c:pt idx="6728">
                  <c:v>55.305040181097795</c:v>
                </c:pt>
                <c:pt idx="6729">
                  <c:v>57.460341147962247</c:v>
                </c:pt>
                <c:pt idx="6730">
                  <c:v>59.38895104952833</c:v>
                </c:pt>
                <c:pt idx="6731">
                  <c:v>50.127351110784311</c:v>
                </c:pt>
                <c:pt idx="6732">
                  <c:v>38.307431385195535</c:v>
                </c:pt>
                <c:pt idx="6733">
                  <c:v>262.19966383451748</c:v>
                </c:pt>
                <c:pt idx="6734">
                  <c:v>59.604639594240531</c:v>
                </c:pt>
                <c:pt idx="6735">
                  <c:v>44.53350985537692</c:v>
                </c:pt>
                <c:pt idx="6736">
                  <c:v>32.989086719098125</c:v>
                </c:pt>
                <c:pt idx="6737">
                  <c:v>24.047523839200299</c:v>
                </c:pt>
                <c:pt idx="6738">
                  <c:v>256.36765244656021</c:v>
                </c:pt>
                <c:pt idx="6739">
                  <c:v>57.238233426497722</c:v>
                </c:pt>
                <c:pt idx="6740">
                  <c:v>15.469463099297204</c:v>
                </c:pt>
                <c:pt idx="6741">
                  <c:v>253.97658594526661</c:v>
                </c:pt>
                <c:pt idx="6742">
                  <c:v>237.71860628628551</c:v>
                </c:pt>
                <c:pt idx="6743">
                  <c:v>251.049535255687</c:v>
                </c:pt>
                <c:pt idx="6744">
                  <c:v>24.852448661372559</c:v>
                </c:pt>
                <c:pt idx="6745">
                  <c:v>158.96100543183078</c:v>
                </c:pt>
                <c:pt idx="6746">
                  <c:v>63.145320472517767</c:v>
                </c:pt>
                <c:pt idx="6747">
                  <c:v>16.449945174180762</c:v>
                </c:pt>
                <c:pt idx="6748">
                  <c:v>65.097011217864207</c:v>
                </c:pt>
                <c:pt idx="6749">
                  <c:v>270.85409087258859</c:v>
                </c:pt>
                <c:pt idx="6750">
                  <c:v>37.886734050100806</c:v>
                </c:pt>
                <c:pt idx="6751">
                  <c:v>34.536983834861687</c:v>
                </c:pt>
                <c:pt idx="6752">
                  <c:v>28.07611137705797</c:v>
                </c:pt>
                <c:pt idx="6753">
                  <c:v>31.910565929607156</c:v>
                </c:pt>
                <c:pt idx="6754">
                  <c:v>18.981674476373321</c:v>
                </c:pt>
                <c:pt idx="6755">
                  <c:v>25.763295971088066</c:v>
                </c:pt>
                <c:pt idx="6756">
                  <c:v>137.24975718601479</c:v>
                </c:pt>
                <c:pt idx="6757">
                  <c:v>25.805502941189932</c:v>
                </c:pt>
                <c:pt idx="6758">
                  <c:v>156.0210883216001</c:v>
                </c:pt>
                <c:pt idx="6759">
                  <c:v>26.802186460299239</c:v>
                </c:pt>
                <c:pt idx="6760">
                  <c:v>14.165082697031375</c:v>
                </c:pt>
                <c:pt idx="6761">
                  <c:v>24.596011623664694</c:v>
                </c:pt>
                <c:pt idx="6762">
                  <c:v>24.474847184247803</c:v>
                </c:pt>
                <c:pt idx="6763">
                  <c:v>14.831576174930532</c:v>
                </c:pt>
                <c:pt idx="6764">
                  <c:v>21.10708561148363</c:v>
                </c:pt>
                <c:pt idx="6765">
                  <c:v>50.984602999023132</c:v>
                </c:pt>
                <c:pt idx="6766">
                  <c:v>56.506260501330601</c:v>
                </c:pt>
                <c:pt idx="6767">
                  <c:v>39.15733232692552</c:v>
                </c:pt>
                <c:pt idx="6768">
                  <c:v>267.05822741678361</c:v>
                </c:pt>
                <c:pt idx="6769">
                  <c:v>19.430867240570052</c:v>
                </c:pt>
                <c:pt idx="6770">
                  <c:v>23.561145234643366</c:v>
                </c:pt>
                <c:pt idx="6771">
                  <c:v>42.177273070041487</c:v>
                </c:pt>
                <c:pt idx="6772">
                  <c:v>33.713670680833552</c:v>
                </c:pt>
                <c:pt idx="6773">
                  <c:v>41.704129599022586</c:v>
                </c:pt>
                <c:pt idx="6774">
                  <c:v>39.444300942222682</c:v>
                </c:pt>
                <c:pt idx="6775">
                  <c:v>15.847042426916683</c:v>
                </c:pt>
                <c:pt idx="6776">
                  <c:v>254.58619217643974</c:v>
                </c:pt>
                <c:pt idx="6777">
                  <c:v>259.35370896286236</c:v>
                </c:pt>
                <c:pt idx="6778">
                  <c:v>49.419265226449696</c:v>
                </c:pt>
                <c:pt idx="6779">
                  <c:v>26.352786061042714</c:v>
                </c:pt>
                <c:pt idx="6780">
                  <c:v>262.87173023604703</c:v>
                </c:pt>
                <c:pt idx="6781">
                  <c:v>23.669116624421981</c:v>
                </c:pt>
                <c:pt idx="6782">
                  <c:v>72.429251026209243</c:v>
                </c:pt>
                <c:pt idx="6783">
                  <c:v>12.02085473420717</c:v>
                </c:pt>
                <c:pt idx="6784">
                  <c:v>23.589094334283711</c:v>
                </c:pt>
                <c:pt idx="6785">
                  <c:v>63.2360476267149</c:v>
                </c:pt>
                <c:pt idx="6786">
                  <c:v>22.496932828584804</c:v>
                </c:pt>
                <c:pt idx="6787">
                  <c:v>35.273166929605274</c:v>
                </c:pt>
                <c:pt idx="6788">
                  <c:v>17.760221059972853</c:v>
                </c:pt>
                <c:pt idx="6789">
                  <c:v>28.940837211282922</c:v>
                </c:pt>
                <c:pt idx="6790">
                  <c:v>19.643631840570364</c:v>
                </c:pt>
                <c:pt idx="6791">
                  <c:v>23.156636035710221</c:v>
                </c:pt>
                <c:pt idx="6792">
                  <c:v>23.279430269152929</c:v>
                </c:pt>
                <c:pt idx="6793">
                  <c:v>18.183454687905272</c:v>
                </c:pt>
                <c:pt idx="6794">
                  <c:v>26.208043477113002</c:v>
                </c:pt>
                <c:pt idx="6795">
                  <c:v>12.215657604441157</c:v>
                </c:pt>
                <c:pt idx="6796">
                  <c:v>24.942783987018647</c:v>
                </c:pt>
                <c:pt idx="6797">
                  <c:v>28.624054712028261</c:v>
                </c:pt>
                <c:pt idx="6798">
                  <c:v>21.445776541939885</c:v>
                </c:pt>
                <c:pt idx="6799">
                  <c:v>40.108849791308145</c:v>
                </c:pt>
                <c:pt idx="6800">
                  <c:v>26.13246645534047</c:v>
                </c:pt>
                <c:pt idx="6801">
                  <c:v>29.613466845709958</c:v>
                </c:pt>
                <c:pt idx="6802">
                  <c:v>64.851967183825394</c:v>
                </c:pt>
                <c:pt idx="6803">
                  <c:v>24.513651675985848</c:v>
                </c:pt>
                <c:pt idx="6804">
                  <c:v>27.410301059362425</c:v>
                </c:pt>
                <c:pt idx="6805">
                  <c:v>35.76255596922762</c:v>
                </c:pt>
                <c:pt idx="6806">
                  <c:v>29.569502195846503</c:v>
                </c:pt>
                <c:pt idx="6807">
                  <c:v>25.188684513485381</c:v>
                </c:pt>
                <c:pt idx="6808">
                  <c:v>157.68777824131325</c:v>
                </c:pt>
                <c:pt idx="6809">
                  <c:v>18.491188674514945</c:v>
                </c:pt>
                <c:pt idx="6810">
                  <c:v>10.843735379375172</c:v>
                </c:pt>
                <c:pt idx="6811">
                  <c:v>46.578874676377893</c:v>
                </c:pt>
                <c:pt idx="6812">
                  <c:v>14.2031646307648</c:v>
                </c:pt>
                <c:pt idx="6813">
                  <c:v>23.803730772383059</c:v>
                </c:pt>
                <c:pt idx="6814">
                  <c:v>40.283026344467629</c:v>
                </c:pt>
                <c:pt idx="6815">
                  <c:v>54.031986575726691</c:v>
                </c:pt>
                <c:pt idx="6816">
                  <c:v>51.293179542130339</c:v>
                </c:pt>
                <c:pt idx="6817">
                  <c:v>60.690787007235201</c:v>
                </c:pt>
                <c:pt idx="6818">
                  <c:v>60.080337574954783</c:v>
                </c:pt>
                <c:pt idx="6819">
                  <c:v>48.590947878261176</c:v>
                </c:pt>
                <c:pt idx="6820">
                  <c:v>53.785835268395836</c:v>
                </c:pt>
                <c:pt idx="6821">
                  <c:v>45.828260865450744</c:v>
                </c:pt>
                <c:pt idx="6822">
                  <c:v>64.748341492277888</c:v>
                </c:pt>
                <c:pt idx="6823">
                  <c:v>49.415455445159488</c:v>
                </c:pt>
                <c:pt idx="6824">
                  <c:v>49.875660868931931</c:v>
                </c:pt>
                <c:pt idx="6825">
                  <c:v>66.973721572054401</c:v>
                </c:pt>
                <c:pt idx="6826">
                  <c:v>32.173800945412395</c:v>
                </c:pt>
                <c:pt idx="6827">
                  <c:v>61.721557980741643</c:v>
                </c:pt>
                <c:pt idx="6828">
                  <c:v>260.34037108006811</c:v>
                </c:pt>
                <c:pt idx="6829">
                  <c:v>68.606381677412855</c:v>
                </c:pt>
                <c:pt idx="6830">
                  <c:v>55.239556131830248</c:v>
                </c:pt>
                <c:pt idx="6831">
                  <c:v>36.759255500190989</c:v>
                </c:pt>
                <c:pt idx="6832">
                  <c:v>46.674719765848501</c:v>
                </c:pt>
                <c:pt idx="6833">
                  <c:v>49.821290233083737</c:v>
                </c:pt>
                <c:pt idx="6834">
                  <c:v>70.190936758719772</c:v>
                </c:pt>
                <c:pt idx="6835">
                  <c:v>57.68252909496514</c:v>
                </c:pt>
                <c:pt idx="6836">
                  <c:v>39.542110525756719</c:v>
                </c:pt>
                <c:pt idx="6837">
                  <c:v>263.82031160611149</c:v>
                </c:pt>
                <c:pt idx="6838">
                  <c:v>267.43517397301696</c:v>
                </c:pt>
                <c:pt idx="6839">
                  <c:v>33.626769794142007</c:v>
                </c:pt>
                <c:pt idx="6840">
                  <c:v>150.89520796904719</c:v>
                </c:pt>
                <c:pt idx="6841">
                  <c:v>264.01490277311075</c:v>
                </c:pt>
                <c:pt idx="6842">
                  <c:v>104.16881273404869</c:v>
                </c:pt>
                <c:pt idx="6843">
                  <c:v>17.515276907072348</c:v>
                </c:pt>
                <c:pt idx="6844">
                  <c:v>58.106573606528762</c:v>
                </c:pt>
                <c:pt idx="6845">
                  <c:v>63.963211688379154</c:v>
                </c:pt>
                <c:pt idx="6846">
                  <c:v>69.317702169133241</c:v>
                </c:pt>
                <c:pt idx="6847">
                  <c:v>35.773599823682005</c:v>
                </c:pt>
                <c:pt idx="6848">
                  <c:v>29.006647158444476</c:v>
                </c:pt>
                <c:pt idx="6849">
                  <c:v>277.1029665838883</c:v>
                </c:pt>
                <c:pt idx="6850">
                  <c:v>153.74497100579308</c:v>
                </c:pt>
                <c:pt idx="6851">
                  <c:v>32.041201239479484</c:v>
                </c:pt>
                <c:pt idx="6852">
                  <c:v>13.959220880761741</c:v>
                </c:pt>
                <c:pt idx="6853">
                  <c:v>29.882041588495809</c:v>
                </c:pt>
                <c:pt idx="6854">
                  <c:v>31.412945655989375</c:v>
                </c:pt>
                <c:pt idx="6855">
                  <c:v>34.553143192812925</c:v>
                </c:pt>
                <c:pt idx="6856">
                  <c:v>21.288723773976283</c:v>
                </c:pt>
                <c:pt idx="6857">
                  <c:v>12.709660463236599</c:v>
                </c:pt>
                <c:pt idx="6858">
                  <c:v>26.301382554754575</c:v>
                </c:pt>
                <c:pt idx="6859">
                  <c:v>38.585842645666503</c:v>
                </c:pt>
                <c:pt idx="6860">
                  <c:v>29.35076028643023</c:v>
                </c:pt>
                <c:pt idx="6861">
                  <c:v>249.18793401615244</c:v>
                </c:pt>
                <c:pt idx="6862">
                  <c:v>22.094599235696734</c:v>
                </c:pt>
                <c:pt idx="6863">
                  <c:v>27.563567558120237</c:v>
                </c:pt>
                <c:pt idx="6864">
                  <c:v>61.490631724534055</c:v>
                </c:pt>
                <c:pt idx="6865">
                  <c:v>116.49465215334256</c:v>
                </c:pt>
                <c:pt idx="6866">
                  <c:v>26.44315218945836</c:v>
                </c:pt>
                <c:pt idx="6867">
                  <c:v>36.800581275947117</c:v>
                </c:pt>
                <c:pt idx="6868">
                  <c:v>4.2295999225136391</c:v>
                </c:pt>
                <c:pt idx="6869">
                  <c:v>23.537989339404358</c:v>
                </c:pt>
                <c:pt idx="6870">
                  <c:v>-7.9517869593876682</c:v>
                </c:pt>
                <c:pt idx="6871">
                  <c:v>40.082567244100325</c:v>
                </c:pt>
                <c:pt idx="6872">
                  <c:v>114.95525220106055</c:v>
                </c:pt>
                <c:pt idx="6873">
                  <c:v>49.656878363573824</c:v>
                </c:pt>
                <c:pt idx="6874">
                  <c:v>264.9052783399888</c:v>
                </c:pt>
                <c:pt idx="6875">
                  <c:v>5.8716418320349781</c:v>
                </c:pt>
                <c:pt idx="6876">
                  <c:v>34.852224244767534</c:v>
                </c:pt>
                <c:pt idx="6877">
                  <c:v>66.923311122039422</c:v>
                </c:pt>
                <c:pt idx="6878">
                  <c:v>257.79103323090357</c:v>
                </c:pt>
                <c:pt idx="6879">
                  <c:v>28.60589334082562</c:v>
                </c:pt>
                <c:pt idx="6880">
                  <c:v>162.46490472170268</c:v>
                </c:pt>
                <c:pt idx="6881">
                  <c:v>12.928678745176315</c:v>
                </c:pt>
                <c:pt idx="6882">
                  <c:v>15.549959396249141</c:v>
                </c:pt>
                <c:pt idx="6883">
                  <c:v>39.664768632902273</c:v>
                </c:pt>
                <c:pt idx="6884">
                  <c:v>23.054628934979931</c:v>
                </c:pt>
                <c:pt idx="6885">
                  <c:v>12.247557165622283</c:v>
                </c:pt>
                <c:pt idx="6886">
                  <c:v>60.600700666234275</c:v>
                </c:pt>
                <c:pt idx="6887">
                  <c:v>40.960794433022926</c:v>
                </c:pt>
                <c:pt idx="6888">
                  <c:v>14.903526735776108</c:v>
                </c:pt>
                <c:pt idx="6889">
                  <c:v>18.038410171082038</c:v>
                </c:pt>
                <c:pt idx="6890">
                  <c:v>61.008332323680989</c:v>
                </c:pt>
                <c:pt idx="6891">
                  <c:v>72.972863279094057</c:v>
                </c:pt>
                <c:pt idx="6892">
                  <c:v>44.429480810955852</c:v>
                </c:pt>
                <c:pt idx="6893">
                  <c:v>32.618551420794716</c:v>
                </c:pt>
                <c:pt idx="6894">
                  <c:v>252.19944048061882</c:v>
                </c:pt>
                <c:pt idx="6895">
                  <c:v>23.277943788385212</c:v>
                </c:pt>
                <c:pt idx="6896">
                  <c:v>63.178734928152934</c:v>
                </c:pt>
                <c:pt idx="6897">
                  <c:v>24.263414277715938</c:v>
                </c:pt>
                <c:pt idx="6898">
                  <c:v>21.03943855854493</c:v>
                </c:pt>
                <c:pt idx="6899">
                  <c:v>25.625718793204502</c:v>
                </c:pt>
                <c:pt idx="6900">
                  <c:v>23.2131375252347</c:v>
                </c:pt>
                <c:pt idx="6901">
                  <c:v>12.139655524459226</c:v>
                </c:pt>
                <c:pt idx="6902">
                  <c:v>144.87764975419805</c:v>
                </c:pt>
                <c:pt idx="6903">
                  <c:v>45.127367890988495</c:v>
                </c:pt>
                <c:pt idx="6904">
                  <c:v>156.66688381809075</c:v>
                </c:pt>
                <c:pt idx="6905">
                  <c:v>165.09561415050206</c:v>
                </c:pt>
                <c:pt idx="6906">
                  <c:v>30.738570003222552</c:v>
                </c:pt>
                <c:pt idx="6907">
                  <c:v>65.931958938008961</c:v>
                </c:pt>
                <c:pt idx="6908">
                  <c:v>57.061104784258141</c:v>
                </c:pt>
                <c:pt idx="6909">
                  <c:v>146.92872395406152</c:v>
                </c:pt>
                <c:pt idx="6910">
                  <c:v>60.766386076873665</c:v>
                </c:pt>
                <c:pt idx="6911">
                  <c:v>35.349607796304632</c:v>
                </c:pt>
                <c:pt idx="6912">
                  <c:v>56.365376147687485</c:v>
                </c:pt>
                <c:pt idx="6913">
                  <c:v>36.385331853429697</c:v>
                </c:pt>
                <c:pt idx="6914">
                  <c:v>17.483992703961757</c:v>
                </c:pt>
                <c:pt idx="6915">
                  <c:v>25.926625324161627</c:v>
                </c:pt>
                <c:pt idx="6916">
                  <c:v>60.157743660325401</c:v>
                </c:pt>
                <c:pt idx="6917">
                  <c:v>14.610856683510507</c:v>
                </c:pt>
                <c:pt idx="6918">
                  <c:v>35.004281922444534</c:v>
                </c:pt>
                <c:pt idx="6919">
                  <c:v>68.152191334756822</c:v>
                </c:pt>
                <c:pt idx="6920">
                  <c:v>7.8708829880493134</c:v>
                </c:pt>
                <c:pt idx="6921">
                  <c:v>139.51682141008001</c:v>
                </c:pt>
                <c:pt idx="6922">
                  <c:v>20.659005470096911</c:v>
                </c:pt>
                <c:pt idx="6923">
                  <c:v>43.592703396757983</c:v>
                </c:pt>
                <c:pt idx="6924">
                  <c:v>23.097389249905522</c:v>
                </c:pt>
                <c:pt idx="6925">
                  <c:v>47.393236203973693</c:v>
                </c:pt>
                <c:pt idx="6926">
                  <c:v>45.75689850050771</c:v>
                </c:pt>
                <c:pt idx="6927">
                  <c:v>40.360254470226479</c:v>
                </c:pt>
                <c:pt idx="6928">
                  <c:v>41.109716393745131</c:v>
                </c:pt>
                <c:pt idx="6929">
                  <c:v>13.498289405363801</c:v>
                </c:pt>
                <c:pt idx="6930">
                  <c:v>69.560594405169454</c:v>
                </c:pt>
                <c:pt idx="6931">
                  <c:v>52.414841945556503</c:v>
                </c:pt>
                <c:pt idx="6932">
                  <c:v>37.019542217789578</c:v>
                </c:pt>
                <c:pt idx="6933">
                  <c:v>45.387446042146408</c:v>
                </c:pt>
                <c:pt idx="6934">
                  <c:v>58.879076659295038</c:v>
                </c:pt>
                <c:pt idx="6935">
                  <c:v>57.157622234977723</c:v>
                </c:pt>
                <c:pt idx="6936">
                  <c:v>74.693125775545511</c:v>
                </c:pt>
                <c:pt idx="6937">
                  <c:v>39.289585656157826</c:v>
                </c:pt>
                <c:pt idx="6938">
                  <c:v>45.420541827779104</c:v>
                </c:pt>
                <c:pt idx="6939">
                  <c:v>47.605552927656774</c:v>
                </c:pt>
                <c:pt idx="6940">
                  <c:v>23.310522783075612</c:v>
                </c:pt>
                <c:pt idx="6941">
                  <c:v>27.2795004730161</c:v>
                </c:pt>
                <c:pt idx="6942">
                  <c:v>42.925919326006557</c:v>
                </c:pt>
                <c:pt idx="6943">
                  <c:v>147.40450450137263</c:v>
                </c:pt>
                <c:pt idx="6944">
                  <c:v>132.71131290640892</c:v>
                </c:pt>
                <c:pt idx="6945">
                  <c:v>22.398432276222959</c:v>
                </c:pt>
                <c:pt idx="6946">
                  <c:v>30.891687386300102</c:v>
                </c:pt>
                <c:pt idx="6947">
                  <c:v>245.38003760490233</c:v>
                </c:pt>
                <c:pt idx="6948">
                  <c:v>29.184351774948414</c:v>
                </c:pt>
                <c:pt idx="6949">
                  <c:v>34.884871185935133</c:v>
                </c:pt>
                <c:pt idx="6950">
                  <c:v>47.115159220737112</c:v>
                </c:pt>
                <c:pt idx="6951">
                  <c:v>13.710828207136831</c:v>
                </c:pt>
                <c:pt idx="6952">
                  <c:v>42.362261434288399</c:v>
                </c:pt>
                <c:pt idx="6953">
                  <c:v>28.013357987000806</c:v>
                </c:pt>
                <c:pt idx="6954">
                  <c:v>9.1103487898964488</c:v>
                </c:pt>
                <c:pt idx="6955">
                  <c:v>40.610470432579007</c:v>
                </c:pt>
                <c:pt idx="6956">
                  <c:v>8.5458272628248544</c:v>
                </c:pt>
                <c:pt idx="6957">
                  <c:v>33.382736939751567</c:v>
                </c:pt>
                <c:pt idx="6958">
                  <c:v>51.612619172164777</c:v>
                </c:pt>
                <c:pt idx="6959">
                  <c:v>16.602045021270278</c:v>
                </c:pt>
                <c:pt idx="6960">
                  <c:v>14.19507082810375</c:v>
                </c:pt>
                <c:pt idx="6961">
                  <c:v>35.22902422506079</c:v>
                </c:pt>
                <c:pt idx="6962">
                  <c:v>271.4911978839429</c:v>
                </c:pt>
                <c:pt idx="6963">
                  <c:v>150.35071241394365</c:v>
                </c:pt>
                <c:pt idx="6964">
                  <c:v>22.112668665848201</c:v>
                </c:pt>
                <c:pt idx="6965">
                  <c:v>23.51655266469804</c:v>
                </c:pt>
                <c:pt idx="6966">
                  <c:v>140.66524448564681</c:v>
                </c:pt>
                <c:pt idx="6967">
                  <c:v>33.294484372227899</c:v>
                </c:pt>
                <c:pt idx="6968">
                  <c:v>26.672457068052179</c:v>
                </c:pt>
                <c:pt idx="6969">
                  <c:v>21.866871434825313</c:v>
                </c:pt>
                <c:pt idx="6970">
                  <c:v>29.282225349626263</c:v>
                </c:pt>
                <c:pt idx="6971">
                  <c:v>19.427824412377031</c:v>
                </c:pt>
                <c:pt idx="6972">
                  <c:v>22.311426792241544</c:v>
                </c:pt>
                <c:pt idx="6973">
                  <c:v>263.75153900697103</c:v>
                </c:pt>
                <c:pt idx="6974">
                  <c:v>145.45325798797109</c:v>
                </c:pt>
                <c:pt idx="6975">
                  <c:v>37.60235839792464</c:v>
                </c:pt>
                <c:pt idx="6976">
                  <c:v>24.874152238032732</c:v>
                </c:pt>
                <c:pt idx="6977">
                  <c:v>27.42332884492852</c:v>
                </c:pt>
                <c:pt idx="6978">
                  <c:v>38.268111693381378</c:v>
                </c:pt>
                <c:pt idx="6979">
                  <c:v>23.714779398519543</c:v>
                </c:pt>
                <c:pt idx="6980">
                  <c:v>18.426702862745483</c:v>
                </c:pt>
                <c:pt idx="6981">
                  <c:v>145.07085430371671</c:v>
                </c:pt>
                <c:pt idx="6982">
                  <c:v>70.934988850561993</c:v>
                </c:pt>
                <c:pt idx="6983">
                  <c:v>32.681710643684141</c:v>
                </c:pt>
                <c:pt idx="6984">
                  <c:v>17.289119636268893</c:v>
                </c:pt>
                <c:pt idx="6985">
                  <c:v>22.788148642489229</c:v>
                </c:pt>
                <c:pt idx="6986">
                  <c:v>31.332793295948012</c:v>
                </c:pt>
                <c:pt idx="6987">
                  <c:v>55.692348194710632</c:v>
                </c:pt>
                <c:pt idx="6988">
                  <c:v>36.485877044704353</c:v>
                </c:pt>
                <c:pt idx="6989">
                  <c:v>26.712127008709505</c:v>
                </c:pt>
                <c:pt idx="6990">
                  <c:v>21.650929998492781</c:v>
                </c:pt>
                <c:pt idx="6991">
                  <c:v>55.800198575663941</c:v>
                </c:pt>
                <c:pt idx="6992">
                  <c:v>53.139648097846404</c:v>
                </c:pt>
                <c:pt idx="6993">
                  <c:v>255.87931735620953</c:v>
                </c:pt>
                <c:pt idx="6994">
                  <c:v>31.498358379373141</c:v>
                </c:pt>
                <c:pt idx="6995">
                  <c:v>20.506600547154257</c:v>
                </c:pt>
                <c:pt idx="6996">
                  <c:v>7.3725538459984818</c:v>
                </c:pt>
                <c:pt idx="6997">
                  <c:v>56.201717086285825</c:v>
                </c:pt>
                <c:pt idx="6998">
                  <c:v>32.62719622676282</c:v>
                </c:pt>
                <c:pt idx="6999">
                  <c:v>267.43638390648954</c:v>
                </c:pt>
                <c:pt idx="7000">
                  <c:v>15.759312713651255</c:v>
                </c:pt>
                <c:pt idx="7001">
                  <c:v>36.515234439938141</c:v>
                </c:pt>
                <c:pt idx="7002">
                  <c:v>26.422515875074076</c:v>
                </c:pt>
                <c:pt idx="7003">
                  <c:v>44.287545963353409</c:v>
                </c:pt>
                <c:pt idx="7004">
                  <c:v>32.239138895877844</c:v>
                </c:pt>
                <c:pt idx="7005">
                  <c:v>24.929916094442007</c:v>
                </c:pt>
                <c:pt idx="7006">
                  <c:v>20.12691143384118</c:v>
                </c:pt>
                <c:pt idx="7007">
                  <c:v>27.203095677891163</c:v>
                </c:pt>
                <c:pt idx="7008">
                  <c:v>253.64307455494281</c:v>
                </c:pt>
                <c:pt idx="7009">
                  <c:v>14.090625087320811</c:v>
                </c:pt>
                <c:pt idx="7010">
                  <c:v>35.999984784111199</c:v>
                </c:pt>
                <c:pt idx="7011">
                  <c:v>13.258621465578099</c:v>
                </c:pt>
                <c:pt idx="7012">
                  <c:v>18.41760681592833</c:v>
                </c:pt>
                <c:pt idx="7013">
                  <c:v>7.2490220917771389</c:v>
                </c:pt>
                <c:pt idx="7014">
                  <c:v>120.21230101050817</c:v>
                </c:pt>
                <c:pt idx="7015">
                  <c:v>19.670172371040987</c:v>
                </c:pt>
                <c:pt idx="7016">
                  <c:v>256.97670140515112</c:v>
                </c:pt>
                <c:pt idx="7017">
                  <c:v>270.0275448565784</c:v>
                </c:pt>
                <c:pt idx="7018">
                  <c:v>31.529759677868334</c:v>
                </c:pt>
                <c:pt idx="7019">
                  <c:v>25.211871780271945</c:v>
                </c:pt>
                <c:pt idx="7020">
                  <c:v>42.804660743628418</c:v>
                </c:pt>
                <c:pt idx="7021">
                  <c:v>41.026217181063636</c:v>
                </c:pt>
                <c:pt idx="7022">
                  <c:v>22.145634695487121</c:v>
                </c:pt>
                <c:pt idx="7023">
                  <c:v>38.708521055548132</c:v>
                </c:pt>
                <c:pt idx="7024">
                  <c:v>57.224359742756349</c:v>
                </c:pt>
                <c:pt idx="7025">
                  <c:v>20.517422116315267</c:v>
                </c:pt>
                <c:pt idx="7026">
                  <c:v>16.678820935982984</c:v>
                </c:pt>
                <c:pt idx="7027">
                  <c:v>46.758230672705714</c:v>
                </c:pt>
                <c:pt idx="7028">
                  <c:v>49.352598512976975</c:v>
                </c:pt>
                <c:pt idx="7029">
                  <c:v>56.454478946003086</c:v>
                </c:pt>
                <c:pt idx="7030">
                  <c:v>53.287751143075312</c:v>
                </c:pt>
                <c:pt idx="7031">
                  <c:v>48.355687934349668</c:v>
                </c:pt>
                <c:pt idx="7032">
                  <c:v>41.107766426273216</c:v>
                </c:pt>
                <c:pt idx="7033">
                  <c:v>49.3753591439893</c:v>
                </c:pt>
                <c:pt idx="7034">
                  <c:v>51.598254789525797</c:v>
                </c:pt>
                <c:pt idx="7035">
                  <c:v>28.83280194783671</c:v>
                </c:pt>
                <c:pt idx="7036">
                  <c:v>61.176035879262784</c:v>
                </c:pt>
                <c:pt idx="7037">
                  <c:v>73.710089969966447</c:v>
                </c:pt>
                <c:pt idx="7038">
                  <c:v>68.342794727361962</c:v>
                </c:pt>
                <c:pt idx="7039">
                  <c:v>35.138374696069249</c:v>
                </c:pt>
                <c:pt idx="7040">
                  <c:v>31.296831963639796</c:v>
                </c:pt>
                <c:pt idx="7041">
                  <c:v>8.7325148180631196</c:v>
                </c:pt>
                <c:pt idx="7042">
                  <c:v>36.267744381734175</c:v>
                </c:pt>
                <c:pt idx="7043">
                  <c:v>25.523500267549434</c:v>
                </c:pt>
                <c:pt idx="7044">
                  <c:v>8.5511036634987718</c:v>
                </c:pt>
                <c:pt idx="7045">
                  <c:v>252.66449385092628</c:v>
                </c:pt>
                <c:pt idx="7046">
                  <c:v>45.669634062278824</c:v>
                </c:pt>
                <c:pt idx="7047">
                  <c:v>29.605561990178675</c:v>
                </c:pt>
                <c:pt idx="7048">
                  <c:v>22.690859070499641</c:v>
                </c:pt>
                <c:pt idx="7049">
                  <c:v>62.953423452054516</c:v>
                </c:pt>
                <c:pt idx="7050">
                  <c:v>32.15860219288151</c:v>
                </c:pt>
                <c:pt idx="7051">
                  <c:v>38.393595077668856</c:v>
                </c:pt>
                <c:pt idx="7052">
                  <c:v>267.29155194390813</c:v>
                </c:pt>
                <c:pt idx="7053">
                  <c:v>62.798743209191812</c:v>
                </c:pt>
                <c:pt idx="7054">
                  <c:v>258.41887592611766</c:v>
                </c:pt>
                <c:pt idx="7055">
                  <c:v>60.708468825010044</c:v>
                </c:pt>
                <c:pt idx="7056">
                  <c:v>13.928317056263484</c:v>
                </c:pt>
                <c:pt idx="7057">
                  <c:v>38.966485884688048</c:v>
                </c:pt>
                <c:pt idx="7058">
                  <c:v>45.422589551953216</c:v>
                </c:pt>
                <c:pt idx="7059">
                  <c:v>52.748242395137353</c:v>
                </c:pt>
                <c:pt idx="7060">
                  <c:v>45.533880864161297</c:v>
                </c:pt>
                <c:pt idx="7061">
                  <c:v>40.235926121704622</c:v>
                </c:pt>
                <c:pt idx="7062">
                  <c:v>56.663399670469175</c:v>
                </c:pt>
                <c:pt idx="7063">
                  <c:v>38.689387134197908</c:v>
                </c:pt>
                <c:pt idx="7064">
                  <c:v>49.130800464262514</c:v>
                </c:pt>
                <c:pt idx="7065">
                  <c:v>46.013482391836632</c:v>
                </c:pt>
                <c:pt idx="7066">
                  <c:v>55.493331104114638</c:v>
                </c:pt>
                <c:pt idx="7067">
                  <c:v>49.343566969619062</c:v>
                </c:pt>
                <c:pt idx="7068">
                  <c:v>37.656660994656399</c:v>
                </c:pt>
                <c:pt idx="7069">
                  <c:v>25.217568289305447</c:v>
                </c:pt>
                <c:pt idx="7070">
                  <c:v>13.061817046084039</c:v>
                </c:pt>
                <c:pt idx="7071">
                  <c:v>24.154995669319291</c:v>
                </c:pt>
                <c:pt idx="7072">
                  <c:v>27.621446459528016</c:v>
                </c:pt>
                <c:pt idx="7073">
                  <c:v>31.409959966290629</c:v>
                </c:pt>
                <c:pt idx="7074">
                  <c:v>30.366924681904877</c:v>
                </c:pt>
                <c:pt idx="7075">
                  <c:v>7.8275195357042122</c:v>
                </c:pt>
                <c:pt idx="7076">
                  <c:v>12.784741542477578</c:v>
                </c:pt>
                <c:pt idx="7077">
                  <c:v>13.534609623176964</c:v>
                </c:pt>
                <c:pt idx="7078">
                  <c:v>19.400860675192074</c:v>
                </c:pt>
                <c:pt idx="7079">
                  <c:v>17.144571757768954</c:v>
                </c:pt>
                <c:pt idx="7080">
                  <c:v>28.12363655505381</c:v>
                </c:pt>
                <c:pt idx="7081">
                  <c:v>38.573153120454208</c:v>
                </c:pt>
                <c:pt idx="7082">
                  <c:v>51.143569352227686</c:v>
                </c:pt>
                <c:pt idx="7083">
                  <c:v>61.838781346736091</c:v>
                </c:pt>
                <c:pt idx="7084">
                  <c:v>262.72229118921348</c:v>
                </c:pt>
                <c:pt idx="7085">
                  <c:v>26.704358102063843</c:v>
                </c:pt>
                <c:pt idx="7086">
                  <c:v>22.786734053765262</c:v>
                </c:pt>
                <c:pt idx="7087">
                  <c:v>22.529952697807367</c:v>
                </c:pt>
                <c:pt idx="7088">
                  <c:v>245.892981802734</c:v>
                </c:pt>
                <c:pt idx="7089">
                  <c:v>151.53739735551295</c:v>
                </c:pt>
                <c:pt idx="7090">
                  <c:v>35.918124466006397</c:v>
                </c:pt>
                <c:pt idx="7091">
                  <c:v>21.692946550584949</c:v>
                </c:pt>
                <c:pt idx="7092">
                  <c:v>48.504210240629554</c:v>
                </c:pt>
                <c:pt idx="7093">
                  <c:v>42.411259126296216</c:v>
                </c:pt>
                <c:pt idx="7094">
                  <c:v>27.382016020659247</c:v>
                </c:pt>
                <c:pt idx="7095">
                  <c:v>57.635551480824887</c:v>
                </c:pt>
                <c:pt idx="7096">
                  <c:v>38.249689565793545</c:v>
                </c:pt>
                <c:pt idx="7097">
                  <c:v>10.751640897126983</c:v>
                </c:pt>
                <c:pt idx="7098">
                  <c:v>19.481434457289403</c:v>
                </c:pt>
                <c:pt idx="7099">
                  <c:v>23.863096160809096</c:v>
                </c:pt>
                <c:pt idx="7100">
                  <c:v>5.3368441016026331</c:v>
                </c:pt>
                <c:pt idx="7101">
                  <c:v>6.2685270639666335</c:v>
                </c:pt>
                <c:pt idx="7102">
                  <c:v>37.004056523032489</c:v>
                </c:pt>
                <c:pt idx="7103">
                  <c:v>24.261306893821509</c:v>
                </c:pt>
                <c:pt idx="7104">
                  <c:v>19.411411757696499</c:v>
                </c:pt>
                <c:pt idx="7105">
                  <c:v>35.053067225737131</c:v>
                </c:pt>
                <c:pt idx="7106">
                  <c:v>37.726688696134651</c:v>
                </c:pt>
                <c:pt idx="7107">
                  <c:v>33.158943930553015</c:v>
                </c:pt>
                <c:pt idx="7108">
                  <c:v>41.754351389607706</c:v>
                </c:pt>
                <c:pt idx="7109">
                  <c:v>30.602337424395081</c:v>
                </c:pt>
                <c:pt idx="7110">
                  <c:v>150.47754797083508</c:v>
                </c:pt>
                <c:pt idx="7111">
                  <c:v>17.803708941479385</c:v>
                </c:pt>
                <c:pt idx="7112">
                  <c:v>146.02033363631887</c:v>
                </c:pt>
                <c:pt idx="7113">
                  <c:v>26.022271545924752</c:v>
                </c:pt>
                <c:pt idx="7114">
                  <c:v>55.133615272568484</c:v>
                </c:pt>
                <c:pt idx="7115">
                  <c:v>58.620242326611049</c:v>
                </c:pt>
                <c:pt idx="7116">
                  <c:v>52.065487386324868</c:v>
                </c:pt>
                <c:pt idx="7117">
                  <c:v>33.127194687992422</c:v>
                </c:pt>
                <c:pt idx="7118">
                  <c:v>149.66660133027875</c:v>
                </c:pt>
                <c:pt idx="7119">
                  <c:v>35.345086537227452</c:v>
                </c:pt>
                <c:pt idx="7120">
                  <c:v>21.550555594712907</c:v>
                </c:pt>
                <c:pt idx="7121">
                  <c:v>37.533550015048711</c:v>
                </c:pt>
                <c:pt idx="7122">
                  <c:v>23.773315214931557</c:v>
                </c:pt>
                <c:pt idx="7123">
                  <c:v>34.717468516436611</c:v>
                </c:pt>
                <c:pt idx="7124">
                  <c:v>25.13982621803148</c:v>
                </c:pt>
                <c:pt idx="7125">
                  <c:v>27.886836998590091</c:v>
                </c:pt>
                <c:pt idx="7126">
                  <c:v>267.19764038593627</c:v>
                </c:pt>
                <c:pt idx="7127">
                  <c:v>10.0784586308193</c:v>
                </c:pt>
                <c:pt idx="7128">
                  <c:v>17.307861448097938</c:v>
                </c:pt>
                <c:pt idx="7129">
                  <c:v>24.149934057785114</c:v>
                </c:pt>
                <c:pt idx="7130">
                  <c:v>266.27722491161057</c:v>
                </c:pt>
                <c:pt idx="7131">
                  <c:v>27.380993515633229</c:v>
                </c:pt>
                <c:pt idx="7132">
                  <c:v>23.267166977388808</c:v>
                </c:pt>
                <c:pt idx="7133">
                  <c:v>20.05264317738067</c:v>
                </c:pt>
                <c:pt idx="7134">
                  <c:v>34.17041327039496</c:v>
                </c:pt>
                <c:pt idx="7135">
                  <c:v>54.898910855246825</c:v>
                </c:pt>
                <c:pt idx="7136">
                  <c:v>55.459678981366508</c:v>
                </c:pt>
                <c:pt idx="7137">
                  <c:v>47.849341095509729</c:v>
                </c:pt>
                <c:pt idx="7138">
                  <c:v>32.183617644335037</c:v>
                </c:pt>
                <c:pt idx="7139">
                  <c:v>57.435199642802999</c:v>
                </c:pt>
                <c:pt idx="7140">
                  <c:v>39.950130418500066</c:v>
                </c:pt>
                <c:pt idx="7141">
                  <c:v>14.432072051577341</c:v>
                </c:pt>
                <c:pt idx="7142">
                  <c:v>25.24828113432789</c:v>
                </c:pt>
                <c:pt idx="7143">
                  <c:v>32.432723751732915</c:v>
                </c:pt>
                <c:pt idx="7144">
                  <c:v>19.922365111092013</c:v>
                </c:pt>
                <c:pt idx="7145">
                  <c:v>15.219814751053949</c:v>
                </c:pt>
                <c:pt idx="7146">
                  <c:v>26.734925305848492</c:v>
                </c:pt>
                <c:pt idx="7147">
                  <c:v>33.107184180641305</c:v>
                </c:pt>
                <c:pt idx="7148">
                  <c:v>138.18488406078166</c:v>
                </c:pt>
                <c:pt idx="7149">
                  <c:v>34.291463005241134</c:v>
                </c:pt>
                <c:pt idx="7150">
                  <c:v>144.91831890474256</c:v>
                </c:pt>
                <c:pt idx="7151">
                  <c:v>46.071023570949272</c:v>
                </c:pt>
                <c:pt idx="7152">
                  <c:v>28.495643418295757</c:v>
                </c:pt>
                <c:pt idx="7153">
                  <c:v>24.741399285568718</c:v>
                </c:pt>
                <c:pt idx="7154">
                  <c:v>35.84450299014317</c:v>
                </c:pt>
                <c:pt idx="7155">
                  <c:v>36.823591670244042</c:v>
                </c:pt>
                <c:pt idx="7156">
                  <c:v>39.092686329254015</c:v>
                </c:pt>
                <c:pt idx="7157">
                  <c:v>14.771165430374634</c:v>
                </c:pt>
                <c:pt idx="7158">
                  <c:v>154.77844423360881</c:v>
                </c:pt>
                <c:pt idx="7159">
                  <c:v>146.45371384261833</c:v>
                </c:pt>
                <c:pt idx="7160">
                  <c:v>21.501459648455842</c:v>
                </c:pt>
                <c:pt idx="7161">
                  <c:v>119.67579316141959</c:v>
                </c:pt>
                <c:pt idx="7162">
                  <c:v>23.620066794583352</c:v>
                </c:pt>
                <c:pt idx="7163">
                  <c:v>5.5829361671873023</c:v>
                </c:pt>
                <c:pt idx="7164">
                  <c:v>11.968530062514072</c:v>
                </c:pt>
                <c:pt idx="7165">
                  <c:v>23.866199665768058</c:v>
                </c:pt>
                <c:pt idx="7166">
                  <c:v>7.0541006851620409</c:v>
                </c:pt>
                <c:pt idx="7167">
                  <c:v>18.861961865411843</c:v>
                </c:pt>
                <c:pt idx="7168">
                  <c:v>10.850269549501975</c:v>
                </c:pt>
                <c:pt idx="7169">
                  <c:v>23.262228325481544</c:v>
                </c:pt>
                <c:pt idx="7170">
                  <c:v>11.463358937702077</c:v>
                </c:pt>
                <c:pt idx="7171">
                  <c:v>35.602479912009514</c:v>
                </c:pt>
                <c:pt idx="7172">
                  <c:v>64.85934278705723</c:v>
                </c:pt>
                <c:pt idx="7173">
                  <c:v>14.549853614800165</c:v>
                </c:pt>
                <c:pt idx="7174">
                  <c:v>31.452074153792925</c:v>
                </c:pt>
                <c:pt idx="7175">
                  <c:v>37.755622135119779</c:v>
                </c:pt>
                <c:pt idx="7176">
                  <c:v>31.068985139569168</c:v>
                </c:pt>
                <c:pt idx="7177">
                  <c:v>34.749453701880768</c:v>
                </c:pt>
                <c:pt idx="7178">
                  <c:v>37.707371731075632</c:v>
                </c:pt>
                <c:pt idx="7179">
                  <c:v>27.657656847485459</c:v>
                </c:pt>
                <c:pt idx="7180">
                  <c:v>23.66942567835131</c:v>
                </c:pt>
                <c:pt idx="7181">
                  <c:v>28.354442448305761</c:v>
                </c:pt>
                <c:pt idx="7182">
                  <c:v>14.332887965979801</c:v>
                </c:pt>
                <c:pt idx="7183">
                  <c:v>252.50429337208266</c:v>
                </c:pt>
                <c:pt idx="7184">
                  <c:v>57.818540057058271</c:v>
                </c:pt>
                <c:pt idx="7185">
                  <c:v>160.47125746681456</c:v>
                </c:pt>
                <c:pt idx="7186">
                  <c:v>248.66797850942757</c:v>
                </c:pt>
                <c:pt idx="7187">
                  <c:v>145.54985259096762</c:v>
                </c:pt>
                <c:pt idx="7188">
                  <c:v>13.385288998677963</c:v>
                </c:pt>
                <c:pt idx="7189">
                  <c:v>11.165093434970656</c:v>
                </c:pt>
                <c:pt idx="7190">
                  <c:v>24.42703011899291</c:v>
                </c:pt>
                <c:pt idx="7191">
                  <c:v>17.963635487731434</c:v>
                </c:pt>
                <c:pt idx="7192">
                  <c:v>146.70336575838138</c:v>
                </c:pt>
                <c:pt idx="7193">
                  <c:v>149.90368606840366</c:v>
                </c:pt>
                <c:pt idx="7194">
                  <c:v>143.01634434230527</c:v>
                </c:pt>
                <c:pt idx="7195">
                  <c:v>158.98195528720311</c:v>
                </c:pt>
                <c:pt idx="7196">
                  <c:v>51.85363945554414</c:v>
                </c:pt>
                <c:pt idx="7197">
                  <c:v>45.519411892051721</c:v>
                </c:pt>
                <c:pt idx="7198">
                  <c:v>17.215181037953524</c:v>
                </c:pt>
                <c:pt idx="7199">
                  <c:v>24.35349590980238</c:v>
                </c:pt>
                <c:pt idx="7200">
                  <c:v>28.640181631412922</c:v>
                </c:pt>
                <c:pt idx="7201">
                  <c:v>55.962032107466925</c:v>
                </c:pt>
                <c:pt idx="7202">
                  <c:v>136.53733848409249</c:v>
                </c:pt>
                <c:pt idx="7203">
                  <c:v>142.34829387443338</c:v>
                </c:pt>
                <c:pt idx="7204">
                  <c:v>133.86280572354286</c:v>
                </c:pt>
                <c:pt idx="7205">
                  <c:v>153.11919807686076</c:v>
                </c:pt>
                <c:pt idx="7206">
                  <c:v>161.38027102618787</c:v>
                </c:pt>
                <c:pt idx="7207">
                  <c:v>37.374851495529754</c:v>
                </c:pt>
                <c:pt idx="7208">
                  <c:v>22.772646887066649</c:v>
                </c:pt>
                <c:pt idx="7209">
                  <c:v>26.430052056832245</c:v>
                </c:pt>
                <c:pt idx="7210">
                  <c:v>11.611826437455052</c:v>
                </c:pt>
                <c:pt idx="7211">
                  <c:v>30.97330855806748</c:v>
                </c:pt>
                <c:pt idx="7212">
                  <c:v>28.424173947519854</c:v>
                </c:pt>
                <c:pt idx="7213">
                  <c:v>19.366508153955522</c:v>
                </c:pt>
                <c:pt idx="7214">
                  <c:v>13.519963715726103</c:v>
                </c:pt>
                <c:pt idx="7215">
                  <c:v>36.883495390362306</c:v>
                </c:pt>
                <c:pt idx="7216">
                  <c:v>45.441793900269488</c:v>
                </c:pt>
                <c:pt idx="7217">
                  <c:v>269.94401522941632</c:v>
                </c:pt>
                <c:pt idx="7218">
                  <c:v>264.84318780754654</c:v>
                </c:pt>
                <c:pt idx="7219">
                  <c:v>243.69918442914806</c:v>
                </c:pt>
                <c:pt idx="7220">
                  <c:v>52.368338801125461</c:v>
                </c:pt>
                <c:pt idx="7221">
                  <c:v>51.79338284919546</c:v>
                </c:pt>
                <c:pt idx="7222">
                  <c:v>33.30769276018809</c:v>
                </c:pt>
                <c:pt idx="7223">
                  <c:v>30.844798581233267</c:v>
                </c:pt>
                <c:pt idx="7224">
                  <c:v>37.539226294548314</c:v>
                </c:pt>
                <c:pt idx="7225">
                  <c:v>50.404225702463947</c:v>
                </c:pt>
                <c:pt idx="7226">
                  <c:v>65.794021602706593</c:v>
                </c:pt>
                <c:pt idx="7227">
                  <c:v>30.448742626368826</c:v>
                </c:pt>
                <c:pt idx="7228">
                  <c:v>17.395205906458514</c:v>
                </c:pt>
                <c:pt idx="7229">
                  <c:v>17.80522386808267</c:v>
                </c:pt>
                <c:pt idx="7230">
                  <c:v>21.860929341214121</c:v>
                </c:pt>
                <c:pt idx="7231">
                  <c:v>267.11519604998949</c:v>
                </c:pt>
                <c:pt idx="7232">
                  <c:v>63.424432535119436</c:v>
                </c:pt>
                <c:pt idx="7233">
                  <c:v>148.14847160344939</c:v>
                </c:pt>
                <c:pt idx="7234">
                  <c:v>256.19457783868296</c:v>
                </c:pt>
                <c:pt idx="7235">
                  <c:v>142.98069610298481</c:v>
                </c:pt>
                <c:pt idx="7236">
                  <c:v>40.50098274322194</c:v>
                </c:pt>
                <c:pt idx="7237">
                  <c:v>20.178115118955716</c:v>
                </c:pt>
                <c:pt idx="7238">
                  <c:v>9.9958083690219439</c:v>
                </c:pt>
                <c:pt idx="7239">
                  <c:v>249.61012770446047</c:v>
                </c:pt>
                <c:pt idx="7240">
                  <c:v>50.690005311120323</c:v>
                </c:pt>
                <c:pt idx="7241">
                  <c:v>54.922262408727129</c:v>
                </c:pt>
                <c:pt idx="7242">
                  <c:v>55.608215948235824</c:v>
                </c:pt>
                <c:pt idx="7243">
                  <c:v>27.826911898286049</c:v>
                </c:pt>
                <c:pt idx="7244">
                  <c:v>66.766900740367873</c:v>
                </c:pt>
                <c:pt idx="7245">
                  <c:v>105.048582748474</c:v>
                </c:pt>
                <c:pt idx="7246">
                  <c:v>64.832169563035848</c:v>
                </c:pt>
                <c:pt idx="7247">
                  <c:v>35.766479235284777</c:v>
                </c:pt>
                <c:pt idx="7248">
                  <c:v>36.985853673174901</c:v>
                </c:pt>
                <c:pt idx="7249">
                  <c:v>15.560347246615597</c:v>
                </c:pt>
                <c:pt idx="7250">
                  <c:v>22.69750439849836</c:v>
                </c:pt>
                <c:pt idx="7251">
                  <c:v>35.546939033135281</c:v>
                </c:pt>
                <c:pt idx="7252">
                  <c:v>32.063108017610517</c:v>
                </c:pt>
                <c:pt idx="7253">
                  <c:v>39.075119219700483</c:v>
                </c:pt>
                <c:pt idx="7254">
                  <c:v>54.417179605005693</c:v>
                </c:pt>
                <c:pt idx="7255">
                  <c:v>17.980875817034899</c:v>
                </c:pt>
                <c:pt idx="7256">
                  <c:v>41.533110836706499</c:v>
                </c:pt>
                <c:pt idx="7257">
                  <c:v>21.762633579520681</c:v>
                </c:pt>
                <c:pt idx="7258">
                  <c:v>22.155778044142295</c:v>
                </c:pt>
                <c:pt idx="7259">
                  <c:v>34.672807333329267</c:v>
                </c:pt>
                <c:pt idx="7260">
                  <c:v>40.800202855312826</c:v>
                </c:pt>
                <c:pt idx="7261">
                  <c:v>12.85296330586514</c:v>
                </c:pt>
                <c:pt idx="7262">
                  <c:v>266.11348264785278</c:v>
                </c:pt>
                <c:pt idx="7263">
                  <c:v>50.703194259424762</c:v>
                </c:pt>
                <c:pt idx="7264">
                  <c:v>15.223661130651747</c:v>
                </c:pt>
                <c:pt idx="7265">
                  <c:v>262.55388288327174</c:v>
                </c:pt>
                <c:pt idx="7266">
                  <c:v>15.75336319039549</c:v>
                </c:pt>
                <c:pt idx="7267">
                  <c:v>52.610798368693764</c:v>
                </c:pt>
                <c:pt idx="7268">
                  <c:v>68.844518231146637</c:v>
                </c:pt>
                <c:pt idx="7269">
                  <c:v>233.51428844929259</c:v>
                </c:pt>
                <c:pt idx="7270">
                  <c:v>54.783412401515818</c:v>
                </c:pt>
                <c:pt idx="7271">
                  <c:v>136.77064218585937</c:v>
                </c:pt>
                <c:pt idx="7272">
                  <c:v>30.065572526215661</c:v>
                </c:pt>
                <c:pt idx="7273">
                  <c:v>50.103190708142165</c:v>
                </c:pt>
                <c:pt idx="7274">
                  <c:v>26.119269306997502</c:v>
                </c:pt>
                <c:pt idx="7275">
                  <c:v>2.6543023609524781</c:v>
                </c:pt>
                <c:pt idx="7276">
                  <c:v>7.5033038757316142</c:v>
                </c:pt>
                <c:pt idx="7277">
                  <c:v>33.505501535571902</c:v>
                </c:pt>
                <c:pt idx="7278">
                  <c:v>40.973029398805025</c:v>
                </c:pt>
                <c:pt idx="7279">
                  <c:v>55.490990749558328</c:v>
                </c:pt>
                <c:pt idx="7280">
                  <c:v>58.371172147627675</c:v>
                </c:pt>
                <c:pt idx="7281">
                  <c:v>6.5731303604750266</c:v>
                </c:pt>
                <c:pt idx="7282">
                  <c:v>57.074883938626357</c:v>
                </c:pt>
                <c:pt idx="7283">
                  <c:v>56.514986654119227</c:v>
                </c:pt>
                <c:pt idx="7284">
                  <c:v>27.188887576861113</c:v>
                </c:pt>
                <c:pt idx="7285">
                  <c:v>42.706004213465143</c:v>
                </c:pt>
                <c:pt idx="7286">
                  <c:v>51.353598780434616</c:v>
                </c:pt>
                <c:pt idx="7287">
                  <c:v>45.068140918821037</c:v>
                </c:pt>
                <c:pt idx="7288">
                  <c:v>58.545684631224596</c:v>
                </c:pt>
                <c:pt idx="7289">
                  <c:v>60.826782459763493</c:v>
                </c:pt>
                <c:pt idx="7290">
                  <c:v>68.791077828624736</c:v>
                </c:pt>
                <c:pt idx="7291">
                  <c:v>43.542713500413313</c:v>
                </c:pt>
                <c:pt idx="7292">
                  <c:v>47.454548945541852</c:v>
                </c:pt>
                <c:pt idx="7293">
                  <c:v>51.13009214773119</c:v>
                </c:pt>
                <c:pt idx="7294">
                  <c:v>33.962748671471523</c:v>
                </c:pt>
                <c:pt idx="7295">
                  <c:v>54.440402837736478</c:v>
                </c:pt>
                <c:pt idx="7296">
                  <c:v>45.100939843623856</c:v>
                </c:pt>
                <c:pt idx="7297">
                  <c:v>17.020206209410517</c:v>
                </c:pt>
                <c:pt idx="7298">
                  <c:v>27.400704335841922</c:v>
                </c:pt>
                <c:pt idx="7299">
                  <c:v>12.95304418638441</c:v>
                </c:pt>
                <c:pt idx="7300">
                  <c:v>32.076471288048836</c:v>
                </c:pt>
                <c:pt idx="7301">
                  <c:v>160.92052891056701</c:v>
                </c:pt>
                <c:pt idx="7302">
                  <c:v>31.270955196648991</c:v>
                </c:pt>
                <c:pt idx="7303">
                  <c:v>29.658968635272416</c:v>
                </c:pt>
                <c:pt idx="7304">
                  <c:v>11.928227459924104</c:v>
                </c:pt>
                <c:pt idx="7305">
                  <c:v>36.272366500985939</c:v>
                </c:pt>
                <c:pt idx="7306">
                  <c:v>263.3733057579235</c:v>
                </c:pt>
                <c:pt idx="7307">
                  <c:v>33.098209455159079</c:v>
                </c:pt>
                <c:pt idx="7308">
                  <c:v>41.997557046883465</c:v>
                </c:pt>
                <c:pt idx="7309">
                  <c:v>46.790809832455942</c:v>
                </c:pt>
                <c:pt idx="7310">
                  <c:v>32.888939644970677</c:v>
                </c:pt>
                <c:pt idx="7311">
                  <c:v>19.636251835662222</c:v>
                </c:pt>
                <c:pt idx="7312">
                  <c:v>40.873330182342649</c:v>
                </c:pt>
                <c:pt idx="7313">
                  <c:v>134.53870649280873</c:v>
                </c:pt>
                <c:pt idx="7314">
                  <c:v>151.87874941767853</c:v>
                </c:pt>
                <c:pt idx="7315">
                  <c:v>140.9311675546833</c:v>
                </c:pt>
                <c:pt idx="7316">
                  <c:v>9.8672160849072519</c:v>
                </c:pt>
                <c:pt idx="7317">
                  <c:v>12.713113617310142</c:v>
                </c:pt>
                <c:pt idx="7318">
                  <c:v>32.034609370652021</c:v>
                </c:pt>
                <c:pt idx="7319">
                  <c:v>27.448213609668212</c:v>
                </c:pt>
                <c:pt idx="7320">
                  <c:v>2.9277455198494771</c:v>
                </c:pt>
                <c:pt idx="7321">
                  <c:v>12.769026309337622</c:v>
                </c:pt>
                <c:pt idx="7322">
                  <c:v>25.768246447997139</c:v>
                </c:pt>
                <c:pt idx="7323">
                  <c:v>11.647288773698355</c:v>
                </c:pt>
                <c:pt idx="7324">
                  <c:v>55.602999364310975</c:v>
                </c:pt>
                <c:pt idx="7325">
                  <c:v>60.595110401071764</c:v>
                </c:pt>
                <c:pt idx="7326">
                  <c:v>47.628555179872862</c:v>
                </c:pt>
                <c:pt idx="7327">
                  <c:v>18.448657984047486</c:v>
                </c:pt>
                <c:pt idx="7328">
                  <c:v>18.535361440088206</c:v>
                </c:pt>
                <c:pt idx="7329">
                  <c:v>19.89687617884476</c:v>
                </c:pt>
                <c:pt idx="7330">
                  <c:v>4.5343461680171409</c:v>
                </c:pt>
                <c:pt idx="7331">
                  <c:v>15.325904634127722</c:v>
                </c:pt>
                <c:pt idx="7332">
                  <c:v>13.80876841130566</c:v>
                </c:pt>
                <c:pt idx="7333">
                  <c:v>16.826999938127202</c:v>
                </c:pt>
                <c:pt idx="7334">
                  <c:v>24.750954700172894</c:v>
                </c:pt>
                <c:pt idx="7335">
                  <c:v>21.515929292891691</c:v>
                </c:pt>
                <c:pt idx="7336">
                  <c:v>32.738139328093609</c:v>
                </c:pt>
                <c:pt idx="7337">
                  <c:v>31.204981246606248</c:v>
                </c:pt>
                <c:pt idx="7338">
                  <c:v>147.85711720106366</c:v>
                </c:pt>
                <c:pt idx="7339">
                  <c:v>7.8344832520561098</c:v>
                </c:pt>
                <c:pt idx="7340">
                  <c:v>53.237384310440554</c:v>
                </c:pt>
                <c:pt idx="7341">
                  <c:v>4.7358220709397116</c:v>
                </c:pt>
                <c:pt idx="7342">
                  <c:v>18.991907562313529</c:v>
                </c:pt>
                <c:pt idx="7343">
                  <c:v>35.480302844700546</c:v>
                </c:pt>
                <c:pt idx="7344">
                  <c:v>38.558461313371431</c:v>
                </c:pt>
                <c:pt idx="7345">
                  <c:v>36.739623561702324</c:v>
                </c:pt>
                <c:pt idx="7346">
                  <c:v>17.529558527396517</c:v>
                </c:pt>
                <c:pt idx="7347">
                  <c:v>32.499723694171657</c:v>
                </c:pt>
                <c:pt idx="7348">
                  <c:v>26.742895055060892</c:v>
                </c:pt>
                <c:pt idx="7349">
                  <c:v>45.456645526486795</c:v>
                </c:pt>
                <c:pt idx="7350">
                  <c:v>79.422171668467911</c:v>
                </c:pt>
                <c:pt idx="7351">
                  <c:v>41.186682578754755</c:v>
                </c:pt>
                <c:pt idx="7352">
                  <c:v>19.310902832879879</c:v>
                </c:pt>
                <c:pt idx="7353">
                  <c:v>22.254964409571237</c:v>
                </c:pt>
                <c:pt idx="7354">
                  <c:v>28.555890987924833</c:v>
                </c:pt>
                <c:pt idx="7355">
                  <c:v>51.454903185822673</c:v>
                </c:pt>
                <c:pt idx="7356">
                  <c:v>59.065416773139468</c:v>
                </c:pt>
                <c:pt idx="7357">
                  <c:v>32.446860564386775</c:v>
                </c:pt>
                <c:pt idx="7358">
                  <c:v>32.829312994085278</c:v>
                </c:pt>
                <c:pt idx="7359">
                  <c:v>51.564122354191092</c:v>
                </c:pt>
                <c:pt idx="7360">
                  <c:v>34.4602437740608</c:v>
                </c:pt>
                <c:pt idx="7361">
                  <c:v>19.532103843422746</c:v>
                </c:pt>
                <c:pt idx="7362">
                  <c:v>253.67373915571727</c:v>
                </c:pt>
                <c:pt idx="7363">
                  <c:v>42.935448962487285</c:v>
                </c:pt>
                <c:pt idx="7364">
                  <c:v>27.5083712152835</c:v>
                </c:pt>
                <c:pt idx="7365">
                  <c:v>31.070237625528851</c:v>
                </c:pt>
                <c:pt idx="7366">
                  <c:v>42.511591197626203</c:v>
                </c:pt>
                <c:pt idx="7367">
                  <c:v>32.50447394998811</c:v>
                </c:pt>
                <c:pt idx="7368">
                  <c:v>1.3411334269687707</c:v>
                </c:pt>
                <c:pt idx="7369">
                  <c:v>4.8711248354599093</c:v>
                </c:pt>
                <c:pt idx="7370">
                  <c:v>34.694729934550388</c:v>
                </c:pt>
                <c:pt idx="7371">
                  <c:v>25.593366004760092</c:v>
                </c:pt>
                <c:pt idx="7372">
                  <c:v>15.900208637482709</c:v>
                </c:pt>
                <c:pt idx="7373">
                  <c:v>271.36933118963543</c:v>
                </c:pt>
                <c:pt idx="7374">
                  <c:v>31.948333992732934</c:v>
                </c:pt>
                <c:pt idx="7375">
                  <c:v>43.456613748143681</c:v>
                </c:pt>
                <c:pt idx="7376">
                  <c:v>254.46158221517004</c:v>
                </c:pt>
                <c:pt idx="7377">
                  <c:v>17.807520629296643</c:v>
                </c:pt>
                <c:pt idx="7378">
                  <c:v>15.621085849595755</c:v>
                </c:pt>
                <c:pt idx="7379">
                  <c:v>151.30699534098241</c:v>
                </c:pt>
                <c:pt idx="7380">
                  <c:v>6.9899973480683499</c:v>
                </c:pt>
                <c:pt idx="7381">
                  <c:v>51.469472380302136</c:v>
                </c:pt>
                <c:pt idx="7382">
                  <c:v>23.089811083328534</c:v>
                </c:pt>
                <c:pt idx="7383">
                  <c:v>49.716227571752476</c:v>
                </c:pt>
                <c:pt idx="7384">
                  <c:v>79.378915379823411</c:v>
                </c:pt>
                <c:pt idx="7385">
                  <c:v>33.846525960067012</c:v>
                </c:pt>
                <c:pt idx="7386">
                  <c:v>33.161230977001381</c:v>
                </c:pt>
                <c:pt idx="7387">
                  <c:v>61.392539299066982</c:v>
                </c:pt>
                <c:pt idx="7388">
                  <c:v>17.785241863425131</c:v>
                </c:pt>
                <c:pt idx="7389">
                  <c:v>138.73840255503043</c:v>
                </c:pt>
                <c:pt idx="7390">
                  <c:v>26.216337976831223</c:v>
                </c:pt>
                <c:pt idx="7391">
                  <c:v>33.797605583364053</c:v>
                </c:pt>
                <c:pt idx="7392">
                  <c:v>15.842339314978807</c:v>
                </c:pt>
                <c:pt idx="7393">
                  <c:v>22.392940806483278</c:v>
                </c:pt>
                <c:pt idx="7394">
                  <c:v>259.7282286435431</c:v>
                </c:pt>
                <c:pt idx="7395">
                  <c:v>40.648420860319334</c:v>
                </c:pt>
                <c:pt idx="7396">
                  <c:v>60.507034612727246</c:v>
                </c:pt>
                <c:pt idx="7397">
                  <c:v>46.1842161665801</c:v>
                </c:pt>
                <c:pt idx="7398">
                  <c:v>262.88659185076887</c:v>
                </c:pt>
                <c:pt idx="7399">
                  <c:v>47.988766231621973</c:v>
                </c:pt>
                <c:pt idx="7400">
                  <c:v>263.15990591826687</c:v>
                </c:pt>
                <c:pt idx="7401">
                  <c:v>27.069167843175048</c:v>
                </c:pt>
                <c:pt idx="7402">
                  <c:v>68.962692397355099</c:v>
                </c:pt>
                <c:pt idx="7403">
                  <c:v>27.39512583181007</c:v>
                </c:pt>
                <c:pt idx="7404">
                  <c:v>24.859311996676432</c:v>
                </c:pt>
                <c:pt idx="7405">
                  <c:v>245.91222697779781</c:v>
                </c:pt>
                <c:pt idx="7406">
                  <c:v>252.68133998433416</c:v>
                </c:pt>
                <c:pt idx="7407">
                  <c:v>46.219914179952013</c:v>
                </c:pt>
                <c:pt idx="7408">
                  <c:v>9.9497997735181194</c:v>
                </c:pt>
                <c:pt idx="7409">
                  <c:v>13.580293348525302</c:v>
                </c:pt>
                <c:pt idx="7410">
                  <c:v>23.800457539671672</c:v>
                </c:pt>
                <c:pt idx="7411">
                  <c:v>54.460090938280487</c:v>
                </c:pt>
                <c:pt idx="7412">
                  <c:v>58.90087218113365</c:v>
                </c:pt>
                <c:pt idx="7413">
                  <c:v>22.403280193512337</c:v>
                </c:pt>
                <c:pt idx="7414">
                  <c:v>29.758820430282455</c:v>
                </c:pt>
                <c:pt idx="7415">
                  <c:v>262.62986349832005</c:v>
                </c:pt>
                <c:pt idx="7416">
                  <c:v>167.34092661791703</c:v>
                </c:pt>
                <c:pt idx="7417">
                  <c:v>24.971460707184587</c:v>
                </c:pt>
                <c:pt idx="7418">
                  <c:v>7.8086231224920937</c:v>
                </c:pt>
                <c:pt idx="7419">
                  <c:v>61.866121618338255</c:v>
                </c:pt>
                <c:pt idx="7420">
                  <c:v>13.340459011691395</c:v>
                </c:pt>
                <c:pt idx="7421">
                  <c:v>15.247146308319246</c:v>
                </c:pt>
                <c:pt idx="7422">
                  <c:v>17.957278753414638</c:v>
                </c:pt>
                <c:pt idx="7423">
                  <c:v>38.39547424933788</c:v>
                </c:pt>
                <c:pt idx="7424">
                  <c:v>33.243214474321867</c:v>
                </c:pt>
                <c:pt idx="7425">
                  <c:v>253.37535848025414</c:v>
                </c:pt>
                <c:pt idx="7426">
                  <c:v>30.347145634905853</c:v>
                </c:pt>
                <c:pt idx="7427">
                  <c:v>55.530337534152466</c:v>
                </c:pt>
                <c:pt idx="7428">
                  <c:v>152.23023855836294</c:v>
                </c:pt>
                <c:pt idx="7429">
                  <c:v>257.62508831451328</c:v>
                </c:pt>
                <c:pt idx="7430">
                  <c:v>74.013419051860851</c:v>
                </c:pt>
                <c:pt idx="7431">
                  <c:v>30.065429458900827</c:v>
                </c:pt>
                <c:pt idx="7432">
                  <c:v>5.5126775220834077</c:v>
                </c:pt>
                <c:pt idx="7433">
                  <c:v>28.523804537924836</c:v>
                </c:pt>
                <c:pt idx="7434">
                  <c:v>17.42294037735881</c:v>
                </c:pt>
                <c:pt idx="7435">
                  <c:v>7.8038477060578053</c:v>
                </c:pt>
                <c:pt idx="7436">
                  <c:v>10.829176770078192</c:v>
                </c:pt>
                <c:pt idx="7437">
                  <c:v>28.726038935176678</c:v>
                </c:pt>
                <c:pt idx="7438">
                  <c:v>96.655121311163171</c:v>
                </c:pt>
                <c:pt idx="7439">
                  <c:v>142.04757532766013</c:v>
                </c:pt>
                <c:pt idx="7440">
                  <c:v>147.93972762233662</c:v>
                </c:pt>
                <c:pt idx="7441">
                  <c:v>34.288198922906638</c:v>
                </c:pt>
                <c:pt idx="7442">
                  <c:v>38.833339324307346</c:v>
                </c:pt>
                <c:pt idx="7443">
                  <c:v>27.058479359256626</c:v>
                </c:pt>
                <c:pt idx="7444">
                  <c:v>15.102827079382404</c:v>
                </c:pt>
                <c:pt idx="7445">
                  <c:v>11.033530848730786</c:v>
                </c:pt>
                <c:pt idx="7446">
                  <c:v>16.074036874595947</c:v>
                </c:pt>
                <c:pt idx="7447">
                  <c:v>-0.39610256230174201</c:v>
                </c:pt>
                <c:pt idx="7448">
                  <c:v>23.419851778026143</c:v>
                </c:pt>
                <c:pt idx="7449">
                  <c:v>39.481541061143162</c:v>
                </c:pt>
                <c:pt idx="7450">
                  <c:v>40.985932755889934</c:v>
                </c:pt>
                <c:pt idx="7451">
                  <c:v>48.396711411153092</c:v>
                </c:pt>
                <c:pt idx="7452">
                  <c:v>34.725180937695384</c:v>
                </c:pt>
                <c:pt idx="7453">
                  <c:v>56.802341315198724</c:v>
                </c:pt>
                <c:pt idx="7454">
                  <c:v>15.863723603164813</c:v>
                </c:pt>
                <c:pt idx="7455">
                  <c:v>33.929457841979414</c:v>
                </c:pt>
                <c:pt idx="7456">
                  <c:v>18.118459619526586</c:v>
                </c:pt>
                <c:pt idx="7457">
                  <c:v>41.361723222399043</c:v>
                </c:pt>
                <c:pt idx="7458">
                  <c:v>52.394337292926821</c:v>
                </c:pt>
                <c:pt idx="7459">
                  <c:v>13.785602325353887</c:v>
                </c:pt>
                <c:pt idx="7460">
                  <c:v>22.049480778347117</c:v>
                </c:pt>
                <c:pt idx="7461">
                  <c:v>151.65106629663453</c:v>
                </c:pt>
                <c:pt idx="7462">
                  <c:v>19.903156924977466</c:v>
                </c:pt>
                <c:pt idx="7463">
                  <c:v>25.830489399264675</c:v>
                </c:pt>
                <c:pt idx="7464">
                  <c:v>29.676666506710212</c:v>
                </c:pt>
                <c:pt idx="7465">
                  <c:v>-0.18216171458745478</c:v>
                </c:pt>
                <c:pt idx="7466">
                  <c:v>33.454729598270582</c:v>
                </c:pt>
                <c:pt idx="7467">
                  <c:v>56.736732757190836</c:v>
                </c:pt>
                <c:pt idx="7468">
                  <c:v>25.722830035315486</c:v>
                </c:pt>
                <c:pt idx="7469">
                  <c:v>160.18648295399277</c:v>
                </c:pt>
                <c:pt idx="7470">
                  <c:v>155.32642846240131</c:v>
                </c:pt>
                <c:pt idx="7471">
                  <c:v>27.417696931162304</c:v>
                </c:pt>
                <c:pt idx="7472">
                  <c:v>43.779565898190683</c:v>
                </c:pt>
                <c:pt idx="7473">
                  <c:v>55.317334243312999</c:v>
                </c:pt>
                <c:pt idx="7474">
                  <c:v>48.848950972692009</c:v>
                </c:pt>
                <c:pt idx="7475">
                  <c:v>18.164101942854039</c:v>
                </c:pt>
                <c:pt idx="7476">
                  <c:v>62.360916382256299</c:v>
                </c:pt>
                <c:pt idx="7477">
                  <c:v>20.773954070896242</c:v>
                </c:pt>
                <c:pt idx="7478">
                  <c:v>53.960611675241708</c:v>
                </c:pt>
                <c:pt idx="7479">
                  <c:v>58.30207150718384</c:v>
                </c:pt>
                <c:pt idx="7480">
                  <c:v>44.189061777365687</c:v>
                </c:pt>
                <c:pt idx="7481">
                  <c:v>21.712427275047713</c:v>
                </c:pt>
                <c:pt idx="7482">
                  <c:v>148.05120913976555</c:v>
                </c:pt>
                <c:pt idx="7483">
                  <c:v>53.802099598032441</c:v>
                </c:pt>
                <c:pt idx="7484">
                  <c:v>149.19919684115612</c:v>
                </c:pt>
                <c:pt idx="7485">
                  <c:v>38.096672283220556</c:v>
                </c:pt>
                <c:pt idx="7486">
                  <c:v>37.879749216931927</c:v>
                </c:pt>
                <c:pt idx="7487">
                  <c:v>145.45079457932806</c:v>
                </c:pt>
                <c:pt idx="7488">
                  <c:v>23.86139085329345</c:v>
                </c:pt>
                <c:pt idx="7489">
                  <c:v>263.32643815233655</c:v>
                </c:pt>
                <c:pt idx="7490">
                  <c:v>250.13143529547216</c:v>
                </c:pt>
                <c:pt idx="7491">
                  <c:v>46.767169961106482</c:v>
                </c:pt>
                <c:pt idx="7492">
                  <c:v>35.954182558534228</c:v>
                </c:pt>
                <c:pt idx="7493">
                  <c:v>27.609392865824997</c:v>
                </c:pt>
                <c:pt idx="7494">
                  <c:v>29.901189457393407</c:v>
                </c:pt>
                <c:pt idx="7495">
                  <c:v>14.556250969360775</c:v>
                </c:pt>
                <c:pt idx="7496">
                  <c:v>26.259844421590085</c:v>
                </c:pt>
                <c:pt idx="7497">
                  <c:v>54.15296615516143</c:v>
                </c:pt>
                <c:pt idx="7498">
                  <c:v>47.480659466987412</c:v>
                </c:pt>
                <c:pt idx="7499">
                  <c:v>46.064037421677241</c:v>
                </c:pt>
                <c:pt idx="7500">
                  <c:v>47.586716801313145</c:v>
                </c:pt>
                <c:pt idx="7501">
                  <c:v>63.528557604883709</c:v>
                </c:pt>
                <c:pt idx="7502">
                  <c:v>55.960620051835292</c:v>
                </c:pt>
                <c:pt idx="7503">
                  <c:v>45.203849458581281</c:v>
                </c:pt>
                <c:pt idx="7504">
                  <c:v>54.722232206634999</c:v>
                </c:pt>
                <c:pt idx="7505">
                  <c:v>51.709490017289454</c:v>
                </c:pt>
                <c:pt idx="7506">
                  <c:v>33.375446179156391</c:v>
                </c:pt>
                <c:pt idx="7507">
                  <c:v>36.666396052732019</c:v>
                </c:pt>
                <c:pt idx="7508">
                  <c:v>42.982744351237358</c:v>
                </c:pt>
                <c:pt idx="7509">
                  <c:v>29.040991097528341</c:v>
                </c:pt>
                <c:pt idx="7510">
                  <c:v>27.714900429336396</c:v>
                </c:pt>
                <c:pt idx="7511">
                  <c:v>14.649421725480162</c:v>
                </c:pt>
                <c:pt idx="7512">
                  <c:v>45.923171880258586</c:v>
                </c:pt>
                <c:pt idx="7513">
                  <c:v>73.620884559730783</c:v>
                </c:pt>
                <c:pt idx="7514">
                  <c:v>91.592240841530085</c:v>
                </c:pt>
                <c:pt idx="7515">
                  <c:v>25.162052619793201</c:v>
                </c:pt>
                <c:pt idx="7516">
                  <c:v>9.1019397342885995</c:v>
                </c:pt>
                <c:pt idx="7517">
                  <c:v>12.319558082179876</c:v>
                </c:pt>
                <c:pt idx="7518">
                  <c:v>256.59454476422383</c:v>
                </c:pt>
                <c:pt idx="7519">
                  <c:v>30.519392245461987</c:v>
                </c:pt>
                <c:pt idx="7520">
                  <c:v>19.300151191887785</c:v>
                </c:pt>
                <c:pt idx="7521">
                  <c:v>14.024946511353795</c:v>
                </c:pt>
                <c:pt idx="7522">
                  <c:v>40.956633183656336</c:v>
                </c:pt>
                <c:pt idx="7523">
                  <c:v>53.07842451864451</c:v>
                </c:pt>
                <c:pt idx="7524">
                  <c:v>253.81395368621182</c:v>
                </c:pt>
                <c:pt idx="7525">
                  <c:v>23.123572224338151</c:v>
                </c:pt>
                <c:pt idx="7526">
                  <c:v>22.850201104769653</c:v>
                </c:pt>
                <c:pt idx="7527">
                  <c:v>30.423784196121847</c:v>
                </c:pt>
                <c:pt idx="7528">
                  <c:v>262.54259458793479</c:v>
                </c:pt>
                <c:pt idx="7529">
                  <c:v>249.89066096192369</c:v>
                </c:pt>
                <c:pt idx="7530">
                  <c:v>35.428281722168812</c:v>
                </c:pt>
                <c:pt idx="7531">
                  <c:v>34.701691896650516</c:v>
                </c:pt>
                <c:pt idx="7532">
                  <c:v>10.761648734436683</c:v>
                </c:pt>
                <c:pt idx="7533">
                  <c:v>32.554623136280178</c:v>
                </c:pt>
                <c:pt idx="7534">
                  <c:v>13.491295177691159</c:v>
                </c:pt>
                <c:pt idx="7535">
                  <c:v>21.222383988067786</c:v>
                </c:pt>
                <c:pt idx="7536">
                  <c:v>30.387013148922062</c:v>
                </c:pt>
                <c:pt idx="7537">
                  <c:v>32.617947929699938</c:v>
                </c:pt>
                <c:pt idx="7538">
                  <c:v>2.3358856594787341</c:v>
                </c:pt>
                <c:pt idx="7539">
                  <c:v>47.220179466598346</c:v>
                </c:pt>
                <c:pt idx="7540">
                  <c:v>28.571016935424218</c:v>
                </c:pt>
                <c:pt idx="7541">
                  <c:v>39.214214759215352</c:v>
                </c:pt>
                <c:pt idx="7542">
                  <c:v>44.923124696775389</c:v>
                </c:pt>
                <c:pt idx="7543">
                  <c:v>32.116719162590471</c:v>
                </c:pt>
                <c:pt idx="7544">
                  <c:v>255.29674125067467</c:v>
                </c:pt>
                <c:pt idx="7545">
                  <c:v>8.9637089912803063</c:v>
                </c:pt>
                <c:pt idx="7546">
                  <c:v>16.524039888200122</c:v>
                </c:pt>
                <c:pt idx="7547">
                  <c:v>42.985588208319541</c:v>
                </c:pt>
                <c:pt idx="7548">
                  <c:v>58.820068483129845</c:v>
                </c:pt>
                <c:pt idx="7549">
                  <c:v>41.078679125058187</c:v>
                </c:pt>
                <c:pt idx="7550">
                  <c:v>58.761090412018632</c:v>
                </c:pt>
                <c:pt idx="7551">
                  <c:v>62.318087514296643</c:v>
                </c:pt>
                <c:pt idx="7552">
                  <c:v>55.216523577314604</c:v>
                </c:pt>
                <c:pt idx="7553">
                  <c:v>27.812748956400078</c:v>
                </c:pt>
                <c:pt idx="7554">
                  <c:v>48.441458956356541</c:v>
                </c:pt>
                <c:pt idx="7555">
                  <c:v>15.625991903790419</c:v>
                </c:pt>
                <c:pt idx="7556">
                  <c:v>28.903618587123987</c:v>
                </c:pt>
                <c:pt idx="7557">
                  <c:v>14.503141037141599</c:v>
                </c:pt>
                <c:pt idx="7558">
                  <c:v>24.168623029767478</c:v>
                </c:pt>
                <c:pt idx="7559">
                  <c:v>45.218721758573274</c:v>
                </c:pt>
                <c:pt idx="7560">
                  <c:v>15.682019809558977</c:v>
                </c:pt>
                <c:pt idx="7561">
                  <c:v>19.231257942298082</c:v>
                </c:pt>
                <c:pt idx="7562">
                  <c:v>27.476232403145488</c:v>
                </c:pt>
                <c:pt idx="7563">
                  <c:v>20.922934367163705</c:v>
                </c:pt>
                <c:pt idx="7564">
                  <c:v>54.982813283529325</c:v>
                </c:pt>
                <c:pt idx="7565">
                  <c:v>37.965381560453416</c:v>
                </c:pt>
                <c:pt idx="7566">
                  <c:v>23.537745421016524</c:v>
                </c:pt>
                <c:pt idx="7567">
                  <c:v>31.200486469740163</c:v>
                </c:pt>
                <c:pt idx="7568">
                  <c:v>37.578861233879351</c:v>
                </c:pt>
                <c:pt idx="7569">
                  <c:v>20.522660911025337</c:v>
                </c:pt>
                <c:pt idx="7570">
                  <c:v>25.499240058976898</c:v>
                </c:pt>
                <c:pt idx="7571">
                  <c:v>31.606308557214518</c:v>
                </c:pt>
                <c:pt idx="7572">
                  <c:v>25.319032801186196</c:v>
                </c:pt>
                <c:pt idx="7573">
                  <c:v>25.049459799163838</c:v>
                </c:pt>
                <c:pt idx="7574">
                  <c:v>37.20325577927909</c:v>
                </c:pt>
                <c:pt idx="7575">
                  <c:v>32.538313460608592</c:v>
                </c:pt>
                <c:pt idx="7576">
                  <c:v>33.359490419811486</c:v>
                </c:pt>
                <c:pt idx="7577">
                  <c:v>32.481744727995249</c:v>
                </c:pt>
                <c:pt idx="7578">
                  <c:v>45.113882489484261</c:v>
                </c:pt>
                <c:pt idx="7579">
                  <c:v>63.12334380399281</c:v>
                </c:pt>
                <c:pt idx="7580">
                  <c:v>21.02542079474507</c:v>
                </c:pt>
                <c:pt idx="7581">
                  <c:v>254.23709654185896</c:v>
                </c:pt>
                <c:pt idx="7582">
                  <c:v>13.908856577247985</c:v>
                </c:pt>
                <c:pt idx="7583">
                  <c:v>25.935164474916093</c:v>
                </c:pt>
                <c:pt idx="7584">
                  <c:v>22.84971723566656</c:v>
                </c:pt>
                <c:pt idx="7585">
                  <c:v>54.515400940184655</c:v>
                </c:pt>
                <c:pt idx="7586">
                  <c:v>39.156227613536615</c:v>
                </c:pt>
                <c:pt idx="7587">
                  <c:v>36.645310759273258</c:v>
                </c:pt>
                <c:pt idx="7588">
                  <c:v>8.5380183288832132</c:v>
                </c:pt>
                <c:pt idx="7589">
                  <c:v>27.254297752589327</c:v>
                </c:pt>
                <c:pt idx="7590">
                  <c:v>263.31697401868411</c:v>
                </c:pt>
                <c:pt idx="7591">
                  <c:v>9.929969433931241</c:v>
                </c:pt>
                <c:pt idx="7592">
                  <c:v>23.112219183392174</c:v>
                </c:pt>
                <c:pt idx="7593">
                  <c:v>27.355741525549849</c:v>
                </c:pt>
                <c:pt idx="7594">
                  <c:v>36.704201824207125</c:v>
                </c:pt>
                <c:pt idx="7595">
                  <c:v>279.10254759365063</c:v>
                </c:pt>
                <c:pt idx="7596">
                  <c:v>42.03836449233961</c:v>
                </c:pt>
                <c:pt idx="7597">
                  <c:v>9.011779816468902</c:v>
                </c:pt>
                <c:pt idx="7598">
                  <c:v>31.411498832644313</c:v>
                </c:pt>
                <c:pt idx="7599">
                  <c:v>38.318580854749477</c:v>
                </c:pt>
                <c:pt idx="7600">
                  <c:v>20.867402974245195</c:v>
                </c:pt>
                <c:pt idx="7601">
                  <c:v>15.71387398280485</c:v>
                </c:pt>
                <c:pt idx="7602">
                  <c:v>33.825500346230072</c:v>
                </c:pt>
                <c:pt idx="7603">
                  <c:v>56.178312156640004</c:v>
                </c:pt>
                <c:pt idx="7604">
                  <c:v>54.079170616096121</c:v>
                </c:pt>
                <c:pt idx="7605">
                  <c:v>63.0255553357796</c:v>
                </c:pt>
                <c:pt idx="7606">
                  <c:v>35.225621523790267</c:v>
                </c:pt>
                <c:pt idx="7607">
                  <c:v>35.302619522007248</c:v>
                </c:pt>
                <c:pt idx="7608">
                  <c:v>36.330893201020672</c:v>
                </c:pt>
                <c:pt idx="7609">
                  <c:v>16.660863567109313</c:v>
                </c:pt>
                <c:pt idx="7610">
                  <c:v>14.837121598687386</c:v>
                </c:pt>
                <c:pt idx="7611">
                  <c:v>24.174643067084702</c:v>
                </c:pt>
                <c:pt idx="7612">
                  <c:v>44.303477332633946</c:v>
                </c:pt>
                <c:pt idx="7613">
                  <c:v>27.431889468160325</c:v>
                </c:pt>
                <c:pt idx="7614">
                  <c:v>8.5751309161842393</c:v>
                </c:pt>
                <c:pt idx="7615">
                  <c:v>24.993975270979949</c:v>
                </c:pt>
                <c:pt idx="7616">
                  <c:v>46.108906321234635</c:v>
                </c:pt>
                <c:pt idx="7617">
                  <c:v>2.616470684755015</c:v>
                </c:pt>
                <c:pt idx="7618">
                  <c:v>43.352535090567457</c:v>
                </c:pt>
                <c:pt idx="7619">
                  <c:v>53.396526721647</c:v>
                </c:pt>
                <c:pt idx="7620">
                  <c:v>59.385192202850284</c:v>
                </c:pt>
                <c:pt idx="7621">
                  <c:v>10.712951794972394</c:v>
                </c:pt>
                <c:pt idx="7622">
                  <c:v>7.5457818015988458</c:v>
                </c:pt>
                <c:pt idx="7623">
                  <c:v>154.46497751286759</c:v>
                </c:pt>
                <c:pt idx="7624">
                  <c:v>54.769076413888371</c:v>
                </c:pt>
                <c:pt idx="7625">
                  <c:v>39.738048947039346</c:v>
                </c:pt>
                <c:pt idx="7626">
                  <c:v>47.418803381720366</c:v>
                </c:pt>
                <c:pt idx="7627">
                  <c:v>24.197526804970337</c:v>
                </c:pt>
                <c:pt idx="7628">
                  <c:v>261.6795611150738</c:v>
                </c:pt>
                <c:pt idx="7629">
                  <c:v>23.152415477293296</c:v>
                </c:pt>
                <c:pt idx="7630">
                  <c:v>28.009620011908691</c:v>
                </c:pt>
                <c:pt idx="7631">
                  <c:v>34.149443512586998</c:v>
                </c:pt>
                <c:pt idx="7632">
                  <c:v>21.363177121834635</c:v>
                </c:pt>
                <c:pt idx="7633">
                  <c:v>27.241169894103059</c:v>
                </c:pt>
                <c:pt idx="7634">
                  <c:v>28.750335098194153</c:v>
                </c:pt>
                <c:pt idx="7635">
                  <c:v>16.301183438213641</c:v>
                </c:pt>
                <c:pt idx="7636">
                  <c:v>42.462306358229</c:v>
                </c:pt>
                <c:pt idx="7637">
                  <c:v>27.170348477338951</c:v>
                </c:pt>
                <c:pt idx="7638">
                  <c:v>19.766312963034508</c:v>
                </c:pt>
                <c:pt idx="7639">
                  <c:v>145.60264006360333</c:v>
                </c:pt>
                <c:pt idx="7640">
                  <c:v>16.634535145949229</c:v>
                </c:pt>
                <c:pt idx="7641">
                  <c:v>51.028188195867216</c:v>
                </c:pt>
                <c:pt idx="7642">
                  <c:v>30.603779151836765</c:v>
                </c:pt>
                <c:pt idx="7643">
                  <c:v>13.097899778123278</c:v>
                </c:pt>
                <c:pt idx="7644">
                  <c:v>23.702652407109362</c:v>
                </c:pt>
                <c:pt idx="7645">
                  <c:v>70.866904393243132</c:v>
                </c:pt>
                <c:pt idx="7646">
                  <c:v>15.694190086563452</c:v>
                </c:pt>
                <c:pt idx="7647">
                  <c:v>160.31444833493262</c:v>
                </c:pt>
                <c:pt idx="7648">
                  <c:v>38.640717909732878</c:v>
                </c:pt>
                <c:pt idx="7649">
                  <c:v>38.939961200890366</c:v>
                </c:pt>
                <c:pt idx="7650">
                  <c:v>168.08093883094739</c:v>
                </c:pt>
                <c:pt idx="7651">
                  <c:v>28.261841808702531</c:v>
                </c:pt>
                <c:pt idx="7652">
                  <c:v>49.006834018379884</c:v>
                </c:pt>
                <c:pt idx="7653">
                  <c:v>42.390918082130959</c:v>
                </c:pt>
                <c:pt idx="7654">
                  <c:v>34.305376672043273</c:v>
                </c:pt>
                <c:pt idx="7655">
                  <c:v>143.48319498132335</c:v>
                </c:pt>
                <c:pt idx="7656">
                  <c:v>48.583280567578917</c:v>
                </c:pt>
                <c:pt idx="7657">
                  <c:v>30.612265946003564</c:v>
                </c:pt>
                <c:pt idx="7658">
                  <c:v>25.715216258527064</c:v>
                </c:pt>
                <c:pt idx="7659">
                  <c:v>25.30398963750546</c:v>
                </c:pt>
                <c:pt idx="7660">
                  <c:v>248.5998570548193</c:v>
                </c:pt>
                <c:pt idx="7661">
                  <c:v>53.176633105703452</c:v>
                </c:pt>
                <c:pt idx="7662">
                  <c:v>160.76258337656054</c:v>
                </c:pt>
                <c:pt idx="7663">
                  <c:v>16.998128492042547</c:v>
                </c:pt>
                <c:pt idx="7664">
                  <c:v>42.951358398038479</c:v>
                </c:pt>
                <c:pt idx="7665">
                  <c:v>269.81840399676696</c:v>
                </c:pt>
                <c:pt idx="7666">
                  <c:v>251.45002181168744</c:v>
                </c:pt>
                <c:pt idx="7667">
                  <c:v>32.094813496259057</c:v>
                </c:pt>
                <c:pt idx="7668">
                  <c:v>37.105857389055075</c:v>
                </c:pt>
                <c:pt idx="7669">
                  <c:v>27.303303462326884</c:v>
                </c:pt>
                <c:pt idx="7670">
                  <c:v>35.571840788018896</c:v>
                </c:pt>
                <c:pt idx="7671">
                  <c:v>20.922632837252955</c:v>
                </c:pt>
                <c:pt idx="7672">
                  <c:v>41.589311287188167</c:v>
                </c:pt>
                <c:pt idx="7673">
                  <c:v>8.4441799261123407</c:v>
                </c:pt>
                <c:pt idx="7674">
                  <c:v>42.533114183270797</c:v>
                </c:pt>
                <c:pt idx="7675">
                  <c:v>48.626188661200871</c:v>
                </c:pt>
                <c:pt idx="7676">
                  <c:v>63.222469891749761</c:v>
                </c:pt>
                <c:pt idx="7677">
                  <c:v>47.79613022749723</c:v>
                </c:pt>
                <c:pt idx="7678">
                  <c:v>260.26719910995837</c:v>
                </c:pt>
                <c:pt idx="7679">
                  <c:v>58.40824665622057</c:v>
                </c:pt>
                <c:pt idx="7680">
                  <c:v>18.050201613252668</c:v>
                </c:pt>
                <c:pt idx="7681">
                  <c:v>60.120975879940389</c:v>
                </c:pt>
                <c:pt idx="7682">
                  <c:v>10.878562703598584</c:v>
                </c:pt>
                <c:pt idx="7683">
                  <c:v>5.5990709472872204</c:v>
                </c:pt>
                <c:pt idx="7684">
                  <c:v>22.731426509403057</c:v>
                </c:pt>
                <c:pt idx="7685">
                  <c:v>23.311683434264424</c:v>
                </c:pt>
                <c:pt idx="7686">
                  <c:v>132.75283927515918</c:v>
                </c:pt>
                <c:pt idx="7687">
                  <c:v>148.99419747641932</c:v>
                </c:pt>
                <c:pt idx="7688">
                  <c:v>164.7173278705435</c:v>
                </c:pt>
                <c:pt idx="7689">
                  <c:v>37.214276015796045</c:v>
                </c:pt>
                <c:pt idx="7690">
                  <c:v>0.57418462290654304</c:v>
                </c:pt>
                <c:pt idx="7691">
                  <c:v>26.943725943344859</c:v>
                </c:pt>
                <c:pt idx="7692">
                  <c:v>17.412699682247858</c:v>
                </c:pt>
                <c:pt idx="7693">
                  <c:v>138.3467902416325</c:v>
                </c:pt>
                <c:pt idx="7694">
                  <c:v>27.111450830084575</c:v>
                </c:pt>
                <c:pt idx="7695">
                  <c:v>45.666376979089961</c:v>
                </c:pt>
                <c:pt idx="7696">
                  <c:v>20.803080410493802</c:v>
                </c:pt>
                <c:pt idx="7697">
                  <c:v>13.08056350338771</c:v>
                </c:pt>
                <c:pt idx="7698">
                  <c:v>12.800941299112557</c:v>
                </c:pt>
                <c:pt idx="7699">
                  <c:v>16.743113124078249</c:v>
                </c:pt>
                <c:pt idx="7700">
                  <c:v>32.202793754107297</c:v>
                </c:pt>
                <c:pt idx="7701">
                  <c:v>36.807640124229287</c:v>
                </c:pt>
                <c:pt idx="7702">
                  <c:v>31.366501840390029</c:v>
                </c:pt>
                <c:pt idx="7703">
                  <c:v>23.376187622715104</c:v>
                </c:pt>
                <c:pt idx="7704">
                  <c:v>14.091845789054744</c:v>
                </c:pt>
                <c:pt idx="7705">
                  <c:v>157.55267736823811</c:v>
                </c:pt>
                <c:pt idx="7706">
                  <c:v>41.096424623980568</c:v>
                </c:pt>
                <c:pt idx="7707">
                  <c:v>261.23064048122507</c:v>
                </c:pt>
                <c:pt idx="7708">
                  <c:v>16.835997161971676</c:v>
                </c:pt>
                <c:pt idx="7709">
                  <c:v>42.834652812253232</c:v>
                </c:pt>
                <c:pt idx="7710">
                  <c:v>59.063825170521042</c:v>
                </c:pt>
                <c:pt idx="7711">
                  <c:v>64.296949314178747</c:v>
                </c:pt>
                <c:pt idx="7712">
                  <c:v>47.245002760186118</c:v>
                </c:pt>
                <c:pt idx="7713">
                  <c:v>33.160174591766591</c:v>
                </c:pt>
                <c:pt idx="7714">
                  <c:v>152.65235040127146</c:v>
                </c:pt>
                <c:pt idx="7715">
                  <c:v>30.052133203903246</c:v>
                </c:pt>
                <c:pt idx="7716">
                  <c:v>157.75086032652905</c:v>
                </c:pt>
                <c:pt idx="7717">
                  <c:v>147.68771423113427</c:v>
                </c:pt>
                <c:pt idx="7718">
                  <c:v>139.01070233839943</c:v>
                </c:pt>
                <c:pt idx="7719">
                  <c:v>36.19235736381205</c:v>
                </c:pt>
                <c:pt idx="7720">
                  <c:v>28.74743248872862</c:v>
                </c:pt>
                <c:pt idx="7721">
                  <c:v>25.733098602083505</c:v>
                </c:pt>
                <c:pt idx="7722">
                  <c:v>21.005571201908182</c:v>
                </c:pt>
                <c:pt idx="7723">
                  <c:v>44.300923765316575</c:v>
                </c:pt>
                <c:pt idx="7724">
                  <c:v>48.397392116813364</c:v>
                </c:pt>
                <c:pt idx="7725">
                  <c:v>24.960040327541488</c:v>
                </c:pt>
                <c:pt idx="7726">
                  <c:v>46.380170341596646</c:v>
                </c:pt>
                <c:pt idx="7727">
                  <c:v>59.040471127733923</c:v>
                </c:pt>
                <c:pt idx="7728">
                  <c:v>19.805791027200961</c:v>
                </c:pt>
                <c:pt idx="7729">
                  <c:v>26.779790726228033</c:v>
                </c:pt>
                <c:pt idx="7730">
                  <c:v>19.890750168528573</c:v>
                </c:pt>
                <c:pt idx="7731">
                  <c:v>34.600957996602048</c:v>
                </c:pt>
                <c:pt idx="7732">
                  <c:v>7.8519414672298105</c:v>
                </c:pt>
                <c:pt idx="7733">
                  <c:v>24.318969996493202</c:v>
                </c:pt>
                <c:pt idx="7734">
                  <c:v>21.16126929972889</c:v>
                </c:pt>
                <c:pt idx="7735">
                  <c:v>21.291844183524915</c:v>
                </c:pt>
                <c:pt idx="7736">
                  <c:v>31.025798419131821</c:v>
                </c:pt>
                <c:pt idx="7737">
                  <c:v>66.427974239055956</c:v>
                </c:pt>
                <c:pt idx="7738">
                  <c:v>22.250036397382452</c:v>
                </c:pt>
                <c:pt idx="7739">
                  <c:v>21.174369581841219</c:v>
                </c:pt>
                <c:pt idx="7740">
                  <c:v>31.058820662696458</c:v>
                </c:pt>
                <c:pt idx="7741">
                  <c:v>5.7782358853266373</c:v>
                </c:pt>
                <c:pt idx="7742">
                  <c:v>18.052517750819518</c:v>
                </c:pt>
                <c:pt idx="7743">
                  <c:v>-1.9192080968530192</c:v>
                </c:pt>
                <c:pt idx="7744">
                  <c:v>270.66751288119332</c:v>
                </c:pt>
                <c:pt idx="7745">
                  <c:v>65.314868235112712</c:v>
                </c:pt>
                <c:pt idx="7746">
                  <c:v>251.2879521830196</c:v>
                </c:pt>
                <c:pt idx="7747">
                  <c:v>28.165298044625118</c:v>
                </c:pt>
                <c:pt idx="7748">
                  <c:v>262.24129209512517</c:v>
                </c:pt>
                <c:pt idx="7749">
                  <c:v>52.461577309879871</c:v>
                </c:pt>
                <c:pt idx="7750">
                  <c:v>135.37092966867979</c:v>
                </c:pt>
                <c:pt idx="7751">
                  <c:v>9.1518560512978517</c:v>
                </c:pt>
                <c:pt idx="7752">
                  <c:v>43.984375446693065</c:v>
                </c:pt>
                <c:pt idx="7753">
                  <c:v>22.976181933373166</c:v>
                </c:pt>
                <c:pt idx="7754">
                  <c:v>35.364203286212458</c:v>
                </c:pt>
                <c:pt idx="7755">
                  <c:v>279.35010559303896</c:v>
                </c:pt>
                <c:pt idx="7756">
                  <c:v>162.58510758591186</c:v>
                </c:pt>
                <c:pt idx="7757">
                  <c:v>31.089921838147937</c:v>
                </c:pt>
                <c:pt idx="7758">
                  <c:v>36.005432514642834</c:v>
                </c:pt>
                <c:pt idx="7759">
                  <c:v>22.663319345236449</c:v>
                </c:pt>
                <c:pt idx="7760">
                  <c:v>10.508189726603879</c:v>
                </c:pt>
                <c:pt idx="7761">
                  <c:v>23.498079585097461</c:v>
                </c:pt>
                <c:pt idx="7762">
                  <c:v>13.084939060803297</c:v>
                </c:pt>
                <c:pt idx="7763">
                  <c:v>26.898601959902123</c:v>
                </c:pt>
                <c:pt idx="7764">
                  <c:v>28.754120460217653</c:v>
                </c:pt>
                <c:pt idx="7765">
                  <c:v>36.493409973497506</c:v>
                </c:pt>
                <c:pt idx="7766">
                  <c:v>19.490477926754735</c:v>
                </c:pt>
                <c:pt idx="7767">
                  <c:v>239.64462791427911</c:v>
                </c:pt>
                <c:pt idx="7768">
                  <c:v>18.432302417218466</c:v>
                </c:pt>
                <c:pt idx="7769">
                  <c:v>31.047847026657315</c:v>
                </c:pt>
                <c:pt idx="7770">
                  <c:v>26.363324129274229</c:v>
                </c:pt>
                <c:pt idx="7771">
                  <c:v>53.347257203722123</c:v>
                </c:pt>
                <c:pt idx="7772">
                  <c:v>149.40205334544703</c:v>
                </c:pt>
                <c:pt idx="7773">
                  <c:v>28.301995801041894</c:v>
                </c:pt>
                <c:pt idx="7774">
                  <c:v>43.813415355185725</c:v>
                </c:pt>
                <c:pt idx="7775">
                  <c:v>31.507185034385049</c:v>
                </c:pt>
                <c:pt idx="7776">
                  <c:v>58.060958559314514</c:v>
                </c:pt>
                <c:pt idx="7777">
                  <c:v>51.723330221613104</c:v>
                </c:pt>
                <c:pt idx="7778">
                  <c:v>4.2599640608528766</c:v>
                </c:pt>
                <c:pt idx="7779">
                  <c:v>62.40849821476003</c:v>
                </c:pt>
                <c:pt idx="7780">
                  <c:v>28.707286840305592</c:v>
                </c:pt>
                <c:pt idx="7781">
                  <c:v>67.529710785290405</c:v>
                </c:pt>
                <c:pt idx="7782">
                  <c:v>24.493126985029253</c:v>
                </c:pt>
                <c:pt idx="7783">
                  <c:v>26.424799863063932</c:v>
                </c:pt>
                <c:pt idx="7784">
                  <c:v>27.113845060152883</c:v>
                </c:pt>
                <c:pt idx="7785">
                  <c:v>33.782075372798076</c:v>
                </c:pt>
                <c:pt idx="7786">
                  <c:v>51.807411162184813</c:v>
                </c:pt>
                <c:pt idx="7787">
                  <c:v>17.991618466278364</c:v>
                </c:pt>
                <c:pt idx="7788">
                  <c:v>3.5721034430253304</c:v>
                </c:pt>
                <c:pt idx="7789">
                  <c:v>18.979602402677838</c:v>
                </c:pt>
                <c:pt idx="7790">
                  <c:v>25.233780270924122</c:v>
                </c:pt>
                <c:pt idx="7791">
                  <c:v>23.191020779154567</c:v>
                </c:pt>
                <c:pt idx="7792">
                  <c:v>28.73063066324459</c:v>
                </c:pt>
                <c:pt idx="7793">
                  <c:v>28.055155167533322</c:v>
                </c:pt>
                <c:pt idx="7794">
                  <c:v>33.449148189513281</c:v>
                </c:pt>
                <c:pt idx="7795">
                  <c:v>40.621623652704592</c:v>
                </c:pt>
                <c:pt idx="7796">
                  <c:v>57.829936787742767</c:v>
                </c:pt>
                <c:pt idx="7797">
                  <c:v>27.177657788238349</c:v>
                </c:pt>
                <c:pt idx="7798">
                  <c:v>23.171140556184277</c:v>
                </c:pt>
                <c:pt idx="7799">
                  <c:v>16.864395014495578</c:v>
                </c:pt>
                <c:pt idx="7800">
                  <c:v>26.963763673195349</c:v>
                </c:pt>
                <c:pt idx="7801">
                  <c:v>29.591224248880149</c:v>
                </c:pt>
                <c:pt idx="7802">
                  <c:v>30.251954129244517</c:v>
                </c:pt>
                <c:pt idx="7803">
                  <c:v>20.863094056975111</c:v>
                </c:pt>
                <c:pt idx="7804">
                  <c:v>43.360906339132995</c:v>
                </c:pt>
                <c:pt idx="7805">
                  <c:v>15.054559163035618</c:v>
                </c:pt>
                <c:pt idx="7806">
                  <c:v>30.316185680439066</c:v>
                </c:pt>
                <c:pt idx="7807">
                  <c:v>257.28046629025511</c:v>
                </c:pt>
                <c:pt idx="7808">
                  <c:v>9.1155683301452779</c:v>
                </c:pt>
                <c:pt idx="7809">
                  <c:v>32.36246097871404</c:v>
                </c:pt>
                <c:pt idx="7810">
                  <c:v>51.815142410758028</c:v>
                </c:pt>
                <c:pt idx="7811">
                  <c:v>23.247027696271672</c:v>
                </c:pt>
                <c:pt idx="7812">
                  <c:v>18.358526329945185</c:v>
                </c:pt>
                <c:pt idx="7813">
                  <c:v>28.451923541586652</c:v>
                </c:pt>
                <c:pt idx="7814">
                  <c:v>255.58141499789969</c:v>
                </c:pt>
                <c:pt idx="7815">
                  <c:v>144.64983018859786</c:v>
                </c:pt>
                <c:pt idx="7816">
                  <c:v>130.66549025834541</c:v>
                </c:pt>
                <c:pt idx="7817">
                  <c:v>34.972593433802999</c:v>
                </c:pt>
                <c:pt idx="7818">
                  <c:v>15.562276013982473</c:v>
                </c:pt>
                <c:pt idx="7819">
                  <c:v>53.040300018734222</c:v>
                </c:pt>
                <c:pt idx="7820">
                  <c:v>35.428686568191566</c:v>
                </c:pt>
                <c:pt idx="7821">
                  <c:v>28.882826828902346</c:v>
                </c:pt>
                <c:pt idx="7822">
                  <c:v>281.01728849884546</c:v>
                </c:pt>
                <c:pt idx="7823">
                  <c:v>68.992210681967947</c:v>
                </c:pt>
                <c:pt idx="7824">
                  <c:v>63.634236016838827</c:v>
                </c:pt>
                <c:pt idx="7825">
                  <c:v>35.750670755525817</c:v>
                </c:pt>
                <c:pt idx="7826">
                  <c:v>52.48147537470517</c:v>
                </c:pt>
                <c:pt idx="7827">
                  <c:v>252.91152457033499</c:v>
                </c:pt>
                <c:pt idx="7828">
                  <c:v>40.147011694241677</c:v>
                </c:pt>
                <c:pt idx="7829">
                  <c:v>254.14930490188806</c:v>
                </c:pt>
                <c:pt idx="7830">
                  <c:v>43.929764577294861</c:v>
                </c:pt>
                <c:pt idx="7831">
                  <c:v>35.733862920750106</c:v>
                </c:pt>
                <c:pt idx="7832">
                  <c:v>37.258815424957142</c:v>
                </c:pt>
                <c:pt idx="7833">
                  <c:v>58.048356160028419</c:v>
                </c:pt>
                <c:pt idx="7834">
                  <c:v>19.190368684456537</c:v>
                </c:pt>
                <c:pt idx="7835">
                  <c:v>29.904174099905319</c:v>
                </c:pt>
                <c:pt idx="7836">
                  <c:v>27.70267892816112</c:v>
                </c:pt>
                <c:pt idx="7837">
                  <c:v>6.7013607554299952</c:v>
                </c:pt>
                <c:pt idx="7838">
                  <c:v>7.779615918602282</c:v>
                </c:pt>
                <c:pt idx="7839">
                  <c:v>44.279155520789317</c:v>
                </c:pt>
                <c:pt idx="7840">
                  <c:v>16.283398211751038</c:v>
                </c:pt>
                <c:pt idx="7841">
                  <c:v>16.719101529009794</c:v>
                </c:pt>
                <c:pt idx="7842">
                  <c:v>26.357806246985248</c:v>
                </c:pt>
                <c:pt idx="7843">
                  <c:v>30.858462540884243</c:v>
                </c:pt>
                <c:pt idx="7844">
                  <c:v>31.077343923083845</c:v>
                </c:pt>
                <c:pt idx="7845">
                  <c:v>38.40650070191144</c:v>
                </c:pt>
                <c:pt idx="7846">
                  <c:v>19.935914631150688</c:v>
                </c:pt>
                <c:pt idx="7847">
                  <c:v>30.306702641659857</c:v>
                </c:pt>
                <c:pt idx="7848">
                  <c:v>59.189434576954802</c:v>
                </c:pt>
                <c:pt idx="7849">
                  <c:v>270.23404167824293</c:v>
                </c:pt>
                <c:pt idx="7850">
                  <c:v>40.407440685278502</c:v>
                </c:pt>
                <c:pt idx="7851">
                  <c:v>31.464913887529757</c:v>
                </c:pt>
                <c:pt idx="7852">
                  <c:v>52.582363873401739</c:v>
                </c:pt>
                <c:pt idx="7853">
                  <c:v>48.254105206762425</c:v>
                </c:pt>
                <c:pt idx="7854">
                  <c:v>60.55483096522331</c:v>
                </c:pt>
                <c:pt idx="7855">
                  <c:v>151.04180722153012</c:v>
                </c:pt>
                <c:pt idx="7856">
                  <c:v>44.725938770013315</c:v>
                </c:pt>
                <c:pt idx="7857">
                  <c:v>26.528004343917917</c:v>
                </c:pt>
                <c:pt idx="7858">
                  <c:v>58.07051716435609</c:v>
                </c:pt>
                <c:pt idx="7859">
                  <c:v>143.61403484481289</c:v>
                </c:pt>
                <c:pt idx="7860">
                  <c:v>43.967533315210673</c:v>
                </c:pt>
                <c:pt idx="7861">
                  <c:v>7.6132413612056276</c:v>
                </c:pt>
                <c:pt idx="7862">
                  <c:v>53.399675980033493</c:v>
                </c:pt>
                <c:pt idx="7863">
                  <c:v>27.936269002166796</c:v>
                </c:pt>
                <c:pt idx="7864">
                  <c:v>36.292341858602327</c:v>
                </c:pt>
                <c:pt idx="7865">
                  <c:v>10.039524425328992</c:v>
                </c:pt>
                <c:pt idx="7866">
                  <c:v>132.50584307026284</c:v>
                </c:pt>
                <c:pt idx="7867">
                  <c:v>14.167544359961216</c:v>
                </c:pt>
                <c:pt idx="7868">
                  <c:v>45.747187397338877</c:v>
                </c:pt>
                <c:pt idx="7869">
                  <c:v>140.8931051652383</c:v>
                </c:pt>
                <c:pt idx="7870">
                  <c:v>20.115812771175214</c:v>
                </c:pt>
                <c:pt idx="7871">
                  <c:v>21.561144681926177</c:v>
                </c:pt>
                <c:pt idx="7872">
                  <c:v>103.14497989058421</c:v>
                </c:pt>
                <c:pt idx="7873">
                  <c:v>35.487770364266304</c:v>
                </c:pt>
                <c:pt idx="7874">
                  <c:v>10.099317781674902</c:v>
                </c:pt>
                <c:pt idx="7875">
                  <c:v>157.90455561953308</c:v>
                </c:pt>
                <c:pt idx="7876">
                  <c:v>46.124906020444598</c:v>
                </c:pt>
                <c:pt idx="7877">
                  <c:v>23.930294815127656</c:v>
                </c:pt>
                <c:pt idx="7878">
                  <c:v>14.696717669980238</c:v>
                </c:pt>
                <c:pt idx="7879">
                  <c:v>17.534403045775733</c:v>
                </c:pt>
                <c:pt idx="7880">
                  <c:v>12.782944532673806</c:v>
                </c:pt>
                <c:pt idx="7881">
                  <c:v>243.11544092927997</c:v>
                </c:pt>
                <c:pt idx="7882">
                  <c:v>63.958226718444124</c:v>
                </c:pt>
                <c:pt idx="7883">
                  <c:v>65.629902778325601</c:v>
                </c:pt>
                <c:pt idx="7884">
                  <c:v>147.40847268854253</c:v>
                </c:pt>
                <c:pt idx="7885">
                  <c:v>27.186264365342396</c:v>
                </c:pt>
                <c:pt idx="7886">
                  <c:v>20.324668653763627</c:v>
                </c:pt>
                <c:pt idx="7887">
                  <c:v>31.888189420314756</c:v>
                </c:pt>
                <c:pt idx="7888">
                  <c:v>17.929762891255209</c:v>
                </c:pt>
                <c:pt idx="7889">
                  <c:v>28.409188008236239</c:v>
                </c:pt>
                <c:pt idx="7890">
                  <c:v>111.04814568037202</c:v>
                </c:pt>
                <c:pt idx="7891">
                  <c:v>21.967567621360718</c:v>
                </c:pt>
                <c:pt idx="7892">
                  <c:v>28.512294926394581</c:v>
                </c:pt>
                <c:pt idx="7893">
                  <c:v>29.271421624628779</c:v>
                </c:pt>
                <c:pt idx="7894">
                  <c:v>26.784244969621589</c:v>
                </c:pt>
                <c:pt idx="7895">
                  <c:v>35.884839974819585</c:v>
                </c:pt>
                <c:pt idx="7896">
                  <c:v>25.067372706811902</c:v>
                </c:pt>
                <c:pt idx="7897">
                  <c:v>7.4134038664283111</c:v>
                </c:pt>
                <c:pt idx="7898">
                  <c:v>15.92596046600608</c:v>
                </c:pt>
                <c:pt idx="7899">
                  <c:v>24.358733190860754</c:v>
                </c:pt>
                <c:pt idx="7900">
                  <c:v>49.477481541101973</c:v>
                </c:pt>
                <c:pt idx="7901">
                  <c:v>66.547221973906744</c:v>
                </c:pt>
                <c:pt idx="7902">
                  <c:v>49.676403451918183</c:v>
                </c:pt>
                <c:pt idx="7903">
                  <c:v>17.091791505098481</c:v>
                </c:pt>
                <c:pt idx="7904">
                  <c:v>22.125096070724553</c:v>
                </c:pt>
                <c:pt idx="7905">
                  <c:v>251.97529908586145</c:v>
                </c:pt>
                <c:pt idx="7906">
                  <c:v>14.700202753534999</c:v>
                </c:pt>
                <c:pt idx="7907">
                  <c:v>29.830730454616003</c:v>
                </c:pt>
                <c:pt idx="7908">
                  <c:v>23.437245750892981</c:v>
                </c:pt>
                <c:pt idx="7909">
                  <c:v>18.4869499363489</c:v>
                </c:pt>
                <c:pt idx="7910">
                  <c:v>51.324062398103671</c:v>
                </c:pt>
                <c:pt idx="7911">
                  <c:v>10.374932762655028</c:v>
                </c:pt>
                <c:pt idx="7912">
                  <c:v>53.130838171471687</c:v>
                </c:pt>
                <c:pt idx="7913">
                  <c:v>65.094695746827568</c:v>
                </c:pt>
                <c:pt idx="7914">
                  <c:v>52.702778186113761</c:v>
                </c:pt>
                <c:pt idx="7915">
                  <c:v>270.13742550959404</c:v>
                </c:pt>
                <c:pt idx="7916">
                  <c:v>260.04208347440539</c:v>
                </c:pt>
                <c:pt idx="7917">
                  <c:v>155.30930823724455</c:v>
                </c:pt>
                <c:pt idx="7918">
                  <c:v>137.41036724154952</c:v>
                </c:pt>
                <c:pt idx="7919">
                  <c:v>28.345970392235472</c:v>
                </c:pt>
                <c:pt idx="7920">
                  <c:v>31.949905903829862</c:v>
                </c:pt>
                <c:pt idx="7921">
                  <c:v>255.65263356404498</c:v>
                </c:pt>
                <c:pt idx="7922">
                  <c:v>11.244540288136564</c:v>
                </c:pt>
                <c:pt idx="7923">
                  <c:v>32.711470298740238</c:v>
                </c:pt>
                <c:pt idx="7924">
                  <c:v>19.037720315021303</c:v>
                </c:pt>
                <c:pt idx="7925">
                  <c:v>51.648328458532923</c:v>
                </c:pt>
                <c:pt idx="7926">
                  <c:v>62.36845894408507</c:v>
                </c:pt>
                <c:pt idx="7927">
                  <c:v>48.594153350815859</c:v>
                </c:pt>
                <c:pt idx="7928">
                  <c:v>50.113615289176771</c:v>
                </c:pt>
                <c:pt idx="7929">
                  <c:v>253.15764043708569</c:v>
                </c:pt>
                <c:pt idx="7930">
                  <c:v>279.20373980646775</c:v>
                </c:pt>
                <c:pt idx="7931">
                  <c:v>20.171819184067061</c:v>
                </c:pt>
                <c:pt idx="7932">
                  <c:v>34.917946411605158</c:v>
                </c:pt>
                <c:pt idx="7933">
                  <c:v>262.0143410096432</c:v>
                </c:pt>
                <c:pt idx="7934">
                  <c:v>48.701551784227519</c:v>
                </c:pt>
                <c:pt idx="7935">
                  <c:v>53.313376343948818</c:v>
                </c:pt>
                <c:pt idx="7936">
                  <c:v>35.436991357295746</c:v>
                </c:pt>
                <c:pt idx="7937">
                  <c:v>23.478053924665517</c:v>
                </c:pt>
                <c:pt idx="7938">
                  <c:v>11.280230744123845</c:v>
                </c:pt>
                <c:pt idx="7939">
                  <c:v>39.77665704366936</c:v>
                </c:pt>
                <c:pt idx="7940">
                  <c:v>9.4727456993578443</c:v>
                </c:pt>
                <c:pt idx="7941">
                  <c:v>20.666817323705938</c:v>
                </c:pt>
                <c:pt idx="7942">
                  <c:v>49.13325515700447</c:v>
                </c:pt>
                <c:pt idx="7943">
                  <c:v>41.153114658521346</c:v>
                </c:pt>
                <c:pt idx="7944">
                  <c:v>12.57886176578655</c:v>
                </c:pt>
                <c:pt idx="7945">
                  <c:v>14.9284652176098</c:v>
                </c:pt>
                <c:pt idx="7946">
                  <c:v>11.041126371489215</c:v>
                </c:pt>
                <c:pt idx="7947">
                  <c:v>139.76465589195035</c:v>
                </c:pt>
                <c:pt idx="7948">
                  <c:v>149.48706190598284</c:v>
                </c:pt>
                <c:pt idx="7949">
                  <c:v>152.44681753399914</c:v>
                </c:pt>
                <c:pt idx="7950">
                  <c:v>37.730746736411348</c:v>
                </c:pt>
                <c:pt idx="7951">
                  <c:v>64.690142805339164</c:v>
                </c:pt>
                <c:pt idx="7952">
                  <c:v>135.51283274510388</c:v>
                </c:pt>
                <c:pt idx="7953">
                  <c:v>34.691849184274361</c:v>
                </c:pt>
                <c:pt idx="7954">
                  <c:v>35.899851377051519</c:v>
                </c:pt>
                <c:pt idx="7955">
                  <c:v>19.174360614104785</c:v>
                </c:pt>
                <c:pt idx="7956">
                  <c:v>36.513761598448703</c:v>
                </c:pt>
                <c:pt idx="7957">
                  <c:v>26.125913065661145</c:v>
                </c:pt>
                <c:pt idx="7958">
                  <c:v>24.295541914838608</c:v>
                </c:pt>
                <c:pt idx="7959">
                  <c:v>18.238661674668347</c:v>
                </c:pt>
                <c:pt idx="7960">
                  <c:v>27.656880611066178</c:v>
                </c:pt>
                <c:pt idx="7961">
                  <c:v>34.037450742118999</c:v>
                </c:pt>
                <c:pt idx="7962">
                  <c:v>27.187170318714958</c:v>
                </c:pt>
                <c:pt idx="7963">
                  <c:v>32.89646919398654</c:v>
                </c:pt>
                <c:pt idx="7964">
                  <c:v>29.42617560023292</c:v>
                </c:pt>
                <c:pt idx="7965">
                  <c:v>114.21327700280486</c:v>
                </c:pt>
                <c:pt idx="7966">
                  <c:v>21.538711800038389</c:v>
                </c:pt>
                <c:pt idx="7967">
                  <c:v>27.581421644178402</c:v>
                </c:pt>
                <c:pt idx="7968">
                  <c:v>14.926482982608299</c:v>
                </c:pt>
                <c:pt idx="7969">
                  <c:v>247.08911537183994</c:v>
                </c:pt>
                <c:pt idx="7970">
                  <c:v>257.66217383848647</c:v>
                </c:pt>
                <c:pt idx="7971">
                  <c:v>17.679975659307154</c:v>
                </c:pt>
                <c:pt idx="7972">
                  <c:v>30.149191617049354</c:v>
                </c:pt>
                <c:pt idx="7973">
                  <c:v>21.35742630945628</c:v>
                </c:pt>
                <c:pt idx="7974">
                  <c:v>31.515278855482066</c:v>
                </c:pt>
                <c:pt idx="7975">
                  <c:v>38.13427213024702</c:v>
                </c:pt>
                <c:pt idx="7976">
                  <c:v>47.641506350147203</c:v>
                </c:pt>
                <c:pt idx="7977">
                  <c:v>32.181808778647842</c:v>
                </c:pt>
                <c:pt idx="7978">
                  <c:v>6.4321333444314561</c:v>
                </c:pt>
                <c:pt idx="7979">
                  <c:v>23.792800650740368</c:v>
                </c:pt>
                <c:pt idx="7980">
                  <c:v>47.005109492808131</c:v>
                </c:pt>
                <c:pt idx="7981">
                  <c:v>53.24656728666951</c:v>
                </c:pt>
                <c:pt idx="7982">
                  <c:v>50.502402890061447</c:v>
                </c:pt>
                <c:pt idx="7983">
                  <c:v>69.085182122446128</c:v>
                </c:pt>
                <c:pt idx="7984">
                  <c:v>27.739886344470705</c:v>
                </c:pt>
                <c:pt idx="7985">
                  <c:v>42.499562351433831</c:v>
                </c:pt>
                <c:pt idx="7986">
                  <c:v>16.207070141984268</c:v>
                </c:pt>
                <c:pt idx="7987">
                  <c:v>15.833794857293976</c:v>
                </c:pt>
                <c:pt idx="7988">
                  <c:v>25.387683835942674</c:v>
                </c:pt>
                <c:pt idx="7989">
                  <c:v>148.01865744931885</c:v>
                </c:pt>
                <c:pt idx="7990">
                  <c:v>17.470541350358054</c:v>
                </c:pt>
                <c:pt idx="7991">
                  <c:v>28.117789659772047</c:v>
                </c:pt>
                <c:pt idx="7992">
                  <c:v>36.910502908314136</c:v>
                </c:pt>
                <c:pt idx="7993">
                  <c:v>24.196875973870384</c:v>
                </c:pt>
                <c:pt idx="7994">
                  <c:v>15.418647458013822</c:v>
                </c:pt>
                <c:pt idx="7995">
                  <c:v>40.329081521077782</c:v>
                </c:pt>
                <c:pt idx="7996">
                  <c:v>23.085660683425917</c:v>
                </c:pt>
                <c:pt idx="7997">
                  <c:v>2.8168914544983252</c:v>
                </c:pt>
                <c:pt idx="7998">
                  <c:v>16.595047721430067</c:v>
                </c:pt>
                <c:pt idx="7999">
                  <c:v>23.06549034322547</c:v>
                </c:pt>
                <c:pt idx="8000">
                  <c:v>19.336288557679495</c:v>
                </c:pt>
                <c:pt idx="8001">
                  <c:v>29.838656324373844</c:v>
                </c:pt>
                <c:pt idx="8002">
                  <c:v>23.179310839360678</c:v>
                </c:pt>
                <c:pt idx="8003">
                  <c:v>23.79316472908463</c:v>
                </c:pt>
                <c:pt idx="8004">
                  <c:v>32.710395492233275</c:v>
                </c:pt>
                <c:pt idx="8005">
                  <c:v>34.541925772627465</c:v>
                </c:pt>
                <c:pt idx="8006">
                  <c:v>43.075504839499224</c:v>
                </c:pt>
                <c:pt idx="8007">
                  <c:v>43.53653501165455</c:v>
                </c:pt>
                <c:pt idx="8008">
                  <c:v>246.55391203872807</c:v>
                </c:pt>
                <c:pt idx="8009">
                  <c:v>47.027845176399993</c:v>
                </c:pt>
                <c:pt idx="8010">
                  <c:v>29.751872907819852</c:v>
                </c:pt>
                <c:pt idx="8011">
                  <c:v>49.691499952783879</c:v>
                </c:pt>
                <c:pt idx="8012">
                  <c:v>44.843625220687059</c:v>
                </c:pt>
                <c:pt idx="8013">
                  <c:v>150.46402954624324</c:v>
                </c:pt>
                <c:pt idx="8014">
                  <c:v>42.56674188188169</c:v>
                </c:pt>
                <c:pt idx="8015">
                  <c:v>147.91788603282714</c:v>
                </c:pt>
                <c:pt idx="8016">
                  <c:v>158.08850218438647</c:v>
                </c:pt>
                <c:pt idx="8017">
                  <c:v>65.042893574458148</c:v>
                </c:pt>
                <c:pt idx="8018">
                  <c:v>152.90382089185863</c:v>
                </c:pt>
                <c:pt idx="8019">
                  <c:v>7.7944612456179065</c:v>
                </c:pt>
                <c:pt idx="8020">
                  <c:v>151.33666797297045</c:v>
                </c:pt>
                <c:pt idx="8021">
                  <c:v>43.382924140275584</c:v>
                </c:pt>
                <c:pt idx="8022">
                  <c:v>37.582085300799434</c:v>
                </c:pt>
                <c:pt idx="8023">
                  <c:v>58.814800485906261</c:v>
                </c:pt>
                <c:pt idx="8024">
                  <c:v>33.887244082369612</c:v>
                </c:pt>
                <c:pt idx="8025">
                  <c:v>152.50386749492452</c:v>
                </c:pt>
                <c:pt idx="8026">
                  <c:v>250.64100315356069</c:v>
                </c:pt>
                <c:pt idx="8027">
                  <c:v>22.671530730048264</c:v>
                </c:pt>
                <c:pt idx="8028">
                  <c:v>24.098997786856089</c:v>
                </c:pt>
                <c:pt idx="8029">
                  <c:v>13.716590079959303</c:v>
                </c:pt>
                <c:pt idx="8030">
                  <c:v>40.656024190553495</c:v>
                </c:pt>
                <c:pt idx="8031">
                  <c:v>47.342566241386002</c:v>
                </c:pt>
                <c:pt idx="8032">
                  <c:v>60.071817894892718</c:v>
                </c:pt>
                <c:pt idx="8033">
                  <c:v>152.05580977536488</c:v>
                </c:pt>
                <c:pt idx="8034">
                  <c:v>20.913966433075522</c:v>
                </c:pt>
                <c:pt idx="8035">
                  <c:v>25.642011974519697</c:v>
                </c:pt>
                <c:pt idx="8036">
                  <c:v>18.541626837791267</c:v>
                </c:pt>
                <c:pt idx="8037">
                  <c:v>38.916419090664739</c:v>
                </c:pt>
                <c:pt idx="8038">
                  <c:v>-3.2238438720395948</c:v>
                </c:pt>
                <c:pt idx="8039">
                  <c:v>69.669211432093064</c:v>
                </c:pt>
                <c:pt idx="8040">
                  <c:v>152.18978909525492</c:v>
                </c:pt>
                <c:pt idx="8041">
                  <c:v>43.898520518421996</c:v>
                </c:pt>
                <c:pt idx="8042">
                  <c:v>55.377417119303203</c:v>
                </c:pt>
                <c:pt idx="8043">
                  <c:v>23.524392470443537</c:v>
                </c:pt>
                <c:pt idx="8044">
                  <c:v>53.617040017511215</c:v>
                </c:pt>
                <c:pt idx="8045">
                  <c:v>12.961277064750174</c:v>
                </c:pt>
                <c:pt idx="8046">
                  <c:v>145.8251295938382</c:v>
                </c:pt>
                <c:pt idx="8047">
                  <c:v>41.425058256951189</c:v>
                </c:pt>
                <c:pt idx="8048">
                  <c:v>20.939062230413118</c:v>
                </c:pt>
                <c:pt idx="8049">
                  <c:v>10.379927701890782</c:v>
                </c:pt>
                <c:pt idx="8050">
                  <c:v>22.735161656060313</c:v>
                </c:pt>
                <c:pt idx="8051">
                  <c:v>27.214657577842743</c:v>
                </c:pt>
                <c:pt idx="8052">
                  <c:v>46.198975682767887</c:v>
                </c:pt>
                <c:pt idx="8053">
                  <c:v>25.621009181458593</c:v>
                </c:pt>
                <c:pt idx="8054">
                  <c:v>50.788120645144105</c:v>
                </c:pt>
                <c:pt idx="8055">
                  <c:v>32.341838680486688</c:v>
                </c:pt>
                <c:pt idx="8056">
                  <c:v>22.680058421717114</c:v>
                </c:pt>
                <c:pt idx="8057">
                  <c:v>40.570126770388754</c:v>
                </c:pt>
                <c:pt idx="8058">
                  <c:v>43.255240875708076</c:v>
                </c:pt>
                <c:pt idx="8059">
                  <c:v>27.639944288134636</c:v>
                </c:pt>
                <c:pt idx="8060">
                  <c:v>32.742712120107001</c:v>
                </c:pt>
                <c:pt idx="8061">
                  <c:v>39.007003226816508</c:v>
                </c:pt>
                <c:pt idx="8062">
                  <c:v>147.28116496636665</c:v>
                </c:pt>
                <c:pt idx="8063">
                  <c:v>53.245358204426203</c:v>
                </c:pt>
                <c:pt idx="8064">
                  <c:v>55.54541518076875</c:v>
                </c:pt>
                <c:pt idx="8065">
                  <c:v>53.697016212186611</c:v>
                </c:pt>
                <c:pt idx="8066">
                  <c:v>45.290958051151463</c:v>
                </c:pt>
                <c:pt idx="8067">
                  <c:v>30.07461451851113</c:v>
                </c:pt>
                <c:pt idx="8068">
                  <c:v>39.542766826485618</c:v>
                </c:pt>
                <c:pt idx="8069">
                  <c:v>21.052781482671818</c:v>
                </c:pt>
                <c:pt idx="8070">
                  <c:v>250.04202730605078</c:v>
                </c:pt>
                <c:pt idx="8071">
                  <c:v>43.956394286570827</c:v>
                </c:pt>
                <c:pt idx="8072">
                  <c:v>64.564635134037616</c:v>
                </c:pt>
                <c:pt idx="8073">
                  <c:v>28.64875558324767</c:v>
                </c:pt>
                <c:pt idx="8074">
                  <c:v>13.724514513913167</c:v>
                </c:pt>
                <c:pt idx="8075">
                  <c:v>17.981843553531387</c:v>
                </c:pt>
                <c:pt idx="8076">
                  <c:v>28.314616745517462</c:v>
                </c:pt>
                <c:pt idx="8077">
                  <c:v>20.693933882524291</c:v>
                </c:pt>
                <c:pt idx="8078">
                  <c:v>24.940629569827259</c:v>
                </c:pt>
                <c:pt idx="8079">
                  <c:v>24.038228156268936</c:v>
                </c:pt>
                <c:pt idx="8080">
                  <c:v>12.377194196776632</c:v>
                </c:pt>
                <c:pt idx="8081">
                  <c:v>18.852635037746513</c:v>
                </c:pt>
                <c:pt idx="8082">
                  <c:v>264.37009405373567</c:v>
                </c:pt>
                <c:pt idx="8083">
                  <c:v>55.883214981700178</c:v>
                </c:pt>
                <c:pt idx="8084">
                  <c:v>274.07497444690949</c:v>
                </c:pt>
                <c:pt idx="8085">
                  <c:v>157.99184499566539</c:v>
                </c:pt>
                <c:pt idx="8086">
                  <c:v>10.611183692726337</c:v>
                </c:pt>
                <c:pt idx="8087">
                  <c:v>35.693378651560586</c:v>
                </c:pt>
                <c:pt idx="8088">
                  <c:v>27.574770656705414</c:v>
                </c:pt>
                <c:pt idx="8089">
                  <c:v>65.01624474896488</c:v>
                </c:pt>
                <c:pt idx="8090">
                  <c:v>136.55737258059597</c:v>
                </c:pt>
                <c:pt idx="8091">
                  <c:v>147.73434238186542</c:v>
                </c:pt>
                <c:pt idx="8092">
                  <c:v>135.96551193187761</c:v>
                </c:pt>
                <c:pt idx="8093">
                  <c:v>21.852299285400534</c:v>
                </c:pt>
                <c:pt idx="8094">
                  <c:v>257.51821249530491</c:v>
                </c:pt>
                <c:pt idx="8095">
                  <c:v>265.29216241943942</c:v>
                </c:pt>
                <c:pt idx="8096">
                  <c:v>33.237930433065443</c:v>
                </c:pt>
                <c:pt idx="8097">
                  <c:v>253.00666522255176</c:v>
                </c:pt>
                <c:pt idx="8098">
                  <c:v>20.264226467658059</c:v>
                </c:pt>
                <c:pt idx="8099">
                  <c:v>24.024346554130421</c:v>
                </c:pt>
                <c:pt idx="8100">
                  <c:v>20.766931284067638</c:v>
                </c:pt>
                <c:pt idx="8101">
                  <c:v>21.75413974288309</c:v>
                </c:pt>
                <c:pt idx="8102">
                  <c:v>30.218529790850244</c:v>
                </c:pt>
                <c:pt idx="8103">
                  <c:v>99.986429404568014</c:v>
                </c:pt>
                <c:pt idx="8104">
                  <c:v>20.798305140678774</c:v>
                </c:pt>
                <c:pt idx="8105">
                  <c:v>26.27766000837574</c:v>
                </c:pt>
                <c:pt idx="8106">
                  <c:v>24.323179358057619</c:v>
                </c:pt>
                <c:pt idx="8107">
                  <c:v>28.919834598976617</c:v>
                </c:pt>
                <c:pt idx="8108">
                  <c:v>17.457616058253308</c:v>
                </c:pt>
                <c:pt idx="8109">
                  <c:v>44.947880843541526</c:v>
                </c:pt>
                <c:pt idx="8110">
                  <c:v>58.512807989133535</c:v>
                </c:pt>
                <c:pt idx="8111">
                  <c:v>149.05532483330742</c:v>
                </c:pt>
                <c:pt idx="8112">
                  <c:v>16.684940126273283</c:v>
                </c:pt>
                <c:pt idx="8113">
                  <c:v>7.7885157213081158</c:v>
                </c:pt>
                <c:pt idx="8114">
                  <c:v>25.461222983751416</c:v>
                </c:pt>
                <c:pt idx="8115">
                  <c:v>64.813496744965107</c:v>
                </c:pt>
                <c:pt idx="8116">
                  <c:v>30.399942258624712</c:v>
                </c:pt>
                <c:pt idx="8117">
                  <c:v>267.3840804247568</c:v>
                </c:pt>
                <c:pt idx="8118">
                  <c:v>37.039506267447059</c:v>
                </c:pt>
                <c:pt idx="8119">
                  <c:v>31.994296234110244</c:v>
                </c:pt>
                <c:pt idx="8120">
                  <c:v>28.499573540099576</c:v>
                </c:pt>
                <c:pt idx="8121">
                  <c:v>35.542428442098988</c:v>
                </c:pt>
                <c:pt idx="8122">
                  <c:v>47.108257201890176</c:v>
                </c:pt>
                <c:pt idx="8123">
                  <c:v>12.267647621457881</c:v>
                </c:pt>
                <c:pt idx="8124">
                  <c:v>28.389115109884081</c:v>
                </c:pt>
                <c:pt idx="8125">
                  <c:v>20.083193875279768</c:v>
                </c:pt>
                <c:pt idx="8126">
                  <c:v>20.502526023275831</c:v>
                </c:pt>
                <c:pt idx="8127">
                  <c:v>31.630569412749804</c:v>
                </c:pt>
                <c:pt idx="8128">
                  <c:v>17.945770152143879</c:v>
                </c:pt>
                <c:pt idx="8129">
                  <c:v>22.060795149956022</c:v>
                </c:pt>
                <c:pt idx="8130">
                  <c:v>42.272960300940753</c:v>
                </c:pt>
                <c:pt idx="8131">
                  <c:v>34.883828673119261</c:v>
                </c:pt>
                <c:pt idx="8132">
                  <c:v>30.371694125846098</c:v>
                </c:pt>
                <c:pt idx="8133">
                  <c:v>10.474809378660938</c:v>
                </c:pt>
                <c:pt idx="8134">
                  <c:v>15.832484442973284</c:v>
                </c:pt>
                <c:pt idx="8135">
                  <c:v>272.19682421169892</c:v>
                </c:pt>
                <c:pt idx="8136">
                  <c:v>23.444211085986058</c:v>
                </c:pt>
                <c:pt idx="8137">
                  <c:v>15.051031757179695</c:v>
                </c:pt>
                <c:pt idx="8138">
                  <c:v>163.66900523170747</c:v>
                </c:pt>
                <c:pt idx="8139">
                  <c:v>149.41743099341289</c:v>
                </c:pt>
                <c:pt idx="8140">
                  <c:v>9.3850440575221139</c:v>
                </c:pt>
                <c:pt idx="8141">
                  <c:v>24.742524394553413</c:v>
                </c:pt>
                <c:pt idx="8142">
                  <c:v>15.392365304425089</c:v>
                </c:pt>
                <c:pt idx="8143">
                  <c:v>260.6109437209933</c:v>
                </c:pt>
                <c:pt idx="8144">
                  <c:v>32.383557645309331</c:v>
                </c:pt>
                <c:pt idx="8145">
                  <c:v>71.014557605692431</c:v>
                </c:pt>
                <c:pt idx="8146">
                  <c:v>48.924422487026732</c:v>
                </c:pt>
                <c:pt idx="8147">
                  <c:v>246.50565907790664</c:v>
                </c:pt>
                <c:pt idx="8148">
                  <c:v>66.952204503594757</c:v>
                </c:pt>
                <c:pt idx="8149">
                  <c:v>54.833124105592375</c:v>
                </c:pt>
                <c:pt idx="8150">
                  <c:v>42.093755825855133</c:v>
                </c:pt>
                <c:pt idx="8151">
                  <c:v>35.109210566072491</c:v>
                </c:pt>
                <c:pt idx="8152">
                  <c:v>56.388722525745322</c:v>
                </c:pt>
                <c:pt idx="8153">
                  <c:v>160.38685611363445</c:v>
                </c:pt>
                <c:pt idx="8154">
                  <c:v>29.17180804801708</c:v>
                </c:pt>
                <c:pt idx="8155">
                  <c:v>11.976836178279509</c:v>
                </c:pt>
                <c:pt idx="8156">
                  <c:v>34.045947608312417</c:v>
                </c:pt>
                <c:pt idx="8157">
                  <c:v>51.140491273169502</c:v>
                </c:pt>
                <c:pt idx="8158">
                  <c:v>253.0287346248445</c:v>
                </c:pt>
                <c:pt idx="8159">
                  <c:v>25.190003295212346</c:v>
                </c:pt>
                <c:pt idx="8160">
                  <c:v>278.27235224617698</c:v>
                </c:pt>
                <c:pt idx="8161">
                  <c:v>38.728387779187038</c:v>
                </c:pt>
                <c:pt idx="8162">
                  <c:v>19.408158627161576</c:v>
                </c:pt>
                <c:pt idx="8163">
                  <c:v>26.348695423660033</c:v>
                </c:pt>
                <c:pt idx="8164">
                  <c:v>60.907925820081545</c:v>
                </c:pt>
                <c:pt idx="8165">
                  <c:v>139.48736091451377</c:v>
                </c:pt>
                <c:pt idx="8166">
                  <c:v>47.066605908220851</c:v>
                </c:pt>
                <c:pt idx="8167">
                  <c:v>73.873325118149879</c:v>
                </c:pt>
                <c:pt idx="8168">
                  <c:v>2.062515227915096</c:v>
                </c:pt>
                <c:pt idx="8169">
                  <c:v>39.475177814148097</c:v>
                </c:pt>
                <c:pt idx="8170">
                  <c:v>19.517511629270423</c:v>
                </c:pt>
                <c:pt idx="8171">
                  <c:v>29.590287968161526</c:v>
                </c:pt>
                <c:pt idx="8172">
                  <c:v>28.263803038938288</c:v>
                </c:pt>
                <c:pt idx="8173">
                  <c:v>60.818644453574578</c:v>
                </c:pt>
                <c:pt idx="8174">
                  <c:v>265.61172375588177</c:v>
                </c:pt>
                <c:pt idx="8175">
                  <c:v>39.494826160002155</c:v>
                </c:pt>
                <c:pt idx="8176">
                  <c:v>266.80366764417164</c:v>
                </c:pt>
                <c:pt idx="8177">
                  <c:v>44.796396775281565</c:v>
                </c:pt>
                <c:pt idx="8178">
                  <c:v>14.615702642362065</c:v>
                </c:pt>
                <c:pt idx="8179">
                  <c:v>5.063062211820661</c:v>
                </c:pt>
                <c:pt idx="8180">
                  <c:v>23.007558067005736</c:v>
                </c:pt>
                <c:pt idx="8181">
                  <c:v>19.592839501310927</c:v>
                </c:pt>
                <c:pt idx="8182">
                  <c:v>28.606509578481671</c:v>
                </c:pt>
                <c:pt idx="8183">
                  <c:v>60.261487318002622</c:v>
                </c:pt>
                <c:pt idx="8184">
                  <c:v>276.39495566108667</c:v>
                </c:pt>
                <c:pt idx="8185">
                  <c:v>67.092393840348237</c:v>
                </c:pt>
                <c:pt idx="8186">
                  <c:v>46.79471607893786</c:v>
                </c:pt>
                <c:pt idx="8187">
                  <c:v>15.630209334861867</c:v>
                </c:pt>
                <c:pt idx="8188">
                  <c:v>13.603430652565841</c:v>
                </c:pt>
                <c:pt idx="8189">
                  <c:v>22.342602965183378</c:v>
                </c:pt>
                <c:pt idx="8190">
                  <c:v>37.944218449328112</c:v>
                </c:pt>
                <c:pt idx="8191">
                  <c:v>32.215764364732266</c:v>
                </c:pt>
                <c:pt idx="8192">
                  <c:v>41.870855592564865</c:v>
                </c:pt>
                <c:pt idx="8193">
                  <c:v>22.604010527077975</c:v>
                </c:pt>
                <c:pt idx="8194">
                  <c:v>64.27535682631715</c:v>
                </c:pt>
                <c:pt idx="8195">
                  <c:v>246.38286387509913</c:v>
                </c:pt>
                <c:pt idx="8196">
                  <c:v>50.595780284692097</c:v>
                </c:pt>
                <c:pt idx="8197">
                  <c:v>166.47319641791319</c:v>
                </c:pt>
                <c:pt idx="8198">
                  <c:v>133.89564875104574</c:v>
                </c:pt>
                <c:pt idx="8199">
                  <c:v>17.261939845698084</c:v>
                </c:pt>
                <c:pt idx="8200">
                  <c:v>25.644318234842917</c:v>
                </c:pt>
                <c:pt idx="8201">
                  <c:v>35.407805568218748</c:v>
                </c:pt>
                <c:pt idx="8202">
                  <c:v>54.136930724936676</c:v>
                </c:pt>
                <c:pt idx="8203">
                  <c:v>30.212633703169693</c:v>
                </c:pt>
                <c:pt idx="8204">
                  <c:v>40.112724589423493</c:v>
                </c:pt>
                <c:pt idx="8205">
                  <c:v>13.44413512090356</c:v>
                </c:pt>
                <c:pt idx="8206">
                  <c:v>33.781622415170531</c:v>
                </c:pt>
                <c:pt idx="8207">
                  <c:v>253.83529773935481</c:v>
                </c:pt>
                <c:pt idx="8208">
                  <c:v>65.846489729864885</c:v>
                </c:pt>
                <c:pt idx="8209">
                  <c:v>36.013463159206211</c:v>
                </c:pt>
                <c:pt idx="8210">
                  <c:v>33.579195752313161</c:v>
                </c:pt>
                <c:pt idx="8211">
                  <c:v>24.822752232090462</c:v>
                </c:pt>
                <c:pt idx="8212">
                  <c:v>40.092378867232128</c:v>
                </c:pt>
                <c:pt idx="8213">
                  <c:v>237.32542983738006</c:v>
                </c:pt>
                <c:pt idx="8214">
                  <c:v>59.038096819493234</c:v>
                </c:pt>
                <c:pt idx="8215">
                  <c:v>30.895861847009698</c:v>
                </c:pt>
                <c:pt idx="8216">
                  <c:v>24.908746285406675</c:v>
                </c:pt>
                <c:pt idx="8217">
                  <c:v>247.25926144495153</c:v>
                </c:pt>
                <c:pt idx="8218">
                  <c:v>39.641631341292282</c:v>
                </c:pt>
                <c:pt idx="8219">
                  <c:v>66.291161474022118</c:v>
                </c:pt>
                <c:pt idx="8220">
                  <c:v>35.1250601309277</c:v>
                </c:pt>
                <c:pt idx="8221">
                  <c:v>18.065971710033487</c:v>
                </c:pt>
                <c:pt idx="8222">
                  <c:v>13.671841256985648</c:v>
                </c:pt>
                <c:pt idx="8223">
                  <c:v>24.936253055092493</c:v>
                </c:pt>
                <c:pt idx="8224">
                  <c:v>27.589401720449612</c:v>
                </c:pt>
                <c:pt idx="8225">
                  <c:v>21.399075145923945</c:v>
                </c:pt>
                <c:pt idx="8226">
                  <c:v>35.843689672217735</c:v>
                </c:pt>
                <c:pt idx="8227">
                  <c:v>268.93042698407783</c:v>
                </c:pt>
                <c:pt idx="8228">
                  <c:v>57.667604502110891</c:v>
                </c:pt>
                <c:pt idx="8229">
                  <c:v>18.905081434147082</c:v>
                </c:pt>
                <c:pt idx="8230">
                  <c:v>60.436772611869301</c:v>
                </c:pt>
                <c:pt idx="8231">
                  <c:v>66.984376649946554</c:v>
                </c:pt>
                <c:pt idx="8232">
                  <c:v>158.23856173027599</c:v>
                </c:pt>
                <c:pt idx="8233">
                  <c:v>159.09346404778924</c:v>
                </c:pt>
                <c:pt idx="8234">
                  <c:v>24.724467618671945</c:v>
                </c:pt>
                <c:pt idx="8235">
                  <c:v>20.438547657077962</c:v>
                </c:pt>
                <c:pt idx="8236">
                  <c:v>24.14276978501929</c:v>
                </c:pt>
                <c:pt idx="8237">
                  <c:v>29.086209091630753</c:v>
                </c:pt>
                <c:pt idx="8238">
                  <c:v>18.25319382311028</c:v>
                </c:pt>
                <c:pt idx="8239">
                  <c:v>36.842367958612371</c:v>
                </c:pt>
                <c:pt idx="8240">
                  <c:v>25.146938717638683</c:v>
                </c:pt>
                <c:pt idx="8241">
                  <c:v>30.877454179564413</c:v>
                </c:pt>
                <c:pt idx="8242">
                  <c:v>254.0091639644784</c:v>
                </c:pt>
                <c:pt idx="8243">
                  <c:v>43.158628129366079</c:v>
                </c:pt>
                <c:pt idx="8244">
                  <c:v>18.486764848983469</c:v>
                </c:pt>
                <c:pt idx="8245">
                  <c:v>41.124349027637734</c:v>
                </c:pt>
                <c:pt idx="8246">
                  <c:v>23.323921566006465</c:v>
                </c:pt>
                <c:pt idx="8247">
                  <c:v>12.981934021070158</c:v>
                </c:pt>
                <c:pt idx="8248">
                  <c:v>41.969057371526077</c:v>
                </c:pt>
                <c:pt idx="8249">
                  <c:v>23.890125578160394</c:v>
                </c:pt>
                <c:pt idx="8250">
                  <c:v>32.781579522668139</c:v>
                </c:pt>
                <c:pt idx="8251">
                  <c:v>30.80945928693</c:v>
                </c:pt>
                <c:pt idx="8252">
                  <c:v>16.869761400530876</c:v>
                </c:pt>
                <c:pt idx="8253">
                  <c:v>9.3097974482933914</c:v>
                </c:pt>
                <c:pt idx="8254">
                  <c:v>40.03797862584463</c:v>
                </c:pt>
                <c:pt idx="8255">
                  <c:v>40.121488671911116</c:v>
                </c:pt>
                <c:pt idx="8256">
                  <c:v>25.579471850820148</c:v>
                </c:pt>
                <c:pt idx="8257">
                  <c:v>7.8447876588334715</c:v>
                </c:pt>
                <c:pt idx="8258">
                  <c:v>18.982892630648834</c:v>
                </c:pt>
                <c:pt idx="8259">
                  <c:v>11.581663668949375</c:v>
                </c:pt>
                <c:pt idx="8260">
                  <c:v>11.216095031620037</c:v>
                </c:pt>
                <c:pt idx="8261">
                  <c:v>18.546848570583126</c:v>
                </c:pt>
                <c:pt idx="8262">
                  <c:v>23.410975730283084</c:v>
                </c:pt>
                <c:pt idx="8263">
                  <c:v>28.466492346854146</c:v>
                </c:pt>
                <c:pt idx="8264">
                  <c:v>22.752015457042468</c:v>
                </c:pt>
                <c:pt idx="8265">
                  <c:v>142.73410424104117</c:v>
                </c:pt>
                <c:pt idx="8266">
                  <c:v>261.41764178647236</c:v>
                </c:pt>
                <c:pt idx="8267">
                  <c:v>14.667658158587471</c:v>
                </c:pt>
                <c:pt idx="8268">
                  <c:v>27.682105138842932</c:v>
                </c:pt>
                <c:pt idx="8269">
                  <c:v>36.897463623961464</c:v>
                </c:pt>
                <c:pt idx="8270">
                  <c:v>17.509041276504881</c:v>
                </c:pt>
                <c:pt idx="8271">
                  <c:v>14.153901035397849</c:v>
                </c:pt>
                <c:pt idx="8272">
                  <c:v>158.18793542439258</c:v>
                </c:pt>
                <c:pt idx="8273">
                  <c:v>156.01334693057629</c:v>
                </c:pt>
                <c:pt idx="8274">
                  <c:v>37.338281888408325</c:v>
                </c:pt>
                <c:pt idx="8275">
                  <c:v>38.804662855435431</c:v>
                </c:pt>
                <c:pt idx="8276">
                  <c:v>17.30231610545539</c:v>
                </c:pt>
                <c:pt idx="8277">
                  <c:v>33.440194435461386</c:v>
                </c:pt>
                <c:pt idx="8278">
                  <c:v>69.140839505891194</c:v>
                </c:pt>
                <c:pt idx="8279">
                  <c:v>155.56653995827051</c:v>
                </c:pt>
                <c:pt idx="8280">
                  <c:v>27.891906698438724</c:v>
                </c:pt>
                <c:pt idx="8281">
                  <c:v>28.00784276759612</c:v>
                </c:pt>
                <c:pt idx="8282">
                  <c:v>12.0248393228434</c:v>
                </c:pt>
                <c:pt idx="8283">
                  <c:v>31.838759426552858</c:v>
                </c:pt>
                <c:pt idx="8284">
                  <c:v>54.954764777896223</c:v>
                </c:pt>
                <c:pt idx="8285">
                  <c:v>158.385471357624</c:v>
                </c:pt>
                <c:pt idx="8286">
                  <c:v>150.84383868861926</c:v>
                </c:pt>
                <c:pt idx="8287">
                  <c:v>15.468519523473692</c:v>
                </c:pt>
                <c:pt idx="8288">
                  <c:v>69.462028128626002</c:v>
                </c:pt>
                <c:pt idx="8289">
                  <c:v>144.8438539687769</c:v>
                </c:pt>
                <c:pt idx="8290">
                  <c:v>8.4323589605651925</c:v>
                </c:pt>
                <c:pt idx="8291">
                  <c:v>126.41721071888915</c:v>
                </c:pt>
                <c:pt idx="8292">
                  <c:v>37.246972937236542</c:v>
                </c:pt>
                <c:pt idx="8293">
                  <c:v>16.691936248306373</c:v>
                </c:pt>
                <c:pt idx="8294">
                  <c:v>253.43551953974995</c:v>
                </c:pt>
                <c:pt idx="8295">
                  <c:v>65.208211106021579</c:v>
                </c:pt>
                <c:pt idx="8296">
                  <c:v>52.008217013984265</c:v>
                </c:pt>
                <c:pt idx="8297">
                  <c:v>273.30974918965592</c:v>
                </c:pt>
                <c:pt idx="8298">
                  <c:v>275.17120931055337</c:v>
                </c:pt>
                <c:pt idx="8299">
                  <c:v>16.317893191114184</c:v>
                </c:pt>
                <c:pt idx="8300">
                  <c:v>9.0648811693131535</c:v>
                </c:pt>
                <c:pt idx="8301">
                  <c:v>16.041182088302953</c:v>
                </c:pt>
                <c:pt idx="8302">
                  <c:v>41.251813472512076</c:v>
                </c:pt>
                <c:pt idx="8303">
                  <c:v>45.593314115069418</c:v>
                </c:pt>
                <c:pt idx="8304">
                  <c:v>40.721193752321341</c:v>
                </c:pt>
                <c:pt idx="8305">
                  <c:v>20.591053324877358</c:v>
                </c:pt>
                <c:pt idx="8306">
                  <c:v>6.4800127658529085</c:v>
                </c:pt>
                <c:pt idx="8307">
                  <c:v>37.131715304941579</c:v>
                </c:pt>
                <c:pt idx="8308">
                  <c:v>27.944465041514714</c:v>
                </c:pt>
                <c:pt idx="8309">
                  <c:v>60.527028372044327</c:v>
                </c:pt>
                <c:pt idx="8310">
                  <c:v>58.309358211274819</c:v>
                </c:pt>
                <c:pt idx="8311">
                  <c:v>40.526106223475139</c:v>
                </c:pt>
                <c:pt idx="8312">
                  <c:v>53.900905768103044</c:v>
                </c:pt>
                <c:pt idx="8313">
                  <c:v>26.62725545669344</c:v>
                </c:pt>
                <c:pt idx="8314">
                  <c:v>257.83048421496449</c:v>
                </c:pt>
                <c:pt idx="8315">
                  <c:v>34.963914907423884</c:v>
                </c:pt>
                <c:pt idx="8316">
                  <c:v>32.334731708472425</c:v>
                </c:pt>
                <c:pt idx="8317">
                  <c:v>23.968297920030615</c:v>
                </c:pt>
                <c:pt idx="8318">
                  <c:v>20.695833852114163</c:v>
                </c:pt>
                <c:pt idx="8319">
                  <c:v>149.54062662923482</c:v>
                </c:pt>
                <c:pt idx="8320">
                  <c:v>139.2912788017278</c:v>
                </c:pt>
                <c:pt idx="8321">
                  <c:v>137.59542054046702</c:v>
                </c:pt>
                <c:pt idx="8322">
                  <c:v>149.54281868961499</c:v>
                </c:pt>
                <c:pt idx="8323">
                  <c:v>156.79874007729029</c:v>
                </c:pt>
                <c:pt idx="8324">
                  <c:v>24.052109068432578</c:v>
                </c:pt>
                <c:pt idx="8325">
                  <c:v>32.907854878374557</c:v>
                </c:pt>
                <c:pt idx="8326">
                  <c:v>11.482485197473469</c:v>
                </c:pt>
                <c:pt idx="8327">
                  <c:v>15.330350938609596</c:v>
                </c:pt>
                <c:pt idx="8328">
                  <c:v>36.97823119229524</c:v>
                </c:pt>
                <c:pt idx="8329">
                  <c:v>23.974639961895864</c:v>
                </c:pt>
                <c:pt idx="8330">
                  <c:v>4.6595334690340273</c:v>
                </c:pt>
                <c:pt idx="8331">
                  <c:v>49.689528928230025</c:v>
                </c:pt>
                <c:pt idx="8332">
                  <c:v>39.138216960581374</c:v>
                </c:pt>
                <c:pt idx="8333">
                  <c:v>30.673333699042576</c:v>
                </c:pt>
                <c:pt idx="8334">
                  <c:v>30.372582215089484</c:v>
                </c:pt>
                <c:pt idx="8335">
                  <c:v>33.659147988214585</c:v>
                </c:pt>
                <c:pt idx="8336">
                  <c:v>36.708388922199582</c:v>
                </c:pt>
                <c:pt idx="8337">
                  <c:v>29.506924663080895</c:v>
                </c:pt>
                <c:pt idx="8338">
                  <c:v>5.3435250401950256</c:v>
                </c:pt>
                <c:pt idx="8339">
                  <c:v>59.597258845509245</c:v>
                </c:pt>
                <c:pt idx="8340">
                  <c:v>69.833173606864193</c:v>
                </c:pt>
                <c:pt idx="8341">
                  <c:v>55.993263024406822</c:v>
                </c:pt>
                <c:pt idx="8342">
                  <c:v>14.589244030090093</c:v>
                </c:pt>
                <c:pt idx="8343">
                  <c:v>17.506168914275861</c:v>
                </c:pt>
                <c:pt idx="8344">
                  <c:v>254.38503335742809</c:v>
                </c:pt>
                <c:pt idx="8345">
                  <c:v>18.832308857586785</c:v>
                </c:pt>
                <c:pt idx="8346">
                  <c:v>30.175406453290165</c:v>
                </c:pt>
                <c:pt idx="8347">
                  <c:v>50.316300879148912</c:v>
                </c:pt>
                <c:pt idx="8348">
                  <c:v>26.450749560819489</c:v>
                </c:pt>
                <c:pt idx="8349">
                  <c:v>43.093457572644951</c:v>
                </c:pt>
                <c:pt idx="8350">
                  <c:v>14.378501387728472</c:v>
                </c:pt>
                <c:pt idx="8351">
                  <c:v>30.244079378559181</c:v>
                </c:pt>
                <c:pt idx="8352">
                  <c:v>34.4494924379187</c:v>
                </c:pt>
                <c:pt idx="8353">
                  <c:v>57.031722134527755</c:v>
                </c:pt>
                <c:pt idx="8354">
                  <c:v>49.273184434472249</c:v>
                </c:pt>
                <c:pt idx="8355">
                  <c:v>47.819178421191751</c:v>
                </c:pt>
                <c:pt idx="8356">
                  <c:v>262.7296588392569</c:v>
                </c:pt>
                <c:pt idx="8357">
                  <c:v>34.762592602793582</c:v>
                </c:pt>
                <c:pt idx="8358">
                  <c:v>18.428380198864048</c:v>
                </c:pt>
                <c:pt idx="8359">
                  <c:v>151.83521753201907</c:v>
                </c:pt>
                <c:pt idx="8360">
                  <c:v>14.876654503752819</c:v>
                </c:pt>
                <c:pt idx="8361">
                  <c:v>27.5541523145599</c:v>
                </c:pt>
                <c:pt idx="8362">
                  <c:v>23.674071613262591</c:v>
                </c:pt>
                <c:pt idx="8363">
                  <c:v>24.652219699069246</c:v>
                </c:pt>
                <c:pt idx="8364">
                  <c:v>46.090006152513375</c:v>
                </c:pt>
                <c:pt idx="8365">
                  <c:v>27.813501152860148</c:v>
                </c:pt>
                <c:pt idx="8366">
                  <c:v>32.04936165950145</c:v>
                </c:pt>
                <c:pt idx="8367">
                  <c:v>15.793538651270696</c:v>
                </c:pt>
                <c:pt idx="8368">
                  <c:v>31.974845561684162</c:v>
                </c:pt>
                <c:pt idx="8369">
                  <c:v>12.466509605467497</c:v>
                </c:pt>
                <c:pt idx="8370">
                  <c:v>14.090798605361659</c:v>
                </c:pt>
                <c:pt idx="8371">
                  <c:v>15.429190777832813</c:v>
                </c:pt>
                <c:pt idx="8372">
                  <c:v>37.468217997046267</c:v>
                </c:pt>
                <c:pt idx="8373">
                  <c:v>33.04328988142656</c:v>
                </c:pt>
                <c:pt idx="8374">
                  <c:v>8.4400975442873047</c:v>
                </c:pt>
                <c:pt idx="8375">
                  <c:v>49.866834664857663</c:v>
                </c:pt>
                <c:pt idx="8376">
                  <c:v>15.15616139968215</c:v>
                </c:pt>
                <c:pt idx="8377">
                  <c:v>238.45771388207191</c:v>
                </c:pt>
                <c:pt idx="8378">
                  <c:v>65.381320712382546</c:v>
                </c:pt>
                <c:pt idx="8379">
                  <c:v>246.5042827815293</c:v>
                </c:pt>
                <c:pt idx="8380">
                  <c:v>250.66632071477528</c:v>
                </c:pt>
                <c:pt idx="8381">
                  <c:v>43.502695077232751</c:v>
                </c:pt>
                <c:pt idx="8382">
                  <c:v>261.02431115954073</c:v>
                </c:pt>
                <c:pt idx="8383">
                  <c:v>19.269573298214915</c:v>
                </c:pt>
                <c:pt idx="8384">
                  <c:v>16.326976110004328</c:v>
                </c:pt>
                <c:pt idx="8385">
                  <c:v>26.862760573667877</c:v>
                </c:pt>
                <c:pt idx="8386">
                  <c:v>167.82214536543341</c:v>
                </c:pt>
                <c:pt idx="8387">
                  <c:v>28.236105074063403</c:v>
                </c:pt>
                <c:pt idx="8388">
                  <c:v>26.314515874235521</c:v>
                </c:pt>
                <c:pt idx="8389">
                  <c:v>17.405518590744972</c:v>
                </c:pt>
                <c:pt idx="8390">
                  <c:v>30.328815915779614</c:v>
                </c:pt>
                <c:pt idx="8391">
                  <c:v>30.07992907916632</c:v>
                </c:pt>
                <c:pt idx="8392">
                  <c:v>16.190314278812295</c:v>
                </c:pt>
                <c:pt idx="8393">
                  <c:v>54.426754027565963</c:v>
                </c:pt>
                <c:pt idx="8394">
                  <c:v>11.00198049112371</c:v>
                </c:pt>
                <c:pt idx="8395">
                  <c:v>250.25092314836328</c:v>
                </c:pt>
                <c:pt idx="8396">
                  <c:v>39.891438092944014</c:v>
                </c:pt>
                <c:pt idx="8397">
                  <c:v>52.953340195204312</c:v>
                </c:pt>
                <c:pt idx="8398">
                  <c:v>30.950395919866097</c:v>
                </c:pt>
                <c:pt idx="8399">
                  <c:v>35.190946053720971</c:v>
                </c:pt>
                <c:pt idx="8400">
                  <c:v>258.23296323364036</c:v>
                </c:pt>
                <c:pt idx="8401">
                  <c:v>16.625976158099903</c:v>
                </c:pt>
                <c:pt idx="8402">
                  <c:v>29.661269016332529</c:v>
                </c:pt>
                <c:pt idx="8403">
                  <c:v>38.142943156888585</c:v>
                </c:pt>
                <c:pt idx="8404">
                  <c:v>48.863958326352709</c:v>
                </c:pt>
                <c:pt idx="8405">
                  <c:v>5.6139754229846019</c:v>
                </c:pt>
                <c:pt idx="8406">
                  <c:v>64.43969127194174</c:v>
                </c:pt>
                <c:pt idx="8407">
                  <c:v>71.344875553958758</c:v>
                </c:pt>
                <c:pt idx="8408">
                  <c:v>33.812914754219769</c:v>
                </c:pt>
                <c:pt idx="8409">
                  <c:v>63.12574248030127</c:v>
                </c:pt>
                <c:pt idx="8410">
                  <c:v>49.91591721480966</c:v>
                </c:pt>
                <c:pt idx="8411">
                  <c:v>151.8700197929885</c:v>
                </c:pt>
                <c:pt idx="8412">
                  <c:v>146.79224321101893</c:v>
                </c:pt>
                <c:pt idx="8413">
                  <c:v>35.29617139660882</c:v>
                </c:pt>
                <c:pt idx="8414">
                  <c:v>59.05442465808494</c:v>
                </c:pt>
                <c:pt idx="8415">
                  <c:v>47.500897413455249</c:v>
                </c:pt>
                <c:pt idx="8416">
                  <c:v>36.376333268379568</c:v>
                </c:pt>
                <c:pt idx="8417">
                  <c:v>50.213452007038335</c:v>
                </c:pt>
                <c:pt idx="8418">
                  <c:v>33.750356225354885</c:v>
                </c:pt>
                <c:pt idx="8419">
                  <c:v>28.802412220563806</c:v>
                </c:pt>
                <c:pt idx="8420">
                  <c:v>23.791145740468224</c:v>
                </c:pt>
                <c:pt idx="8421">
                  <c:v>42.260715587328271</c:v>
                </c:pt>
                <c:pt idx="8422">
                  <c:v>35.429872286179169</c:v>
                </c:pt>
                <c:pt idx="8423">
                  <c:v>44.691028828114185</c:v>
                </c:pt>
                <c:pt idx="8424">
                  <c:v>65.052546305386031</c:v>
                </c:pt>
                <c:pt idx="8425">
                  <c:v>55.484080862337741</c:v>
                </c:pt>
                <c:pt idx="8426">
                  <c:v>50.637053403967343</c:v>
                </c:pt>
                <c:pt idx="8427">
                  <c:v>28.569843832499615</c:v>
                </c:pt>
                <c:pt idx="8428">
                  <c:v>36.257912801955541</c:v>
                </c:pt>
                <c:pt idx="8429">
                  <c:v>255.56202432646779</c:v>
                </c:pt>
                <c:pt idx="8430">
                  <c:v>21.429351242800045</c:v>
                </c:pt>
                <c:pt idx="8431">
                  <c:v>42.005392546492089</c:v>
                </c:pt>
                <c:pt idx="8432">
                  <c:v>258.73870221122809</c:v>
                </c:pt>
                <c:pt idx="8433">
                  <c:v>28.161169801418463</c:v>
                </c:pt>
                <c:pt idx="8434">
                  <c:v>27.683788442327042</c:v>
                </c:pt>
                <c:pt idx="8435">
                  <c:v>26.756335869585225</c:v>
                </c:pt>
                <c:pt idx="8436">
                  <c:v>30.922872511091313</c:v>
                </c:pt>
                <c:pt idx="8437">
                  <c:v>15.270532682444497</c:v>
                </c:pt>
                <c:pt idx="8438">
                  <c:v>46.254288122035128</c:v>
                </c:pt>
                <c:pt idx="8439">
                  <c:v>47.499815377948607</c:v>
                </c:pt>
                <c:pt idx="8440">
                  <c:v>18.762786850191688</c:v>
                </c:pt>
                <c:pt idx="8441">
                  <c:v>32.625081057073572</c:v>
                </c:pt>
                <c:pt idx="8442">
                  <c:v>28.633984027271921</c:v>
                </c:pt>
                <c:pt idx="8443">
                  <c:v>60.770786898120129</c:v>
                </c:pt>
                <c:pt idx="8444">
                  <c:v>254.72220271657474</c:v>
                </c:pt>
                <c:pt idx="8445">
                  <c:v>59.443461078130895</c:v>
                </c:pt>
                <c:pt idx="8446">
                  <c:v>25.663717091042056</c:v>
                </c:pt>
                <c:pt idx="8447">
                  <c:v>20.503384677943934</c:v>
                </c:pt>
                <c:pt idx="8448">
                  <c:v>44.146748045533826</c:v>
                </c:pt>
                <c:pt idx="8449">
                  <c:v>44.065736813622891</c:v>
                </c:pt>
                <c:pt idx="8450">
                  <c:v>12.683207241812271</c:v>
                </c:pt>
                <c:pt idx="8451">
                  <c:v>16.71013917814188</c:v>
                </c:pt>
                <c:pt idx="8452">
                  <c:v>43.303181253701993</c:v>
                </c:pt>
                <c:pt idx="8453">
                  <c:v>19.10053614882618</c:v>
                </c:pt>
                <c:pt idx="8454">
                  <c:v>52.502241465376642</c:v>
                </c:pt>
                <c:pt idx="8455">
                  <c:v>35.152200033286292</c:v>
                </c:pt>
                <c:pt idx="8456">
                  <c:v>164.73495632728799</c:v>
                </c:pt>
                <c:pt idx="8457">
                  <c:v>44.747450727397002</c:v>
                </c:pt>
                <c:pt idx="8458">
                  <c:v>39.534154272777144</c:v>
                </c:pt>
                <c:pt idx="8459">
                  <c:v>53.22030007309457</c:v>
                </c:pt>
                <c:pt idx="8460">
                  <c:v>66.135041643741971</c:v>
                </c:pt>
                <c:pt idx="8461">
                  <c:v>43.503370785502192</c:v>
                </c:pt>
                <c:pt idx="8462">
                  <c:v>51.685488857009595</c:v>
                </c:pt>
                <c:pt idx="8463">
                  <c:v>40.65187164293674</c:v>
                </c:pt>
                <c:pt idx="8464">
                  <c:v>30.689207108361092</c:v>
                </c:pt>
                <c:pt idx="8465">
                  <c:v>9.594706929169341</c:v>
                </c:pt>
                <c:pt idx="8466">
                  <c:v>24.074157393091465</c:v>
                </c:pt>
                <c:pt idx="8467">
                  <c:v>17.113353908279169</c:v>
                </c:pt>
                <c:pt idx="8468">
                  <c:v>23.33554141623291</c:v>
                </c:pt>
                <c:pt idx="8469">
                  <c:v>12.252436572454286</c:v>
                </c:pt>
                <c:pt idx="8470">
                  <c:v>25.735721534914958</c:v>
                </c:pt>
                <c:pt idx="8471">
                  <c:v>31.218617948369019</c:v>
                </c:pt>
                <c:pt idx="8472">
                  <c:v>36.728935137071865</c:v>
                </c:pt>
                <c:pt idx="8473">
                  <c:v>81.389576959732693</c:v>
                </c:pt>
                <c:pt idx="8474">
                  <c:v>56.510831664258014</c:v>
                </c:pt>
                <c:pt idx="8475">
                  <c:v>36.51917605237584</c:v>
                </c:pt>
                <c:pt idx="8476">
                  <c:v>255.03647340507314</c:v>
                </c:pt>
                <c:pt idx="8477">
                  <c:v>42.014565336273442</c:v>
                </c:pt>
                <c:pt idx="8478">
                  <c:v>22.695558955355409</c:v>
                </c:pt>
                <c:pt idx="8479">
                  <c:v>22.417193016752613</c:v>
                </c:pt>
                <c:pt idx="8480">
                  <c:v>8.8893189497611615</c:v>
                </c:pt>
                <c:pt idx="8481">
                  <c:v>21.438577056278728</c:v>
                </c:pt>
                <c:pt idx="8482">
                  <c:v>21.522324562437849</c:v>
                </c:pt>
                <c:pt idx="8483">
                  <c:v>141.94029901388112</c:v>
                </c:pt>
                <c:pt idx="8484">
                  <c:v>9.3389145613078899</c:v>
                </c:pt>
                <c:pt idx="8485">
                  <c:v>25.915148089038123</c:v>
                </c:pt>
                <c:pt idx="8486">
                  <c:v>21.419190523912814</c:v>
                </c:pt>
                <c:pt idx="8487">
                  <c:v>28.189786736077373</c:v>
                </c:pt>
                <c:pt idx="8488">
                  <c:v>5.753410207893193</c:v>
                </c:pt>
                <c:pt idx="8489">
                  <c:v>19.828461118493909</c:v>
                </c:pt>
                <c:pt idx="8490">
                  <c:v>-2.8252911304725359</c:v>
                </c:pt>
                <c:pt idx="8491">
                  <c:v>28.860400298522705</c:v>
                </c:pt>
                <c:pt idx="8492">
                  <c:v>18.598443624885256</c:v>
                </c:pt>
                <c:pt idx="8493">
                  <c:v>20.632242551377821</c:v>
                </c:pt>
                <c:pt idx="8494">
                  <c:v>30.796643167877249</c:v>
                </c:pt>
                <c:pt idx="8495">
                  <c:v>60.378540167803983</c:v>
                </c:pt>
                <c:pt idx="8496">
                  <c:v>57.927934299917396</c:v>
                </c:pt>
                <c:pt idx="8497">
                  <c:v>31.242463994825009</c:v>
                </c:pt>
                <c:pt idx="8498">
                  <c:v>32.181541856151711</c:v>
                </c:pt>
                <c:pt idx="8499">
                  <c:v>14.766770676390403</c:v>
                </c:pt>
                <c:pt idx="8500">
                  <c:v>27.871075546680267</c:v>
                </c:pt>
                <c:pt idx="8501">
                  <c:v>25.145383663586628</c:v>
                </c:pt>
                <c:pt idx="8502">
                  <c:v>17.866745225378423</c:v>
                </c:pt>
                <c:pt idx="8503">
                  <c:v>29.670751891259904</c:v>
                </c:pt>
                <c:pt idx="8504">
                  <c:v>48.177392300726325</c:v>
                </c:pt>
                <c:pt idx="8505">
                  <c:v>53.68242246390944</c:v>
                </c:pt>
                <c:pt idx="8506">
                  <c:v>19.965403656781241</c:v>
                </c:pt>
                <c:pt idx="8507">
                  <c:v>26.241621070528488</c:v>
                </c:pt>
                <c:pt idx="8508">
                  <c:v>246.74674375584203</c:v>
                </c:pt>
                <c:pt idx="8509">
                  <c:v>258.7196036170829</c:v>
                </c:pt>
                <c:pt idx="8510">
                  <c:v>62.443496940790958</c:v>
                </c:pt>
                <c:pt idx="8511">
                  <c:v>165.37398940871896</c:v>
                </c:pt>
                <c:pt idx="8512">
                  <c:v>47.996647344402732</c:v>
                </c:pt>
                <c:pt idx="8513">
                  <c:v>71.092722887852787</c:v>
                </c:pt>
                <c:pt idx="8514">
                  <c:v>24.875222540909665</c:v>
                </c:pt>
                <c:pt idx="8515">
                  <c:v>-2.3157577862079783</c:v>
                </c:pt>
                <c:pt idx="8516">
                  <c:v>-1.2607465226666719</c:v>
                </c:pt>
                <c:pt idx="8517">
                  <c:v>272.51272206783125</c:v>
                </c:pt>
                <c:pt idx="8518">
                  <c:v>127.16544349606176</c:v>
                </c:pt>
                <c:pt idx="8519">
                  <c:v>253.37991132222905</c:v>
                </c:pt>
                <c:pt idx="8520">
                  <c:v>43.78489882834986</c:v>
                </c:pt>
                <c:pt idx="8521">
                  <c:v>6.150657522393395</c:v>
                </c:pt>
                <c:pt idx="8522">
                  <c:v>30.031346507709369</c:v>
                </c:pt>
                <c:pt idx="8523">
                  <c:v>61.534910255484753</c:v>
                </c:pt>
                <c:pt idx="8524">
                  <c:v>39.668999882069009</c:v>
                </c:pt>
                <c:pt idx="8525">
                  <c:v>50.41865032190131</c:v>
                </c:pt>
                <c:pt idx="8526">
                  <c:v>44.768016820078294</c:v>
                </c:pt>
                <c:pt idx="8527">
                  <c:v>56.1089701262445</c:v>
                </c:pt>
                <c:pt idx="8528">
                  <c:v>41.54277700362271</c:v>
                </c:pt>
                <c:pt idx="8529">
                  <c:v>49.746372315084002</c:v>
                </c:pt>
                <c:pt idx="8530">
                  <c:v>64.337338183755094</c:v>
                </c:pt>
                <c:pt idx="8531">
                  <c:v>47.546676838498705</c:v>
                </c:pt>
                <c:pt idx="8532">
                  <c:v>57.788005062617017</c:v>
                </c:pt>
                <c:pt idx="8533">
                  <c:v>24.654438678302505</c:v>
                </c:pt>
                <c:pt idx="8534">
                  <c:v>45.473289079177619</c:v>
                </c:pt>
                <c:pt idx="8535">
                  <c:v>25.435666852773334</c:v>
                </c:pt>
                <c:pt idx="8536">
                  <c:v>19.683869595141338</c:v>
                </c:pt>
                <c:pt idx="8537">
                  <c:v>21.716185173375074</c:v>
                </c:pt>
                <c:pt idx="8538">
                  <c:v>29.795273194671729</c:v>
                </c:pt>
                <c:pt idx="8539">
                  <c:v>30.070384884361509</c:v>
                </c:pt>
                <c:pt idx="8540">
                  <c:v>13.052287830750325</c:v>
                </c:pt>
                <c:pt idx="8541">
                  <c:v>28.293401276859683</c:v>
                </c:pt>
                <c:pt idx="8542">
                  <c:v>23.708017335323149</c:v>
                </c:pt>
                <c:pt idx="8543">
                  <c:v>32.731419145850452</c:v>
                </c:pt>
                <c:pt idx="8544">
                  <c:v>19.957717706102997</c:v>
                </c:pt>
                <c:pt idx="8545">
                  <c:v>261.55489834319081</c:v>
                </c:pt>
                <c:pt idx="8546">
                  <c:v>62.073975876942953</c:v>
                </c:pt>
                <c:pt idx="8547">
                  <c:v>18.717587768279884</c:v>
                </c:pt>
                <c:pt idx="8548">
                  <c:v>22.065834839238509</c:v>
                </c:pt>
                <c:pt idx="8549">
                  <c:v>31.21678284648122</c:v>
                </c:pt>
                <c:pt idx="8550">
                  <c:v>31.075590984773211</c:v>
                </c:pt>
                <c:pt idx="8551">
                  <c:v>18.341807921678829</c:v>
                </c:pt>
                <c:pt idx="8552">
                  <c:v>40.155074433453954</c:v>
                </c:pt>
                <c:pt idx="8553">
                  <c:v>24.666802158452931</c:v>
                </c:pt>
                <c:pt idx="8554">
                  <c:v>18.205785889805131</c:v>
                </c:pt>
                <c:pt idx="8555">
                  <c:v>16.702262788069575</c:v>
                </c:pt>
                <c:pt idx="8556">
                  <c:v>38.540254515126094</c:v>
                </c:pt>
                <c:pt idx="8557">
                  <c:v>33.949577176572376</c:v>
                </c:pt>
                <c:pt idx="8558">
                  <c:v>54.935679492460878</c:v>
                </c:pt>
                <c:pt idx="8559">
                  <c:v>16.197570917278455</c:v>
                </c:pt>
                <c:pt idx="8560">
                  <c:v>25.369370196335506</c:v>
                </c:pt>
                <c:pt idx="8561">
                  <c:v>41.798020345070285</c:v>
                </c:pt>
                <c:pt idx="8562">
                  <c:v>26.615376349665183</c:v>
                </c:pt>
                <c:pt idx="8563">
                  <c:v>19.710945321918373</c:v>
                </c:pt>
                <c:pt idx="8564">
                  <c:v>12.322045567576481</c:v>
                </c:pt>
                <c:pt idx="8565">
                  <c:v>20.339421930856709</c:v>
                </c:pt>
                <c:pt idx="8566">
                  <c:v>2.2197902005102925</c:v>
                </c:pt>
                <c:pt idx="8567">
                  <c:v>35.41706776830928</c:v>
                </c:pt>
                <c:pt idx="8568">
                  <c:v>147.19914985674686</c:v>
                </c:pt>
                <c:pt idx="8569">
                  <c:v>22.391538039684828</c:v>
                </c:pt>
                <c:pt idx="8570">
                  <c:v>54.049179878834948</c:v>
                </c:pt>
                <c:pt idx="8571">
                  <c:v>14.83721043832071</c:v>
                </c:pt>
                <c:pt idx="8572">
                  <c:v>17.616160922247929</c:v>
                </c:pt>
                <c:pt idx="8573">
                  <c:v>33.548044820378365</c:v>
                </c:pt>
                <c:pt idx="8574">
                  <c:v>30.705073215433345</c:v>
                </c:pt>
                <c:pt idx="8575">
                  <c:v>260.12974623422969</c:v>
                </c:pt>
                <c:pt idx="8576">
                  <c:v>64.875674186812773</c:v>
                </c:pt>
                <c:pt idx="8577">
                  <c:v>29.101394892492277</c:v>
                </c:pt>
                <c:pt idx="8578">
                  <c:v>20.775494414398604</c:v>
                </c:pt>
                <c:pt idx="8579">
                  <c:v>148.26606001298902</c:v>
                </c:pt>
                <c:pt idx="8580">
                  <c:v>36.195204398867787</c:v>
                </c:pt>
                <c:pt idx="8581">
                  <c:v>19.838944993537524</c:v>
                </c:pt>
                <c:pt idx="8582">
                  <c:v>39.306803361973884</c:v>
                </c:pt>
                <c:pt idx="8583">
                  <c:v>54.365379660123182</c:v>
                </c:pt>
                <c:pt idx="8584">
                  <c:v>136.53157810441252</c:v>
                </c:pt>
                <c:pt idx="8585">
                  <c:v>8.7884713843204523</c:v>
                </c:pt>
                <c:pt idx="8586">
                  <c:v>21.710602928794579</c:v>
                </c:pt>
                <c:pt idx="8587">
                  <c:v>37.114933700162119</c:v>
                </c:pt>
                <c:pt idx="8588">
                  <c:v>25.929494531541508</c:v>
                </c:pt>
                <c:pt idx="8589">
                  <c:v>57.74708275706962</c:v>
                </c:pt>
                <c:pt idx="8590">
                  <c:v>47.573466304741295</c:v>
                </c:pt>
                <c:pt idx="8591">
                  <c:v>28.768568115201568</c:v>
                </c:pt>
                <c:pt idx="8592">
                  <c:v>17.824417867764133</c:v>
                </c:pt>
                <c:pt idx="8593">
                  <c:v>10.684518285135395</c:v>
                </c:pt>
                <c:pt idx="8594">
                  <c:v>44.606368907786717</c:v>
                </c:pt>
                <c:pt idx="8595">
                  <c:v>21.080364026970653</c:v>
                </c:pt>
                <c:pt idx="8596">
                  <c:v>60.591722577847875</c:v>
                </c:pt>
                <c:pt idx="8597">
                  <c:v>57.219755668026821</c:v>
                </c:pt>
                <c:pt idx="8598">
                  <c:v>22.206934027275796</c:v>
                </c:pt>
                <c:pt idx="8599">
                  <c:v>16.367203425137635</c:v>
                </c:pt>
                <c:pt idx="8600">
                  <c:v>32.712900159068901</c:v>
                </c:pt>
                <c:pt idx="8601">
                  <c:v>59.228465965245398</c:v>
                </c:pt>
                <c:pt idx="8602">
                  <c:v>36.156834005040722</c:v>
                </c:pt>
                <c:pt idx="8603">
                  <c:v>37.626676227533295</c:v>
                </c:pt>
                <c:pt idx="8604">
                  <c:v>30.544984269777316</c:v>
                </c:pt>
                <c:pt idx="8605">
                  <c:v>41.347266154882973</c:v>
                </c:pt>
                <c:pt idx="8606">
                  <c:v>51.675280124061111</c:v>
                </c:pt>
                <c:pt idx="8607">
                  <c:v>9.5740971502959731</c:v>
                </c:pt>
                <c:pt idx="8608">
                  <c:v>15.546928945178955</c:v>
                </c:pt>
                <c:pt idx="8609">
                  <c:v>66.789914119613059</c:v>
                </c:pt>
                <c:pt idx="8610">
                  <c:v>46.153132556511132</c:v>
                </c:pt>
                <c:pt idx="8611">
                  <c:v>51.716357566430261</c:v>
                </c:pt>
                <c:pt idx="8612">
                  <c:v>62.692275330624128</c:v>
                </c:pt>
                <c:pt idx="8613">
                  <c:v>156.72255211848062</c:v>
                </c:pt>
                <c:pt idx="8614">
                  <c:v>26.456513549038284</c:v>
                </c:pt>
                <c:pt idx="8615">
                  <c:v>31.198794132284203</c:v>
                </c:pt>
                <c:pt idx="8616">
                  <c:v>26.002657340893339</c:v>
                </c:pt>
                <c:pt idx="8617">
                  <c:v>11.554595659045255</c:v>
                </c:pt>
                <c:pt idx="8618">
                  <c:v>33.561310781700179</c:v>
                </c:pt>
                <c:pt idx="8619">
                  <c:v>23.351032590200077</c:v>
                </c:pt>
                <c:pt idx="8620">
                  <c:v>38.725765107462344</c:v>
                </c:pt>
                <c:pt idx="8621">
                  <c:v>31.926716422822839</c:v>
                </c:pt>
                <c:pt idx="8622">
                  <c:v>45.434006344227974</c:v>
                </c:pt>
                <c:pt idx="8623">
                  <c:v>13.549739417069622</c:v>
                </c:pt>
                <c:pt idx="8624">
                  <c:v>252.56168949036942</c:v>
                </c:pt>
                <c:pt idx="8625">
                  <c:v>149.38221294883968</c:v>
                </c:pt>
                <c:pt idx="8626">
                  <c:v>25.71350010399777</c:v>
                </c:pt>
                <c:pt idx="8627">
                  <c:v>26.993800789989585</c:v>
                </c:pt>
                <c:pt idx="8628">
                  <c:v>36.262341285511305</c:v>
                </c:pt>
                <c:pt idx="8629">
                  <c:v>34.760003094822672</c:v>
                </c:pt>
                <c:pt idx="8630">
                  <c:v>56.155426533927034</c:v>
                </c:pt>
                <c:pt idx="8631">
                  <c:v>6.5766039788967809</c:v>
                </c:pt>
                <c:pt idx="8632">
                  <c:v>10.487457116536904</c:v>
                </c:pt>
                <c:pt idx="8633">
                  <c:v>30.447125558273747</c:v>
                </c:pt>
                <c:pt idx="8634">
                  <c:v>23.212714348131065</c:v>
                </c:pt>
                <c:pt idx="8635">
                  <c:v>28.552630608104426</c:v>
                </c:pt>
                <c:pt idx="8636">
                  <c:v>19.88929058267167</c:v>
                </c:pt>
                <c:pt idx="8637">
                  <c:v>142.64905000591384</c:v>
                </c:pt>
                <c:pt idx="8638">
                  <c:v>158.43020001959508</c:v>
                </c:pt>
                <c:pt idx="8639">
                  <c:v>34.435979421146008</c:v>
                </c:pt>
                <c:pt idx="8640">
                  <c:v>24.267549174937297</c:v>
                </c:pt>
                <c:pt idx="8641">
                  <c:v>15.64129569541986</c:v>
                </c:pt>
                <c:pt idx="8642">
                  <c:v>30.096469528640124</c:v>
                </c:pt>
                <c:pt idx="8643">
                  <c:v>34.254501120669524</c:v>
                </c:pt>
                <c:pt idx="8644">
                  <c:v>20.092297276665445</c:v>
                </c:pt>
                <c:pt idx="8645">
                  <c:v>13.259628283226398</c:v>
                </c:pt>
                <c:pt idx="8646">
                  <c:v>40.723093519990648</c:v>
                </c:pt>
                <c:pt idx="8647">
                  <c:v>22.477838204186209</c:v>
                </c:pt>
                <c:pt idx="8648">
                  <c:v>33.425859321987943</c:v>
                </c:pt>
                <c:pt idx="8649">
                  <c:v>42.756739748650176</c:v>
                </c:pt>
                <c:pt idx="8650">
                  <c:v>25.53428811021568</c:v>
                </c:pt>
                <c:pt idx="8651">
                  <c:v>19.536656531033046</c:v>
                </c:pt>
                <c:pt idx="8652">
                  <c:v>31.227911863034297</c:v>
                </c:pt>
                <c:pt idx="8653">
                  <c:v>23.596196781585014</c:v>
                </c:pt>
                <c:pt idx="8654">
                  <c:v>270.25572330911217</c:v>
                </c:pt>
                <c:pt idx="8655">
                  <c:v>48.570996068236141</c:v>
                </c:pt>
                <c:pt idx="8656">
                  <c:v>27.821451272868707</c:v>
                </c:pt>
                <c:pt idx="8657">
                  <c:v>23.403382781471702</c:v>
                </c:pt>
                <c:pt idx="8658">
                  <c:v>27.865360320606257</c:v>
                </c:pt>
                <c:pt idx="8659">
                  <c:v>10.699851943359853</c:v>
                </c:pt>
                <c:pt idx="8660">
                  <c:v>29.239185836901136</c:v>
                </c:pt>
                <c:pt idx="8661">
                  <c:v>25.189860025399451</c:v>
                </c:pt>
                <c:pt idx="8662">
                  <c:v>16.921634017933275</c:v>
                </c:pt>
                <c:pt idx="8663">
                  <c:v>25.486104018419766</c:v>
                </c:pt>
                <c:pt idx="8664">
                  <c:v>24.384934271020917</c:v>
                </c:pt>
                <c:pt idx="8665">
                  <c:v>30.829368375796605</c:v>
                </c:pt>
                <c:pt idx="8666">
                  <c:v>18.970849483536028</c:v>
                </c:pt>
                <c:pt idx="8667">
                  <c:v>18.049159896045033</c:v>
                </c:pt>
                <c:pt idx="8668">
                  <c:v>31.690842965584281</c:v>
                </c:pt>
                <c:pt idx="8669">
                  <c:v>16.738371617742125</c:v>
                </c:pt>
                <c:pt idx="8670">
                  <c:v>4.676277407895796</c:v>
                </c:pt>
                <c:pt idx="8671">
                  <c:v>6.4500161633922914</c:v>
                </c:pt>
                <c:pt idx="8672">
                  <c:v>20.813985574416385</c:v>
                </c:pt>
                <c:pt idx="8673">
                  <c:v>20.295523190319962</c:v>
                </c:pt>
                <c:pt idx="8674">
                  <c:v>26.811694196740635</c:v>
                </c:pt>
                <c:pt idx="8675">
                  <c:v>156.01509274766414</c:v>
                </c:pt>
                <c:pt idx="8676">
                  <c:v>25.515749616958182</c:v>
                </c:pt>
                <c:pt idx="8677">
                  <c:v>38.04009886312577</c:v>
                </c:pt>
                <c:pt idx="8678">
                  <c:v>38.775523830147094</c:v>
                </c:pt>
                <c:pt idx="8679">
                  <c:v>18.045950369340311</c:v>
                </c:pt>
                <c:pt idx="8680">
                  <c:v>33.383147167103218</c:v>
                </c:pt>
                <c:pt idx="8681">
                  <c:v>24.691115689756426</c:v>
                </c:pt>
                <c:pt idx="8682">
                  <c:v>13.282874284150688</c:v>
                </c:pt>
                <c:pt idx="8683">
                  <c:v>25.308535415385613</c:v>
                </c:pt>
                <c:pt idx="8684">
                  <c:v>31.753676661838625</c:v>
                </c:pt>
                <c:pt idx="8685">
                  <c:v>18.078137184711924</c:v>
                </c:pt>
                <c:pt idx="8686">
                  <c:v>51.950352564866705</c:v>
                </c:pt>
                <c:pt idx="8687">
                  <c:v>22.596265809148846</c:v>
                </c:pt>
                <c:pt idx="8688">
                  <c:v>264.86463339282244</c:v>
                </c:pt>
                <c:pt idx="8689">
                  <c:v>278.86726105330405</c:v>
                </c:pt>
                <c:pt idx="8690">
                  <c:v>33.488235932082254</c:v>
                </c:pt>
                <c:pt idx="8691">
                  <c:v>61.939949224792215</c:v>
                </c:pt>
                <c:pt idx="8692">
                  <c:v>31.347269271768845</c:v>
                </c:pt>
                <c:pt idx="8693">
                  <c:v>43.109827888002485</c:v>
                </c:pt>
                <c:pt idx="8694">
                  <c:v>29.228924846835994</c:v>
                </c:pt>
                <c:pt idx="8695">
                  <c:v>30.399671613909714</c:v>
                </c:pt>
                <c:pt idx="8696">
                  <c:v>34.488028948834085</c:v>
                </c:pt>
                <c:pt idx="8697">
                  <c:v>257.32703342215979</c:v>
                </c:pt>
                <c:pt idx="8698">
                  <c:v>34.582907372435166</c:v>
                </c:pt>
                <c:pt idx="8699">
                  <c:v>11.824172511038059</c:v>
                </c:pt>
                <c:pt idx="8700">
                  <c:v>27.211116156609336</c:v>
                </c:pt>
                <c:pt idx="8701">
                  <c:v>10.539697419511187</c:v>
                </c:pt>
                <c:pt idx="8702">
                  <c:v>29.789988200533926</c:v>
                </c:pt>
                <c:pt idx="8703">
                  <c:v>56.457496164237149</c:v>
                </c:pt>
                <c:pt idx="8704">
                  <c:v>23.590843879182238</c:v>
                </c:pt>
                <c:pt idx="8705">
                  <c:v>16.970017501987563</c:v>
                </c:pt>
                <c:pt idx="8706">
                  <c:v>8.9860931929014782</c:v>
                </c:pt>
                <c:pt idx="8707">
                  <c:v>34.441192777405419</c:v>
                </c:pt>
                <c:pt idx="8708">
                  <c:v>10.726735135461119</c:v>
                </c:pt>
                <c:pt idx="8709">
                  <c:v>57.896423542401124</c:v>
                </c:pt>
                <c:pt idx="8710">
                  <c:v>58.11502909139255</c:v>
                </c:pt>
                <c:pt idx="8711">
                  <c:v>34.054369244191108</c:v>
                </c:pt>
                <c:pt idx="8712">
                  <c:v>145.92892323333334</c:v>
                </c:pt>
                <c:pt idx="8713">
                  <c:v>134.78298709873053</c:v>
                </c:pt>
                <c:pt idx="8714">
                  <c:v>33.555053282273093</c:v>
                </c:pt>
                <c:pt idx="8715">
                  <c:v>9.0039542392474914</c:v>
                </c:pt>
                <c:pt idx="8716">
                  <c:v>17.277701698424561</c:v>
                </c:pt>
                <c:pt idx="8717">
                  <c:v>26.216609099545643</c:v>
                </c:pt>
                <c:pt idx="8718">
                  <c:v>42.613698191134517</c:v>
                </c:pt>
                <c:pt idx="8719">
                  <c:v>20.807017361075538</c:v>
                </c:pt>
                <c:pt idx="8720">
                  <c:v>10.29274073845767</c:v>
                </c:pt>
                <c:pt idx="8721">
                  <c:v>41.980674020844596</c:v>
                </c:pt>
                <c:pt idx="8722">
                  <c:v>37.841538664665876</c:v>
                </c:pt>
                <c:pt idx="8723">
                  <c:v>48.099128558232934</c:v>
                </c:pt>
                <c:pt idx="8724">
                  <c:v>41.804646449624272</c:v>
                </c:pt>
                <c:pt idx="8725">
                  <c:v>26.14523284105702</c:v>
                </c:pt>
                <c:pt idx="8726">
                  <c:v>153.00233180796801</c:v>
                </c:pt>
                <c:pt idx="8727">
                  <c:v>65.048768766786722</c:v>
                </c:pt>
                <c:pt idx="8728">
                  <c:v>34.376189791239</c:v>
                </c:pt>
                <c:pt idx="8729">
                  <c:v>25.532091044559952</c:v>
                </c:pt>
                <c:pt idx="8730">
                  <c:v>22.047081869384197</c:v>
                </c:pt>
                <c:pt idx="8731">
                  <c:v>43.394379600112607</c:v>
                </c:pt>
                <c:pt idx="8732">
                  <c:v>29.490286046527352</c:v>
                </c:pt>
                <c:pt idx="8733">
                  <c:v>11.917355852235872</c:v>
                </c:pt>
                <c:pt idx="8734">
                  <c:v>33.598862147594545</c:v>
                </c:pt>
                <c:pt idx="8735">
                  <c:v>34.575915225656587</c:v>
                </c:pt>
                <c:pt idx="8736">
                  <c:v>47.362516223258694</c:v>
                </c:pt>
                <c:pt idx="8737">
                  <c:v>36.974422132355286</c:v>
                </c:pt>
                <c:pt idx="8738">
                  <c:v>7.4897770931486392</c:v>
                </c:pt>
                <c:pt idx="8739">
                  <c:v>31.443079994745645</c:v>
                </c:pt>
                <c:pt idx="8740">
                  <c:v>64.926120050409253</c:v>
                </c:pt>
                <c:pt idx="8741">
                  <c:v>12.724734675776581</c:v>
                </c:pt>
                <c:pt idx="8742">
                  <c:v>21.676532187217692</c:v>
                </c:pt>
                <c:pt idx="8743">
                  <c:v>239.64886076710602</c:v>
                </c:pt>
                <c:pt idx="8744">
                  <c:v>38.120679965636675</c:v>
                </c:pt>
                <c:pt idx="8745">
                  <c:v>27.193863554683393</c:v>
                </c:pt>
                <c:pt idx="8746">
                  <c:v>50.53188324244892</c:v>
                </c:pt>
                <c:pt idx="8747">
                  <c:v>14.256603125796484</c:v>
                </c:pt>
                <c:pt idx="8748">
                  <c:v>31.459505487172052</c:v>
                </c:pt>
                <c:pt idx="8749">
                  <c:v>13.383889085101616</c:v>
                </c:pt>
                <c:pt idx="8750">
                  <c:v>28.071546957449815</c:v>
                </c:pt>
                <c:pt idx="8751">
                  <c:v>39.010398033701492</c:v>
                </c:pt>
                <c:pt idx="8752">
                  <c:v>40.917745321642428</c:v>
                </c:pt>
                <c:pt idx="8753">
                  <c:v>27.920854840537398</c:v>
                </c:pt>
                <c:pt idx="8754">
                  <c:v>34.879891009916228</c:v>
                </c:pt>
                <c:pt idx="8755">
                  <c:v>22.698698056293235</c:v>
                </c:pt>
                <c:pt idx="8756">
                  <c:v>31.651198597481731</c:v>
                </c:pt>
                <c:pt idx="8757">
                  <c:v>26.415063530871489</c:v>
                </c:pt>
                <c:pt idx="8758">
                  <c:v>17.89824656575632</c:v>
                </c:pt>
                <c:pt idx="8759">
                  <c:v>19.792529569248522</c:v>
                </c:pt>
                <c:pt idx="8760">
                  <c:v>25.135646809239624</c:v>
                </c:pt>
                <c:pt idx="8761">
                  <c:v>46.905245200509526</c:v>
                </c:pt>
                <c:pt idx="8762">
                  <c:v>30.200433157797463</c:v>
                </c:pt>
                <c:pt idx="8763">
                  <c:v>25.439202796859675</c:v>
                </c:pt>
                <c:pt idx="8764">
                  <c:v>25.550189376835121</c:v>
                </c:pt>
                <c:pt idx="8765">
                  <c:v>25.880716231864096</c:v>
                </c:pt>
                <c:pt idx="8766">
                  <c:v>33.337578563395425</c:v>
                </c:pt>
                <c:pt idx="8767">
                  <c:v>12.176783397177966</c:v>
                </c:pt>
                <c:pt idx="8768">
                  <c:v>26.356657975286048</c:v>
                </c:pt>
                <c:pt idx="8769">
                  <c:v>36.561095903597298</c:v>
                </c:pt>
                <c:pt idx="8770">
                  <c:v>33.468533357554811</c:v>
                </c:pt>
                <c:pt idx="8771">
                  <c:v>25.575642815898387</c:v>
                </c:pt>
                <c:pt idx="8772">
                  <c:v>250.42013617675823</c:v>
                </c:pt>
                <c:pt idx="8773">
                  <c:v>29.070671315792758</c:v>
                </c:pt>
                <c:pt idx="8774">
                  <c:v>31.702633043759334</c:v>
                </c:pt>
                <c:pt idx="8775">
                  <c:v>41.493235834059149</c:v>
                </c:pt>
                <c:pt idx="8776">
                  <c:v>38.690261600221078</c:v>
                </c:pt>
                <c:pt idx="8777">
                  <c:v>24.984978470395884</c:v>
                </c:pt>
                <c:pt idx="8778">
                  <c:v>56.990403759877736</c:v>
                </c:pt>
                <c:pt idx="8779">
                  <c:v>20.752055531428464</c:v>
                </c:pt>
                <c:pt idx="8780">
                  <c:v>138.64221925379499</c:v>
                </c:pt>
                <c:pt idx="8781">
                  <c:v>32.722451187153709</c:v>
                </c:pt>
                <c:pt idx="8782">
                  <c:v>12.245401273391924</c:v>
                </c:pt>
                <c:pt idx="8783">
                  <c:v>7.325676820959071</c:v>
                </c:pt>
                <c:pt idx="8784">
                  <c:v>57.598428499497984</c:v>
                </c:pt>
                <c:pt idx="8785">
                  <c:v>23.514539398090648</c:v>
                </c:pt>
                <c:pt idx="8786">
                  <c:v>36.596282219445442</c:v>
                </c:pt>
                <c:pt idx="8787">
                  <c:v>21.17098476359584</c:v>
                </c:pt>
                <c:pt idx="8788">
                  <c:v>29.69279667079001</c:v>
                </c:pt>
                <c:pt idx="8789">
                  <c:v>30.123242516664693</c:v>
                </c:pt>
                <c:pt idx="8790">
                  <c:v>3.3054934720845921</c:v>
                </c:pt>
                <c:pt idx="8791">
                  <c:v>19.615779240373001</c:v>
                </c:pt>
                <c:pt idx="8792">
                  <c:v>5.6618908628587654</c:v>
                </c:pt>
                <c:pt idx="8793">
                  <c:v>28.665929384624139</c:v>
                </c:pt>
                <c:pt idx="8794">
                  <c:v>23.71806114723605</c:v>
                </c:pt>
                <c:pt idx="8795">
                  <c:v>9.0319951414126596</c:v>
                </c:pt>
                <c:pt idx="8796">
                  <c:v>17.746635754285389</c:v>
                </c:pt>
                <c:pt idx="8797">
                  <c:v>27.130366042124905</c:v>
                </c:pt>
                <c:pt idx="8798">
                  <c:v>41.054935671946907</c:v>
                </c:pt>
                <c:pt idx="8799">
                  <c:v>254.17212745570779</c:v>
                </c:pt>
                <c:pt idx="8800">
                  <c:v>63.401430677925354</c:v>
                </c:pt>
                <c:pt idx="8801">
                  <c:v>26.637803089346626</c:v>
                </c:pt>
                <c:pt idx="8802">
                  <c:v>17.40492860502107</c:v>
                </c:pt>
                <c:pt idx="8803">
                  <c:v>21.691686130673865</c:v>
                </c:pt>
                <c:pt idx="8804">
                  <c:v>36.453402711437263</c:v>
                </c:pt>
                <c:pt idx="8805">
                  <c:v>27.459887024926157</c:v>
                </c:pt>
                <c:pt idx="8806">
                  <c:v>36.289589986588496</c:v>
                </c:pt>
                <c:pt idx="8807">
                  <c:v>21.337595729303761</c:v>
                </c:pt>
                <c:pt idx="8808">
                  <c:v>33.621731022965292</c:v>
                </c:pt>
                <c:pt idx="8809">
                  <c:v>38.304460473997267</c:v>
                </c:pt>
                <c:pt idx="8810">
                  <c:v>28.836494430355064</c:v>
                </c:pt>
                <c:pt idx="8811">
                  <c:v>38.817295874838372</c:v>
                </c:pt>
                <c:pt idx="8812">
                  <c:v>18.012418315435106</c:v>
                </c:pt>
                <c:pt idx="8813">
                  <c:v>17.944151583987484</c:v>
                </c:pt>
                <c:pt idx="8814">
                  <c:v>29.369541403081314</c:v>
                </c:pt>
                <c:pt idx="8815">
                  <c:v>23.896130131454314</c:v>
                </c:pt>
                <c:pt idx="8816">
                  <c:v>26.915951717345319</c:v>
                </c:pt>
                <c:pt idx="8817">
                  <c:v>28.850559659279487</c:v>
                </c:pt>
                <c:pt idx="8818">
                  <c:v>15.569699831118303</c:v>
                </c:pt>
                <c:pt idx="8819">
                  <c:v>26.545359734115593</c:v>
                </c:pt>
                <c:pt idx="8820">
                  <c:v>20.71575103781403</c:v>
                </c:pt>
                <c:pt idx="8821">
                  <c:v>15.60633053600619</c:v>
                </c:pt>
                <c:pt idx="8822">
                  <c:v>20.758165532318081</c:v>
                </c:pt>
                <c:pt idx="8823">
                  <c:v>142.25341440245995</c:v>
                </c:pt>
                <c:pt idx="8824">
                  <c:v>158.02031104257554</c:v>
                </c:pt>
                <c:pt idx="8825">
                  <c:v>28.085848822704378</c:v>
                </c:pt>
                <c:pt idx="8826">
                  <c:v>39.152129856399213</c:v>
                </c:pt>
                <c:pt idx="8827">
                  <c:v>18.027529946139861</c:v>
                </c:pt>
                <c:pt idx="8828">
                  <c:v>32.836934711667851</c:v>
                </c:pt>
                <c:pt idx="8829">
                  <c:v>29.985882811720444</c:v>
                </c:pt>
                <c:pt idx="8830">
                  <c:v>17.678883673263158</c:v>
                </c:pt>
                <c:pt idx="8831">
                  <c:v>51.288682127444524</c:v>
                </c:pt>
                <c:pt idx="8832">
                  <c:v>9.2149421260452762</c:v>
                </c:pt>
                <c:pt idx="8833">
                  <c:v>9.4414917094430422</c:v>
                </c:pt>
                <c:pt idx="8834">
                  <c:v>38.998726071780396</c:v>
                </c:pt>
                <c:pt idx="8835">
                  <c:v>17.180831923386322</c:v>
                </c:pt>
                <c:pt idx="8836">
                  <c:v>9.6088399130210611</c:v>
                </c:pt>
                <c:pt idx="8837">
                  <c:v>41.861653870401248</c:v>
                </c:pt>
                <c:pt idx="8838">
                  <c:v>24.844879735657241</c:v>
                </c:pt>
                <c:pt idx="8839">
                  <c:v>21.486600647620239</c:v>
                </c:pt>
                <c:pt idx="8840">
                  <c:v>22.861462621758154</c:v>
                </c:pt>
                <c:pt idx="8841">
                  <c:v>37.689332072647673</c:v>
                </c:pt>
                <c:pt idx="8842">
                  <c:v>14.843590638890996</c:v>
                </c:pt>
                <c:pt idx="8843">
                  <c:v>26.159470248253513</c:v>
                </c:pt>
                <c:pt idx="8844">
                  <c:v>168.22337539599198</c:v>
                </c:pt>
                <c:pt idx="8845">
                  <c:v>165.44890091697286</c:v>
                </c:pt>
                <c:pt idx="8846">
                  <c:v>145.58304023363348</c:v>
                </c:pt>
                <c:pt idx="8847">
                  <c:v>19.3331622355824</c:v>
                </c:pt>
                <c:pt idx="8848">
                  <c:v>14.788782277246792</c:v>
                </c:pt>
                <c:pt idx="8849">
                  <c:v>248.41291029200238</c:v>
                </c:pt>
                <c:pt idx="8850">
                  <c:v>54.988703742076211</c:v>
                </c:pt>
                <c:pt idx="8851">
                  <c:v>47.591372844064956</c:v>
                </c:pt>
                <c:pt idx="8852">
                  <c:v>31.973758994958398</c:v>
                </c:pt>
                <c:pt idx="8853">
                  <c:v>165.50840831100746</c:v>
                </c:pt>
                <c:pt idx="8854">
                  <c:v>35.888092102587606</c:v>
                </c:pt>
                <c:pt idx="8855">
                  <c:v>58.144155771774194</c:v>
                </c:pt>
                <c:pt idx="8856">
                  <c:v>143.83557518034371</c:v>
                </c:pt>
                <c:pt idx="8857">
                  <c:v>21.934995097674229</c:v>
                </c:pt>
                <c:pt idx="8858">
                  <c:v>13.404642042793274</c:v>
                </c:pt>
                <c:pt idx="8859">
                  <c:v>22.012131414188566</c:v>
                </c:pt>
                <c:pt idx="8860">
                  <c:v>10.687170464794736</c:v>
                </c:pt>
                <c:pt idx="8861">
                  <c:v>33.836809811426711</c:v>
                </c:pt>
                <c:pt idx="8862">
                  <c:v>24.52649357173183</c:v>
                </c:pt>
                <c:pt idx="8863">
                  <c:v>24.825258760296091</c:v>
                </c:pt>
                <c:pt idx="8864">
                  <c:v>153.44914862826045</c:v>
                </c:pt>
                <c:pt idx="8865">
                  <c:v>158.27626210732083</c:v>
                </c:pt>
                <c:pt idx="8866">
                  <c:v>26.495916219133463</c:v>
                </c:pt>
                <c:pt idx="8867">
                  <c:v>27.216621390875009</c:v>
                </c:pt>
                <c:pt idx="8868">
                  <c:v>34.899473516576094</c:v>
                </c:pt>
                <c:pt idx="8869">
                  <c:v>31.735595954070597</c:v>
                </c:pt>
                <c:pt idx="8870">
                  <c:v>28.105472065733487</c:v>
                </c:pt>
                <c:pt idx="8871">
                  <c:v>78.908934614914301</c:v>
                </c:pt>
                <c:pt idx="8872">
                  <c:v>17.416255313778592</c:v>
                </c:pt>
                <c:pt idx="8873">
                  <c:v>10.838783869992785</c:v>
                </c:pt>
                <c:pt idx="8874">
                  <c:v>42.777497607364019</c:v>
                </c:pt>
                <c:pt idx="8875">
                  <c:v>21.451353363394269</c:v>
                </c:pt>
                <c:pt idx="8876">
                  <c:v>11.567094655253756</c:v>
                </c:pt>
                <c:pt idx="8877">
                  <c:v>6.6810572378325439</c:v>
                </c:pt>
                <c:pt idx="8878">
                  <c:v>29.879467911013691</c:v>
                </c:pt>
                <c:pt idx="8879">
                  <c:v>32.421864449463129</c:v>
                </c:pt>
                <c:pt idx="8880">
                  <c:v>21.172527565098662</c:v>
                </c:pt>
                <c:pt idx="8881">
                  <c:v>46.627081508049201</c:v>
                </c:pt>
                <c:pt idx="8882">
                  <c:v>22.063332152610592</c:v>
                </c:pt>
                <c:pt idx="8883">
                  <c:v>21.099415171669392</c:v>
                </c:pt>
                <c:pt idx="8884">
                  <c:v>12.236614118783587</c:v>
                </c:pt>
                <c:pt idx="8885">
                  <c:v>20.801088924153532</c:v>
                </c:pt>
                <c:pt idx="8886">
                  <c:v>53.936007505625618</c:v>
                </c:pt>
                <c:pt idx="8887">
                  <c:v>8.4490569431135683</c:v>
                </c:pt>
                <c:pt idx="8888">
                  <c:v>12.362852312342119</c:v>
                </c:pt>
                <c:pt idx="8889">
                  <c:v>274.0628169042468</c:v>
                </c:pt>
                <c:pt idx="8890">
                  <c:v>249.04679079720316</c:v>
                </c:pt>
                <c:pt idx="8891">
                  <c:v>69.594709733302778</c:v>
                </c:pt>
                <c:pt idx="8892">
                  <c:v>21.810748718941937</c:v>
                </c:pt>
                <c:pt idx="8893">
                  <c:v>41.987049599796933</c:v>
                </c:pt>
                <c:pt idx="8894">
                  <c:v>36.976859047332951</c:v>
                </c:pt>
                <c:pt idx="8895">
                  <c:v>262.52212162340663</c:v>
                </c:pt>
                <c:pt idx="8896">
                  <c:v>26.847784369368739</c:v>
                </c:pt>
                <c:pt idx="8897">
                  <c:v>50.188202724303558</c:v>
                </c:pt>
                <c:pt idx="8898">
                  <c:v>57.43582009442845</c:v>
                </c:pt>
                <c:pt idx="8899">
                  <c:v>28.533255759432613</c:v>
                </c:pt>
                <c:pt idx="8900">
                  <c:v>50.771977195419225</c:v>
                </c:pt>
                <c:pt idx="8901">
                  <c:v>47.983412319831942</c:v>
                </c:pt>
                <c:pt idx="8902">
                  <c:v>21.33131450132429</c:v>
                </c:pt>
                <c:pt idx="8903">
                  <c:v>281.78640894755182</c:v>
                </c:pt>
                <c:pt idx="8904">
                  <c:v>265.39637630988693</c:v>
                </c:pt>
                <c:pt idx="8905">
                  <c:v>54.956245738257444</c:v>
                </c:pt>
                <c:pt idx="8906">
                  <c:v>28.445590740838636</c:v>
                </c:pt>
                <c:pt idx="8907">
                  <c:v>46.833138226086383</c:v>
                </c:pt>
                <c:pt idx="8908">
                  <c:v>10.220414879494832</c:v>
                </c:pt>
                <c:pt idx="8909">
                  <c:v>15.138526800766718</c:v>
                </c:pt>
                <c:pt idx="8910">
                  <c:v>20.72460470439643</c:v>
                </c:pt>
                <c:pt idx="8911">
                  <c:v>-0.73157150965578666</c:v>
                </c:pt>
                <c:pt idx="8912">
                  <c:v>32.742462005454442</c:v>
                </c:pt>
                <c:pt idx="8913">
                  <c:v>133.29129085295307</c:v>
                </c:pt>
                <c:pt idx="8914">
                  <c:v>148.62729866664992</c:v>
                </c:pt>
                <c:pt idx="8915">
                  <c:v>14.825251373008241</c:v>
                </c:pt>
                <c:pt idx="8916">
                  <c:v>32.241915426750317</c:v>
                </c:pt>
                <c:pt idx="8917">
                  <c:v>17.239110227519809</c:v>
                </c:pt>
                <c:pt idx="8918">
                  <c:v>25.448330057514717</c:v>
                </c:pt>
                <c:pt idx="8919">
                  <c:v>15.284625090888094</c:v>
                </c:pt>
                <c:pt idx="8920">
                  <c:v>16.744370633626659</c:v>
                </c:pt>
                <c:pt idx="8921">
                  <c:v>28.0687148588244</c:v>
                </c:pt>
                <c:pt idx="8922">
                  <c:v>18.301046476895262</c:v>
                </c:pt>
                <c:pt idx="8923">
                  <c:v>31.457912987649685</c:v>
                </c:pt>
                <c:pt idx="8924">
                  <c:v>15.352759144885351</c:v>
                </c:pt>
                <c:pt idx="8925">
                  <c:v>236.38558238120129</c:v>
                </c:pt>
                <c:pt idx="8926">
                  <c:v>40.527092893544015</c:v>
                </c:pt>
                <c:pt idx="8927">
                  <c:v>22.848269929423509</c:v>
                </c:pt>
                <c:pt idx="8928">
                  <c:v>42.001764677200811</c:v>
                </c:pt>
                <c:pt idx="8929">
                  <c:v>17.204172139191474</c:v>
                </c:pt>
                <c:pt idx="8930">
                  <c:v>38.15857564721653</c:v>
                </c:pt>
                <c:pt idx="8931">
                  <c:v>260.10373438554319</c:v>
                </c:pt>
                <c:pt idx="8932">
                  <c:v>7.3553375020189549</c:v>
                </c:pt>
                <c:pt idx="8933">
                  <c:v>23.763672957190849</c:v>
                </c:pt>
                <c:pt idx="8934">
                  <c:v>22.116917773575665</c:v>
                </c:pt>
                <c:pt idx="8935">
                  <c:v>55.835543248280757</c:v>
                </c:pt>
                <c:pt idx="8936">
                  <c:v>256.64611495527879</c:v>
                </c:pt>
                <c:pt idx="8937">
                  <c:v>12.216318548510186</c:v>
                </c:pt>
                <c:pt idx="8938">
                  <c:v>22.966555330414327</c:v>
                </c:pt>
                <c:pt idx="8939">
                  <c:v>21.321104255874037</c:v>
                </c:pt>
                <c:pt idx="8940">
                  <c:v>24.734652471252087</c:v>
                </c:pt>
                <c:pt idx="8941">
                  <c:v>17.078718244158498</c:v>
                </c:pt>
                <c:pt idx="8942">
                  <c:v>258.9100711734273</c:v>
                </c:pt>
                <c:pt idx="8943">
                  <c:v>274.34153097901424</c:v>
                </c:pt>
                <c:pt idx="8944">
                  <c:v>151.42281712381552</c:v>
                </c:pt>
                <c:pt idx="8945">
                  <c:v>148.89343860813878</c:v>
                </c:pt>
                <c:pt idx="8946">
                  <c:v>22.816962099901261</c:v>
                </c:pt>
                <c:pt idx="8947">
                  <c:v>244.64135309517198</c:v>
                </c:pt>
                <c:pt idx="8948">
                  <c:v>66.790605079250497</c:v>
                </c:pt>
                <c:pt idx="8949">
                  <c:v>26.468537400493329</c:v>
                </c:pt>
                <c:pt idx="8950">
                  <c:v>25.431605447571979</c:v>
                </c:pt>
                <c:pt idx="8951">
                  <c:v>266.65272917025027</c:v>
                </c:pt>
                <c:pt idx="8952">
                  <c:v>272.24208385491062</c:v>
                </c:pt>
                <c:pt idx="8953">
                  <c:v>140.92985506779081</c:v>
                </c:pt>
                <c:pt idx="8954">
                  <c:v>29.440363143443395</c:v>
                </c:pt>
                <c:pt idx="8955">
                  <c:v>10.875989106486896</c:v>
                </c:pt>
                <c:pt idx="8956">
                  <c:v>20.698191690991354</c:v>
                </c:pt>
                <c:pt idx="8957">
                  <c:v>153.07252581920864</c:v>
                </c:pt>
                <c:pt idx="8958">
                  <c:v>26.361992374997424</c:v>
                </c:pt>
                <c:pt idx="8959">
                  <c:v>21.311781581748207</c:v>
                </c:pt>
                <c:pt idx="8960">
                  <c:v>71.353098308069136</c:v>
                </c:pt>
                <c:pt idx="8961">
                  <c:v>20.670857721684747</c:v>
                </c:pt>
                <c:pt idx="8962">
                  <c:v>30.161353601731598</c:v>
                </c:pt>
                <c:pt idx="8963">
                  <c:v>63.067757466704364</c:v>
                </c:pt>
                <c:pt idx="8964">
                  <c:v>266.17825158187588</c:v>
                </c:pt>
                <c:pt idx="8965">
                  <c:v>23.107538059014161</c:v>
                </c:pt>
                <c:pt idx="8966">
                  <c:v>17.025446589651516</c:v>
                </c:pt>
                <c:pt idx="8967">
                  <c:v>23.420245175347464</c:v>
                </c:pt>
                <c:pt idx="8968">
                  <c:v>157.20573403638383</c:v>
                </c:pt>
                <c:pt idx="8969">
                  <c:v>31.654140864665976</c:v>
                </c:pt>
                <c:pt idx="8970">
                  <c:v>29.065922127767806</c:v>
                </c:pt>
                <c:pt idx="8971">
                  <c:v>34.896436728861957</c:v>
                </c:pt>
                <c:pt idx="8972">
                  <c:v>65.228415821424207</c:v>
                </c:pt>
                <c:pt idx="8973">
                  <c:v>56.528820595804739</c:v>
                </c:pt>
                <c:pt idx="8974">
                  <c:v>249.69246529756785</c:v>
                </c:pt>
                <c:pt idx="8975">
                  <c:v>26.730457234882117</c:v>
                </c:pt>
                <c:pt idx="8976">
                  <c:v>12.091490077086389</c:v>
                </c:pt>
                <c:pt idx="8977">
                  <c:v>31.769120390667947</c:v>
                </c:pt>
                <c:pt idx="8978">
                  <c:v>31.268813701941966</c:v>
                </c:pt>
                <c:pt idx="8979">
                  <c:v>29.808743761513298</c:v>
                </c:pt>
                <c:pt idx="8980">
                  <c:v>19.048571080826157</c:v>
                </c:pt>
                <c:pt idx="8981">
                  <c:v>18.054060470543558</c:v>
                </c:pt>
                <c:pt idx="8982">
                  <c:v>15.036470867919229</c:v>
                </c:pt>
                <c:pt idx="8983">
                  <c:v>51.584052275848919</c:v>
                </c:pt>
                <c:pt idx="8984">
                  <c:v>30.657301720342822</c:v>
                </c:pt>
                <c:pt idx="8985">
                  <c:v>29.337437849947111</c:v>
                </c:pt>
                <c:pt idx="8986">
                  <c:v>40.417223007999709</c:v>
                </c:pt>
                <c:pt idx="8987">
                  <c:v>19.489967319950548</c:v>
                </c:pt>
                <c:pt idx="8988">
                  <c:v>14.521216586726265</c:v>
                </c:pt>
                <c:pt idx="8989">
                  <c:v>21.685785919682871</c:v>
                </c:pt>
                <c:pt idx="8990">
                  <c:v>31.909648822500468</c:v>
                </c:pt>
                <c:pt idx="8991">
                  <c:v>17.935876402610532</c:v>
                </c:pt>
                <c:pt idx="8992">
                  <c:v>21.630625570156063</c:v>
                </c:pt>
                <c:pt idx="8993">
                  <c:v>33.234582395557581</c:v>
                </c:pt>
                <c:pt idx="8994">
                  <c:v>58.148898088029306</c:v>
                </c:pt>
                <c:pt idx="8995">
                  <c:v>15.007855405518711</c:v>
                </c:pt>
                <c:pt idx="8996">
                  <c:v>32.270520138045789</c:v>
                </c:pt>
                <c:pt idx="8997">
                  <c:v>46.552097803627582</c:v>
                </c:pt>
                <c:pt idx="8998">
                  <c:v>27.310660817444056</c:v>
                </c:pt>
                <c:pt idx="8999">
                  <c:v>36.319822414274206</c:v>
                </c:pt>
                <c:pt idx="9000">
                  <c:v>28.834483545291754</c:v>
                </c:pt>
                <c:pt idx="9001">
                  <c:v>37.377787776724972</c:v>
                </c:pt>
                <c:pt idx="9002">
                  <c:v>57.527907638660231</c:v>
                </c:pt>
                <c:pt idx="9003">
                  <c:v>21.723170522216293</c:v>
                </c:pt>
                <c:pt idx="9004">
                  <c:v>31.636697407056264</c:v>
                </c:pt>
                <c:pt idx="9005">
                  <c:v>32.148695318091214</c:v>
                </c:pt>
                <c:pt idx="9006">
                  <c:v>28.572615838957841</c:v>
                </c:pt>
                <c:pt idx="9007">
                  <c:v>249.25505177155418</c:v>
                </c:pt>
                <c:pt idx="9008">
                  <c:v>10.426883068362519</c:v>
                </c:pt>
                <c:pt idx="9009">
                  <c:v>9.1934508054169477</c:v>
                </c:pt>
                <c:pt idx="9010">
                  <c:v>41.040120007434787</c:v>
                </c:pt>
                <c:pt idx="9011">
                  <c:v>148.59744399421078</c:v>
                </c:pt>
                <c:pt idx="9012">
                  <c:v>29.333674607804806</c:v>
                </c:pt>
                <c:pt idx="9013">
                  <c:v>77.155366699121316</c:v>
                </c:pt>
                <c:pt idx="9014">
                  <c:v>16.17330175647627</c:v>
                </c:pt>
                <c:pt idx="9015">
                  <c:v>20.606727626451654</c:v>
                </c:pt>
                <c:pt idx="9016">
                  <c:v>28.74248728099802</c:v>
                </c:pt>
                <c:pt idx="9017">
                  <c:v>22.645408892285246</c:v>
                </c:pt>
                <c:pt idx="9018">
                  <c:v>17.429442390401267</c:v>
                </c:pt>
                <c:pt idx="9019">
                  <c:v>16.769300904995625</c:v>
                </c:pt>
                <c:pt idx="9020">
                  <c:v>0.74667524057983314</c:v>
                </c:pt>
                <c:pt idx="9021">
                  <c:v>14.580119431172642</c:v>
                </c:pt>
                <c:pt idx="9022">
                  <c:v>34.973774227419078</c:v>
                </c:pt>
                <c:pt idx="9023">
                  <c:v>55.335746568993457</c:v>
                </c:pt>
                <c:pt idx="9024">
                  <c:v>136.49474273088913</c:v>
                </c:pt>
                <c:pt idx="9025">
                  <c:v>25.53046161808923</c:v>
                </c:pt>
                <c:pt idx="9026">
                  <c:v>17.252855220487945</c:v>
                </c:pt>
                <c:pt idx="9027">
                  <c:v>56.657886984807405</c:v>
                </c:pt>
                <c:pt idx="9028">
                  <c:v>278.14047443132011</c:v>
                </c:pt>
                <c:pt idx="9029">
                  <c:v>56.362662378578413</c:v>
                </c:pt>
                <c:pt idx="9030">
                  <c:v>35.287610842639509</c:v>
                </c:pt>
                <c:pt idx="9031">
                  <c:v>16.076272493716907</c:v>
                </c:pt>
                <c:pt idx="9032">
                  <c:v>259.32462219615809</c:v>
                </c:pt>
                <c:pt idx="9033">
                  <c:v>22.750682350835291</c:v>
                </c:pt>
                <c:pt idx="9034">
                  <c:v>12.712212765447966</c:v>
                </c:pt>
                <c:pt idx="9035">
                  <c:v>28.573356849775298</c:v>
                </c:pt>
                <c:pt idx="9036">
                  <c:v>49.694928129745293</c:v>
                </c:pt>
                <c:pt idx="9037">
                  <c:v>270.6998287290308</c:v>
                </c:pt>
                <c:pt idx="9038">
                  <c:v>34.750990677788778</c:v>
                </c:pt>
                <c:pt idx="9039">
                  <c:v>20.107779802172452</c:v>
                </c:pt>
                <c:pt idx="9040">
                  <c:v>48.820264711544944</c:v>
                </c:pt>
                <c:pt idx="9041">
                  <c:v>137.07856867232067</c:v>
                </c:pt>
                <c:pt idx="9042">
                  <c:v>55.367045240037271</c:v>
                </c:pt>
                <c:pt idx="9043">
                  <c:v>46.525454020689281</c:v>
                </c:pt>
                <c:pt idx="9044">
                  <c:v>23.807590982918743</c:v>
                </c:pt>
                <c:pt idx="9045">
                  <c:v>17.690077837771408</c:v>
                </c:pt>
                <c:pt idx="9046">
                  <c:v>21.933578563491707</c:v>
                </c:pt>
                <c:pt idx="9047">
                  <c:v>13.810591227772628</c:v>
                </c:pt>
                <c:pt idx="9048">
                  <c:v>18.916709849611347</c:v>
                </c:pt>
                <c:pt idx="9049">
                  <c:v>34.268566418010501</c:v>
                </c:pt>
                <c:pt idx="9050">
                  <c:v>15.051690595239819</c:v>
                </c:pt>
                <c:pt idx="9051">
                  <c:v>26.753633594339913</c:v>
                </c:pt>
                <c:pt idx="9052">
                  <c:v>25.173085225239319</c:v>
                </c:pt>
                <c:pt idx="9053">
                  <c:v>133.64626980411251</c:v>
                </c:pt>
                <c:pt idx="9054">
                  <c:v>7.0702261119108698</c:v>
                </c:pt>
                <c:pt idx="9055">
                  <c:v>15.115510692881951</c:v>
                </c:pt>
                <c:pt idx="9056">
                  <c:v>20.181608813410442</c:v>
                </c:pt>
                <c:pt idx="9057">
                  <c:v>12.395595800258604</c:v>
                </c:pt>
                <c:pt idx="9058">
                  <c:v>27.593528443562846</c:v>
                </c:pt>
                <c:pt idx="9059">
                  <c:v>49.5414851981674</c:v>
                </c:pt>
                <c:pt idx="9060">
                  <c:v>15.733584712000383</c:v>
                </c:pt>
                <c:pt idx="9061">
                  <c:v>11.885140601112298</c:v>
                </c:pt>
                <c:pt idx="9062">
                  <c:v>20.311672783309</c:v>
                </c:pt>
                <c:pt idx="9063">
                  <c:v>30.768752517325371</c:v>
                </c:pt>
                <c:pt idx="9064">
                  <c:v>45.339266178229792</c:v>
                </c:pt>
                <c:pt idx="9065">
                  <c:v>150.69120446097409</c:v>
                </c:pt>
                <c:pt idx="9066">
                  <c:v>31.701290049581523</c:v>
                </c:pt>
                <c:pt idx="9067">
                  <c:v>17.167754828892718</c:v>
                </c:pt>
                <c:pt idx="9068">
                  <c:v>34.787102638130087</c:v>
                </c:pt>
                <c:pt idx="9069">
                  <c:v>25.414285536298316</c:v>
                </c:pt>
                <c:pt idx="9070">
                  <c:v>17.553468268384588</c:v>
                </c:pt>
                <c:pt idx="9071">
                  <c:v>143.43793356848735</c:v>
                </c:pt>
                <c:pt idx="9072">
                  <c:v>53.625008066849965</c:v>
                </c:pt>
                <c:pt idx="9073">
                  <c:v>23.295754615678739</c:v>
                </c:pt>
                <c:pt idx="9074">
                  <c:v>27.483057976945481</c:v>
                </c:pt>
                <c:pt idx="9075">
                  <c:v>29.090846681713632</c:v>
                </c:pt>
                <c:pt idx="9076">
                  <c:v>29.487045498020944</c:v>
                </c:pt>
                <c:pt idx="9077">
                  <c:v>40.211019448142373</c:v>
                </c:pt>
                <c:pt idx="9078">
                  <c:v>0.75072767216685676</c:v>
                </c:pt>
                <c:pt idx="9079">
                  <c:v>143.89188242239621</c:v>
                </c:pt>
                <c:pt idx="9080">
                  <c:v>23.209408635988144</c:v>
                </c:pt>
                <c:pt idx="9081">
                  <c:v>9.6410302430424775</c:v>
                </c:pt>
                <c:pt idx="9082">
                  <c:v>21.506151866793552</c:v>
                </c:pt>
                <c:pt idx="9083">
                  <c:v>272.54186516659848</c:v>
                </c:pt>
                <c:pt idx="9084">
                  <c:v>23.539627344179685</c:v>
                </c:pt>
                <c:pt idx="9085">
                  <c:v>27.943655724247389</c:v>
                </c:pt>
                <c:pt idx="9086">
                  <c:v>30.658684367748123</c:v>
                </c:pt>
                <c:pt idx="9087">
                  <c:v>42.356944678605004</c:v>
                </c:pt>
                <c:pt idx="9088">
                  <c:v>23.418913923558307</c:v>
                </c:pt>
                <c:pt idx="9089">
                  <c:v>36.132279928282614</c:v>
                </c:pt>
                <c:pt idx="9090">
                  <c:v>14.831296271068018</c:v>
                </c:pt>
                <c:pt idx="9091">
                  <c:v>22.324665497496987</c:v>
                </c:pt>
                <c:pt idx="9092">
                  <c:v>34.394171694723639</c:v>
                </c:pt>
                <c:pt idx="9093">
                  <c:v>14.448378553389734</c:v>
                </c:pt>
                <c:pt idx="9094">
                  <c:v>17.412516139087998</c:v>
                </c:pt>
                <c:pt idx="9095">
                  <c:v>14.18290132253366</c:v>
                </c:pt>
                <c:pt idx="9096">
                  <c:v>27.852967686977451</c:v>
                </c:pt>
                <c:pt idx="9097">
                  <c:v>8.3144299645679105</c:v>
                </c:pt>
                <c:pt idx="9098">
                  <c:v>9.2203321705286161</c:v>
                </c:pt>
                <c:pt idx="9099">
                  <c:v>52.95822622121905</c:v>
                </c:pt>
                <c:pt idx="9100">
                  <c:v>152.76309795021285</c:v>
                </c:pt>
                <c:pt idx="9101">
                  <c:v>160.15048550283194</c:v>
                </c:pt>
                <c:pt idx="9102">
                  <c:v>23.987805177783645</c:v>
                </c:pt>
                <c:pt idx="9103">
                  <c:v>29.226768800895695</c:v>
                </c:pt>
                <c:pt idx="9104">
                  <c:v>244.62992350361071</c:v>
                </c:pt>
                <c:pt idx="9105">
                  <c:v>23.734957733666523</c:v>
                </c:pt>
                <c:pt idx="9106">
                  <c:v>22.233803975774137</c:v>
                </c:pt>
                <c:pt idx="9107">
                  <c:v>47.509891487753507</c:v>
                </c:pt>
                <c:pt idx="9108">
                  <c:v>68.771515314820661</c:v>
                </c:pt>
                <c:pt idx="9109">
                  <c:v>149.03048678986173</c:v>
                </c:pt>
                <c:pt idx="9110">
                  <c:v>16.419240187075616</c:v>
                </c:pt>
                <c:pt idx="9111">
                  <c:v>33.013966066255932</c:v>
                </c:pt>
                <c:pt idx="9112">
                  <c:v>13.32901491580466</c:v>
                </c:pt>
                <c:pt idx="9113">
                  <c:v>21.404585658742736</c:v>
                </c:pt>
                <c:pt idx="9114">
                  <c:v>26.981960348603593</c:v>
                </c:pt>
                <c:pt idx="9115">
                  <c:v>17.814252167288913</c:v>
                </c:pt>
                <c:pt idx="9116">
                  <c:v>36.938216816202683</c:v>
                </c:pt>
                <c:pt idx="9117">
                  <c:v>45.979550921803195</c:v>
                </c:pt>
                <c:pt idx="9118">
                  <c:v>-9.0406998876013418</c:v>
                </c:pt>
                <c:pt idx="9119">
                  <c:v>41.074064740229772</c:v>
                </c:pt>
                <c:pt idx="9120">
                  <c:v>23.080948496838623</c:v>
                </c:pt>
                <c:pt idx="9121">
                  <c:v>54.586397224685278</c:v>
                </c:pt>
                <c:pt idx="9122">
                  <c:v>25.507679289275245</c:v>
                </c:pt>
                <c:pt idx="9123">
                  <c:v>26.828134255587901</c:v>
                </c:pt>
                <c:pt idx="9124">
                  <c:v>34.180862632901189</c:v>
                </c:pt>
                <c:pt idx="9125">
                  <c:v>16.657603011160528</c:v>
                </c:pt>
                <c:pt idx="9126">
                  <c:v>52.924846115936781</c:v>
                </c:pt>
                <c:pt idx="9127">
                  <c:v>26.985751147619013</c:v>
                </c:pt>
                <c:pt idx="9128">
                  <c:v>15.170935267114535</c:v>
                </c:pt>
                <c:pt idx="9129">
                  <c:v>265.75425579203034</c:v>
                </c:pt>
                <c:pt idx="9130">
                  <c:v>44.48997208554465</c:v>
                </c:pt>
                <c:pt idx="9131">
                  <c:v>5.5228500782669308</c:v>
                </c:pt>
                <c:pt idx="9132">
                  <c:v>69.575490892960957</c:v>
                </c:pt>
                <c:pt idx="9133">
                  <c:v>55.560266619157581</c:v>
                </c:pt>
                <c:pt idx="9134">
                  <c:v>26.7966282910423</c:v>
                </c:pt>
                <c:pt idx="9135">
                  <c:v>28.016948438794358</c:v>
                </c:pt>
                <c:pt idx="9136">
                  <c:v>41.502953573847954</c:v>
                </c:pt>
                <c:pt idx="9137">
                  <c:v>24.82528736700035</c:v>
                </c:pt>
                <c:pt idx="9138">
                  <c:v>27.226536380420441</c:v>
                </c:pt>
                <c:pt idx="9139">
                  <c:v>30.182662768422816</c:v>
                </c:pt>
                <c:pt idx="9140">
                  <c:v>19.203657921330159</c:v>
                </c:pt>
                <c:pt idx="9141">
                  <c:v>28.317130573774364</c:v>
                </c:pt>
                <c:pt idx="9142">
                  <c:v>36.40043006131625</c:v>
                </c:pt>
                <c:pt idx="9143">
                  <c:v>33.228292148618635</c:v>
                </c:pt>
                <c:pt idx="9144">
                  <c:v>27.695858063057447</c:v>
                </c:pt>
                <c:pt idx="9145">
                  <c:v>26.235123763519336</c:v>
                </c:pt>
                <c:pt idx="9146">
                  <c:v>19.628791883713717</c:v>
                </c:pt>
                <c:pt idx="9147">
                  <c:v>60.437597607615167</c:v>
                </c:pt>
                <c:pt idx="9148">
                  <c:v>15.514695034089415</c:v>
                </c:pt>
                <c:pt idx="9149">
                  <c:v>52.410831402317726</c:v>
                </c:pt>
                <c:pt idx="9150">
                  <c:v>50.04805182502519</c:v>
                </c:pt>
                <c:pt idx="9151">
                  <c:v>257.25313162805247</c:v>
                </c:pt>
                <c:pt idx="9152">
                  <c:v>28.900183268313906</c:v>
                </c:pt>
                <c:pt idx="9153">
                  <c:v>10.51393409704724</c:v>
                </c:pt>
                <c:pt idx="9154">
                  <c:v>14.573462621627177</c:v>
                </c:pt>
                <c:pt idx="9155">
                  <c:v>50.049019948101041</c:v>
                </c:pt>
                <c:pt idx="9156">
                  <c:v>48.941579710543373</c:v>
                </c:pt>
                <c:pt idx="9157">
                  <c:v>9.2102748049347198</c:v>
                </c:pt>
                <c:pt idx="9158">
                  <c:v>23.991802928153444</c:v>
                </c:pt>
                <c:pt idx="9159">
                  <c:v>26.737562295767113</c:v>
                </c:pt>
                <c:pt idx="9160">
                  <c:v>23.727500393738065</c:v>
                </c:pt>
                <c:pt idx="9161">
                  <c:v>2.515439095090148</c:v>
                </c:pt>
                <c:pt idx="9162">
                  <c:v>26.120323017872323</c:v>
                </c:pt>
                <c:pt idx="9163">
                  <c:v>144.05134474314494</c:v>
                </c:pt>
                <c:pt idx="9164">
                  <c:v>7.097770163801755</c:v>
                </c:pt>
                <c:pt idx="9165">
                  <c:v>32.971509933553335</c:v>
                </c:pt>
                <c:pt idx="9166">
                  <c:v>15.354211347409349</c:v>
                </c:pt>
                <c:pt idx="9167">
                  <c:v>148.18065279105488</c:v>
                </c:pt>
                <c:pt idx="9168">
                  <c:v>65.746563990650458</c:v>
                </c:pt>
                <c:pt idx="9169">
                  <c:v>23.569508631287611</c:v>
                </c:pt>
                <c:pt idx="9170">
                  <c:v>31.376945098131458</c:v>
                </c:pt>
                <c:pt idx="9171">
                  <c:v>50.051815560290621</c:v>
                </c:pt>
                <c:pt idx="9172">
                  <c:v>22.753302477776451</c:v>
                </c:pt>
                <c:pt idx="9173">
                  <c:v>13.134230479282358</c:v>
                </c:pt>
                <c:pt idx="9174">
                  <c:v>31.767872632200195</c:v>
                </c:pt>
                <c:pt idx="9175">
                  <c:v>18.39011273969647</c:v>
                </c:pt>
                <c:pt idx="9176">
                  <c:v>31.861017527841454</c:v>
                </c:pt>
                <c:pt idx="9177">
                  <c:v>34.505326567741086</c:v>
                </c:pt>
                <c:pt idx="9178">
                  <c:v>265.64332773147339</c:v>
                </c:pt>
                <c:pt idx="9179">
                  <c:v>151.86764180116953</c:v>
                </c:pt>
                <c:pt idx="9180">
                  <c:v>143.01316259433167</c:v>
                </c:pt>
                <c:pt idx="9181">
                  <c:v>142.62018116439145</c:v>
                </c:pt>
                <c:pt idx="9182">
                  <c:v>143.29048662327048</c:v>
                </c:pt>
                <c:pt idx="9183">
                  <c:v>24.698340073099715</c:v>
                </c:pt>
                <c:pt idx="9184">
                  <c:v>40.380969324204969</c:v>
                </c:pt>
                <c:pt idx="9185">
                  <c:v>265.47564267636528</c:v>
                </c:pt>
                <c:pt idx="9186">
                  <c:v>18.394243421984264</c:v>
                </c:pt>
                <c:pt idx="9187">
                  <c:v>245.74769382881163</c:v>
                </c:pt>
                <c:pt idx="9188">
                  <c:v>36.955735134707751</c:v>
                </c:pt>
                <c:pt idx="9189">
                  <c:v>19.680122866809704</c:v>
                </c:pt>
                <c:pt idx="9190">
                  <c:v>28.79687031385977</c:v>
                </c:pt>
                <c:pt idx="9191">
                  <c:v>5.4898804993654444</c:v>
                </c:pt>
                <c:pt idx="9192">
                  <c:v>16.575393031377583</c:v>
                </c:pt>
                <c:pt idx="9193">
                  <c:v>35.610604115539331</c:v>
                </c:pt>
                <c:pt idx="9194">
                  <c:v>44.816413415174978</c:v>
                </c:pt>
                <c:pt idx="9195">
                  <c:v>18.792139021952327</c:v>
                </c:pt>
                <c:pt idx="9196">
                  <c:v>21.331652297530994</c:v>
                </c:pt>
                <c:pt idx="9197">
                  <c:v>30.901119816086226</c:v>
                </c:pt>
                <c:pt idx="9198">
                  <c:v>19.126477592593989</c:v>
                </c:pt>
                <c:pt idx="9199">
                  <c:v>10.52513677706475</c:v>
                </c:pt>
                <c:pt idx="9200">
                  <c:v>21.733023049987846</c:v>
                </c:pt>
                <c:pt idx="9201">
                  <c:v>30.236375541949073</c:v>
                </c:pt>
                <c:pt idx="9202">
                  <c:v>48.313411508471511</c:v>
                </c:pt>
                <c:pt idx="9203">
                  <c:v>46.445498742906992</c:v>
                </c:pt>
                <c:pt idx="9204">
                  <c:v>16.226330308775459</c:v>
                </c:pt>
                <c:pt idx="9205">
                  <c:v>264.33207147756946</c:v>
                </c:pt>
                <c:pt idx="9206">
                  <c:v>270.93481062725618</c:v>
                </c:pt>
                <c:pt idx="9207">
                  <c:v>39.497159418352368</c:v>
                </c:pt>
                <c:pt idx="9208">
                  <c:v>28.852289381009424</c:v>
                </c:pt>
                <c:pt idx="9209">
                  <c:v>261.67956786879688</c:v>
                </c:pt>
                <c:pt idx="9210">
                  <c:v>3.1655532547668521</c:v>
                </c:pt>
                <c:pt idx="9211">
                  <c:v>28.021727368226415</c:v>
                </c:pt>
                <c:pt idx="9212">
                  <c:v>17.229557477272245</c:v>
                </c:pt>
                <c:pt idx="9213">
                  <c:v>-2.6247366498379279</c:v>
                </c:pt>
                <c:pt idx="9214">
                  <c:v>30.329131966757032</c:v>
                </c:pt>
                <c:pt idx="9215">
                  <c:v>37.029135122797371</c:v>
                </c:pt>
                <c:pt idx="9216">
                  <c:v>52.075672872622931</c:v>
                </c:pt>
                <c:pt idx="9217">
                  <c:v>266.79201026083962</c:v>
                </c:pt>
                <c:pt idx="9218">
                  <c:v>18.271493443989762</c:v>
                </c:pt>
                <c:pt idx="9219">
                  <c:v>31.42228378560576</c:v>
                </c:pt>
                <c:pt idx="9220">
                  <c:v>28.853194599861023</c:v>
                </c:pt>
                <c:pt idx="9221">
                  <c:v>25.918185489643829</c:v>
                </c:pt>
                <c:pt idx="9222">
                  <c:v>31.104270091580709</c:v>
                </c:pt>
                <c:pt idx="9223">
                  <c:v>20.149441015532958</c:v>
                </c:pt>
                <c:pt idx="9224">
                  <c:v>31.597292474100112</c:v>
                </c:pt>
                <c:pt idx="9225">
                  <c:v>20.333609238935857</c:v>
                </c:pt>
                <c:pt idx="9226">
                  <c:v>14.530131160745265</c:v>
                </c:pt>
                <c:pt idx="9227">
                  <c:v>17.770185041200282</c:v>
                </c:pt>
                <c:pt idx="9228">
                  <c:v>9.89990804762677</c:v>
                </c:pt>
                <c:pt idx="9229">
                  <c:v>24.954832452518929</c:v>
                </c:pt>
                <c:pt idx="9230">
                  <c:v>19.668896249498616</c:v>
                </c:pt>
                <c:pt idx="9231">
                  <c:v>27.926640073263602</c:v>
                </c:pt>
                <c:pt idx="9232">
                  <c:v>20.887798676787426</c:v>
                </c:pt>
                <c:pt idx="9233">
                  <c:v>45.457900197273986</c:v>
                </c:pt>
                <c:pt idx="9234">
                  <c:v>45.236522756942421</c:v>
                </c:pt>
                <c:pt idx="9235">
                  <c:v>258.92648152927461</c:v>
                </c:pt>
                <c:pt idx="9236">
                  <c:v>252.8452191489389</c:v>
                </c:pt>
                <c:pt idx="9237">
                  <c:v>40.830414504027011</c:v>
                </c:pt>
                <c:pt idx="9238">
                  <c:v>6.8360966471338926</c:v>
                </c:pt>
                <c:pt idx="9239">
                  <c:v>44.325148609056868</c:v>
                </c:pt>
                <c:pt idx="9240">
                  <c:v>49.462586316757438</c:v>
                </c:pt>
                <c:pt idx="9241">
                  <c:v>56.281954244093754</c:v>
                </c:pt>
                <c:pt idx="9242">
                  <c:v>62.62398213818966</c:v>
                </c:pt>
                <c:pt idx="9243">
                  <c:v>42.263779295129069</c:v>
                </c:pt>
                <c:pt idx="9244">
                  <c:v>40.263752825050545</c:v>
                </c:pt>
                <c:pt idx="9245">
                  <c:v>36.538340849193908</c:v>
                </c:pt>
                <c:pt idx="9246">
                  <c:v>55.667891835413783</c:v>
                </c:pt>
                <c:pt idx="9247">
                  <c:v>49.234507619469021</c:v>
                </c:pt>
                <c:pt idx="9248">
                  <c:v>43.423002990349005</c:v>
                </c:pt>
                <c:pt idx="9249">
                  <c:v>56.434419573493678</c:v>
                </c:pt>
                <c:pt idx="9250">
                  <c:v>58.261845070444082</c:v>
                </c:pt>
                <c:pt idx="9251">
                  <c:v>14.085002386520786</c:v>
                </c:pt>
                <c:pt idx="9252">
                  <c:v>25.783512652373737</c:v>
                </c:pt>
                <c:pt idx="9253">
                  <c:v>23.17045579483985</c:v>
                </c:pt>
                <c:pt idx="9254">
                  <c:v>21.059124151271863</c:v>
                </c:pt>
                <c:pt idx="9255">
                  <c:v>21.484482583621016</c:v>
                </c:pt>
                <c:pt idx="9256">
                  <c:v>38.489925748756264</c:v>
                </c:pt>
                <c:pt idx="9257">
                  <c:v>22.049934503409936</c:v>
                </c:pt>
                <c:pt idx="9258">
                  <c:v>43.365994135304518</c:v>
                </c:pt>
                <c:pt idx="9259">
                  <c:v>25.007409472089766</c:v>
                </c:pt>
                <c:pt idx="9260">
                  <c:v>46.526873968670756</c:v>
                </c:pt>
                <c:pt idx="9261">
                  <c:v>258.83127422859161</c:v>
                </c:pt>
                <c:pt idx="9262">
                  <c:v>24.623731966607007</c:v>
                </c:pt>
                <c:pt idx="9263">
                  <c:v>22.392832632857409</c:v>
                </c:pt>
                <c:pt idx="9264">
                  <c:v>28.290734326523786</c:v>
                </c:pt>
                <c:pt idx="9265">
                  <c:v>28.765233389670904</c:v>
                </c:pt>
                <c:pt idx="9266">
                  <c:v>29.574439652429028</c:v>
                </c:pt>
                <c:pt idx="9267">
                  <c:v>47.401625685277764</c:v>
                </c:pt>
                <c:pt idx="9268">
                  <c:v>30.346507872763837</c:v>
                </c:pt>
                <c:pt idx="9269">
                  <c:v>24.921699554975575</c:v>
                </c:pt>
                <c:pt idx="9270">
                  <c:v>39.157156260255626</c:v>
                </c:pt>
                <c:pt idx="9271">
                  <c:v>33.524076214409149</c:v>
                </c:pt>
                <c:pt idx="9272">
                  <c:v>35.600341782153194</c:v>
                </c:pt>
                <c:pt idx="9273">
                  <c:v>42.336345844113886</c:v>
                </c:pt>
                <c:pt idx="9274">
                  <c:v>249.09694466654253</c:v>
                </c:pt>
                <c:pt idx="9275">
                  <c:v>21.579171000883676</c:v>
                </c:pt>
                <c:pt idx="9276">
                  <c:v>31.128837038229261</c:v>
                </c:pt>
                <c:pt idx="9277">
                  <c:v>22.842348965416885</c:v>
                </c:pt>
                <c:pt idx="9278">
                  <c:v>153.03654361997303</c:v>
                </c:pt>
                <c:pt idx="9279">
                  <c:v>3.1124505713398953</c:v>
                </c:pt>
                <c:pt idx="9280">
                  <c:v>16.501760490127797</c:v>
                </c:pt>
                <c:pt idx="9281">
                  <c:v>13.889660879932139</c:v>
                </c:pt>
                <c:pt idx="9282">
                  <c:v>14.200622453057639</c:v>
                </c:pt>
                <c:pt idx="9283">
                  <c:v>24.142990242273935</c:v>
                </c:pt>
                <c:pt idx="9284">
                  <c:v>26.589618075285575</c:v>
                </c:pt>
                <c:pt idx="9285">
                  <c:v>13.671992346821121</c:v>
                </c:pt>
                <c:pt idx="9286">
                  <c:v>26.325290141875804</c:v>
                </c:pt>
                <c:pt idx="9287">
                  <c:v>18.183205195055553</c:v>
                </c:pt>
                <c:pt idx="9288">
                  <c:v>21.326638814513398</c:v>
                </c:pt>
                <c:pt idx="9289">
                  <c:v>14.431386985238268</c:v>
                </c:pt>
                <c:pt idx="9290">
                  <c:v>35.670501417123184</c:v>
                </c:pt>
                <c:pt idx="9291">
                  <c:v>33.565409833379391</c:v>
                </c:pt>
                <c:pt idx="9292">
                  <c:v>257.63582937007737</c:v>
                </c:pt>
                <c:pt idx="9293">
                  <c:v>269.86976394275825</c:v>
                </c:pt>
                <c:pt idx="9294">
                  <c:v>16.843476777508556</c:v>
                </c:pt>
                <c:pt idx="9295">
                  <c:v>39.411224670795455</c:v>
                </c:pt>
                <c:pt idx="9296">
                  <c:v>23.875187736534375</c:v>
                </c:pt>
                <c:pt idx="9297">
                  <c:v>139.89930576025648</c:v>
                </c:pt>
                <c:pt idx="9298">
                  <c:v>26.541708623791003</c:v>
                </c:pt>
                <c:pt idx="9299">
                  <c:v>20.045409446704319</c:v>
                </c:pt>
                <c:pt idx="9300">
                  <c:v>70.852017006214453</c:v>
                </c:pt>
                <c:pt idx="9301">
                  <c:v>16.789613590915501</c:v>
                </c:pt>
                <c:pt idx="9302">
                  <c:v>15.398366577709115</c:v>
                </c:pt>
                <c:pt idx="9303">
                  <c:v>21.376588531696708</c:v>
                </c:pt>
                <c:pt idx="9304">
                  <c:v>38.375050030152636</c:v>
                </c:pt>
                <c:pt idx="9305">
                  <c:v>15.252295817061036</c:v>
                </c:pt>
                <c:pt idx="9306">
                  <c:v>32.755688324798484</c:v>
                </c:pt>
                <c:pt idx="9307">
                  <c:v>20.592557496298191</c:v>
                </c:pt>
                <c:pt idx="9308">
                  <c:v>29.160310407784493</c:v>
                </c:pt>
                <c:pt idx="9309">
                  <c:v>17.646768471231123</c:v>
                </c:pt>
                <c:pt idx="9310">
                  <c:v>35.895840391336051</c:v>
                </c:pt>
                <c:pt idx="9311">
                  <c:v>26.617221435202666</c:v>
                </c:pt>
                <c:pt idx="9312">
                  <c:v>25.800938140393665</c:v>
                </c:pt>
                <c:pt idx="9313">
                  <c:v>24.428413999991839</c:v>
                </c:pt>
                <c:pt idx="9314">
                  <c:v>61.333192670727186</c:v>
                </c:pt>
                <c:pt idx="9315">
                  <c:v>18.908508288415952</c:v>
                </c:pt>
                <c:pt idx="9316">
                  <c:v>24.788913992702934</c:v>
                </c:pt>
                <c:pt idx="9317">
                  <c:v>55.603036569110607</c:v>
                </c:pt>
                <c:pt idx="9318">
                  <c:v>59.174622913083866</c:v>
                </c:pt>
                <c:pt idx="9319">
                  <c:v>281.10925447811928</c:v>
                </c:pt>
                <c:pt idx="9320">
                  <c:v>74.395053402300675</c:v>
                </c:pt>
                <c:pt idx="9321">
                  <c:v>70.272082458866393</c:v>
                </c:pt>
                <c:pt idx="9322">
                  <c:v>38.068711911711986</c:v>
                </c:pt>
                <c:pt idx="9323">
                  <c:v>13.48980415589563</c:v>
                </c:pt>
                <c:pt idx="9324">
                  <c:v>21.50123255923085</c:v>
                </c:pt>
                <c:pt idx="9325">
                  <c:v>33.238954607095422</c:v>
                </c:pt>
                <c:pt idx="9326">
                  <c:v>29.114966396047087</c:v>
                </c:pt>
                <c:pt idx="9327">
                  <c:v>13.187960013364995</c:v>
                </c:pt>
                <c:pt idx="9328">
                  <c:v>46.200259484925539</c:v>
                </c:pt>
                <c:pt idx="9329">
                  <c:v>18.705026172570701</c:v>
                </c:pt>
                <c:pt idx="9330">
                  <c:v>56.560851482093966</c:v>
                </c:pt>
                <c:pt idx="9331">
                  <c:v>254.79156898451004</c:v>
                </c:pt>
                <c:pt idx="9332">
                  <c:v>18.808366788351698</c:v>
                </c:pt>
                <c:pt idx="9333">
                  <c:v>24.050331001862805</c:v>
                </c:pt>
                <c:pt idx="9334">
                  <c:v>32.091952659101359</c:v>
                </c:pt>
                <c:pt idx="9335">
                  <c:v>18.634180784116552</c:v>
                </c:pt>
                <c:pt idx="9336">
                  <c:v>19.483568259452817</c:v>
                </c:pt>
                <c:pt idx="9337">
                  <c:v>64.026797284790447</c:v>
                </c:pt>
                <c:pt idx="9338">
                  <c:v>9.1552175270102545</c:v>
                </c:pt>
                <c:pt idx="9339">
                  <c:v>-12.243545527758556</c:v>
                </c:pt>
                <c:pt idx="9340">
                  <c:v>262.56852682866781</c:v>
                </c:pt>
                <c:pt idx="9341">
                  <c:v>34.636163514564366</c:v>
                </c:pt>
                <c:pt idx="9342">
                  <c:v>13.548442405064831</c:v>
                </c:pt>
                <c:pt idx="9343">
                  <c:v>20.572569078190217</c:v>
                </c:pt>
                <c:pt idx="9344">
                  <c:v>23.432219451506985</c:v>
                </c:pt>
                <c:pt idx="9345">
                  <c:v>141.19565509818631</c:v>
                </c:pt>
                <c:pt idx="9346">
                  <c:v>32.613591536825048</c:v>
                </c:pt>
                <c:pt idx="9347">
                  <c:v>20.054973081213546</c:v>
                </c:pt>
                <c:pt idx="9348">
                  <c:v>31.241513746421194</c:v>
                </c:pt>
                <c:pt idx="9349">
                  <c:v>40.262293199118744</c:v>
                </c:pt>
                <c:pt idx="9350">
                  <c:v>20.005567065143566</c:v>
                </c:pt>
                <c:pt idx="9351">
                  <c:v>53.264874443523262</c:v>
                </c:pt>
                <c:pt idx="9352">
                  <c:v>49.241389712248242</c:v>
                </c:pt>
                <c:pt idx="9353">
                  <c:v>60.923609802660629</c:v>
                </c:pt>
                <c:pt idx="9354">
                  <c:v>5.8620803189647503</c:v>
                </c:pt>
                <c:pt idx="9355">
                  <c:v>20.833509551462139</c:v>
                </c:pt>
                <c:pt idx="9356">
                  <c:v>13.744052883708026</c:v>
                </c:pt>
                <c:pt idx="9357">
                  <c:v>23.283734070231521</c:v>
                </c:pt>
                <c:pt idx="9358">
                  <c:v>20.834676137882056</c:v>
                </c:pt>
                <c:pt idx="9359">
                  <c:v>36.734560511070022</c:v>
                </c:pt>
                <c:pt idx="9360">
                  <c:v>164.68717139629643</c:v>
                </c:pt>
                <c:pt idx="9361">
                  <c:v>37.555606229172135</c:v>
                </c:pt>
                <c:pt idx="9362">
                  <c:v>47.248786497482314</c:v>
                </c:pt>
                <c:pt idx="9363">
                  <c:v>32.913155096567863</c:v>
                </c:pt>
                <c:pt idx="9364">
                  <c:v>262.11768445762669</c:v>
                </c:pt>
                <c:pt idx="9365">
                  <c:v>254.18984653794553</c:v>
                </c:pt>
                <c:pt idx="9366">
                  <c:v>35.134298504274966</c:v>
                </c:pt>
                <c:pt idx="9367">
                  <c:v>240.2424780704666</c:v>
                </c:pt>
                <c:pt idx="9368">
                  <c:v>17.851565282954972</c:v>
                </c:pt>
                <c:pt idx="9369">
                  <c:v>16.107514051266396</c:v>
                </c:pt>
                <c:pt idx="9370">
                  <c:v>51.447577284025776</c:v>
                </c:pt>
                <c:pt idx="9371">
                  <c:v>19.428293784478885</c:v>
                </c:pt>
                <c:pt idx="9372">
                  <c:v>23.859301224438539</c:v>
                </c:pt>
                <c:pt idx="9373">
                  <c:v>32.432594091610504</c:v>
                </c:pt>
                <c:pt idx="9374">
                  <c:v>16.530773943634486</c:v>
                </c:pt>
                <c:pt idx="9375">
                  <c:v>13.258712707129192</c:v>
                </c:pt>
                <c:pt idx="9376">
                  <c:v>255.97963975852281</c:v>
                </c:pt>
                <c:pt idx="9377">
                  <c:v>35.92388658211808</c:v>
                </c:pt>
                <c:pt idx="9378">
                  <c:v>62.920642900072089</c:v>
                </c:pt>
                <c:pt idx="9379">
                  <c:v>48.424544572143787</c:v>
                </c:pt>
                <c:pt idx="9380">
                  <c:v>268.77578893205992</c:v>
                </c:pt>
                <c:pt idx="9381">
                  <c:v>260.57510245609751</c:v>
                </c:pt>
                <c:pt idx="9382">
                  <c:v>138.93509592584206</c:v>
                </c:pt>
                <c:pt idx="9383">
                  <c:v>26.081911906366752</c:v>
                </c:pt>
                <c:pt idx="9384">
                  <c:v>33.045731697352132</c:v>
                </c:pt>
                <c:pt idx="9385">
                  <c:v>43.553129163230345</c:v>
                </c:pt>
                <c:pt idx="9386">
                  <c:v>45.561111939846839</c:v>
                </c:pt>
                <c:pt idx="9387">
                  <c:v>26.085068394965333</c:v>
                </c:pt>
                <c:pt idx="9388">
                  <c:v>30.666541377155422</c:v>
                </c:pt>
                <c:pt idx="9389">
                  <c:v>21.379227910716981</c:v>
                </c:pt>
                <c:pt idx="9390">
                  <c:v>14.506699802329702</c:v>
                </c:pt>
                <c:pt idx="9391">
                  <c:v>11.673626145401867</c:v>
                </c:pt>
                <c:pt idx="9392">
                  <c:v>35.288164710336119</c:v>
                </c:pt>
                <c:pt idx="9393">
                  <c:v>28.646604208655386</c:v>
                </c:pt>
                <c:pt idx="9394">
                  <c:v>40.252176080154051</c:v>
                </c:pt>
                <c:pt idx="9395">
                  <c:v>247.16923683165936</c:v>
                </c:pt>
                <c:pt idx="9396">
                  <c:v>24.950316404654576</c:v>
                </c:pt>
                <c:pt idx="9397">
                  <c:v>54.844893847188658</c:v>
                </c:pt>
                <c:pt idx="9398">
                  <c:v>150.89316916148871</c:v>
                </c:pt>
                <c:pt idx="9399">
                  <c:v>19.867206211500406</c:v>
                </c:pt>
                <c:pt idx="9400">
                  <c:v>28.740258922180391</c:v>
                </c:pt>
                <c:pt idx="9401">
                  <c:v>21.296014181225821</c:v>
                </c:pt>
                <c:pt idx="9402">
                  <c:v>33.699496480997865</c:v>
                </c:pt>
                <c:pt idx="9403">
                  <c:v>262.08841121161839</c:v>
                </c:pt>
                <c:pt idx="9404">
                  <c:v>257.98395635405615</c:v>
                </c:pt>
                <c:pt idx="9405">
                  <c:v>38.914904323196581</c:v>
                </c:pt>
                <c:pt idx="9406">
                  <c:v>38.587526632918291</c:v>
                </c:pt>
                <c:pt idx="9407">
                  <c:v>33.70065891650583</c:v>
                </c:pt>
                <c:pt idx="9408">
                  <c:v>52.500151567523389</c:v>
                </c:pt>
                <c:pt idx="9409">
                  <c:v>20.459903739622472</c:v>
                </c:pt>
                <c:pt idx="9410">
                  <c:v>33.380760584124815</c:v>
                </c:pt>
                <c:pt idx="9411">
                  <c:v>50.46374562862983</c:v>
                </c:pt>
                <c:pt idx="9412">
                  <c:v>56.022838181010172</c:v>
                </c:pt>
                <c:pt idx="9413">
                  <c:v>57.617118647927455</c:v>
                </c:pt>
                <c:pt idx="9414">
                  <c:v>50.539417447893442</c:v>
                </c:pt>
                <c:pt idx="9415">
                  <c:v>52.378201046939033</c:v>
                </c:pt>
                <c:pt idx="9416">
                  <c:v>59.975878485914471</c:v>
                </c:pt>
                <c:pt idx="9417">
                  <c:v>77.973740803001405</c:v>
                </c:pt>
                <c:pt idx="9418">
                  <c:v>66.221719344167667</c:v>
                </c:pt>
                <c:pt idx="9419">
                  <c:v>57.193987931308293</c:v>
                </c:pt>
                <c:pt idx="9420">
                  <c:v>275.83748617465176</c:v>
                </c:pt>
                <c:pt idx="9421">
                  <c:v>258.86478537512397</c:v>
                </c:pt>
                <c:pt idx="9422">
                  <c:v>256.19120720616166</c:v>
                </c:pt>
                <c:pt idx="9423">
                  <c:v>51.938339266114454</c:v>
                </c:pt>
                <c:pt idx="9424">
                  <c:v>59.438737369618721</c:v>
                </c:pt>
                <c:pt idx="9425">
                  <c:v>31.728178105891736</c:v>
                </c:pt>
                <c:pt idx="9426">
                  <c:v>62.231576743946803</c:v>
                </c:pt>
                <c:pt idx="9427">
                  <c:v>48.21174816116924</c:v>
                </c:pt>
                <c:pt idx="9428">
                  <c:v>19.691362412325155</c:v>
                </c:pt>
                <c:pt idx="9429">
                  <c:v>251.71967505705712</c:v>
                </c:pt>
                <c:pt idx="9430">
                  <c:v>44.887948291725749</c:v>
                </c:pt>
                <c:pt idx="9431">
                  <c:v>266.91595640095659</c:v>
                </c:pt>
                <c:pt idx="9432">
                  <c:v>22.651400925987812</c:v>
                </c:pt>
                <c:pt idx="9433">
                  <c:v>32.617077039832495</c:v>
                </c:pt>
                <c:pt idx="9434">
                  <c:v>16.550261301858683</c:v>
                </c:pt>
                <c:pt idx="9435">
                  <c:v>21.630975282934703</c:v>
                </c:pt>
                <c:pt idx="9436">
                  <c:v>43.067035648620418</c:v>
                </c:pt>
                <c:pt idx="9437">
                  <c:v>43.05092014391073</c:v>
                </c:pt>
                <c:pt idx="9438">
                  <c:v>11.769656161582978</c:v>
                </c:pt>
                <c:pt idx="9439">
                  <c:v>5.7445843582557607</c:v>
                </c:pt>
                <c:pt idx="9440">
                  <c:v>38.886378131694116</c:v>
                </c:pt>
                <c:pt idx="9441">
                  <c:v>156.73342509018414</c:v>
                </c:pt>
                <c:pt idx="9442">
                  <c:v>154.84938233468446</c:v>
                </c:pt>
                <c:pt idx="9443">
                  <c:v>141.7903875358173</c:v>
                </c:pt>
                <c:pt idx="9444">
                  <c:v>40.286634685975805</c:v>
                </c:pt>
                <c:pt idx="9445">
                  <c:v>254.48891175749563</c:v>
                </c:pt>
                <c:pt idx="9446">
                  <c:v>8.4610488143632594</c:v>
                </c:pt>
                <c:pt idx="9447">
                  <c:v>24.420449658650739</c:v>
                </c:pt>
                <c:pt idx="9448">
                  <c:v>24.558036948571313</c:v>
                </c:pt>
                <c:pt idx="9449">
                  <c:v>22.167561922232114</c:v>
                </c:pt>
                <c:pt idx="9450">
                  <c:v>22.316458724417959</c:v>
                </c:pt>
                <c:pt idx="9451">
                  <c:v>25.456101023658395</c:v>
                </c:pt>
                <c:pt idx="9452">
                  <c:v>37.160926032596251</c:v>
                </c:pt>
                <c:pt idx="9453">
                  <c:v>36.493228153208946</c:v>
                </c:pt>
                <c:pt idx="9454">
                  <c:v>29.249870763564036</c:v>
                </c:pt>
                <c:pt idx="9455">
                  <c:v>29.267502533440997</c:v>
                </c:pt>
                <c:pt idx="9456">
                  <c:v>138.37563402363961</c:v>
                </c:pt>
                <c:pt idx="9457">
                  <c:v>140.54630348342528</c:v>
                </c:pt>
                <c:pt idx="9458">
                  <c:v>57.858640447536914</c:v>
                </c:pt>
                <c:pt idx="9459">
                  <c:v>24.865354206532668</c:v>
                </c:pt>
                <c:pt idx="9460">
                  <c:v>268.33018063895997</c:v>
                </c:pt>
                <c:pt idx="9461">
                  <c:v>53.763260766709081</c:v>
                </c:pt>
                <c:pt idx="9462">
                  <c:v>150.89401241926996</c:v>
                </c:pt>
                <c:pt idx="9463">
                  <c:v>30.565394908461933</c:v>
                </c:pt>
                <c:pt idx="9464">
                  <c:v>65.373861139659454</c:v>
                </c:pt>
                <c:pt idx="9465">
                  <c:v>26.250855612763573</c:v>
                </c:pt>
                <c:pt idx="9466">
                  <c:v>20.0517462136823</c:v>
                </c:pt>
                <c:pt idx="9467">
                  <c:v>18.032373403242445</c:v>
                </c:pt>
                <c:pt idx="9468">
                  <c:v>249.07677439365079</c:v>
                </c:pt>
                <c:pt idx="9469">
                  <c:v>46.363011366064498</c:v>
                </c:pt>
                <c:pt idx="9470">
                  <c:v>18.425138339903071</c:v>
                </c:pt>
                <c:pt idx="9471">
                  <c:v>257.82666775473223</c:v>
                </c:pt>
                <c:pt idx="9472">
                  <c:v>148.80886753095973</c:v>
                </c:pt>
                <c:pt idx="9473">
                  <c:v>240.97680823852099</c:v>
                </c:pt>
                <c:pt idx="9474">
                  <c:v>14.070570010912409</c:v>
                </c:pt>
                <c:pt idx="9475">
                  <c:v>33.115938990904866</c:v>
                </c:pt>
                <c:pt idx="9476">
                  <c:v>23.070638310098577</c:v>
                </c:pt>
                <c:pt idx="9477">
                  <c:v>26.406635978851778</c:v>
                </c:pt>
                <c:pt idx="9478">
                  <c:v>35.847718051106938</c:v>
                </c:pt>
                <c:pt idx="9479">
                  <c:v>262.6260806205172</c:v>
                </c:pt>
                <c:pt idx="9480">
                  <c:v>64.563600245397382</c:v>
                </c:pt>
                <c:pt idx="9481">
                  <c:v>248.31253574927641</c:v>
                </c:pt>
                <c:pt idx="9482">
                  <c:v>258.42772191308029</c:v>
                </c:pt>
                <c:pt idx="9483">
                  <c:v>263.04853714876867</c:v>
                </c:pt>
                <c:pt idx="9484">
                  <c:v>260.07639327636656</c:v>
                </c:pt>
                <c:pt idx="9485">
                  <c:v>52.308349504632289</c:v>
                </c:pt>
                <c:pt idx="9486">
                  <c:v>33.091628739252357</c:v>
                </c:pt>
                <c:pt idx="9487">
                  <c:v>34.283636936399908</c:v>
                </c:pt>
                <c:pt idx="9488">
                  <c:v>26.441946750759612</c:v>
                </c:pt>
                <c:pt idx="9489">
                  <c:v>9.4533280023665398</c:v>
                </c:pt>
                <c:pt idx="9490">
                  <c:v>52.48571208234641</c:v>
                </c:pt>
                <c:pt idx="9491">
                  <c:v>24.3580231893187</c:v>
                </c:pt>
                <c:pt idx="9492">
                  <c:v>2.2446158224432011</c:v>
                </c:pt>
                <c:pt idx="9493">
                  <c:v>30.713872764417172</c:v>
                </c:pt>
                <c:pt idx="9494">
                  <c:v>36.41287149805688</c:v>
                </c:pt>
                <c:pt idx="9495">
                  <c:v>13.609464039897039</c:v>
                </c:pt>
                <c:pt idx="9496">
                  <c:v>250.39824087434411</c:v>
                </c:pt>
                <c:pt idx="9497">
                  <c:v>22.289064473916284</c:v>
                </c:pt>
                <c:pt idx="9498">
                  <c:v>30.886587220266094</c:v>
                </c:pt>
                <c:pt idx="9499">
                  <c:v>264.01868282696717</c:v>
                </c:pt>
                <c:pt idx="9500">
                  <c:v>8.9977577144538508</c:v>
                </c:pt>
                <c:pt idx="9501">
                  <c:v>20.825159917878651</c:v>
                </c:pt>
                <c:pt idx="9502">
                  <c:v>43.92621017474498</c:v>
                </c:pt>
                <c:pt idx="9503">
                  <c:v>54.166589941656795</c:v>
                </c:pt>
                <c:pt idx="9504">
                  <c:v>57.075530172229286</c:v>
                </c:pt>
                <c:pt idx="9505">
                  <c:v>38.711783805948301</c:v>
                </c:pt>
                <c:pt idx="9506">
                  <c:v>20.051176557759739</c:v>
                </c:pt>
                <c:pt idx="9507">
                  <c:v>39.670890786279109</c:v>
                </c:pt>
                <c:pt idx="9508">
                  <c:v>53.887392649498778</c:v>
                </c:pt>
                <c:pt idx="9509">
                  <c:v>16.706899693735373</c:v>
                </c:pt>
                <c:pt idx="9510">
                  <c:v>36.14724134657493</c:v>
                </c:pt>
                <c:pt idx="9511">
                  <c:v>265.51415612290486</c:v>
                </c:pt>
                <c:pt idx="9512">
                  <c:v>26.078466130255446</c:v>
                </c:pt>
                <c:pt idx="9513">
                  <c:v>30.359917399951478</c:v>
                </c:pt>
                <c:pt idx="9514">
                  <c:v>37.311129805084377</c:v>
                </c:pt>
                <c:pt idx="9515">
                  <c:v>40.173638329154059</c:v>
                </c:pt>
                <c:pt idx="9516">
                  <c:v>35.145833315936805</c:v>
                </c:pt>
                <c:pt idx="9517">
                  <c:v>38.483315753004092</c:v>
                </c:pt>
                <c:pt idx="9518">
                  <c:v>252.02231152614718</c:v>
                </c:pt>
                <c:pt idx="9519">
                  <c:v>56.806737823205019</c:v>
                </c:pt>
                <c:pt idx="9520">
                  <c:v>23.944728701269916</c:v>
                </c:pt>
                <c:pt idx="9521">
                  <c:v>21.995022503451494</c:v>
                </c:pt>
                <c:pt idx="9522">
                  <c:v>39.684715111320862</c:v>
                </c:pt>
                <c:pt idx="9523">
                  <c:v>263.63944391369051</c:v>
                </c:pt>
                <c:pt idx="9524">
                  <c:v>47.869587968282552</c:v>
                </c:pt>
                <c:pt idx="9525">
                  <c:v>25.21182798962808</c:v>
                </c:pt>
                <c:pt idx="9526">
                  <c:v>12.562707537266817</c:v>
                </c:pt>
                <c:pt idx="9527">
                  <c:v>60.08647494667148</c:v>
                </c:pt>
                <c:pt idx="9528">
                  <c:v>249.65981697956943</c:v>
                </c:pt>
                <c:pt idx="9529">
                  <c:v>45.90555090499344</c:v>
                </c:pt>
                <c:pt idx="9530">
                  <c:v>28.368036648726846</c:v>
                </c:pt>
                <c:pt idx="9531">
                  <c:v>259.74393081392435</c:v>
                </c:pt>
                <c:pt idx="9532">
                  <c:v>17.183449255625796</c:v>
                </c:pt>
                <c:pt idx="9533">
                  <c:v>60.638958479351786</c:v>
                </c:pt>
                <c:pt idx="9534">
                  <c:v>19.253346525781247</c:v>
                </c:pt>
                <c:pt idx="9535">
                  <c:v>150.88353438358098</c:v>
                </c:pt>
                <c:pt idx="9536">
                  <c:v>164.60102014303422</c:v>
                </c:pt>
                <c:pt idx="9537">
                  <c:v>23.343182868232901</c:v>
                </c:pt>
                <c:pt idx="9538">
                  <c:v>26.368988474576106</c:v>
                </c:pt>
                <c:pt idx="9539">
                  <c:v>33.306781099342132</c:v>
                </c:pt>
                <c:pt idx="9540">
                  <c:v>25.838710202870349</c:v>
                </c:pt>
                <c:pt idx="9541">
                  <c:v>26.087224652047578</c:v>
                </c:pt>
                <c:pt idx="9542">
                  <c:v>15.87785821964146</c:v>
                </c:pt>
                <c:pt idx="9543">
                  <c:v>21.757073225397608</c:v>
                </c:pt>
                <c:pt idx="9544">
                  <c:v>25.108832932188001</c:v>
                </c:pt>
                <c:pt idx="9545">
                  <c:v>52.346476831721986</c:v>
                </c:pt>
                <c:pt idx="9546">
                  <c:v>20.253707493497703</c:v>
                </c:pt>
                <c:pt idx="9547">
                  <c:v>63.822305347657668</c:v>
                </c:pt>
                <c:pt idx="9548">
                  <c:v>48.584799948867037</c:v>
                </c:pt>
                <c:pt idx="9549">
                  <c:v>52.68476662295258</c:v>
                </c:pt>
                <c:pt idx="9550">
                  <c:v>50.363703738723444</c:v>
                </c:pt>
                <c:pt idx="9551">
                  <c:v>43.837963517815631</c:v>
                </c:pt>
                <c:pt idx="9552">
                  <c:v>251.41176296469001</c:v>
                </c:pt>
                <c:pt idx="9553">
                  <c:v>263.2962776472346</c:v>
                </c:pt>
                <c:pt idx="9554">
                  <c:v>15.00995350184402</c:v>
                </c:pt>
                <c:pt idx="9555">
                  <c:v>31.742844556524069</c:v>
                </c:pt>
                <c:pt idx="9556">
                  <c:v>18.476238092501735</c:v>
                </c:pt>
                <c:pt idx="9557">
                  <c:v>50.021206667717031</c:v>
                </c:pt>
                <c:pt idx="9558">
                  <c:v>30.198882533053563</c:v>
                </c:pt>
                <c:pt idx="9559">
                  <c:v>15.838665278931364</c:v>
                </c:pt>
                <c:pt idx="9560">
                  <c:v>44.438586762808782</c:v>
                </c:pt>
                <c:pt idx="9561">
                  <c:v>27.738276200119724</c:v>
                </c:pt>
                <c:pt idx="9562">
                  <c:v>23.083245444583941</c:v>
                </c:pt>
                <c:pt idx="9563">
                  <c:v>269.38373695525951</c:v>
                </c:pt>
                <c:pt idx="9564">
                  <c:v>18.242363113375681</c:v>
                </c:pt>
                <c:pt idx="9565">
                  <c:v>148.68355160407214</c:v>
                </c:pt>
                <c:pt idx="9566">
                  <c:v>13.046135734236552</c:v>
                </c:pt>
                <c:pt idx="9567">
                  <c:v>265.87602439650385</c:v>
                </c:pt>
                <c:pt idx="9568">
                  <c:v>52.9580632965597</c:v>
                </c:pt>
                <c:pt idx="9569">
                  <c:v>24.045883672567516</c:v>
                </c:pt>
                <c:pt idx="9570">
                  <c:v>18.945786872050235</c:v>
                </c:pt>
                <c:pt idx="9571">
                  <c:v>48.859512204927846</c:v>
                </c:pt>
                <c:pt idx="9572">
                  <c:v>61.495242362054448</c:v>
                </c:pt>
                <c:pt idx="9573">
                  <c:v>41.944216961570312</c:v>
                </c:pt>
                <c:pt idx="9574">
                  <c:v>28.638888269918482</c:v>
                </c:pt>
                <c:pt idx="9575">
                  <c:v>47.339667340990353</c:v>
                </c:pt>
                <c:pt idx="9576">
                  <c:v>151.13425204370435</c:v>
                </c:pt>
                <c:pt idx="9577">
                  <c:v>137.77444270405579</c:v>
                </c:pt>
                <c:pt idx="9578">
                  <c:v>43.112730730994379</c:v>
                </c:pt>
                <c:pt idx="9579">
                  <c:v>24.584188498980261</c:v>
                </c:pt>
                <c:pt idx="9580">
                  <c:v>35.94571752401648</c:v>
                </c:pt>
                <c:pt idx="9581">
                  <c:v>262.78063968041477</c:v>
                </c:pt>
                <c:pt idx="9582">
                  <c:v>16.163077407156763</c:v>
                </c:pt>
                <c:pt idx="9583">
                  <c:v>28.562048131792611</c:v>
                </c:pt>
                <c:pt idx="9584">
                  <c:v>41.042335153050793</c:v>
                </c:pt>
                <c:pt idx="9585">
                  <c:v>254.6193504825296</c:v>
                </c:pt>
                <c:pt idx="9586">
                  <c:v>17.201360246241585</c:v>
                </c:pt>
                <c:pt idx="9587">
                  <c:v>31.633738805442057</c:v>
                </c:pt>
                <c:pt idx="9588">
                  <c:v>163.89672030775284</c:v>
                </c:pt>
                <c:pt idx="9589">
                  <c:v>25.95347985909039</c:v>
                </c:pt>
                <c:pt idx="9590">
                  <c:v>27.972859320595116</c:v>
                </c:pt>
                <c:pt idx="9591">
                  <c:v>35.572142634049548</c:v>
                </c:pt>
                <c:pt idx="9592">
                  <c:v>16.491236772668358</c:v>
                </c:pt>
                <c:pt idx="9593">
                  <c:v>6.6756939543528233</c:v>
                </c:pt>
                <c:pt idx="9594">
                  <c:v>63.776542151840822</c:v>
                </c:pt>
                <c:pt idx="9595">
                  <c:v>21.665704073205553</c:v>
                </c:pt>
                <c:pt idx="9596">
                  <c:v>38.2022570346451</c:v>
                </c:pt>
                <c:pt idx="9597">
                  <c:v>14.128060045896389</c:v>
                </c:pt>
                <c:pt idx="9598">
                  <c:v>19.775312135075239</c:v>
                </c:pt>
                <c:pt idx="9599">
                  <c:v>23.438396834043481</c:v>
                </c:pt>
                <c:pt idx="9600">
                  <c:v>31.254271493389517</c:v>
                </c:pt>
                <c:pt idx="9601">
                  <c:v>46.626599063923663</c:v>
                </c:pt>
                <c:pt idx="9602">
                  <c:v>22.940091942409445</c:v>
                </c:pt>
                <c:pt idx="9603">
                  <c:v>26.248478817711312</c:v>
                </c:pt>
                <c:pt idx="9604">
                  <c:v>22.248924443991577</c:v>
                </c:pt>
                <c:pt idx="9605">
                  <c:v>18.735641218824163</c:v>
                </c:pt>
                <c:pt idx="9606">
                  <c:v>19.664554989804031</c:v>
                </c:pt>
                <c:pt idx="9607">
                  <c:v>20.317435108970859</c:v>
                </c:pt>
                <c:pt idx="9608">
                  <c:v>19.753081669070482</c:v>
                </c:pt>
                <c:pt idx="9609">
                  <c:v>259.85038696528585</c:v>
                </c:pt>
                <c:pt idx="9610">
                  <c:v>68.21156757516431</c:v>
                </c:pt>
                <c:pt idx="9611">
                  <c:v>54.671099637670622</c:v>
                </c:pt>
                <c:pt idx="9612">
                  <c:v>9.3940565843584451</c:v>
                </c:pt>
                <c:pt idx="9613">
                  <c:v>20.911781289462994</c:v>
                </c:pt>
                <c:pt idx="9614">
                  <c:v>32.388151985878736</c:v>
                </c:pt>
                <c:pt idx="9615">
                  <c:v>28.612807914058607</c:v>
                </c:pt>
                <c:pt idx="9616">
                  <c:v>23.862985747393605</c:v>
                </c:pt>
                <c:pt idx="9617">
                  <c:v>25.195235616606677</c:v>
                </c:pt>
                <c:pt idx="9618">
                  <c:v>12.978320829636756</c:v>
                </c:pt>
                <c:pt idx="9619">
                  <c:v>30.894711890467633</c:v>
                </c:pt>
                <c:pt idx="9620">
                  <c:v>18.838041314561721</c:v>
                </c:pt>
                <c:pt idx="9621">
                  <c:v>25.508425198096983</c:v>
                </c:pt>
                <c:pt idx="9622">
                  <c:v>49.403545430855665</c:v>
                </c:pt>
                <c:pt idx="9623">
                  <c:v>144.83027506727663</c:v>
                </c:pt>
                <c:pt idx="9624">
                  <c:v>264.40762449148571</c:v>
                </c:pt>
                <c:pt idx="9625">
                  <c:v>38.652067046770327</c:v>
                </c:pt>
                <c:pt idx="9626">
                  <c:v>20.741829061633801</c:v>
                </c:pt>
                <c:pt idx="9627">
                  <c:v>146.57211433445894</c:v>
                </c:pt>
                <c:pt idx="9628">
                  <c:v>256.39628535794185</c:v>
                </c:pt>
                <c:pt idx="9629">
                  <c:v>51.760756264968393</c:v>
                </c:pt>
                <c:pt idx="9630">
                  <c:v>53.403885614520519</c:v>
                </c:pt>
                <c:pt idx="9631">
                  <c:v>35.30529240042118</c:v>
                </c:pt>
                <c:pt idx="9632">
                  <c:v>47.090242916164655</c:v>
                </c:pt>
                <c:pt idx="9633">
                  <c:v>23.873937997298441</c:v>
                </c:pt>
                <c:pt idx="9634">
                  <c:v>9.8383157962044017</c:v>
                </c:pt>
                <c:pt idx="9635">
                  <c:v>254.69155318931294</c:v>
                </c:pt>
                <c:pt idx="9636">
                  <c:v>67.166982064179791</c:v>
                </c:pt>
                <c:pt idx="9637">
                  <c:v>262.0415491353985</c:v>
                </c:pt>
                <c:pt idx="9638">
                  <c:v>253.40801813493024</c:v>
                </c:pt>
                <c:pt idx="9639">
                  <c:v>29.280054272526485</c:v>
                </c:pt>
                <c:pt idx="9640">
                  <c:v>7.5447018943912312</c:v>
                </c:pt>
                <c:pt idx="9641">
                  <c:v>259.79861467305989</c:v>
                </c:pt>
                <c:pt idx="9642">
                  <c:v>257.58483447633461</c:v>
                </c:pt>
                <c:pt idx="9643">
                  <c:v>17.017553397186681</c:v>
                </c:pt>
                <c:pt idx="9644">
                  <c:v>65.39160816692862</c:v>
                </c:pt>
                <c:pt idx="9645">
                  <c:v>34.429941849624903</c:v>
                </c:pt>
                <c:pt idx="9646">
                  <c:v>270.97685271599369</c:v>
                </c:pt>
                <c:pt idx="9647">
                  <c:v>269.72415958439694</c:v>
                </c:pt>
                <c:pt idx="9648">
                  <c:v>60.185743893722723</c:v>
                </c:pt>
                <c:pt idx="9649">
                  <c:v>54.089691117787311</c:v>
                </c:pt>
                <c:pt idx="9650">
                  <c:v>57.580664884440772</c:v>
                </c:pt>
                <c:pt idx="9651">
                  <c:v>40.551631561766953</c:v>
                </c:pt>
                <c:pt idx="9652">
                  <c:v>23.174637415329695</c:v>
                </c:pt>
                <c:pt idx="9653">
                  <c:v>29.88469461673786</c:v>
                </c:pt>
                <c:pt idx="9654">
                  <c:v>54.926790673286199</c:v>
                </c:pt>
                <c:pt idx="9655">
                  <c:v>24.013036479994774</c:v>
                </c:pt>
                <c:pt idx="9656">
                  <c:v>26.71817469360019</c:v>
                </c:pt>
                <c:pt idx="9657">
                  <c:v>137.5639604003631</c:v>
                </c:pt>
                <c:pt idx="9658">
                  <c:v>262.05538402669515</c:v>
                </c:pt>
                <c:pt idx="9659">
                  <c:v>252.87079769748109</c:v>
                </c:pt>
                <c:pt idx="9660">
                  <c:v>56.643259577780519</c:v>
                </c:pt>
                <c:pt idx="9661">
                  <c:v>21.01438198389792</c:v>
                </c:pt>
                <c:pt idx="9662">
                  <c:v>23.847536945587127</c:v>
                </c:pt>
                <c:pt idx="9663">
                  <c:v>17.883893394497662</c:v>
                </c:pt>
                <c:pt idx="9664">
                  <c:v>32.830777320545252</c:v>
                </c:pt>
                <c:pt idx="9665">
                  <c:v>52.086795043339507</c:v>
                </c:pt>
                <c:pt idx="9666">
                  <c:v>10.033465289334302</c:v>
                </c:pt>
                <c:pt idx="9667">
                  <c:v>24.200021288617183</c:v>
                </c:pt>
                <c:pt idx="9668">
                  <c:v>41.130354479973846</c:v>
                </c:pt>
                <c:pt idx="9669">
                  <c:v>54.678785719907331</c:v>
                </c:pt>
                <c:pt idx="9670">
                  <c:v>28.290059817951192</c:v>
                </c:pt>
                <c:pt idx="9671">
                  <c:v>28.328580718084464</c:v>
                </c:pt>
                <c:pt idx="9672">
                  <c:v>26.657623004066487</c:v>
                </c:pt>
                <c:pt idx="9673">
                  <c:v>29.930073081377351</c:v>
                </c:pt>
                <c:pt idx="9674">
                  <c:v>43.337465398255219</c:v>
                </c:pt>
                <c:pt idx="9675">
                  <c:v>29.186417442387796</c:v>
                </c:pt>
                <c:pt idx="9676">
                  <c:v>254.15921950346944</c:v>
                </c:pt>
                <c:pt idx="9677">
                  <c:v>24.679885710907943</c:v>
                </c:pt>
                <c:pt idx="9678">
                  <c:v>281.7376275063678</c:v>
                </c:pt>
                <c:pt idx="9679">
                  <c:v>32.694123291355552</c:v>
                </c:pt>
                <c:pt idx="9680">
                  <c:v>28.949084614504653</c:v>
                </c:pt>
                <c:pt idx="9681">
                  <c:v>246.2127673034542</c:v>
                </c:pt>
                <c:pt idx="9682">
                  <c:v>274.48954750869956</c:v>
                </c:pt>
                <c:pt idx="9683">
                  <c:v>31.199334325969339</c:v>
                </c:pt>
                <c:pt idx="9684">
                  <c:v>22.075967024113258</c:v>
                </c:pt>
                <c:pt idx="9685">
                  <c:v>26.433131471750638</c:v>
                </c:pt>
                <c:pt idx="9686">
                  <c:v>18.091024910204919</c:v>
                </c:pt>
                <c:pt idx="9687">
                  <c:v>16.938240823383257</c:v>
                </c:pt>
                <c:pt idx="9688">
                  <c:v>33.368212533975381</c:v>
                </c:pt>
                <c:pt idx="9689">
                  <c:v>28.782072738305473</c:v>
                </c:pt>
                <c:pt idx="9690">
                  <c:v>38.221729936447147</c:v>
                </c:pt>
                <c:pt idx="9691">
                  <c:v>45.49053379301791</c:v>
                </c:pt>
                <c:pt idx="9692">
                  <c:v>23.894726887315858</c:v>
                </c:pt>
                <c:pt idx="9693">
                  <c:v>36.622752356127968</c:v>
                </c:pt>
                <c:pt idx="9694">
                  <c:v>36.692237237537263</c:v>
                </c:pt>
                <c:pt idx="9695">
                  <c:v>14.806844017653098</c:v>
                </c:pt>
                <c:pt idx="9696">
                  <c:v>24.077927757656813</c:v>
                </c:pt>
                <c:pt idx="9697">
                  <c:v>63.446210313483292</c:v>
                </c:pt>
                <c:pt idx="9698">
                  <c:v>167.7745966272463</c:v>
                </c:pt>
                <c:pt idx="9699">
                  <c:v>19.486923208960903</c:v>
                </c:pt>
                <c:pt idx="9700">
                  <c:v>2.5858729123891493</c:v>
                </c:pt>
                <c:pt idx="9701">
                  <c:v>17.367129545996832</c:v>
                </c:pt>
                <c:pt idx="9702">
                  <c:v>27.880645742820541</c:v>
                </c:pt>
                <c:pt idx="9703">
                  <c:v>24.310356093708485</c:v>
                </c:pt>
                <c:pt idx="9704">
                  <c:v>23.108556090854101</c:v>
                </c:pt>
                <c:pt idx="9705">
                  <c:v>57.923449858040684</c:v>
                </c:pt>
                <c:pt idx="9706">
                  <c:v>31.419908069096032</c:v>
                </c:pt>
                <c:pt idx="9707">
                  <c:v>257.03022444424761</c:v>
                </c:pt>
                <c:pt idx="9708">
                  <c:v>20.848457456819784</c:v>
                </c:pt>
                <c:pt idx="9709">
                  <c:v>256.47787386249519</c:v>
                </c:pt>
                <c:pt idx="9710">
                  <c:v>159.51152628583534</c:v>
                </c:pt>
                <c:pt idx="9711">
                  <c:v>258.86918512996078</c:v>
                </c:pt>
                <c:pt idx="9712">
                  <c:v>39.957233664238942</c:v>
                </c:pt>
                <c:pt idx="9713">
                  <c:v>30.527068964132202</c:v>
                </c:pt>
                <c:pt idx="9714">
                  <c:v>31.407363045951872</c:v>
                </c:pt>
                <c:pt idx="9715">
                  <c:v>252.16403124107498</c:v>
                </c:pt>
                <c:pt idx="9716">
                  <c:v>40.990671118586015</c:v>
                </c:pt>
                <c:pt idx="9717">
                  <c:v>252.95959123901781</c:v>
                </c:pt>
                <c:pt idx="9718">
                  <c:v>47.729699775859245</c:v>
                </c:pt>
                <c:pt idx="9719">
                  <c:v>276.15836618838489</c:v>
                </c:pt>
                <c:pt idx="9720">
                  <c:v>35.917489352503026</c:v>
                </c:pt>
                <c:pt idx="9721">
                  <c:v>24.010223778651692</c:v>
                </c:pt>
                <c:pt idx="9722">
                  <c:v>26.583758334392993</c:v>
                </c:pt>
                <c:pt idx="9723">
                  <c:v>147.12432844155066</c:v>
                </c:pt>
                <c:pt idx="9724">
                  <c:v>273.55936474376136</c:v>
                </c:pt>
                <c:pt idx="9725">
                  <c:v>14.781906712515335</c:v>
                </c:pt>
                <c:pt idx="9726">
                  <c:v>67.49310352742954</c:v>
                </c:pt>
                <c:pt idx="9727">
                  <c:v>158.60960404355595</c:v>
                </c:pt>
                <c:pt idx="9728">
                  <c:v>160.10761459414118</c:v>
                </c:pt>
                <c:pt idx="9729">
                  <c:v>36.842776183840471</c:v>
                </c:pt>
                <c:pt idx="9730">
                  <c:v>34.485658924370981</c:v>
                </c:pt>
                <c:pt idx="9731">
                  <c:v>54.453699732661718</c:v>
                </c:pt>
                <c:pt idx="9732">
                  <c:v>249.50726182896398</c:v>
                </c:pt>
                <c:pt idx="9733">
                  <c:v>23.791845160037383</c:v>
                </c:pt>
                <c:pt idx="9734">
                  <c:v>245.10916420737126</c:v>
                </c:pt>
                <c:pt idx="9735">
                  <c:v>13.956103861491544</c:v>
                </c:pt>
                <c:pt idx="9736">
                  <c:v>20.597914046756017</c:v>
                </c:pt>
                <c:pt idx="9737">
                  <c:v>26.501462616905425</c:v>
                </c:pt>
                <c:pt idx="9738">
                  <c:v>44.923815539026585</c:v>
                </c:pt>
                <c:pt idx="9739">
                  <c:v>25.227952056899802</c:v>
                </c:pt>
                <c:pt idx="9740">
                  <c:v>259.78502298171094</c:v>
                </c:pt>
                <c:pt idx="9741">
                  <c:v>54.200669208552945</c:v>
                </c:pt>
                <c:pt idx="9742">
                  <c:v>251.57257044560515</c:v>
                </c:pt>
                <c:pt idx="9743">
                  <c:v>52.333652085940621</c:v>
                </c:pt>
                <c:pt idx="9744">
                  <c:v>17.814708296953295</c:v>
                </c:pt>
                <c:pt idx="9745">
                  <c:v>35.769746373805667</c:v>
                </c:pt>
                <c:pt idx="9746">
                  <c:v>36.931609945346736</c:v>
                </c:pt>
                <c:pt idx="9747">
                  <c:v>12.156142155153518</c:v>
                </c:pt>
                <c:pt idx="9748">
                  <c:v>25.061428103633109</c:v>
                </c:pt>
                <c:pt idx="9749">
                  <c:v>40.179459377539622</c:v>
                </c:pt>
                <c:pt idx="9750">
                  <c:v>17.26155680493914</c:v>
                </c:pt>
                <c:pt idx="9751">
                  <c:v>24.220391481395097</c:v>
                </c:pt>
                <c:pt idx="9752">
                  <c:v>150.52952720194975</c:v>
                </c:pt>
                <c:pt idx="9753">
                  <c:v>35.576045312535662</c:v>
                </c:pt>
                <c:pt idx="9754">
                  <c:v>35.56202513361918</c:v>
                </c:pt>
                <c:pt idx="9755">
                  <c:v>39.896866131986286</c:v>
                </c:pt>
                <c:pt idx="9756">
                  <c:v>22.13778342330999</c:v>
                </c:pt>
                <c:pt idx="9757">
                  <c:v>287.4282321423583</c:v>
                </c:pt>
                <c:pt idx="9758">
                  <c:v>268.60827498774353</c:v>
                </c:pt>
                <c:pt idx="9759">
                  <c:v>143.12238715512819</c:v>
                </c:pt>
                <c:pt idx="9760">
                  <c:v>143.71395923644954</c:v>
                </c:pt>
                <c:pt idx="9761">
                  <c:v>33.701961402205384</c:v>
                </c:pt>
                <c:pt idx="9762">
                  <c:v>37.567044644806877</c:v>
                </c:pt>
                <c:pt idx="9763">
                  <c:v>273.95097121906764</c:v>
                </c:pt>
                <c:pt idx="9764">
                  <c:v>247.83981178325521</c:v>
                </c:pt>
                <c:pt idx="9765">
                  <c:v>243.19977618883081</c:v>
                </c:pt>
                <c:pt idx="9766">
                  <c:v>13.24954861067822</c:v>
                </c:pt>
                <c:pt idx="9767">
                  <c:v>251.40522873860172</c:v>
                </c:pt>
                <c:pt idx="9768">
                  <c:v>149.93481552318997</c:v>
                </c:pt>
                <c:pt idx="9769">
                  <c:v>63.776234896656888</c:v>
                </c:pt>
                <c:pt idx="9770">
                  <c:v>144.39284168295566</c:v>
                </c:pt>
                <c:pt idx="9771">
                  <c:v>13.251120815919583</c:v>
                </c:pt>
                <c:pt idx="9772">
                  <c:v>16.934819306798722</c:v>
                </c:pt>
                <c:pt idx="9773">
                  <c:v>5.1023818700973607</c:v>
                </c:pt>
                <c:pt idx="9774">
                  <c:v>40.413829898620968</c:v>
                </c:pt>
                <c:pt idx="9775">
                  <c:v>23.107855745266132</c:v>
                </c:pt>
                <c:pt idx="9776">
                  <c:v>53.65193449788525</c:v>
                </c:pt>
                <c:pt idx="9777">
                  <c:v>34.173755330855514</c:v>
                </c:pt>
                <c:pt idx="9778">
                  <c:v>140.57374753866296</c:v>
                </c:pt>
                <c:pt idx="9779">
                  <c:v>24.937720666260258</c:v>
                </c:pt>
                <c:pt idx="9780">
                  <c:v>40.018252527661751</c:v>
                </c:pt>
                <c:pt idx="9781">
                  <c:v>6.1434177966148873</c:v>
                </c:pt>
                <c:pt idx="9782">
                  <c:v>47.700172363011013</c:v>
                </c:pt>
                <c:pt idx="9783">
                  <c:v>242.74412055643452</c:v>
                </c:pt>
                <c:pt idx="9784">
                  <c:v>20.369237589516118</c:v>
                </c:pt>
                <c:pt idx="9785">
                  <c:v>241.18180594613847</c:v>
                </c:pt>
                <c:pt idx="9786">
                  <c:v>34.614976909271206</c:v>
                </c:pt>
                <c:pt idx="9787">
                  <c:v>33.939107292255017</c:v>
                </c:pt>
                <c:pt idx="9788">
                  <c:v>5.6301683907827957</c:v>
                </c:pt>
                <c:pt idx="9789">
                  <c:v>25.777061601546837</c:v>
                </c:pt>
                <c:pt idx="9790">
                  <c:v>20.102221162381856</c:v>
                </c:pt>
                <c:pt idx="9791">
                  <c:v>39.8508592965307</c:v>
                </c:pt>
                <c:pt idx="9792">
                  <c:v>31.145319726101448</c:v>
                </c:pt>
                <c:pt idx="9793">
                  <c:v>44.188207870635537</c:v>
                </c:pt>
                <c:pt idx="9794">
                  <c:v>144.9713638717011</c:v>
                </c:pt>
                <c:pt idx="9795">
                  <c:v>39.347150846083998</c:v>
                </c:pt>
                <c:pt idx="9796">
                  <c:v>144.95796942671439</c:v>
                </c:pt>
                <c:pt idx="9797">
                  <c:v>19.269735936438366</c:v>
                </c:pt>
                <c:pt idx="9798">
                  <c:v>17.870765730594488</c:v>
                </c:pt>
                <c:pt idx="9799">
                  <c:v>271.41085226807405</c:v>
                </c:pt>
                <c:pt idx="9800">
                  <c:v>259.11257943740452</c:v>
                </c:pt>
                <c:pt idx="9801">
                  <c:v>29.987585131405808</c:v>
                </c:pt>
                <c:pt idx="9802">
                  <c:v>23.048528445365282</c:v>
                </c:pt>
                <c:pt idx="9803">
                  <c:v>27.380978959388557</c:v>
                </c:pt>
                <c:pt idx="9804">
                  <c:v>258.64962810014771</c:v>
                </c:pt>
                <c:pt idx="9805">
                  <c:v>51.373504453804308</c:v>
                </c:pt>
                <c:pt idx="9806">
                  <c:v>30.004818960986057</c:v>
                </c:pt>
                <c:pt idx="9807">
                  <c:v>18.944782649111943</c:v>
                </c:pt>
                <c:pt idx="9808">
                  <c:v>234.47633413616148</c:v>
                </c:pt>
                <c:pt idx="9809">
                  <c:v>47.535752811445164</c:v>
                </c:pt>
                <c:pt idx="9810">
                  <c:v>29.82633595511286</c:v>
                </c:pt>
                <c:pt idx="9811">
                  <c:v>269.95944366753395</c:v>
                </c:pt>
                <c:pt idx="9812">
                  <c:v>14.080392073323122</c:v>
                </c:pt>
                <c:pt idx="9813">
                  <c:v>23.195716986765309</c:v>
                </c:pt>
                <c:pt idx="9814">
                  <c:v>17.991116770092166</c:v>
                </c:pt>
                <c:pt idx="9815">
                  <c:v>29.438912381450994</c:v>
                </c:pt>
                <c:pt idx="9816">
                  <c:v>140.66870499034229</c:v>
                </c:pt>
                <c:pt idx="9817">
                  <c:v>27.994056535467656</c:v>
                </c:pt>
                <c:pt idx="9818">
                  <c:v>17.114221535048667</c:v>
                </c:pt>
                <c:pt idx="9819">
                  <c:v>39.669355239355184</c:v>
                </c:pt>
                <c:pt idx="9820">
                  <c:v>15.185094814006883</c:v>
                </c:pt>
                <c:pt idx="9821">
                  <c:v>264.44591776996083</c:v>
                </c:pt>
                <c:pt idx="9822">
                  <c:v>30.308293027817427</c:v>
                </c:pt>
                <c:pt idx="9823">
                  <c:v>262.47690424797077</c:v>
                </c:pt>
                <c:pt idx="9824">
                  <c:v>175.11594876151219</c:v>
                </c:pt>
                <c:pt idx="9825">
                  <c:v>33.88952096370425</c:v>
                </c:pt>
                <c:pt idx="9826">
                  <c:v>26.310382374962842</c:v>
                </c:pt>
                <c:pt idx="9827">
                  <c:v>28.824286616229053</c:v>
                </c:pt>
                <c:pt idx="9828">
                  <c:v>155.49112490671968</c:v>
                </c:pt>
                <c:pt idx="9829">
                  <c:v>265.16236828593583</c:v>
                </c:pt>
                <c:pt idx="9830">
                  <c:v>145.82448408932828</c:v>
                </c:pt>
                <c:pt idx="9831">
                  <c:v>135.49276524286427</c:v>
                </c:pt>
                <c:pt idx="9832">
                  <c:v>31.402202222625782</c:v>
                </c:pt>
                <c:pt idx="9833">
                  <c:v>45.795750148891173</c:v>
                </c:pt>
                <c:pt idx="9834">
                  <c:v>13.542005042001685</c:v>
                </c:pt>
                <c:pt idx="9835">
                  <c:v>249.3033728632104</c:v>
                </c:pt>
                <c:pt idx="9836">
                  <c:v>46.49512770353828</c:v>
                </c:pt>
                <c:pt idx="9837">
                  <c:v>18.721486943393423</c:v>
                </c:pt>
                <c:pt idx="9838">
                  <c:v>44.923362334473758</c:v>
                </c:pt>
                <c:pt idx="9839">
                  <c:v>17.117179920014113</c:v>
                </c:pt>
                <c:pt idx="9840">
                  <c:v>20.88415917327216</c:v>
                </c:pt>
                <c:pt idx="9841">
                  <c:v>37.028920401018489</c:v>
                </c:pt>
                <c:pt idx="9842">
                  <c:v>27.090736039011986</c:v>
                </c:pt>
                <c:pt idx="9843">
                  <c:v>14.755748485201085</c:v>
                </c:pt>
                <c:pt idx="9844">
                  <c:v>41.256295518576906</c:v>
                </c:pt>
                <c:pt idx="9845">
                  <c:v>22.077343652139575</c:v>
                </c:pt>
                <c:pt idx="9846">
                  <c:v>17.983866540712718</c:v>
                </c:pt>
                <c:pt idx="9847">
                  <c:v>157.78882553494503</c:v>
                </c:pt>
                <c:pt idx="9848">
                  <c:v>142.82934206362035</c:v>
                </c:pt>
                <c:pt idx="9849">
                  <c:v>146.13905275851593</c:v>
                </c:pt>
                <c:pt idx="9850">
                  <c:v>10.939917205972025</c:v>
                </c:pt>
                <c:pt idx="9851">
                  <c:v>54.665904447868876</c:v>
                </c:pt>
                <c:pt idx="9852">
                  <c:v>147.64546648708887</c:v>
                </c:pt>
                <c:pt idx="9853">
                  <c:v>20.576723213603188</c:v>
                </c:pt>
                <c:pt idx="9854">
                  <c:v>35.462602509772125</c:v>
                </c:pt>
                <c:pt idx="9855">
                  <c:v>33.363205482568347</c:v>
                </c:pt>
                <c:pt idx="9856">
                  <c:v>37.594319263488167</c:v>
                </c:pt>
                <c:pt idx="9857">
                  <c:v>49.925878363613535</c:v>
                </c:pt>
                <c:pt idx="9858">
                  <c:v>13.373047575879889</c:v>
                </c:pt>
                <c:pt idx="9859">
                  <c:v>19.485216027413724</c:v>
                </c:pt>
                <c:pt idx="9860">
                  <c:v>15.066196255509501</c:v>
                </c:pt>
                <c:pt idx="9861">
                  <c:v>258.31518815558809</c:v>
                </c:pt>
                <c:pt idx="9862">
                  <c:v>34.818569449073841</c:v>
                </c:pt>
                <c:pt idx="9863">
                  <c:v>39.30577013889453</c:v>
                </c:pt>
                <c:pt idx="9864">
                  <c:v>48.575478131164267</c:v>
                </c:pt>
                <c:pt idx="9865">
                  <c:v>29.574952649001261</c:v>
                </c:pt>
                <c:pt idx="9866">
                  <c:v>8.5514052761849051</c:v>
                </c:pt>
                <c:pt idx="9867">
                  <c:v>29.191833544983844</c:v>
                </c:pt>
                <c:pt idx="9868">
                  <c:v>265.37024151617777</c:v>
                </c:pt>
                <c:pt idx="9869">
                  <c:v>20.945430918105355</c:v>
                </c:pt>
                <c:pt idx="9870">
                  <c:v>34.731047918689406</c:v>
                </c:pt>
                <c:pt idx="9871">
                  <c:v>7.2091858549534003</c:v>
                </c:pt>
                <c:pt idx="9872">
                  <c:v>18.707131300405095</c:v>
                </c:pt>
                <c:pt idx="9873">
                  <c:v>34.309703412211149</c:v>
                </c:pt>
                <c:pt idx="9874">
                  <c:v>12.387166881793521</c:v>
                </c:pt>
                <c:pt idx="9875">
                  <c:v>49.076514728670041</c:v>
                </c:pt>
                <c:pt idx="9876">
                  <c:v>157.09205020339166</c:v>
                </c:pt>
                <c:pt idx="9877">
                  <c:v>256.57186143852857</c:v>
                </c:pt>
                <c:pt idx="9878">
                  <c:v>251.49672644703162</c:v>
                </c:pt>
                <c:pt idx="9879">
                  <c:v>128.01270876174453</c:v>
                </c:pt>
                <c:pt idx="9880">
                  <c:v>255.3872616157164</c:v>
                </c:pt>
                <c:pt idx="9881">
                  <c:v>262.57596667230371</c:v>
                </c:pt>
                <c:pt idx="9882">
                  <c:v>232.49558173150231</c:v>
                </c:pt>
                <c:pt idx="9883">
                  <c:v>30.671946919622311</c:v>
                </c:pt>
                <c:pt idx="9884">
                  <c:v>25.163398873595455</c:v>
                </c:pt>
                <c:pt idx="9885">
                  <c:v>27.844498984924833</c:v>
                </c:pt>
                <c:pt idx="9886">
                  <c:v>258.04055589867784</c:v>
                </c:pt>
                <c:pt idx="9887">
                  <c:v>25.440889782142726</c:v>
                </c:pt>
                <c:pt idx="9888">
                  <c:v>26.224676382875522</c:v>
                </c:pt>
                <c:pt idx="9889">
                  <c:v>248.28718313994025</c:v>
                </c:pt>
                <c:pt idx="9890">
                  <c:v>51.106510058426927</c:v>
                </c:pt>
                <c:pt idx="9891">
                  <c:v>9.6995739361605331</c:v>
                </c:pt>
                <c:pt idx="9892">
                  <c:v>22.819975346347018</c:v>
                </c:pt>
                <c:pt idx="9893">
                  <c:v>31.294837778027492</c:v>
                </c:pt>
                <c:pt idx="9894">
                  <c:v>78.692344143316419</c:v>
                </c:pt>
                <c:pt idx="9895">
                  <c:v>22.60043704035985</c:v>
                </c:pt>
                <c:pt idx="9896">
                  <c:v>259.7872182574369</c:v>
                </c:pt>
                <c:pt idx="9897">
                  <c:v>19.090943589808276</c:v>
                </c:pt>
                <c:pt idx="9898">
                  <c:v>54.607149732439659</c:v>
                </c:pt>
                <c:pt idx="9899">
                  <c:v>147.64771380416013</c:v>
                </c:pt>
                <c:pt idx="9900">
                  <c:v>156.95867581695387</c:v>
                </c:pt>
                <c:pt idx="9901">
                  <c:v>148.00341928576219</c:v>
                </c:pt>
                <c:pt idx="9902">
                  <c:v>138.28391820268246</c:v>
                </c:pt>
                <c:pt idx="9903">
                  <c:v>35.981944342332909</c:v>
                </c:pt>
                <c:pt idx="9904">
                  <c:v>32.051014466184022</c:v>
                </c:pt>
                <c:pt idx="9905">
                  <c:v>26.863778269991535</c:v>
                </c:pt>
                <c:pt idx="9906">
                  <c:v>13.957929205244715</c:v>
                </c:pt>
                <c:pt idx="9907">
                  <c:v>20.02589522274247</c:v>
                </c:pt>
                <c:pt idx="9908">
                  <c:v>30.486338982845066</c:v>
                </c:pt>
                <c:pt idx="9909">
                  <c:v>6.2078068485921776</c:v>
                </c:pt>
                <c:pt idx="9910">
                  <c:v>26.532003869573835</c:v>
                </c:pt>
                <c:pt idx="9911">
                  <c:v>12.784522393977957</c:v>
                </c:pt>
                <c:pt idx="9912">
                  <c:v>247.76282330863114</c:v>
                </c:pt>
                <c:pt idx="9913">
                  <c:v>22.021897846828708</c:v>
                </c:pt>
                <c:pt idx="9914">
                  <c:v>3.1594281641308015</c:v>
                </c:pt>
                <c:pt idx="9915">
                  <c:v>18.386085942610546</c:v>
                </c:pt>
                <c:pt idx="9916">
                  <c:v>264.3953774237728</c:v>
                </c:pt>
                <c:pt idx="9917">
                  <c:v>67.818117408350929</c:v>
                </c:pt>
                <c:pt idx="9918">
                  <c:v>51.77402361768614</c:v>
                </c:pt>
                <c:pt idx="9919">
                  <c:v>52.559942211186133</c:v>
                </c:pt>
                <c:pt idx="9920">
                  <c:v>39.094531374349181</c:v>
                </c:pt>
                <c:pt idx="9921">
                  <c:v>21.501347022822262</c:v>
                </c:pt>
                <c:pt idx="9922">
                  <c:v>42.172127055365507</c:v>
                </c:pt>
                <c:pt idx="9923">
                  <c:v>36.56680205061582</c:v>
                </c:pt>
                <c:pt idx="9924">
                  <c:v>242.66563523589571</c:v>
                </c:pt>
                <c:pt idx="9925">
                  <c:v>20.113408064006919</c:v>
                </c:pt>
                <c:pt idx="9926">
                  <c:v>19.891578316386237</c:v>
                </c:pt>
                <c:pt idx="9927">
                  <c:v>252.03152579525243</c:v>
                </c:pt>
                <c:pt idx="9928">
                  <c:v>142.99051787128522</c:v>
                </c:pt>
                <c:pt idx="9929">
                  <c:v>262.52137455034961</c:v>
                </c:pt>
                <c:pt idx="9930">
                  <c:v>27.223161240662748</c:v>
                </c:pt>
                <c:pt idx="9931">
                  <c:v>53.77951266296747</c:v>
                </c:pt>
                <c:pt idx="9932">
                  <c:v>27.547386786897007</c:v>
                </c:pt>
                <c:pt idx="9933">
                  <c:v>31.050013849036553</c:v>
                </c:pt>
                <c:pt idx="9934">
                  <c:v>25.167617689727017</c:v>
                </c:pt>
                <c:pt idx="9935">
                  <c:v>25.243636230501529</c:v>
                </c:pt>
                <c:pt idx="9936">
                  <c:v>268.13389658366299</c:v>
                </c:pt>
                <c:pt idx="9937">
                  <c:v>54.770583336766279</c:v>
                </c:pt>
                <c:pt idx="9938">
                  <c:v>40.407254040821726</c:v>
                </c:pt>
                <c:pt idx="9939">
                  <c:v>245.94539012169361</c:v>
                </c:pt>
                <c:pt idx="9940">
                  <c:v>17.81354001267978</c:v>
                </c:pt>
                <c:pt idx="9941">
                  <c:v>12.53959312592098</c:v>
                </c:pt>
                <c:pt idx="9942">
                  <c:v>27.710092580553258</c:v>
                </c:pt>
                <c:pt idx="9943">
                  <c:v>2.6995123816896474</c:v>
                </c:pt>
                <c:pt idx="9944">
                  <c:v>19.315210007338031</c:v>
                </c:pt>
                <c:pt idx="9945">
                  <c:v>18.007344606534723</c:v>
                </c:pt>
                <c:pt idx="9946">
                  <c:v>145.89996633048975</c:v>
                </c:pt>
                <c:pt idx="9947">
                  <c:v>259.3073936781733</c:v>
                </c:pt>
                <c:pt idx="9948">
                  <c:v>270.71989794111482</c:v>
                </c:pt>
                <c:pt idx="9949">
                  <c:v>23.215974794301328</c:v>
                </c:pt>
                <c:pt idx="9950">
                  <c:v>20.42639032425943</c:v>
                </c:pt>
                <c:pt idx="9951">
                  <c:v>61.042336082403821</c:v>
                </c:pt>
                <c:pt idx="9952">
                  <c:v>67.087155422536284</c:v>
                </c:pt>
                <c:pt idx="9953">
                  <c:v>157.17286319772447</c:v>
                </c:pt>
                <c:pt idx="9954">
                  <c:v>151.26782790018066</c:v>
                </c:pt>
                <c:pt idx="9955">
                  <c:v>35.830742856109808</c:v>
                </c:pt>
                <c:pt idx="9956">
                  <c:v>25.440618089232714</c:v>
                </c:pt>
                <c:pt idx="9957">
                  <c:v>25.474796736443192</c:v>
                </c:pt>
                <c:pt idx="9958">
                  <c:v>262.68961598476824</c:v>
                </c:pt>
                <c:pt idx="9959">
                  <c:v>59.716550202314842</c:v>
                </c:pt>
                <c:pt idx="9960">
                  <c:v>6.1861876225541117</c:v>
                </c:pt>
                <c:pt idx="9961">
                  <c:v>2.1292785255705091</c:v>
                </c:pt>
                <c:pt idx="9962">
                  <c:v>43.674842235592081</c:v>
                </c:pt>
                <c:pt idx="9963">
                  <c:v>37.754898500602998</c:v>
                </c:pt>
                <c:pt idx="9964">
                  <c:v>21.802758156676653</c:v>
                </c:pt>
                <c:pt idx="9965">
                  <c:v>6.2650127311496533</c:v>
                </c:pt>
                <c:pt idx="9966">
                  <c:v>35.762349283382406</c:v>
                </c:pt>
                <c:pt idx="9967">
                  <c:v>127.98159574713947</c:v>
                </c:pt>
                <c:pt idx="9968">
                  <c:v>31.607818110790319</c:v>
                </c:pt>
                <c:pt idx="9969">
                  <c:v>4.9681146349484848</c:v>
                </c:pt>
                <c:pt idx="9970">
                  <c:v>30.834565024325592</c:v>
                </c:pt>
                <c:pt idx="9971">
                  <c:v>19.294665458821811</c:v>
                </c:pt>
                <c:pt idx="9972">
                  <c:v>49.264684706412595</c:v>
                </c:pt>
                <c:pt idx="9973">
                  <c:v>18.509383324228764</c:v>
                </c:pt>
                <c:pt idx="9974">
                  <c:v>45.187334731555325</c:v>
                </c:pt>
                <c:pt idx="9975">
                  <c:v>16.358480090220759</c:v>
                </c:pt>
                <c:pt idx="9976">
                  <c:v>29.46516038660307</c:v>
                </c:pt>
                <c:pt idx="9977">
                  <c:v>24.65010286917628</c:v>
                </c:pt>
                <c:pt idx="9978">
                  <c:v>26.808192789114436</c:v>
                </c:pt>
                <c:pt idx="9979">
                  <c:v>23.916730624733137</c:v>
                </c:pt>
                <c:pt idx="9980">
                  <c:v>140.74203582680607</c:v>
                </c:pt>
                <c:pt idx="9981">
                  <c:v>26.548811410859173</c:v>
                </c:pt>
                <c:pt idx="9982">
                  <c:v>54.798907768711452</c:v>
                </c:pt>
                <c:pt idx="9983">
                  <c:v>22.981316797546242</c:v>
                </c:pt>
                <c:pt idx="9984">
                  <c:v>131.88811150086354</c:v>
                </c:pt>
                <c:pt idx="9985">
                  <c:v>45.022023201735848</c:v>
                </c:pt>
                <c:pt idx="9986">
                  <c:v>20.9733961946683</c:v>
                </c:pt>
                <c:pt idx="9987">
                  <c:v>137.81098968825427</c:v>
                </c:pt>
                <c:pt idx="9988">
                  <c:v>12.653695949400538</c:v>
                </c:pt>
                <c:pt idx="9989">
                  <c:v>142.38210727165</c:v>
                </c:pt>
                <c:pt idx="9990">
                  <c:v>152.73759714617549</c:v>
                </c:pt>
                <c:pt idx="9991">
                  <c:v>11.5611544138463</c:v>
                </c:pt>
                <c:pt idx="9992">
                  <c:v>148.54911893976046</c:v>
                </c:pt>
                <c:pt idx="9993">
                  <c:v>6.7286579982521886</c:v>
                </c:pt>
                <c:pt idx="9994">
                  <c:v>11.088526248105007</c:v>
                </c:pt>
                <c:pt idx="9995">
                  <c:v>25.358956410937164</c:v>
                </c:pt>
                <c:pt idx="9996">
                  <c:v>64.493350405527991</c:v>
                </c:pt>
                <c:pt idx="9997">
                  <c:v>10.521061645605226</c:v>
                </c:pt>
                <c:pt idx="9998">
                  <c:v>278.37907750355396</c:v>
                </c:pt>
                <c:pt idx="9999">
                  <c:v>165.07478328099342</c:v>
                </c:pt>
                <c:pt idx="10000">
                  <c:v>51.123089870870359</c:v>
                </c:pt>
                <c:pt idx="10001">
                  <c:v>58.833579673444746</c:v>
                </c:pt>
                <c:pt idx="10002">
                  <c:v>252.90631741587453</c:v>
                </c:pt>
                <c:pt idx="10003">
                  <c:v>266.70596947785731</c:v>
                </c:pt>
                <c:pt idx="10004">
                  <c:v>26.444884439101497</c:v>
                </c:pt>
                <c:pt idx="10005">
                  <c:v>149.07342975917183</c:v>
                </c:pt>
                <c:pt idx="10006">
                  <c:v>144.00136897232315</c:v>
                </c:pt>
                <c:pt idx="10007">
                  <c:v>144.86810946383284</c:v>
                </c:pt>
                <c:pt idx="10008">
                  <c:v>146.7461433450521</c:v>
                </c:pt>
                <c:pt idx="10009">
                  <c:v>149.75074530713647</c:v>
                </c:pt>
                <c:pt idx="10010">
                  <c:v>22.174155846652187</c:v>
                </c:pt>
                <c:pt idx="10011">
                  <c:v>22.029286628167522</c:v>
                </c:pt>
                <c:pt idx="10012">
                  <c:v>10.547824551536703</c:v>
                </c:pt>
                <c:pt idx="10013">
                  <c:v>43.057034667755374</c:v>
                </c:pt>
                <c:pt idx="10014">
                  <c:v>15.269264677969929</c:v>
                </c:pt>
                <c:pt idx="10015">
                  <c:v>33.478259099452544</c:v>
                </c:pt>
                <c:pt idx="10016">
                  <c:v>262.68670261394027</c:v>
                </c:pt>
                <c:pt idx="10017">
                  <c:v>31.524553022562404</c:v>
                </c:pt>
                <c:pt idx="10018">
                  <c:v>32.686605777850566</c:v>
                </c:pt>
                <c:pt idx="10019">
                  <c:v>31.908682496259374</c:v>
                </c:pt>
                <c:pt idx="10020">
                  <c:v>13.625728299962308</c:v>
                </c:pt>
                <c:pt idx="10021">
                  <c:v>251.47615839889519</c:v>
                </c:pt>
                <c:pt idx="10022">
                  <c:v>54.613077737220927</c:v>
                </c:pt>
                <c:pt idx="10023">
                  <c:v>46.230460298277166</c:v>
                </c:pt>
                <c:pt idx="10024">
                  <c:v>255.41000167219045</c:v>
                </c:pt>
                <c:pt idx="10025">
                  <c:v>20.92641542170912</c:v>
                </c:pt>
                <c:pt idx="10026">
                  <c:v>26.718961006862813</c:v>
                </c:pt>
                <c:pt idx="10027">
                  <c:v>247.2264950477616</c:v>
                </c:pt>
                <c:pt idx="10028">
                  <c:v>151.33429115470901</c:v>
                </c:pt>
                <c:pt idx="10029">
                  <c:v>21.792278795143492</c:v>
                </c:pt>
                <c:pt idx="10030">
                  <c:v>16.648883164306859</c:v>
                </c:pt>
                <c:pt idx="10031">
                  <c:v>15.436947229713178</c:v>
                </c:pt>
                <c:pt idx="10032">
                  <c:v>142.84487425410745</c:v>
                </c:pt>
                <c:pt idx="10033">
                  <c:v>37.566306700227869</c:v>
                </c:pt>
                <c:pt idx="10034">
                  <c:v>27.764787098444518</c:v>
                </c:pt>
                <c:pt idx="10035">
                  <c:v>27.58351022723479</c:v>
                </c:pt>
                <c:pt idx="10036">
                  <c:v>176.341119829006</c:v>
                </c:pt>
                <c:pt idx="10037">
                  <c:v>147.34823568765117</c:v>
                </c:pt>
                <c:pt idx="10038">
                  <c:v>17.158754393067305</c:v>
                </c:pt>
                <c:pt idx="10039">
                  <c:v>38.733684705512971</c:v>
                </c:pt>
                <c:pt idx="10040">
                  <c:v>270.95820902841115</c:v>
                </c:pt>
                <c:pt idx="10041">
                  <c:v>48.172163840874376</c:v>
                </c:pt>
                <c:pt idx="10042">
                  <c:v>21.438252523675722</c:v>
                </c:pt>
                <c:pt idx="10043">
                  <c:v>30.460235958703386</c:v>
                </c:pt>
                <c:pt idx="10044">
                  <c:v>15.17716175130939</c:v>
                </c:pt>
                <c:pt idx="10045">
                  <c:v>263.88770851512135</c:v>
                </c:pt>
                <c:pt idx="10046">
                  <c:v>260.67164361252316</c:v>
                </c:pt>
                <c:pt idx="10047">
                  <c:v>30.951511224087447</c:v>
                </c:pt>
                <c:pt idx="10048">
                  <c:v>49.359177610987494</c:v>
                </c:pt>
                <c:pt idx="10049">
                  <c:v>31.138020212465566</c:v>
                </c:pt>
                <c:pt idx="10050">
                  <c:v>247.81478731972706</c:v>
                </c:pt>
                <c:pt idx="10051">
                  <c:v>146.20868229026621</c:v>
                </c:pt>
                <c:pt idx="10052">
                  <c:v>30.056453411869203</c:v>
                </c:pt>
                <c:pt idx="10053">
                  <c:v>9.2023612541611772</c:v>
                </c:pt>
                <c:pt idx="10054">
                  <c:v>245.78994147313938</c:v>
                </c:pt>
                <c:pt idx="10055">
                  <c:v>30.762321429248118</c:v>
                </c:pt>
                <c:pt idx="10056">
                  <c:v>237.62348412220143</c:v>
                </c:pt>
                <c:pt idx="10057">
                  <c:v>257.42297706349882</c:v>
                </c:pt>
                <c:pt idx="10058">
                  <c:v>10.714321510899703</c:v>
                </c:pt>
                <c:pt idx="10059">
                  <c:v>49.429824122653976</c:v>
                </c:pt>
                <c:pt idx="10060">
                  <c:v>21.517842968916021</c:v>
                </c:pt>
                <c:pt idx="10061">
                  <c:v>38.142007586903993</c:v>
                </c:pt>
                <c:pt idx="10062">
                  <c:v>251.23702400331601</c:v>
                </c:pt>
                <c:pt idx="10063">
                  <c:v>270.28892535646673</c:v>
                </c:pt>
                <c:pt idx="10064">
                  <c:v>25.226712918200775</c:v>
                </c:pt>
                <c:pt idx="10065">
                  <c:v>22.677215473320455</c:v>
                </c:pt>
                <c:pt idx="10066">
                  <c:v>14.576767972720463</c:v>
                </c:pt>
                <c:pt idx="10067">
                  <c:v>36.930284558271168</c:v>
                </c:pt>
                <c:pt idx="10068">
                  <c:v>258.01670896766501</c:v>
                </c:pt>
                <c:pt idx="10069">
                  <c:v>137.88111847255098</c:v>
                </c:pt>
                <c:pt idx="10070">
                  <c:v>151.07964375109731</c:v>
                </c:pt>
                <c:pt idx="10071">
                  <c:v>47.809737167921291</c:v>
                </c:pt>
                <c:pt idx="10072">
                  <c:v>50.16964410325788</c:v>
                </c:pt>
                <c:pt idx="10073">
                  <c:v>247.19950868609828</c:v>
                </c:pt>
                <c:pt idx="10074">
                  <c:v>252.45651378170302</c:v>
                </c:pt>
                <c:pt idx="10075">
                  <c:v>254.33232418027256</c:v>
                </c:pt>
                <c:pt idx="10076">
                  <c:v>15.398905621500326</c:v>
                </c:pt>
                <c:pt idx="10077">
                  <c:v>22.116680466216305</c:v>
                </c:pt>
                <c:pt idx="10078">
                  <c:v>42.94806368766757</c:v>
                </c:pt>
                <c:pt idx="10079">
                  <c:v>18.896381764469112</c:v>
                </c:pt>
                <c:pt idx="10080">
                  <c:v>39.860493937248464</c:v>
                </c:pt>
                <c:pt idx="10081">
                  <c:v>24.722703330251171</c:v>
                </c:pt>
                <c:pt idx="10082">
                  <c:v>41.356890667085779</c:v>
                </c:pt>
                <c:pt idx="10083">
                  <c:v>264.20638354308494</c:v>
                </c:pt>
                <c:pt idx="10084">
                  <c:v>31.775439273129528</c:v>
                </c:pt>
                <c:pt idx="10085">
                  <c:v>155.33031481471824</c:v>
                </c:pt>
                <c:pt idx="10086">
                  <c:v>147.14810786635252</c:v>
                </c:pt>
                <c:pt idx="10087">
                  <c:v>42.070749964269581</c:v>
                </c:pt>
                <c:pt idx="10088">
                  <c:v>30.486981448118325</c:v>
                </c:pt>
                <c:pt idx="10089">
                  <c:v>247.56347562939064</c:v>
                </c:pt>
                <c:pt idx="10090">
                  <c:v>277.69453426290085</c:v>
                </c:pt>
                <c:pt idx="10091">
                  <c:v>255.63211777123502</c:v>
                </c:pt>
                <c:pt idx="10092">
                  <c:v>263.8876031831166</c:v>
                </c:pt>
                <c:pt idx="10093">
                  <c:v>24.392698924244769</c:v>
                </c:pt>
                <c:pt idx="10094">
                  <c:v>156.73024001707753</c:v>
                </c:pt>
                <c:pt idx="10095">
                  <c:v>149.14402495591978</c:v>
                </c:pt>
                <c:pt idx="10096">
                  <c:v>36.598365207120416</c:v>
                </c:pt>
                <c:pt idx="10097">
                  <c:v>249.94262917421446</c:v>
                </c:pt>
                <c:pt idx="10098">
                  <c:v>145.65652961990651</c:v>
                </c:pt>
                <c:pt idx="10099">
                  <c:v>152.45480857415396</c:v>
                </c:pt>
                <c:pt idx="10100">
                  <c:v>2.3450969602788696</c:v>
                </c:pt>
                <c:pt idx="10101">
                  <c:v>23.080981549541541</c:v>
                </c:pt>
                <c:pt idx="10102">
                  <c:v>152.02546002337462</c:v>
                </c:pt>
                <c:pt idx="10103">
                  <c:v>63.154576139270191</c:v>
                </c:pt>
                <c:pt idx="10104">
                  <c:v>28.339957598045661</c:v>
                </c:pt>
                <c:pt idx="10105">
                  <c:v>142.75350626052779</c:v>
                </c:pt>
                <c:pt idx="10106">
                  <c:v>32.904555675296862</c:v>
                </c:pt>
                <c:pt idx="10107">
                  <c:v>36.049213412510184</c:v>
                </c:pt>
                <c:pt idx="10108">
                  <c:v>62.632348259765848</c:v>
                </c:pt>
                <c:pt idx="10109">
                  <c:v>48.412862215861573</c:v>
                </c:pt>
                <c:pt idx="10110">
                  <c:v>14.44913714081979</c:v>
                </c:pt>
                <c:pt idx="10111">
                  <c:v>29.78679670654525</c:v>
                </c:pt>
                <c:pt idx="10112">
                  <c:v>141.56181965343524</c:v>
                </c:pt>
                <c:pt idx="10113">
                  <c:v>28.370829264961138</c:v>
                </c:pt>
                <c:pt idx="10114">
                  <c:v>33.142611127021176</c:v>
                </c:pt>
                <c:pt idx="10115">
                  <c:v>40.043828827846042</c:v>
                </c:pt>
                <c:pt idx="10116">
                  <c:v>31.368292580669213</c:v>
                </c:pt>
                <c:pt idx="10117">
                  <c:v>19.870359831399863</c:v>
                </c:pt>
                <c:pt idx="10118">
                  <c:v>32.814640256191382</c:v>
                </c:pt>
                <c:pt idx="10119">
                  <c:v>31.923962240386942</c:v>
                </c:pt>
                <c:pt idx="10120">
                  <c:v>12.874825139020343</c:v>
                </c:pt>
                <c:pt idx="10121">
                  <c:v>31.312958859123164</c:v>
                </c:pt>
                <c:pt idx="10122">
                  <c:v>27.937611126254026</c:v>
                </c:pt>
                <c:pt idx="10123">
                  <c:v>32.01422707527184</c:v>
                </c:pt>
                <c:pt idx="10124">
                  <c:v>23.919707032644812</c:v>
                </c:pt>
                <c:pt idx="10125">
                  <c:v>29.607697396238422</c:v>
                </c:pt>
                <c:pt idx="10126">
                  <c:v>36.64799179516725</c:v>
                </c:pt>
                <c:pt idx="10127">
                  <c:v>15.79319156459154</c:v>
                </c:pt>
                <c:pt idx="10128">
                  <c:v>35.537448264695072</c:v>
                </c:pt>
                <c:pt idx="10129">
                  <c:v>25.961234884079428</c:v>
                </c:pt>
                <c:pt idx="10130">
                  <c:v>20.74773662814685</c:v>
                </c:pt>
                <c:pt idx="10131">
                  <c:v>23.82038427534869</c:v>
                </c:pt>
                <c:pt idx="10132">
                  <c:v>27.066611067533781</c:v>
                </c:pt>
                <c:pt idx="10133">
                  <c:v>20.482904215454631</c:v>
                </c:pt>
                <c:pt idx="10134">
                  <c:v>47.102236020814935</c:v>
                </c:pt>
                <c:pt idx="10135">
                  <c:v>23.132991777702674</c:v>
                </c:pt>
                <c:pt idx="10136">
                  <c:v>29.738001847155253</c:v>
                </c:pt>
                <c:pt idx="10137">
                  <c:v>24.697183993502328</c:v>
                </c:pt>
                <c:pt idx="10138">
                  <c:v>38.59141748911636</c:v>
                </c:pt>
                <c:pt idx="10139">
                  <c:v>50.765814275524484</c:v>
                </c:pt>
                <c:pt idx="10140">
                  <c:v>63.300812322643495</c:v>
                </c:pt>
                <c:pt idx="10141">
                  <c:v>162.58611812662173</c:v>
                </c:pt>
                <c:pt idx="10142">
                  <c:v>140.53399186398929</c:v>
                </c:pt>
                <c:pt idx="10143">
                  <c:v>148.32397571671876</c:v>
                </c:pt>
                <c:pt idx="10144">
                  <c:v>35.437601771473922</c:v>
                </c:pt>
                <c:pt idx="10145">
                  <c:v>19.886937201737865</c:v>
                </c:pt>
                <c:pt idx="10146">
                  <c:v>29.373268184582759</c:v>
                </c:pt>
                <c:pt idx="10147">
                  <c:v>15.986325152365684</c:v>
                </c:pt>
                <c:pt idx="10148">
                  <c:v>12.798828543156695</c:v>
                </c:pt>
                <c:pt idx="10149">
                  <c:v>150.62568252453269</c:v>
                </c:pt>
                <c:pt idx="10150">
                  <c:v>38.576895292326981</c:v>
                </c:pt>
                <c:pt idx="10151">
                  <c:v>25.424180321210123</c:v>
                </c:pt>
                <c:pt idx="10152">
                  <c:v>37.617504580180061</c:v>
                </c:pt>
                <c:pt idx="10153">
                  <c:v>36.380233861826277</c:v>
                </c:pt>
                <c:pt idx="10154">
                  <c:v>22.924702650604345</c:v>
                </c:pt>
                <c:pt idx="10155">
                  <c:v>141.75126060663263</c:v>
                </c:pt>
                <c:pt idx="10156">
                  <c:v>142.271792383432</c:v>
                </c:pt>
                <c:pt idx="10157">
                  <c:v>42.207033408736052</c:v>
                </c:pt>
                <c:pt idx="10158">
                  <c:v>30.367524491348046</c:v>
                </c:pt>
                <c:pt idx="10159">
                  <c:v>37.041627761697484</c:v>
                </c:pt>
                <c:pt idx="10160">
                  <c:v>27.236837927176364</c:v>
                </c:pt>
                <c:pt idx="10161">
                  <c:v>10.705317002288727</c:v>
                </c:pt>
                <c:pt idx="10162">
                  <c:v>43.865959399617445</c:v>
                </c:pt>
                <c:pt idx="10163">
                  <c:v>21.509448448361063</c:v>
                </c:pt>
                <c:pt idx="10164">
                  <c:v>29.759811820144733</c:v>
                </c:pt>
                <c:pt idx="10165">
                  <c:v>34.845995353013912</c:v>
                </c:pt>
                <c:pt idx="10166">
                  <c:v>11.432732997749399</c:v>
                </c:pt>
                <c:pt idx="10167">
                  <c:v>47.190062079444616</c:v>
                </c:pt>
                <c:pt idx="10168">
                  <c:v>158.12060299496423</c:v>
                </c:pt>
                <c:pt idx="10169">
                  <c:v>34.897442209033336</c:v>
                </c:pt>
                <c:pt idx="10170">
                  <c:v>16.602167271270218</c:v>
                </c:pt>
                <c:pt idx="10171">
                  <c:v>19.45311923996077</c:v>
                </c:pt>
                <c:pt idx="10172">
                  <c:v>44.696758156516474</c:v>
                </c:pt>
                <c:pt idx="10173">
                  <c:v>59.988417611930345</c:v>
                </c:pt>
                <c:pt idx="10174">
                  <c:v>19.263112011553272</c:v>
                </c:pt>
                <c:pt idx="10175">
                  <c:v>32.422072215554167</c:v>
                </c:pt>
                <c:pt idx="10176">
                  <c:v>38.616984714971764</c:v>
                </c:pt>
                <c:pt idx="10177">
                  <c:v>17.773717848575554</c:v>
                </c:pt>
                <c:pt idx="10178">
                  <c:v>260.80493766556077</c:v>
                </c:pt>
                <c:pt idx="10179">
                  <c:v>33.835104848787957</c:v>
                </c:pt>
                <c:pt idx="10180">
                  <c:v>32.98515478186539</c:v>
                </c:pt>
                <c:pt idx="10181">
                  <c:v>51.99082614087061</c:v>
                </c:pt>
                <c:pt idx="10182">
                  <c:v>30.608151429970782</c:v>
                </c:pt>
                <c:pt idx="10183">
                  <c:v>17.465839091507846</c:v>
                </c:pt>
                <c:pt idx="10184">
                  <c:v>6.5155554734984058</c:v>
                </c:pt>
                <c:pt idx="10185">
                  <c:v>31.116337634676729</c:v>
                </c:pt>
                <c:pt idx="10186">
                  <c:v>43.618293537878131</c:v>
                </c:pt>
                <c:pt idx="10187">
                  <c:v>38.758783322616686</c:v>
                </c:pt>
                <c:pt idx="10188">
                  <c:v>151.19571649414942</c:v>
                </c:pt>
                <c:pt idx="10189">
                  <c:v>29.560654773501749</c:v>
                </c:pt>
                <c:pt idx="10190">
                  <c:v>64.334649287180284</c:v>
                </c:pt>
                <c:pt idx="10191">
                  <c:v>57.71925170161304</c:v>
                </c:pt>
                <c:pt idx="10192">
                  <c:v>54.082818335996443</c:v>
                </c:pt>
                <c:pt idx="10193">
                  <c:v>51.203361556234221</c:v>
                </c:pt>
                <c:pt idx="10194">
                  <c:v>3.3666024114725559</c:v>
                </c:pt>
                <c:pt idx="10195">
                  <c:v>18.003983794251234</c:v>
                </c:pt>
                <c:pt idx="10196">
                  <c:v>23.476398762557558</c:v>
                </c:pt>
                <c:pt idx="10197">
                  <c:v>38.811497825864976</c:v>
                </c:pt>
                <c:pt idx="10198">
                  <c:v>42.166861999541652</c:v>
                </c:pt>
                <c:pt idx="10199">
                  <c:v>7.5905780149208439</c:v>
                </c:pt>
                <c:pt idx="10200">
                  <c:v>24.769359210813008</c:v>
                </c:pt>
                <c:pt idx="10201">
                  <c:v>38.497990479506527</c:v>
                </c:pt>
                <c:pt idx="10202">
                  <c:v>10.114546387427048</c:v>
                </c:pt>
                <c:pt idx="10203">
                  <c:v>17.371622137340037</c:v>
                </c:pt>
                <c:pt idx="10204">
                  <c:v>33.57064643340901</c:v>
                </c:pt>
                <c:pt idx="10205">
                  <c:v>4.1378076810971791</c:v>
                </c:pt>
                <c:pt idx="10206">
                  <c:v>28.179607446876467</c:v>
                </c:pt>
                <c:pt idx="10207">
                  <c:v>23.215195331440004</c:v>
                </c:pt>
                <c:pt idx="10208">
                  <c:v>31.448744344258259</c:v>
                </c:pt>
                <c:pt idx="10209">
                  <c:v>249.01723828095683</c:v>
                </c:pt>
                <c:pt idx="10210">
                  <c:v>155.39075592542838</c:v>
                </c:pt>
                <c:pt idx="10211">
                  <c:v>141.64049432312549</c:v>
                </c:pt>
                <c:pt idx="10212">
                  <c:v>13.12821731292455</c:v>
                </c:pt>
                <c:pt idx="10213">
                  <c:v>38.943502970451078</c:v>
                </c:pt>
                <c:pt idx="10214">
                  <c:v>248.49978103333873</c:v>
                </c:pt>
                <c:pt idx="10215">
                  <c:v>148.51510401443565</c:v>
                </c:pt>
                <c:pt idx="10216">
                  <c:v>55.868718166146124</c:v>
                </c:pt>
                <c:pt idx="10217">
                  <c:v>143.42266372723248</c:v>
                </c:pt>
                <c:pt idx="10218">
                  <c:v>271.10167802071993</c:v>
                </c:pt>
                <c:pt idx="10219">
                  <c:v>36.26456790205917</c:v>
                </c:pt>
                <c:pt idx="10220">
                  <c:v>43.333416699906792</c:v>
                </c:pt>
                <c:pt idx="10221">
                  <c:v>147.3979684263353</c:v>
                </c:pt>
                <c:pt idx="10222">
                  <c:v>39.645836927597642</c:v>
                </c:pt>
                <c:pt idx="10223">
                  <c:v>47.688396157251177</c:v>
                </c:pt>
                <c:pt idx="10224">
                  <c:v>51.428577285074006</c:v>
                </c:pt>
                <c:pt idx="10225">
                  <c:v>22.491983400802468</c:v>
                </c:pt>
                <c:pt idx="10226">
                  <c:v>42.76322929951553</c:v>
                </c:pt>
                <c:pt idx="10227">
                  <c:v>27.711768741410179</c:v>
                </c:pt>
                <c:pt idx="10228">
                  <c:v>24.250374718168398</c:v>
                </c:pt>
                <c:pt idx="10229">
                  <c:v>22.513006736831848</c:v>
                </c:pt>
                <c:pt idx="10230">
                  <c:v>24.596848353422605</c:v>
                </c:pt>
                <c:pt idx="10231">
                  <c:v>10.266344531115934</c:v>
                </c:pt>
                <c:pt idx="10232">
                  <c:v>262.87968788010107</c:v>
                </c:pt>
                <c:pt idx="10233">
                  <c:v>13.934049427903465</c:v>
                </c:pt>
                <c:pt idx="10234">
                  <c:v>254.7856657654531</c:v>
                </c:pt>
                <c:pt idx="10235">
                  <c:v>33.836653035818543</c:v>
                </c:pt>
                <c:pt idx="10236">
                  <c:v>46.79081146104599</c:v>
                </c:pt>
                <c:pt idx="10237">
                  <c:v>11.145161984859078</c:v>
                </c:pt>
                <c:pt idx="10238">
                  <c:v>19.859726109776197</c:v>
                </c:pt>
                <c:pt idx="10239">
                  <c:v>14.106678003876263</c:v>
                </c:pt>
                <c:pt idx="10240">
                  <c:v>258.36588683548337</c:v>
                </c:pt>
                <c:pt idx="10241">
                  <c:v>265.75928643670193</c:v>
                </c:pt>
                <c:pt idx="10242">
                  <c:v>62.650829030423957</c:v>
                </c:pt>
                <c:pt idx="10243">
                  <c:v>3.7928879329881084</c:v>
                </c:pt>
                <c:pt idx="10244">
                  <c:v>36.346968064177332</c:v>
                </c:pt>
                <c:pt idx="10245">
                  <c:v>250.12193592089497</c:v>
                </c:pt>
                <c:pt idx="10246">
                  <c:v>32.951179224608616</c:v>
                </c:pt>
                <c:pt idx="10247">
                  <c:v>53.509288639351908</c:v>
                </c:pt>
                <c:pt idx="10248">
                  <c:v>43.643395512369779</c:v>
                </c:pt>
                <c:pt idx="10249">
                  <c:v>48.82230061688211</c:v>
                </c:pt>
                <c:pt idx="10250">
                  <c:v>49.448183341918849</c:v>
                </c:pt>
                <c:pt idx="10251">
                  <c:v>57.917705770621211</c:v>
                </c:pt>
                <c:pt idx="10252">
                  <c:v>45.358049345039717</c:v>
                </c:pt>
                <c:pt idx="10253">
                  <c:v>248.73959687742149</c:v>
                </c:pt>
                <c:pt idx="10254">
                  <c:v>249.78458234892096</c:v>
                </c:pt>
                <c:pt idx="10255">
                  <c:v>59.985008654376792</c:v>
                </c:pt>
                <c:pt idx="10256">
                  <c:v>54.629331632496999</c:v>
                </c:pt>
                <c:pt idx="10257">
                  <c:v>44.352647253780162</c:v>
                </c:pt>
                <c:pt idx="10258">
                  <c:v>44.402777340753623</c:v>
                </c:pt>
                <c:pt idx="10259">
                  <c:v>263.12898562682852</c:v>
                </c:pt>
                <c:pt idx="10260">
                  <c:v>137.29910187767791</c:v>
                </c:pt>
                <c:pt idx="10261">
                  <c:v>153.82560599025521</c:v>
                </c:pt>
                <c:pt idx="10262">
                  <c:v>169.81479963960246</c:v>
                </c:pt>
                <c:pt idx="10263">
                  <c:v>27.998782868217081</c:v>
                </c:pt>
                <c:pt idx="10264">
                  <c:v>246.32354243391705</c:v>
                </c:pt>
                <c:pt idx="10265">
                  <c:v>27.629298653751274</c:v>
                </c:pt>
                <c:pt idx="10266">
                  <c:v>239.51083607845706</c:v>
                </c:pt>
                <c:pt idx="10267">
                  <c:v>44.013888220025827</c:v>
                </c:pt>
                <c:pt idx="10268">
                  <c:v>19.662540431734339</c:v>
                </c:pt>
                <c:pt idx="10269">
                  <c:v>255.75730599548487</c:v>
                </c:pt>
                <c:pt idx="10270">
                  <c:v>256.83609818191547</c:v>
                </c:pt>
                <c:pt idx="10271">
                  <c:v>24.564246564075393</c:v>
                </c:pt>
                <c:pt idx="10272">
                  <c:v>15.228520606123464</c:v>
                </c:pt>
                <c:pt idx="10273">
                  <c:v>29.621441141803334</c:v>
                </c:pt>
                <c:pt idx="10274">
                  <c:v>48.945856338460388</c:v>
                </c:pt>
                <c:pt idx="10275">
                  <c:v>19.641111599050806</c:v>
                </c:pt>
                <c:pt idx="10276">
                  <c:v>148.23510067180354</c:v>
                </c:pt>
                <c:pt idx="10277">
                  <c:v>25.89932489661636</c:v>
                </c:pt>
                <c:pt idx="10278">
                  <c:v>25.082080254692759</c:v>
                </c:pt>
                <c:pt idx="10279">
                  <c:v>29.721391140730663</c:v>
                </c:pt>
                <c:pt idx="10280">
                  <c:v>256.59230536450161</c:v>
                </c:pt>
                <c:pt idx="10281">
                  <c:v>20.857462662338069</c:v>
                </c:pt>
                <c:pt idx="10282">
                  <c:v>168.88704351513408</c:v>
                </c:pt>
                <c:pt idx="10283">
                  <c:v>23.599652623035048</c:v>
                </c:pt>
                <c:pt idx="10284">
                  <c:v>58.913150879035385</c:v>
                </c:pt>
                <c:pt idx="10285">
                  <c:v>21.051459778835092</c:v>
                </c:pt>
                <c:pt idx="10286">
                  <c:v>27.904720292262024</c:v>
                </c:pt>
                <c:pt idx="10287">
                  <c:v>20.034421405429917</c:v>
                </c:pt>
                <c:pt idx="10288">
                  <c:v>43.656804602437489</c:v>
                </c:pt>
                <c:pt idx="10289">
                  <c:v>37.103118804756129</c:v>
                </c:pt>
                <c:pt idx="10290">
                  <c:v>18.824793373091307</c:v>
                </c:pt>
                <c:pt idx="10291">
                  <c:v>27.445975590083528</c:v>
                </c:pt>
                <c:pt idx="10292">
                  <c:v>42.27957247361195</c:v>
                </c:pt>
                <c:pt idx="10293">
                  <c:v>62.472638252689521</c:v>
                </c:pt>
                <c:pt idx="10294">
                  <c:v>21.957745944122387</c:v>
                </c:pt>
                <c:pt idx="10295">
                  <c:v>150.90194029643129</c:v>
                </c:pt>
                <c:pt idx="10296">
                  <c:v>153.62542822131132</c:v>
                </c:pt>
                <c:pt idx="10297">
                  <c:v>252.39569691243022</c:v>
                </c:pt>
                <c:pt idx="10298">
                  <c:v>144.61926843811224</c:v>
                </c:pt>
                <c:pt idx="10299">
                  <c:v>24.663150697103006</c:v>
                </c:pt>
                <c:pt idx="10300">
                  <c:v>153.81563777926297</c:v>
                </c:pt>
                <c:pt idx="10301">
                  <c:v>22.682022376254025</c:v>
                </c:pt>
                <c:pt idx="10302">
                  <c:v>35.871288860213937</c:v>
                </c:pt>
                <c:pt idx="10303">
                  <c:v>32.856740579323095</c:v>
                </c:pt>
                <c:pt idx="10304">
                  <c:v>45.307202246303447</c:v>
                </c:pt>
                <c:pt idx="10305">
                  <c:v>28.426315605447353</c:v>
                </c:pt>
                <c:pt idx="10306">
                  <c:v>61.214287964426383</c:v>
                </c:pt>
                <c:pt idx="10307">
                  <c:v>159.18238327795501</c:v>
                </c:pt>
                <c:pt idx="10308">
                  <c:v>35.509353105431131</c:v>
                </c:pt>
                <c:pt idx="10309">
                  <c:v>33.015468856511788</c:v>
                </c:pt>
                <c:pt idx="10310">
                  <c:v>51.998739455156198</c:v>
                </c:pt>
                <c:pt idx="10311">
                  <c:v>35.541890463893957</c:v>
                </c:pt>
                <c:pt idx="10312">
                  <c:v>20.414708857381726</c:v>
                </c:pt>
                <c:pt idx="10313">
                  <c:v>10.566513663732774</c:v>
                </c:pt>
                <c:pt idx="10314">
                  <c:v>31.463456421121226</c:v>
                </c:pt>
                <c:pt idx="10315">
                  <c:v>21.422464348248909</c:v>
                </c:pt>
                <c:pt idx="10316">
                  <c:v>22.819246241457929</c:v>
                </c:pt>
                <c:pt idx="10317">
                  <c:v>31.588294554852247</c:v>
                </c:pt>
                <c:pt idx="10318">
                  <c:v>36.898816989045017</c:v>
                </c:pt>
                <c:pt idx="10319">
                  <c:v>23.86778033348391</c:v>
                </c:pt>
                <c:pt idx="10320">
                  <c:v>253.38034327567789</c:v>
                </c:pt>
                <c:pt idx="10321">
                  <c:v>6.0751226229906869</c:v>
                </c:pt>
                <c:pt idx="10322">
                  <c:v>22.334432438648964</c:v>
                </c:pt>
                <c:pt idx="10323">
                  <c:v>16.130486933770481</c:v>
                </c:pt>
                <c:pt idx="10324">
                  <c:v>259.22674192138606</c:v>
                </c:pt>
                <c:pt idx="10325">
                  <c:v>30.824877219886186</c:v>
                </c:pt>
                <c:pt idx="10326">
                  <c:v>25.884059593361226</c:v>
                </c:pt>
                <c:pt idx="10327">
                  <c:v>25.416420614370338</c:v>
                </c:pt>
                <c:pt idx="10328">
                  <c:v>133.81278727815243</c:v>
                </c:pt>
                <c:pt idx="10329">
                  <c:v>156.54614967230822</c:v>
                </c:pt>
                <c:pt idx="10330">
                  <c:v>257.63604870694479</c:v>
                </c:pt>
                <c:pt idx="10331">
                  <c:v>31.756137170676507</c:v>
                </c:pt>
                <c:pt idx="10332">
                  <c:v>7.7692745442269988</c:v>
                </c:pt>
                <c:pt idx="10333">
                  <c:v>67.641049389482902</c:v>
                </c:pt>
                <c:pt idx="10334">
                  <c:v>16.822030771882204</c:v>
                </c:pt>
                <c:pt idx="10335">
                  <c:v>269.84506859848415</c:v>
                </c:pt>
                <c:pt idx="10336">
                  <c:v>44.622294978434468</c:v>
                </c:pt>
                <c:pt idx="10337">
                  <c:v>16.820268835769237</c:v>
                </c:pt>
                <c:pt idx="10338">
                  <c:v>30.191444454035334</c:v>
                </c:pt>
                <c:pt idx="10339">
                  <c:v>261.76052281764191</c:v>
                </c:pt>
                <c:pt idx="10340">
                  <c:v>25.725129210869316</c:v>
                </c:pt>
                <c:pt idx="10341">
                  <c:v>28.531886158973386</c:v>
                </c:pt>
                <c:pt idx="10342">
                  <c:v>22.291462864365798</c:v>
                </c:pt>
                <c:pt idx="10343">
                  <c:v>18.013183519221933</c:v>
                </c:pt>
                <c:pt idx="10344">
                  <c:v>10.869865467923667</c:v>
                </c:pt>
                <c:pt idx="10345">
                  <c:v>6.6402523970151464</c:v>
                </c:pt>
                <c:pt idx="10346">
                  <c:v>17.305410296393251</c:v>
                </c:pt>
                <c:pt idx="10347">
                  <c:v>17.86042892898941</c:v>
                </c:pt>
                <c:pt idx="10348">
                  <c:v>41.464332410442026</c:v>
                </c:pt>
                <c:pt idx="10349">
                  <c:v>32.048541523191119</c:v>
                </c:pt>
                <c:pt idx="10350">
                  <c:v>36.087585395513919</c:v>
                </c:pt>
                <c:pt idx="10351">
                  <c:v>34.177975537647569</c:v>
                </c:pt>
                <c:pt idx="10352">
                  <c:v>251.87305319936462</c:v>
                </c:pt>
                <c:pt idx="10353">
                  <c:v>17.968004911269027</c:v>
                </c:pt>
                <c:pt idx="10354">
                  <c:v>15.102602707876468</c:v>
                </c:pt>
                <c:pt idx="10355">
                  <c:v>152.56096836580971</c:v>
                </c:pt>
                <c:pt idx="10356">
                  <c:v>24.339709851737087</c:v>
                </c:pt>
                <c:pt idx="10357">
                  <c:v>254.13232753571529</c:v>
                </c:pt>
                <c:pt idx="10358">
                  <c:v>23.960835641396493</c:v>
                </c:pt>
                <c:pt idx="10359">
                  <c:v>158.12611747538455</c:v>
                </c:pt>
                <c:pt idx="10360">
                  <c:v>152.24692954085813</c:v>
                </c:pt>
                <c:pt idx="10361">
                  <c:v>141.43731586781715</c:v>
                </c:pt>
                <c:pt idx="10362">
                  <c:v>51.318153594624555</c:v>
                </c:pt>
                <c:pt idx="10363">
                  <c:v>18.766402917899022</c:v>
                </c:pt>
                <c:pt idx="10364">
                  <c:v>24.971568600568613</c:v>
                </c:pt>
                <c:pt idx="10365">
                  <c:v>10.628333184236963</c:v>
                </c:pt>
                <c:pt idx="10366">
                  <c:v>163.07543771621499</c:v>
                </c:pt>
                <c:pt idx="10367">
                  <c:v>145.2796911948785</c:v>
                </c:pt>
                <c:pt idx="10368">
                  <c:v>240.57020460923937</c:v>
                </c:pt>
                <c:pt idx="10369">
                  <c:v>2.6086800685291891</c:v>
                </c:pt>
                <c:pt idx="10370">
                  <c:v>29.733262081227924</c:v>
                </c:pt>
                <c:pt idx="10371">
                  <c:v>24.730402717754814</c:v>
                </c:pt>
                <c:pt idx="10372">
                  <c:v>18.4923171065332</c:v>
                </c:pt>
                <c:pt idx="10373">
                  <c:v>29.265986338364321</c:v>
                </c:pt>
                <c:pt idx="10374">
                  <c:v>127.51207259667197</c:v>
                </c:pt>
                <c:pt idx="10375">
                  <c:v>267.00200549276406</c:v>
                </c:pt>
                <c:pt idx="10376">
                  <c:v>27.630449350690299</c:v>
                </c:pt>
                <c:pt idx="10377">
                  <c:v>36.104341578955768</c:v>
                </c:pt>
                <c:pt idx="10378">
                  <c:v>13.669471057629686</c:v>
                </c:pt>
                <c:pt idx="10379">
                  <c:v>6.6620231647263388</c:v>
                </c:pt>
                <c:pt idx="10380">
                  <c:v>26.939622615369878</c:v>
                </c:pt>
                <c:pt idx="10381">
                  <c:v>271.73312039229853</c:v>
                </c:pt>
                <c:pt idx="10382">
                  <c:v>274.29828033656594</c:v>
                </c:pt>
                <c:pt idx="10383">
                  <c:v>261.61199996284995</c:v>
                </c:pt>
                <c:pt idx="10384">
                  <c:v>27.718564361582498</c:v>
                </c:pt>
                <c:pt idx="10385">
                  <c:v>25.437457895518573</c:v>
                </c:pt>
                <c:pt idx="10386">
                  <c:v>13.099587980473498</c:v>
                </c:pt>
                <c:pt idx="10387">
                  <c:v>15.946377896689775</c:v>
                </c:pt>
                <c:pt idx="10388">
                  <c:v>22.484627807265344</c:v>
                </c:pt>
                <c:pt idx="10389">
                  <c:v>20.630519895467746</c:v>
                </c:pt>
                <c:pt idx="10390">
                  <c:v>257.71538567233125</c:v>
                </c:pt>
                <c:pt idx="10391">
                  <c:v>136.4613072214413</c:v>
                </c:pt>
                <c:pt idx="10392">
                  <c:v>257.24785721085215</c:v>
                </c:pt>
                <c:pt idx="10393">
                  <c:v>50.614113913305118</c:v>
                </c:pt>
                <c:pt idx="10394">
                  <c:v>258.06912422813571</c:v>
                </c:pt>
                <c:pt idx="10395">
                  <c:v>3.4522213842824065</c:v>
                </c:pt>
                <c:pt idx="10396">
                  <c:v>32.169326687794012</c:v>
                </c:pt>
                <c:pt idx="10397">
                  <c:v>9.4621284997145096</c:v>
                </c:pt>
                <c:pt idx="10398">
                  <c:v>45.521529222400432</c:v>
                </c:pt>
                <c:pt idx="10399">
                  <c:v>19.187006287014448</c:v>
                </c:pt>
                <c:pt idx="10400">
                  <c:v>37.7229355801067</c:v>
                </c:pt>
                <c:pt idx="10401">
                  <c:v>42.140808455551735</c:v>
                </c:pt>
                <c:pt idx="10402">
                  <c:v>12.267987751152232</c:v>
                </c:pt>
                <c:pt idx="10403">
                  <c:v>160.62829177889404</c:v>
                </c:pt>
                <c:pt idx="10404">
                  <c:v>35.868915971316518</c:v>
                </c:pt>
                <c:pt idx="10405">
                  <c:v>10.637406166407864</c:v>
                </c:pt>
                <c:pt idx="10406">
                  <c:v>252.69680768800356</c:v>
                </c:pt>
                <c:pt idx="10407">
                  <c:v>268.4832687309393</c:v>
                </c:pt>
                <c:pt idx="10408">
                  <c:v>8.0188086637867713</c:v>
                </c:pt>
                <c:pt idx="10409">
                  <c:v>21.824868037975346</c:v>
                </c:pt>
                <c:pt idx="10410">
                  <c:v>19.839630011259906</c:v>
                </c:pt>
                <c:pt idx="10411">
                  <c:v>-2.2792950273912638</c:v>
                </c:pt>
                <c:pt idx="10412">
                  <c:v>156.26766012225661</c:v>
                </c:pt>
                <c:pt idx="10413">
                  <c:v>142.61559728640589</c:v>
                </c:pt>
                <c:pt idx="10414">
                  <c:v>36.207879571374903</c:v>
                </c:pt>
                <c:pt idx="10415">
                  <c:v>272.67523749231111</c:v>
                </c:pt>
                <c:pt idx="10416">
                  <c:v>27.856910916964907</c:v>
                </c:pt>
                <c:pt idx="10417">
                  <c:v>4.9930958604860791</c:v>
                </c:pt>
                <c:pt idx="10418">
                  <c:v>30.406899122813915</c:v>
                </c:pt>
                <c:pt idx="10419">
                  <c:v>33.243180538404708</c:v>
                </c:pt>
                <c:pt idx="10420">
                  <c:v>39.784887152929578</c:v>
                </c:pt>
                <c:pt idx="10421">
                  <c:v>18.076499641887946</c:v>
                </c:pt>
                <c:pt idx="10422">
                  <c:v>9.8739638753572283</c:v>
                </c:pt>
                <c:pt idx="10423">
                  <c:v>21.66324949173557</c:v>
                </c:pt>
                <c:pt idx="10424">
                  <c:v>261.74864018954298</c:v>
                </c:pt>
                <c:pt idx="10425">
                  <c:v>14.982107270129653</c:v>
                </c:pt>
                <c:pt idx="10426">
                  <c:v>13.37521891088006</c:v>
                </c:pt>
                <c:pt idx="10427">
                  <c:v>29.261742368315666</c:v>
                </c:pt>
                <c:pt idx="10428">
                  <c:v>35.031414964486991</c:v>
                </c:pt>
                <c:pt idx="10429">
                  <c:v>53.311359064485103</c:v>
                </c:pt>
                <c:pt idx="10430">
                  <c:v>135.31339828491139</c:v>
                </c:pt>
                <c:pt idx="10431">
                  <c:v>27.641657371934627</c:v>
                </c:pt>
                <c:pt idx="10432">
                  <c:v>65.325580316101338</c:v>
                </c:pt>
                <c:pt idx="10433">
                  <c:v>26.353225008426133</c:v>
                </c:pt>
                <c:pt idx="10434">
                  <c:v>40.417935482198118</c:v>
                </c:pt>
                <c:pt idx="10435">
                  <c:v>24.089145346028399</c:v>
                </c:pt>
                <c:pt idx="10436">
                  <c:v>33.536245405806916</c:v>
                </c:pt>
                <c:pt idx="10437">
                  <c:v>23.2860593198155</c:v>
                </c:pt>
                <c:pt idx="10438">
                  <c:v>24.770984939902597</c:v>
                </c:pt>
                <c:pt idx="10439">
                  <c:v>29.67050437319967</c:v>
                </c:pt>
                <c:pt idx="10440">
                  <c:v>25.665501371533125</c:v>
                </c:pt>
                <c:pt idx="10441">
                  <c:v>8.6139851214693124</c:v>
                </c:pt>
                <c:pt idx="10442">
                  <c:v>15.984625582573223</c:v>
                </c:pt>
                <c:pt idx="10443">
                  <c:v>28.771996179872453</c:v>
                </c:pt>
                <c:pt idx="10444">
                  <c:v>65.620598163809888</c:v>
                </c:pt>
                <c:pt idx="10445">
                  <c:v>15.131768925879683</c:v>
                </c:pt>
                <c:pt idx="10446">
                  <c:v>256.93013545193691</c:v>
                </c:pt>
                <c:pt idx="10447">
                  <c:v>31.529164591931821</c:v>
                </c:pt>
                <c:pt idx="10448">
                  <c:v>12.093966267654119</c:v>
                </c:pt>
                <c:pt idx="10449">
                  <c:v>39.460812084046694</c:v>
                </c:pt>
                <c:pt idx="10450">
                  <c:v>26.261808394311799</c:v>
                </c:pt>
                <c:pt idx="10451">
                  <c:v>9.1158134741786796</c:v>
                </c:pt>
                <c:pt idx="10452">
                  <c:v>18.768773867557535</c:v>
                </c:pt>
                <c:pt idx="10453">
                  <c:v>260.12753184904881</c:v>
                </c:pt>
                <c:pt idx="10454">
                  <c:v>4.8512232049495729</c:v>
                </c:pt>
                <c:pt idx="10455">
                  <c:v>12.837230297007457</c:v>
                </c:pt>
                <c:pt idx="10456">
                  <c:v>259.13536405446905</c:v>
                </c:pt>
                <c:pt idx="10457">
                  <c:v>260.93486201133868</c:v>
                </c:pt>
                <c:pt idx="10458">
                  <c:v>273.89413483020218</c:v>
                </c:pt>
                <c:pt idx="10459">
                  <c:v>48.964190886200015</c:v>
                </c:pt>
                <c:pt idx="10460">
                  <c:v>237.5221490176832</c:v>
                </c:pt>
                <c:pt idx="10461">
                  <c:v>42.646019890991724</c:v>
                </c:pt>
                <c:pt idx="10462">
                  <c:v>259.73760458240713</c:v>
                </c:pt>
                <c:pt idx="10463">
                  <c:v>40.793698014862407</c:v>
                </c:pt>
                <c:pt idx="10464">
                  <c:v>54.515226946775812</c:v>
                </c:pt>
                <c:pt idx="10465">
                  <c:v>31.885792685498668</c:v>
                </c:pt>
                <c:pt idx="10466">
                  <c:v>267.22173599147578</c:v>
                </c:pt>
                <c:pt idx="10467">
                  <c:v>266.62432569818844</c:v>
                </c:pt>
                <c:pt idx="10468">
                  <c:v>24.848829164070867</c:v>
                </c:pt>
                <c:pt idx="10469">
                  <c:v>243.81405494787921</c:v>
                </c:pt>
                <c:pt idx="10470">
                  <c:v>54.892226515217118</c:v>
                </c:pt>
                <c:pt idx="10471">
                  <c:v>56.593734562569779</c:v>
                </c:pt>
                <c:pt idx="10472">
                  <c:v>139.57094604292652</c:v>
                </c:pt>
                <c:pt idx="10473">
                  <c:v>58.756980313030063</c:v>
                </c:pt>
                <c:pt idx="10474">
                  <c:v>5.640187890025917</c:v>
                </c:pt>
                <c:pt idx="10475">
                  <c:v>33.510243734863138</c:v>
                </c:pt>
                <c:pt idx="10476">
                  <c:v>21.099331676828314</c:v>
                </c:pt>
                <c:pt idx="10477">
                  <c:v>19.459502311785336</c:v>
                </c:pt>
                <c:pt idx="10478">
                  <c:v>257.60245608798658</c:v>
                </c:pt>
                <c:pt idx="10479">
                  <c:v>247.85774860871354</c:v>
                </c:pt>
                <c:pt idx="10480">
                  <c:v>248.41087558572363</c:v>
                </c:pt>
                <c:pt idx="10481">
                  <c:v>29.392131533345619</c:v>
                </c:pt>
                <c:pt idx="10482">
                  <c:v>45.141013465713918</c:v>
                </c:pt>
                <c:pt idx="10483">
                  <c:v>31.231543478533411</c:v>
                </c:pt>
                <c:pt idx="10484">
                  <c:v>20.164885087196026</c:v>
                </c:pt>
                <c:pt idx="10485">
                  <c:v>131.20343637806465</c:v>
                </c:pt>
                <c:pt idx="10486">
                  <c:v>17.366214315205077</c:v>
                </c:pt>
                <c:pt idx="10487">
                  <c:v>16.611986073512696</c:v>
                </c:pt>
                <c:pt idx="10488">
                  <c:v>34.342037004130617</c:v>
                </c:pt>
                <c:pt idx="10489">
                  <c:v>14.925874190698732</c:v>
                </c:pt>
                <c:pt idx="10490">
                  <c:v>263.8614449762207</c:v>
                </c:pt>
                <c:pt idx="10491">
                  <c:v>22.274404961935346</c:v>
                </c:pt>
                <c:pt idx="10492">
                  <c:v>15.059394891604994</c:v>
                </c:pt>
                <c:pt idx="10493">
                  <c:v>248.54532213499252</c:v>
                </c:pt>
                <c:pt idx="10494">
                  <c:v>240.7729823060663</c:v>
                </c:pt>
                <c:pt idx="10495">
                  <c:v>10.352752441954403</c:v>
                </c:pt>
                <c:pt idx="10496">
                  <c:v>253.86277778186729</c:v>
                </c:pt>
                <c:pt idx="10497">
                  <c:v>257.44887181656344</c:v>
                </c:pt>
                <c:pt idx="10498">
                  <c:v>161.3132263208791</c:v>
                </c:pt>
                <c:pt idx="10499">
                  <c:v>18.124577921969227</c:v>
                </c:pt>
                <c:pt idx="10500">
                  <c:v>274.85929784350446</c:v>
                </c:pt>
                <c:pt idx="10501">
                  <c:v>39.591626102446952</c:v>
                </c:pt>
                <c:pt idx="10502">
                  <c:v>33.820331587575396</c:v>
                </c:pt>
                <c:pt idx="10503">
                  <c:v>14.974200059434663</c:v>
                </c:pt>
                <c:pt idx="10504">
                  <c:v>39.956176546556776</c:v>
                </c:pt>
                <c:pt idx="10505">
                  <c:v>20.125203048062456</c:v>
                </c:pt>
                <c:pt idx="10506">
                  <c:v>34.117888161224919</c:v>
                </c:pt>
                <c:pt idx="10507">
                  <c:v>40.000026931915272</c:v>
                </c:pt>
                <c:pt idx="10508">
                  <c:v>32.29742114299755</c:v>
                </c:pt>
                <c:pt idx="10509">
                  <c:v>143.55927865082828</c:v>
                </c:pt>
                <c:pt idx="10510">
                  <c:v>165.95967187018249</c:v>
                </c:pt>
                <c:pt idx="10511">
                  <c:v>154.70865471247177</c:v>
                </c:pt>
                <c:pt idx="10512">
                  <c:v>16.454144152734351</c:v>
                </c:pt>
                <c:pt idx="10513">
                  <c:v>246.12474375991746</c:v>
                </c:pt>
                <c:pt idx="10514">
                  <c:v>26.51301920038237</c:v>
                </c:pt>
                <c:pt idx="10515">
                  <c:v>31.85102630076512</c:v>
                </c:pt>
                <c:pt idx="10516">
                  <c:v>42.004619298542785</c:v>
                </c:pt>
                <c:pt idx="10517">
                  <c:v>28.432848630784068</c:v>
                </c:pt>
                <c:pt idx="10518">
                  <c:v>47.91854207317779</c:v>
                </c:pt>
                <c:pt idx="10519">
                  <c:v>11.286699032630491</c:v>
                </c:pt>
                <c:pt idx="10520">
                  <c:v>39.677793473736024</c:v>
                </c:pt>
                <c:pt idx="10521">
                  <c:v>14.128162908252024</c:v>
                </c:pt>
                <c:pt idx="10522">
                  <c:v>28.869456468331382</c:v>
                </c:pt>
                <c:pt idx="10523">
                  <c:v>42.000488735973136</c:v>
                </c:pt>
                <c:pt idx="10524">
                  <c:v>26.976444741890226</c:v>
                </c:pt>
                <c:pt idx="10525">
                  <c:v>13.231611684377278</c:v>
                </c:pt>
                <c:pt idx="10526">
                  <c:v>7.5234620536985624</c:v>
                </c:pt>
                <c:pt idx="10527">
                  <c:v>32.503342938258058</c:v>
                </c:pt>
                <c:pt idx="10528">
                  <c:v>15.79543363265717</c:v>
                </c:pt>
                <c:pt idx="10529">
                  <c:v>20.231873972089623</c:v>
                </c:pt>
                <c:pt idx="10530">
                  <c:v>22.641340773420236</c:v>
                </c:pt>
                <c:pt idx="10531">
                  <c:v>23.97519722674669</c:v>
                </c:pt>
                <c:pt idx="10532">
                  <c:v>41.589093000186281</c:v>
                </c:pt>
                <c:pt idx="10533">
                  <c:v>145.91615225688977</c:v>
                </c:pt>
                <c:pt idx="10534">
                  <c:v>23.40461997941231</c:v>
                </c:pt>
                <c:pt idx="10535">
                  <c:v>33.363368882802348</c:v>
                </c:pt>
                <c:pt idx="10536">
                  <c:v>38.056322409731102</c:v>
                </c:pt>
                <c:pt idx="10537">
                  <c:v>53.59465167193661</c:v>
                </c:pt>
                <c:pt idx="10538">
                  <c:v>144.46718465226891</c:v>
                </c:pt>
                <c:pt idx="10539">
                  <c:v>20.601637773191815</c:v>
                </c:pt>
                <c:pt idx="10540">
                  <c:v>81.856753576427053</c:v>
                </c:pt>
                <c:pt idx="10541">
                  <c:v>15.119797889955111</c:v>
                </c:pt>
                <c:pt idx="10542">
                  <c:v>31.158214935093998</c:v>
                </c:pt>
                <c:pt idx="10543">
                  <c:v>272.4405173580534</c:v>
                </c:pt>
                <c:pt idx="10544">
                  <c:v>259.46882332246685</c:v>
                </c:pt>
                <c:pt idx="10545">
                  <c:v>19.906452692395632</c:v>
                </c:pt>
                <c:pt idx="10546">
                  <c:v>243.77173110316625</c:v>
                </c:pt>
                <c:pt idx="10547">
                  <c:v>30.890245503435249</c:v>
                </c:pt>
                <c:pt idx="10548">
                  <c:v>267.95616918812516</c:v>
                </c:pt>
                <c:pt idx="10549">
                  <c:v>22.531369420368801</c:v>
                </c:pt>
                <c:pt idx="10550">
                  <c:v>32.370878157593047</c:v>
                </c:pt>
                <c:pt idx="10551">
                  <c:v>253.69488444038853</c:v>
                </c:pt>
                <c:pt idx="10552">
                  <c:v>29.219933621154361</c:v>
                </c:pt>
                <c:pt idx="10553">
                  <c:v>37.963603994886427</c:v>
                </c:pt>
                <c:pt idx="10554">
                  <c:v>261.38093123637736</c:v>
                </c:pt>
                <c:pt idx="10555">
                  <c:v>29.65852535475597</c:v>
                </c:pt>
                <c:pt idx="10556">
                  <c:v>23.105302874677939</c:v>
                </c:pt>
                <c:pt idx="10557">
                  <c:v>35.239682261149525</c:v>
                </c:pt>
                <c:pt idx="10558">
                  <c:v>6.8321105481541942</c:v>
                </c:pt>
                <c:pt idx="10559">
                  <c:v>38.07760498691718</c:v>
                </c:pt>
                <c:pt idx="10560">
                  <c:v>21.766010322712663</c:v>
                </c:pt>
                <c:pt idx="10561">
                  <c:v>20.224372071344465</c:v>
                </c:pt>
                <c:pt idx="10562">
                  <c:v>18.310793305773711</c:v>
                </c:pt>
                <c:pt idx="10563">
                  <c:v>27.238447323096644</c:v>
                </c:pt>
                <c:pt idx="10564">
                  <c:v>18.400828131741044</c:v>
                </c:pt>
                <c:pt idx="10565">
                  <c:v>153.10905506555883</c:v>
                </c:pt>
                <c:pt idx="10566">
                  <c:v>61.125245209976491</c:v>
                </c:pt>
                <c:pt idx="10567">
                  <c:v>27.606482587899897</c:v>
                </c:pt>
                <c:pt idx="10568">
                  <c:v>257.11047894296502</c:v>
                </c:pt>
                <c:pt idx="10569">
                  <c:v>34.263614481862135</c:v>
                </c:pt>
                <c:pt idx="10570">
                  <c:v>23.173390565966962</c:v>
                </c:pt>
                <c:pt idx="10571">
                  <c:v>25.10881075120227</c:v>
                </c:pt>
                <c:pt idx="10572">
                  <c:v>61.546033619975262</c:v>
                </c:pt>
                <c:pt idx="10573">
                  <c:v>59.557842522666952</c:v>
                </c:pt>
                <c:pt idx="10574">
                  <c:v>23.172986609702935</c:v>
                </c:pt>
                <c:pt idx="10575">
                  <c:v>30.022017350578245</c:v>
                </c:pt>
                <c:pt idx="10576">
                  <c:v>263.98662048439195</c:v>
                </c:pt>
                <c:pt idx="10577">
                  <c:v>24.22852141950105</c:v>
                </c:pt>
                <c:pt idx="10578">
                  <c:v>29.286886887818508</c:v>
                </c:pt>
                <c:pt idx="10579">
                  <c:v>18.935835971244305</c:v>
                </c:pt>
                <c:pt idx="10580">
                  <c:v>23.869298050364165</c:v>
                </c:pt>
                <c:pt idx="10581">
                  <c:v>18.020746110604968</c:v>
                </c:pt>
                <c:pt idx="10582">
                  <c:v>36.691351596556103</c:v>
                </c:pt>
                <c:pt idx="10583">
                  <c:v>12.790735846975391</c:v>
                </c:pt>
                <c:pt idx="10584">
                  <c:v>46.588277325345643</c:v>
                </c:pt>
                <c:pt idx="10585">
                  <c:v>31.56905258090319</c:v>
                </c:pt>
                <c:pt idx="10586">
                  <c:v>261.14512073305104</c:v>
                </c:pt>
                <c:pt idx="10587">
                  <c:v>17.644425784907558</c:v>
                </c:pt>
                <c:pt idx="10588">
                  <c:v>25.022302201793607</c:v>
                </c:pt>
                <c:pt idx="10589">
                  <c:v>20.303875894202911</c:v>
                </c:pt>
                <c:pt idx="10590">
                  <c:v>261.72147405106682</c:v>
                </c:pt>
                <c:pt idx="10591">
                  <c:v>55.504084147183825</c:v>
                </c:pt>
                <c:pt idx="10592">
                  <c:v>140.8541439834874</c:v>
                </c:pt>
                <c:pt idx="10593">
                  <c:v>265.83335390330257</c:v>
                </c:pt>
                <c:pt idx="10594">
                  <c:v>44.064166978675793</c:v>
                </c:pt>
                <c:pt idx="10595">
                  <c:v>27.36685752040561</c:v>
                </c:pt>
                <c:pt idx="10596">
                  <c:v>144.42684925402125</c:v>
                </c:pt>
                <c:pt idx="10597">
                  <c:v>29.219722507888296</c:v>
                </c:pt>
                <c:pt idx="10598">
                  <c:v>253.16486743724124</c:v>
                </c:pt>
                <c:pt idx="10599">
                  <c:v>268.01812620024231</c:v>
                </c:pt>
                <c:pt idx="10600">
                  <c:v>29.152806183688462</c:v>
                </c:pt>
                <c:pt idx="10601">
                  <c:v>28.076003996675556</c:v>
                </c:pt>
                <c:pt idx="10602">
                  <c:v>20.512679643508246</c:v>
                </c:pt>
                <c:pt idx="10603">
                  <c:v>57.521170096511469</c:v>
                </c:pt>
                <c:pt idx="10604">
                  <c:v>24.044297548649727</c:v>
                </c:pt>
                <c:pt idx="10605">
                  <c:v>15.687228777185142</c:v>
                </c:pt>
                <c:pt idx="10606">
                  <c:v>154.58135708399536</c:v>
                </c:pt>
                <c:pt idx="10607">
                  <c:v>22.513366428562456</c:v>
                </c:pt>
                <c:pt idx="10608">
                  <c:v>30.794842714989514</c:v>
                </c:pt>
                <c:pt idx="10609">
                  <c:v>33.961893453902569</c:v>
                </c:pt>
                <c:pt idx="10610">
                  <c:v>25.731097250539683</c:v>
                </c:pt>
                <c:pt idx="10611">
                  <c:v>15.659837972240481</c:v>
                </c:pt>
                <c:pt idx="10612">
                  <c:v>18.22342569450689</c:v>
                </c:pt>
                <c:pt idx="10613">
                  <c:v>40.20809916806904</c:v>
                </c:pt>
                <c:pt idx="10614">
                  <c:v>26.055936169389668</c:v>
                </c:pt>
                <c:pt idx="10615">
                  <c:v>20.894965671448972</c:v>
                </c:pt>
                <c:pt idx="10616">
                  <c:v>30.575199209016901</c:v>
                </c:pt>
                <c:pt idx="10617">
                  <c:v>22.659604213031137</c:v>
                </c:pt>
                <c:pt idx="10618">
                  <c:v>262.00708335460598</c:v>
                </c:pt>
                <c:pt idx="10619">
                  <c:v>19.311581193855528</c:v>
                </c:pt>
                <c:pt idx="10620">
                  <c:v>22.623315651969456</c:v>
                </c:pt>
                <c:pt idx="10621">
                  <c:v>16.707604390732115</c:v>
                </c:pt>
                <c:pt idx="10622">
                  <c:v>14.561140129135625</c:v>
                </c:pt>
                <c:pt idx="10623">
                  <c:v>25.746298148482943</c:v>
                </c:pt>
                <c:pt idx="10624">
                  <c:v>3.4662009863622671</c:v>
                </c:pt>
                <c:pt idx="10625">
                  <c:v>231.26011489803366</c:v>
                </c:pt>
                <c:pt idx="10626">
                  <c:v>25.687844476927957</c:v>
                </c:pt>
                <c:pt idx="10627">
                  <c:v>19.595102503103856</c:v>
                </c:pt>
                <c:pt idx="10628">
                  <c:v>31.577916168803554</c:v>
                </c:pt>
                <c:pt idx="10629">
                  <c:v>24.693476182277632</c:v>
                </c:pt>
                <c:pt idx="10630">
                  <c:v>250.52109744057026</c:v>
                </c:pt>
                <c:pt idx="10631">
                  <c:v>36.35592368426785</c:v>
                </c:pt>
                <c:pt idx="10632">
                  <c:v>52.142876177960439</c:v>
                </c:pt>
                <c:pt idx="10633">
                  <c:v>13.027534574924509</c:v>
                </c:pt>
                <c:pt idx="10634">
                  <c:v>16.601343397894226</c:v>
                </c:pt>
                <c:pt idx="10635">
                  <c:v>21.864074540516306</c:v>
                </c:pt>
                <c:pt idx="10636">
                  <c:v>40.670833792673932</c:v>
                </c:pt>
                <c:pt idx="10637">
                  <c:v>32.197601215442852</c:v>
                </c:pt>
                <c:pt idx="10638">
                  <c:v>45.377678623884165</c:v>
                </c:pt>
                <c:pt idx="10639">
                  <c:v>259.59521343620008</c:v>
                </c:pt>
                <c:pt idx="10640">
                  <c:v>139.93784699471647</c:v>
                </c:pt>
                <c:pt idx="10641">
                  <c:v>23.221862683815949</c:v>
                </c:pt>
                <c:pt idx="10642">
                  <c:v>275.42425844960263</c:v>
                </c:pt>
                <c:pt idx="10643">
                  <c:v>263.29224105109063</c:v>
                </c:pt>
                <c:pt idx="10644">
                  <c:v>27.372142600073524</c:v>
                </c:pt>
                <c:pt idx="10645">
                  <c:v>26.596441841992259</c:v>
                </c:pt>
                <c:pt idx="10646">
                  <c:v>21.327687781258636</c:v>
                </c:pt>
                <c:pt idx="10647">
                  <c:v>17.93768208833524</c:v>
                </c:pt>
                <c:pt idx="10648">
                  <c:v>157.56984267078965</c:v>
                </c:pt>
                <c:pt idx="10649">
                  <c:v>29.959882795386573</c:v>
                </c:pt>
                <c:pt idx="10650">
                  <c:v>143.74838945494264</c:v>
                </c:pt>
                <c:pt idx="10651">
                  <c:v>283.24259196387823</c:v>
                </c:pt>
                <c:pt idx="10652">
                  <c:v>63.98647613252669</c:v>
                </c:pt>
                <c:pt idx="10653">
                  <c:v>251.77882638191412</c:v>
                </c:pt>
                <c:pt idx="10654">
                  <c:v>270.70295646821847</c:v>
                </c:pt>
                <c:pt idx="10655">
                  <c:v>10.06465138227254</c:v>
                </c:pt>
                <c:pt idx="10656">
                  <c:v>36.050056598649775</c:v>
                </c:pt>
                <c:pt idx="10657">
                  <c:v>38.850113837141294</c:v>
                </c:pt>
                <c:pt idx="10658">
                  <c:v>21.403042333235753</c:v>
                </c:pt>
                <c:pt idx="10659">
                  <c:v>24.942879930023977</c:v>
                </c:pt>
                <c:pt idx="10660">
                  <c:v>155.36866047563001</c:v>
                </c:pt>
                <c:pt idx="10661">
                  <c:v>27.080279560886467</c:v>
                </c:pt>
                <c:pt idx="10662">
                  <c:v>240.53820481460528</c:v>
                </c:pt>
                <c:pt idx="10663">
                  <c:v>261.63457404446297</c:v>
                </c:pt>
                <c:pt idx="10664">
                  <c:v>250.47443635663751</c:v>
                </c:pt>
                <c:pt idx="10665">
                  <c:v>21.508849287844996</c:v>
                </c:pt>
                <c:pt idx="10666">
                  <c:v>4.246466955287687</c:v>
                </c:pt>
                <c:pt idx="10667">
                  <c:v>41.887393190692777</c:v>
                </c:pt>
                <c:pt idx="10668">
                  <c:v>33.034198577869262</c:v>
                </c:pt>
                <c:pt idx="10669">
                  <c:v>4.0588642340699153</c:v>
                </c:pt>
                <c:pt idx="10670">
                  <c:v>39.860268771764957</c:v>
                </c:pt>
                <c:pt idx="10671">
                  <c:v>29.97786558763946</c:v>
                </c:pt>
                <c:pt idx="10672">
                  <c:v>5.3979966368416825</c:v>
                </c:pt>
                <c:pt idx="10673">
                  <c:v>41.069704377945413</c:v>
                </c:pt>
                <c:pt idx="10674">
                  <c:v>15.48541759955747</c:v>
                </c:pt>
                <c:pt idx="10675">
                  <c:v>11.028835022967243</c:v>
                </c:pt>
                <c:pt idx="10676">
                  <c:v>269.05401851552006</c:v>
                </c:pt>
                <c:pt idx="10677">
                  <c:v>22.067506874156805</c:v>
                </c:pt>
                <c:pt idx="10678">
                  <c:v>33.552798301968338</c:v>
                </c:pt>
                <c:pt idx="10679">
                  <c:v>59.262331851294483</c:v>
                </c:pt>
                <c:pt idx="10680">
                  <c:v>156.88746488312933</c:v>
                </c:pt>
                <c:pt idx="10681">
                  <c:v>35.332266403696437</c:v>
                </c:pt>
                <c:pt idx="10682">
                  <c:v>63.913338440049607</c:v>
                </c:pt>
                <c:pt idx="10683">
                  <c:v>265.88102902430461</c:v>
                </c:pt>
                <c:pt idx="10684">
                  <c:v>10.029728657088732</c:v>
                </c:pt>
                <c:pt idx="10685">
                  <c:v>152.56003017472676</c:v>
                </c:pt>
                <c:pt idx="10686">
                  <c:v>10.069616755659018</c:v>
                </c:pt>
                <c:pt idx="10687">
                  <c:v>23.257793991690427</c:v>
                </c:pt>
                <c:pt idx="10688">
                  <c:v>14.860903387787335</c:v>
                </c:pt>
                <c:pt idx="10689">
                  <c:v>281.87458168558533</c:v>
                </c:pt>
                <c:pt idx="10690">
                  <c:v>0.14763488430546445</c:v>
                </c:pt>
                <c:pt idx="10691">
                  <c:v>259.82478272059285</c:v>
                </c:pt>
                <c:pt idx="10692">
                  <c:v>17.09944809228104</c:v>
                </c:pt>
                <c:pt idx="10693">
                  <c:v>29.906506824475724</c:v>
                </c:pt>
                <c:pt idx="10694">
                  <c:v>38.015254592528265</c:v>
                </c:pt>
                <c:pt idx="10695">
                  <c:v>33.747472174309962</c:v>
                </c:pt>
                <c:pt idx="10696">
                  <c:v>39.469354466328504</c:v>
                </c:pt>
                <c:pt idx="10697">
                  <c:v>14.479684151631512</c:v>
                </c:pt>
                <c:pt idx="10698">
                  <c:v>32.257745735836046</c:v>
                </c:pt>
                <c:pt idx="10699">
                  <c:v>11.036791710106863</c:v>
                </c:pt>
                <c:pt idx="10700">
                  <c:v>23.809363237612764</c:v>
                </c:pt>
                <c:pt idx="10701">
                  <c:v>26.946379683115659</c:v>
                </c:pt>
                <c:pt idx="10702">
                  <c:v>254.10327289493284</c:v>
                </c:pt>
                <c:pt idx="10703">
                  <c:v>66.644301631631734</c:v>
                </c:pt>
                <c:pt idx="10704">
                  <c:v>37.089953119467509</c:v>
                </c:pt>
                <c:pt idx="10705">
                  <c:v>15.585734573169628</c:v>
                </c:pt>
                <c:pt idx="10706">
                  <c:v>12.459262287664918</c:v>
                </c:pt>
                <c:pt idx="10707">
                  <c:v>41.389055881051306</c:v>
                </c:pt>
                <c:pt idx="10708">
                  <c:v>26.856266578928548</c:v>
                </c:pt>
                <c:pt idx="10709">
                  <c:v>17.691305439334123</c:v>
                </c:pt>
                <c:pt idx="10710">
                  <c:v>18.65167416551985</c:v>
                </c:pt>
                <c:pt idx="10711">
                  <c:v>26.91359787105133</c:v>
                </c:pt>
                <c:pt idx="10712">
                  <c:v>30.55738818669488</c:v>
                </c:pt>
                <c:pt idx="10713">
                  <c:v>4.7085106254556841</c:v>
                </c:pt>
                <c:pt idx="10714">
                  <c:v>271.00104817917446</c:v>
                </c:pt>
                <c:pt idx="10715">
                  <c:v>163.09891539944329</c:v>
                </c:pt>
                <c:pt idx="10716">
                  <c:v>28.203276595260093</c:v>
                </c:pt>
                <c:pt idx="10717">
                  <c:v>28.785160418014474</c:v>
                </c:pt>
                <c:pt idx="10718">
                  <c:v>11.983358991902012</c:v>
                </c:pt>
                <c:pt idx="10719">
                  <c:v>15.603021322008782</c:v>
                </c:pt>
                <c:pt idx="10720">
                  <c:v>20.251863323886923</c:v>
                </c:pt>
                <c:pt idx="10721">
                  <c:v>18.165772425828536</c:v>
                </c:pt>
                <c:pt idx="10722">
                  <c:v>34.720863628374666</c:v>
                </c:pt>
                <c:pt idx="10723">
                  <c:v>268.98246191007024</c:v>
                </c:pt>
                <c:pt idx="10724">
                  <c:v>39.53844255261366</c:v>
                </c:pt>
                <c:pt idx="10725">
                  <c:v>28.187961276548148</c:v>
                </c:pt>
                <c:pt idx="10726">
                  <c:v>23.641184905011261</c:v>
                </c:pt>
                <c:pt idx="10727">
                  <c:v>254.18247043256846</c:v>
                </c:pt>
                <c:pt idx="10728">
                  <c:v>23.930103828378556</c:v>
                </c:pt>
                <c:pt idx="10729">
                  <c:v>160.73684500152171</c:v>
                </c:pt>
                <c:pt idx="10730">
                  <c:v>31.037181547546073</c:v>
                </c:pt>
                <c:pt idx="10731">
                  <c:v>37.901428060134606</c:v>
                </c:pt>
                <c:pt idx="10732">
                  <c:v>31.965467890713047</c:v>
                </c:pt>
                <c:pt idx="10733">
                  <c:v>29.845365477468121</c:v>
                </c:pt>
                <c:pt idx="10734">
                  <c:v>17.1175471373991</c:v>
                </c:pt>
                <c:pt idx="10735">
                  <c:v>17.170742946782376</c:v>
                </c:pt>
                <c:pt idx="10736">
                  <c:v>45.547155986436238</c:v>
                </c:pt>
                <c:pt idx="10737">
                  <c:v>34.754381695136935</c:v>
                </c:pt>
                <c:pt idx="10738">
                  <c:v>31.177603568185805</c:v>
                </c:pt>
                <c:pt idx="10739">
                  <c:v>30.844296079358447</c:v>
                </c:pt>
                <c:pt idx="10740">
                  <c:v>19.204766130481985</c:v>
                </c:pt>
                <c:pt idx="10741">
                  <c:v>48.697109600784259</c:v>
                </c:pt>
                <c:pt idx="10742">
                  <c:v>51.87782128480076</c:v>
                </c:pt>
                <c:pt idx="10743">
                  <c:v>70.237155867523256</c:v>
                </c:pt>
                <c:pt idx="10744">
                  <c:v>57.614598855047525</c:v>
                </c:pt>
                <c:pt idx="10745">
                  <c:v>267.12403698248431</c:v>
                </c:pt>
                <c:pt idx="10746">
                  <c:v>256.60202817784568</c:v>
                </c:pt>
                <c:pt idx="10747">
                  <c:v>252.12045690001642</c:v>
                </c:pt>
                <c:pt idx="10748">
                  <c:v>38.926517277785436</c:v>
                </c:pt>
                <c:pt idx="10749">
                  <c:v>28.863175433222509</c:v>
                </c:pt>
                <c:pt idx="10750">
                  <c:v>240.59837062339997</c:v>
                </c:pt>
                <c:pt idx="10751">
                  <c:v>26.240032485021359</c:v>
                </c:pt>
                <c:pt idx="10752">
                  <c:v>39.253208961541517</c:v>
                </c:pt>
                <c:pt idx="10753">
                  <c:v>23.740565234829397</c:v>
                </c:pt>
                <c:pt idx="10754">
                  <c:v>25.124621304679266</c:v>
                </c:pt>
                <c:pt idx="10755">
                  <c:v>7.2387393477992923</c:v>
                </c:pt>
                <c:pt idx="10756">
                  <c:v>35.753397603836035</c:v>
                </c:pt>
                <c:pt idx="10757">
                  <c:v>20.558214570367756</c:v>
                </c:pt>
                <c:pt idx="10758">
                  <c:v>20.712767643648704</c:v>
                </c:pt>
                <c:pt idx="10759">
                  <c:v>33.124883063176057</c:v>
                </c:pt>
                <c:pt idx="10760">
                  <c:v>71.639330528695609</c:v>
                </c:pt>
                <c:pt idx="10761">
                  <c:v>65.16037983679017</c:v>
                </c:pt>
                <c:pt idx="10762">
                  <c:v>267.32795237992934</c:v>
                </c:pt>
                <c:pt idx="10763">
                  <c:v>39.912440020219016</c:v>
                </c:pt>
                <c:pt idx="10764">
                  <c:v>26.467403700524383</c:v>
                </c:pt>
                <c:pt idx="10765">
                  <c:v>135.19553324552552</c:v>
                </c:pt>
                <c:pt idx="10766">
                  <c:v>25.267469618342659</c:v>
                </c:pt>
                <c:pt idx="10767">
                  <c:v>270.35912131269231</c:v>
                </c:pt>
                <c:pt idx="10768">
                  <c:v>139.49034866767073</c:v>
                </c:pt>
                <c:pt idx="10769">
                  <c:v>17.410024636462989</c:v>
                </c:pt>
                <c:pt idx="10770">
                  <c:v>38.666398178930152</c:v>
                </c:pt>
                <c:pt idx="10771">
                  <c:v>275.58164952637537</c:v>
                </c:pt>
                <c:pt idx="10772">
                  <c:v>250.60874114827726</c:v>
                </c:pt>
                <c:pt idx="10773">
                  <c:v>33.993635389716601</c:v>
                </c:pt>
                <c:pt idx="10774">
                  <c:v>24.754746970838426</c:v>
                </c:pt>
                <c:pt idx="10775">
                  <c:v>256.4381479151038</c:v>
                </c:pt>
                <c:pt idx="10776">
                  <c:v>48.936919998586959</c:v>
                </c:pt>
                <c:pt idx="10777">
                  <c:v>23.67926639369059</c:v>
                </c:pt>
                <c:pt idx="10778">
                  <c:v>276.479084417688</c:v>
                </c:pt>
                <c:pt idx="10779">
                  <c:v>24.2499671422615</c:v>
                </c:pt>
                <c:pt idx="10780">
                  <c:v>28.854511210059929</c:v>
                </c:pt>
                <c:pt idx="10781">
                  <c:v>48.684121375011053</c:v>
                </c:pt>
                <c:pt idx="10782">
                  <c:v>16.565921200375861</c:v>
                </c:pt>
                <c:pt idx="10783">
                  <c:v>145.0678908902336</c:v>
                </c:pt>
                <c:pt idx="10784">
                  <c:v>34.936141684783493</c:v>
                </c:pt>
                <c:pt idx="10785">
                  <c:v>21.679812042469948</c:v>
                </c:pt>
                <c:pt idx="10786">
                  <c:v>159.38148001742192</c:v>
                </c:pt>
                <c:pt idx="10787">
                  <c:v>11.826157381490841</c:v>
                </c:pt>
                <c:pt idx="10788">
                  <c:v>26.540709998341434</c:v>
                </c:pt>
                <c:pt idx="10789">
                  <c:v>29.110233398914353</c:v>
                </c:pt>
                <c:pt idx="10790">
                  <c:v>28.831280702797503</c:v>
                </c:pt>
                <c:pt idx="10791">
                  <c:v>11.959795838437772</c:v>
                </c:pt>
                <c:pt idx="10792">
                  <c:v>13.256589946355509</c:v>
                </c:pt>
                <c:pt idx="10793">
                  <c:v>37.592250086741231</c:v>
                </c:pt>
                <c:pt idx="10794">
                  <c:v>35.794430647788637</c:v>
                </c:pt>
                <c:pt idx="10795">
                  <c:v>22.23740744856142</c:v>
                </c:pt>
                <c:pt idx="10796">
                  <c:v>246.21888227371517</c:v>
                </c:pt>
                <c:pt idx="10797">
                  <c:v>9.4070409002056756</c:v>
                </c:pt>
                <c:pt idx="10798">
                  <c:v>37.791148039925936</c:v>
                </c:pt>
                <c:pt idx="10799">
                  <c:v>26.042966445804431</c:v>
                </c:pt>
                <c:pt idx="10800">
                  <c:v>258.74505953138288</c:v>
                </c:pt>
                <c:pt idx="10801">
                  <c:v>264.83983500676703</c:v>
                </c:pt>
                <c:pt idx="10802">
                  <c:v>21.96055986552539</c:v>
                </c:pt>
                <c:pt idx="10803">
                  <c:v>39.258707044037735</c:v>
                </c:pt>
                <c:pt idx="10804">
                  <c:v>35.787693720167809</c:v>
                </c:pt>
                <c:pt idx="10805">
                  <c:v>30.393124791486997</c:v>
                </c:pt>
                <c:pt idx="10806">
                  <c:v>263.48321314903075</c:v>
                </c:pt>
                <c:pt idx="10807">
                  <c:v>15.055148405905953</c:v>
                </c:pt>
                <c:pt idx="10808">
                  <c:v>270.26282104221769</c:v>
                </c:pt>
                <c:pt idx="10809">
                  <c:v>31.92366362461954</c:v>
                </c:pt>
                <c:pt idx="10810">
                  <c:v>40.521604657901413</c:v>
                </c:pt>
                <c:pt idx="10811">
                  <c:v>249.89556370184764</c:v>
                </c:pt>
                <c:pt idx="10812">
                  <c:v>34.560441799921612</c:v>
                </c:pt>
                <c:pt idx="10813">
                  <c:v>148.46898751428034</c:v>
                </c:pt>
                <c:pt idx="10814">
                  <c:v>28.394867457421419</c:v>
                </c:pt>
                <c:pt idx="10815">
                  <c:v>50.261289154750031</c:v>
                </c:pt>
                <c:pt idx="10816">
                  <c:v>28.966068947602341</c:v>
                </c:pt>
                <c:pt idx="10817">
                  <c:v>244.23393130104185</c:v>
                </c:pt>
                <c:pt idx="10818">
                  <c:v>27.227689247116857</c:v>
                </c:pt>
                <c:pt idx="10819">
                  <c:v>20.685368199271544</c:v>
                </c:pt>
                <c:pt idx="10820">
                  <c:v>22.282470448540842</c:v>
                </c:pt>
                <c:pt idx="10821">
                  <c:v>14.475945243764778</c:v>
                </c:pt>
                <c:pt idx="10822">
                  <c:v>16.349187481940547</c:v>
                </c:pt>
                <c:pt idx="10823">
                  <c:v>260.24579464146893</c:v>
                </c:pt>
                <c:pt idx="10824">
                  <c:v>253.17524520419062</c:v>
                </c:pt>
                <c:pt idx="10825">
                  <c:v>23.490868509551422</c:v>
                </c:pt>
                <c:pt idx="10826">
                  <c:v>11.887051890808424</c:v>
                </c:pt>
                <c:pt idx="10827">
                  <c:v>272.18083148370584</c:v>
                </c:pt>
                <c:pt idx="10828">
                  <c:v>13.816558064492012</c:v>
                </c:pt>
                <c:pt idx="10829">
                  <c:v>34.255624415341366</c:v>
                </c:pt>
                <c:pt idx="10830">
                  <c:v>38.461750621881237</c:v>
                </c:pt>
                <c:pt idx="10831">
                  <c:v>29.341477079985161</c:v>
                </c:pt>
                <c:pt idx="10832">
                  <c:v>20.735775276952346</c:v>
                </c:pt>
                <c:pt idx="10833">
                  <c:v>260.51154022676144</c:v>
                </c:pt>
                <c:pt idx="10834">
                  <c:v>8.9305175209214092</c:v>
                </c:pt>
                <c:pt idx="10835">
                  <c:v>28.536992818760233</c:v>
                </c:pt>
                <c:pt idx="10836">
                  <c:v>19.166733325364657</c:v>
                </c:pt>
                <c:pt idx="10837">
                  <c:v>138.05276595587321</c:v>
                </c:pt>
                <c:pt idx="10838">
                  <c:v>16.141585834404989</c:v>
                </c:pt>
                <c:pt idx="10839">
                  <c:v>243.53831198421241</c:v>
                </c:pt>
                <c:pt idx="10840">
                  <c:v>135.36195257689982</c:v>
                </c:pt>
                <c:pt idx="10841">
                  <c:v>51.941471755522244</c:v>
                </c:pt>
                <c:pt idx="10842">
                  <c:v>22.316631292618204</c:v>
                </c:pt>
                <c:pt idx="10843">
                  <c:v>27.733244732279925</c:v>
                </c:pt>
                <c:pt idx="10844">
                  <c:v>5.6598368233901653</c:v>
                </c:pt>
                <c:pt idx="10845">
                  <c:v>267.96343854449037</c:v>
                </c:pt>
                <c:pt idx="10846">
                  <c:v>33.854577791272284</c:v>
                </c:pt>
                <c:pt idx="10847">
                  <c:v>25.399670360808067</c:v>
                </c:pt>
                <c:pt idx="10848">
                  <c:v>22.700914165355936</c:v>
                </c:pt>
                <c:pt idx="10849">
                  <c:v>239.14753465580526</c:v>
                </c:pt>
                <c:pt idx="10850">
                  <c:v>20.73781475372197</c:v>
                </c:pt>
                <c:pt idx="10851">
                  <c:v>154.69951029907179</c:v>
                </c:pt>
                <c:pt idx="10852">
                  <c:v>28.773531444999001</c:v>
                </c:pt>
                <c:pt idx="10853">
                  <c:v>251.20906742743682</c:v>
                </c:pt>
                <c:pt idx="10854">
                  <c:v>26.486513002791259</c:v>
                </c:pt>
                <c:pt idx="10855">
                  <c:v>23.645636314301068</c:v>
                </c:pt>
                <c:pt idx="10856">
                  <c:v>56.388872656464272</c:v>
                </c:pt>
                <c:pt idx="10857">
                  <c:v>35.985491393233694</c:v>
                </c:pt>
                <c:pt idx="10858">
                  <c:v>255.91450856482888</c:v>
                </c:pt>
                <c:pt idx="10859">
                  <c:v>43.303437429438105</c:v>
                </c:pt>
                <c:pt idx="10860">
                  <c:v>37.860568885320177</c:v>
                </c:pt>
                <c:pt idx="10861">
                  <c:v>55.021919408214806</c:v>
                </c:pt>
                <c:pt idx="10862">
                  <c:v>251.99871120400346</c:v>
                </c:pt>
                <c:pt idx="10863">
                  <c:v>37.727181665139852</c:v>
                </c:pt>
                <c:pt idx="10864">
                  <c:v>281.08614575420563</c:v>
                </c:pt>
                <c:pt idx="10865">
                  <c:v>278.138587801136</c:v>
                </c:pt>
                <c:pt idx="10866">
                  <c:v>263.90346033569779</c:v>
                </c:pt>
                <c:pt idx="10867">
                  <c:v>37.465361896320182</c:v>
                </c:pt>
                <c:pt idx="10868">
                  <c:v>237.91339520937663</c:v>
                </c:pt>
                <c:pt idx="10869">
                  <c:v>27.616975184313937</c:v>
                </c:pt>
                <c:pt idx="10870">
                  <c:v>259.2109930314125</c:v>
                </c:pt>
                <c:pt idx="10871">
                  <c:v>16.07557079611977</c:v>
                </c:pt>
                <c:pt idx="10872">
                  <c:v>24.497471721409486</c:v>
                </c:pt>
                <c:pt idx="10873">
                  <c:v>19.287599860418133</c:v>
                </c:pt>
                <c:pt idx="10874">
                  <c:v>30.286388828172772</c:v>
                </c:pt>
                <c:pt idx="10875">
                  <c:v>251.5714029724399</c:v>
                </c:pt>
                <c:pt idx="10876">
                  <c:v>261.49533474297539</c:v>
                </c:pt>
                <c:pt idx="10877">
                  <c:v>11.925227058955587</c:v>
                </c:pt>
                <c:pt idx="10878">
                  <c:v>25.983237113515468</c:v>
                </c:pt>
                <c:pt idx="10879">
                  <c:v>35.597154418971364</c:v>
                </c:pt>
                <c:pt idx="10880">
                  <c:v>21.969745989207755</c:v>
                </c:pt>
                <c:pt idx="10881">
                  <c:v>27.907089473163811</c:v>
                </c:pt>
                <c:pt idx="10882">
                  <c:v>-1.7994953517606618</c:v>
                </c:pt>
                <c:pt idx="10883">
                  <c:v>19.961313799103465</c:v>
                </c:pt>
                <c:pt idx="10884">
                  <c:v>36.367452328094714</c:v>
                </c:pt>
                <c:pt idx="10885">
                  <c:v>30.238069055406779</c:v>
                </c:pt>
                <c:pt idx="10886">
                  <c:v>233.59865392449763</c:v>
                </c:pt>
                <c:pt idx="10887">
                  <c:v>16.096758786048355</c:v>
                </c:pt>
                <c:pt idx="10888">
                  <c:v>34.241766657527755</c:v>
                </c:pt>
                <c:pt idx="10889">
                  <c:v>152.44784294707887</c:v>
                </c:pt>
                <c:pt idx="10890">
                  <c:v>140.82595506278557</c:v>
                </c:pt>
                <c:pt idx="10891">
                  <c:v>147.19684224406933</c:v>
                </c:pt>
                <c:pt idx="10892">
                  <c:v>40.440800563974506</c:v>
                </c:pt>
                <c:pt idx="10893">
                  <c:v>281.86948547077532</c:v>
                </c:pt>
                <c:pt idx="10894">
                  <c:v>56.964234204872035</c:v>
                </c:pt>
                <c:pt idx="10895">
                  <c:v>60.552272507652724</c:v>
                </c:pt>
                <c:pt idx="10896">
                  <c:v>36.619102511868128</c:v>
                </c:pt>
                <c:pt idx="10897">
                  <c:v>141.68232395332882</c:v>
                </c:pt>
                <c:pt idx="10898">
                  <c:v>41.280439001307798</c:v>
                </c:pt>
                <c:pt idx="10899">
                  <c:v>271.05722301024207</c:v>
                </c:pt>
                <c:pt idx="10900">
                  <c:v>150.69725457453126</c:v>
                </c:pt>
                <c:pt idx="10901">
                  <c:v>15.279028763444417</c:v>
                </c:pt>
                <c:pt idx="10902">
                  <c:v>254.81746340111448</c:v>
                </c:pt>
                <c:pt idx="10903">
                  <c:v>149.80769689712798</c:v>
                </c:pt>
                <c:pt idx="10904">
                  <c:v>154.68360674655921</c:v>
                </c:pt>
                <c:pt idx="10905">
                  <c:v>46.443344520485894</c:v>
                </c:pt>
                <c:pt idx="10906">
                  <c:v>15.053187802513168</c:v>
                </c:pt>
                <c:pt idx="10907">
                  <c:v>167.87521919273911</c:v>
                </c:pt>
                <c:pt idx="10908">
                  <c:v>30.821191054046849</c:v>
                </c:pt>
                <c:pt idx="10909">
                  <c:v>33.419336576630293</c:v>
                </c:pt>
                <c:pt idx="10910">
                  <c:v>37.799971279297971</c:v>
                </c:pt>
                <c:pt idx="10911">
                  <c:v>22.601961296782971</c:v>
                </c:pt>
                <c:pt idx="10912">
                  <c:v>255.35785200429899</c:v>
                </c:pt>
                <c:pt idx="10913">
                  <c:v>40.267296609557818</c:v>
                </c:pt>
                <c:pt idx="10914">
                  <c:v>22.819788257973325</c:v>
                </c:pt>
                <c:pt idx="10915">
                  <c:v>252.65563416340422</c:v>
                </c:pt>
                <c:pt idx="10916">
                  <c:v>33.179808387686769</c:v>
                </c:pt>
                <c:pt idx="10917">
                  <c:v>16.894499808192457</c:v>
                </c:pt>
                <c:pt idx="10918">
                  <c:v>257.67300694476137</c:v>
                </c:pt>
                <c:pt idx="10919">
                  <c:v>32.716811715180341</c:v>
                </c:pt>
                <c:pt idx="10920">
                  <c:v>14.131353819327133</c:v>
                </c:pt>
                <c:pt idx="10921">
                  <c:v>256.15221813888894</c:v>
                </c:pt>
                <c:pt idx="10922">
                  <c:v>32.910752080585922</c:v>
                </c:pt>
                <c:pt idx="10923">
                  <c:v>25.943051449256654</c:v>
                </c:pt>
                <c:pt idx="10924">
                  <c:v>18.993750614555438</c:v>
                </c:pt>
                <c:pt idx="10925">
                  <c:v>153.134860729633</c:v>
                </c:pt>
                <c:pt idx="10926">
                  <c:v>13.321688960310949</c:v>
                </c:pt>
                <c:pt idx="10927">
                  <c:v>13.245571456694149</c:v>
                </c:pt>
                <c:pt idx="10928">
                  <c:v>9.6000015538999062</c:v>
                </c:pt>
                <c:pt idx="10929">
                  <c:v>9.4196267509045892</c:v>
                </c:pt>
                <c:pt idx="10930">
                  <c:v>28.03427074171265</c:v>
                </c:pt>
                <c:pt idx="10931">
                  <c:v>40.977521537041035</c:v>
                </c:pt>
                <c:pt idx="10932">
                  <c:v>38.396366267035432</c:v>
                </c:pt>
                <c:pt idx="10933">
                  <c:v>41.833176659195772</c:v>
                </c:pt>
                <c:pt idx="10934">
                  <c:v>57.809380937193524</c:v>
                </c:pt>
                <c:pt idx="10935">
                  <c:v>11.817316029969104</c:v>
                </c:pt>
                <c:pt idx="10936">
                  <c:v>266.53866976792551</c:v>
                </c:pt>
                <c:pt idx="10937">
                  <c:v>253.1326097212665</c:v>
                </c:pt>
                <c:pt idx="10938">
                  <c:v>42.930628015062496</c:v>
                </c:pt>
                <c:pt idx="10939">
                  <c:v>140.32543153650414</c:v>
                </c:pt>
                <c:pt idx="10940">
                  <c:v>32.899032206973622</c:v>
                </c:pt>
                <c:pt idx="10941">
                  <c:v>59.280685005642098</c:v>
                </c:pt>
                <c:pt idx="10942">
                  <c:v>24.936454806766815</c:v>
                </c:pt>
                <c:pt idx="10943">
                  <c:v>23.020790845054158</c:v>
                </c:pt>
                <c:pt idx="10944">
                  <c:v>28.238331631718989</c:v>
                </c:pt>
                <c:pt idx="10945">
                  <c:v>46.971266611382468</c:v>
                </c:pt>
                <c:pt idx="10946">
                  <c:v>142.78530738915171</c:v>
                </c:pt>
                <c:pt idx="10947">
                  <c:v>144.0211041779246</c:v>
                </c:pt>
                <c:pt idx="10948">
                  <c:v>30.238050092108409</c:v>
                </c:pt>
                <c:pt idx="10949">
                  <c:v>25.947350717916642</c:v>
                </c:pt>
                <c:pt idx="10950">
                  <c:v>10.158719170505625</c:v>
                </c:pt>
                <c:pt idx="10951">
                  <c:v>35.139880503807312</c:v>
                </c:pt>
                <c:pt idx="10952">
                  <c:v>21.266316806010867</c:v>
                </c:pt>
                <c:pt idx="10953">
                  <c:v>22.457823381642946</c:v>
                </c:pt>
                <c:pt idx="10954">
                  <c:v>269.77676421048278</c:v>
                </c:pt>
                <c:pt idx="10955">
                  <c:v>261.46982610377768</c:v>
                </c:pt>
                <c:pt idx="10956">
                  <c:v>17.046013200094862</c:v>
                </c:pt>
                <c:pt idx="10957">
                  <c:v>246.55255137552311</c:v>
                </c:pt>
                <c:pt idx="10958">
                  <c:v>39.103568103364715</c:v>
                </c:pt>
                <c:pt idx="10959">
                  <c:v>27.838155025416633</c:v>
                </c:pt>
                <c:pt idx="10960">
                  <c:v>41.405933324035345</c:v>
                </c:pt>
                <c:pt idx="10961">
                  <c:v>8.9702953362375304</c:v>
                </c:pt>
                <c:pt idx="10962">
                  <c:v>44.648086473807055</c:v>
                </c:pt>
                <c:pt idx="10963">
                  <c:v>14.439605722443275</c:v>
                </c:pt>
                <c:pt idx="10964">
                  <c:v>255.64952632176704</c:v>
                </c:pt>
                <c:pt idx="10965">
                  <c:v>27.927696831760002</c:v>
                </c:pt>
                <c:pt idx="10966">
                  <c:v>29.499153742816294</c:v>
                </c:pt>
                <c:pt idx="10967">
                  <c:v>265.42073216364241</c:v>
                </c:pt>
                <c:pt idx="10968">
                  <c:v>258.23133990026281</c:v>
                </c:pt>
                <c:pt idx="10969">
                  <c:v>266.39284533016922</c:v>
                </c:pt>
                <c:pt idx="10970">
                  <c:v>139.34479488856539</c:v>
                </c:pt>
                <c:pt idx="10971">
                  <c:v>28.492979139159065</c:v>
                </c:pt>
                <c:pt idx="10972">
                  <c:v>32.443777475586856</c:v>
                </c:pt>
                <c:pt idx="10973">
                  <c:v>259.44606741212579</c:v>
                </c:pt>
                <c:pt idx="10974">
                  <c:v>253.70616358400321</c:v>
                </c:pt>
                <c:pt idx="10975">
                  <c:v>265.32730428065702</c:v>
                </c:pt>
                <c:pt idx="10976">
                  <c:v>256.45314735417531</c:v>
                </c:pt>
                <c:pt idx="10977">
                  <c:v>279.79107016319182</c:v>
                </c:pt>
                <c:pt idx="10978">
                  <c:v>252.35261055245664</c:v>
                </c:pt>
                <c:pt idx="10979">
                  <c:v>269.52522721333094</c:v>
                </c:pt>
                <c:pt idx="10980">
                  <c:v>264.91440865401523</c:v>
                </c:pt>
                <c:pt idx="10981">
                  <c:v>35.616886798633871</c:v>
                </c:pt>
                <c:pt idx="10982">
                  <c:v>21.34840482621118</c:v>
                </c:pt>
                <c:pt idx="10983">
                  <c:v>13.753818340808859</c:v>
                </c:pt>
                <c:pt idx="10984">
                  <c:v>271.65034350609659</c:v>
                </c:pt>
                <c:pt idx="10985">
                  <c:v>38.55352259792415</c:v>
                </c:pt>
                <c:pt idx="10986">
                  <c:v>254.21431384155036</c:v>
                </c:pt>
                <c:pt idx="10987">
                  <c:v>159.83854639525325</c:v>
                </c:pt>
                <c:pt idx="10988">
                  <c:v>135.97904765474465</c:v>
                </c:pt>
                <c:pt idx="10989">
                  <c:v>38.25431583208384</c:v>
                </c:pt>
                <c:pt idx="10990">
                  <c:v>36.284101347065963</c:v>
                </c:pt>
                <c:pt idx="10991">
                  <c:v>33.223408151790835</c:v>
                </c:pt>
                <c:pt idx="10992">
                  <c:v>35.320222456375632</c:v>
                </c:pt>
                <c:pt idx="10993">
                  <c:v>245.00961069230303</c:v>
                </c:pt>
                <c:pt idx="10994">
                  <c:v>247.75448504996118</c:v>
                </c:pt>
                <c:pt idx="10995">
                  <c:v>265.90129983979438</c:v>
                </c:pt>
                <c:pt idx="10996">
                  <c:v>249.89051863597868</c:v>
                </c:pt>
                <c:pt idx="10997">
                  <c:v>30.233028178890599</c:v>
                </c:pt>
                <c:pt idx="10998">
                  <c:v>268.59999411014309</c:v>
                </c:pt>
                <c:pt idx="10999">
                  <c:v>257.41169515780717</c:v>
                </c:pt>
                <c:pt idx="11000">
                  <c:v>142.25913568610216</c:v>
                </c:pt>
                <c:pt idx="11001">
                  <c:v>146.00993174315599</c:v>
                </c:pt>
                <c:pt idx="11002">
                  <c:v>19.538109507191511</c:v>
                </c:pt>
                <c:pt idx="11003">
                  <c:v>262.93185873073571</c:v>
                </c:pt>
                <c:pt idx="11004">
                  <c:v>18.35373152065646</c:v>
                </c:pt>
                <c:pt idx="11005">
                  <c:v>242.39118207902672</c:v>
                </c:pt>
                <c:pt idx="11006">
                  <c:v>255.98390941965181</c:v>
                </c:pt>
                <c:pt idx="11007">
                  <c:v>153.55850968169727</c:v>
                </c:pt>
                <c:pt idx="11008">
                  <c:v>41.333215057785033</c:v>
                </c:pt>
                <c:pt idx="11009">
                  <c:v>22.345555429121493</c:v>
                </c:pt>
                <c:pt idx="11010">
                  <c:v>8.002446320997759</c:v>
                </c:pt>
                <c:pt idx="11011">
                  <c:v>16.94085439518593</c:v>
                </c:pt>
                <c:pt idx="11012">
                  <c:v>25.85969910320166</c:v>
                </c:pt>
                <c:pt idx="11013">
                  <c:v>25.316772744237497</c:v>
                </c:pt>
                <c:pt idx="11014">
                  <c:v>34.100885921176975</c:v>
                </c:pt>
                <c:pt idx="11015">
                  <c:v>252.30868581541691</c:v>
                </c:pt>
                <c:pt idx="11016">
                  <c:v>66.232659835004384</c:v>
                </c:pt>
                <c:pt idx="11017">
                  <c:v>9.6528203866339179</c:v>
                </c:pt>
                <c:pt idx="11018">
                  <c:v>24.609905324541348</c:v>
                </c:pt>
                <c:pt idx="11019">
                  <c:v>142.4442188031779</c:v>
                </c:pt>
                <c:pt idx="11020">
                  <c:v>37.492274820047101</c:v>
                </c:pt>
                <c:pt idx="11021">
                  <c:v>7.0819265308986346</c:v>
                </c:pt>
                <c:pt idx="11022">
                  <c:v>36.156599760950883</c:v>
                </c:pt>
                <c:pt idx="11023">
                  <c:v>251.61952398651584</c:v>
                </c:pt>
                <c:pt idx="11024">
                  <c:v>252.53531933855501</c:v>
                </c:pt>
                <c:pt idx="11025">
                  <c:v>257.98953242675611</c:v>
                </c:pt>
                <c:pt idx="11026">
                  <c:v>34.321086356823798</c:v>
                </c:pt>
                <c:pt idx="11027">
                  <c:v>9.6593446329669117</c:v>
                </c:pt>
                <c:pt idx="11028">
                  <c:v>251.20829792680766</c:v>
                </c:pt>
                <c:pt idx="11029">
                  <c:v>256.09589556563583</c:v>
                </c:pt>
                <c:pt idx="11030">
                  <c:v>16.614359673142651</c:v>
                </c:pt>
                <c:pt idx="11031">
                  <c:v>17.361453245023888</c:v>
                </c:pt>
                <c:pt idx="11032">
                  <c:v>29.141204146869999</c:v>
                </c:pt>
                <c:pt idx="11033">
                  <c:v>14.655195302544044</c:v>
                </c:pt>
                <c:pt idx="11034">
                  <c:v>24.782052621176533</c:v>
                </c:pt>
                <c:pt idx="11035">
                  <c:v>14.459599563658603</c:v>
                </c:pt>
                <c:pt idx="11036">
                  <c:v>17.430435585306693</c:v>
                </c:pt>
                <c:pt idx="11037">
                  <c:v>54.640212223956901</c:v>
                </c:pt>
                <c:pt idx="11038">
                  <c:v>24.883224873234106</c:v>
                </c:pt>
                <c:pt idx="11039">
                  <c:v>31.140856891651268</c:v>
                </c:pt>
                <c:pt idx="11040">
                  <c:v>18.508541646744604</c:v>
                </c:pt>
                <c:pt idx="11041">
                  <c:v>23.072592484686407</c:v>
                </c:pt>
                <c:pt idx="11042">
                  <c:v>18.777070860891701</c:v>
                </c:pt>
                <c:pt idx="11043">
                  <c:v>32.156939501744873</c:v>
                </c:pt>
                <c:pt idx="11044">
                  <c:v>29.821395513904239</c:v>
                </c:pt>
                <c:pt idx="11045">
                  <c:v>240.26588125129169</c:v>
                </c:pt>
                <c:pt idx="11046">
                  <c:v>21.687100535859784</c:v>
                </c:pt>
                <c:pt idx="11047">
                  <c:v>167.78779874316049</c:v>
                </c:pt>
                <c:pt idx="11048">
                  <c:v>37.673350544162474</c:v>
                </c:pt>
                <c:pt idx="11049">
                  <c:v>24.411584268815734</c:v>
                </c:pt>
                <c:pt idx="11050">
                  <c:v>43.227324332406646</c:v>
                </c:pt>
                <c:pt idx="11051">
                  <c:v>19.604043264179687</c:v>
                </c:pt>
                <c:pt idx="11052">
                  <c:v>25.840043718896872</c:v>
                </c:pt>
                <c:pt idx="11053">
                  <c:v>19.739067020367379</c:v>
                </c:pt>
                <c:pt idx="11054">
                  <c:v>19.602295267989202</c:v>
                </c:pt>
                <c:pt idx="11055">
                  <c:v>19.433298831353703</c:v>
                </c:pt>
                <c:pt idx="11056">
                  <c:v>17.699994568543048</c:v>
                </c:pt>
                <c:pt idx="11057">
                  <c:v>31.10791166729507</c:v>
                </c:pt>
                <c:pt idx="11058">
                  <c:v>167.69377018269833</c:v>
                </c:pt>
                <c:pt idx="11059">
                  <c:v>41.247535635998467</c:v>
                </c:pt>
                <c:pt idx="11060">
                  <c:v>21.256413107019704</c:v>
                </c:pt>
                <c:pt idx="11061">
                  <c:v>17.247901681311539</c:v>
                </c:pt>
                <c:pt idx="11062">
                  <c:v>35.516087958555055</c:v>
                </c:pt>
                <c:pt idx="11063">
                  <c:v>150.38916749826899</c:v>
                </c:pt>
                <c:pt idx="11064">
                  <c:v>139.2385329063375</c:v>
                </c:pt>
                <c:pt idx="11065">
                  <c:v>156.60045429608959</c:v>
                </c:pt>
                <c:pt idx="11066">
                  <c:v>140.70215179921507</c:v>
                </c:pt>
                <c:pt idx="11067">
                  <c:v>148.0090493377291</c:v>
                </c:pt>
                <c:pt idx="11068">
                  <c:v>250.96304141591105</c:v>
                </c:pt>
                <c:pt idx="11069">
                  <c:v>25.787276473403843</c:v>
                </c:pt>
                <c:pt idx="11070">
                  <c:v>42.905511960269145</c:v>
                </c:pt>
                <c:pt idx="11071">
                  <c:v>19.460976210914804</c:v>
                </c:pt>
                <c:pt idx="11072">
                  <c:v>29.668238959367798</c:v>
                </c:pt>
                <c:pt idx="11073">
                  <c:v>27.377566931964708</c:v>
                </c:pt>
                <c:pt idx="11074">
                  <c:v>31.482950132989298</c:v>
                </c:pt>
                <c:pt idx="11075">
                  <c:v>253.13717439459026</c:v>
                </c:pt>
                <c:pt idx="11076">
                  <c:v>255.95944171425387</c:v>
                </c:pt>
                <c:pt idx="11077">
                  <c:v>2.6352862776295396</c:v>
                </c:pt>
                <c:pt idx="11078">
                  <c:v>145.04489585535717</c:v>
                </c:pt>
                <c:pt idx="11079">
                  <c:v>47.130610045329163</c:v>
                </c:pt>
                <c:pt idx="11080">
                  <c:v>48.996682980999161</c:v>
                </c:pt>
                <c:pt idx="11081">
                  <c:v>13.595959351035301</c:v>
                </c:pt>
                <c:pt idx="11082">
                  <c:v>144.4623747760217</c:v>
                </c:pt>
                <c:pt idx="11083">
                  <c:v>29.267413949844144</c:v>
                </c:pt>
                <c:pt idx="11084">
                  <c:v>18.5886441707421</c:v>
                </c:pt>
                <c:pt idx="11085">
                  <c:v>10.174605110909267</c:v>
                </c:pt>
                <c:pt idx="11086">
                  <c:v>24.274931472064107</c:v>
                </c:pt>
                <c:pt idx="11087">
                  <c:v>148.32072016326296</c:v>
                </c:pt>
                <c:pt idx="11088">
                  <c:v>10.218373781826266</c:v>
                </c:pt>
                <c:pt idx="11089">
                  <c:v>258.76473728307553</c:v>
                </c:pt>
                <c:pt idx="11090">
                  <c:v>20.466427278787201</c:v>
                </c:pt>
                <c:pt idx="11091">
                  <c:v>32.368875131644778</c:v>
                </c:pt>
                <c:pt idx="11092">
                  <c:v>25.651614540545406</c:v>
                </c:pt>
                <c:pt idx="11093">
                  <c:v>25.942120055546674</c:v>
                </c:pt>
                <c:pt idx="11094">
                  <c:v>40.817250766826668</c:v>
                </c:pt>
                <c:pt idx="11095">
                  <c:v>34.143274495602284</c:v>
                </c:pt>
                <c:pt idx="11096">
                  <c:v>68.043641967378605</c:v>
                </c:pt>
                <c:pt idx="11097">
                  <c:v>262.44729772680057</c:v>
                </c:pt>
                <c:pt idx="11098">
                  <c:v>25.897536958597481</c:v>
                </c:pt>
                <c:pt idx="11099">
                  <c:v>31.595730106603874</c:v>
                </c:pt>
                <c:pt idx="11100">
                  <c:v>20.813224053073821</c:v>
                </c:pt>
                <c:pt idx="11101">
                  <c:v>28.098788257655929</c:v>
                </c:pt>
                <c:pt idx="11102">
                  <c:v>144.18331813271968</c:v>
                </c:pt>
                <c:pt idx="11103">
                  <c:v>136.531867160047</c:v>
                </c:pt>
                <c:pt idx="11104">
                  <c:v>76.779356906204811</c:v>
                </c:pt>
                <c:pt idx="11105">
                  <c:v>53.346921284543726</c:v>
                </c:pt>
                <c:pt idx="11106">
                  <c:v>267.00356110251903</c:v>
                </c:pt>
                <c:pt idx="11107">
                  <c:v>62.46640402601377</c:v>
                </c:pt>
                <c:pt idx="11108">
                  <c:v>35.62255458296741</c:v>
                </c:pt>
                <c:pt idx="11109">
                  <c:v>27.041822596339607</c:v>
                </c:pt>
                <c:pt idx="11110">
                  <c:v>28.786825199866026</c:v>
                </c:pt>
                <c:pt idx="11111">
                  <c:v>142.98655228663915</c:v>
                </c:pt>
                <c:pt idx="11112">
                  <c:v>60.344743206580219</c:v>
                </c:pt>
                <c:pt idx="11113">
                  <c:v>26.689319555662411</c:v>
                </c:pt>
                <c:pt idx="11114">
                  <c:v>26.579844742702576</c:v>
                </c:pt>
                <c:pt idx="11115">
                  <c:v>26.555160403628033</c:v>
                </c:pt>
                <c:pt idx="11116">
                  <c:v>58.71892921232994</c:v>
                </c:pt>
                <c:pt idx="11117">
                  <c:v>59.951359310472611</c:v>
                </c:pt>
                <c:pt idx="11118">
                  <c:v>44.333674147746578</c:v>
                </c:pt>
                <c:pt idx="11119">
                  <c:v>35.700103033576099</c:v>
                </c:pt>
                <c:pt idx="11120">
                  <c:v>55.960325264199163</c:v>
                </c:pt>
                <c:pt idx="11121">
                  <c:v>258.21569618298827</c:v>
                </c:pt>
                <c:pt idx="11122">
                  <c:v>41.490632375052698</c:v>
                </c:pt>
                <c:pt idx="11123">
                  <c:v>34.066894615543688</c:v>
                </c:pt>
                <c:pt idx="11124">
                  <c:v>25.037885901111757</c:v>
                </c:pt>
                <c:pt idx="11125">
                  <c:v>64.66255044291016</c:v>
                </c:pt>
                <c:pt idx="11126">
                  <c:v>64.880789219603386</c:v>
                </c:pt>
                <c:pt idx="11127">
                  <c:v>20.438327957723097</c:v>
                </c:pt>
                <c:pt idx="11128">
                  <c:v>43.272971328741647</c:v>
                </c:pt>
                <c:pt idx="11129">
                  <c:v>127.04232482405443</c:v>
                </c:pt>
                <c:pt idx="11130">
                  <c:v>49.117613283263871</c:v>
                </c:pt>
                <c:pt idx="11131">
                  <c:v>48.077333112448386</c:v>
                </c:pt>
                <c:pt idx="11132">
                  <c:v>29.53817310976039</c:v>
                </c:pt>
                <c:pt idx="11133">
                  <c:v>35.348918844422485</c:v>
                </c:pt>
                <c:pt idx="11134">
                  <c:v>35.05541308155339</c:v>
                </c:pt>
                <c:pt idx="11135">
                  <c:v>23.359862548033327</c:v>
                </c:pt>
                <c:pt idx="11136">
                  <c:v>18.588466975773002</c:v>
                </c:pt>
                <c:pt idx="11137">
                  <c:v>255.33508439260009</c:v>
                </c:pt>
                <c:pt idx="11138">
                  <c:v>35.474553322605935</c:v>
                </c:pt>
                <c:pt idx="11139">
                  <c:v>13.074000850435937</c:v>
                </c:pt>
                <c:pt idx="11140">
                  <c:v>21.663589187311342</c:v>
                </c:pt>
                <c:pt idx="11141">
                  <c:v>258.62746759955837</c:v>
                </c:pt>
                <c:pt idx="11142">
                  <c:v>6.436141315958789</c:v>
                </c:pt>
                <c:pt idx="11143">
                  <c:v>259.00387923462876</c:v>
                </c:pt>
                <c:pt idx="11144">
                  <c:v>257.06480224867641</c:v>
                </c:pt>
                <c:pt idx="11145">
                  <c:v>258.36657320937218</c:v>
                </c:pt>
                <c:pt idx="11146">
                  <c:v>41.737996975708612</c:v>
                </c:pt>
                <c:pt idx="11147">
                  <c:v>26.361761363185881</c:v>
                </c:pt>
                <c:pt idx="11148">
                  <c:v>45.646662924516448</c:v>
                </c:pt>
                <c:pt idx="11149">
                  <c:v>21.451438276315354</c:v>
                </c:pt>
                <c:pt idx="11150">
                  <c:v>43.326585617139273</c:v>
                </c:pt>
                <c:pt idx="11151">
                  <c:v>30.459593925297682</c:v>
                </c:pt>
                <c:pt idx="11152">
                  <c:v>25.629590128048918</c:v>
                </c:pt>
                <c:pt idx="11153">
                  <c:v>16.697568819743516</c:v>
                </c:pt>
                <c:pt idx="11154">
                  <c:v>146.26468648306121</c:v>
                </c:pt>
                <c:pt idx="11155">
                  <c:v>27.36589890526842</c:v>
                </c:pt>
                <c:pt idx="11156">
                  <c:v>248.74839164010368</c:v>
                </c:pt>
                <c:pt idx="11157">
                  <c:v>266.0561894039447</c:v>
                </c:pt>
                <c:pt idx="11158">
                  <c:v>154.12260937913314</c:v>
                </c:pt>
                <c:pt idx="11159">
                  <c:v>12.905834182389546</c:v>
                </c:pt>
                <c:pt idx="11160">
                  <c:v>30.032692589876124</c:v>
                </c:pt>
                <c:pt idx="11161">
                  <c:v>1.7166794544659538</c:v>
                </c:pt>
                <c:pt idx="11162">
                  <c:v>8.0739380608977243</c:v>
                </c:pt>
                <c:pt idx="11163">
                  <c:v>70.372317601847726</c:v>
                </c:pt>
                <c:pt idx="11164">
                  <c:v>35.414845093128704</c:v>
                </c:pt>
                <c:pt idx="11165">
                  <c:v>51.907085924377391</c:v>
                </c:pt>
                <c:pt idx="11166">
                  <c:v>57.96128347877827</c:v>
                </c:pt>
                <c:pt idx="11167">
                  <c:v>9.5325043600639958</c:v>
                </c:pt>
                <c:pt idx="11168">
                  <c:v>256.21878321007074</c:v>
                </c:pt>
                <c:pt idx="11169">
                  <c:v>255.71283738868362</c:v>
                </c:pt>
                <c:pt idx="11170">
                  <c:v>59.283390889124782</c:v>
                </c:pt>
                <c:pt idx="11171">
                  <c:v>19.748688519690088</c:v>
                </c:pt>
                <c:pt idx="11172">
                  <c:v>35.654625418752232</c:v>
                </c:pt>
                <c:pt idx="11173">
                  <c:v>255.48346465501956</c:v>
                </c:pt>
                <c:pt idx="11174">
                  <c:v>145.21647608562216</c:v>
                </c:pt>
                <c:pt idx="11175">
                  <c:v>58.422485825978349</c:v>
                </c:pt>
                <c:pt idx="11176">
                  <c:v>35.692459550464903</c:v>
                </c:pt>
                <c:pt idx="11177">
                  <c:v>18.80206240190336</c:v>
                </c:pt>
                <c:pt idx="11178">
                  <c:v>16.366179376327565</c:v>
                </c:pt>
                <c:pt idx="11179">
                  <c:v>16.074079865570582</c:v>
                </c:pt>
                <c:pt idx="11180">
                  <c:v>26.093880576141636</c:v>
                </c:pt>
                <c:pt idx="11181">
                  <c:v>31.842948803828463</c:v>
                </c:pt>
                <c:pt idx="11182">
                  <c:v>33.518732385376325</c:v>
                </c:pt>
                <c:pt idx="11183">
                  <c:v>46.222008410575896</c:v>
                </c:pt>
                <c:pt idx="11184">
                  <c:v>25.910882732607696</c:v>
                </c:pt>
                <c:pt idx="11185">
                  <c:v>143.90462813835867</c:v>
                </c:pt>
                <c:pt idx="11186">
                  <c:v>16.661020852387505</c:v>
                </c:pt>
                <c:pt idx="11187">
                  <c:v>5.6268074768129352</c:v>
                </c:pt>
                <c:pt idx="11188">
                  <c:v>11.401289628112728</c:v>
                </c:pt>
                <c:pt idx="11189">
                  <c:v>26.187798074425082</c:v>
                </c:pt>
                <c:pt idx="11190">
                  <c:v>36.074674315229949</c:v>
                </c:pt>
                <c:pt idx="11191">
                  <c:v>39.80192369912303</c:v>
                </c:pt>
                <c:pt idx="11192">
                  <c:v>50.578191094804346</c:v>
                </c:pt>
                <c:pt idx="11193">
                  <c:v>34.687754460939033</c:v>
                </c:pt>
                <c:pt idx="11194">
                  <c:v>34.130070904427683</c:v>
                </c:pt>
                <c:pt idx="11195">
                  <c:v>30.379729826466036</c:v>
                </c:pt>
                <c:pt idx="11196">
                  <c:v>54.979221415944863</c:v>
                </c:pt>
                <c:pt idx="11197">
                  <c:v>39.292324591642299</c:v>
                </c:pt>
                <c:pt idx="11198">
                  <c:v>150.55780969076289</c:v>
                </c:pt>
                <c:pt idx="11199">
                  <c:v>16.733222215454042</c:v>
                </c:pt>
                <c:pt idx="11200">
                  <c:v>27.916818768717235</c:v>
                </c:pt>
                <c:pt idx="11201">
                  <c:v>249.40846957786823</c:v>
                </c:pt>
                <c:pt idx="11202">
                  <c:v>272.51120311020856</c:v>
                </c:pt>
                <c:pt idx="11203">
                  <c:v>262.23192251564194</c:v>
                </c:pt>
                <c:pt idx="11204">
                  <c:v>255.80257525736116</c:v>
                </c:pt>
                <c:pt idx="11205">
                  <c:v>262.11122413278986</c:v>
                </c:pt>
                <c:pt idx="11206">
                  <c:v>70.467476682940088</c:v>
                </c:pt>
                <c:pt idx="11207">
                  <c:v>12.888035478036093</c:v>
                </c:pt>
                <c:pt idx="11208">
                  <c:v>31.301129083005616</c:v>
                </c:pt>
                <c:pt idx="11209">
                  <c:v>257.85749966331753</c:v>
                </c:pt>
                <c:pt idx="11210">
                  <c:v>25.116934161003588</c:v>
                </c:pt>
                <c:pt idx="11211">
                  <c:v>41.097640016424393</c:v>
                </c:pt>
                <c:pt idx="11212">
                  <c:v>25.392616572608613</c:v>
                </c:pt>
                <c:pt idx="11213">
                  <c:v>14.922686389469257</c:v>
                </c:pt>
                <c:pt idx="11214">
                  <c:v>275.49586476409684</c:v>
                </c:pt>
                <c:pt idx="11215">
                  <c:v>267.05594322129963</c:v>
                </c:pt>
                <c:pt idx="11216">
                  <c:v>17.277298913384811</c:v>
                </c:pt>
                <c:pt idx="11217">
                  <c:v>256.83964196582019</c:v>
                </c:pt>
                <c:pt idx="11218">
                  <c:v>20.845243115731439</c:v>
                </c:pt>
                <c:pt idx="11219">
                  <c:v>29.0925464209847</c:v>
                </c:pt>
                <c:pt idx="11220">
                  <c:v>30.717708691566859</c:v>
                </c:pt>
                <c:pt idx="11221">
                  <c:v>155.28188603061781</c:v>
                </c:pt>
                <c:pt idx="11222">
                  <c:v>23.492660023013226</c:v>
                </c:pt>
                <c:pt idx="11223">
                  <c:v>257.59793543235759</c:v>
                </c:pt>
                <c:pt idx="11224">
                  <c:v>0.22538106617850318</c:v>
                </c:pt>
                <c:pt idx="11225">
                  <c:v>149.55123505939284</c:v>
                </c:pt>
                <c:pt idx="11226">
                  <c:v>137.12720791917241</c:v>
                </c:pt>
                <c:pt idx="11227">
                  <c:v>147.07074880247447</c:v>
                </c:pt>
                <c:pt idx="11228">
                  <c:v>144.98072682506279</c:v>
                </c:pt>
                <c:pt idx="11229">
                  <c:v>36.670772727389654</c:v>
                </c:pt>
                <c:pt idx="11230">
                  <c:v>258.4644357283741</c:v>
                </c:pt>
                <c:pt idx="11231">
                  <c:v>264.66116626256212</c:v>
                </c:pt>
                <c:pt idx="11232">
                  <c:v>3.8590440023866819</c:v>
                </c:pt>
                <c:pt idx="11233">
                  <c:v>19.826108102968277</c:v>
                </c:pt>
                <c:pt idx="11234">
                  <c:v>20.982476841616382</c:v>
                </c:pt>
                <c:pt idx="11235">
                  <c:v>259.55009412850177</c:v>
                </c:pt>
                <c:pt idx="11236">
                  <c:v>23.018696609288462</c:v>
                </c:pt>
                <c:pt idx="11237">
                  <c:v>264.36809695939661</c:v>
                </c:pt>
                <c:pt idx="11238">
                  <c:v>28.139639370991958</c:v>
                </c:pt>
                <c:pt idx="11239">
                  <c:v>142.03977705882994</c:v>
                </c:pt>
                <c:pt idx="11240">
                  <c:v>40.978271527100439</c:v>
                </c:pt>
                <c:pt idx="11241">
                  <c:v>11.52104271298106</c:v>
                </c:pt>
                <c:pt idx="11242">
                  <c:v>20.272642692156595</c:v>
                </c:pt>
                <c:pt idx="11243">
                  <c:v>234.99322504309248</c:v>
                </c:pt>
                <c:pt idx="11244">
                  <c:v>47.90311064507118</c:v>
                </c:pt>
                <c:pt idx="11245">
                  <c:v>22.254262406784758</c:v>
                </c:pt>
                <c:pt idx="11246">
                  <c:v>253.44298648958582</c:v>
                </c:pt>
                <c:pt idx="11247">
                  <c:v>279.17242223862587</c:v>
                </c:pt>
                <c:pt idx="11248">
                  <c:v>150.56867471782806</c:v>
                </c:pt>
                <c:pt idx="11249">
                  <c:v>60.290116751390165</c:v>
                </c:pt>
                <c:pt idx="11250">
                  <c:v>8.5530463349561252</c:v>
                </c:pt>
                <c:pt idx="11251">
                  <c:v>33.780167642518336</c:v>
                </c:pt>
                <c:pt idx="11252">
                  <c:v>28.176479349408453</c:v>
                </c:pt>
                <c:pt idx="11253">
                  <c:v>50.963228305647938</c:v>
                </c:pt>
                <c:pt idx="11254">
                  <c:v>10.207854671747645</c:v>
                </c:pt>
                <c:pt idx="11255">
                  <c:v>249.56458935396745</c:v>
                </c:pt>
                <c:pt idx="11256">
                  <c:v>37.506595164456286</c:v>
                </c:pt>
                <c:pt idx="11257">
                  <c:v>6.7721368466038321</c:v>
                </c:pt>
                <c:pt idx="11258">
                  <c:v>258.33735271156382</c:v>
                </c:pt>
                <c:pt idx="11259">
                  <c:v>5.8355235164237804</c:v>
                </c:pt>
                <c:pt idx="11260">
                  <c:v>19.529144910402721</c:v>
                </c:pt>
                <c:pt idx="11261">
                  <c:v>145.62855224666183</c:v>
                </c:pt>
                <c:pt idx="11262">
                  <c:v>21.255233986143331</c:v>
                </c:pt>
                <c:pt idx="11263">
                  <c:v>34.050620602082965</c:v>
                </c:pt>
                <c:pt idx="11264">
                  <c:v>28.788408215512604</c:v>
                </c:pt>
                <c:pt idx="11265">
                  <c:v>39.394273372334467</c:v>
                </c:pt>
                <c:pt idx="11266">
                  <c:v>156.65877697842356</c:v>
                </c:pt>
                <c:pt idx="11267">
                  <c:v>29.243871626845731</c:v>
                </c:pt>
                <c:pt idx="11268">
                  <c:v>36.327913077983823</c:v>
                </c:pt>
                <c:pt idx="11269">
                  <c:v>23.5753287776398</c:v>
                </c:pt>
                <c:pt idx="11270">
                  <c:v>17.073160589246797</c:v>
                </c:pt>
                <c:pt idx="11271">
                  <c:v>248.51856462228557</c:v>
                </c:pt>
                <c:pt idx="11272">
                  <c:v>265.13008554955974</c:v>
                </c:pt>
                <c:pt idx="11273">
                  <c:v>27.134016104076217</c:v>
                </c:pt>
                <c:pt idx="11274">
                  <c:v>53.548006951288535</c:v>
                </c:pt>
                <c:pt idx="11275">
                  <c:v>30.415995916966292</c:v>
                </c:pt>
                <c:pt idx="11276">
                  <c:v>152.09271408296243</c:v>
                </c:pt>
                <c:pt idx="11277">
                  <c:v>266.70027763041622</c:v>
                </c:pt>
                <c:pt idx="11278">
                  <c:v>21.273794547799245</c:v>
                </c:pt>
                <c:pt idx="11279">
                  <c:v>23.847188166324369</c:v>
                </c:pt>
                <c:pt idx="11280">
                  <c:v>12.560228310715704</c:v>
                </c:pt>
                <c:pt idx="11281">
                  <c:v>30.135371649520355</c:v>
                </c:pt>
                <c:pt idx="11282">
                  <c:v>24.911121335043497</c:v>
                </c:pt>
                <c:pt idx="11283">
                  <c:v>24.028383246217718</c:v>
                </c:pt>
                <c:pt idx="11284">
                  <c:v>15.394290525212435</c:v>
                </c:pt>
                <c:pt idx="11285">
                  <c:v>24.719414376417621</c:v>
                </c:pt>
                <c:pt idx="11286">
                  <c:v>32.545276742445715</c:v>
                </c:pt>
                <c:pt idx="11287">
                  <c:v>31.113858949906028</c:v>
                </c:pt>
                <c:pt idx="11288">
                  <c:v>235.75490328599309</c:v>
                </c:pt>
                <c:pt idx="11289">
                  <c:v>245.83303098949315</c:v>
                </c:pt>
                <c:pt idx="11290">
                  <c:v>62.977811810119043</c:v>
                </c:pt>
                <c:pt idx="11291">
                  <c:v>249.24303092216866</c:v>
                </c:pt>
                <c:pt idx="11292">
                  <c:v>32.80585292273431</c:v>
                </c:pt>
                <c:pt idx="11293">
                  <c:v>23.352864862908664</c:v>
                </c:pt>
                <c:pt idx="11294">
                  <c:v>154.09504080379315</c:v>
                </c:pt>
                <c:pt idx="11295">
                  <c:v>25.839849805267761</c:v>
                </c:pt>
                <c:pt idx="11296">
                  <c:v>26.056901828103697</c:v>
                </c:pt>
                <c:pt idx="11297">
                  <c:v>-2.1257769390042469</c:v>
                </c:pt>
                <c:pt idx="11298">
                  <c:v>13.726732976154219</c:v>
                </c:pt>
                <c:pt idx="11299">
                  <c:v>240.58335804220732</c:v>
                </c:pt>
                <c:pt idx="11300">
                  <c:v>262.30055371364097</c:v>
                </c:pt>
                <c:pt idx="11301">
                  <c:v>19.645943317700837</c:v>
                </c:pt>
                <c:pt idx="11302">
                  <c:v>35.023004288268162</c:v>
                </c:pt>
                <c:pt idx="11303">
                  <c:v>254.16684561322782</c:v>
                </c:pt>
                <c:pt idx="11304">
                  <c:v>20.506116698311281</c:v>
                </c:pt>
                <c:pt idx="11305">
                  <c:v>266.05115968021505</c:v>
                </c:pt>
                <c:pt idx="11306">
                  <c:v>265.02633275341748</c:v>
                </c:pt>
                <c:pt idx="11307">
                  <c:v>161.16956077062625</c:v>
                </c:pt>
                <c:pt idx="11308">
                  <c:v>20.35363912929305</c:v>
                </c:pt>
                <c:pt idx="11309">
                  <c:v>25.190350164792889</c:v>
                </c:pt>
                <c:pt idx="11310">
                  <c:v>49.567464861537893</c:v>
                </c:pt>
                <c:pt idx="11311">
                  <c:v>46.258834499890135</c:v>
                </c:pt>
                <c:pt idx="11312">
                  <c:v>11.833572646884951</c:v>
                </c:pt>
                <c:pt idx="11313">
                  <c:v>258.8797868905196</c:v>
                </c:pt>
                <c:pt idx="11314">
                  <c:v>165.897083971077</c:v>
                </c:pt>
                <c:pt idx="11315">
                  <c:v>263.59039154777031</c:v>
                </c:pt>
                <c:pt idx="11316">
                  <c:v>40.856542079180585</c:v>
                </c:pt>
                <c:pt idx="11317">
                  <c:v>258.94187524141353</c:v>
                </c:pt>
                <c:pt idx="11318">
                  <c:v>153.86976248944748</c:v>
                </c:pt>
                <c:pt idx="11319">
                  <c:v>147.99991293170311</c:v>
                </c:pt>
                <c:pt idx="11320">
                  <c:v>40.541251598435693</c:v>
                </c:pt>
                <c:pt idx="11321">
                  <c:v>5.35809547918522</c:v>
                </c:pt>
                <c:pt idx="11322">
                  <c:v>33.245581464984689</c:v>
                </c:pt>
                <c:pt idx="11323">
                  <c:v>31.635996233453266</c:v>
                </c:pt>
                <c:pt idx="11324">
                  <c:v>12.824953596215416</c:v>
                </c:pt>
                <c:pt idx="11325">
                  <c:v>147.23452345014485</c:v>
                </c:pt>
                <c:pt idx="11326">
                  <c:v>13.128397590316792</c:v>
                </c:pt>
                <c:pt idx="11327">
                  <c:v>27.424298486005934</c:v>
                </c:pt>
                <c:pt idx="11328">
                  <c:v>29.253854231775996</c:v>
                </c:pt>
                <c:pt idx="11329">
                  <c:v>39.29555282853395</c:v>
                </c:pt>
                <c:pt idx="11330">
                  <c:v>25.573004774297431</c:v>
                </c:pt>
                <c:pt idx="11331">
                  <c:v>35.627491541518708</c:v>
                </c:pt>
                <c:pt idx="11332">
                  <c:v>23.443327116707959</c:v>
                </c:pt>
                <c:pt idx="11333">
                  <c:v>258.58824561676175</c:v>
                </c:pt>
                <c:pt idx="11334">
                  <c:v>32.027057285977506</c:v>
                </c:pt>
                <c:pt idx="11335">
                  <c:v>7.233333006348591</c:v>
                </c:pt>
                <c:pt idx="11336">
                  <c:v>38.837630215862845</c:v>
                </c:pt>
                <c:pt idx="11337">
                  <c:v>13.580017668708882</c:v>
                </c:pt>
                <c:pt idx="11338">
                  <c:v>26.69562467438703</c:v>
                </c:pt>
                <c:pt idx="11339">
                  <c:v>16.854905509081597</c:v>
                </c:pt>
                <c:pt idx="11340">
                  <c:v>28.671160988402487</c:v>
                </c:pt>
                <c:pt idx="11341">
                  <c:v>252.96219208285018</c:v>
                </c:pt>
                <c:pt idx="11342">
                  <c:v>246.78835430600222</c:v>
                </c:pt>
                <c:pt idx="11343">
                  <c:v>20.928983665769799</c:v>
                </c:pt>
                <c:pt idx="11344">
                  <c:v>11.829424310911568</c:v>
                </c:pt>
                <c:pt idx="11345">
                  <c:v>23.678765541359262</c:v>
                </c:pt>
                <c:pt idx="11346">
                  <c:v>32.075472739135485</c:v>
                </c:pt>
                <c:pt idx="11347">
                  <c:v>294.22843323467686</c:v>
                </c:pt>
                <c:pt idx="11348">
                  <c:v>23.833195039581547</c:v>
                </c:pt>
                <c:pt idx="11349">
                  <c:v>63.207842983584534</c:v>
                </c:pt>
                <c:pt idx="11350">
                  <c:v>127.65614501962061</c:v>
                </c:pt>
                <c:pt idx="11351">
                  <c:v>144.9986314817931</c:v>
                </c:pt>
                <c:pt idx="11352">
                  <c:v>18.23359387812738</c:v>
                </c:pt>
                <c:pt idx="11353">
                  <c:v>42.950209997629763</c:v>
                </c:pt>
                <c:pt idx="11354">
                  <c:v>260.17369342814789</c:v>
                </c:pt>
                <c:pt idx="11355">
                  <c:v>46.628803960311345</c:v>
                </c:pt>
                <c:pt idx="11356">
                  <c:v>11.672450766564094</c:v>
                </c:pt>
                <c:pt idx="11357">
                  <c:v>28.608023921911098</c:v>
                </c:pt>
                <c:pt idx="11358">
                  <c:v>39.933319198166622</c:v>
                </c:pt>
                <c:pt idx="11359">
                  <c:v>42.791816655903844</c:v>
                </c:pt>
                <c:pt idx="11360">
                  <c:v>34.987917150058962</c:v>
                </c:pt>
                <c:pt idx="11361">
                  <c:v>18.700072463519724</c:v>
                </c:pt>
                <c:pt idx="11362">
                  <c:v>21.255712318479866</c:v>
                </c:pt>
                <c:pt idx="11363">
                  <c:v>25.419775440103756</c:v>
                </c:pt>
                <c:pt idx="11364">
                  <c:v>27.243881411652907</c:v>
                </c:pt>
                <c:pt idx="11365">
                  <c:v>12.012539028850242</c:v>
                </c:pt>
                <c:pt idx="11366">
                  <c:v>34.589306478007103</c:v>
                </c:pt>
                <c:pt idx="11367">
                  <c:v>150.52713391710273</c:v>
                </c:pt>
                <c:pt idx="11368">
                  <c:v>253.75881801604234</c:v>
                </c:pt>
                <c:pt idx="11369">
                  <c:v>256.53345585517377</c:v>
                </c:pt>
                <c:pt idx="11370">
                  <c:v>49.435144403870417</c:v>
                </c:pt>
                <c:pt idx="11371">
                  <c:v>75.501047735670298</c:v>
                </c:pt>
                <c:pt idx="11372">
                  <c:v>28.829950044362437</c:v>
                </c:pt>
                <c:pt idx="11373">
                  <c:v>160.63570338384562</c:v>
                </c:pt>
                <c:pt idx="11374">
                  <c:v>35.794765118801514</c:v>
                </c:pt>
                <c:pt idx="11375">
                  <c:v>22.598486522445882</c:v>
                </c:pt>
                <c:pt idx="11376">
                  <c:v>243.61458318062628</c:v>
                </c:pt>
                <c:pt idx="11377">
                  <c:v>256.21277315980331</c:v>
                </c:pt>
                <c:pt idx="11378">
                  <c:v>8.8815931926417413</c:v>
                </c:pt>
                <c:pt idx="11379">
                  <c:v>67.54208969312684</c:v>
                </c:pt>
                <c:pt idx="11380">
                  <c:v>21.620456407614746</c:v>
                </c:pt>
                <c:pt idx="11381">
                  <c:v>23.321416167601164</c:v>
                </c:pt>
                <c:pt idx="11382">
                  <c:v>29.592307105637389</c:v>
                </c:pt>
                <c:pt idx="11383">
                  <c:v>46.232749464023442</c:v>
                </c:pt>
                <c:pt idx="11384">
                  <c:v>47.508195730569298</c:v>
                </c:pt>
                <c:pt idx="11385">
                  <c:v>18.36413735444161</c:v>
                </c:pt>
                <c:pt idx="11386">
                  <c:v>15.322408143522839</c:v>
                </c:pt>
                <c:pt idx="11387">
                  <c:v>27.491611713916065</c:v>
                </c:pt>
                <c:pt idx="11388">
                  <c:v>24.697481420397043</c:v>
                </c:pt>
                <c:pt idx="11389">
                  <c:v>40.036493482687149</c:v>
                </c:pt>
                <c:pt idx="11390">
                  <c:v>31.022977749118652</c:v>
                </c:pt>
                <c:pt idx="11391">
                  <c:v>25.694874550722794</c:v>
                </c:pt>
                <c:pt idx="11392">
                  <c:v>25.75186981604033</c:v>
                </c:pt>
                <c:pt idx="11393">
                  <c:v>33.957180697282688</c:v>
                </c:pt>
                <c:pt idx="11394">
                  <c:v>19.356333542468828</c:v>
                </c:pt>
                <c:pt idx="11395">
                  <c:v>28.429223847002696</c:v>
                </c:pt>
                <c:pt idx="11396">
                  <c:v>55.652801566908046</c:v>
                </c:pt>
                <c:pt idx="11397">
                  <c:v>20.525254360800226</c:v>
                </c:pt>
                <c:pt idx="11398">
                  <c:v>40.046242003122586</c:v>
                </c:pt>
                <c:pt idx="11399">
                  <c:v>35.579524634964059</c:v>
                </c:pt>
                <c:pt idx="11400">
                  <c:v>37.992175507038937</c:v>
                </c:pt>
                <c:pt idx="11401">
                  <c:v>260.60693935526552</c:v>
                </c:pt>
                <c:pt idx="11402">
                  <c:v>150.83031832017579</c:v>
                </c:pt>
                <c:pt idx="11403">
                  <c:v>149.06963215893256</c:v>
                </c:pt>
                <c:pt idx="11404">
                  <c:v>12.814243529701312</c:v>
                </c:pt>
                <c:pt idx="11405">
                  <c:v>26.651639642108655</c:v>
                </c:pt>
                <c:pt idx="11406">
                  <c:v>28.573520099902005</c:v>
                </c:pt>
                <c:pt idx="11407">
                  <c:v>27.04212650668611</c:v>
                </c:pt>
                <c:pt idx="11408">
                  <c:v>24.470589595848836</c:v>
                </c:pt>
                <c:pt idx="11409">
                  <c:v>19.378541325509033</c:v>
                </c:pt>
                <c:pt idx="11410">
                  <c:v>250.39580622072685</c:v>
                </c:pt>
                <c:pt idx="11411">
                  <c:v>259.11690052482004</c:v>
                </c:pt>
                <c:pt idx="11412">
                  <c:v>57.43919222745798</c:v>
                </c:pt>
                <c:pt idx="11413">
                  <c:v>2.7358059177367942</c:v>
                </c:pt>
                <c:pt idx="11414">
                  <c:v>52.676211743883528</c:v>
                </c:pt>
                <c:pt idx="11415">
                  <c:v>46.387633134478534</c:v>
                </c:pt>
                <c:pt idx="11416">
                  <c:v>35.045440232837088</c:v>
                </c:pt>
                <c:pt idx="11417">
                  <c:v>17.510266968276273</c:v>
                </c:pt>
                <c:pt idx="11418">
                  <c:v>-1.0853878187974182</c:v>
                </c:pt>
                <c:pt idx="11419">
                  <c:v>39.162682224549208</c:v>
                </c:pt>
                <c:pt idx="11420">
                  <c:v>4.5765362444443944</c:v>
                </c:pt>
                <c:pt idx="11421">
                  <c:v>21.857821807432778</c:v>
                </c:pt>
                <c:pt idx="11422">
                  <c:v>26.9854188757575</c:v>
                </c:pt>
                <c:pt idx="11423">
                  <c:v>10.379249323200268</c:v>
                </c:pt>
                <c:pt idx="11424">
                  <c:v>276.78080183385833</c:v>
                </c:pt>
                <c:pt idx="11425">
                  <c:v>12.308667297364336</c:v>
                </c:pt>
                <c:pt idx="11426">
                  <c:v>5.7574562841636983</c:v>
                </c:pt>
                <c:pt idx="11427">
                  <c:v>25.323585333873616</c:v>
                </c:pt>
                <c:pt idx="11428">
                  <c:v>36.536330103568986</c:v>
                </c:pt>
                <c:pt idx="11429">
                  <c:v>30.633826697887471</c:v>
                </c:pt>
                <c:pt idx="11430">
                  <c:v>13.85106004913521</c:v>
                </c:pt>
                <c:pt idx="11431">
                  <c:v>29.677295119056318</c:v>
                </c:pt>
                <c:pt idx="11432">
                  <c:v>20.693239725100256</c:v>
                </c:pt>
                <c:pt idx="11433">
                  <c:v>17.572632695905043</c:v>
                </c:pt>
                <c:pt idx="11434">
                  <c:v>20.884690394054939</c:v>
                </c:pt>
                <c:pt idx="11435">
                  <c:v>33.008919862877114</c:v>
                </c:pt>
                <c:pt idx="11436">
                  <c:v>24.094966960455171</c:v>
                </c:pt>
                <c:pt idx="11437">
                  <c:v>20.672098190318255</c:v>
                </c:pt>
                <c:pt idx="11438">
                  <c:v>29.327744243811999</c:v>
                </c:pt>
                <c:pt idx="11439">
                  <c:v>32.83075070081955</c:v>
                </c:pt>
                <c:pt idx="11440">
                  <c:v>18.376765826144801</c:v>
                </c:pt>
                <c:pt idx="11441">
                  <c:v>31.501508705186588</c:v>
                </c:pt>
                <c:pt idx="11442">
                  <c:v>256.45134141221257</c:v>
                </c:pt>
                <c:pt idx="11443">
                  <c:v>267.80932962666401</c:v>
                </c:pt>
                <c:pt idx="11444">
                  <c:v>33.546730310971178</c:v>
                </c:pt>
                <c:pt idx="11445">
                  <c:v>31.76966209198628</c:v>
                </c:pt>
                <c:pt idx="11446">
                  <c:v>250.04676422026628</c:v>
                </c:pt>
                <c:pt idx="11447">
                  <c:v>245.04257229077825</c:v>
                </c:pt>
                <c:pt idx="11448">
                  <c:v>18.574409700788941</c:v>
                </c:pt>
                <c:pt idx="11449">
                  <c:v>248.99678229084051</c:v>
                </c:pt>
                <c:pt idx="11450">
                  <c:v>148.76675039376758</c:v>
                </c:pt>
                <c:pt idx="11451">
                  <c:v>50.928724947588265</c:v>
                </c:pt>
                <c:pt idx="11452">
                  <c:v>263.71679216781678</c:v>
                </c:pt>
                <c:pt idx="11453">
                  <c:v>22.620424856982826</c:v>
                </c:pt>
                <c:pt idx="11454">
                  <c:v>25.073293218802185</c:v>
                </c:pt>
                <c:pt idx="11455">
                  <c:v>51.769408107321468</c:v>
                </c:pt>
                <c:pt idx="11456">
                  <c:v>54.484530845513952</c:v>
                </c:pt>
                <c:pt idx="11457">
                  <c:v>25.958204277142912</c:v>
                </c:pt>
                <c:pt idx="11458">
                  <c:v>33.898640548406163</c:v>
                </c:pt>
                <c:pt idx="11459">
                  <c:v>35.175784685703363</c:v>
                </c:pt>
                <c:pt idx="11460">
                  <c:v>13.634694809185193</c:v>
                </c:pt>
                <c:pt idx="11461">
                  <c:v>12.122799527534214</c:v>
                </c:pt>
                <c:pt idx="11462">
                  <c:v>15.66162212576635</c:v>
                </c:pt>
                <c:pt idx="11463">
                  <c:v>35.53415567368021</c:v>
                </c:pt>
                <c:pt idx="11464">
                  <c:v>31.507085550132317</c:v>
                </c:pt>
                <c:pt idx="11465">
                  <c:v>28.142794220942431</c:v>
                </c:pt>
                <c:pt idx="11466">
                  <c:v>23.351463204721693</c:v>
                </c:pt>
                <c:pt idx="11467">
                  <c:v>243.46563852073265</c:v>
                </c:pt>
                <c:pt idx="11468">
                  <c:v>281.11999216706977</c:v>
                </c:pt>
                <c:pt idx="11469">
                  <c:v>56.27104420628649</c:v>
                </c:pt>
                <c:pt idx="11470">
                  <c:v>15.229480433920767</c:v>
                </c:pt>
                <c:pt idx="11471">
                  <c:v>65.638488585610745</c:v>
                </c:pt>
                <c:pt idx="11472">
                  <c:v>273.98350402098879</c:v>
                </c:pt>
                <c:pt idx="11473">
                  <c:v>28.514974952015145</c:v>
                </c:pt>
                <c:pt idx="11474">
                  <c:v>39.648695160908375</c:v>
                </c:pt>
                <c:pt idx="11475">
                  <c:v>251.48976021696905</c:v>
                </c:pt>
                <c:pt idx="11476">
                  <c:v>265.38876032346036</c:v>
                </c:pt>
                <c:pt idx="11477">
                  <c:v>259.96200788059201</c:v>
                </c:pt>
                <c:pt idx="11478">
                  <c:v>150.0607994273594</c:v>
                </c:pt>
                <c:pt idx="11479">
                  <c:v>22.810049723476482</c:v>
                </c:pt>
                <c:pt idx="11480">
                  <c:v>252.04468788103273</c:v>
                </c:pt>
                <c:pt idx="11481">
                  <c:v>7.8739414292378207</c:v>
                </c:pt>
                <c:pt idx="11482">
                  <c:v>23.195336134969377</c:v>
                </c:pt>
                <c:pt idx="11483">
                  <c:v>35.234294271939831</c:v>
                </c:pt>
                <c:pt idx="11484">
                  <c:v>24.35641347401959</c:v>
                </c:pt>
                <c:pt idx="11485">
                  <c:v>29.786892588078036</c:v>
                </c:pt>
                <c:pt idx="11486">
                  <c:v>252.62676176355552</c:v>
                </c:pt>
                <c:pt idx="11487">
                  <c:v>23.847385510647534</c:v>
                </c:pt>
                <c:pt idx="11488">
                  <c:v>22.308055238727185</c:v>
                </c:pt>
                <c:pt idx="11489">
                  <c:v>15.351948460704495</c:v>
                </c:pt>
                <c:pt idx="11490">
                  <c:v>18.293928416975497</c:v>
                </c:pt>
                <c:pt idx="11491">
                  <c:v>38.76532988573166</c:v>
                </c:pt>
                <c:pt idx="11492">
                  <c:v>164.80645616423442</c:v>
                </c:pt>
                <c:pt idx="11493">
                  <c:v>155.75611258122342</c:v>
                </c:pt>
                <c:pt idx="11494">
                  <c:v>14.798525575851357</c:v>
                </c:pt>
                <c:pt idx="11495">
                  <c:v>19.741076837605949</c:v>
                </c:pt>
                <c:pt idx="11496">
                  <c:v>27.689329349886261</c:v>
                </c:pt>
                <c:pt idx="11497">
                  <c:v>30.483074896873212</c:v>
                </c:pt>
                <c:pt idx="11498">
                  <c:v>269.31482010806877</c:v>
                </c:pt>
                <c:pt idx="11499">
                  <c:v>258.81694678926129</c:v>
                </c:pt>
                <c:pt idx="11500">
                  <c:v>163.76634994915861</c:v>
                </c:pt>
                <c:pt idx="11501">
                  <c:v>26.759105649822082</c:v>
                </c:pt>
                <c:pt idx="11502">
                  <c:v>26.53077215105662</c:v>
                </c:pt>
                <c:pt idx="11503">
                  <c:v>7.1396732144817712</c:v>
                </c:pt>
                <c:pt idx="11504">
                  <c:v>9.3565962483741885</c:v>
                </c:pt>
                <c:pt idx="11505">
                  <c:v>27.589005888117832</c:v>
                </c:pt>
                <c:pt idx="11506">
                  <c:v>35.506364873578036</c:v>
                </c:pt>
                <c:pt idx="11507">
                  <c:v>166.09967933634516</c:v>
                </c:pt>
                <c:pt idx="11508">
                  <c:v>120.00560707381106</c:v>
                </c:pt>
                <c:pt idx="11509">
                  <c:v>42.341154703383395</c:v>
                </c:pt>
                <c:pt idx="11510">
                  <c:v>163.20733100544882</c:v>
                </c:pt>
                <c:pt idx="11511">
                  <c:v>24.558057928230465</c:v>
                </c:pt>
                <c:pt idx="11512">
                  <c:v>23.437372330929861</c:v>
                </c:pt>
                <c:pt idx="11513">
                  <c:v>5.40674176998413</c:v>
                </c:pt>
                <c:pt idx="11514">
                  <c:v>264.04572663718625</c:v>
                </c:pt>
                <c:pt idx="11515">
                  <c:v>6.7529948736799668</c:v>
                </c:pt>
                <c:pt idx="11516">
                  <c:v>23.609468059901985</c:v>
                </c:pt>
                <c:pt idx="11517">
                  <c:v>33.283022643041932</c:v>
                </c:pt>
                <c:pt idx="11518">
                  <c:v>34.378873705919574</c:v>
                </c:pt>
                <c:pt idx="11519">
                  <c:v>136.2832240326839</c:v>
                </c:pt>
                <c:pt idx="11520">
                  <c:v>264.85418514959861</c:v>
                </c:pt>
                <c:pt idx="11521">
                  <c:v>19.627309212309132</c:v>
                </c:pt>
                <c:pt idx="11522">
                  <c:v>18.754554813472119</c:v>
                </c:pt>
                <c:pt idx="11523">
                  <c:v>22.132193079780198</c:v>
                </c:pt>
                <c:pt idx="11524">
                  <c:v>41.095724480764048</c:v>
                </c:pt>
                <c:pt idx="11525">
                  <c:v>149.69788482731059</c:v>
                </c:pt>
                <c:pt idx="11526">
                  <c:v>20.64292999344935</c:v>
                </c:pt>
                <c:pt idx="11527">
                  <c:v>28.94922729277728</c:v>
                </c:pt>
                <c:pt idx="11528">
                  <c:v>43.55063257959084</c:v>
                </c:pt>
                <c:pt idx="11529">
                  <c:v>32.387184411021089</c:v>
                </c:pt>
                <c:pt idx="11530">
                  <c:v>271.10626865781887</c:v>
                </c:pt>
                <c:pt idx="11531">
                  <c:v>259.19991686095705</c:v>
                </c:pt>
                <c:pt idx="11532">
                  <c:v>26.73637669471869</c:v>
                </c:pt>
                <c:pt idx="11533">
                  <c:v>30.336240377545785</c:v>
                </c:pt>
                <c:pt idx="11534">
                  <c:v>17.381385506624738</c:v>
                </c:pt>
                <c:pt idx="11535">
                  <c:v>32.416379226525464</c:v>
                </c:pt>
                <c:pt idx="11536">
                  <c:v>256.03537394897296</c:v>
                </c:pt>
                <c:pt idx="11537">
                  <c:v>31.081726473005315</c:v>
                </c:pt>
                <c:pt idx="11538">
                  <c:v>15.440851849898218</c:v>
                </c:pt>
                <c:pt idx="11539">
                  <c:v>35.703407758185904</c:v>
                </c:pt>
                <c:pt idx="11540">
                  <c:v>38.383278500101724</c:v>
                </c:pt>
                <c:pt idx="11541">
                  <c:v>31.037603712599942</c:v>
                </c:pt>
                <c:pt idx="11542">
                  <c:v>28.75539777022048</c:v>
                </c:pt>
                <c:pt idx="11543">
                  <c:v>19.933479191604381</c:v>
                </c:pt>
                <c:pt idx="11544">
                  <c:v>163.61547530082763</c:v>
                </c:pt>
                <c:pt idx="11545">
                  <c:v>14.235835907695982</c:v>
                </c:pt>
                <c:pt idx="11546">
                  <c:v>251.05181450818273</c:v>
                </c:pt>
                <c:pt idx="11547">
                  <c:v>34.676416704719117</c:v>
                </c:pt>
                <c:pt idx="11548">
                  <c:v>269.28886371412028</c:v>
                </c:pt>
                <c:pt idx="11549">
                  <c:v>48.43569742220042</c:v>
                </c:pt>
                <c:pt idx="11550">
                  <c:v>34.639966660744932</c:v>
                </c:pt>
                <c:pt idx="11551">
                  <c:v>66.444266736567101</c:v>
                </c:pt>
                <c:pt idx="11552">
                  <c:v>259.50170444778485</c:v>
                </c:pt>
                <c:pt idx="11553">
                  <c:v>29.434097160741203</c:v>
                </c:pt>
                <c:pt idx="11554">
                  <c:v>30.624386130382383</c:v>
                </c:pt>
                <c:pt idx="11555">
                  <c:v>263.85710146017902</c:v>
                </c:pt>
                <c:pt idx="11556">
                  <c:v>21.65548997926248</c:v>
                </c:pt>
                <c:pt idx="11557">
                  <c:v>66.494061499959244</c:v>
                </c:pt>
                <c:pt idx="11558">
                  <c:v>10.953850303442088</c:v>
                </c:pt>
                <c:pt idx="11559">
                  <c:v>152.21252237384189</c:v>
                </c:pt>
                <c:pt idx="11560">
                  <c:v>246.95844693901094</c:v>
                </c:pt>
                <c:pt idx="11561">
                  <c:v>135.09877012399176</c:v>
                </c:pt>
                <c:pt idx="11562">
                  <c:v>271.1558917703079</c:v>
                </c:pt>
                <c:pt idx="11563">
                  <c:v>141.30756935826929</c:v>
                </c:pt>
                <c:pt idx="11564">
                  <c:v>21.542374488570882</c:v>
                </c:pt>
                <c:pt idx="11565">
                  <c:v>23.729142340721225</c:v>
                </c:pt>
                <c:pt idx="11566">
                  <c:v>137.56036182265433</c:v>
                </c:pt>
                <c:pt idx="11567">
                  <c:v>31.404802389132897</c:v>
                </c:pt>
                <c:pt idx="11568">
                  <c:v>14.873271862267794</c:v>
                </c:pt>
                <c:pt idx="11569">
                  <c:v>57.798734561916902</c:v>
                </c:pt>
                <c:pt idx="11570">
                  <c:v>21.806536668832031</c:v>
                </c:pt>
                <c:pt idx="11571">
                  <c:v>33.222593654493608</c:v>
                </c:pt>
                <c:pt idx="11572">
                  <c:v>64.383552816726663</c:v>
                </c:pt>
                <c:pt idx="11573">
                  <c:v>35.387848594922865</c:v>
                </c:pt>
                <c:pt idx="11574">
                  <c:v>21.39959251925394</c:v>
                </c:pt>
                <c:pt idx="11575">
                  <c:v>16.182919181122344</c:v>
                </c:pt>
                <c:pt idx="11576">
                  <c:v>27.145487443050541</c:v>
                </c:pt>
                <c:pt idx="11577">
                  <c:v>33.639029416884036</c:v>
                </c:pt>
                <c:pt idx="11578">
                  <c:v>268.90593009766303</c:v>
                </c:pt>
                <c:pt idx="11579">
                  <c:v>12.26723623433511</c:v>
                </c:pt>
                <c:pt idx="11580">
                  <c:v>11.341797029864045</c:v>
                </c:pt>
                <c:pt idx="11581">
                  <c:v>42.270524470816127</c:v>
                </c:pt>
                <c:pt idx="11582">
                  <c:v>24.508362749483467</c:v>
                </c:pt>
                <c:pt idx="11583">
                  <c:v>18.03647573784162</c:v>
                </c:pt>
                <c:pt idx="11584">
                  <c:v>2.812440521350414</c:v>
                </c:pt>
                <c:pt idx="11585">
                  <c:v>158.93372054545969</c:v>
                </c:pt>
                <c:pt idx="11586">
                  <c:v>154.99579887037117</c:v>
                </c:pt>
                <c:pt idx="11587">
                  <c:v>32.559074924561742</c:v>
                </c:pt>
                <c:pt idx="11588">
                  <c:v>21.450077328051691</c:v>
                </c:pt>
                <c:pt idx="11589">
                  <c:v>252.44173083445676</c:v>
                </c:pt>
                <c:pt idx="11590">
                  <c:v>265.95626049167424</c:v>
                </c:pt>
                <c:pt idx="11591">
                  <c:v>15.987194477542799</c:v>
                </c:pt>
                <c:pt idx="11592">
                  <c:v>36.037471981972487</c:v>
                </c:pt>
                <c:pt idx="11593">
                  <c:v>44.804423007018045</c:v>
                </c:pt>
                <c:pt idx="11594">
                  <c:v>20.285243306687196</c:v>
                </c:pt>
                <c:pt idx="11595">
                  <c:v>36.621184998627768</c:v>
                </c:pt>
                <c:pt idx="11596">
                  <c:v>27.242538534481742</c:v>
                </c:pt>
                <c:pt idx="11597">
                  <c:v>265.39332722153881</c:v>
                </c:pt>
                <c:pt idx="11598">
                  <c:v>138.82362409124198</c:v>
                </c:pt>
                <c:pt idx="11599">
                  <c:v>149.71660881576068</c:v>
                </c:pt>
                <c:pt idx="11600">
                  <c:v>40.843551981108732</c:v>
                </c:pt>
                <c:pt idx="11601">
                  <c:v>17.420736603260337</c:v>
                </c:pt>
                <c:pt idx="11602">
                  <c:v>40.201278772625415</c:v>
                </c:pt>
                <c:pt idx="11603">
                  <c:v>34.250789440394549</c:v>
                </c:pt>
                <c:pt idx="11604">
                  <c:v>28.112125328189109</c:v>
                </c:pt>
                <c:pt idx="11605">
                  <c:v>48.362470800222475</c:v>
                </c:pt>
                <c:pt idx="11606">
                  <c:v>264.23724942510449</c:v>
                </c:pt>
                <c:pt idx="11607">
                  <c:v>40.256509004816195</c:v>
                </c:pt>
                <c:pt idx="11608">
                  <c:v>23.043749632383044</c:v>
                </c:pt>
                <c:pt idx="11609">
                  <c:v>235.6449316924639</c:v>
                </c:pt>
                <c:pt idx="11610">
                  <c:v>40.961814416134906</c:v>
                </c:pt>
                <c:pt idx="11611">
                  <c:v>23.44512561436752</c:v>
                </c:pt>
                <c:pt idx="11612">
                  <c:v>24.587320267529648</c:v>
                </c:pt>
                <c:pt idx="11613">
                  <c:v>34.626347614753371</c:v>
                </c:pt>
                <c:pt idx="11614">
                  <c:v>40.893386317272252</c:v>
                </c:pt>
                <c:pt idx="11615">
                  <c:v>30.522263484507704</c:v>
                </c:pt>
                <c:pt idx="11616">
                  <c:v>15.073927105391618</c:v>
                </c:pt>
                <c:pt idx="11617">
                  <c:v>23.50166166371184</c:v>
                </c:pt>
                <c:pt idx="11618">
                  <c:v>132.7738687471614</c:v>
                </c:pt>
                <c:pt idx="11619">
                  <c:v>248.29656917676013</c:v>
                </c:pt>
                <c:pt idx="11620">
                  <c:v>263.97564169625929</c:v>
                </c:pt>
                <c:pt idx="11621">
                  <c:v>22.06409637263361</c:v>
                </c:pt>
                <c:pt idx="11622">
                  <c:v>37.506937671864456</c:v>
                </c:pt>
                <c:pt idx="11623">
                  <c:v>26.949466916215826</c:v>
                </c:pt>
                <c:pt idx="11624">
                  <c:v>270.3101858303707</c:v>
                </c:pt>
                <c:pt idx="11625">
                  <c:v>260.28443730498054</c:v>
                </c:pt>
                <c:pt idx="11626">
                  <c:v>30.19062346014373</c:v>
                </c:pt>
                <c:pt idx="11627">
                  <c:v>142.31856033558347</c:v>
                </c:pt>
                <c:pt idx="11628">
                  <c:v>30.225637614051863</c:v>
                </c:pt>
                <c:pt idx="11629">
                  <c:v>31.726329947065128</c:v>
                </c:pt>
                <c:pt idx="11630">
                  <c:v>49.016661414855704</c:v>
                </c:pt>
                <c:pt idx="11631">
                  <c:v>148.90993426199142</c:v>
                </c:pt>
                <c:pt idx="11632">
                  <c:v>16.280428759816928</c:v>
                </c:pt>
                <c:pt idx="11633">
                  <c:v>11.068146970996954</c:v>
                </c:pt>
                <c:pt idx="11634">
                  <c:v>17.786368068053832</c:v>
                </c:pt>
                <c:pt idx="11635">
                  <c:v>14.664892448124268</c:v>
                </c:pt>
                <c:pt idx="11636">
                  <c:v>45.446135702564376</c:v>
                </c:pt>
                <c:pt idx="11637">
                  <c:v>30.502201566753811</c:v>
                </c:pt>
                <c:pt idx="11638">
                  <c:v>26.264794983510175</c:v>
                </c:pt>
                <c:pt idx="11639">
                  <c:v>13.587726767213653</c:v>
                </c:pt>
                <c:pt idx="11640">
                  <c:v>30.158137738115521</c:v>
                </c:pt>
                <c:pt idx="11641">
                  <c:v>4.2872908753268071</c:v>
                </c:pt>
                <c:pt idx="11642">
                  <c:v>52.429463177394162</c:v>
                </c:pt>
                <c:pt idx="11643">
                  <c:v>9.0902761763032629</c:v>
                </c:pt>
                <c:pt idx="11644">
                  <c:v>21.876842097380223</c:v>
                </c:pt>
                <c:pt idx="11645">
                  <c:v>17.998263844923379</c:v>
                </c:pt>
                <c:pt idx="11646">
                  <c:v>24.166943122862889</c:v>
                </c:pt>
                <c:pt idx="11647">
                  <c:v>28.438417719439702</c:v>
                </c:pt>
                <c:pt idx="11648">
                  <c:v>17.562676571993091</c:v>
                </c:pt>
                <c:pt idx="11649">
                  <c:v>26.452189744255197</c:v>
                </c:pt>
                <c:pt idx="11650">
                  <c:v>46.984926605931193</c:v>
                </c:pt>
                <c:pt idx="11651">
                  <c:v>18.863892321592843</c:v>
                </c:pt>
                <c:pt idx="11652">
                  <c:v>18.646107858896912</c:v>
                </c:pt>
                <c:pt idx="11653">
                  <c:v>15.370589670997969</c:v>
                </c:pt>
                <c:pt idx="11654">
                  <c:v>37.862333155542018</c:v>
                </c:pt>
                <c:pt idx="11655">
                  <c:v>15.799049635071375</c:v>
                </c:pt>
                <c:pt idx="11656">
                  <c:v>35.133348379059569</c:v>
                </c:pt>
                <c:pt idx="11657">
                  <c:v>21.764602292510862</c:v>
                </c:pt>
                <c:pt idx="11658">
                  <c:v>8.948671044066252</c:v>
                </c:pt>
                <c:pt idx="11659">
                  <c:v>22.664308298108121</c:v>
                </c:pt>
                <c:pt idx="11660">
                  <c:v>27.018678779304587</c:v>
                </c:pt>
                <c:pt idx="11661">
                  <c:v>19.556815946208438</c:v>
                </c:pt>
                <c:pt idx="11662">
                  <c:v>247.11447747409395</c:v>
                </c:pt>
                <c:pt idx="11663">
                  <c:v>33.871000319351026</c:v>
                </c:pt>
                <c:pt idx="11664">
                  <c:v>11.828756030592007</c:v>
                </c:pt>
                <c:pt idx="11665">
                  <c:v>244.40088290406572</c:v>
                </c:pt>
                <c:pt idx="11666">
                  <c:v>2.8172877113940018</c:v>
                </c:pt>
                <c:pt idx="11667">
                  <c:v>24.294070740245061</c:v>
                </c:pt>
                <c:pt idx="11668">
                  <c:v>4.5799337902688144</c:v>
                </c:pt>
                <c:pt idx="11669">
                  <c:v>23.580986704039649</c:v>
                </c:pt>
                <c:pt idx="11670">
                  <c:v>38.501106899721321</c:v>
                </c:pt>
                <c:pt idx="11671">
                  <c:v>31.499050308751706</c:v>
                </c:pt>
                <c:pt idx="11672">
                  <c:v>250.07224633554637</c:v>
                </c:pt>
                <c:pt idx="11673">
                  <c:v>40.932704264912879</c:v>
                </c:pt>
                <c:pt idx="11674">
                  <c:v>33.083068259823293</c:v>
                </c:pt>
                <c:pt idx="11675">
                  <c:v>18.119241113924112</c:v>
                </c:pt>
                <c:pt idx="11676">
                  <c:v>23.828983801182119</c:v>
                </c:pt>
                <c:pt idx="11677">
                  <c:v>18.30770504171106</c:v>
                </c:pt>
                <c:pt idx="11678">
                  <c:v>32.388380423986277</c:v>
                </c:pt>
                <c:pt idx="11679">
                  <c:v>23.625737396825578</c:v>
                </c:pt>
                <c:pt idx="11680">
                  <c:v>29.034451014207328</c:v>
                </c:pt>
                <c:pt idx="11681">
                  <c:v>32.892575578014785</c:v>
                </c:pt>
                <c:pt idx="11682">
                  <c:v>245.96855626063939</c:v>
                </c:pt>
                <c:pt idx="11683">
                  <c:v>24.18568218696678</c:v>
                </c:pt>
                <c:pt idx="11684">
                  <c:v>258.26873273335866</c:v>
                </c:pt>
                <c:pt idx="11685">
                  <c:v>41.854266990183035</c:v>
                </c:pt>
                <c:pt idx="11686">
                  <c:v>22.448141747184398</c:v>
                </c:pt>
                <c:pt idx="11687">
                  <c:v>33.249542837667974</c:v>
                </c:pt>
                <c:pt idx="11688">
                  <c:v>29.544825818732814</c:v>
                </c:pt>
                <c:pt idx="11689">
                  <c:v>26.172822700931519</c:v>
                </c:pt>
                <c:pt idx="11690">
                  <c:v>23.239754876943394</c:v>
                </c:pt>
                <c:pt idx="11691">
                  <c:v>149.22553838782753</c:v>
                </c:pt>
                <c:pt idx="11692">
                  <c:v>35.728389424933454</c:v>
                </c:pt>
                <c:pt idx="11693">
                  <c:v>12.758876140335996</c:v>
                </c:pt>
                <c:pt idx="11694">
                  <c:v>26.243851879638331</c:v>
                </c:pt>
                <c:pt idx="11695">
                  <c:v>31.447409837385234</c:v>
                </c:pt>
                <c:pt idx="11696">
                  <c:v>5.6244949414852137</c:v>
                </c:pt>
                <c:pt idx="11697">
                  <c:v>141.21471990540607</c:v>
                </c:pt>
                <c:pt idx="11698">
                  <c:v>255.23871757225828</c:v>
                </c:pt>
                <c:pt idx="11699">
                  <c:v>9.7929917709552825</c:v>
                </c:pt>
                <c:pt idx="11700">
                  <c:v>30.637542786725533</c:v>
                </c:pt>
                <c:pt idx="11701">
                  <c:v>0.37920978345060163</c:v>
                </c:pt>
                <c:pt idx="11702">
                  <c:v>39.139539652169503</c:v>
                </c:pt>
                <c:pt idx="11703">
                  <c:v>15.06706980852643</c:v>
                </c:pt>
                <c:pt idx="11704">
                  <c:v>42.633837383964192</c:v>
                </c:pt>
                <c:pt idx="11705">
                  <c:v>31.662687848466572</c:v>
                </c:pt>
                <c:pt idx="11706">
                  <c:v>27.140390606524797</c:v>
                </c:pt>
                <c:pt idx="11707">
                  <c:v>21.0829987935088</c:v>
                </c:pt>
                <c:pt idx="11708">
                  <c:v>31.609015627485739</c:v>
                </c:pt>
                <c:pt idx="11709">
                  <c:v>40.769642985085419</c:v>
                </c:pt>
                <c:pt idx="11710">
                  <c:v>12.359253860287154</c:v>
                </c:pt>
                <c:pt idx="11711">
                  <c:v>24.232087743672139</c:v>
                </c:pt>
                <c:pt idx="11712">
                  <c:v>146.86192292850458</c:v>
                </c:pt>
                <c:pt idx="11713">
                  <c:v>28.95070703441047</c:v>
                </c:pt>
                <c:pt idx="11714">
                  <c:v>32.023506225452678</c:v>
                </c:pt>
                <c:pt idx="11715">
                  <c:v>15.203177567118608</c:v>
                </c:pt>
                <c:pt idx="11716">
                  <c:v>40.10020249962384</c:v>
                </c:pt>
                <c:pt idx="11717">
                  <c:v>22.404903160368164</c:v>
                </c:pt>
                <c:pt idx="11718">
                  <c:v>146.5290838130046</c:v>
                </c:pt>
                <c:pt idx="11719">
                  <c:v>47.24197380357694</c:v>
                </c:pt>
                <c:pt idx="11720">
                  <c:v>32.122653448576877</c:v>
                </c:pt>
                <c:pt idx="11721">
                  <c:v>43.561493502798513</c:v>
                </c:pt>
                <c:pt idx="11722">
                  <c:v>242.76571655653552</c:v>
                </c:pt>
                <c:pt idx="11723">
                  <c:v>39.338259936806899</c:v>
                </c:pt>
                <c:pt idx="11724">
                  <c:v>162.75426125548515</c:v>
                </c:pt>
                <c:pt idx="11725">
                  <c:v>18.759836332303511</c:v>
                </c:pt>
                <c:pt idx="11726">
                  <c:v>34.213200829131303</c:v>
                </c:pt>
                <c:pt idx="11727">
                  <c:v>33.21932976301445</c:v>
                </c:pt>
                <c:pt idx="11728">
                  <c:v>41.827556047888784</c:v>
                </c:pt>
                <c:pt idx="11729">
                  <c:v>23.956535400963574</c:v>
                </c:pt>
                <c:pt idx="11730">
                  <c:v>26.482717636677069</c:v>
                </c:pt>
                <c:pt idx="11731">
                  <c:v>32.367065245545241</c:v>
                </c:pt>
                <c:pt idx="11732">
                  <c:v>21.120149733052024</c:v>
                </c:pt>
                <c:pt idx="11733">
                  <c:v>4.0063882446606414</c:v>
                </c:pt>
                <c:pt idx="11734">
                  <c:v>264.82534913931016</c:v>
                </c:pt>
                <c:pt idx="11735">
                  <c:v>26.504699063971945</c:v>
                </c:pt>
                <c:pt idx="11736">
                  <c:v>10.377833978317833</c:v>
                </c:pt>
                <c:pt idx="11737">
                  <c:v>24.613332082040891</c:v>
                </c:pt>
                <c:pt idx="11738">
                  <c:v>272.14144566020082</c:v>
                </c:pt>
                <c:pt idx="11739">
                  <c:v>5.1431915780623854</c:v>
                </c:pt>
                <c:pt idx="11740">
                  <c:v>6.4641140859262975</c:v>
                </c:pt>
                <c:pt idx="11741">
                  <c:v>14.121748564407136</c:v>
                </c:pt>
                <c:pt idx="11742">
                  <c:v>23.564507113462472</c:v>
                </c:pt>
                <c:pt idx="11743">
                  <c:v>22.736136155115311</c:v>
                </c:pt>
                <c:pt idx="11744">
                  <c:v>253.49307800450111</c:v>
                </c:pt>
                <c:pt idx="11745">
                  <c:v>262.9233603504357</c:v>
                </c:pt>
                <c:pt idx="11746">
                  <c:v>261.96798617469631</c:v>
                </c:pt>
                <c:pt idx="11747">
                  <c:v>31.828757464060246</c:v>
                </c:pt>
                <c:pt idx="11748">
                  <c:v>263.4168206082125</c:v>
                </c:pt>
                <c:pt idx="11749">
                  <c:v>164.33730741237181</c:v>
                </c:pt>
                <c:pt idx="11750">
                  <c:v>270.60604021297922</c:v>
                </c:pt>
                <c:pt idx="11751">
                  <c:v>28.649426819278801</c:v>
                </c:pt>
                <c:pt idx="11752">
                  <c:v>26.424536900448683</c:v>
                </c:pt>
                <c:pt idx="11753">
                  <c:v>161.14094114881783</c:v>
                </c:pt>
                <c:pt idx="11754">
                  <c:v>14.556263198691527</c:v>
                </c:pt>
                <c:pt idx="11755">
                  <c:v>13.567376107755759</c:v>
                </c:pt>
                <c:pt idx="11756">
                  <c:v>22.530887230029521</c:v>
                </c:pt>
                <c:pt idx="11757">
                  <c:v>8.6977424714831386</c:v>
                </c:pt>
                <c:pt idx="11758">
                  <c:v>20.755424327712237</c:v>
                </c:pt>
                <c:pt idx="11759">
                  <c:v>11.138240462567662</c:v>
                </c:pt>
                <c:pt idx="11760">
                  <c:v>15.393063178273209</c:v>
                </c:pt>
                <c:pt idx="11761">
                  <c:v>147.17127387737327</c:v>
                </c:pt>
                <c:pt idx="11762">
                  <c:v>22.048365230186075</c:v>
                </c:pt>
                <c:pt idx="11763">
                  <c:v>24.093139368779145</c:v>
                </c:pt>
                <c:pt idx="11764">
                  <c:v>15.654226599288812</c:v>
                </c:pt>
                <c:pt idx="11765">
                  <c:v>37.00838434456255</c:v>
                </c:pt>
                <c:pt idx="11766">
                  <c:v>20.331242169641222</c:v>
                </c:pt>
                <c:pt idx="11767">
                  <c:v>32.043829304872325</c:v>
                </c:pt>
                <c:pt idx="11768">
                  <c:v>19.519411311241981</c:v>
                </c:pt>
                <c:pt idx="11769">
                  <c:v>14.758893914079326</c:v>
                </c:pt>
                <c:pt idx="11770">
                  <c:v>23.029726612577942</c:v>
                </c:pt>
                <c:pt idx="11771">
                  <c:v>147.00242273199757</c:v>
                </c:pt>
                <c:pt idx="11772">
                  <c:v>16.17794403278911</c:v>
                </c:pt>
                <c:pt idx="11773">
                  <c:v>25.241325949118604</c:v>
                </c:pt>
                <c:pt idx="11774">
                  <c:v>33.392853801138628</c:v>
                </c:pt>
                <c:pt idx="11775">
                  <c:v>154.44428483863658</c:v>
                </c:pt>
                <c:pt idx="11776">
                  <c:v>12.946828043544746</c:v>
                </c:pt>
                <c:pt idx="11777">
                  <c:v>25.742200522955439</c:v>
                </c:pt>
                <c:pt idx="11778">
                  <c:v>31.027479817053699</c:v>
                </c:pt>
                <c:pt idx="11779">
                  <c:v>270.43192659872511</c:v>
                </c:pt>
                <c:pt idx="11780">
                  <c:v>17.447932403645698</c:v>
                </c:pt>
                <c:pt idx="11781">
                  <c:v>250.66832692585618</c:v>
                </c:pt>
                <c:pt idx="11782">
                  <c:v>19.864600347413258</c:v>
                </c:pt>
                <c:pt idx="11783">
                  <c:v>262.10926276434861</c:v>
                </c:pt>
                <c:pt idx="11784">
                  <c:v>14.538815962426421</c:v>
                </c:pt>
                <c:pt idx="11785">
                  <c:v>26.781337638869395</c:v>
                </c:pt>
                <c:pt idx="11786">
                  <c:v>18.252471540365686</c:v>
                </c:pt>
                <c:pt idx="11787">
                  <c:v>22.003532387522711</c:v>
                </c:pt>
                <c:pt idx="11788">
                  <c:v>22.093407906556013</c:v>
                </c:pt>
                <c:pt idx="11789">
                  <c:v>43.053360194078095</c:v>
                </c:pt>
                <c:pt idx="11790">
                  <c:v>38.848702695027335</c:v>
                </c:pt>
                <c:pt idx="11791">
                  <c:v>19.377455399127733</c:v>
                </c:pt>
                <c:pt idx="11792">
                  <c:v>236.87836317134494</c:v>
                </c:pt>
                <c:pt idx="11793">
                  <c:v>144.93188226261248</c:v>
                </c:pt>
                <c:pt idx="11794">
                  <c:v>268.48080189763482</c:v>
                </c:pt>
                <c:pt idx="11795">
                  <c:v>31.38212097790548</c:v>
                </c:pt>
                <c:pt idx="11796">
                  <c:v>24.355790927809842</c:v>
                </c:pt>
                <c:pt idx="11797">
                  <c:v>6.5550795008152853</c:v>
                </c:pt>
                <c:pt idx="11798">
                  <c:v>15.629844918115253</c:v>
                </c:pt>
                <c:pt idx="11799">
                  <c:v>19.382914185290357</c:v>
                </c:pt>
                <c:pt idx="11800">
                  <c:v>11.925232565685517</c:v>
                </c:pt>
                <c:pt idx="11801">
                  <c:v>29.259330643499467</c:v>
                </c:pt>
                <c:pt idx="11802">
                  <c:v>148.59552982160881</c:v>
                </c:pt>
                <c:pt idx="11803">
                  <c:v>151.27082232134018</c:v>
                </c:pt>
                <c:pt idx="11804">
                  <c:v>254.58332231220484</c:v>
                </c:pt>
                <c:pt idx="11805">
                  <c:v>36.929537662761419</c:v>
                </c:pt>
                <c:pt idx="11806">
                  <c:v>51.430608531522019</c:v>
                </c:pt>
                <c:pt idx="11807">
                  <c:v>32.57684097235785</c:v>
                </c:pt>
                <c:pt idx="11808">
                  <c:v>10.883784210127098</c:v>
                </c:pt>
                <c:pt idx="11809">
                  <c:v>32.796658021668307</c:v>
                </c:pt>
                <c:pt idx="11810">
                  <c:v>9.0250589880599232</c:v>
                </c:pt>
                <c:pt idx="11811">
                  <c:v>21.681257688647655</c:v>
                </c:pt>
                <c:pt idx="11812">
                  <c:v>42.594590265960598</c:v>
                </c:pt>
                <c:pt idx="11813">
                  <c:v>32.869320990720617</c:v>
                </c:pt>
                <c:pt idx="11814">
                  <c:v>19.625799192972579</c:v>
                </c:pt>
                <c:pt idx="11815">
                  <c:v>245.31622665402685</c:v>
                </c:pt>
                <c:pt idx="11816">
                  <c:v>26.200616324022324</c:v>
                </c:pt>
                <c:pt idx="11817">
                  <c:v>146.46178743928272</c:v>
                </c:pt>
                <c:pt idx="11818">
                  <c:v>5.6445942697962792</c:v>
                </c:pt>
                <c:pt idx="11819">
                  <c:v>30.175470099673174</c:v>
                </c:pt>
                <c:pt idx="11820">
                  <c:v>35.060452397563537</c:v>
                </c:pt>
                <c:pt idx="11821">
                  <c:v>264.8036128557672</c:v>
                </c:pt>
                <c:pt idx="11822">
                  <c:v>269.77378507383264</c:v>
                </c:pt>
                <c:pt idx="11823">
                  <c:v>158.55448893829242</c:v>
                </c:pt>
                <c:pt idx="11824">
                  <c:v>11.512543648029119</c:v>
                </c:pt>
                <c:pt idx="11825">
                  <c:v>256.33472491712524</c:v>
                </c:pt>
                <c:pt idx="11826">
                  <c:v>264.1747556861369</c:v>
                </c:pt>
                <c:pt idx="11827">
                  <c:v>40.421572799460989</c:v>
                </c:pt>
                <c:pt idx="11828">
                  <c:v>37.12213630935117</c:v>
                </c:pt>
                <c:pt idx="11829">
                  <c:v>150.84720254523396</c:v>
                </c:pt>
                <c:pt idx="11830">
                  <c:v>50.17578495792656</c:v>
                </c:pt>
                <c:pt idx="11831">
                  <c:v>22.967667860958432</c:v>
                </c:pt>
                <c:pt idx="11832">
                  <c:v>23.775463139078528</c:v>
                </c:pt>
                <c:pt idx="11833">
                  <c:v>155.36198660143336</c:v>
                </c:pt>
                <c:pt idx="11834">
                  <c:v>17.977600110934013</c:v>
                </c:pt>
                <c:pt idx="11835">
                  <c:v>137.02016174309543</c:v>
                </c:pt>
                <c:pt idx="11836">
                  <c:v>248.79630104939775</c:v>
                </c:pt>
                <c:pt idx="11837">
                  <c:v>13.166902230372122</c:v>
                </c:pt>
                <c:pt idx="11838">
                  <c:v>4.4580455374449919</c:v>
                </c:pt>
                <c:pt idx="11839">
                  <c:v>29.951174127036214</c:v>
                </c:pt>
                <c:pt idx="11840">
                  <c:v>258.9933805698052</c:v>
                </c:pt>
                <c:pt idx="11841">
                  <c:v>256.88364356032798</c:v>
                </c:pt>
                <c:pt idx="11842">
                  <c:v>18.407880725187667</c:v>
                </c:pt>
                <c:pt idx="11843">
                  <c:v>253.32437834154155</c:v>
                </c:pt>
                <c:pt idx="11844">
                  <c:v>147.45302172345492</c:v>
                </c:pt>
                <c:pt idx="11845">
                  <c:v>33.720901518716701</c:v>
                </c:pt>
                <c:pt idx="11846">
                  <c:v>24.473679722571493</c:v>
                </c:pt>
                <c:pt idx="11847">
                  <c:v>132.79383919438158</c:v>
                </c:pt>
                <c:pt idx="11848">
                  <c:v>148.81667048751495</c:v>
                </c:pt>
                <c:pt idx="11849">
                  <c:v>49.885966773602171</c:v>
                </c:pt>
                <c:pt idx="11850">
                  <c:v>11.36891717598335</c:v>
                </c:pt>
                <c:pt idx="11851">
                  <c:v>17.016789147149709</c:v>
                </c:pt>
                <c:pt idx="11852">
                  <c:v>33.997662742963357</c:v>
                </c:pt>
                <c:pt idx="11853">
                  <c:v>31.57223168779338</c:v>
                </c:pt>
                <c:pt idx="11854">
                  <c:v>6.8056609970612953</c:v>
                </c:pt>
                <c:pt idx="11855">
                  <c:v>36.950741109004504</c:v>
                </c:pt>
                <c:pt idx="11856">
                  <c:v>35.687590082872333</c:v>
                </c:pt>
                <c:pt idx="11857">
                  <c:v>17.06397297822938</c:v>
                </c:pt>
                <c:pt idx="11858">
                  <c:v>-1.6114359620045597</c:v>
                </c:pt>
                <c:pt idx="11859">
                  <c:v>26.060299624668072</c:v>
                </c:pt>
                <c:pt idx="11860">
                  <c:v>30.110233118158487</c:v>
                </c:pt>
                <c:pt idx="11861">
                  <c:v>-0.59804595846769004</c:v>
                </c:pt>
                <c:pt idx="11862">
                  <c:v>21.799618149918047</c:v>
                </c:pt>
                <c:pt idx="11863">
                  <c:v>15.987428181113428</c:v>
                </c:pt>
                <c:pt idx="11864">
                  <c:v>5.6443962173792031</c:v>
                </c:pt>
                <c:pt idx="11865">
                  <c:v>14.012963857270647</c:v>
                </c:pt>
                <c:pt idx="11866">
                  <c:v>36.047131588105415</c:v>
                </c:pt>
                <c:pt idx="11867">
                  <c:v>12.693837248573574</c:v>
                </c:pt>
                <c:pt idx="11868">
                  <c:v>33.592733782990322</c:v>
                </c:pt>
                <c:pt idx="11869">
                  <c:v>12.645902077246991</c:v>
                </c:pt>
                <c:pt idx="11870">
                  <c:v>258.99297372808888</c:v>
                </c:pt>
                <c:pt idx="11871">
                  <c:v>23.230068293850085</c:v>
                </c:pt>
                <c:pt idx="11872">
                  <c:v>7.571938731513729</c:v>
                </c:pt>
                <c:pt idx="11873">
                  <c:v>22.639034624862678</c:v>
                </c:pt>
                <c:pt idx="11874">
                  <c:v>23.88614150634643</c:v>
                </c:pt>
                <c:pt idx="11875">
                  <c:v>264.28336565466265</c:v>
                </c:pt>
                <c:pt idx="11876">
                  <c:v>36.921287341790148</c:v>
                </c:pt>
                <c:pt idx="11877">
                  <c:v>20.76281847493447</c:v>
                </c:pt>
                <c:pt idx="11878">
                  <c:v>33.393371185654559</c:v>
                </c:pt>
                <c:pt idx="11879">
                  <c:v>23.467316145447878</c:v>
                </c:pt>
                <c:pt idx="11880">
                  <c:v>46.505549000052838</c:v>
                </c:pt>
                <c:pt idx="11881">
                  <c:v>33.089791326972033</c:v>
                </c:pt>
                <c:pt idx="11882">
                  <c:v>31.165724432373057</c:v>
                </c:pt>
                <c:pt idx="11883">
                  <c:v>22.044483964157461</c:v>
                </c:pt>
                <c:pt idx="11884">
                  <c:v>33.364571752100552</c:v>
                </c:pt>
                <c:pt idx="11885">
                  <c:v>22.655573772296584</c:v>
                </c:pt>
                <c:pt idx="11886">
                  <c:v>266.7196664464779</c:v>
                </c:pt>
                <c:pt idx="11887">
                  <c:v>39.110069646281147</c:v>
                </c:pt>
                <c:pt idx="11888">
                  <c:v>29.637407569605649</c:v>
                </c:pt>
                <c:pt idx="11889">
                  <c:v>21.963387693612887</c:v>
                </c:pt>
                <c:pt idx="11890">
                  <c:v>33.86501835228804</c:v>
                </c:pt>
                <c:pt idx="11891">
                  <c:v>16.345545400626946</c:v>
                </c:pt>
                <c:pt idx="11892">
                  <c:v>28.365226800844063</c:v>
                </c:pt>
                <c:pt idx="11893">
                  <c:v>12.250968671640999</c:v>
                </c:pt>
                <c:pt idx="11894">
                  <c:v>23.207300589989039</c:v>
                </c:pt>
                <c:pt idx="11895">
                  <c:v>28.119516069837083</c:v>
                </c:pt>
                <c:pt idx="11896">
                  <c:v>23.171318880868309</c:v>
                </c:pt>
                <c:pt idx="11897">
                  <c:v>39.421521289391578</c:v>
                </c:pt>
                <c:pt idx="11898">
                  <c:v>30.386709366675461</c:v>
                </c:pt>
                <c:pt idx="11899">
                  <c:v>33.542386519189392</c:v>
                </c:pt>
                <c:pt idx="11900">
                  <c:v>17.943164941016047</c:v>
                </c:pt>
                <c:pt idx="11901">
                  <c:v>264.4392011519414</c:v>
                </c:pt>
                <c:pt idx="11902">
                  <c:v>18.576510990693098</c:v>
                </c:pt>
                <c:pt idx="11903">
                  <c:v>31.623700635404248</c:v>
                </c:pt>
                <c:pt idx="11904">
                  <c:v>22.444335161011566</c:v>
                </c:pt>
                <c:pt idx="11905">
                  <c:v>148.32713307714138</c:v>
                </c:pt>
                <c:pt idx="11906">
                  <c:v>251.68345444347153</c:v>
                </c:pt>
                <c:pt idx="11907">
                  <c:v>237.63396355462399</c:v>
                </c:pt>
                <c:pt idx="11908">
                  <c:v>142.8150999886312</c:v>
                </c:pt>
                <c:pt idx="11909">
                  <c:v>20.188107227569073</c:v>
                </c:pt>
                <c:pt idx="11910">
                  <c:v>35.429316063440709</c:v>
                </c:pt>
                <c:pt idx="11911">
                  <c:v>7.6791408675528707</c:v>
                </c:pt>
                <c:pt idx="11912">
                  <c:v>-1.1461540723036663</c:v>
                </c:pt>
                <c:pt idx="11913">
                  <c:v>34.977110865989118</c:v>
                </c:pt>
                <c:pt idx="11914">
                  <c:v>131.61605785172452</c:v>
                </c:pt>
                <c:pt idx="11915">
                  <c:v>164.53837593452278</c:v>
                </c:pt>
                <c:pt idx="11916">
                  <c:v>26.496056931792243</c:v>
                </c:pt>
                <c:pt idx="11917">
                  <c:v>5.6418170040633271</c:v>
                </c:pt>
                <c:pt idx="11918">
                  <c:v>15.450541178693422</c:v>
                </c:pt>
                <c:pt idx="11919">
                  <c:v>253.66791805392114</c:v>
                </c:pt>
                <c:pt idx="11920">
                  <c:v>40.307587314880955</c:v>
                </c:pt>
                <c:pt idx="11921">
                  <c:v>32.712654046005476</c:v>
                </c:pt>
                <c:pt idx="11922">
                  <c:v>19.448747514737278</c:v>
                </c:pt>
                <c:pt idx="11923">
                  <c:v>11.255671783077956</c:v>
                </c:pt>
                <c:pt idx="11924">
                  <c:v>28.161035202794643</c:v>
                </c:pt>
                <c:pt idx="11925">
                  <c:v>23.097609812573925</c:v>
                </c:pt>
                <c:pt idx="11926">
                  <c:v>25.890580996556157</c:v>
                </c:pt>
                <c:pt idx="11927">
                  <c:v>8.1262104969275448</c:v>
                </c:pt>
                <c:pt idx="11928">
                  <c:v>270.88839900118899</c:v>
                </c:pt>
                <c:pt idx="11929">
                  <c:v>148.89544754737886</c:v>
                </c:pt>
                <c:pt idx="11930">
                  <c:v>13.519889697129504</c:v>
                </c:pt>
                <c:pt idx="11931">
                  <c:v>29.580931817396184</c:v>
                </c:pt>
                <c:pt idx="11932">
                  <c:v>145.95341502208365</c:v>
                </c:pt>
                <c:pt idx="11933">
                  <c:v>26.094685561024352</c:v>
                </c:pt>
                <c:pt idx="11934">
                  <c:v>41.812915015872782</c:v>
                </c:pt>
                <c:pt idx="11935">
                  <c:v>254.8773234404714</c:v>
                </c:pt>
                <c:pt idx="11936">
                  <c:v>43.162399795731005</c:v>
                </c:pt>
                <c:pt idx="11937">
                  <c:v>249.35673833740302</c:v>
                </c:pt>
                <c:pt idx="11938">
                  <c:v>157.46966573857989</c:v>
                </c:pt>
                <c:pt idx="11939">
                  <c:v>30.429953438317213</c:v>
                </c:pt>
                <c:pt idx="11940">
                  <c:v>26.365157995941331</c:v>
                </c:pt>
                <c:pt idx="11941">
                  <c:v>17.657376136426947</c:v>
                </c:pt>
                <c:pt idx="11942">
                  <c:v>29.936936764781603</c:v>
                </c:pt>
                <c:pt idx="11943">
                  <c:v>29.200119969592592</c:v>
                </c:pt>
                <c:pt idx="11944">
                  <c:v>25.016436339387958</c:v>
                </c:pt>
                <c:pt idx="11945">
                  <c:v>152.73743000634835</c:v>
                </c:pt>
                <c:pt idx="11946">
                  <c:v>36.533804702388494</c:v>
                </c:pt>
                <c:pt idx="11947">
                  <c:v>15.159793222786023</c:v>
                </c:pt>
                <c:pt idx="11948">
                  <c:v>247.35131052710977</c:v>
                </c:pt>
                <c:pt idx="11949">
                  <c:v>33.33581028170024</c:v>
                </c:pt>
                <c:pt idx="11950">
                  <c:v>49.129199660697211</c:v>
                </c:pt>
                <c:pt idx="11951">
                  <c:v>41.311684276764893</c:v>
                </c:pt>
                <c:pt idx="11952">
                  <c:v>12.852990323974403</c:v>
                </c:pt>
                <c:pt idx="11953">
                  <c:v>24.700722005892146</c:v>
                </c:pt>
                <c:pt idx="11954">
                  <c:v>18.321534128003059</c:v>
                </c:pt>
                <c:pt idx="11955">
                  <c:v>21.214077546963487</c:v>
                </c:pt>
                <c:pt idx="11956">
                  <c:v>17.481864781941969</c:v>
                </c:pt>
                <c:pt idx="11957">
                  <c:v>21.552361867327964</c:v>
                </c:pt>
                <c:pt idx="11958">
                  <c:v>44.661695272089133</c:v>
                </c:pt>
                <c:pt idx="11959">
                  <c:v>29.493981331629499</c:v>
                </c:pt>
                <c:pt idx="11960">
                  <c:v>21.304117285814609</c:v>
                </c:pt>
                <c:pt idx="11961">
                  <c:v>253.87351800300547</c:v>
                </c:pt>
                <c:pt idx="11962">
                  <c:v>258.11174249289542</c:v>
                </c:pt>
                <c:pt idx="11963">
                  <c:v>27.502527650270018</c:v>
                </c:pt>
                <c:pt idx="11964">
                  <c:v>15.151026438661271</c:v>
                </c:pt>
                <c:pt idx="11965">
                  <c:v>-2.4348485607813863</c:v>
                </c:pt>
                <c:pt idx="11966">
                  <c:v>241.57229079423982</c:v>
                </c:pt>
                <c:pt idx="11967">
                  <c:v>71.512901445191929</c:v>
                </c:pt>
                <c:pt idx="11968">
                  <c:v>35.338667543586368</c:v>
                </c:pt>
                <c:pt idx="11969">
                  <c:v>25.325607983814987</c:v>
                </c:pt>
                <c:pt idx="11970">
                  <c:v>26.556936947995318</c:v>
                </c:pt>
                <c:pt idx="11971">
                  <c:v>38.750717998435029</c:v>
                </c:pt>
                <c:pt idx="11972">
                  <c:v>261.57370219201698</c:v>
                </c:pt>
                <c:pt idx="11973">
                  <c:v>32.33440291239706</c:v>
                </c:pt>
                <c:pt idx="11974">
                  <c:v>12.352829694429213</c:v>
                </c:pt>
                <c:pt idx="11975">
                  <c:v>31.813063360305453</c:v>
                </c:pt>
                <c:pt idx="11976">
                  <c:v>246.61392601239834</c:v>
                </c:pt>
                <c:pt idx="11977">
                  <c:v>22.706919527295703</c:v>
                </c:pt>
                <c:pt idx="11978">
                  <c:v>270.75577014124553</c:v>
                </c:pt>
                <c:pt idx="11979">
                  <c:v>261.15331370770878</c:v>
                </c:pt>
                <c:pt idx="11980">
                  <c:v>42.909640322696049</c:v>
                </c:pt>
                <c:pt idx="11981">
                  <c:v>25.23527962921559</c:v>
                </c:pt>
                <c:pt idx="11982">
                  <c:v>30.923173495263903</c:v>
                </c:pt>
                <c:pt idx="11983">
                  <c:v>40.545323444311208</c:v>
                </c:pt>
                <c:pt idx="11984">
                  <c:v>17.309803577980308</c:v>
                </c:pt>
                <c:pt idx="11985">
                  <c:v>13.265148624698226</c:v>
                </c:pt>
                <c:pt idx="11986">
                  <c:v>253.55809405997871</c:v>
                </c:pt>
                <c:pt idx="11987">
                  <c:v>23.810939620269885</c:v>
                </c:pt>
                <c:pt idx="11988">
                  <c:v>265.83341429252664</c:v>
                </c:pt>
                <c:pt idx="11989">
                  <c:v>25.924431525942225</c:v>
                </c:pt>
                <c:pt idx="11990">
                  <c:v>43.696739806315151</c:v>
                </c:pt>
                <c:pt idx="11991">
                  <c:v>21.447221231718956</c:v>
                </c:pt>
                <c:pt idx="11992">
                  <c:v>34.177833582947116</c:v>
                </c:pt>
                <c:pt idx="11993">
                  <c:v>27.359697171523038</c:v>
                </c:pt>
                <c:pt idx="11994">
                  <c:v>31.882188868146663</c:v>
                </c:pt>
                <c:pt idx="11995">
                  <c:v>253.4973614323805</c:v>
                </c:pt>
                <c:pt idx="11996">
                  <c:v>244.97539162662429</c:v>
                </c:pt>
                <c:pt idx="11997">
                  <c:v>48.171672412496832</c:v>
                </c:pt>
                <c:pt idx="11998">
                  <c:v>13.560455783751886</c:v>
                </c:pt>
                <c:pt idx="11999">
                  <c:v>38.946090835103931</c:v>
                </c:pt>
                <c:pt idx="12000">
                  <c:v>17.033681659871899</c:v>
                </c:pt>
                <c:pt idx="12001">
                  <c:v>24.29025790599216</c:v>
                </c:pt>
                <c:pt idx="12002">
                  <c:v>43.277377731434122</c:v>
                </c:pt>
                <c:pt idx="12003">
                  <c:v>27.030399697087695</c:v>
                </c:pt>
                <c:pt idx="12004">
                  <c:v>25.19359330705424</c:v>
                </c:pt>
                <c:pt idx="12005">
                  <c:v>160.29215751784466</c:v>
                </c:pt>
                <c:pt idx="12006">
                  <c:v>17.845752913630982</c:v>
                </c:pt>
                <c:pt idx="12007">
                  <c:v>16.594498430451022</c:v>
                </c:pt>
                <c:pt idx="12008">
                  <c:v>264.1367674458952</c:v>
                </c:pt>
                <c:pt idx="12009">
                  <c:v>41.068714959451114</c:v>
                </c:pt>
                <c:pt idx="12010">
                  <c:v>18.410165259996862</c:v>
                </c:pt>
                <c:pt idx="12011">
                  <c:v>28.866725526065835</c:v>
                </c:pt>
                <c:pt idx="12012">
                  <c:v>32.529604019978734</c:v>
                </c:pt>
                <c:pt idx="12013">
                  <c:v>33.854260840599764</c:v>
                </c:pt>
                <c:pt idx="12014">
                  <c:v>269.48187527775525</c:v>
                </c:pt>
                <c:pt idx="12015">
                  <c:v>260.33401329682658</c:v>
                </c:pt>
                <c:pt idx="12016">
                  <c:v>268.17323657217838</c:v>
                </c:pt>
                <c:pt idx="12017">
                  <c:v>36.24645479680224</c:v>
                </c:pt>
                <c:pt idx="12018">
                  <c:v>30.245717882728883</c:v>
                </c:pt>
                <c:pt idx="12019">
                  <c:v>23.092400002557856</c:v>
                </c:pt>
                <c:pt idx="12020">
                  <c:v>33.492564381939204</c:v>
                </c:pt>
                <c:pt idx="12021">
                  <c:v>251.73788528949939</c:v>
                </c:pt>
                <c:pt idx="12022">
                  <c:v>37.852518676734384</c:v>
                </c:pt>
                <c:pt idx="12023">
                  <c:v>16.403282536932885</c:v>
                </c:pt>
                <c:pt idx="12024">
                  <c:v>266.32075528196526</c:v>
                </c:pt>
                <c:pt idx="12025">
                  <c:v>261.55583422275271</c:v>
                </c:pt>
                <c:pt idx="12026">
                  <c:v>248.25004137438344</c:v>
                </c:pt>
                <c:pt idx="12027">
                  <c:v>233.99511568841427</c:v>
                </c:pt>
                <c:pt idx="12028">
                  <c:v>266.5453669918698</c:v>
                </c:pt>
                <c:pt idx="12029">
                  <c:v>21.910209375242825</c:v>
                </c:pt>
                <c:pt idx="12030">
                  <c:v>266.21483791349669</c:v>
                </c:pt>
                <c:pt idx="12031">
                  <c:v>262.75191420411699</c:v>
                </c:pt>
                <c:pt idx="12032">
                  <c:v>27.060154978749118</c:v>
                </c:pt>
                <c:pt idx="12033">
                  <c:v>16.771072349466003</c:v>
                </c:pt>
                <c:pt idx="12034">
                  <c:v>26.749904365517292</c:v>
                </c:pt>
                <c:pt idx="12035">
                  <c:v>23.334898808178238</c:v>
                </c:pt>
                <c:pt idx="12036">
                  <c:v>33.652427868335373</c:v>
                </c:pt>
                <c:pt idx="12037">
                  <c:v>24.437120242986872</c:v>
                </c:pt>
                <c:pt idx="12038">
                  <c:v>33.278466766487576</c:v>
                </c:pt>
                <c:pt idx="12039">
                  <c:v>42.240426204026939</c:v>
                </c:pt>
                <c:pt idx="12040">
                  <c:v>27.576632710997703</c:v>
                </c:pt>
                <c:pt idx="12041">
                  <c:v>16.653935875028719</c:v>
                </c:pt>
                <c:pt idx="12042">
                  <c:v>25.11703327374331</c:v>
                </c:pt>
                <c:pt idx="12043">
                  <c:v>25.970350908930182</c:v>
                </c:pt>
                <c:pt idx="12044">
                  <c:v>25.464402242679078</c:v>
                </c:pt>
                <c:pt idx="12045">
                  <c:v>20.618268464564224</c:v>
                </c:pt>
                <c:pt idx="12046">
                  <c:v>270.93688957147378</c:v>
                </c:pt>
                <c:pt idx="12047">
                  <c:v>9.3291835971506192</c:v>
                </c:pt>
                <c:pt idx="12048">
                  <c:v>260.50094181226109</c:v>
                </c:pt>
                <c:pt idx="12049">
                  <c:v>245.54437782040813</c:v>
                </c:pt>
                <c:pt idx="12050">
                  <c:v>39.208729210933825</c:v>
                </c:pt>
                <c:pt idx="12051">
                  <c:v>173.17751917754924</c:v>
                </c:pt>
                <c:pt idx="12052">
                  <c:v>253.74030566131842</c:v>
                </c:pt>
                <c:pt idx="12053">
                  <c:v>8.3567919675820193</c:v>
                </c:pt>
                <c:pt idx="12054">
                  <c:v>11.578583448609395</c:v>
                </c:pt>
                <c:pt idx="12055">
                  <c:v>29.207491568024466</c:v>
                </c:pt>
                <c:pt idx="12056">
                  <c:v>253.14390902892134</c:v>
                </c:pt>
                <c:pt idx="12057">
                  <c:v>30.183014472045638</c:v>
                </c:pt>
                <c:pt idx="12058">
                  <c:v>38.904834202297835</c:v>
                </c:pt>
                <c:pt idx="12059">
                  <c:v>18.580754477650856</c:v>
                </c:pt>
                <c:pt idx="12060">
                  <c:v>24.818085359549816</c:v>
                </c:pt>
                <c:pt idx="12061">
                  <c:v>262.45658772641769</c:v>
                </c:pt>
                <c:pt idx="12062">
                  <c:v>247.23220899323721</c:v>
                </c:pt>
                <c:pt idx="12063">
                  <c:v>167.36062877687669</c:v>
                </c:pt>
                <c:pt idx="12064">
                  <c:v>43.960058797565594</c:v>
                </c:pt>
                <c:pt idx="12065">
                  <c:v>25.156146402197447</c:v>
                </c:pt>
                <c:pt idx="12066">
                  <c:v>26.118522726038979</c:v>
                </c:pt>
                <c:pt idx="12067">
                  <c:v>263.26955389975234</c:v>
                </c:pt>
                <c:pt idx="12068">
                  <c:v>32.65740945764631</c:v>
                </c:pt>
                <c:pt idx="12069">
                  <c:v>26.07852735261956</c:v>
                </c:pt>
                <c:pt idx="12070">
                  <c:v>7.5743826655546158</c:v>
                </c:pt>
                <c:pt idx="12071">
                  <c:v>8.2424198338914465</c:v>
                </c:pt>
                <c:pt idx="12072">
                  <c:v>11.753283112996449</c:v>
                </c:pt>
                <c:pt idx="12073">
                  <c:v>275.30872883753489</c:v>
                </c:pt>
                <c:pt idx="12074">
                  <c:v>270.86690715303104</c:v>
                </c:pt>
                <c:pt idx="12075">
                  <c:v>45.886009695949802</c:v>
                </c:pt>
                <c:pt idx="12076">
                  <c:v>39.196603640175042</c:v>
                </c:pt>
                <c:pt idx="12077">
                  <c:v>241.17827610897879</c:v>
                </c:pt>
                <c:pt idx="12078">
                  <c:v>258.91018194802552</c:v>
                </c:pt>
                <c:pt idx="12079">
                  <c:v>21.752604164985502</c:v>
                </c:pt>
                <c:pt idx="12080">
                  <c:v>42.08486918060845</c:v>
                </c:pt>
                <c:pt idx="12081">
                  <c:v>24.749591313770193</c:v>
                </c:pt>
                <c:pt idx="12082">
                  <c:v>260.00314460933248</c:v>
                </c:pt>
                <c:pt idx="12083">
                  <c:v>166.17036563044377</c:v>
                </c:pt>
                <c:pt idx="12084">
                  <c:v>31.046343029136555</c:v>
                </c:pt>
                <c:pt idx="12085">
                  <c:v>8.2246942524732347</c:v>
                </c:pt>
                <c:pt idx="12086">
                  <c:v>33.56126348699599</c:v>
                </c:pt>
                <c:pt idx="12087">
                  <c:v>233.65626751373486</c:v>
                </c:pt>
                <c:pt idx="12088">
                  <c:v>270.74724333093769</c:v>
                </c:pt>
                <c:pt idx="12089">
                  <c:v>258.28704196433574</c:v>
                </c:pt>
                <c:pt idx="12090">
                  <c:v>251.73109108045739</c:v>
                </c:pt>
                <c:pt idx="12091">
                  <c:v>268.87621701733639</c:v>
                </c:pt>
                <c:pt idx="12092">
                  <c:v>266.18090465830818</c:v>
                </c:pt>
                <c:pt idx="12093">
                  <c:v>166.10146146378091</c:v>
                </c:pt>
                <c:pt idx="12094">
                  <c:v>162.86050232859253</c:v>
                </c:pt>
                <c:pt idx="12095">
                  <c:v>30.198311762543668</c:v>
                </c:pt>
                <c:pt idx="12096">
                  <c:v>260.40396140612194</c:v>
                </c:pt>
                <c:pt idx="12097">
                  <c:v>155.70017046145801</c:v>
                </c:pt>
                <c:pt idx="12098">
                  <c:v>22.548913094530516</c:v>
                </c:pt>
                <c:pt idx="12099">
                  <c:v>43.800087292327262</c:v>
                </c:pt>
                <c:pt idx="12100">
                  <c:v>22.317683641413215</c:v>
                </c:pt>
                <c:pt idx="12101">
                  <c:v>31.332598222537669</c:v>
                </c:pt>
                <c:pt idx="12102">
                  <c:v>21.897362344744163</c:v>
                </c:pt>
                <c:pt idx="12103">
                  <c:v>158.25965374115594</c:v>
                </c:pt>
                <c:pt idx="12104">
                  <c:v>261.41908499699286</c:v>
                </c:pt>
                <c:pt idx="12105">
                  <c:v>261.79820270829379</c:v>
                </c:pt>
                <c:pt idx="12106">
                  <c:v>3.2241669780051119</c:v>
                </c:pt>
                <c:pt idx="12107">
                  <c:v>33.991365226102559</c:v>
                </c:pt>
                <c:pt idx="12108">
                  <c:v>255.48704959048743</c:v>
                </c:pt>
                <c:pt idx="12109">
                  <c:v>13.049454095950368</c:v>
                </c:pt>
                <c:pt idx="12110">
                  <c:v>44.467899898908826</c:v>
                </c:pt>
                <c:pt idx="12111">
                  <c:v>17.214544430645599</c:v>
                </c:pt>
                <c:pt idx="12112">
                  <c:v>32.583240255045652</c:v>
                </c:pt>
                <c:pt idx="12113">
                  <c:v>9.0735168225915785</c:v>
                </c:pt>
                <c:pt idx="12114">
                  <c:v>258.89777309811473</c:v>
                </c:pt>
                <c:pt idx="12115">
                  <c:v>259.24363300325717</c:v>
                </c:pt>
                <c:pt idx="12116">
                  <c:v>255.52941588424798</c:v>
                </c:pt>
                <c:pt idx="12117">
                  <c:v>254.77986985915538</c:v>
                </c:pt>
                <c:pt idx="12118">
                  <c:v>258.42299118059833</c:v>
                </c:pt>
                <c:pt idx="12119">
                  <c:v>258.35783961439262</c:v>
                </c:pt>
                <c:pt idx="12120">
                  <c:v>21.233924263028413</c:v>
                </c:pt>
                <c:pt idx="12121">
                  <c:v>24.132997432518088</c:v>
                </c:pt>
                <c:pt idx="12122">
                  <c:v>27.629721219030685</c:v>
                </c:pt>
                <c:pt idx="12123">
                  <c:v>28.946154854786311</c:v>
                </c:pt>
                <c:pt idx="12124">
                  <c:v>8.0928939152585251</c:v>
                </c:pt>
                <c:pt idx="12125">
                  <c:v>11.55388241589603</c:v>
                </c:pt>
                <c:pt idx="12126">
                  <c:v>15.452409446365284</c:v>
                </c:pt>
                <c:pt idx="12127">
                  <c:v>33.853468901630109</c:v>
                </c:pt>
                <c:pt idx="12128">
                  <c:v>32.501320858595655</c:v>
                </c:pt>
                <c:pt idx="12129">
                  <c:v>14.571155364970879</c:v>
                </c:pt>
                <c:pt idx="12130">
                  <c:v>30.708334135680442</c:v>
                </c:pt>
                <c:pt idx="12131">
                  <c:v>270.66460142956686</c:v>
                </c:pt>
                <c:pt idx="12132">
                  <c:v>21.029402115153125</c:v>
                </c:pt>
                <c:pt idx="12133">
                  <c:v>264.18675728125703</c:v>
                </c:pt>
                <c:pt idx="12134">
                  <c:v>272.77685383214691</c:v>
                </c:pt>
                <c:pt idx="12135">
                  <c:v>18.237610362631795</c:v>
                </c:pt>
                <c:pt idx="12136">
                  <c:v>11.065256544786648</c:v>
                </c:pt>
                <c:pt idx="12137">
                  <c:v>23.496401745891966</c:v>
                </c:pt>
                <c:pt idx="12138">
                  <c:v>243.47902611413264</c:v>
                </c:pt>
                <c:pt idx="12139">
                  <c:v>257.82662560452872</c:v>
                </c:pt>
                <c:pt idx="12140">
                  <c:v>44.24727044799247</c:v>
                </c:pt>
                <c:pt idx="12141">
                  <c:v>20.251187007166209</c:v>
                </c:pt>
                <c:pt idx="12142">
                  <c:v>258.80738124312808</c:v>
                </c:pt>
                <c:pt idx="12143">
                  <c:v>35.639063646987339</c:v>
                </c:pt>
                <c:pt idx="12144">
                  <c:v>19.641691066860723</c:v>
                </c:pt>
                <c:pt idx="12145">
                  <c:v>34.864819148786808</c:v>
                </c:pt>
                <c:pt idx="12146">
                  <c:v>37.307798919761538</c:v>
                </c:pt>
                <c:pt idx="12147">
                  <c:v>37.708447680339034</c:v>
                </c:pt>
                <c:pt idx="12148">
                  <c:v>51.421235697580165</c:v>
                </c:pt>
                <c:pt idx="12149">
                  <c:v>237.05441342461552</c:v>
                </c:pt>
                <c:pt idx="12150">
                  <c:v>18.9629117867415</c:v>
                </c:pt>
                <c:pt idx="12151">
                  <c:v>20.528844732716713</c:v>
                </c:pt>
                <c:pt idx="12152">
                  <c:v>260.83355986676838</c:v>
                </c:pt>
                <c:pt idx="12153">
                  <c:v>255.51794196440616</c:v>
                </c:pt>
                <c:pt idx="12154">
                  <c:v>257.27804785427594</c:v>
                </c:pt>
                <c:pt idx="12155">
                  <c:v>261.46234889128277</c:v>
                </c:pt>
                <c:pt idx="12156">
                  <c:v>29.868467978303798</c:v>
                </c:pt>
                <c:pt idx="12157">
                  <c:v>17.42998768499163</c:v>
                </c:pt>
                <c:pt idx="12158">
                  <c:v>256.51404552064633</c:v>
                </c:pt>
                <c:pt idx="12159">
                  <c:v>5.7604949478794332</c:v>
                </c:pt>
                <c:pt idx="12160">
                  <c:v>7.246629234256563</c:v>
                </c:pt>
                <c:pt idx="12161">
                  <c:v>23.724549314540937</c:v>
                </c:pt>
                <c:pt idx="12162">
                  <c:v>64.129277200728183</c:v>
                </c:pt>
                <c:pt idx="12163">
                  <c:v>262.8641099976237</c:v>
                </c:pt>
                <c:pt idx="12164">
                  <c:v>155.19950451090784</c:v>
                </c:pt>
                <c:pt idx="12165">
                  <c:v>23.250759723060256</c:v>
                </c:pt>
                <c:pt idx="12166">
                  <c:v>24.331734660320237</c:v>
                </c:pt>
                <c:pt idx="12167">
                  <c:v>256.09365803795504</c:v>
                </c:pt>
                <c:pt idx="12168">
                  <c:v>249.5839336867497</c:v>
                </c:pt>
                <c:pt idx="12169">
                  <c:v>264.32319572438155</c:v>
                </c:pt>
                <c:pt idx="12170">
                  <c:v>266.59180801987253</c:v>
                </c:pt>
                <c:pt idx="12171">
                  <c:v>14.725545205937165</c:v>
                </c:pt>
                <c:pt idx="12172">
                  <c:v>261.57271433501762</c:v>
                </c:pt>
                <c:pt idx="12173">
                  <c:v>144.2198340754984</c:v>
                </c:pt>
                <c:pt idx="12174">
                  <c:v>29.898745445956809</c:v>
                </c:pt>
                <c:pt idx="12175">
                  <c:v>11.905614694767399</c:v>
                </c:pt>
                <c:pt idx="12176">
                  <c:v>261.64721313042145</c:v>
                </c:pt>
                <c:pt idx="12177">
                  <c:v>269.44772723006355</c:v>
                </c:pt>
                <c:pt idx="12178">
                  <c:v>35.999098742592302</c:v>
                </c:pt>
                <c:pt idx="12179">
                  <c:v>234.46478259400254</c:v>
                </c:pt>
                <c:pt idx="12180">
                  <c:v>252.83285122114907</c:v>
                </c:pt>
                <c:pt idx="12181">
                  <c:v>242.81394678259215</c:v>
                </c:pt>
                <c:pt idx="12182">
                  <c:v>16.559824772157373</c:v>
                </c:pt>
                <c:pt idx="12183">
                  <c:v>20.252535586487042</c:v>
                </c:pt>
                <c:pt idx="12184">
                  <c:v>26.277642051180539</c:v>
                </c:pt>
                <c:pt idx="12185">
                  <c:v>254.39802058318051</c:v>
                </c:pt>
                <c:pt idx="12186">
                  <c:v>145.75366366758422</c:v>
                </c:pt>
                <c:pt idx="12187">
                  <c:v>265.60013219277067</c:v>
                </c:pt>
                <c:pt idx="12188">
                  <c:v>26.928352467151193</c:v>
                </c:pt>
                <c:pt idx="12189">
                  <c:v>24.715499133880165</c:v>
                </c:pt>
                <c:pt idx="12190">
                  <c:v>23.023340453695848</c:v>
                </c:pt>
                <c:pt idx="12191">
                  <c:v>145.31085205326085</c:v>
                </c:pt>
                <c:pt idx="12192">
                  <c:v>251.21735873768128</c:v>
                </c:pt>
                <c:pt idx="12193">
                  <c:v>29.518695645986245</c:v>
                </c:pt>
                <c:pt idx="12194">
                  <c:v>31.147369391701229</c:v>
                </c:pt>
                <c:pt idx="12195">
                  <c:v>26.866118300832788</c:v>
                </c:pt>
                <c:pt idx="12196">
                  <c:v>31.058434068023736</c:v>
                </c:pt>
                <c:pt idx="12197">
                  <c:v>33.831521449489266</c:v>
                </c:pt>
                <c:pt idx="12198">
                  <c:v>262.0132629571695</c:v>
                </c:pt>
                <c:pt idx="12199">
                  <c:v>28.55606207832211</c:v>
                </c:pt>
                <c:pt idx="12200">
                  <c:v>257.39656456769853</c:v>
                </c:pt>
                <c:pt idx="12201">
                  <c:v>26.484790086060627</c:v>
                </c:pt>
                <c:pt idx="12202">
                  <c:v>148.57475137129629</c:v>
                </c:pt>
                <c:pt idx="12203">
                  <c:v>35.775845609460774</c:v>
                </c:pt>
                <c:pt idx="12204">
                  <c:v>35.225952531627918</c:v>
                </c:pt>
                <c:pt idx="12205">
                  <c:v>16.803192882023669</c:v>
                </c:pt>
                <c:pt idx="12206">
                  <c:v>20.842560959947356</c:v>
                </c:pt>
                <c:pt idx="12207">
                  <c:v>31.614421951573817</c:v>
                </c:pt>
                <c:pt idx="12208">
                  <c:v>17.479157183660298</c:v>
                </c:pt>
                <c:pt idx="12209">
                  <c:v>36.783493416895311</c:v>
                </c:pt>
                <c:pt idx="12210">
                  <c:v>26.830699185256432</c:v>
                </c:pt>
                <c:pt idx="12211">
                  <c:v>31.18466511075313</c:v>
                </c:pt>
                <c:pt idx="12212">
                  <c:v>30.43062783619002</c:v>
                </c:pt>
                <c:pt idx="12213">
                  <c:v>19.382085053060898</c:v>
                </c:pt>
                <c:pt idx="12214">
                  <c:v>6.0237343163600734</c:v>
                </c:pt>
                <c:pt idx="12215">
                  <c:v>21.230107850695916</c:v>
                </c:pt>
                <c:pt idx="12216">
                  <c:v>12.891429610595186</c:v>
                </c:pt>
                <c:pt idx="12217">
                  <c:v>262.3197255269173</c:v>
                </c:pt>
                <c:pt idx="12218">
                  <c:v>22.374121470665539</c:v>
                </c:pt>
                <c:pt idx="12219">
                  <c:v>259.71674626055307</c:v>
                </c:pt>
                <c:pt idx="12220">
                  <c:v>31.027707076369289</c:v>
                </c:pt>
                <c:pt idx="12221">
                  <c:v>252.59731977505899</c:v>
                </c:pt>
                <c:pt idx="12222">
                  <c:v>45.66837169501386</c:v>
                </c:pt>
                <c:pt idx="12223">
                  <c:v>42.231666119233964</c:v>
                </c:pt>
                <c:pt idx="12224">
                  <c:v>30.956688254227544</c:v>
                </c:pt>
                <c:pt idx="12225">
                  <c:v>19.262939140084953</c:v>
                </c:pt>
                <c:pt idx="12226">
                  <c:v>40.05468750237219</c:v>
                </c:pt>
                <c:pt idx="12227">
                  <c:v>32.756056548711662</c:v>
                </c:pt>
                <c:pt idx="12228">
                  <c:v>28.431973257811364</c:v>
                </c:pt>
                <c:pt idx="12229">
                  <c:v>23.693696527209521</c:v>
                </c:pt>
                <c:pt idx="12230">
                  <c:v>26.812844971031527</c:v>
                </c:pt>
                <c:pt idx="12231">
                  <c:v>262.55165028729562</c:v>
                </c:pt>
                <c:pt idx="12232">
                  <c:v>278.48692003780957</c:v>
                </c:pt>
                <c:pt idx="12233">
                  <c:v>250.95891854165373</c:v>
                </c:pt>
                <c:pt idx="12234">
                  <c:v>247.07233797949175</c:v>
                </c:pt>
                <c:pt idx="12235">
                  <c:v>272.15117606332609</c:v>
                </c:pt>
                <c:pt idx="12236">
                  <c:v>15.38641949636197</c:v>
                </c:pt>
                <c:pt idx="12237">
                  <c:v>32.788911403825907</c:v>
                </c:pt>
                <c:pt idx="12238">
                  <c:v>62.048563890787925</c:v>
                </c:pt>
                <c:pt idx="12239">
                  <c:v>30.36578892991389</c:v>
                </c:pt>
                <c:pt idx="12240">
                  <c:v>33.21031929077737</c:v>
                </c:pt>
                <c:pt idx="12241">
                  <c:v>271.95610120849119</c:v>
                </c:pt>
                <c:pt idx="12242">
                  <c:v>253.27084120164818</c:v>
                </c:pt>
                <c:pt idx="12243">
                  <c:v>29.141063471143966</c:v>
                </c:pt>
                <c:pt idx="12244">
                  <c:v>44.707806063306791</c:v>
                </c:pt>
                <c:pt idx="12245">
                  <c:v>31.80263221972956</c:v>
                </c:pt>
                <c:pt idx="12246">
                  <c:v>255.05748607044325</c:v>
                </c:pt>
                <c:pt idx="12247">
                  <c:v>34.886474138174421</c:v>
                </c:pt>
                <c:pt idx="12248">
                  <c:v>22.114291839459359</c:v>
                </c:pt>
                <c:pt idx="12249">
                  <c:v>60.959414068429183</c:v>
                </c:pt>
                <c:pt idx="12250">
                  <c:v>28.819181142971068</c:v>
                </c:pt>
                <c:pt idx="12251">
                  <c:v>28.726510104786431</c:v>
                </c:pt>
                <c:pt idx="12252">
                  <c:v>23.148523302813846</c:v>
                </c:pt>
                <c:pt idx="12253">
                  <c:v>34.140694979535454</c:v>
                </c:pt>
                <c:pt idx="12254">
                  <c:v>2.4373519453722636</c:v>
                </c:pt>
                <c:pt idx="12255">
                  <c:v>26.901637520315717</c:v>
                </c:pt>
                <c:pt idx="12256">
                  <c:v>258.09621058602966</c:v>
                </c:pt>
                <c:pt idx="12257">
                  <c:v>32.544375540312465</c:v>
                </c:pt>
                <c:pt idx="12258">
                  <c:v>17.602665182381259</c:v>
                </c:pt>
                <c:pt idx="12259">
                  <c:v>27.488377826896752</c:v>
                </c:pt>
                <c:pt idx="12260">
                  <c:v>264.59378318157974</c:v>
                </c:pt>
                <c:pt idx="12261">
                  <c:v>16.069110010649101</c:v>
                </c:pt>
                <c:pt idx="12262">
                  <c:v>25.299942075807287</c:v>
                </c:pt>
                <c:pt idx="12263">
                  <c:v>22.548912749569208</c:v>
                </c:pt>
                <c:pt idx="12264">
                  <c:v>30.991428060200519</c:v>
                </c:pt>
                <c:pt idx="12265">
                  <c:v>19.951219761059299</c:v>
                </c:pt>
                <c:pt idx="12266">
                  <c:v>40.600017479767693</c:v>
                </c:pt>
                <c:pt idx="12267">
                  <c:v>23.588745455654344</c:v>
                </c:pt>
                <c:pt idx="12268">
                  <c:v>259.08390648279544</c:v>
                </c:pt>
                <c:pt idx="12269">
                  <c:v>251.28932654133479</c:v>
                </c:pt>
                <c:pt idx="12270">
                  <c:v>22.422463712569048</c:v>
                </c:pt>
                <c:pt idx="12271">
                  <c:v>25.257869992382147</c:v>
                </c:pt>
                <c:pt idx="12272">
                  <c:v>243.18920518859201</c:v>
                </c:pt>
                <c:pt idx="12273">
                  <c:v>264.92271652040137</c:v>
                </c:pt>
                <c:pt idx="12274">
                  <c:v>23.207472850809371</c:v>
                </c:pt>
                <c:pt idx="12275">
                  <c:v>8.5946177490781999</c:v>
                </c:pt>
                <c:pt idx="12276">
                  <c:v>287.1859000082149</c:v>
                </c:pt>
                <c:pt idx="12277">
                  <c:v>8.9460968818502273</c:v>
                </c:pt>
                <c:pt idx="12278">
                  <c:v>27.277820891087195</c:v>
                </c:pt>
                <c:pt idx="12279">
                  <c:v>26.258452829635168</c:v>
                </c:pt>
                <c:pt idx="12280">
                  <c:v>27.313030905346043</c:v>
                </c:pt>
                <c:pt idx="12281">
                  <c:v>275.62717310038317</c:v>
                </c:pt>
                <c:pt idx="12282">
                  <c:v>27.433095791270258</c:v>
                </c:pt>
                <c:pt idx="12283">
                  <c:v>29.943002119520223</c:v>
                </c:pt>
                <c:pt idx="12284">
                  <c:v>238.35713653212173</c:v>
                </c:pt>
                <c:pt idx="12285">
                  <c:v>12.55744078833815</c:v>
                </c:pt>
                <c:pt idx="12286">
                  <c:v>38.989646291353154</c:v>
                </c:pt>
                <c:pt idx="12287">
                  <c:v>31.902058951163511</c:v>
                </c:pt>
                <c:pt idx="12288">
                  <c:v>47.71111802086655</c:v>
                </c:pt>
                <c:pt idx="12289">
                  <c:v>11.62614681137471</c:v>
                </c:pt>
                <c:pt idx="12290">
                  <c:v>23.789523865343845</c:v>
                </c:pt>
                <c:pt idx="12291">
                  <c:v>17.450243992129288</c:v>
                </c:pt>
                <c:pt idx="12292">
                  <c:v>28.605717528791502</c:v>
                </c:pt>
                <c:pt idx="12293">
                  <c:v>35.145985576407341</c:v>
                </c:pt>
                <c:pt idx="12294">
                  <c:v>-1.5866463648330935</c:v>
                </c:pt>
                <c:pt idx="12295">
                  <c:v>279.1585504846974</c:v>
                </c:pt>
                <c:pt idx="12296">
                  <c:v>-2.4072929112698702</c:v>
                </c:pt>
                <c:pt idx="12297">
                  <c:v>276.55431542558404</c:v>
                </c:pt>
                <c:pt idx="12298">
                  <c:v>14.232924726154591</c:v>
                </c:pt>
                <c:pt idx="12299">
                  <c:v>250.05672514709644</c:v>
                </c:pt>
                <c:pt idx="12300">
                  <c:v>257.91488005582391</c:v>
                </c:pt>
                <c:pt idx="12301">
                  <c:v>46.296949241427832</c:v>
                </c:pt>
                <c:pt idx="12302">
                  <c:v>37.803893266676013</c:v>
                </c:pt>
                <c:pt idx="12303">
                  <c:v>14.683429387693286</c:v>
                </c:pt>
                <c:pt idx="12304">
                  <c:v>29.454514477801382</c:v>
                </c:pt>
                <c:pt idx="12305">
                  <c:v>34.359513344968242</c:v>
                </c:pt>
                <c:pt idx="12306">
                  <c:v>21.484466198793978</c:v>
                </c:pt>
                <c:pt idx="12307">
                  <c:v>9.5270778985360742</c:v>
                </c:pt>
                <c:pt idx="12308">
                  <c:v>14.396545457128733</c:v>
                </c:pt>
                <c:pt idx="12309">
                  <c:v>259.9852363409496</c:v>
                </c:pt>
                <c:pt idx="12310">
                  <c:v>265.61662061391735</c:v>
                </c:pt>
                <c:pt idx="12311">
                  <c:v>37.512692902958875</c:v>
                </c:pt>
                <c:pt idx="12312">
                  <c:v>155.02744524048845</c:v>
                </c:pt>
                <c:pt idx="12313">
                  <c:v>145.62778522356388</c:v>
                </c:pt>
                <c:pt idx="12314">
                  <c:v>32.593965503977628</c:v>
                </c:pt>
                <c:pt idx="12315">
                  <c:v>277.60387347153772</c:v>
                </c:pt>
                <c:pt idx="12316">
                  <c:v>46.344480055843505</c:v>
                </c:pt>
                <c:pt idx="12317">
                  <c:v>13.297859731788602</c:v>
                </c:pt>
                <c:pt idx="12318">
                  <c:v>251.7743723276453</c:v>
                </c:pt>
                <c:pt idx="12319">
                  <c:v>25.945332556878871</c:v>
                </c:pt>
                <c:pt idx="12320">
                  <c:v>31.361045083699054</c:v>
                </c:pt>
                <c:pt idx="12321">
                  <c:v>25.421264801431569</c:v>
                </c:pt>
                <c:pt idx="12322">
                  <c:v>16.594317644444939</c:v>
                </c:pt>
                <c:pt idx="12323">
                  <c:v>39.338896871677782</c:v>
                </c:pt>
                <c:pt idx="12324">
                  <c:v>33.549467871129984</c:v>
                </c:pt>
                <c:pt idx="12325">
                  <c:v>27.394201783258652</c:v>
                </c:pt>
                <c:pt idx="12326">
                  <c:v>256.91124323040424</c:v>
                </c:pt>
                <c:pt idx="12327">
                  <c:v>145.98268578609316</c:v>
                </c:pt>
                <c:pt idx="12328">
                  <c:v>22.743641738166431</c:v>
                </c:pt>
                <c:pt idx="12329">
                  <c:v>156.393328349684</c:v>
                </c:pt>
                <c:pt idx="12330">
                  <c:v>242.85269672102606</c:v>
                </c:pt>
                <c:pt idx="12331">
                  <c:v>33.666161918011653</c:v>
                </c:pt>
                <c:pt idx="12332">
                  <c:v>23.2927923607423</c:v>
                </c:pt>
                <c:pt idx="12333">
                  <c:v>15.583124270042667</c:v>
                </c:pt>
                <c:pt idx="12334">
                  <c:v>34.820659536974851</c:v>
                </c:pt>
                <c:pt idx="12335">
                  <c:v>144.92301457905276</c:v>
                </c:pt>
                <c:pt idx="12336">
                  <c:v>33.739269025303777</c:v>
                </c:pt>
                <c:pt idx="12337">
                  <c:v>28.068017954972049</c:v>
                </c:pt>
                <c:pt idx="12338">
                  <c:v>19.675797124811382</c:v>
                </c:pt>
                <c:pt idx="12339">
                  <c:v>248.99253721688305</c:v>
                </c:pt>
                <c:pt idx="12340">
                  <c:v>35.220382983657238</c:v>
                </c:pt>
                <c:pt idx="12341">
                  <c:v>13.819884236861141</c:v>
                </c:pt>
                <c:pt idx="12342">
                  <c:v>39.258382584514166</c:v>
                </c:pt>
                <c:pt idx="12343">
                  <c:v>26.838043734272883</c:v>
                </c:pt>
                <c:pt idx="12344">
                  <c:v>16.279996992280243</c:v>
                </c:pt>
                <c:pt idx="12345">
                  <c:v>25.177958733403702</c:v>
                </c:pt>
                <c:pt idx="12346">
                  <c:v>9.349501249954054</c:v>
                </c:pt>
                <c:pt idx="12347">
                  <c:v>32.233939369266096</c:v>
                </c:pt>
                <c:pt idx="12348">
                  <c:v>25.473711130360833</c:v>
                </c:pt>
                <c:pt idx="12349">
                  <c:v>29.465161751681343</c:v>
                </c:pt>
                <c:pt idx="12350">
                  <c:v>24.509261951770196</c:v>
                </c:pt>
                <c:pt idx="12351">
                  <c:v>39.201337197421303</c:v>
                </c:pt>
                <c:pt idx="12352">
                  <c:v>10.278974959638209</c:v>
                </c:pt>
                <c:pt idx="12353">
                  <c:v>31.402777035022158</c:v>
                </c:pt>
                <c:pt idx="12354">
                  <c:v>44.103992194503135</c:v>
                </c:pt>
                <c:pt idx="12355">
                  <c:v>259.9879833549158</c:v>
                </c:pt>
                <c:pt idx="12356">
                  <c:v>19.197860556665837</c:v>
                </c:pt>
                <c:pt idx="12357">
                  <c:v>37.412673528156191</c:v>
                </c:pt>
                <c:pt idx="12358">
                  <c:v>29.482222065533364</c:v>
                </c:pt>
                <c:pt idx="12359">
                  <c:v>30.584440086428884</c:v>
                </c:pt>
                <c:pt idx="12360">
                  <c:v>25.92109237585462</c:v>
                </c:pt>
                <c:pt idx="12361">
                  <c:v>266.3263246782106</c:v>
                </c:pt>
                <c:pt idx="12362">
                  <c:v>13.489902926416992</c:v>
                </c:pt>
                <c:pt idx="12363">
                  <c:v>27.730928383032385</c:v>
                </c:pt>
                <c:pt idx="12364">
                  <c:v>23.544835047375482</c:v>
                </c:pt>
                <c:pt idx="12365">
                  <c:v>17.675816946694283</c:v>
                </c:pt>
                <c:pt idx="12366">
                  <c:v>36.530435670332551</c:v>
                </c:pt>
                <c:pt idx="12367">
                  <c:v>267.04768895074051</c:v>
                </c:pt>
                <c:pt idx="12368">
                  <c:v>28.014835319645705</c:v>
                </c:pt>
                <c:pt idx="12369">
                  <c:v>255.2130607922727</c:v>
                </c:pt>
                <c:pt idx="12370">
                  <c:v>30.367924091139919</c:v>
                </c:pt>
                <c:pt idx="12371">
                  <c:v>18.311964324186384</c:v>
                </c:pt>
                <c:pt idx="12372">
                  <c:v>19.610455517194254</c:v>
                </c:pt>
                <c:pt idx="12373">
                  <c:v>10.567283661502842</c:v>
                </c:pt>
                <c:pt idx="12374">
                  <c:v>41.53094876421747</c:v>
                </c:pt>
                <c:pt idx="12375">
                  <c:v>8.1848320748411112</c:v>
                </c:pt>
                <c:pt idx="12376">
                  <c:v>16.191060981477548</c:v>
                </c:pt>
                <c:pt idx="12377">
                  <c:v>34.163206529032948</c:v>
                </c:pt>
                <c:pt idx="12378">
                  <c:v>257.30239896319097</c:v>
                </c:pt>
                <c:pt idx="12379">
                  <c:v>21.78180477665941</c:v>
                </c:pt>
                <c:pt idx="12380">
                  <c:v>33.132811293229992</c:v>
                </c:pt>
                <c:pt idx="12381">
                  <c:v>14.693033730210274</c:v>
                </c:pt>
                <c:pt idx="12382">
                  <c:v>37.46211328092042</c:v>
                </c:pt>
                <c:pt idx="12383">
                  <c:v>14.337624789051903</c:v>
                </c:pt>
                <c:pt idx="12384">
                  <c:v>15.603491175114065</c:v>
                </c:pt>
                <c:pt idx="12385">
                  <c:v>136.06637056844534</c:v>
                </c:pt>
                <c:pt idx="12386">
                  <c:v>244.97295043299815</c:v>
                </c:pt>
                <c:pt idx="12387">
                  <c:v>251.54758530442433</c:v>
                </c:pt>
                <c:pt idx="12388">
                  <c:v>35.311624170859098</c:v>
                </c:pt>
                <c:pt idx="12389">
                  <c:v>13.975135387616172</c:v>
                </c:pt>
                <c:pt idx="12390">
                  <c:v>26.722079976755609</c:v>
                </c:pt>
                <c:pt idx="12391">
                  <c:v>19.937135159755723</c:v>
                </c:pt>
                <c:pt idx="12392">
                  <c:v>255.94807116719943</c:v>
                </c:pt>
                <c:pt idx="12393">
                  <c:v>275.54589454603359</c:v>
                </c:pt>
                <c:pt idx="12394">
                  <c:v>64.835228823902412</c:v>
                </c:pt>
                <c:pt idx="12395">
                  <c:v>18.748494843605187</c:v>
                </c:pt>
                <c:pt idx="12396">
                  <c:v>28.508845047090173</c:v>
                </c:pt>
                <c:pt idx="12397">
                  <c:v>26.406611099867973</c:v>
                </c:pt>
                <c:pt idx="12398">
                  <c:v>38.159092058663873</c:v>
                </c:pt>
                <c:pt idx="12399">
                  <c:v>43.231582039177596</c:v>
                </c:pt>
                <c:pt idx="12400">
                  <c:v>32.16422543612952</c:v>
                </c:pt>
                <c:pt idx="12401">
                  <c:v>253.32891889913884</c:v>
                </c:pt>
                <c:pt idx="12402">
                  <c:v>255.63395447263099</c:v>
                </c:pt>
                <c:pt idx="12403">
                  <c:v>257.97613279723976</c:v>
                </c:pt>
                <c:pt idx="12404">
                  <c:v>248.69598707916469</c:v>
                </c:pt>
                <c:pt idx="12405">
                  <c:v>36.586708571600369</c:v>
                </c:pt>
                <c:pt idx="12406">
                  <c:v>1.3991140679768712</c:v>
                </c:pt>
                <c:pt idx="12407">
                  <c:v>23.328437623403811</c:v>
                </c:pt>
                <c:pt idx="12408">
                  <c:v>19.986533078624905</c:v>
                </c:pt>
                <c:pt idx="12409">
                  <c:v>15.463294338988726</c:v>
                </c:pt>
                <c:pt idx="12410">
                  <c:v>254.1923629145144</c:v>
                </c:pt>
                <c:pt idx="12411">
                  <c:v>28.676856575575375</c:v>
                </c:pt>
                <c:pt idx="12412">
                  <c:v>40.804322679390552</c:v>
                </c:pt>
                <c:pt idx="12413">
                  <c:v>256.84290495208313</c:v>
                </c:pt>
                <c:pt idx="12414">
                  <c:v>249.56424479805196</c:v>
                </c:pt>
                <c:pt idx="12415">
                  <c:v>26.830675225990735</c:v>
                </c:pt>
                <c:pt idx="12416">
                  <c:v>246.67217631091759</c:v>
                </c:pt>
                <c:pt idx="12417">
                  <c:v>13.715810322810709</c:v>
                </c:pt>
                <c:pt idx="12418">
                  <c:v>25.788556960347158</c:v>
                </c:pt>
                <c:pt idx="12419">
                  <c:v>11.975413553527231</c:v>
                </c:pt>
                <c:pt idx="12420">
                  <c:v>32.400346027814329</c:v>
                </c:pt>
                <c:pt idx="12421">
                  <c:v>280.21042204042408</c:v>
                </c:pt>
                <c:pt idx="12422">
                  <c:v>17.759448354570779</c:v>
                </c:pt>
                <c:pt idx="12423">
                  <c:v>23.913010813787555</c:v>
                </c:pt>
                <c:pt idx="12424">
                  <c:v>19.756529819639681</c:v>
                </c:pt>
                <c:pt idx="12425">
                  <c:v>21.059744086879967</c:v>
                </c:pt>
                <c:pt idx="12426">
                  <c:v>30.021177495607379</c:v>
                </c:pt>
                <c:pt idx="12427">
                  <c:v>17.350472325359657</c:v>
                </c:pt>
                <c:pt idx="12428">
                  <c:v>234.33891297161932</c:v>
                </c:pt>
                <c:pt idx="12429">
                  <c:v>21.372357929667189</c:v>
                </c:pt>
                <c:pt idx="12430">
                  <c:v>253.24235735416639</c:v>
                </c:pt>
                <c:pt idx="12431">
                  <c:v>13.579079244186881</c:v>
                </c:pt>
                <c:pt idx="12432">
                  <c:v>23.118085140838613</c:v>
                </c:pt>
                <c:pt idx="12433">
                  <c:v>30.394367776100005</c:v>
                </c:pt>
                <c:pt idx="12434">
                  <c:v>26.653700665069447</c:v>
                </c:pt>
                <c:pt idx="12435">
                  <c:v>29.527339198423256</c:v>
                </c:pt>
                <c:pt idx="12436">
                  <c:v>12.285911153766707</c:v>
                </c:pt>
                <c:pt idx="12437">
                  <c:v>37.165740024930713</c:v>
                </c:pt>
                <c:pt idx="12438">
                  <c:v>35.982479675421054</c:v>
                </c:pt>
                <c:pt idx="12439">
                  <c:v>21.690625577069003</c:v>
                </c:pt>
                <c:pt idx="12440">
                  <c:v>274.72056432686952</c:v>
                </c:pt>
                <c:pt idx="12441">
                  <c:v>10.645080106328722</c:v>
                </c:pt>
                <c:pt idx="12442">
                  <c:v>256.8971193794456</c:v>
                </c:pt>
                <c:pt idx="12443">
                  <c:v>11.348250996995981</c:v>
                </c:pt>
                <c:pt idx="12444">
                  <c:v>42.000298742940664</c:v>
                </c:pt>
                <c:pt idx="12445">
                  <c:v>261.63730384237624</c:v>
                </c:pt>
                <c:pt idx="12446">
                  <c:v>8.7303807285120882</c:v>
                </c:pt>
                <c:pt idx="12447">
                  <c:v>264.05151507278441</c:v>
                </c:pt>
                <c:pt idx="12448">
                  <c:v>257.06296578322525</c:v>
                </c:pt>
                <c:pt idx="12449">
                  <c:v>5.1614131035946365</c:v>
                </c:pt>
                <c:pt idx="12450">
                  <c:v>18.477465308985298</c:v>
                </c:pt>
                <c:pt idx="12451">
                  <c:v>20.231349972245631</c:v>
                </c:pt>
                <c:pt idx="12452">
                  <c:v>21.384547333029261</c:v>
                </c:pt>
                <c:pt idx="12453">
                  <c:v>263.83969871455633</c:v>
                </c:pt>
                <c:pt idx="12454">
                  <c:v>257.83161515690921</c:v>
                </c:pt>
                <c:pt idx="12455">
                  <c:v>40.42561086704341</c:v>
                </c:pt>
                <c:pt idx="12456">
                  <c:v>25.735666485636223</c:v>
                </c:pt>
                <c:pt idx="12457">
                  <c:v>22.776594449389286</c:v>
                </c:pt>
                <c:pt idx="12458">
                  <c:v>271.59447497542186</c:v>
                </c:pt>
                <c:pt idx="12459">
                  <c:v>36.389744471452637</c:v>
                </c:pt>
                <c:pt idx="12460">
                  <c:v>26.302447397149869</c:v>
                </c:pt>
                <c:pt idx="12461">
                  <c:v>21.270558522160563</c:v>
                </c:pt>
                <c:pt idx="12462">
                  <c:v>18.274263168650851</c:v>
                </c:pt>
                <c:pt idx="12463">
                  <c:v>6.7917002938074766</c:v>
                </c:pt>
                <c:pt idx="12464">
                  <c:v>17.559575337536764</c:v>
                </c:pt>
                <c:pt idx="12465">
                  <c:v>19.704595462014169</c:v>
                </c:pt>
                <c:pt idx="12466">
                  <c:v>19.391797188644819</c:v>
                </c:pt>
                <c:pt idx="12467">
                  <c:v>22.357385520863197</c:v>
                </c:pt>
                <c:pt idx="12468">
                  <c:v>146.50973197249428</c:v>
                </c:pt>
                <c:pt idx="12469">
                  <c:v>137.36439571041743</c:v>
                </c:pt>
                <c:pt idx="12470">
                  <c:v>12.722706841548815</c:v>
                </c:pt>
                <c:pt idx="12471">
                  <c:v>239.3191878337077</c:v>
                </c:pt>
                <c:pt idx="12472">
                  <c:v>28.497790174470303</c:v>
                </c:pt>
                <c:pt idx="12473">
                  <c:v>21.881715218989321</c:v>
                </c:pt>
                <c:pt idx="12474">
                  <c:v>19.055574225271961</c:v>
                </c:pt>
                <c:pt idx="12475">
                  <c:v>21.458204226800667</c:v>
                </c:pt>
                <c:pt idx="12476">
                  <c:v>33.102357983660532</c:v>
                </c:pt>
                <c:pt idx="12477">
                  <c:v>169.98160556381967</c:v>
                </c:pt>
                <c:pt idx="12478">
                  <c:v>22.24934601598703</c:v>
                </c:pt>
                <c:pt idx="12479">
                  <c:v>21.319148302818725</c:v>
                </c:pt>
                <c:pt idx="12480">
                  <c:v>30.954359316480211</c:v>
                </c:pt>
                <c:pt idx="12481">
                  <c:v>258.26555895137716</c:v>
                </c:pt>
                <c:pt idx="12482">
                  <c:v>34.412312942430063</c:v>
                </c:pt>
                <c:pt idx="12483">
                  <c:v>21.948096763087062</c:v>
                </c:pt>
                <c:pt idx="12484">
                  <c:v>31.338787351919098</c:v>
                </c:pt>
                <c:pt idx="12485">
                  <c:v>22.793515905403137</c:v>
                </c:pt>
                <c:pt idx="12486">
                  <c:v>29.346280087038622</c:v>
                </c:pt>
                <c:pt idx="12487">
                  <c:v>30.309152026633011</c:v>
                </c:pt>
                <c:pt idx="12488">
                  <c:v>26.043504349919406</c:v>
                </c:pt>
                <c:pt idx="12489">
                  <c:v>256.10307862802102</c:v>
                </c:pt>
                <c:pt idx="12490">
                  <c:v>160.02309444657556</c:v>
                </c:pt>
                <c:pt idx="12491">
                  <c:v>34.894104526128892</c:v>
                </c:pt>
                <c:pt idx="12492">
                  <c:v>30.877260497945365</c:v>
                </c:pt>
                <c:pt idx="12493">
                  <c:v>12.119583977793624</c:v>
                </c:pt>
                <c:pt idx="12494">
                  <c:v>254.92350723219954</c:v>
                </c:pt>
                <c:pt idx="12495">
                  <c:v>18.877423571486172</c:v>
                </c:pt>
                <c:pt idx="12496">
                  <c:v>36.254118266223252</c:v>
                </c:pt>
                <c:pt idx="12497">
                  <c:v>19.007232161119255</c:v>
                </c:pt>
                <c:pt idx="12498">
                  <c:v>28.216461681730795</c:v>
                </c:pt>
                <c:pt idx="12499">
                  <c:v>28.936794535190735</c:v>
                </c:pt>
                <c:pt idx="12500">
                  <c:v>41.902880102340177</c:v>
                </c:pt>
                <c:pt idx="12501">
                  <c:v>26.947329247934668</c:v>
                </c:pt>
                <c:pt idx="12502">
                  <c:v>23.876222729718783</c:v>
                </c:pt>
                <c:pt idx="12503">
                  <c:v>158.36710525902518</c:v>
                </c:pt>
                <c:pt idx="12504">
                  <c:v>168.69170871163152</c:v>
                </c:pt>
                <c:pt idx="12505">
                  <c:v>28.494164753737337</c:v>
                </c:pt>
                <c:pt idx="12506">
                  <c:v>11.698881335800637</c:v>
                </c:pt>
                <c:pt idx="12507">
                  <c:v>17.368807838532007</c:v>
                </c:pt>
                <c:pt idx="12508">
                  <c:v>29.208603343945185</c:v>
                </c:pt>
                <c:pt idx="12509">
                  <c:v>269.38157631274714</c:v>
                </c:pt>
                <c:pt idx="12510">
                  <c:v>20.269632873578399</c:v>
                </c:pt>
                <c:pt idx="12511">
                  <c:v>33.011478419105707</c:v>
                </c:pt>
                <c:pt idx="12512">
                  <c:v>18.17953263405164</c:v>
                </c:pt>
                <c:pt idx="12513">
                  <c:v>27.842441992926791</c:v>
                </c:pt>
                <c:pt idx="12514">
                  <c:v>265.20160227941267</c:v>
                </c:pt>
                <c:pt idx="12515">
                  <c:v>16.333301991415485</c:v>
                </c:pt>
                <c:pt idx="12516">
                  <c:v>16.838729449886408</c:v>
                </c:pt>
                <c:pt idx="12517">
                  <c:v>46.601822741893542</c:v>
                </c:pt>
                <c:pt idx="12518">
                  <c:v>31.814623621597956</c:v>
                </c:pt>
                <c:pt idx="12519">
                  <c:v>255.06215335512394</c:v>
                </c:pt>
                <c:pt idx="12520">
                  <c:v>25.106154510019202</c:v>
                </c:pt>
                <c:pt idx="12521">
                  <c:v>271.1427990800135</c:v>
                </c:pt>
                <c:pt idx="12522">
                  <c:v>254.33753557376502</c:v>
                </c:pt>
                <c:pt idx="12523">
                  <c:v>25.678679665921972</c:v>
                </c:pt>
                <c:pt idx="12524">
                  <c:v>7.9887296585676353</c:v>
                </c:pt>
                <c:pt idx="12525">
                  <c:v>30.715235965202705</c:v>
                </c:pt>
                <c:pt idx="12526">
                  <c:v>25.576925181142791</c:v>
                </c:pt>
                <c:pt idx="12527">
                  <c:v>17.345109401302246</c:v>
                </c:pt>
                <c:pt idx="12528">
                  <c:v>28.747835948241093</c:v>
                </c:pt>
                <c:pt idx="12529">
                  <c:v>10.775209741174077</c:v>
                </c:pt>
                <c:pt idx="12530">
                  <c:v>35.513466167797262</c:v>
                </c:pt>
                <c:pt idx="12531">
                  <c:v>261.79700911968536</c:v>
                </c:pt>
                <c:pt idx="12532">
                  <c:v>253.39882163548907</c:v>
                </c:pt>
                <c:pt idx="12533">
                  <c:v>267.42649195488173</c:v>
                </c:pt>
                <c:pt idx="12534">
                  <c:v>28.583945918508196</c:v>
                </c:pt>
                <c:pt idx="12535">
                  <c:v>19.95550011515925</c:v>
                </c:pt>
                <c:pt idx="12536">
                  <c:v>27.726816747559432</c:v>
                </c:pt>
                <c:pt idx="12537">
                  <c:v>15.70321586602272</c:v>
                </c:pt>
                <c:pt idx="12538">
                  <c:v>251.94072320128251</c:v>
                </c:pt>
                <c:pt idx="12539">
                  <c:v>269.30708661855925</c:v>
                </c:pt>
                <c:pt idx="12540">
                  <c:v>30.524425796483477</c:v>
                </c:pt>
                <c:pt idx="12541">
                  <c:v>25.470589937234241</c:v>
                </c:pt>
                <c:pt idx="12542">
                  <c:v>13.088321363653092</c:v>
                </c:pt>
                <c:pt idx="12543">
                  <c:v>12.540885223783627</c:v>
                </c:pt>
                <c:pt idx="12544">
                  <c:v>252.65555078528095</c:v>
                </c:pt>
                <c:pt idx="12545">
                  <c:v>245.8012628957465</c:v>
                </c:pt>
                <c:pt idx="12546">
                  <c:v>273.43325424619559</c:v>
                </c:pt>
                <c:pt idx="12547">
                  <c:v>25.579501669278784</c:v>
                </c:pt>
                <c:pt idx="12548">
                  <c:v>9.8571616128187607</c:v>
                </c:pt>
                <c:pt idx="12549">
                  <c:v>22.976879236473547</c:v>
                </c:pt>
                <c:pt idx="12550">
                  <c:v>33.607172703195893</c:v>
                </c:pt>
                <c:pt idx="12551">
                  <c:v>38.731496649223828</c:v>
                </c:pt>
                <c:pt idx="12552">
                  <c:v>48.629274355217021</c:v>
                </c:pt>
                <c:pt idx="12553">
                  <c:v>272.47765793133487</c:v>
                </c:pt>
                <c:pt idx="12554">
                  <c:v>29.548635505612069</c:v>
                </c:pt>
                <c:pt idx="12555">
                  <c:v>35.710057679150538</c:v>
                </c:pt>
                <c:pt idx="12556">
                  <c:v>27.825593171715251</c:v>
                </c:pt>
                <c:pt idx="12557">
                  <c:v>267.07788113308834</c:v>
                </c:pt>
                <c:pt idx="12558">
                  <c:v>20.727203762252106</c:v>
                </c:pt>
                <c:pt idx="12559">
                  <c:v>17.347320535919426</c:v>
                </c:pt>
                <c:pt idx="12560">
                  <c:v>245.04675049448716</c:v>
                </c:pt>
                <c:pt idx="12561">
                  <c:v>29.787858705678531</c:v>
                </c:pt>
                <c:pt idx="12562">
                  <c:v>261.69110770814052</c:v>
                </c:pt>
                <c:pt idx="12563">
                  <c:v>278.86559742789439</c:v>
                </c:pt>
                <c:pt idx="12564">
                  <c:v>19.880119170763852</c:v>
                </c:pt>
                <c:pt idx="12565">
                  <c:v>33.49677259678252</c:v>
                </c:pt>
                <c:pt idx="12566">
                  <c:v>252.04149441913012</c:v>
                </c:pt>
                <c:pt idx="12567">
                  <c:v>30.82929945192312</c:v>
                </c:pt>
                <c:pt idx="12568">
                  <c:v>251.3738490921971</c:v>
                </c:pt>
                <c:pt idx="12569">
                  <c:v>22.87001376085129</c:v>
                </c:pt>
                <c:pt idx="12570">
                  <c:v>268.0466106139616</c:v>
                </c:pt>
                <c:pt idx="12571">
                  <c:v>16.085127235213719</c:v>
                </c:pt>
                <c:pt idx="12572">
                  <c:v>34.310816827441229</c:v>
                </c:pt>
                <c:pt idx="12573">
                  <c:v>32.532359490836789</c:v>
                </c:pt>
                <c:pt idx="12574">
                  <c:v>32.316103974605298</c:v>
                </c:pt>
                <c:pt idx="12575">
                  <c:v>21.211154684965891</c:v>
                </c:pt>
                <c:pt idx="12576">
                  <c:v>30.511738782734575</c:v>
                </c:pt>
                <c:pt idx="12577">
                  <c:v>43.162840896166351</c:v>
                </c:pt>
                <c:pt idx="12578">
                  <c:v>36.669030510309689</c:v>
                </c:pt>
                <c:pt idx="12579">
                  <c:v>259.80222747958055</c:v>
                </c:pt>
                <c:pt idx="12580">
                  <c:v>30.104482343364978</c:v>
                </c:pt>
                <c:pt idx="12581">
                  <c:v>248.32920179295544</c:v>
                </c:pt>
                <c:pt idx="12582">
                  <c:v>142.80315448286026</c:v>
                </c:pt>
                <c:pt idx="12583">
                  <c:v>28.185449171338636</c:v>
                </c:pt>
                <c:pt idx="12584">
                  <c:v>39.698062524315496</c:v>
                </c:pt>
                <c:pt idx="12585">
                  <c:v>264.84821684054191</c:v>
                </c:pt>
                <c:pt idx="12586">
                  <c:v>27.499244318041853</c:v>
                </c:pt>
                <c:pt idx="12587">
                  <c:v>243.03201027934838</c:v>
                </c:pt>
                <c:pt idx="12588">
                  <c:v>264.8480222073344</c:v>
                </c:pt>
                <c:pt idx="12589">
                  <c:v>35.357339682071398</c:v>
                </c:pt>
                <c:pt idx="12590">
                  <c:v>17.674967467333872</c:v>
                </c:pt>
                <c:pt idx="12591">
                  <c:v>19.381501644849372</c:v>
                </c:pt>
                <c:pt idx="12592">
                  <c:v>13.758740245356917</c:v>
                </c:pt>
                <c:pt idx="12593">
                  <c:v>13.675219388788765</c:v>
                </c:pt>
                <c:pt idx="12594">
                  <c:v>41.281829554979971</c:v>
                </c:pt>
                <c:pt idx="12595">
                  <c:v>257.7121351587619</c:v>
                </c:pt>
                <c:pt idx="12596">
                  <c:v>252.85609079485761</c:v>
                </c:pt>
                <c:pt idx="12597">
                  <c:v>250.04215943217085</c:v>
                </c:pt>
                <c:pt idx="12598">
                  <c:v>259.03860219296871</c:v>
                </c:pt>
                <c:pt idx="12599">
                  <c:v>23.394746198099337</c:v>
                </c:pt>
                <c:pt idx="12600">
                  <c:v>262.91538389491689</c:v>
                </c:pt>
                <c:pt idx="12601">
                  <c:v>26.767504551021492</c:v>
                </c:pt>
                <c:pt idx="12602">
                  <c:v>28.391390393546843</c:v>
                </c:pt>
                <c:pt idx="12603">
                  <c:v>25.216161353940059</c:v>
                </c:pt>
                <c:pt idx="12604">
                  <c:v>42.640551935158499</c:v>
                </c:pt>
                <c:pt idx="12605">
                  <c:v>3.056021572535041</c:v>
                </c:pt>
                <c:pt idx="12606">
                  <c:v>10.870410640988384</c:v>
                </c:pt>
                <c:pt idx="12607">
                  <c:v>16.92130295026616</c:v>
                </c:pt>
                <c:pt idx="12608">
                  <c:v>-5.8056716885878785</c:v>
                </c:pt>
                <c:pt idx="12609">
                  <c:v>30.232577642988538</c:v>
                </c:pt>
                <c:pt idx="12610">
                  <c:v>24.087153199937397</c:v>
                </c:pt>
                <c:pt idx="12611">
                  <c:v>36.404644141120116</c:v>
                </c:pt>
                <c:pt idx="12612">
                  <c:v>264.48100371649997</c:v>
                </c:pt>
                <c:pt idx="12613">
                  <c:v>19.176799109439369</c:v>
                </c:pt>
                <c:pt idx="12614">
                  <c:v>20.15398831291721</c:v>
                </c:pt>
                <c:pt idx="12615">
                  <c:v>35.443423370009661</c:v>
                </c:pt>
                <c:pt idx="12616">
                  <c:v>19.610730187564009</c:v>
                </c:pt>
                <c:pt idx="12617">
                  <c:v>30.252437644285497</c:v>
                </c:pt>
                <c:pt idx="12618">
                  <c:v>48.913917887672085</c:v>
                </c:pt>
                <c:pt idx="12619">
                  <c:v>248.14700574275244</c:v>
                </c:pt>
                <c:pt idx="12620">
                  <c:v>9.2837082986370092</c:v>
                </c:pt>
                <c:pt idx="12621">
                  <c:v>46.339240087343214</c:v>
                </c:pt>
                <c:pt idx="12622">
                  <c:v>18.16865640185036</c:v>
                </c:pt>
                <c:pt idx="12623">
                  <c:v>24.270751503066705</c:v>
                </c:pt>
                <c:pt idx="12624">
                  <c:v>33.110584781976549</c:v>
                </c:pt>
                <c:pt idx="12625">
                  <c:v>18.919077233177237</c:v>
                </c:pt>
                <c:pt idx="12626">
                  <c:v>13.554923418315179</c:v>
                </c:pt>
                <c:pt idx="12627">
                  <c:v>3.5435367059725991</c:v>
                </c:pt>
                <c:pt idx="12628">
                  <c:v>255.20518807937981</c:v>
                </c:pt>
                <c:pt idx="12629">
                  <c:v>20.572985239249313</c:v>
                </c:pt>
                <c:pt idx="12630">
                  <c:v>48.497131994491845</c:v>
                </c:pt>
                <c:pt idx="12631">
                  <c:v>40.492623713422638</c:v>
                </c:pt>
                <c:pt idx="12632">
                  <c:v>23.404574492808962</c:v>
                </c:pt>
                <c:pt idx="12633">
                  <c:v>17.721371822893605</c:v>
                </c:pt>
                <c:pt idx="12634">
                  <c:v>30.395458701076755</c:v>
                </c:pt>
                <c:pt idx="12635">
                  <c:v>16.197432128397232</c:v>
                </c:pt>
                <c:pt idx="12636">
                  <c:v>13.985524499978261</c:v>
                </c:pt>
                <c:pt idx="12637">
                  <c:v>20.008946927946045</c:v>
                </c:pt>
                <c:pt idx="12638">
                  <c:v>29.155745205402688</c:v>
                </c:pt>
                <c:pt idx="12639">
                  <c:v>260.19081844628619</c:v>
                </c:pt>
                <c:pt idx="12640">
                  <c:v>33.327743191306951</c:v>
                </c:pt>
                <c:pt idx="12641">
                  <c:v>44.905932569144753</c:v>
                </c:pt>
                <c:pt idx="12642">
                  <c:v>242.62565726544389</c:v>
                </c:pt>
                <c:pt idx="12643">
                  <c:v>279.53087590666837</c:v>
                </c:pt>
                <c:pt idx="12644">
                  <c:v>24.03573838301627</c:v>
                </c:pt>
                <c:pt idx="12645">
                  <c:v>38.419193291640873</c:v>
                </c:pt>
                <c:pt idx="12646">
                  <c:v>272.29872684542278</c:v>
                </c:pt>
                <c:pt idx="12647">
                  <c:v>275.39898960823371</c:v>
                </c:pt>
                <c:pt idx="12648">
                  <c:v>242.27387652627431</c:v>
                </c:pt>
                <c:pt idx="12649">
                  <c:v>262.22292900375157</c:v>
                </c:pt>
                <c:pt idx="12650">
                  <c:v>257.14424336418284</c:v>
                </c:pt>
                <c:pt idx="12651">
                  <c:v>253.21831193946076</c:v>
                </c:pt>
                <c:pt idx="12652">
                  <c:v>44.597108396443076</c:v>
                </c:pt>
                <c:pt idx="12653">
                  <c:v>27.83178482769263</c:v>
                </c:pt>
                <c:pt idx="12654">
                  <c:v>24.783909611046081</c:v>
                </c:pt>
                <c:pt idx="12655">
                  <c:v>36.814935891080388</c:v>
                </c:pt>
                <c:pt idx="12656">
                  <c:v>7.5122203464073181</c:v>
                </c:pt>
                <c:pt idx="12657">
                  <c:v>24.239369694038501</c:v>
                </c:pt>
                <c:pt idx="12658">
                  <c:v>27.174551741512623</c:v>
                </c:pt>
                <c:pt idx="12659">
                  <c:v>21.326122518556772</c:v>
                </c:pt>
                <c:pt idx="12660">
                  <c:v>259.84952760336307</c:v>
                </c:pt>
                <c:pt idx="12661">
                  <c:v>262.35016529528673</c:v>
                </c:pt>
                <c:pt idx="12662">
                  <c:v>235.69163877598118</c:v>
                </c:pt>
                <c:pt idx="12663">
                  <c:v>265.32340339627189</c:v>
                </c:pt>
                <c:pt idx="12664">
                  <c:v>264.59643386571042</c:v>
                </c:pt>
                <c:pt idx="12665">
                  <c:v>31.852284044639937</c:v>
                </c:pt>
                <c:pt idx="12666">
                  <c:v>24.802454119899682</c:v>
                </c:pt>
                <c:pt idx="12667">
                  <c:v>32.573346371277765</c:v>
                </c:pt>
                <c:pt idx="12668">
                  <c:v>37.591698645338155</c:v>
                </c:pt>
                <c:pt idx="12669">
                  <c:v>260.16492495894369</c:v>
                </c:pt>
                <c:pt idx="12670">
                  <c:v>13.505121383753897</c:v>
                </c:pt>
                <c:pt idx="12671">
                  <c:v>26.818227712777379</c:v>
                </c:pt>
                <c:pt idx="12672">
                  <c:v>32.955552910158843</c:v>
                </c:pt>
                <c:pt idx="12673">
                  <c:v>14.740859651656436</c:v>
                </c:pt>
                <c:pt idx="12674">
                  <c:v>26.391724466829558</c:v>
                </c:pt>
                <c:pt idx="12675">
                  <c:v>28.762358410970268</c:v>
                </c:pt>
                <c:pt idx="12676">
                  <c:v>267.73440861147139</c:v>
                </c:pt>
                <c:pt idx="12677">
                  <c:v>45.497925199908579</c:v>
                </c:pt>
                <c:pt idx="12678">
                  <c:v>265.16639397235343</c:v>
                </c:pt>
                <c:pt idx="12679">
                  <c:v>135.42225083934477</c:v>
                </c:pt>
                <c:pt idx="12680">
                  <c:v>275.74001010423171</c:v>
                </c:pt>
                <c:pt idx="12681">
                  <c:v>23.73288879299103</c:v>
                </c:pt>
                <c:pt idx="12682">
                  <c:v>32.78710408876627</c:v>
                </c:pt>
                <c:pt idx="12683">
                  <c:v>272.85107815664958</c:v>
                </c:pt>
                <c:pt idx="12684">
                  <c:v>259.62232582305171</c:v>
                </c:pt>
                <c:pt idx="12685">
                  <c:v>246.56742274934683</c:v>
                </c:pt>
                <c:pt idx="12686">
                  <c:v>24.889306326356682</c:v>
                </c:pt>
                <c:pt idx="12687">
                  <c:v>275.6746192529879</c:v>
                </c:pt>
                <c:pt idx="12688">
                  <c:v>271.60843659497237</c:v>
                </c:pt>
                <c:pt idx="12689">
                  <c:v>24.999272146613819</c:v>
                </c:pt>
                <c:pt idx="12690">
                  <c:v>267.87541032173311</c:v>
                </c:pt>
                <c:pt idx="12691">
                  <c:v>18.579061779754873</c:v>
                </c:pt>
                <c:pt idx="12692">
                  <c:v>260.16695683170218</c:v>
                </c:pt>
                <c:pt idx="12693">
                  <c:v>29.463917407122661</c:v>
                </c:pt>
                <c:pt idx="12694">
                  <c:v>258.60650193586542</c:v>
                </c:pt>
                <c:pt idx="12695">
                  <c:v>240.36675713349013</c:v>
                </c:pt>
                <c:pt idx="12696">
                  <c:v>290.68524797941001</c:v>
                </c:pt>
                <c:pt idx="12697">
                  <c:v>265.07864546254507</c:v>
                </c:pt>
                <c:pt idx="12698">
                  <c:v>23.780717575599006</c:v>
                </c:pt>
                <c:pt idx="12699">
                  <c:v>257.44831404738852</c:v>
                </c:pt>
                <c:pt idx="12700">
                  <c:v>259.63698761796871</c:v>
                </c:pt>
                <c:pt idx="12701">
                  <c:v>29.919832585485125</c:v>
                </c:pt>
                <c:pt idx="12702">
                  <c:v>13.927748118724171</c:v>
                </c:pt>
                <c:pt idx="12703">
                  <c:v>15.279429337065714</c:v>
                </c:pt>
                <c:pt idx="12704">
                  <c:v>32.25284277683113</c:v>
                </c:pt>
                <c:pt idx="12705">
                  <c:v>27.67819904108482</c:v>
                </c:pt>
                <c:pt idx="12706">
                  <c:v>249.54789252769581</c:v>
                </c:pt>
                <c:pt idx="12707">
                  <c:v>27.852499644397994</c:v>
                </c:pt>
                <c:pt idx="12708">
                  <c:v>27.83274966076797</c:v>
                </c:pt>
                <c:pt idx="12709">
                  <c:v>269.85550572365963</c:v>
                </c:pt>
                <c:pt idx="12710">
                  <c:v>251.38280591731962</c:v>
                </c:pt>
                <c:pt idx="12711">
                  <c:v>142.92771517981996</c:v>
                </c:pt>
                <c:pt idx="12712">
                  <c:v>257.62164990172289</c:v>
                </c:pt>
                <c:pt idx="12713">
                  <c:v>265.25010298031123</c:v>
                </c:pt>
                <c:pt idx="12714">
                  <c:v>267.10132727790869</c:v>
                </c:pt>
                <c:pt idx="12715">
                  <c:v>263.35947614266843</c:v>
                </c:pt>
                <c:pt idx="12716">
                  <c:v>16.398060056943429</c:v>
                </c:pt>
                <c:pt idx="12717">
                  <c:v>23.506874709791592</c:v>
                </c:pt>
                <c:pt idx="12718">
                  <c:v>30.927006343590062</c:v>
                </c:pt>
                <c:pt idx="12719">
                  <c:v>27.844554334208382</c:v>
                </c:pt>
                <c:pt idx="12720">
                  <c:v>14.211120471729348</c:v>
                </c:pt>
                <c:pt idx="12721">
                  <c:v>249.86350849745764</c:v>
                </c:pt>
                <c:pt idx="12722">
                  <c:v>17.911470644543378</c:v>
                </c:pt>
                <c:pt idx="12723">
                  <c:v>24.54358755411895</c:v>
                </c:pt>
                <c:pt idx="12724">
                  <c:v>250.75911819931284</c:v>
                </c:pt>
                <c:pt idx="12725">
                  <c:v>256.90401970291327</c:v>
                </c:pt>
                <c:pt idx="12726">
                  <c:v>20.406172148458001</c:v>
                </c:pt>
                <c:pt idx="12727">
                  <c:v>14.235802010263969</c:v>
                </c:pt>
                <c:pt idx="12728">
                  <c:v>20.678451504673397</c:v>
                </c:pt>
                <c:pt idx="12729">
                  <c:v>27.527352811470308</c:v>
                </c:pt>
                <c:pt idx="12730">
                  <c:v>255.39476893690633</c:v>
                </c:pt>
                <c:pt idx="12731">
                  <c:v>260.32836239198923</c:v>
                </c:pt>
                <c:pt idx="12732">
                  <c:v>17.319113591367508</c:v>
                </c:pt>
                <c:pt idx="12733">
                  <c:v>261.37844042652426</c:v>
                </c:pt>
                <c:pt idx="12734">
                  <c:v>36.96346755752559</c:v>
                </c:pt>
                <c:pt idx="12735">
                  <c:v>35.051324172316605</c:v>
                </c:pt>
                <c:pt idx="12736">
                  <c:v>257.98127902528671</c:v>
                </c:pt>
                <c:pt idx="12737">
                  <c:v>43.817787332373442</c:v>
                </c:pt>
                <c:pt idx="12738">
                  <c:v>33.782566843277628</c:v>
                </c:pt>
                <c:pt idx="12739">
                  <c:v>11.423163731245209</c:v>
                </c:pt>
                <c:pt idx="12740">
                  <c:v>42.657772431938682</c:v>
                </c:pt>
                <c:pt idx="12741">
                  <c:v>32.71145465341921</c:v>
                </c:pt>
                <c:pt idx="12742">
                  <c:v>260.45140594944297</c:v>
                </c:pt>
                <c:pt idx="12743">
                  <c:v>15.749046820816856</c:v>
                </c:pt>
                <c:pt idx="12744">
                  <c:v>42.436912468368831</c:v>
                </c:pt>
                <c:pt idx="12745">
                  <c:v>19.533287515867087</c:v>
                </c:pt>
                <c:pt idx="12746">
                  <c:v>18.347442778175978</c:v>
                </c:pt>
                <c:pt idx="12747">
                  <c:v>3.1380609103235422</c:v>
                </c:pt>
                <c:pt idx="12748">
                  <c:v>28.470547386947445</c:v>
                </c:pt>
                <c:pt idx="12749">
                  <c:v>18.95235709312243</c:v>
                </c:pt>
                <c:pt idx="12750">
                  <c:v>256.88471639910057</c:v>
                </c:pt>
                <c:pt idx="12751">
                  <c:v>27.163949544171778</c:v>
                </c:pt>
                <c:pt idx="12752">
                  <c:v>27.393129191284611</c:v>
                </c:pt>
                <c:pt idx="12753">
                  <c:v>259.17757998221254</c:v>
                </c:pt>
                <c:pt idx="12754">
                  <c:v>35.353630639319981</c:v>
                </c:pt>
                <c:pt idx="12755">
                  <c:v>267.1707813154992</c:v>
                </c:pt>
                <c:pt idx="12756">
                  <c:v>255.21985809504014</c:v>
                </c:pt>
                <c:pt idx="12757">
                  <c:v>51.225311915645271</c:v>
                </c:pt>
                <c:pt idx="12758">
                  <c:v>261.57716136322966</c:v>
                </c:pt>
                <c:pt idx="12759">
                  <c:v>30.240633474076525</c:v>
                </c:pt>
                <c:pt idx="12760">
                  <c:v>33.21047284275469</c:v>
                </c:pt>
                <c:pt idx="12761">
                  <c:v>21.264084441895502</c:v>
                </c:pt>
                <c:pt idx="12762">
                  <c:v>41.141024238109637</c:v>
                </c:pt>
                <c:pt idx="12763">
                  <c:v>17.783261324547155</c:v>
                </c:pt>
                <c:pt idx="12764">
                  <c:v>29.433599109111086</c:v>
                </c:pt>
                <c:pt idx="12765">
                  <c:v>48.736083891131699</c:v>
                </c:pt>
                <c:pt idx="12766">
                  <c:v>24.518156161017515</c:v>
                </c:pt>
                <c:pt idx="12767">
                  <c:v>11.404054583309167</c:v>
                </c:pt>
                <c:pt idx="12768">
                  <c:v>25.954931792694602</c:v>
                </c:pt>
                <c:pt idx="12769">
                  <c:v>19.982055977979151</c:v>
                </c:pt>
                <c:pt idx="12770">
                  <c:v>21.75440908412552</c:v>
                </c:pt>
                <c:pt idx="12771">
                  <c:v>28.338169760057376</c:v>
                </c:pt>
                <c:pt idx="12772">
                  <c:v>49.502185461888502</c:v>
                </c:pt>
                <c:pt idx="12773">
                  <c:v>13.448235882015727</c:v>
                </c:pt>
                <c:pt idx="12774">
                  <c:v>33.887250935106863</c:v>
                </c:pt>
                <c:pt idx="12775">
                  <c:v>12.153678555467589</c:v>
                </c:pt>
                <c:pt idx="12776">
                  <c:v>29.736776413744931</c:v>
                </c:pt>
                <c:pt idx="12777">
                  <c:v>240.33563824117391</c:v>
                </c:pt>
                <c:pt idx="12778">
                  <c:v>22.617049924747931</c:v>
                </c:pt>
                <c:pt idx="12779">
                  <c:v>17.675738532447163</c:v>
                </c:pt>
                <c:pt idx="12780">
                  <c:v>40.2727331248959</c:v>
                </c:pt>
                <c:pt idx="12781">
                  <c:v>21.247978283737659</c:v>
                </c:pt>
                <c:pt idx="12782">
                  <c:v>43.504945865320778</c:v>
                </c:pt>
                <c:pt idx="12783">
                  <c:v>15.925835886563764</c:v>
                </c:pt>
                <c:pt idx="12784">
                  <c:v>15.114229206319353</c:v>
                </c:pt>
                <c:pt idx="12785">
                  <c:v>24.515340486083975</c:v>
                </c:pt>
                <c:pt idx="12786">
                  <c:v>22.218642833420077</c:v>
                </c:pt>
                <c:pt idx="12787">
                  <c:v>270.28772882482872</c:v>
                </c:pt>
                <c:pt idx="12788">
                  <c:v>33.012874800571254</c:v>
                </c:pt>
                <c:pt idx="12789">
                  <c:v>27.589721764534751</c:v>
                </c:pt>
                <c:pt idx="12790">
                  <c:v>11.78427398172081</c:v>
                </c:pt>
                <c:pt idx="12791">
                  <c:v>34.851343184275734</c:v>
                </c:pt>
                <c:pt idx="12792">
                  <c:v>27.948151337498693</c:v>
                </c:pt>
                <c:pt idx="12793">
                  <c:v>24.438737077946207</c:v>
                </c:pt>
                <c:pt idx="12794">
                  <c:v>-2.067583134124451</c:v>
                </c:pt>
                <c:pt idx="12795">
                  <c:v>16.824399593224662</c:v>
                </c:pt>
                <c:pt idx="12796">
                  <c:v>17.147886528869883</c:v>
                </c:pt>
                <c:pt idx="12797">
                  <c:v>24.113901441970189</c:v>
                </c:pt>
                <c:pt idx="12798">
                  <c:v>42.237752487136753</c:v>
                </c:pt>
                <c:pt idx="12799">
                  <c:v>18.209446962938578</c:v>
                </c:pt>
                <c:pt idx="12800">
                  <c:v>16.457829421103263</c:v>
                </c:pt>
                <c:pt idx="12801">
                  <c:v>20.333297559421009</c:v>
                </c:pt>
                <c:pt idx="12802">
                  <c:v>26.001494647013601</c:v>
                </c:pt>
                <c:pt idx="12803">
                  <c:v>32.665499201183394</c:v>
                </c:pt>
                <c:pt idx="12804">
                  <c:v>17.426071239439327</c:v>
                </c:pt>
                <c:pt idx="12805">
                  <c:v>42.285456130358256</c:v>
                </c:pt>
                <c:pt idx="12806">
                  <c:v>30.359393981235048</c:v>
                </c:pt>
                <c:pt idx="12807">
                  <c:v>30.261464570189137</c:v>
                </c:pt>
                <c:pt idx="12808">
                  <c:v>29.664517564736229</c:v>
                </c:pt>
                <c:pt idx="12809">
                  <c:v>30.742981761246444</c:v>
                </c:pt>
                <c:pt idx="12810">
                  <c:v>19.282742068711666</c:v>
                </c:pt>
                <c:pt idx="12811">
                  <c:v>15.158863976140733</c:v>
                </c:pt>
                <c:pt idx="12812">
                  <c:v>28.884449380451922</c:v>
                </c:pt>
                <c:pt idx="12813">
                  <c:v>33.16939486979259</c:v>
                </c:pt>
                <c:pt idx="12814">
                  <c:v>22.922226290529753</c:v>
                </c:pt>
                <c:pt idx="12815">
                  <c:v>150.43133312419431</c:v>
                </c:pt>
                <c:pt idx="12816">
                  <c:v>27.67178865894844</c:v>
                </c:pt>
                <c:pt idx="12817">
                  <c:v>144.7124049739889</c:v>
                </c:pt>
                <c:pt idx="12818">
                  <c:v>32.941675665123107</c:v>
                </c:pt>
                <c:pt idx="12819">
                  <c:v>38.70438613638332</c:v>
                </c:pt>
                <c:pt idx="12820">
                  <c:v>51.370570416060545</c:v>
                </c:pt>
                <c:pt idx="12821">
                  <c:v>32.914795803579452</c:v>
                </c:pt>
                <c:pt idx="12822">
                  <c:v>15.343013379166107</c:v>
                </c:pt>
                <c:pt idx="12823">
                  <c:v>15.843535470352403</c:v>
                </c:pt>
                <c:pt idx="12824">
                  <c:v>33.881183474170214</c:v>
                </c:pt>
                <c:pt idx="12825">
                  <c:v>26.043974478104701</c:v>
                </c:pt>
                <c:pt idx="12826">
                  <c:v>25.785206574327514</c:v>
                </c:pt>
                <c:pt idx="12827">
                  <c:v>277.87520912052497</c:v>
                </c:pt>
                <c:pt idx="12828">
                  <c:v>19.964920352182251</c:v>
                </c:pt>
                <c:pt idx="12829">
                  <c:v>37.252286119912327</c:v>
                </c:pt>
                <c:pt idx="12830">
                  <c:v>38.603360686578704</c:v>
                </c:pt>
                <c:pt idx="12831">
                  <c:v>15.188492419336969</c:v>
                </c:pt>
                <c:pt idx="12832">
                  <c:v>25.149747259519959</c:v>
                </c:pt>
                <c:pt idx="12833">
                  <c:v>35.935260454992672</c:v>
                </c:pt>
                <c:pt idx="12834">
                  <c:v>8.9605527045025326</c:v>
                </c:pt>
                <c:pt idx="12835">
                  <c:v>7.3466584893996547</c:v>
                </c:pt>
                <c:pt idx="12836">
                  <c:v>25.597431496888152</c:v>
                </c:pt>
                <c:pt idx="12837">
                  <c:v>152.02502704217801</c:v>
                </c:pt>
                <c:pt idx="12838">
                  <c:v>29.361854814062415</c:v>
                </c:pt>
                <c:pt idx="12839">
                  <c:v>17.085323263206966</c:v>
                </c:pt>
                <c:pt idx="12840">
                  <c:v>22.454082214063206</c:v>
                </c:pt>
                <c:pt idx="12841">
                  <c:v>269.36458826233633</c:v>
                </c:pt>
                <c:pt idx="12842">
                  <c:v>39.650659552492428</c:v>
                </c:pt>
                <c:pt idx="12843">
                  <c:v>264.25947847824267</c:v>
                </c:pt>
                <c:pt idx="12844">
                  <c:v>18.128733799342029</c:v>
                </c:pt>
                <c:pt idx="12845">
                  <c:v>255.18213728925394</c:v>
                </c:pt>
                <c:pt idx="12846">
                  <c:v>49.050480493191465</c:v>
                </c:pt>
                <c:pt idx="12847">
                  <c:v>26.814669479149305</c:v>
                </c:pt>
                <c:pt idx="12848">
                  <c:v>52.479548836572278</c:v>
                </c:pt>
                <c:pt idx="12849">
                  <c:v>24.409270464826005</c:v>
                </c:pt>
                <c:pt idx="12850">
                  <c:v>24.623956689659249</c:v>
                </c:pt>
                <c:pt idx="12851">
                  <c:v>147.85773472943541</c:v>
                </c:pt>
                <c:pt idx="12852">
                  <c:v>32.931490916558623</c:v>
                </c:pt>
                <c:pt idx="12853">
                  <c:v>22.750772162333192</c:v>
                </c:pt>
                <c:pt idx="12854">
                  <c:v>27.838922036583089</c:v>
                </c:pt>
                <c:pt idx="12855">
                  <c:v>263.16536307868307</c:v>
                </c:pt>
                <c:pt idx="12856">
                  <c:v>254.61451788397852</c:v>
                </c:pt>
                <c:pt idx="12857">
                  <c:v>16.596480290162077</c:v>
                </c:pt>
                <c:pt idx="12858">
                  <c:v>12.837125261988746</c:v>
                </c:pt>
                <c:pt idx="12859">
                  <c:v>35.186363961727629</c:v>
                </c:pt>
                <c:pt idx="12860">
                  <c:v>16.748896259052728</c:v>
                </c:pt>
                <c:pt idx="12861">
                  <c:v>134.69727970996658</c:v>
                </c:pt>
                <c:pt idx="12862">
                  <c:v>17.724945691075746</c:v>
                </c:pt>
                <c:pt idx="12863">
                  <c:v>257.08791001868411</c:v>
                </c:pt>
                <c:pt idx="12864">
                  <c:v>25.59214679100565</c:v>
                </c:pt>
                <c:pt idx="12865">
                  <c:v>262.35994482102251</c:v>
                </c:pt>
                <c:pt idx="12866">
                  <c:v>9.5215889287635669</c:v>
                </c:pt>
                <c:pt idx="12867">
                  <c:v>26.183975319138483</c:v>
                </c:pt>
                <c:pt idx="12868">
                  <c:v>15.044802409827463</c:v>
                </c:pt>
                <c:pt idx="12869">
                  <c:v>39.446669952204473</c:v>
                </c:pt>
                <c:pt idx="12870">
                  <c:v>12.133682579048644</c:v>
                </c:pt>
                <c:pt idx="12871">
                  <c:v>27.613392740364063</c:v>
                </c:pt>
                <c:pt idx="12872">
                  <c:v>11.46974593315602</c:v>
                </c:pt>
                <c:pt idx="12873">
                  <c:v>244.34847072756546</c:v>
                </c:pt>
                <c:pt idx="12874">
                  <c:v>24.011555277493795</c:v>
                </c:pt>
                <c:pt idx="12875">
                  <c:v>32.175601850716589</c:v>
                </c:pt>
                <c:pt idx="12876">
                  <c:v>28.9708876379507</c:v>
                </c:pt>
                <c:pt idx="12877">
                  <c:v>21.72607716715688</c:v>
                </c:pt>
                <c:pt idx="12878">
                  <c:v>30.843971553010075</c:v>
                </c:pt>
                <c:pt idx="12879">
                  <c:v>15.84709363796396</c:v>
                </c:pt>
                <c:pt idx="12880">
                  <c:v>25.176690284591363</c:v>
                </c:pt>
                <c:pt idx="12881">
                  <c:v>9.8797276267717589</c:v>
                </c:pt>
                <c:pt idx="12882">
                  <c:v>240.81620988541448</c:v>
                </c:pt>
                <c:pt idx="12883">
                  <c:v>24.534807388545843</c:v>
                </c:pt>
                <c:pt idx="12884">
                  <c:v>171.34699097993712</c:v>
                </c:pt>
                <c:pt idx="12885">
                  <c:v>15.356466442847916</c:v>
                </c:pt>
                <c:pt idx="12886">
                  <c:v>22.174181404847253</c:v>
                </c:pt>
                <c:pt idx="12887">
                  <c:v>47.012691225009462</c:v>
                </c:pt>
                <c:pt idx="12888">
                  <c:v>15.657553598398248</c:v>
                </c:pt>
                <c:pt idx="12889">
                  <c:v>44.977028788238997</c:v>
                </c:pt>
                <c:pt idx="12890">
                  <c:v>259.85622178701459</c:v>
                </c:pt>
                <c:pt idx="12891">
                  <c:v>249.72546559076295</c:v>
                </c:pt>
                <c:pt idx="12892">
                  <c:v>23.392633423816878</c:v>
                </c:pt>
                <c:pt idx="12893">
                  <c:v>27.321538759800319</c:v>
                </c:pt>
                <c:pt idx="12894">
                  <c:v>15.282103712054852</c:v>
                </c:pt>
                <c:pt idx="12895">
                  <c:v>14.339515962107328</c:v>
                </c:pt>
                <c:pt idx="12896">
                  <c:v>46.402342150115082</c:v>
                </c:pt>
                <c:pt idx="12897">
                  <c:v>153.78972932278683</c:v>
                </c:pt>
                <c:pt idx="12898">
                  <c:v>31.100781433082172</c:v>
                </c:pt>
                <c:pt idx="12899">
                  <c:v>33.987663032767024</c:v>
                </c:pt>
                <c:pt idx="12900">
                  <c:v>14.822722961872952</c:v>
                </c:pt>
                <c:pt idx="12901">
                  <c:v>38.077767103563957</c:v>
                </c:pt>
                <c:pt idx="12902">
                  <c:v>33.504700084730224</c:v>
                </c:pt>
                <c:pt idx="12903">
                  <c:v>251.73629879902967</c:v>
                </c:pt>
                <c:pt idx="12904">
                  <c:v>20.948940621537051</c:v>
                </c:pt>
                <c:pt idx="12905">
                  <c:v>17.858274960652103</c:v>
                </c:pt>
                <c:pt idx="12906">
                  <c:v>249.93410236430046</c:v>
                </c:pt>
                <c:pt idx="12907">
                  <c:v>15.410328837854756</c:v>
                </c:pt>
                <c:pt idx="12908">
                  <c:v>50.910549121240791</c:v>
                </c:pt>
                <c:pt idx="12909">
                  <c:v>29.593163774083919</c:v>
                </c:pt>
                <c:pt idx="12910">
                  <c:v>13.916548832185384</c:v>
                </c:pt>
                <c:pt idx="12911">
                  <c:v>28.271797436371042</c:v>
                </c:pt>
                <c:pt idx="12912">
                  <c:v>24.437426622594295</c:v>
                </c:pt>
                <c:pt idx="12913">
                  <c:v>34.701616352748175</c:v>
                </c:pt>
                <c:pt idx="12914">
                  <c:v>271.02437721440089</c:v>
                </c:pt>
                <c:pt idx="12915">
                  <c:v>277.85027468132813</c:v>
                </c:pt>
                <c:pt idx="12916">
                  <c:v>21.636094614176411</c:v>
                </c:pt>
                <c:pt idx="12917">
                  <c:v>14.174015225769216</c:v>
                </c:pt>
                <c:pt idx="12918">
                  <c:v>19.634241082204582</c:v>
                </c:pt>
                <c:pt idx="12919">
                  <c:v>23.940440301346843</c:v>
                </c:pt>
                <c:pt idx="12920">
                  <c:v>19.018379443597254</c:v>
                </c:pt>
                <c:pt idx="12921">
                  <c:v>273.08977082506397</c:v>
                </c:pt>
                <c:pt idx="12922">
                  <c:v>16.023449745551495</c:v>
                </c:pt>
                <c:pt idx="12923">
                  <c:v>29.355400949861778</c:v>
                </c:pt>
                <c:pt idx="12924">
                  <c:v>29.618538445077135</c:v>
                </c:pt>
                <c:pt idx="12925">
                  <c:v>31.786716541931821</c:v>
                </c:pt>
                <c:pt idx="12926">
                  <c:v>30.410520501407724</c:v>
                </c:pt>
                <c:pt idx="12927">
                  <c:v>21.958618136233213</c:v>
                </c:pt>
                <c:pt idx="12928">
                  <c:v>34.864530936101183</c:v>
                </c:pt>
                <c:pt idx="12929">
                  <c:v>251.98242971766683</c:v>
                </c:pt>
                <c:pt idx="12930">
                  <c:v>152.73009435724944</c:v>
                </c:pt>
                <c:pt idx="12931">
                  <c:v>247.37764304814257</c:v>
                </c:pt>
                <c:pt idx="12932">
                  <c:v>266.02514628192779</c:v>
                </c:pt>
                <c:pt idx="12933">
                  <c:v>16.728941086995572</c:v>
                </c:pt>
                <c:pt idx="12934">
                  <c:v>21.582449063645392</c:v>
                </c:pt>
                <c:pt idx="12935">
                  <c:v>18.8379108395062</c:v>
                </c:pt>
                <c:pt idx="12936">
                  <c:v>241.93765766785677</c:v>
                </c:pt>
                <c:pt idx="12937">
                  <c:v>14.385069581323007</c:v>
                </c:pt>
                <c:pt idx="12938">
                  <c:v>23.173913160152011</c:v>
                </c:pt>
                <c:pt idx="12939">
                  <c:v>36.305129864527913</c:v>
                </c:pt>
                <c:pt idx="12940">
                  <c:v>25.109023182461339</c:v>
                </c:pt>
                <c:pt idx="12941">
                  <c:v>25.424056721491183</c:v>
                </c:pt>
                <c:pt idx="12942">
                  <c:v>29.856615885871488</c:v>
                </c:pt>
                <c:pt idx="12943">
                  <c:v>11.599303625398399</c:v>
                </c:pt>
                <c:pt idx="12944">
                  <c:v>22.555217697636074</c:v>
                </c:pt>
                <c:pt idx="12945">
                  <c:v>11.896920707282559</c:v>
                </c:pt>
                <c:pt idx="12946">
                  <c:v>30.673986198222636</c:v>
                </c:pt>
                <c:pt idx="12947">
                  <c:v>268.1576059359075</c:v>
                </c:pt>
                <c:pt idx="12948">
                  <c:v>17.854129408831703</c:v>
                </c:pt>
                <c:pt idx="12949">
                  <c:v>17.187824760490713</c:v>
                </c:pt>
                <c:pt idx="12950">
                  <c:v>37.672989460707669</c:v>
                </c:pt>
                <c:pt idx="12951">
                  <c:v>30.926194751636654</c:v>
                </c:pt>
                <c:pt idx="12952">
                  <c:v>22.089375500406845</c:v>
                </c:pt>
                <c:pt idx="12953">
                  <c:v>13.628331715921377</c:v>
                </c:pt>
                <c:pt idx="12954">
                  <c:v>25.465735608573585</c:v>
                </c:pt>
                <c:pt idx="12955">
                  <c:v>6.6523309385059726</c:v>
                </c:pt>
                <c:pt idx="12956">
                  <c:v>233.10144791632032</c:v>
                </c:pt>
                <c:pt idx="12957">
                  <c:v>37.493885174321228</c:v>
                </c:pt>
                <c:pt idx="12958">
                  <c:v>259.13314798624748</c:v>
                </c:pt>
                <c:pt idx="12959">
                  <c:v>152.14725856198669</c:v>
                </c:pt>
                <c:pt idx="12960">
                  <c:v>32.052993736863804</c:v>
                </c:pt>
                <c:pt idx="12961">
                  <c:v>6.8594809201153168</c:v>
                </c:pt>
                <c:pt idx="12962">
                  <c:v>28.878965835605204</c:v>
                </c:pt>
                <c:pt idx="12963">
                  <c:v>19.975927724352886</c:v>
                </c:pt>
                <c:pt idx="12964">
                  <c:v>22.781238847620315</c:v>
                </c:pt>
                <c:pt idx="12965">
                  <c:v>256.2158843338558</c:v>
                </c:pt>
                <c:pt idx="12966">
                  <c:v>16.516982397989608</c:v>
                </c:pt>
                <c:pt idx="12967">
                  <c:v>24.101795499889924</c:v>
                </c:pt>
                <c:pt idx="12968">
                  <c:v>14.940362634318232</c:v>
                </c:pt>
                <c:pt idx="12969">
                  <c:v>38.929965994265558</c:v>
                </c:pt>
                <c:pt idx="12970">
                  <c:v>25.77388079781273</c:v>
                </c:pt>
                <c:pt idx="12971">
                  <c:v>31.137517290974486</c:v>
                </c:pt>
                <c:pt idx="12972">
                  <c:v>22.20111855376954</c:v>
                </c:pt>
                <c:pt idx="12973">
                  <c:v>20.833184004262129</c:v>
                </c:pt>
                <c:pt idx="12974">
                  <c:v>27.134455318347317</c:v>
                </c:pt>
                <c:pt idx="12975">
                  <c:v>21.698130935908317</c:v>
                </c:pt>
                <c:pt idx="12976">
                  <c:v>253.84351036474999</c:v>
                </c:pt>
                <c:pt idx="12977">
                  <c:v>26.235378154212725</c:v>
                </c:pt>
                <c:pt idx="12978">
                  <c:v>32.630628215513077</c:v>
                </c:pt>
                <c:pt idx="12979">
                  <c:v>18.171805871695206</c:v>
                </c:pt>
                <c:pt idx="12980">
                  <c:v>12.577570567979793</c:v>
                </c:pt>
                <c:pt idx="12981">
                  <c:v>26.605163691190572</c:v>
                </c:pt>
                <c:pt idx="12982">
                  <c:v>51.202192306372382</c:v>
                </c:pt>
                <c:pt idx="12983">
                  <c:v>5.5673475037727336</c:v>
                </c:pt>
                <c:pt idx="12984">
                  <c:v>15.628484960464476</c:v>
                </c:pt>
                <c:pt idx="12985">
                  <c:v>250.42226700827538</c:v>
                </c:pt>
                <c:pt idx="12986">
                  <c:v>264.14175728224245</c:v>
                </c:pt>
                <c:pt idx="12987">
                  <c:v>249.67893249381171</c:v>
                </c:pt>
                <c:pt idx="12988">
                  <c:v>16.711900053935672</c:v>
                </c:pt>
                <c:pt idx="12989">
                  <c:v>40.183819087145054</c:v>
                </c:pt>
                <c:pt idx="12990">
                  <c:v>23.097362273158584</c:v>
                </c:pt>
                <c:pt idx="12991">
                  <c:v>253.24380873177975</c:v>
                </c:pt>
                <c:pt idx="12992">
                  <c:v>22.534781307574271</c:v>
                </c:pt>
                <c:pt idx="12993">
                  <c:v>17.406894634762551</c:v>
                </c:pt>
                <c:pt idx="12994">
                  <c:v>30.463795994616817</c:v>
                </c:pt>
                <c:pt idx="12995">
                  <c:v>28.533142976923376</c:v>
                </c:pt>
                <c:pt idx="12996">
                  <c:v>37.887511453551717</c:v>
                </c:pt>
                <c:pt idx="12997">
                  <c:v>19.527570207501057</c:v>
                </c:pt>
                <c:pt idx="12998">
                  <c:v>11.864657024867519</c:v>
                </c:pt>
                <c:pt idx="12999">
                  <c:v>52.762889025121922</c:v>
                </c:pt>
                <c:pt idx="13000">
                  <c:v>31.281589021487811</c:v>
                </c:pt>
                <c:pt idx="13001">
                  <c:v>30.520002492449827</c:v>
                </c:pt>
                <c:pt idx="13002">
                  <c:v>36.225204802831094</c:v>
                </c:pt>
                <c:pt idx="13003">
                  <c:v>5.8489075330880773</c:v>
                </c:pt>
                <c:pt idx="13004">
                  <c:v>14.950983340644068</c:v>
                </c:pt>
                <c:pt idx="13005">
                  <c:v>241.82968606753116</c:v>
                </c:pt>
                <c:pt idx="13006">
                  <c:v>36.036025210368727</c:v>
                </c:pt>
                <c:pt idx="13007">
                  <c:v>11.232963638272755</c:v>
                </c:pt>
                <c:pt idx="13008">
                  <c:v>240.23775455828715</c:v>
                </c:pt>
                <c:pt idx="13009">
                  <c:v>21.504714921096419</c:v>
                </c:pt>
                <c:pt idx="13010">
                  <c:v>239.66085790397383</c:v>
                </c:pt>
                <c:pt idx="13011">
                  <c:v>29.720436449814578</c:v>
                </c:pt>
                <c:pt idx="13012">
                  <c:v>36.360476887292933</c:v>
                </c:pt>
                <c:pt idx="13013">
                  <c:v>16.573942114623254</c:v>
                </c:pt>
                <c:pt idx="13014">
                  <c:v>26.752547482647714</c:v>
                </c:pt>
                <c:pt idx="13015">
                  <c:v>15.365878668853565</c:v>
                </c:pt>
                <c:pt idx="13016">
                  <c:v>127.48615978774338</c:v>
                </c:pt>
                <c:pt idx="13017">
                  <c:v>24.533707121699877</c:v>
                </c:pt>
                <c:pt idx="13018">
                  <c:v>13.715067200189225</c:v>
                </c:pt>
                <c:pt idx="13019">
                  <c:v>46.71768410631978</c:v>
                </c:pt>
                <c:pt idx="13020">
                  <c:v>263.73399409106497</c:v>
                </c:pt>
                <c:pt idx="13021">
                  <c:v>42.18387922235425</c:v>
                </c:pt>
                <c:pt idx="13022">
                  <c:v>27.246330769753502</c:v>
                </c:pt>
                <c:pt idx="13023">
                  <c:v>20.90398715365647</c:v>
                </c:pt>
                <c:pt idx="13024">
                  <c:v>41.117838023352427</c:v>
                </c:pt>
                <c:pt idx="13025">
                  <c:v>24.724373812249567</c:v>
                </c:pt>
                <c:pt idx="13026">
                  <c:v>30.03521383310391</c:v>
                </c:pt>
                <c:pt idx="13027">
                  <c:v>26.038893573105181</c:v>
                </c:pt>
                <c:pt idx="13028">
                  <c:v>21.421946645170891</c:v>
                </c:pt>
                <c:pt idx="13029">
                  <c:v>258.51220032589367</c:v>
                </c:pt>
                <c:pt idx="13030">
                  <c:v>22.479893494978207</c:v>
                </c:pt>
                <c:pt idx="13031">
                  <c:v>28.656001275605608</c:v>
                </c:pt>
                <c:pt idx="13032">
                  <c:v>252.35334855223817</c:v>
                </c:pt>
                <c:pt idx="13033">
                  <c:v>264.36441390419355</c:v>
                </c:pt>
                <c:pt idx="13034">
                  <c:v>29.858689825073746</c:v>
                </c:pt>
                <c:pt idx="13035">
                  <c:v>33.941574403179487</c:v>
                </c:pt>
                <c:pt idx="13036">
                  <c:v>244.84488432859399</c:v>
                </c:pt>
                <c:pt idx="13037">
                  <c:v>17.258485360291846</c:v>
                </c:pt>
                <c:pt idx="13038">
                  <c:v>37.913961841942687</c:v>
                </c:pt>
                <c:pt idx="13039">
                  <c:v>24.652076701074773</c:v>
                </c:pt>
                <c:pt idx="13040">
                  <c:v>25.190607236054401</c:v>
                </c:pt>
                <c:pt idx="13041">
                  <c:v>19.077958083444614</c:v>
                </c:pt>
                <c:pt idx="13042">
                  <c:v>256.92422392906087</c:v>
                </c:pt>
                <c:pt idx="13043">
                  <c:v>8.4187178372816085</c:v>
                </c:pt>
                <c:pt idx="13044">
                  <c:v>24.059642443327458</c:v>
                </c:pt>
                <c:pt idx="13045">
                  <c:v>37.727219387800268</c:v>
                </c:pt>
                <c:pt idx="13046">
                  <c:v>38.372131343972988</c:v>
                </c:pt>
                <c:pt idx="13047">
                  <c:v>39.010481490162746</c:v>
                </c:pt>
                <c:pt idx="13048">
                  <c:v>239.29715677017705</c:v>
                </c:pt>
                <c:pt idx="13049">
                  <c:v>6.251821053022681</c:v>
                </c:pt>
                <c:pt idx="13050">
                  <c:v>27.253932141453046</c:v>
                </c:pt>
                <c:pt idx="13051">
                  <c:v>21.15674973521504</c:v>
                </c:pt>
                <c:pt idx="13052">
                  <c:v>13.513911955335701</c:v>
                </c:pt>
                <c:pt idx="13053">
                  <c:v>31.277065664942398</c:v>
                </c:pt>
                <c:pt idx="13054">
                  <c:v>32.020277527758502</c:v>
                </c:pt>
                <c:pt idx="13055">
                  <c:v>27.814547659890145</c:v>
                </c:pt>
                <c:pt idx="13056">
                  <c:v>33.19512008094798</c:v>
                </c:pt>
                <c:pt idx="13057">
                  <c:v>25.669435457414725</c:v>
                </c:pt>
                <c:pt idx="13058">
                  <c:v>8.8079251905778015</c:v>
                </c:pt>
                <c:pt idx="13059">
                  <c:v>254.32966216375416</c:v>
                </c:pt>
                <c:pt idx="13060">
                  <c:v>39.82034731571008</c:v>
                </c:pt>
                <c:pt idx="13061">
                  <c:v>21.869958865724488</c:v>
                </c:pt>
                <c:pt idx="13062">
                  <c:v>31.591285956813074</c:v>
                </c:pt>
                <c:pt idx="13063">
                  <c:v>23.794060567700711</c:v>
                </c:pt>
                <c:pt idx="13064">
                  <c:v>25.368269354247147</c:v>
                </c:pt>
                <c:pt idx="13065">
                  <c:v>256.75526692738549</c:v>
                </c:pt>
                <c:pt idx="13066">
                  <c:v>11.498173224619551</c:v>
                </c:pt>
                <c:pt idx="13067">
                  <c:v>37.10854272391208</c:v>
                </c:pt>
                <c:pt idx="13068">
                  <c:v>42.421346231254645</c:v>
                </c:pt>
                <c:pt idx="13069">
                  <c:v>16.555106416456567</c:v>
                </c:pt>
                <c:pt idx="13070">
                  <c:v>30.146464546773899</c:v>
                </c:pt>
                <c:pt idx="13071">
                  <c:v>255.0497467742949</c:v>
                </c:pt>
                <c:pt idx="13072">
                  <c:v>33.348271752729246</c:v>
                </c:pt>
                <c:pt idx="13073">
                  <c:v>249.85846412835156</c:v>
                </c:pt>
                <c:pt idx="13074">
                  <c:v>17.201036638794655</c:v>
                </c:pt>
                <c:pt idx="13075">
                  <c:v>255.09834613332453</c:v>
                </c:pt>
                <c:pt idx="13076">
                  <c:v>25.994340084261097</c:v>
                </c:pt>
                <c:pt idx="13077">
                  <c:v>21.389987197526608</c:v>
                </c:pt>
                <c:pt idx="13078">
                  <c:v>17.908094667176606</c:v>
                </c:pt>
                <c:pt idx="13079">
                  <c:v>36.420282031443307</c:v>
                </c:pt>
                <c:pt idx="13080">
                  <c:v>20.632842294577173</c:v>
                </c:pt>
                <c:pt idx="13081">
                  <c:v>9.9871587669588404</c:v>
                </c:pt>
                <c:pt idx="13082">
                  <c:v>29.41984633525125</c:v>
                </c:pt>
                <c:pt idx="13083">
                  <c:v>24.09039501357784</c:v>
                </c:pt>
                <c:pt idx="13084">
                  <c:v>257.72571023975269</c:v>
                </c:pt>
                <c:pt idx="13085">
                  <c:v>25.444700458368629</c:v>
                </c:pt>
                <c:pt idx="13086">
                  <c:v>12.24324836044334</c:v>
                </c:pt>
                <c:pt idx="13087">
                  <c:v>23.561322551731688</c:v>
                </c:pt>
                <c:pt idx="13088">
                  <c:v>42.056011191148592</c:v>
                </c:pt>
                <c:pt idx="13089">
                  <c:v>23.992312518063279</c:v>
                </c:pt>
                <c:pt idx="13090">
                  <c:v>269.6514094199369</c:v>
                </c:pt>
                <c:pt idx="13091">
                  <c:v>24.820175955611635</c:v>
                </c:pt>
                <c:pt idx="13092">
                  <c:v>42.469550184705028</c:v>
                </c:pt>
                <c:pt idx="13093">
                  <c:v>31.809173530773545</c:v>
                </c:pt>
                <c:pt idx="13094">
                  <c:v>148.02110850988251</c:v>
                </c:pt>
                <c:pt idx="13095">
                  <c:v>18.588635341483808</c:v>
                </c:pt>
                <c:pt idx="13096">
                  <c:v>23.338441758727576</c:v>
                </c:pt>
                <c:pt idx="13097">
                  <c:v>26.11428264772659</c:v>
                </c:pt>
                <c:pt idx="13098">
                  <c:v>25.008867670329</c:v>
                </c:pt>
                <c:pt idx="13099">
                  <c:v>23.39916502545443</c:v>
                </c:pt>
                <c:pt idx="13100">
                  <c:v>23.673197399092377</c:v>
                </c:pt>
                <c:pt idx="13101">
                  <c:v>33.70550441712173</c:v>
                </c:pt>
                <c:pt idx="13102">
                  <c:v>15.284801417827472</c:v>
                </c:pt>
                <c:pt idx="13103">
                  <c:v>33.444990836914393</c:v>
                </c:pt>
                <c:pt idx="13104">
                  <c:v>27.790472496533305</c:v>
                </c:pt>
                <c:pt idx="13105">
                  <c:v>31.046090012078263</c:v>
                </c:pt>
                <c:pt idx="13106">
                  <c:v>22.444373501159617</c:v>
                </c:pt>
                <c:pt idx="13107">
                  <c:v>15.20700171463616</c:v>
                </c:pt>
                <c:pt idx="13108">
                  <c:v>14.371750647846209</c:v>
                </c:pt>
                <c:pt idx="13109">
                  <c:v>30.950295004921241</c:v>
                </c:pt>
                <c:pt idx="13110">
                  <c:v>25.679459347834722</c:v>
                </c:pt>
                <c:pt idx="13111">
                  <c:v>20.372775665361356</c:v>
                </c:pt>
                <c:pt idx="13112">
                  <c:v>6.0653515666083635</c:v>
                </c:pt>
                <c:pt idx="13113">
                  <c:v>33.437381512595422</c:v>
                </c:pt>
                <c:pt idx="13114">
                  <c:v>4.8309837084034015</c:v>
                </c:pt>
                <c:pt idx="13115">
                  <c:v>52.703935688597511</c:v>
                </c:pt>
                <c:pt idx="13116">
                  <c:v>28.468177651808411</c:v>
                </c:pt>
                <c:pt idx="13117">
                  <c:v>38.142255771149571</c:v>
                </c:pt>
                <c:pt idx="13118">
                  <c:v>255.47379432886947</c:v>
                </c:pt>
                <c:pt idx="13119">
                  <c:v>15.371554158445234</c:v>
                </c:pt>
                <c:pt idx="13120">
                  <c:v>26.589534007895775</c:v>
                </c:pt>
                <c:pt idx="13121">
                  <c:v>38.092898127319081</c:v>
                </c:pt>
                <c:pt idx="13122">
                  <c:v>22.186629773671854</c:v>
                </c:pt>
                <c:pt idx="13123">
                  <c:v>30.430568861116079</c:v>
                </c:pt>
                <c:pt idx="13124">
                  <c:v>259.00016617006986</c:v>
                </c:pt>
                <c:pt idx="13125">
                  <c:v>28.485052496846492</c:v>
                </c:pt>
                <c:pt idx="13126">
                  <c:v>255.20923519196086</c:v>
                </c:pt>
                <c:pt idx="13127">
                  <c:v>165.71161730261034</c:v>
                </c:pt>
                <c:pt idx="13128">
                  <c:v>18.537415071965601</c:v>
                </c:pt>
                <c:pt idx="13129">
                  <c:v>7.0948082687751608</c:v>
                </c:pt>
                <c:pt idx="13130">
                  <c:v>26.540851243117643</c:v>
                </c:pt>
                <c:pt idx="13131">
                  <c:v>28.888952998708014</c:v>
                </c:pt>
                <c:pt idx="13132">
                  <c:v>27.193686063298077</c:v>
                </c:pt>
                <c:pt idx="13133">
                  <c:v>30.954458911812875</c:v>
                </c:pt>
                <c:pt idx="13134">
                  <c:v>256.9022844518646</c:v>
                </c:pt>
                <c:pt idx="13135">
                  <c:v>39.302500767911901</c:v>
                </c:pt>
                <c:pt idx="13136">
                  <c:v>27.820555776077232</c:v>
                </c:pt>
                <c:pt idx="13137">
                  <c:v>160.84377695061221</c:v>
                </c:pt>
                <c:pt idx="13138">
                  <c:v>12.593504080860335</c:v>
                </c:pt>
                <c:pt idx="13139">
                  <c:v>30.136939288737199</c:v>
                </c:pt>
                <c:pt idx="13140">
                  <c:v>261.64561831747869</c:v>
                </c:pt>
                <c:pt idx="13141">
                  <c:v>27.824665013646772</c:v>
                </c:pt>
                <c:pt idx="13142">
                  <c:v>21.594853355354104</c:v>
                </c:pt>
                <c:pt idx="13143">
                  <c:v>238.46141496792328</c:v>
                </c:pt>
                <c:pt idx="13144">
                  <c:v>27.39794821374258</c:v>
                </c:pt>
                <c:pt idx="13145">
                  <c:v>17.017210214608895</c:v>
                </c:pt>
                <c:pt idx="13146">
                  <c:v>11.879788288107719</c:v>
                </c:pt>
                <c:pt idx="13147">
                  <c:v>25.971152695176769</c:v>
                </c:pt>
                <c:pt idx="13148">
                  <c:v>13.425755984889008</c:v>
                </c:pt>
                <c:pt idx="13149">
                  <c:v>25.221276572973984</c:v>
                </c:pt>
                <c:pt idx="13150">
                  <c:v>13.023694023142316</c:v>
                </c:pt>
                <c:pt idx="13151">
                  <c:v>33.295864859467123</c:v>
                </c:pt>
                <c:pt idx="13152">
                  <c:v>26.314160339436572</c:v>
                </c:pt>
                <c:pt idx="13153">
                  <c:v>39.317991569661856</c:v>
                </c:pt>
                <c:pt idx="13154">
                  <c:v>23.772898436502373</c:v>
                </c:pt>
                <c:pt idx="13155">
                  <c:v>30.434083855382614</c:v>
                </c:pt>
                <c:pt idx="13156">
                  <c:v>12.544701052810234</c:v>
                </c:pt>
                <c:pt idx="13157">
                  <c:v>21.559727883061299</c:v>
                </c:pt>
                <c:pt idx="13158">
                  <c:v>35.034494165344896</c:v>
                </c:pt>
                <c:pt idx="13159">
                  <c:v>21.376225659002728</c:v>
                </c:pt>
                <c:pt idx="13160">
                  <c:v>24.458307034852698</c:v>
                </c:pt>
                <c:pt idx="13161">
                  <c:v>39.303048540974082</c:v>
                </c:pt>
                <c:pt idx="13162">
                  <c:v>16.598161957574089</c:v>
                </c:pt>
                <c:pt idx="13163">
                  <c:v>45.470383436906033</c:v>
                </c:pt>
                <c:pt idx="13164">
                  <c:v>249.19750651363151</c:v>
                </c:pt>
                <c:pt idx="13165">
                  <c:v>260.5994640883726</c:v>
                </c:pt>
                <c:pt idx="13166">
                  <c:v>160.73003995978931</c:v>
                </c:pt>
                <c:pt idx="13167">
                  <c:v>262.07787857004621</c:v>
                </c:pt>
                <c:pt idx="13168">
                  <c:v>24.020509959464508</c:v>
                </c:pt>
                <c:pt idx="13169">
                  <c:v>20.048525737047591</c:v>
                </c:pt>
                <c:pt idx="13170">
                  <c:v>266.19622827551319</c:v>
                </c:pt>
                <c:pt idx="13171">
                  <c:v>7.9102076934851127</c:v>
                </c:pt>
                <c:pt idx="13172">
                  <c:v>264.30046965646522</c:v>
                </c:pt>
                <c:pt idx="13173">
                  <c:v>9.7145795927783141</c:v>
                </c:pt>
                <c:pt idx="13174">
                  <c:v>22.261442638669035</c:v>
                </c:pt>
                <c:pt idx="13175">
                  <c:v>24.063880309309035</c:v>
                </c:pt>
                <c:pt idx="13176">
                  <c:v>37.899897768096785</c:v>
                </c:pt>
                <c:pt idx="13177">
                  <c:v>7.889458015606543</c:v>
                </c:pt>
                <c:pt idx="13178">
                  <c:v>25.077671700253752</c:v>
                </c:pt>
                <c:pt idx="13179">
                  <c:v>260.16028382242342</c:v>
                </c:pt>
                <c:pt idx="13180">
                  <c:v>266.85614454446755</c:v>
                </c:pt>
                <c:pt idx="13181">
                  <c:v>9.685790116541396</c:v>
                </c:pt>
                <c:pt idx="13182">
                  <c:v>28.961593120302521</c:v>
                </c:pt>
                <c:pt idx="13183">
                  <c:v>19.797885942695739</c:v>
                </c:pt>
                <c:pt idx="13184">
                  <c:v>26.297595722954551</c:v>
                </c:pt>
                <c:pt idx="13185">
                  <c:v>34.042595787962156</c:v>
                </c:pt>
                <c:pt idx="13186">
                  <c:v>9.7206569366039446</c:v>
                </c:pt>
                <c:pt idx="13187">
                  <c:v>9.6467462844641059</c:v>
                </c:pt>
                <c:pt idx="13188">
                  <c:v>17.102635490783641</c:v>
                </c:pt>
                <c:pt idx="13189">
                  <c:v>27.508137768755539</c:v>
                </c:pt>
                <c:pt idx="13190">
                  <c:v>10.229984537609827</c:v>
                </c:pt>
                <c:pt idx="13191">
                  <c:v>40.611485450139753</c:v>
                </c:pt>
                <c:pt idx="13192">
                  <c:v>20.967117832430723</c:v>
                </c:pt>
                <c:pt idx="13193">
                  <c:v>24.403565140219005</c:v>
                </c:pt>
                <c:pt idx="13194">
                  <c:v>14.997468751118889</c:v>
                </c:pt>
                <c:pt idx="13195">
                  <c:v>26.912322086817309</c:v>
                </c:pt>
                <c:pt idx="13196">
                  <c:v>26.563411336503535</c:v>
                </c:pt>
                <c:pt idx="13197">
                  <c:v>35.163194999781162</c:v>
                </c:pt>
                <c:pt idx="13198">
                  <c:v>12.857756592540381</c:v>
                </c:pt>
                <c:pt idx="13199">
                  <c:v>143.48568198858035</c:v>
                </c:pt>
                <c:pt idx="13200">
                  <c:v>9.1228352905569121</c:v>
                </c:pt>
                <c:pt idx="13201">
                  <c:v>162.76849071880403</c:v>
                </c:pt>
                <c:pt idx="13202">
                  <c:v>9.2862013893736837</c:v>
                </c:pt>
                <c:pt idx="13203">
                  <c:v>34.856124960709337</c:v>
                </c:pt>
                <c:pt idx="13204">
                  <c:v>20.550404125793857</c:v>
                </c:pt>
                <c:pt idx="13205">
                  <c:v>39.475284254983485</c:v>
                </c:pt>
                <c:pt idx="13206">
                  <c:v>29.139457568843877</c:v>
                </c:pt>
                <c:pt idx="13207">
                  <c:v>25.265705449937798</c:v>
                </c:pt>
                <c:pt idx="13208">
                  <c:v>30.848965139129174</c:v>
                </c:pt>
                <c:pt idx="13209">
                  <c:v>149.49317377972991</c:v>
                </c:pt>
                <c:pt idx="13210">
                  <c:v>159.24589683440286</c:v>
                </c:pt>
                <c:pt idx="13211">
                  <c:v>25.420416207144552</c:v>
                </c:pt>
                <c:pt idx="13212">
                  <c:v>14.624891318607714</c:v>
                </c:pt>
                <c:pt idx="13213">
                  <c:v>275.08692118635628</c:v>
                </c:pt>
                <c:pt idx="13214">
                  <c:v>35.722375386489851</c:v>
                </c:pt>
                <c:pt idx="13215">
                  <c:v>11.023395431376311</c:v>
                </c:pt>
                <c:pt idx="13216">
                  <c:v>28.206406137093115</c:v>
                </c:pt>
                <c:pt idx="13217">
                  <c:v>19.884530512654045</c:v>
                </c:pt>
                <c:pt idx="13218">
                  <c:v>18.008014673069702</c:v>
                </c:pt>
                <c:pt idx="13219">
                  <c:v>31.52933495351397</c:v>
                </c:pt>
                <c:pt idx="13220">
                  <c:v>13.069462613396391</c:v>
                </c:pt>
                <c:pt idx="13221">
                  <c:v>18.198574687629947</c:v>
                </c:pt>
                <c:pt idx="13222">
                  <c:v>24.259563534465414</c:v>
                </c:pt>
                <c:pt idx="13223">
                  <c:v>36.245156273390933</c:v>
                </c:pt>
                <c:pt idx="13224">
                  <c:v>17.486331797206212</c:v>
                </c:pt>
                <c:pt idx="13225">
                  <c:v>38.808268459812524</c:v>
                </c:pt>
                <c:pt idx="13226">
                  <c:v>259.05647745051004</c:v>
                </c:pt>
                <c:pt idx="13227">
                  <c:v>23.575188949324506</c:v>
                </c:pt>
                <c:pt idx="13228">
                  <c:v>21.33609661959844</c:v>
                </c:pt>
                <c:pt idx="13229">
                  <c:v>37.007063366913549</c:v>
                </c:pt>
                <c:pt idx="13230">
                  <c:v>22.429675499001828</c:v>
                </c:pt>
                <c:pt idx="13231">
                  <c:v>5.7216285795818997</c:v>
                </c:pt>
                <c:pt idx="13232">
                  <c:v>26.722415127929068</c:v>
                </c:pt>
                <c:pt idx="13233">
                  <c:v>28.82285119378453</c:v>
                </c:pt>
                <c:pt idx="13234">
                  <c:v>25.013103501198625</c:v>
                </c:pt>
                <c:pt idx="13235">
                  <c:v>36.57273464405273</c:v>
                </c:pt>
                <c:pt idx="13236">
                  <c:v>272.43733672757691</c:v>
                </c:pt>
                <c:pt idx="13237">
                  <c:v>33.008612373789646</c:v>
                </c:pt>
                <c:pt idx="13238">
                  <c:v>5.4731109524659836</c:v>
                </c:pt>
                <c:pt idx="13239">
                  <c:v>259.40581057023695</c:v>
                </c:pt>
                <c:pt idx="13240">
                  <c:v>28.211997550374154</c:v>
                </c:pt>
                <c:pt idx="13241">
                  <c:v>32.291559693575337</c:v>
                </c:pt>
                <c:pt idx="13242">
                  <c:v>19.017968295356194</c:v>
                </c:pt>
                <c:pt idx="13243">
                  <c:v>252.48699769564641</c:v>
                </c:pt>
                <c:pt idx="13244">
                  <c:v>30.308128112011435</c:v>
                </c:pt>
                <c:pt idx="13245">
                  <c:v>30.749814966816249</c:v>
                </c:pt>
                <c:pt idx="13246">
                  <c:v>48.42089539794128</c:v>
                </c:pt>
                <c:pt idx="13247">
                  <c:v>27.436584379596916</c:v>
                </c:pt>
                <c:pt idx="13248">
                  <c:v>17.484327129023374</c:v>
                </c:pt>
                <c:pt idx="13249">
                  <c:v>37.597298523345479</c:v>
                </c:pt>
                <c:pt idx="13250">
                  <c:v>33.717996654045358</c:v>
                </c:pt>
                <c:pt idx="13251">
                  <c:v>18.40595761288936</c:v>
                </c:pt>
                <c:pt idx="13252">
                  <c:v>34.977401244227323</c:v>
                </c:pt>
                <c:pt idx="13253">
                  <c:v>16.285761639881393</c:v>
                </c:pt>
                <c:pt idx="13254">
                  <c:v>24.576568857678549</c:v>
                </c:pt>
                <c:pt idx="13255">
                  <c:v>27.198606698107326</c:v>
                </c:pt>
                <c:pt idx="13256">
                  <c:v>247.37964127806407</c:v>
                </c:pt>
                <c:pt idx="13257">
                  <c:v>32.127438861329317</c:v>
                </c:pt>
                <c:pt idx="13258">
                  <c:v>32.348006748788279</c:v>
                </c:pt>
                <c:pt idx="13259">
                  <c:v>24.765166425308159</c:v>
                </c:pt>
                <c:pt idx="13260">
                  <c:v>24.599177100677007</c:v>
                </c:pt>
                <c:pt idx="13261">
                  <c:v>20.738697337561799</c:v>
                </c:pt>
                <c:pt idx="13262">
                  <c:v>25.21282541506358</c:v>
                </c:pt>
                <c:pt idx="13263">
                  <c:v>21.740006351729622</c:v>
                </c:pt>
                <c:pt idx="13264">
                  <c:v>30.499887745174828</c:v>
                </c:pt>
                <c:pt idx="13265">
                  <c:v>27.270692708517597</c:v>
                </c:pt>
                <c:pt idx="13266">
                  <c:v>24.467776875826381</c:v>
                </c:pt>
                <c:pt idx="13267">
                  <c:v>-6.9640064820017571</c:v>
                </c:pt>
                <c:pt idx="13268">
                  <c:v>21.828612556430436</c:v>
                </c:pt>
                <c:pt idx="13269">
                  <c:v>36.65344221957421</c:v>
                </c:pt>
                <c:pt idx="13270">
                  <c:v>22.820019220109558</c:v>
                </c:pt>
                <c:pt idx="13271">
                  <c:v>7.2564679229174907</c:v>
                </c:pt>
                <c:pt idx="13272">
                  <c:v>19.7820406878567</c:v>
                </c:pt>
                <c:pt idx="13273">
                  <c:v>-2.4783952614307658</c:v>
                </c:pt>
                <c:pt idx="13274">
                  <c:v>11.224142165704867</c:v>
                </c:pt>
                <c:pt idx="13275">
                  <c:v>23.914976109134347</c:v>
                </c:pt>
                <c:pt idx="13276">
                  <c:v>23.614148647764424</c:v>
                </c:pt>
                <c:pt idx="13277">
                  <c:v>27.456575057407761</c:v>
                </c:pt>
                <c:pt idx="13278">
                  <c:v>30.028970489509568</c:v>
                </c:pt>
                <c:pt idx="13279">
                  <c:v>37.007728661380533</c:v>
                </c:pt>
                <c:pt idx="13280">
                  <c:v>27.848093494963699</c:v>
                </c:pt>
                <c:pt idx="13281">
                  <c:v>17.415845068526153</c:v>
                </c:pt>
                <c:pt idx="13282">
                  <c:v>141.33270235460984</c:v>
                </c:pt>
                <c:pt idx="13283">
                  <c:v>18.152492513174121</c:v>
                </c:pt>
                <c:pt idx="13284">
                  <c:v>31.444159921905925</c:v>
                </c:pt>
                <c:pt idx="13285">
                  <c:v>28.849959441745717</c:v>
                </c:pt>
                <c:pt idx="13286">
                  <c:v>250.22990132303079</c:v>
                </c:pt>
                <c:pt idx="13287">
                  <c:v>40.968698173724228</c:v>
                </c:pt>
                <c:pt idx="13288">
                  <c:v>16.019765784207372</c:v>
                </c:pt>
                <c:pt idx="13289">
                  <c:v>33.923216147626817</c:v>
                </c:pt>
                <c:pt idx="13290">
                  <c:v>255.34157535555326</c:v>
                </c:pt>
                <c:pt idx="13291">
                  <c:v>13.887045451060748</c:v>
                </c:pt>
                <c:pt idx="13292">
                  <c:v>32.169387816861224</c:v>
                </c:pt>
                <c:pt idx="13293">
                  <c:v>31.214961529060236</c:v>
                </c:pt>
                <c:pt idx="13294">
                  <c:v>15.48019633612202</c:v>
                </c:pt>
                <c:pt idx="13295">
                  <c:v>268.44818568874939</c:v>
                </c:pt>
                <c:pt idx="13296">
                  <c:v>16.534083653949757</c:v>
                </c:pt>
                <c:pt idx="13297">
                  <c:v>252.56172694693396</c:v>
                </c:pt>
                <c:pt idx="13298">
                  <c:v>265.46329791582372</c:v>
                </c:pt>
                <c:pt idx="13299">
                  <c:v>20.186086235048027</c:v>
                </c:pt>
                <c:pt idx="13300">
                  <c:v>20.039548735698368</c:v>
                </c:pt>
                <c:pt idx="13301">
                  <c:v>262.30013217306657</c:v>
                </c:pt>
                <c:pt idx="13302">
                  <c:v>233.41797754928302</c:v>
                </c:pt>
                <c:pt idx="13303">
                  <c:v>254.1224843271329</c:v>
                </c:pt>
                <c:pt idx="13304">
                  <c:v>28.599114613879273</c:v>
                </c:pt>
                <c:pt idx="13305">
                  <c:v>23.454492742931407</c:v>
                </c:pt>
                <c:pt idx="13306">
                  <c:v>26.709485025785145</c:v>
                </c:pt>
                <c:pt idx="13307">
                  <c:v>30.947072198224483</c:v>
                </c:pt>
                <c:pt idx="13308">
                  <c:v>15.972323918423918</c:v>
                </c:pt>
                <c:pt idx="13309">
                  <c:v>36.358070276290533</c:v>
                </c:pt>
                <c:pt idx="13310">
                  <c:v>13.611670072309867</c:v>
                </c:pt>
                <c:pt idx="13311">
                  <c:v>20.492440069033456</c:v>
                </c:pt>
                <c:pt idx="13312">
                  <c:v>24.42408784985431</c:v>
                </c:pt>
                <c:pt idx="13313">
                  <c:v>32.296634508713332</c:v>
                </c:pt>
                <c:pt idx="13314">
                  <c:v>250.07105608302629</c:v>
                </c:pt>
                <c:pt idx="13315">
                  <c:v>27.422068157632523</c:v>
                </c:pt>
                <c:pt idx="13316">
                  <c:v>20.90757526840703</c:v>
                </c:pt>
                <c:pt idx="13317">
                  <c:v>23.601545396825514</c:v>
                </c:pt>
                <c:pt idx="13318">
                  <c:v>272.39629992285313</c:v>
                </c:pt>
                <c:pt idx="13319">
                  <c:v>246.00320754836912</c:v>
                </c:pt>
                <c:pt idx="13320">
                  <c:v>256.24452738924913</c:v>
                </c:pt>
                <c:pt idx="13321">
                  <c:v>10.917767918765389</c:v>
                </c:pt>
                <c:pt idx="13322">
                  <c:v>7.8478856964072321</c:v>
                </c:pt>
                <c:pt idx="13323">
                  <c:v>23.449033684052004</c:v>
                </c:pt>
                <c:pt idx="13324">
                  <c:v>245.37177354431856</c:v>
                </c:pt>
                <c:pt idx="13325">
                  <c:v>28.211431074005226</c:v>
                </c:pt>
                <c:pt idx="13326">
                  <c:v>47.349285096325985</c:v>
                </c:pt>
                <c:pt idx="13327">
                  <c:v>39.847330657495178</c:v>
                </c:pt>
                <c:pt idx="13328">
                  <c:v>15.303753578399853</c:v>
                </c:pt>
                <c:pt idx="13329">
                  <c:v>26.304894760779732</c:v>
                </c:pt>
                <c:pt idx="13330">
                  <c:v>23.188525332606794</c:v>
                </c:pt>
                <c:pt idx="13331">
                  <c:v>258.48207123194447</c:v>
                </c:pt>
                <c:pt idx="13332">
                  <c:v>247.87753319280682</c:v>
                </c:pt>
                <c:pt idx="13333">
                  <c:v>147.80226615910809</c:v>
                </c:pt>
                <c:pt idx="13334">
                  <c:v>260.87549186760759</c:v>
                </c:pt>
                <c:pt idx="13335">
                  <c:v>260.72656546226028</c:v>
                </c:pt>
                <c:pt idx="13336">
                  <c:v>40.506254999965819</c:v>
                </c:pt>
                <c:pt idx="13337">
                  <c:v>50.228347839133477</c:v>
                </c:pt>
                <c:pt idx="13338">
                  <c:v>-1.9633541119921887</c:v>
                </c:pt>
                <c:pt idx="13339">
                  <c:v>36.455380875239108</c:v>
                </c:pt>
                <c:pt idx="13340">
                  <c:v>34.967841586632247</c:v>
                </c:pt>
                <c:pt idx="13341">
                  <c:v>31.007504922664154</c:v>
                </c:pt>
                <c:pt idx="13342">
                  <c:v>28.363640741168979</c:v>
                </c:pt>
                <c:pt idx="13343">
                  <c:v>255.14848458061226</c:v>
                </c:pt>
                <c:pt idx="13344">
                  <c:v>140.6733446600162</c:v>
                </c:pt>
                <c:pt idx="13345">
                  <c:v>241.51514848353673</c:v>
                </c:pt>
                <c:pt idx="13346">
                  <c:v>13.311818461308679</c:v>
                </c:pt>
                <c:pt idx="13347">
                  <c:v>268.76602635897677</c:v>
                </c:pt>
                <c:pt idx="13348">
                  <c:v>27.315067461180533</c:v>
                </c:pt>
                <c:pt idx="13349">
                  <c:v>40.741030425869241</c:v>
                </c:pt>
                <c:pt idx="13350">
                  <c:v>36.646480622628232</c:v>
                </c:pt>
                <c:pt idx="13351">
                  <c:v>44.096776996173276</c:v>
                </c:pt>
                <c:pt idx="13352">
                  <c:v>20.916159543155572</c:v>
                </c:pt>
                <c:pt idx="13353">
                  <c:v>20.155632555108127</c:v>
                </c:pt>
                <c:pt idx="13354">
                  <c:v>31.932726360836298</c:v>
                </c:pt>
                <c:pt idx="13355">
                  <c:v>15.886761828418733</c:v>
                </c:pt>
                <c:pt idx="13356">
                  <c:v>15.401267912524636</c:v>
                </c:pt>
                <c:pt idx="13357">
                  <c:v>26.513468276049288</c:v>
                </c:pt>
                <c:pt idx="13358">
                  <c:v>274.52655303266033</c:v>
                </c:pt>
                <c:pt idx="13359">
                  <c:v>42.126432943612919</c:v>
                </c:pt>
                <c:pt idx="13360">
                  <c:v>16.637461273959445</c:v>
                </c:pt>
                <c:pt idx="13361">
                  <c:v>38.409549820692312</c:v>
                </c:pt>
                <c:pt idx="13362">
                  <c:v>257.43153669314864</c:v>
                </c:pt>
                <c:pt idx="13363">
                  <c:v>279.27814893880981</c:v>
                </c:pt>
                <c:pt idx="13364">
                  <c:v>19.097814729797584</c:v>
                </c:pt>
                <c:pt idx="13365">
                  <c:v>36.9052001251139</c:v>
                </c:pt>
                <c:pt idx="13366">
                  <c:v>38.77982595923347</c:v>
                </c:pt>
                <c:pt idx="13367">
                  <c:v>37.621864921014975</c:v>
                </c:pt>
                <c:pt idx="13368">
                  <c:v>26.786552194898992</c:v>
                </c:pt>
                <c:pt idx="13369">
                  <c:v>140.88345404575222</c:v>
                </c:pt>
                <c:pt idx="13370">
                  <c:v>20.248743540587654</c:v>
                </c:pt>
                <c:pt idx="13371">
                  <c:v>258.35194695178404</c:v>
                </c:pt>
                <c:pt idx="13372">
                  <c:v>236.66832518009559</c:v>
                </c:pt>
                <c:pt idx="13373">
                  <c:v>21.456172495252986</c:v>
                </c:pt>
                <c:pt idx="13374">
                  <c:v>18.026062284604311</c:v>
                </c:pt>
                <c:pt idx="13375">
                  <c:v>29.065347218682501</c:v>
                </c:pt>
                <c:pt idx="13376">
                  <c:v>39.443979792791581</c:v>
                </c:pt>
                <c:pt idx="13377">
                  <c:v>17.309555957549911</c:v>
                </c:pt>
                <c:pt idx="13378">
                  <c:v>15.056096835283039</c:v>
                </c:pt>
                <c:pt idx="13379">
                  <c:v>16.634077799971941</c:v>
                </c:pt>
                <c:pt idx="13380">
                  <c:v>17.912639146963045</c:v>
                </c:pt>
                <c:pt idx="13381">
                  <c:v>18.382370054123221</c:v>
                </c:pt>
                <c:pt idx="13382">
                  <c:v>21.589116028197811</c:v>
                </c:pt>
                <c:pt idx="13383">
                  <c:v>30.690638802707696</c:v>
                </c:pt>
                <c:pt idx="13384">
                  <c:v>25.239380258539338</c:v>
                </c:pt>
                <c:pt idx="13385">
                  <c:v>33.285711747890339</c:v>
                </c:pt>
                <c:pt idx="13386">
                  <c:v>23.81709643901219</c:v>
                </c:pt>
                <c:pt idx="13387">
                  <c:v>259.29129173104695</c:v>
                </c:pt>
                <c:pt idx="13388">
                  <c:v>29.753298466209436</c:v>
                </c:pt>
                <c:pt idx="13389">
                  <c:v>159.25970116820025</c:v>
                </c:pt>
                <c:pt idx="13390">
                  <c:v>132.69714696895437</c:v>
                </c:pt>
                <c:pt idx="13391">
                  <c:v>162.57311052025548</c:v>
                </c:pt>
                <c:pt idx="13392">
                  <c:v>145.66204213014512</c:v>
                </c:pt>
                <c:pt idx="13393">
                  <c:v>154.65445172316549</c:v>
                </c:pt>
                <c:pt idx="13394">
                  <c:v>162.31518263351589</c:v>
                </c:pt>
                <c:pt idx="13395">
                  <c:v>18.202426213835821</c:v>
                </c:pt>
                <c:pt idx="13396">
                  <c:v>23.333562882011901</c:v>
                </c:pt>
                <c:pt idx="13397">
                  <c:v>38.240805995884749</c:v>
                </c:pt>
                <c:pt idx="13398">
                  <c:v>31.63288315236538</c:v>
                </c:pt>
                <c:pt idx="13399">
                  <c:v>27.579291155132442</c:v>
                </c:pt>
                <c:pt idx="13400">
                  <c:v>7.1607877498555546</c:v>
                </c:pt>
                <c:pt idx="13401">
                  <c:v>32.013495112623943</c:v>
                </c:pt>
                <c:pt idx="13402">
                  <c:v>20.302810642908472</c:v>
                </c:pt>
                <c:pt idx="13403">
                  <c:v>30.994651578390204</c:v>
                </c:pt>
                <c:pt idx="13404">
                  <c:v>31.698976658664762</c:v>
                </c:pt>
                <c:pt idx="13405">
                  <c:v>24.292954234915939</c:v>
                </c:pt>
                <c:pt idx="13406">
                  <c:v>26.488159856355427</c:v>
                </c:pt>
                <c:pt idx="13407">
                  <c:v>25.216476010690826</c:v>
                </c:pt>
                <c:pt idx="13408">
                  <c:v>41.716344407905979</c:v>
                </c:pt>
                <c:pt idx="13409">
                  <c:v>32.833008724978363</c:v>
                </c:pt>
                <c:pt idx="13410">
                  <c:v>18.838876874241485</c:v>
                </c:pt>
                <c:pt idx="13411">
                  <c:v>41.551697223424142</c:v>
                </c:pt>
                <c:pt idx="13412">
                  <c:v>9.9971903318116926</c:v>
                </c:pt>
                <c:pt idx="13413">
                  <c:v>24.183130599599384</c:v>
                </c:pt>
                <c:pt idx="13414">
                  <c:v>276.61262184795902</c:v>
                </c:pt>
                <c:pt idx="13415">
                  <c:v>6.2382423395653426</c:v>
                </c:pt>
                <c:pt idx="13416">
                  <c:v>266.03264931369421</c:v>
                </c:pt>
                <c:pt idx="13417">
                  <c:v>22.309795533129755</c:v>
                </c:pt>
                <c:pt idx="13418">
                  <c:v>9.5034960705991942</c:v>
                </c:pt>
                <c:pt idx="13419">
                  <c:v>274.387529840382</c:v>
                </c:pt>
                <c:pt idx="13420">
                  <c:v>15.744667629803867</c:v>
                </c:pt>
                <c:pt idx="13421">
                  <c:v>9.1484677038750952</c:v>
                </c:pt>
                <c:pt idx="13422">
                  <c:v>23.6208381430055</c:v>
                </c:pt>
                <c:pt idx="13423">
                  <c:v>30.570910462003226</c:v>
                </c:pt>
                <c:pt idx="13424">
                  <c:v>36.54669506563323</c:v>
                </c:pt>
                <c:pt idx="13425">
                  <c:v>48.030416288871976</c:v>
                </c:pt>
                <c:pt idx="13426">
                  <c:v>23.705565043078366</c:v>
                </c:pt>
                <c:pt idx="13427">
                  <c:v>22.773975127450399</c:v>
                </c:pt>
                <c:pt idx="13428">
                  <c:v>27.409828847671395</c:v>
                </c:pt>
                <c:pt idx="13429">
                  <c:v>22.578088794930572</c:v>
                </c:pt>
                <c:pt idx="13430">
                  <c:v>21.055279448704443</c:v>
                </c:pt>
                <c:pt idx="13431">
                  <c:v>23.468025725915339</c:v>
                </c:pt>
                <c:pt idx="13432">
                  <c:v>19.961798475685566</c:v>
                </c:pt>
                <c:pt idx="13433">
                  <c:v>38.745853580240393</c:v>
                </c:pt>
                <c:pt idx="13434">
                  <c:v>16.484634558237914</c:v>
                </c:pt>
                <c:pt idx="13435">
                  <c:v>20.303442962156065</c:v>
                </c:pt>
                <c:pt idx="13436">
                  <c:v>32.784118980161011</c:v>
                </c:pt>
                <c:pt idx="13437">
                  <c:v>20.950745325466819</c:v>
                </c:pt>
                <c:pt idx="13438">
                  <c:v>41.688825690944114</c:v>
                </c:pt>
                <c:pt idx="13439">
                  <c:v>15.260764272928951</c:v>
                </c:pt>
                <c:pt idx="13440">
                  <c:v>23.756049496252118</c:v>
                </c:pt>
                <c:pt idx="13441">
                  <c:v>16.506999396401238</c:v>
                </c:pt>
                <c:pt idx="13442">
                  <c:v>26.28317096710153</c:v>
                </c:pt>
                <c:pt idx="13443">
                  <c:v>33.272778095816008</c:v>
                </c:pt>
                <c:pt idx="13444">
                  <c:v>29.309129398704012</c:v>
                </c:pt>
                <c:pt idx="13445">
                  <c:v>38.524357717899413</c:v>
                </c:pt>
                <c:pt idx="13446">
                  <c:v>264.99315569883345</c:v>
                </c:pt>
                <c:pt idx="13447">
                  <c:v>14.916614047392544</c:v>
                </c:pt>
                <c:pt idx="13448">
                  <c:v>26.483755169382299</c:v>
                </c:pt>
                <c:pt idx="13449">
                  <c:v>9.4594330500240247</c:v>
                </c:pt>
                <c:pt idx="13450">
                  <c:v>11.70895953672291</c:v>
                </c:pt>
                <c:pt idx="13451">
                  <c:v>33.522038339848237</c:v>
                </c:pt>
                <c:pt idx="13452">
                  <c:v>23.299633759168259</c:v>
                </c:pt>
                <c:pt idx="13453">
                  <c:v>24.001176683619398</c:v>
                </c:pt>
                <c:pt idx="13454">
                  <c:v>27.39992695704095</c:v>
                </c:pt>
                <c:pt idx="13455">
                  <c:v>29.598642861831181</c:v>
                </c:pt>
                <c:pt idx="13456">
                  <c:v>20.62686083503829</c:v>
                </c:pt>
                <c:pt idx="13457">
                  <c:v>19.225676869994714</c:v>
                </c:pt>
                <c:pt idx="13458">
                  <c:v>19.646490250735781</c:v>
                </c:pt>
                <c:pt idx="13459">
                  <c:v>13.611329597354043</c:v>
                </c:pt>
                <c:pt idx="13460">
                  <c:v>17.781020879777692</c:v>
                </c:pt>
                <c:pt idx="13461">
                  <c:v>23.471842412415896</c:v>
                </c:pt>
                <c:pt idx="13462">
                  <c:v>40.618551814668592</c:v>
                </c:pt>
                <c:pt idx="13463">
                  <c:v>31.752678722558947</c:v>
                </c:pt>
                <c:pt idx="13464">
                  <c:v>25.442273484217896</c:v>
                </c:pt>
                <c:pt idx="13465">
                  <c:v>31.935230682655064</c:v>
                </c:pt>
                <c:pt idx="13466">
                  <c:v>41.575721921563137</c:v>
                </c:pt>
                <c:pt idx="13467">
                  <c:v>23.509881056907449</c:v>
                </c:pt>
                <c:pt idx="13468">
                  <c:v>259.9595875507917</c:v>
                </c:pt>
                <c:pt idx="13469">
                  <c:v>272.36652210581809</c:v>
                </c:pt>
                <c:pt idx="13470">
                  <c:v>261.18531334995492</c:v>
                </c:pt>
                <c:pt idx="13471">
                  <c:v>254.2520894720067</c:v>
                </c:pt>
                <c:pt idx="13472">
                  <c:v>251.94487442705272</c:v>
                </c:pt>
                <c:pt idx="13473">
                  <c:v>42.905552967248298</c:v>
                </c:pt>
                <c:pt idx="13474">
                  <c:v>54.839246228503924</c:v>
                </c:pt>
                <c:pt idx="13475">
                  <c:v>25.656186865476236</c:v>
                </c:pt>
                <c:pt idx="13476">
                  <c:v>19.181703092917694</c:v>
                </c:pt>
                <c:pt idx="13477">
                  <c:v>42.151903583416029</c:v>
                </c:pt>
                <c:pt idx="13478">
                  <c:v>253.19660161642275</c:v>
                </c:pt>
                <c:pt idx="13479">
                  <c:v>36.636041341147262</c:v>
                </c:pt>
                <c:pt idx="13480">
                  <c:v>137.8316898393127</c:v>
                </c:pt>
                <c:pt idx="13481">
                  <c:v>43.998755818401541</c:v>
                </c:pt>
                <c:pt idx="13482">
                  <c:v>254.24757774375877</c:v>
                </c:pt>
                <c:pt idx="13483">
                  <c:v>262.30211412844767</c:v>
                </c:pt>
                <c:pt idx="13484">
                  <c:v>29.102540954788893</c:v>
                </c:pt>
                <c:pt idx="13485">
                  <c:v>40.035820940948014</c:v>
                </c:pt>
                <c:pt idx="13486">
                  <c:v>32.974290067469248</c:v>
                </c:pt>
                <c:pt idx="13487">
                  <c:v>51.924058841193514</c:v>
                </c:pt>
                <c:pt idx="13488">
                  <c:v>35.137898322798385</c:v>
                </c:pt>
                <c:pt idx="13489">
                  <c:v>27.019735903746145</c:v>
                </c:pt>
                <c:pt idx="13490">
                  <c:v>14.41249588582115</c:v>
                </c:pt>
                <c:pt idx="13491">
                  <c:v>29.546175694874044</c:v>
                </c:pt>
                <c:pt idx="13492">
                  <c:v>272.12707356114782</c:v>
                </c:pt>
                <c:pt idx="13493">
                  <c:v>28.891467850438428</c:v>
                </c:pt>
                <c:pt idx="13494">
                  <c:v>12.504099191673745</c:v>
                </c:pt>
                <c:pt idx="13495">
                  <c:v>21.976622526877687</c:v>
                </c:pt>
                <c:pt idx="13496">
                  <c:v>24.185026207878707</c:v>
                </c:pt>
                <c:pt idx="13497">
                  <c:v>40.785508597134573</c:v>
                </c:pt>
                <c:pt idx="13498">
                  <c:v>8.7087503909603221</c:v>
                </c:pt>
                <c:pt idx="13499">
                  <c:v>32.989622353384398</c:v>
                </c:pt>
                <c:pt idx="13500">
                  <c:v>251.33343740742316</c:v>
                </c:pt>
                <c:pt idx="13501">
                  <c:v>30.403756860071439</c:v>
                </c:pt>
                <c:pt idx="13502">
                  <c:v>36.743029438068639</c:v>
                </c:pt>
                <c:pt idx="13503">
                  <c:v>274.98610747842554</c:v>
                </c:pt>
                <c:pt idx="13504">
                  <c:v>26.801398847822647</c:v>
                </c:pt>
                <c:pt idx="13505">
                  <c:v>21.684294268748829</c:v>
                </c:pt>
                <c:pt idx="13506">
                  <c:v>30.486217983931216</c:v>
                </c:pt>
                <c:pt idx="13507">
                  <c:v>29.353047012773715</c:v>
                </c:pt>
                <c:pt idx="13508">
                  <c:v>24.966891532800428</c:v>
                </c:pt>
                <c:pt idx="13509">
                  <c:v>19.272465326298452</c:v>
                </c:pt>
                <c:pt idx="13510">
                  <c:v>41.25954430475889</c:v>
                </c:pt>
                <c:pt idx="13511">
                  <c:v>33.485171657720592</c:v>
                </c:pt>
                <c:pt idx="13512">
                  <c:v>35.168253620888045</c:v>
                </c:pt>
                <c:pt idx="13513">
                  <c:v>20.779826036545643</c:v>
                </c:pt>
                <c:pt idx="13514">
                  <c:v>13.304077435047068</c:v>
                </c:pt>
                <c:pt idx="13515">
                  <c:v>34.523094521397709</c:v>
                </c:pt>
                <c:pt idx="13516">
                  <c:v>256.64131397663778</c:v>
                </c:pt>
                <c:pt idx="13517">
                  <c:v>268.96149412976047</c:v>
                </c:pt>
                <c:pt idx="13518">
                  <c:v>270.74115876906825</c:v>
                </c:pt>
                <c:pt idx="13519">
                  <c:v>39.805064388082357</c:v>
                </c:pt>
                <c:pt idx="13520">
                  <c:v>29.687514838431941</c:v>
                </c:pt>
                <c:pt idx="13521">
                  <c:v>23.893297506572033</c:v>
                </c:pt>
                <c:pt idx="13522">
                  <c:v>25.396177682058582</c:v>
                </c:pt>
                <c:pt idx="13523">
                  <c:v>163.3256120273804</c:v>
                </c:pt>
                <c:pt idx="13524">
                  <c:v>52.024129540401425</c:v>
                </c:pt>
                <c:pt idx="13525">
                  <c:v>239.87896504667603</c:v>
                </c:pt>
                <c:pt idx="13526">
                  <c:v>29.226827103843245</c:v>
                </c:pt>
                <c:pt idx="13527">
                  <c:v>26.298133773804263</c:v>
                </c:pt>
                <c:pt idx="13528">
                  <c:v>273.50524961450822</c:v>
                </c:pt>
                <c:pt idx="13529">
                  <c:v>37.708852737384632</c:v>
                </c:pt>
                <c:pt idx="13530">
                  <c:v>29.818029339240585</c:v>
                </c:pt>
                <c:pt idx="13531">
                  <c:v>12.430851293675904</c:v>
                </c:pt>
                <c:pt idx="13532">
                  <c:v>30.349879444833388</c:v>
                </c:pt>
                <c:pt idx="13533">
                  <c:v>55.34716435588372</c:v>
                </c:pt>
                <c:pt idx="13534">
                  <c:v>33.979085695004102</c:v>
                </c:pt>
                <c:pt idx="13535">
                  <c:v>243.46862574533461</c:v>
                </c:pt>
                <c:pt idx="13536">
                  <c:v>260.16501337576079</c:v>
                </c:pt>
                <c:pt idx="13537">
                  <c:v>30.543717415170818</c:v>
                </c:pt>
                <c:pt idx="13538">
                  <c:v>49.078857277200207</c:v>
                </c:pt>
                <c:pt idx="13539">
                  <c:v>21.186941353103194</c:v>
                </c:pt>
                <c:pt idx="13540">
                  <c:v>5.9630449800133896</c:v>
                </c:pt>
                <c:pt idx="13541">
                  <c:v>24.015869046664729</c:v>
                </c:pt>
                <c:pt idx="13542">
                  <c:v>22.881800208845586</c:v>
                </c:pt>
                <c:pt idx="13543">
                  <c:v>35.543801438216363</c:v>
                </c:pt>
                <c:pt idx="13544">
                  <c:v>35.058205303076264</c:v>
                </c:pt>
                <c:pt idx="13545">
                  <c:v>30.875247692962837</c:v>
                </c:pt>
                <c:pt idx="13546">
                  <c:v>27.476548765093874</c:v>
                </c:pt>
                <c:pt idx="13547">
                  <c:v>17.444273917354337</c:v>
                </c:pt>
                <c:pt idx="13548">
                  <c:v>46.10226024686505</c:v>
                </c:pt>
                <c:pt idx="13549">
                  <c:v>266.27114909875837</c:v>
                </c:pt>
                <c:pt idx="13550">
                  <c:v>19.002880437740473</c:v>
                </c:pt>
                <c:pt idx="13551">
                  <c:v>15.973436851378811</c:v>
                </c:pt>
                <c:pt idx="13552">
                  <c:v>164.4661606213817</c:v>
                </c:pt>
                <c:pt idx="13553">
                  <c:v>-1.6778297446512624</c:v>
                </c:pt>
                <c:pt idx="13554">
                  <c:v>257.59964959120521</c:v>
                </c:pt>
                <c:pt idx="13555">
                  <c:v>41.279335762580047</c:v>
                </c:pt>
                <c:pt idx="13556">
                  <c:v>18.802641609490934</c:v>
                </c:pt>
                <c:pt idx="13557">
                  <c:v>19.844926427412435</c:v>
                </c:pt>
                <c:pt idx="13558">
                  <c:v>45.422812006405692</c:v>
                </c:pt>
                <c:pt idx="13559">
                  <c:v>22.871438848783534</c:v>
                </c:pt>
                <c:pt idx="13560">
                  <c:v>245.21092405611947</c:v>
                </c:pt>
                <c:pt idx="13561">
                  <c:v>9.8069777130069422</c:v>
                </c:pt>
                <c:pt idx="13562">
                  <c:v>18.08092544146308</c:v>
                </c:pt>
                <c:pt idx="13563">
                  <c:v>13.424989586743619</c:v>
                </c:pt>
                <c:pt idx="13564">
                  <c:v>43.430633461644881</c:v>
                </c:pt>
                <c:pt idx="13565">
                  <c:v>26.50351922515727</c:v>
                </c:pt>
                <c:pt idx="13566">
                  <c:v>263.53914733441997</c:v>
                </c:pt>
                <c:pt idx="13567">
                  <c:v>256.14821743378513</c:v>
                </c:pt>
                <c:pt idx="13568">
                  <c:v>247.91373595185615</c:v>
                </c:pt>
                <c:pt idx="13569">
                  <c:v>140.03646731936055</c:v>
                </c:pt>
                <c:pt idx="13570">
                  <c:v>19.955119896411517</c:v>
                </c:pt>
                <c:pt idx="13571">
                  <c:v>38.256867246753473</c:v>
                </c:pt>
                <c:pt idx="13572">
                  <c:v>257.15053904354329</c:v>
                </c:pt>
                <c:pt idx="13573">
                  <c:v>13.735195354675183</c:v>
                </c:pt>
                <c:pt idx="13574">
                  <c:v>25.739251562389292</c:v>
                </c:pt>
                <c:pt idx="13575">
                  <c:v>20.831357583651457</c:v>
                </c:pt>
                <c:pt idx="13576">
                  <c:v>31.306660986151826</c:v>
                </c:pt>
                <c:pt idx="13577">
                  <c:v>60.668852146463891</c:v>
                </c:pt>
                <c:pt idx="13578">
                  <c:v>248.23081783592329</c:v>
                </c:pt>
                <c:pt idx="13579">
                  <c:v>266.41945176859292</c:v>
                </c:pt>
                <c:pt idx="13580">
                  <c:v>244.56663692769519</c:v>
                </c:pt>
                <c:pt idx="13581">
                  <c:v>32.770981380958276</c:v>
                </c:pt>
                <c:pt idx="13582">
                  <c:v>31.286753166821619</c:v>
                </c:pt>
                <c:pt idx="13583">
                  <c:v>34.001224783415935</c:v>
                </c:pt>
                <c:pt idx="13584">
                  <c:v>42.11072348121909</c:v>
                </c:pt>
                <c:pt idx="13585">
                  <c:v>10.078563995042236</c:v>
                </c:pt>
                <c:pt idx="13586">
                  <c:v>48.835555234767234</c:v>
                </c:pt>
                <c:pt idx="13587">
                  <c:v>24.017697520552311</c:v>
                </c:pt>
                <c:pt idx="13588">
                  <c:v>28.990862397168748</c:v>
                </c:pt>
                <c:pt idx="13589">
                  <c:v>41.969832394948213</c:v>
                </c:pt>
                <c:pt idx="13590">
                  <c:v>136.63162842237892</c:v>
                </c:pt>
                <c:pt idx="13591">
                  <c:v>-4.9147598424791283</c:v>
                </c:pt>
                <c:pt idx="13592">
                  <c:v>28.717969379397562</c:v>
                </c:pt>
                <c:pt idx="13593">
                  <c:v>28.393719051027336</c:v>
                </c:pt>
                <c:pt idx="13594">
                  <c:v>19.944611529263895</c:v>
                </c:pt>
                <c:pt idx="13595">
                  <c:v>15.059716880048878</c:v>
                </c:pt>
                <c:pt idx="13596">
                  <c:v>21.976692812099415</c:v>
                </c:pt>
                <c:pt idx="13597">
                  <c:v>149.03062571502184</c:v>
                </c:pt>
                <c:pt idx="13598">
                  <c:v>29.233756893017585</c:v>
                </c:pt>
                <c:pt idx="13599">
                  <c:v>35.171027336368496</c:v>
                </c:pt>
                <c:pt idx="13600">
                  <c:v>54.054806551000262</c:v>
                </c:pt>
                <c:pt idx="13601">
                  <c:v>32.585664802615135</c:v>
                </c:pt>
                <c:pt idx="13602">
                  <c:v>44.555564450534192</c:v>
                </c:pt>
                <c:pt idx="13603">
                  <c:v>22.70200530958197</c:v>
                </c:pt>
                <c:pt idx="13604">
                  <c:v>22.293409182203522</c:v>
                </c:pt>
                <c:pt idx="13605">
                  <c:v>36.014734679072824</c:v>
                </c:pt>
                <c:pt idx="13606">
                  <c:v>28.961650977830736</c:v>
                </c:pt>
                <c:pt idx="13607">
                  <c:v>33.839580615625607</c:v>
                </c:pt>
                <c:pt idx="13608">
                  <c:v>30.70788832846403</c:v>
                </c:pt>
                <c:pt idx="13609">
                  <c:v>25.084015732911652</c:v>
                </c:pt>
                <c:pt idx="13610">
                  <c:v>26.845096855698131</c:v>
                </c:pt>
                <c:pt idx="13611">
                  <c:v>24.124266107838341</c:v>
                </c:pt>
                <c:pt idx="13612">
                  <c:v>16.346998357161862</c:v>
                </c:pt>
                <c:pt idx="13613">
                  <c:v>47.179259013855734</c:v>
                </c:pt>
                <c:pt idx="13614">
                  <c:v>262.88379356785339</c:v>
                </c:pt>
                <c:pt idx="13615">
                  <c:v>26.961869692416329</c:v>
                </c:pt>
                <c:pt idx="13616">
                  <c:v>36.362447753576475</c:v>
                </c:pt>
                <c:pt idx="13617">
                  <c:v>270.69430220515255</c:v>
                </c:pt>
                <c:pt idx="13618">
                  <c:v>18.380739844477418</c:v>
                </c:pt>
                <c:pt idx="13619">
                  <c:v>37.494746916192</c:v>
                </c:pt>
                <c:pt idx="13620">
                  <c:v>41.989527926027364</c:v>
                </c:pt>
                <c:pt idx="13621">
                  <c:v>28.76103491423487</c:v>
                </c:pt>
                <c:pt idx="13622">
                  <c:v>28.283849031451759</c:v>
                </c:pt>
                <c:pt idx="13623">
                  <c:v>45.042149509579936</c:v>
                </c:pt>
                <c:pt idx="13624">
                  <c:v>25.169178473779457</c:v>
                </c:pt>
                <c:pt idx="13625">
                  <c:v>48.772897018954694</c:v>
                </c:pt>
                <c:pt idx="13626">
                  <c:v>48.963292336713096</c:v>
                </c:pt>
                <c:pt idx="13627">
                  <c:v>19.387873544118115</c:v>
                </c:pt>
                <c:pt idx="13628">
                  <c:v>15.411164777216714</c:v>
                </c:pt>
                <c:pt idx="13629">
                  <c:v>257.3414299087168</c:v>
                </c:pt>
                <c:pt idx="13630">
                  <c:v>23.073412522362467</c:v>
                </c:pt>
                <c:pt idx="13631">
                  <c:v>36.677979418566039</c:v>
                </c:pt>
                <c:pt idx="13632">
                  <c:v>43.952262927574758</c:v>
                </c:pt>
                <c:pt idx="13633">
                  <c:v>25.944018474243801</c:v>
                </c:pt>
                <c:pt idx="13634">
                  <c:v>46.158038530123761</c:v>
                </c:pt>
                <c:pt idx="13635">
                  <c:v>27.371777514953955</c:v>
                </c:pt>
                <c:pt idx="13636">
                  <c:v>43.567385859926745</c:v>
                </c:pt>
                <c:pt idx="13637">
                  <c:v>13.692719968358775</c:v>
                </c:pt>
                <c:pt idx="13638">
                  <c:v>41.836823044075736</c:v>
                </c:pt>
                <c:pt idx="13639">
                  <c:v>51.793614230664843</c:v>
                </c:pt>
                <c:pt idx="13640">
                  <c:v>137.68151123338467</c:v>
                </c:pt>
                <c:pt idx="13641">
                  <c:v>254.5133190128569</c:v>
                </c:pt>
                <c:pt idx="13642">
                  <c:v>22.405728794080474</c:v>
                </c:pt>
                <c:pt idx="13643">
                  <c:v>271.27860849185163</c:v>
                </c:pt>
                <c:pt idx="13644">
                  <c:v>37.499704977704788</c:v>
                </c:pt>
                <c:pt idx="13645">
                  <c:v>39.275501630188707</c:v>
                </c:pt>
                <c:pt idx="13646">
                  <c:v>36.129945409286691</c:v>
                </c:pt>
                <c:pt idx="13647">
                  <c:v>28.367016516582577</c:v>
                </c:pt>
                <c:pt idx="13648">
                  <c:v>32.973751353386334</c:v>
                </c:pt>
                <c:pt idx="13649">
                  <c:v>25.518279783151566</c:v>
                </c:pt>
                <c:pt idx="13650">
                  <c:v>261.00131042792015</c:v>
                </c:pt>
                <c:pt idx="13651">
                  <c:v>18.215502582415645</c:v>
                </c:pt>
                <c:pt idx="13652">
                  <c:v>18.324463099704502</c:v>
                </c:pt>
                <c:pt idx="13653">
                  <c:v>14.619559552708395</c:v>
                </c:pt>
                <c:pt idx="13654">
                  <c:v>18.947980851509609</c:v>
                </c:pt>
                <c:pt idx="13655">
                  <c:v>23.310273064273638</c:v>
                </c:pt>
                <c:pt idx="13656">
                  <c:v>33.1061266742417</c:v>
                </c:pt>
                <c:pt idx="13657">
                  <c:v>33.078855864860948</c:v>
                </c:pt>
                <c:pt idx="13658">
                  <c:v>47.527618835750665</c:v>
                </c:pt>
                <c:pt idx="13659">
                  <c:v>26.61407691895581</c:v>
                </c:pt>
                <c:pt idx="13660">
                  <c:v>250.96094237731464</c:v>
                </c:pt>
                <c:pt idx="13661">
                  <c:v>279.62198765041006</c:v>
                </c:pt>
                <c:pt idx="13662">
                  <c:v>58.205550103014275</c:v>
                </c:pt>
                <c:pt idx="13663">
                  <c:v>33.926567268907462</c:v>
                </c:pt>
                <c:pt idx="13664">
                  <c:v>274.18647138865816</c:v>
                </c:pt>
                <c:pt idx="13665">
                  <c:v>262.35838325148956</c:v>
                </c:pt>
                <c:pt idx="13666">
                  <c:v>35.120080856631347</c:v>
                </c:pt>
                <c:pt idx="13667">
                  <c:v>13.794448421532838</c:v>
                </c:pt>
                <c:pt idx="13668">
                  <c:v>58.61454829800573</c:v>
                </c:pt>
                <c:pt idx="13669">
                  <c:v>8.3352148583089019</c:v>
                </c:pt>
                <c:pt idx="13670">
                  <c:v>24.613736054621647</c:v>
                </c:pt>
                <c:pt idx="13671">
                  <c:v>27.057384962720683</c:v>
                </c:pt>
                <c:pt idx="13672">
                  <c:v>23.901291627108513</c:v>
                </c:pt>
                <c:pt idx="13673">
                  <c:v>29.45416355899475</c:v>
                </c:pt>
                <c:pt idx="13674">
                  <c:v>15.648561277003319</c:v>
                </c:pt>
                <c:pt idx="13675">
                  <c:v>35.664727996622481</c:v>
                </c:pt>
                <c:pt idx="13676">
                  <c:v>165.29865492822222</c:v>
                </c:pt>
                <c:pt idx="13677">
                  <c:v>44.51009960023147</c:v>
                </c:pt>
                <c:pt idx="13678">
                  <c:v>11.643592401654615</c:v>
                </c:pt>
                <c:pt idx="13679">
                  <c:v>28.423842055084314</c:v>
                </c:pt>
                <c:pt idx="13680">
                  <c:v>18.057265568482123</c:v>
                </c:pt>
                <c:pt idx="13681">
                  <c:v>268.89160211294558</c:v>
                </c:pt>
                <c:pt idx="13682">
                  <c:v>28.596504007164327</c:v>
                </c:pt>
                <c:pt idx="13683">
                  <c:v>57.276932399087634</c:v>
                </c:pt>
                <c:pt idx="13684">
                  <c:v>21.117401901561919</c:v>
                </c:pt>
                <c:pt idx="13685">
                  <c:v>28.807603965143098</c:v>
                </c:pt>
                <c:pt idx="13686">
                  <c:v>18.097796623121063</c:v>
                </c:pt>
                <c:pt idx="13687">
                  <c:v>2.7676121268371148</c:v>
                </c:pt>
                <c:pt idx="13688">
                  <c:v>52.854269908648838</c:v>
                </c:pt>
                <c:pt idx="13689">
                  <c:v>33.706836279496585</c:v>
                </c:pt>
                <c:pt idx="13690">
                  <c:v>15.113704003349774</c:v>
                </c:pt>
                <c:pt idx="13691">
                  <c:v>15.572165355898472</c:v>
                </c:pt>
                <c:pt idx="13692">
                  <c:v>48.830605775641772</c:v>
                </c:pt>
                <c:pt idx="13693">
                  <c:v>50.980474838106119</c:v>
                </c:pt>
                <c:pt idx="13694">
                  <c:v>29.714282767304841</c:v>
                </c:pt>
                <c:pt idx="13695">
                  <c:v>43.109256032093747</c:v>
                </c:pt>
                <c:pt idx="13696">
                  <c:v>261.50832866558784</c:v>
                </c:pt>
                <c:pt idx="13697">
                  <c:v>27.668155880582514</c:v>
                </c:pt>
                <c:pt idx="13698">
                  <c:v>11.485385800351271</c:v>
                </c:pt>
                <c:pt idx="13699">
                  <c:v>36.717319120098104</c:v>
                </c:pt>
                <c:pt idx="13700">
                  <c:v>28.589030724318569</c:v>
                </c:pt>
                <c:pt idx="13701">
                  <c:v>14.846332909580989</c:v>
                </c:pt>
                <c:pt idx="13702">
                  <c:v>24.61947708219974</c:v>
                </c:pt>
                <c:pt idx="13703">
                  <c:v>153.38400398360284</c:v>
                </c:pt>
                <c:pt idx="13704">
                  <c:v>45.955228412719876</c:v>
                </c:pt>
                <c:pt idx="13705">
                  <c:v>34.813055719289814</c:v>
                </c:pt>
                <c:pt idx="13706">
                  <c:v>42.230494660173434</c:v>
                </c:pt>
                <c:pt idx="13707">
                  <c:v>15.931603821581863</c:v>
                </c:pt>
                <c:pt idx="13708">
                  <c:v>21.84532940562379</c:v>
                </c:pt>
                <c:pt idx="13709">
                  <c:v>17.137545285305073</c:v>
                </c:pt>
                <c:pt idx="13710">
                  <c:v>25.158105726824264</c:v>
                </c:pt>
                <c:pt idx="13711">
                  <c:v>18.732581995529607</c:v>
                </c:pt>
                <c:pt idx="13712">
                  <c:v>41.373334257295582</c:v>
                </c:pt>
                <c:pt idx="13713">
                  <c:v>34.631332449026168</c:v>
                </c:pt>
                <c:pt idx="13714">
                  <c:v>26.292640399508805</c:v>
                </c:pt>
                <c:pt idx="13715">
                  <c:v>16.468440018151668</c:v>
                </c:pt>
                <c:pt idx="13716">
                  <c:v>22.359125007063469</c:v>
                </c:pt>
                <c:pt idx="13717">
                  <c:v>20.021897058291291</c:v>
                </c:pt>
                <c:pt idx="13718">
                  <c:v>40.159312852772196</c:v>
                </c:pt>
                <c:pt idx="13719">
                  <c:v>32.478891038871026</c:v>
                </c:pt>
                <c:pt idx="13720">
                  <c:v>20.005654464082617</c:v>
                </c:pt>
                <c:pt idx="13721">
                  <c:v>33.706850335555515</c:v>
                </c:pt>
                <c:pt idx="13722">
                  <c:v>39.453063427677691</c:v>
                </c:pt>
                <c:pt idx="13723">
                  <c:v>43.816129471040824</c:v>
                </c:pt>
                <c:pt idx="13724">
                  <c:v>248.68220118221774</c:v>
                </c:pt>
                <c:pt idx="13725">
                  <c:v>22.200621818955991</c:v>
                </c:pt>
                <c:pt idx="13726">
                  <c:v>25.055278757993115</c:v>
                </c:pt>
                <c:pt idx="13727">
                  <c:v>46.176839725883333</c:v>
                </c:pt>
                <c:pt idx="13728">
                  <c:v>40.189241435303288</c:v>
                </c:pt>
                <c:pt idx="13729">
                  <c:v>25.119299054012501</c:v>
                </c:pt>
                <c:pt idx="13730">
                  <c:v>16.53972346773719</c:v>
                </c:pt>
                <c:pt idx="13731">
                  <c:v>28.165395604085703</c:v>
                </c:pt>
                <c:pt idx="13732">
                  <c:v>4.1965670663657839</c:v>
                </c:pt>
                <c:pt idx="13733">
                  <c:v>246.61995171310093</c:v>
                </c:pt>
                <c:pt idx="13734">
                  <c:v>18.574419852405292</c:v>
                </c:pt>
                <c:pt idx="13735">
                  <c:v>30.436231843442386</c:v>
                </c:pt>
                <c:pt idx="13736">
                  <c:v>254.27607538759889</c:v>
                </c:pt>
                <c:pt idx="13737">
                  <c:v>29.335606551964524</c:v>
                </c:pt>
                <c:pt idx="13738">
                  <c:v>28.666442731851767</c:v>
                </c:pt>
                <c:pt idx="13739">
                  <c:v>18.369979451011211</c:v>
                </c:pt>
                <c:pt idx="13740">
                  <c:v>44.130937973811029</c:v>
                </c:pt>
                <c:pt idx="13741">
                  <c:v>245.920318278645</c:v>
                </c:pt>
                <c:pt idx="13742">
                  <c:v>27.933620173051192</c:v>
                </c:pt>
                <c:pt idx="13743">
                  <c:v>253.49783065108213</c:v>
                </c:pt>
                <c:pt idx="13744">
                  <c:v>20.370692557992268</c:v>
                </c:pt>
                <c:pt idx="13745">
                  <c:v>24.177666245973917</c:v>
                </c:pt>
                <c:pt idx="13746">
                  <c:v>22.361080330193595</c:v>
                </c:pt>
                <c:pt idx="13747">
                  <c:v>38.301245311163314</c:v>
                </c:pt>
                <c:pt idx="13748">
                  <c:v>262.49143288524255</c:v>
                </c:pt>
                <c:pt idx="13749">
                  <c:v>20.515946738714273</c:v>
                </c:pt>
                <c:pt idx="13750">
                  <c:v>39.523290140358995</c:v>
                </c:pt>
                <c:pt idx="13751">
                  <c:v>28.629144118793757</c:v>
                </c:pt>
                <c:pt idx="13752">
                  <c:v>32.764188471726904</c:v>
                </c:pt>
                <c:pt idx="13753">
                  <c:v>15.356694802473502</c:v>
                </c:pt>
                <c:pt idx="13754">
                  <c:v>33.729514641983329</c:v>
                </c:pt>
                <c:pt idx="13755">
                  <c:v>15.201096652577061</c:v>
                </c:pt>
                <c:pt idx="13756">
                  <c:v>11.927515318437667</c:v>
                </c:pt>
                <c:pt idx="13757">
                  <c:v>18.072473597823844</c:v>
                </c:pt>
                <c:pt idx="13758">
                  <c:v>36.41852453715051</c:v>
                </c:pt>
                <c:pt idx="13759">
                  <c:v>6.0845765144899033</c:v>
                </c:pt>
                <c:pt idx="13760">
                  <c:v>27.327805154028031</c:v>
                </c:pt>
                <c:pt idx="13761">
                  <c:v>42.705966069641235</c:v>
                </c:pt>
                <c:pt idx="13762">
                  <c:v>14.584902102476986</c:v>
                </c:pt>
                <c:pt idx="13763">
                  <c:v>32.834508049811603</c:v>
                </c:pt>
                <c:pt idx="13764">
                  <c:v>39.404196983689658</c:v>
                </c:pt>
                <c:pt idx="13765">
                  <c:v>255.77835820007022</c:v>
                </c:pt>
                <c:pt idx="13766">
                  <c:v>38.954770576355493</c:v>
                </c:pt>
                <c:pt idx="13767">
                  <c:v>20.313583313091673</c:v>
                </c:pt>
                <c:pt idx="13768">
                  <c:v>35.372638444575088</c:v>
                </c:pt>
                <c:pt idx="13769">
                  <c:v>13.718047751441228</c:v>
                </c:pt>
                <c:pt idx="13770">
                  <c:v>23.309296575619406</c:v>
                </c:pt>
                <c:pt idx="13771">
                  <c:v>26.118419816894889</c:v>
                </c:pt>
                <c:pt idx="13772">
                  <c:v>18.631029826663678</c:v>
                </c:pt>
                <c:pt idx="13773">
                  <c:v>29.704026395906681</c:v>
                </c:pt>
                <c:pt idx="13774">
                  <c:v>4.4266808296803788</c:v>
                </c:pt>
                <c:pt idx="13775">
                  <c:v>143.61703540619112</c:v>
                </c:pt>
                <c:pt idx="13776">
                  <c:v>159.54231819108534</c:v>
                </c:pt>
                <c:pt idx="13777">
                  <c:v>42.442745453408634</c:v>
                </c:pt>
                <c:pt idx="13778">
                  <c:v>27.706417597563775</c:v>
                </c:pt>
                <c:pt idx="13779">
                  <c:v>257.32041766622865</c:v>
                </c:pt>
                <c:pt idx="13780">
                  <c:v>38.043643385664062</c:v>
                </c:pt>
                <c:pt idx="13781">
                  <c:v>24.01037139979217</c:v>
                </c:pt>
                <c:pt idx="13782">
                  <c:v>18.672572553322162</c:v>
                </c:pt>
                <c:pt idx="13783">
                  <c:v>27.670003523671994</c:v>
                </c:pt>
                <c:pt idx="13784">
                  <c:v>42.845270428835981</c:v>
                </c:pt>
                <c:pt idx="13785">
                  <c:v>43.145030303880596</c:v>
                </c:pt>
                <c:pt idx="13786">
                  <c:v>14.745674995258566</c:v>
                </c:pt>
                <c:pt idx="13787">
                  <c:v>22.202921079514798</c:v>
                </c:pt>
                <c:pt idx="13788">
                  <c:v>30.674543528872952</c:v>
                </c:pt>
                <c:pt idx="13789">
                  <c:v>18.843827942068842</c:v>
                </c:pt>
                <c:pt idx="13790">
                  <c:v>31.735432197166372</c:v>
                </c:pt>
                <c:pt idx="13791">
                  <c:v>39.108968957563377</c:v>
                </c:pt>
                <c:pt idx="13792">
                  <c:v>65.770980075573306</c:v>
                </c:pt>
                <c:pt idx="13793">
                  <c:v>39.325903184545759</c:v>
                </c:pt>
                <c:pt idx="13794">
                  <c:v>4.6212954336404053</c:v>
                </c:pt>
                <c:pt idx="13795">
                  <c:v>39.525716406535764</c:v>
                </c:pt>
                <c:pt idx="13796">
                  <c:v>33.437198369117425</c:v>
                </c:pt>
                <c:pt idx="13797">
                  <c:v>26.243091008850719</c:v>
                </c:pt>
                <c:pt idx="13798">
                  <c:v>17.686708855534476</c:v>
                </c:pt>
                <c:pt idx="13799">
                  <c:v>31.777279469992241</c:v>
                </c:pt>
                <c:pt idx="13800">
                  <c:v>29.36132955302433</c:v>
                </c:pt>
                <c:pt idx="13801">
                  <c:v>6.4579513977146767</c:v>
                </c:pt>
                <c:pt idx="13802">
                  <c:v>16.689611188410751</c:v>
                </c:pt>
                <c:pt idx="13803">
                  <c:v>17.864165703045639</c:v>
                </c:pt>
                <c:pt idx="13804">
                  <c:v>47.609836956416082</c:v>
                </c:pt>
                <c:pt idx="13805">
                  <c:v>37.136152663999042</c:v>
                </c:pt>
                <c:pt idx="13806">
                  <c:v>161.2399285198679</c:v>
                </c:pt>
                <c:pt idx="13807">
                  <c:v>35.922051875368332</c:v>
                </c:pt>
                <c:pt idx="13808">
                  <c:v>262.98393706247288</c:v>
                </c:pt>
                <c:pt idx="13809">
                  <c:v>26.977762974063694</c:v>
                </c:pt>
                <c:pt idx="13810">
                  <c:v>30.331874999403034</c:v>
                </c:pt>
                <c:pt idx="13811">
                  <c:v>35.689443836891833</c:v>
                </c:pt>
                <c:pt idx="13812">
                  <c:v>27.025743494145843</c:v>
                </c:pt>
                <c:pt idx="13813">
                  <c:v>36.63789308159982</c:v>
                </c:pt>
                <c:pt idx="13814">
                  <c:v>21.859246395831434</c:v>
                </c:pt>
                <c:pt idx="13815">
                  <c:v>22.624177283710601</c:v>
                </c:pt>
                <c:pt idx="13816">
                  <c:v>33.138888699531535</c:v>
                </c:pt>
                <c:pt idx="13817">
                  <c:v>37.623660126687085</c:v>
                </c:pt>
                <c:pt idx="13818">
                  <c:v>19.293376456250698</c:v>
                </c:pt>
                <c:pt idx="13819">
                  <c:v>39.847161856361438</c:v>
                </c:pt>
                <c:pt idx="13820">
                  <c:v>244.74258371627573</c:v>
                </c:pt>
                <c:pt idx="13821">
                  <c:v>9.2786301977157866</c:v>
                </c:pt>
                <c:pt idx="13822">
                  <c:v>27.12603643546349</c:v>
                </c:pt>
                <c:pt idx="13823">
                  <c:v>2.9602339831786075</c:v>
                </c:pt>
                <c:pt idx="13824">
                  <c:v>19.924681854862932</c:v>
                </c:pt>
                <c:pt idx="13825">
                  <c:v>31.240543600184111</c:v>
                </c:pt>
                <c:pt idx="13826">
                  <c:v>21.810023398225599</c:v>
                </c:pt>
                <c:pt idx="13827">
                  <c:v>51.4410659616929</c:v>
                </c:pt>
                <c:pt idx="13828">
                  <c:v>16.759863009577373</c:v>
                </c:pt>
                <c:pt idx="13829">
                  <c:v>36.924659211347169</c:v>
                </c:pt>
                <c:pt idx="13830">
                  <c:v>13.862668626783552</c:v>
                </c:pt>
                <c:pt idx="13831">
                  <c:v>23.436039675011202</c:v>
                </c:pt>
                <c:pt idx="13832">
                  <c:v>22.497690710852027</c:v>
                </c:pt>
                <c:pt idx="13833">
                  <c:v>21.64559317013871</c:v>
                </c:pt>
                <c:pt idx="13834">
                  <c:v>28.472884990657985</c:v>
                </c:pt>
                <c:pt idx="13835">
                  <c:v>70.825339660412268</c:v>
                </c:pt>
                <c:pt idx="13836">
                  <c:v>262.61513719327962</c:v>
                </c:pt>
                <c:pt idx="13837">
                  <c:v>37.231711312513156</c:v>
                </c:pt>
                <c:pt idx="13838">
                  <c:v>39.413182590019964</c:v>
                </c:pt>
                <c:pt idx="13839">
                  <c:v>23.896517076041452</c:v>
                </c:pt>
                <c:pt idx="13840">
                  <c:v>266.45167412530287</c:v>
                </c:pt>
                <c:pt idx="13841">
                  <c:v>32.417465536687757</c:v>
                </c:pt>
                <c:pt idx="13842">
                  <c:v>36.561151396886103</c:v>
                </c:pt>
                <c:pt idx="13843">
                  <c:v>31.667810026318019</c:v>
                </c:pt>
                <c:pt idx="13844">
                  <c:v>12.757392255034535</c:v>
                </c:pt>
                <c:pt idx="13845">
                  <c:v>32.554599460740917</c:v>
                </c:pt>
                <c:pt idx="13846">
                  <c:v>24.974468336727462</c:v>
                </c:pt>
                <c:pt idx="13847">
                  <c:v>34.736657896549531</c:v>
                </c:pt>
                <c:pt idx="13848">
                  <c:v>31.945518472183931</c:v>
                </c:pt>
                <c:pt idx="13849">
                  <c:v>28.637597351649887</c:v>
                </c:pt>
                <c:pt idx="13850">
                  <c:v>31.106611861803053</c:v>
                </c:pt>
                <c:pt idx="13851">
                  <c:v>32.49039083364702</c:v>
                </c:pt>
                <c:pt idx="13852">
                  <c:v>49.81446444157902</c:v>
                </c:pt>
                <c:pt idx="13853">
                  <c:v>261.13871318529783</c:v>
                </c:pt>
                <c:pt idx="13854">
                  <c:v>28.389664362089327</c:v>
                </c:pt>
                <c:pt idx="13855">
                  <c:v>18.330958450080217</c:v>
                </c:pt>
                <c:pt idx="13856">
                  <c:v>26.011609897132683</c:v>
                </c:pt>
                <c:pt idx="13857">
                  <c:v>249.92924881290261</c:v>
                </c:pt>
                <c:pt idx="13858">
                  <c:v>37.485828788989366</c:v>
                </c:pt>
                <c:pt idx="13859">
                  <c:v>35.824483533965115</c:v>
                </c:pt>
                <c:pt idx="13860">
                  <c:v>247.52778442946769</c:v>
                </c:pt>
                <c:pt idx="13861">
                  <c:v>27.265536535007037</c:v>
                </c:pt>
                <c:pt idx="13862">
                  <c:v>36.337173399168655</c:v>
                </c:pt>
                <c:pt idx="13863">
                  <c:v>23.834432141641461</c:v>
                </c:pt>
                <c:pt idx="13864">
                  <c:v>153.18607172349752</c:v>
                </c:pt>
                <c:pt idx="13865">
                  <c:v>263.77103641459195</c:v>
                </c:pt>
                <c:pt idx="13866">
                  <c:v>24.906232128586002</c:v>
                </c:pt>
                <c:pt idx="13867">
                  <c:v>25.786738488383165</c:v>
                </c:pt>
                <c:pt idx="13868">
                  <c:v>18.314071489084512</c:v>
                </c:pt>
                <c:pt idx="13869">
                  <c:v>5.3622370361968983</c:v>
                </c:pt>
                <c:pt idx="13870">
                  <c:v>31.160743000702794</c:v>
                </c:pt>
                <c:pt idx="13871">
                  <c:v>39.89958355993906</c:v>
                </c:pt>
                <c:pt idx="13872">
                  <c:v>33.527190035161105</c:v>
                </c:pt>
                <c:pt idx="13873">
                  <c:v>42.235349326017221</c:v>
                </c:pt>
                <c:pt idx="13874">
                  <c:v>20.086633334938242</c:v>
                </c:pt>
                <c:pt idx="13875">
                  <c:v>256.51685726246973</c:v>
                </c:pt>
                <c:pt idx="13876">
                  <c:v>22.080504276791668</c:v>
                </c:pt>
                <c:pt idx="13877">
                  <c:v>36.270591040903184</c:v>
                </c:pt>
                <c:pt idx="13878">
                  <c:v>33.519853473444243</c:v>
                </c:pt>
                <c:pt idx="13879">
                  <c:v>14.166519381641683</c:v>
                </c:pt>
                <c:pt idx="13880">
                  <c:v>32.815144098832796</c:v>
                </c:pt>
                <c:pt idx="13881">
                  <c:v>9.0824495866263391</c:v>
                </c:pt>
                <c:pt idx="13882">
                  <c:v>16.19901081539755</c:v>
                </c:pt>
                <c:pt idx="13883">
                  <c:v>11.490477372880093</c:v>
                </c:pt>
                <c:pt idx="13884">
                  <c:v>32.096247973210929</c:v>
                </c:pt>
                <c:pt idx="13885">
                  <c:v>18.562983178717829</c:v>
                </c:pt>
                <c:pt idx="13886">
                  <c:v>29.623152323917999</c:v>
                </c:pt>
                <c:pt idx="13887">
                  <c:v>262.43310859143173</c:v>
                </c:pt>
                <c:pt idx="13888">
                  <c:v>19.571901150841335</c:v>
                </c:pt>
                <c:pt idx="13889">
                  <c:v>20.888192050454059</c:v>
                </c:pt>
                <c:pt idx="13890">
                  <c:v>35.029345820917278</c:v>
                </c:pt>
                <c:pt idx="13891">
                  <c:v>32.929869678257596</c:v>
                </c:pt>
                <c:pt idx="13892">
                  <c:v>11.214453065820631</c:v>
                </c:pt>
                <c:pt idx="13893">
                  <c:v>18.445778860296709</c:v>
                </c:pt>
                <c:pt idx="13894">
                  <c:v>30.083489550849482</c:v>
                </c:pt>
                <c:pt idx="13895">
                  <c:v>173.10552000174027</c:v>
                </c:pt>
                <c:pt idx="13896">
                  <c:v>21.752632960178978</c:v>
                </c:pt>
                <c:pt idx="13897">
                  <c:v>4.492774817593908</c:v>
                </c:pt>
                <c:pt idx="13898">
                  <c:v>-3.0756897088727193</c:v>
                </c:pt>
                <c:pt idx="13899">
                  <c:v>25.450908991181112</c:v>
                </c:pt>
                <c:pt idx="13900">
                  <c:v>52.735249696996902</c:v>
                </c:pt>
                <c:pt idx="13901">
                  <c:v>271.65608851573097</c:v>
                </c:pt>
                <c:pt idx="13902">
                  <c:v>57.317311329178381</c:v>
                </c:pt>
                <c:pt idx="13903">
                  <c:v>30.517755247632643</c:v>
                </c:pt>
                <c:pt idx="13904">
                  <c:v>56.127848401873436</c:v>
                </c:pt>
                <c:pt idx="13905">
                  <c:v>18.3753253844338</c:v>
                </c:pt>
                <c:pt idx="13906">
                  <c:v>35.348278463113246</c:v>
                </c:pt>
                <c:pt idx="13907">
                  <c:v>15.14522714595976</c:v>
                </c:pt>
                <c:pt idx="13908">
                  <c:v>39.468540213802207</c:v>
                </c:pt>
                <c:pt idx="13909">
                  <c:v>250.56991994230489</c:v>
                </c:pt>
                <c:pt idx="13910">
                  <c:v>7.3971395933603894</c:v>
                </c:pt>
                <c:pt idx="13911">
                  <c:v>23.089308040735357</c:v>
                </c:pt>
                <c:pt idx="13912">
                  <c:v>38.363117335094081</c:v>
                </c:pt>
                <c:pt idx="13913">
                  <c:v>23.363824383092549</c:v>
                </c:pt>
                <c:pt idx="13914">
                  <c:v>50.685951793241628</c:v>
                </c:pt>
                <c:pt idx="13915">
                  <c:v>12.352748528219374</c:v>
                </c:pt>
                <c:pt idx="13916">
                  <c:v>13.916408699476513</c:v>
                </c:pt>
                <c:pt idx="13917">
                  <c:v>257.33482705331642</c:v>
                </c:pt>
                <c:pt idx="13918">
                  <c:v>254.43432239664634</c:v>
                </c:pt>
                <c:pt idx="13919">
                  <c:v>20.996550170309668</c:v>
                </c:pt>
                <c:pt idx="13920">
                  <c:v>25.709759368352842</c:v>
                </c:pt>
                <c:pt idx="13921">
                  <c:v>20.24283126193491</c:v>
                </c:pt>
                <c:pt idx="13922">
                  <c:v>33.63570056517537</c:v>
                </c:pt>
                <c:pt idx="13923">
                  <c:v>14.605689505027531</c:v>
                </c:pt>
                <c:pt idx="13924">
                  <c:v>51.887047471465621</c:v>
                </c:pt>
                <c:pt idx="13925">
                  <c:v>37.478317424896794</c:v>
                </c:pt>
                <c:pt idx="13926">
                  <c:v>25.67066784267255</c:v>
                </c:pt>
                <c:pt idx="13927">
                  <c:v>27.634976966100634</c:v>
                </c:pt>
                <c:pt idx="13928">
                  <c:v>30.246452867746683</c:v>
                </c:pt>
                <c:pt idx="13929">
                  <c:v>29.409161771489046</c:v>
                </c:pt>
                <c:pt idx="13930">
                  <c:v>19.536947092861997</c:v>
                </c:pt>
                <c:pt idx="13931">
                  <c:v>28.376967323477228</c:v>
                </c:pt>
                <c:pt idx="13932">
                  <c:v>27.212542906556259</c:v>
                </c:pt>
                <c:pt idx="13933">
                  <c:v>31.86107912968134</c:v>
                </c:pt>
                <c:pt idx="13934">
                  <c:v>268.14552066381736</c:v>
                </c:pt>
                <c:pt idx="13935">
                  <c:v>45.530691748975606</c:v>
                </c:pt>
                <c:pt idx="13936">
                  <c:v>19.554256838408659</c:v>
                </c:pt>
                <c:pt idx="13937">
                  <c:v>38.971147262085246</c:v>
                </c:pt>
                <c:pt idx="13938">
                  <c:v>20.74897015428175</c:v>
                </c:pt>
                <c:pt idx="13939">
                  <c:v>39.457662983217055</c:v>
                </c:pt>
                <c:pt idx="13940">
                  <c:v>262.05832388521014</c:v>
                </c:pt>
                <c:pt idx="13941">
                  <c:v>268.00792886294107</c:v>
                </c:pt>
                <c:pt idx="13942">
                  <c:v>35.566541119449752</c:v>
                </c:pt>
                <c:pt idx="13943">
                  <c:v>18.442083333126057</c:v>
                </c:pt>
                <c:pt idx="13944">
                  <c:v>39.5980015010893</c:v>
                </c:pt>
                <c:pt idx="13945">
                  <c:v>33.777431232401852</c:v>
                </c:pt>
                <c:pt idx="13946">
                  <c:v>19.336552712913299</c:v>
                </c:pt>
                <c:pt idx="13947">
                  <c:v>37.731813016052492</c:v>
                </c:pt>
                <c:pt idx="13948">
                  <c:v>26.337197604820037</c:v>
                </c:pt>
                <c:pt idx="13949">
                  <c:v>17.463252107662896</c:v>
                </c:pt>
                <c:pt idx="13950">
                  <c:v>268.04218351157817</c:v>
                </c:pt>
                <c:pt idx="13951">
                  <c:v>7.2552701115555323</c:v>
                </c:pt>
                <c:pt idx="13952">
                  <c:v>15.3216891659723</c:v>
                </c:pt>
                <c:pt idx="13953">
                  <c:v>26.663630410928153</c:v>
                </c:pt>
                <c:pt idx="13954">
                  <c:v>29.576366689898347</c:v>
                </c:pt>
                <c:pt idx="13955">
                  <c:v>36.061996256803326</c:v>
                </c:pt>
                <c:pt idx="13956">
                  <c:v>18.254684846459597</c:v>
                </c:pt>
                <c:pt idx="13957">
                  <c:v>19.611976995519324</c:v>
                </c:pt>
                <c:pt idx="13958">
                  <c:v>31.884508199778875</c:v>
                </c:pt>
                <c:pt idx="13959">
                  <c:v>10.323543029666164</c:v>
                </c:pt>
                <c:pt idx="13960">
                  <c:v>257.73256217462296</c:v>
                </c:pt>
                <c:pt idx="13961">
                  <c:v>34.52392241001953</c:v>
                </c:pt>
                <c:pt idx="13962">
                  <c:v>26.079842097255646</c:v>
                </c:pt>
                <c:pt idx="13963">
                  <c:v>36.476054456520068</c:v>
                </c:pt>
                <c:pt idx="13964">
                  <c:v>48.477310304205631</c:v>
                </c:pt>
                <c:pt idx="13965">
                  <c:v>56.497694928801373</c:v>
                </c:pt>
                <c:pt idx="13966">
                  <c:v>246.17939702182517</c:v>
                </c:pt>
                <c:pt idx="13967">
                  <c:v>5.5969340121946871</c:v>
                </c:pt>
                <c:pt idx="13968">
                  <c:v>20.953794502388675</c:v>
                </c:pt>
                <c:pt idx="13969">
                  <c:v>10.495184437910279</c:v>
                </c:pt>
                <c:pt idx="13970">
                  <c:v>51.066908436262104</c:v>
                </c:pt>
                <c:pt idx="13971">
                  <c:v>34.166863069133186</c:v>
                </c:pt>
                <c:pt idx="13972">
                  <c:v>12.243251561214171</c:v>
                </c:pt>
                <c:pt idx="13973">
                  <c:v>20.4396328311357</c:v>
                </c:pt>
                <c:pt idx="13974">
                  <c:v>-4.1058110221832713</c:v>
                </c:pt>
                <c:pt idx="13975">
                  <c:v>31.140308912266335</c:v>
                </c:pt>
                <c:pt idx="13976">
                  <c:v>15.452524425907916</c:v>
                </c:pt>
                <c:pt idx="13977">
                  <c:v>38.180916727329148</c:v>
                </c:pt>
                <c:pt idx="13978">
                  <c:v>29.804686931524788</c:v>
                </c:pt>
                <c:pt idx="13979">
                  <c:v>20.438754329548768</c:v>
                </c:pt>
                <c:pt idx="13980">
                  <c:v>11.337339321884116</c:v>
                </c:pt>
                <c:pt idx="13981">
                  <c:v>40.624358583880912</c:v>
                </c:pt>
                <c:pt idx="13982">
                  <c:v>17.921172400804586</c:v>
                </c:pt>
                <c:pt idx="13983">
                  <c:v>28.944736252430264</c:v>
                </c:pt>
                <c:pt idx="13984">
                  <c:v>26.308209904392932</c:v>
                </c:pt>
                <c:pt idx="13985">
                  <c:v>12.431554130034444</c:v>
                </c:pt>
                <c:pt idx="13986">
                  <c:v>30.641104194981793</c:v>
                </c:pt>
                <c:pt idx="13987">
                  <c:v>11.546330222992346</c:v>
                </c:pt>
                <c:pt idx="13988">
                  <c:v>261.84943386718135</c:v>
                </c:pt>
                <c:pt idx="13989">
                  <c:v>25.920092566473734</c:v>
                </c:pt>
                <c:pt idx="13990">
                  <c:v>39.40620295438832</c:v>
                </c:pt>
                <c:pt idx="13991">
                  <c:v>20.690020192301041</c:v>
                </c:pt>
                <c:pt idx="13992">
                  <c:v>45.155265308754487</c:v>
                </c:pt>
                <c:pt idx="13993">
                  <c:v>42.468007286442102</c:v>
                </c:pt>
                <c:pt idx="13994">
                  <c:v>67.717795749063725</c:v>
                </c:pt>
                <c:pt idx="13995">
                  <c:v>17.681153645487708</c:v>
                </c:pt>
                <c:pt idx="13996">
                  <c:v>11.961895053472482</c:v>
                </c:pt>
                <c:pt idx="13997">
                  <c:v>36.179654402995936</c:v>
                </c:pt>
                <c:pt idx="13998">
                  <c:v>272.38385548156714</c:v>
                </c:pt>
                <c:pt idx="13999">
                  <c:v>242.68663854337541</c:v>
                </c:pt>
                <c:pt idx="14000">
                  <c:v>29.674901809197319</c:v>
                </c:pt>
                <c:pt idx="14001">
                  <c:v>28.732540538705614</c:v>
                </c:pt>
                <c:pt idx="14002">
                  <c:v>18.487542528337897</c:v>
                </c:pt>
                <c:pt idx="14003">
                  <c:v>21.347999353163267</c:v>
                </c:pt>
                <c:pt idx="14004">
                  <c:v>18.11026790482757</c:v>
                </c:pt>
                <c:pt idx="14005">
                  <c:v>19.221270685943928</c:v>
                </c:pt>
                <c:pt idx="14006">
                  <c:v>257.20352123337335</c:v>
                </c:pt>
                <c:pt idx="14007">
                  <c:v>175.8257305377218</c:v>
                </c:pt>
                <c:pt idx="14008">
                  <c:v>30.46907892585272</c:v>
                </c:pt>
                <c:pt idx="14009">
                  <c:v>19.455812331859029</c:v>
                </c:pt>
                <c:pt idx="14010">
                  <c:v>40.625882902741395</c:v>
                </c:pt>
                <c:pt idx="14011">
                  <c:v>30.601716663753443</c:v>
                </c:pt>
                <c:pt idx="14012">
                  <c:v>57.941551970300736</c:v>
                </c:pt>
                <c:pt idx="14013">
                  <c:v>12.550467596021559</c:v>
                </c:pt>
                <c:pt idx="14014">
                  <c:v>29.778392834961313</c:v>
                </c:pt>
                <c:pt idx="14015">
                  <c:v>259.13017170607742</c:v>
                </c:pt>
                <c:pt idx="14016">
                  <c:v>44.474848949712488</c:v>
                </c:pt>
                <c:pt idx="14017">
                  <c:v>260.86349092776049</c:v>
                </c:pt>
                <c:pt idx="14018">
                  <c:v>270.58503029833309</c:v>
                </c:pt>
                <c:pt idx="14019">
                  <c:v>24.687453900854088</c:v>
                </c:pt>
                <c:pt idx="14020">
                  <c:v>32.048418186685545</c:v>
                </c:pt>
                <c:pt idx="14021">
                  <c:v>23.27109769141056</c:v>
                </c:pt>
                <c:pt idx="14022">
                  <c:v>28.967972783455114</c:v>
                </c:pt>
                <c:pt idx="14023">
                  <c:v>27.08603641569615</c:v>
                </c:pt>
                <c:pt idx="14024">
                  <c:v>24.77006777871452</c:v>
                </c:pt>
                <c:pt idx="14025">
                  <c:v>40.684295508024803</c:v>
                </c:pt>
                <c:pt idx="14026">
                  <c:v>49.58459317192164</c:v>
                </c:pt>
                <c:pt idx="14027">
                  <c:v>22.203075288560413</c:v>
                </c:pt>
                <c:pt idx="14028">
                  <c:v>13.278022768016594</c:v>
                </c:pt>
                <c:pt idx="14029">
                  <c:v>25.731318063242171</c:v>
                </c:pt>
                <c:pt idx="14030">
                  <c:v>37.753708891893233</c:v>
                </c:pt>
                <c:pt idx="14031">
                  <c:v>17.108409133524411</c:v>
                </c:pt>
                <c:pt idx="14032">
                  <c:v>36.134801327790498</c:v>
                </c:pt>
                <c:pt idx="14033">
                  <c:v>26.934782571899515</c:v>
                </c:pt>
                <c:pt idx="14034">
                  <c:v>20.820837592003926</c:v>
                </c:pt>
                <c:pt idx="14035">
                  <c:v>15.908781457218138</c:v>
                </c:pt>
                <c:pt idx="14036">
                  <c:v>38.948310970839117</c:v>
                </c:pt>
                <c:pt idx="14037">
                  <c:v>36.136412160776132</c:v>
                </c:pt>
                <c:pt idx="14038">
                  <c:v>251.58101434700632</c:v>
                </c:pt>
                <c:pt idx="14039">
                  <c:v>44.508308652315378</c:v>
                </c:pt>
                <c:pt idx="14040">
                  <c:v>49.00098975533318</c:v>
                </c:pt>
                <c:pt idx="14041">
                  <c:v>278.87569847759084</c:v>
                </c:pt>
                <c:pt idx="14042">
                  <c:v>21.58742090153871</c:v>
                </c:pt>
                <c:pt idx="14043">
                  <c:v>260.73412868233464</c:v>
                </c:pt>
                <c:pt idx="14044">
                  <c:v>24.635960652883629</c:v>
                </c:pt>
                <c:pt idx="14045">
                  <c:v>38.651538438566547</c:v>
                </c:pt>
                <c:pt idx="14046">
                  <c:v>18.785086257693905</c:v>
                </c:pt>
                <c:pt idx="14047">
                  <c:v>15.566142390020413</c:v>
                </c:pt>
                <c:pt idx="14048">
                  <c:v>18.711510290467093</c:v>
                </c:pt>
                <c:pt idx="14049">
                  <c:v>48.369706587489873</c:v>
                </c:pt>
                <c:pt idx="14050">
                  <c:v>32.989625621291502</c:v>
                </c:pt>
                <c:pt idx="14051">
                  <c:v>267.94041447653626</c:v>
                </c:pt>
                <c:pt idx="14052">
                  <c:v>29.551653225216977</c:v>
                </c:pt>
                <c:pt idx="14053">
                  <c:v>27.567033707513129</c:v>
                </c:pt>
                <c:pt idx="14054">
                  <c:v>35.020696130090911</c:v>
                </c:pt>
                <c:pt idx="14055">
                  <c:v>24.707966058545495</c:v>
                </c:pt>
                <c:pt idx="14056">
                  <c:v>18.976382223208159</c:v>
                </c:pt>
                <c:pt idx="14057">
                  <c:v>29.489056133013285</c:v>
                </c:pt>
                <c:pt idx="14058">
                  <c:v>14.233577573696365</c:v>
                </c:pt>
                <c:pt idx="14059">
                  <c:v>265.94379661330299</c:v>
                </c:pt>
                <c:pt idx="14060">
                  <c:v>36.379460549115002</c:v>
                </c:pt>
                <c:pt idx="14061">
                  <c:v>38.087499548587452</c:v>
                </c:pt>
                <c:pt idx="14062">
                  <c:v>57.127013526840237</c:v>
                </c:pt>
                <c:pt idx="14063">
                  <c:v>16.590682981446001</c:v>
                </c:pt>
                <c:pt idx="14064">
                  <c:v>24.880672515758519</c:v>
                </c:pt>
                <c:pt idx="14065">
                  <c:v>29.790946620741721</c:v>
                </c:pt>
                <c:pt idx="14066">
                  <c:v>269.62495077902116</c:v>
                </c:pt>
                <c:pt idx="14067">
                  <c:v>12.033189858901634</c:v>
                </c:pt>
                <c:pt idx="14068">
                  <c:v>19.221983191389036</c:v>
                </c:pt>
                <c:pt idx="14069">
                  <c:v>29.311696700543386</c:v>
                </c:pt>
                <c:pt idx="14070">
                  <c:v>40.288143098377112</c:v>
                </c:pt>
                <c:pt idx="14071">
                  <c:v>22.705062398539724</c:v>
                </c:pt>
                <c:pt idx="14072">
                  <c:v>22.398004336505601</c:v>
                </c:pt>
                <c:pt idx="14073">
                  <c:v>34.91535330262343</c:v>
                </c:pt>
                <c:pt idx="14074">
                  <c:v>26.220916156001017</c:v>
                </c:pt>
                <c:pt idx="14075">
                  <c:v>28.968986015883534</c:v>
                </c:pt>
                <c:pt idx="14076">
                  <c:v>27.151246691199603</c:v>
                </c:pt>
                <c:pt idx="14077">
                  <c:v>23.812755564480788</c:v>
                </c:pt>
                <c:pt idx="14078">
                  <c:v>19.915146381896928</c:v>
                </c:pt>
                <c:pt idx="14079">
                  <c:v>19.809602186707195</c:v>
                </c:pt>
                <c:pt idx="14080">
                  <c:v>16.422387100659449</c:v>
                </c:pt>
                <c:pt idx="14081">
                  <c:v>36.674849494695835</c:v>
                </c:pt>
                <c:pt idx="14082">
                  <c:v>258.31678444767118</c:v>
                </c:pt>
                <c:pt idx="14083">
                  <c:v>250.93756529028045</c:v>
                </c:pt>
                <c:pt idx="14084">
                  <c:v>250.31532885528316</c:v>
                </c:pt>
                <c:pt idx="14085">
                  <c:v>255.23883910546945</c:v>
                </c:pt>
                <c:pt idx="14086">
                  <c:v>43.657927690458735</c:v>
                </c:pt>
                <c:pt idx="14087">
                  <c:v>23.322283992555803</c:v>
                </c:pt>
                <c:pt idx="14088">
                  <c:v>11.681006633220811</c:v>
                </c:pt>
                <c:pt idx="14089">
                  <c:v>28.533302666863779</c:v>
                </c:pt>
                <c:pt idx="14090">
                  <c:v>15.949689139830653</c:v>
                </c:pt>
                <c:pt idx="14091">
                  <c:v>262.88823844532345</c:v>
                </c:pt>
                <c:pt idx="14092">
                  <c:v>30.24687914633002</c:v>
                </c:pt>
                <c:pt idx="14093">
                  <c:v>258.54936649132611</c:v>
                </c:pt>
                <c:pt idx="14094">
                  <c:v>272.2086167898712</c:v>
                </c:pt>
                <c:pt idx="14095">
                  <c:v>32.440977972508648</c:v>
                </c:pt>
                <c:pt idx="14096">
                  <c:v>21.752756731950942</c:v>
                </c:pt>
                <c:pt idx="14097">
                  <c:v>51.792798349276765</c:v>
                </c:pt>
                <c:pt idx="14098">
                  <c:v>11.089109985099292</c:v>
                </c:pt>
                <c:pt idx="14099">
                  <c:v>239.27049418866025</c:v>
                </c:pt>
                <c:pt idx="14100">
                  <c:v>24.425609234738349</c:v>
                </c:pt>
                <c:pt idx="14101">
                  <c:v>7.6779061393994752</c:v>
                </c:pt>
                <c:pt idx="14102">
                  <c:v>11.694645211028734</c:v>
                </c:pt>
                <c:pt idx="14103">
                  <c:v>25.004562718787916</c:v>
                </c:pt>
                <c:pt idx="14104">
                  <c:v>17.402679676728035</c:v>
                </c:pt>
                <c:pt idx="14105">
                  <c:v>259.13338251583724</c:v>
                </c:pt>
                <c:pt idx="14106">
                  <c:v>35.601025989365411</c:v>
                </c:pt>
                <c:pt idx="14107">
                  <c:v>16.790804737101112</c:v>
                </c:pt>
                <c:pt idx="14108">
                  <c:v>268.02151164728548</c:v>
                </c:pt>
                <c:pt idx="14109">
                  <c:v>29.83750500111336</c:v>
                </c:pt>
                <c:pt idx="14110">
                  <c:v>35.632736155984162</c:v>
                </c:pt>
                <c:pt idx="14111">
                  <c:v>248.59825758231165</c:v>
                </c:pt>
                <c:pt idx="14112">
                  <c:v>35.836404773578522</c:v>
                </c:pt>
                <c:pt idx="14113">
                  <c:v>35.145493567366493</c:v>
                </c:pt>
                <c:pt idx="14114">
                  <c:v>27.899382472367844</c:v>
                </c:pt>
                <c:pt idx="14115">
                  <c:v>32.258196310151412</c:v>
                </c:pt>
                <c:pt idx="14116">
                  <c:v>244.38229158071562</c:v>
                </c:pt>
                <c:pt idx="14117">
                  <c:v>258.4700874579263</c:v>
                </c:pt>
                <c:pt idx="14118">
                  <c:v>256.62288736993412</c:v>
                </c:pt>
                <c:pt idx="14119">
                  <c:v>239.99935254792706</c:v>
                </c:pt>
                <c:pt idx="14120">
                  <c:v>32.17451499089173</c:v>
                </c:pt>
                <c:pt idx="14121">
                  <c:v>16.166435300215614</c:v>
                </c:pt>
                <c:pt idx="14122">
                  <c:v>37.667672587298803</c:v>
                </c:pt>
                <c:pt idx="14123">
                  <c:v>29.128421126928295</c:v>
                </c:pt>
                <c:pt idx="14124">
                  <c:v>47.479905214626022</c:v>
                </c:pt>
                <c:pt idx="14125">
                  <c:v>28.527540992435327</c:v>
                </c:pt>
                <c:pt idx="14126">
                  <c:v>52.239672008531763</c:v>
                </c:pt>
                <c:pt idx="14127">
                  <c:v>259.70787054460669</c:v>
                </c:pt>
                <c:pt idx="14128">
                  <c:v>266.14532585644105</c:v>
                </c:pt>
                <c:pt idx="14129">
                  <c:v>268.30959010063867</c:v>
                </c:pt>
                <c:pt idx="14130">
                  <c:v>262.22084022507909</c:v>
                </c:pt>
                <c:pt idx="14131">
                  <c:v>40.644102507436806</c:v>
                </c:pt>
                <c:pt idx="14132">
                  <c:v>40.309175647453486</c:v>
                </c:pt>
                <c:pt idx="14133">
                  <c:v>265.22761009223598</c:v>
                </c:pt>
                <c:pt idx="14134">
                  <c:v>16.328621296178198</c:v>
                </c:pt>
                <c:pt idx="14135">
                  <c:v>20.089751834665357</c:v>
                </c:pt>
                <c:pt idx="14136">
                  <c:v>29.85441797487195</c:v>
                </c:pt>
                <c:pt idx="14137">
                  <c:v>35.708950330871161</c:v>
                </c:pt>
                <c:pt idx="14138">
                  <c:v>32.244936706668476</c:v>
                </c:pt>
                <c:pt idx="14139">
                  <c:v>22.356788841184578</c:v>
                </c:pt>
                <c:pt idx="14140">
                  <c:v>32.3790092462025</c:v>
                </c:pt>
                <c:pt idx="14141">
                  <c:v>35.293100231615703</c:v>
                </c:pt>
                <c:pt idx="14142">
                  <c:v>41.679607212475403</c:v>
                </c:pt>
                <c:pt idx="14143">
                  <c:v>33.674100076883917</c:v>
                </c:pt>
                <c:pt idx="14144">
                  <c:v>36.007063851300003</c:v>
                </c:pt>
                <c:pt idx="14145">
                  <c:v>53.296559474350495</c:v>
                </c:pt>
                <c:pt idx="14146">
                  <c:v>46.717968001791341</c:v>
                </c:pt>
                <c:pt idx="14147">
                  <c:v>38.80730809708389</c:v>
                </c:pt>
                <c:pt idx="14148">
                  <c:v>29.450700819624696</c:v>
                </c:pt>
                <c:pt idx="14149">
                  <c:v>22.112143878947276</c:v>
                </c:pt>
                <c:pt idx="14150">
                  <c:v>14.152428423296156</c:v>
                </c:pt>
                <c:pt idx="14151">
                  <c:v>28.793115938236532</c:v>
                </c:pt>
                <c:pt idx="14152">
                  <c:v>24.512420344399175</c:v>
                </c:pt>
                <c:pt idx="14153">
                  <c:v>32.578002728284709</c:v>
                </c:pt>
                <c:pt idx="14154">
                  <c:v>21.521643822887043</c:v>
                </c:pt>
                <c:pt idx="14155">
                  <c:v>32.080558614519376</c:v>
                </c:pt>
                <c:pt idx="14156">
                  <c:v>32.469102314168076</c:v>
                </c:pt>
                <c:pt idx="14157">
                  <c:v>37.971808733777372</c:v>
                </c:pt>
                <c:pt idx="14158">
                  <c:v>41.861656001808797</c:v>
                </c:pt>
                <c:pt idx="14159">
                  <c:v>43.936123519800681</c:v>
                </c:pt>
                <c:pt idx="14160">
                  <c:v>259.40206254059461</c:v>
                </c:pt>
                <c:pt idx="14161">
                  <c:v>37.059272816482618</c:v>
                </c:pt>
                <c:pt idx="14162">
                  <c:v>32.179007836382944</c:v>
                </c:pt>
                <c:pt idx="14163">
                  <c:v>21.802706408450078</c:v>
                </c:pt>
                <c:pt idx="14164">
                  <c:v>26.509270124603436</c:v>
                </c:pt>
                <c:pt idx="14165">
                  <c:v>20.486408823240609</c:v>
                </c:pt>
                <c:pt idx="14166">
                  <c:v>34.764982221440476</c:v>
                </c:pt>
                <c:pt idx="14167">
                  <c:v>36.589228749130754</c:v>
                </c:pt>
                <c:pt idx="14168">
                  <c:v>33.967721104167893</c:v>
                </c:pt>
                <c:pt idx="14169">
                  <c:v>10.612537140488845</c:v>
                </c:pt>
                <c:pt idx="14170">
                  <c:v>254.50647466209006</c:v>
                </c:pt>
                <c:pt idx="14171">
                  <c:v>25.899224434128573</c:v>
                </c:pt>
                <c:pt idx="14172">
                  <c:v>263.19790562373203</c:v>
                </c:pt>
                <c:pt idx="14173">
                  <c:v>23.742636804604185</c:v>
                </c:pt>
                <c:pt idx="14174">
                  <c:v>39.93211309092888</c:v>
                </c:pt>
                <c:pt idx="14175">
                  <c:v>16.08644882633152</c:v>
                </c:pt>
                <c:pt idx="14176">
                  <c:v>266.04403780916982</c:v>
                </c:pt>
                <c:pt idx="14177">
                  <c:v>263.74575955976218</c:v>
                </c:pt>
                <c:pt idx="14178">
                  <c:v>26.162211736751185</c:v>
                </c:pt>
                <c:pt idx="14179">
                  <c:v>250.22158446807182</c:v>
                </c:pt>
                <c:pt idx="14180">
                  <c:v>261.45158583220081</c:v>
                </c:pt>
                <c:pt idx="14181">
                  <c:v>28.871257514199602</c:v>
                </c:pt>
                <c:pt idx="14182">
                  <c:v>30.680770533032657</c:v>
                </c:pt>
                <c:pt idx="14183">
                  <c:v>271.65493150260778</c:v>
                </c:pt>
                <c:pt idx="14184">
                  <c:v>258.18813191911693</c:v>
                </c:pt>
                <c:pt idx="14185">
                  <c:v>12.140121740954887</c:v>
                </c:pt>
                <c:pt idx="14186">
                  <c:v>31.079750315520378</c:v>
                </c:pt>
                <c:pt idx="14187">
                  <c:v>8.4491989693270781</c:v>
                </c:pt>
                <c:pt idx="14188">
                  <c:v>40.873480474156736</c:v>
                </c:pt>
                <c:pt idx="14189">
                  <c:v>23.789264851483647</c:v>
                </c:pt>
                <c:pt idx="14190">
                  <c:v>48.215150087683725</c:v>
                </c:pt>
                <c:pt idx="14191">
                  <c:v>13.038544049674075</c:v>
                </c:pt>
                <c:pt idx="14192">
                  <c:v>24.256810863406969</c:v>
                </c:pt>
                <c:pt idx="14193">
                  <c:v>42.699762144663239</c:v>
                </c:pt>
                <c:pt idx="14194">
                  <c:v>29.837031708830281</c:v>
                </c:pt>
                <c:pt idx="14195">
                  <c:v>12.800255218823253</c:v>
                </c:pt>
                <c:pt idx="14196">
                  <c:v>41.527149976299071</c:v>
                </c:pt>
                <c:pt idx="14197">
                  <c:v>250.19301517352386</c:v>
                </c:pt>
                <c:pt idx="14198">
                  <c:v>249.11422234280121</c:v>
                </c:pt>
                <c:pt idx="14199">
                  <c:v>10.248635125322462</c:v>
                </c:pt>
                <c:pt idx="14200">
                  <c:v>25.216454982127708</c:v>
                </c:pt>
                <c:pt idx="14201">
                  <c:v>261.04263908411963</c:v>
                </c:pt>
                <c:pt idx="14202">
                  <c:v>14.019006357625257</c:v>
                </c:pt>
                <c:pt idx="14203">
                  <c:v>17.623634177890075</c:v>
                </c:pt>
                <c:pt idx="14204">
                  <c:v>18.709783357953903</c:v>
                </c:pt>
                <c:pt idx="14205">
                  <c:v>14.386864281553729</c:v>
                </c:pt>
                <c:pt idx="14206">
                  <c:v>49.006486433533752</c:v>
                </c:pt>
                <c:pt idx="14207">
                  <c:v>28.82209582891312</c:v>
                </c:pt>
                <c:pt idx="14208">
                  <c:v>29.690745860920789</c:v>
                </c:pt>
                <c:pt idx="14209">
                  <c:v>37.52655373284643</c:v>
                </c:pt>
                <c:pt idx="14210">
                  <c:v>257.30752932121641</c:v>
                </c:pt>
                <c:pt idx="14211">
                  <c:v>43.263180648507266</c:v>
                </c:pt>
                <c:pt idx="14212">
                  <c:v>15.398232510413914</c:v>
                </c:pt>
                <c:pt idx="14213">
                  <c:v>35.522843170875284</c:v>
                </c:pt>
                <c:pt idx="14214">
                  <c:v>33.77316046978649</c:v>
                </c:pt>
                <c:pt idx="14215">
                  <c:v>259.47960808469497</c:v>
                </c:pt>
                <c:pt idx="14216">
                  <c:v>162.96278454710188</c:v>
                </c:pt>
                <c:pt idx="14217">
                  <c:v>39.224778695430899</c:v>
                </c:pt>
                <c:pt idx="14218">
                  <c:v>268.14305141140289</c:v>
                </c:pt>
                <c:pt idx="14219">
                  <c:v>27.701381282183512</c:v>
                </c:pt>
                <c:pt idx="14220">
                  <c:v>12.644419562388158</c:v>
                </c:pt>
                <c:pt idx="14221">
                  <c:v>27.689960033187031</c:v>
                </c:pt>
                <c:pt idx="14222">
                  <c:v>20.125750282303365</c:v>
                </c:pt>
                <c:pt idx="14223">
                  <c:v>46.335727715618425</c:v>
                </c:pt>
                <c:pt idx="14224">
                  <c:v>6.5751950653973736</c:v>
                </c:pt>
                <c:pt idx="14225">
                  <c:v>22.560941376876844</c:v>
                </c:pt>
                <c:pt idx="14226">
                  <c:v>36.921808826197967</c:v>
                </c:pt>
                <c:pt idx="14227">
                  <c:v>252.90561930780223</c:v>
                </c:pt>
                <c:pt idx="14228">
                  <c:v>246.7805722358564</c:v>
                </c:pt>
                <c:pt idx="14229">
                  <c:v>256.8979459925211</c:v>
                </c:pt>
                <c:pt idx="14230">
                  <c:v>14.277431176534609</c:v>
                </c:pt>
                <c:pt idx="14231">
                  <c:v>284.93215507330564</c:v>
                </c:pt>
                <c:pt idx="14232">
                  <c:v>26.022338518142867</c:v>
                </c:pt>
                <c:pt idx="14233">
                  <c:v>42.233431065108434</c:v>
                </c:pt>
                <c:pt idx="14234">
                  <c:v>21.48504639879231</c:v>
                </c:pt>
                <c:pt idx="14235">
                  <c:v>276.73382711997618</c:v>
                </c:pt>
                <c:pt idx="14236">
                  <c:v>22.394106137591244</c:v>
                </c:pt>
                <c:pt idx="14237">
                  <c:v>24.66864854033043</c:v>
                </c:pt>
                <c:pt idx="14238">
                  <c:v>26.92109148480418</c:v>
                </c:pt>
                <c:pt idx="14239">
                  <c:v>35.70074442808648</c:v>
                </c:pt>
                <c:pt idx="14240">
                  <c:v>22.667492719826583</c:v>
                </c:pt>
                <c:pt idx="14241">
                  <c:v>46.862738926905593</c:v>
                </c:pt>
                <c:pt idx="14242">
                  <c:v>28.494013229336506</c:v>
                </c:pt>
                <c:pt idx="14243">
                  <c:v>30.65820476890126</c:v>
                </c:pt>
                <c:pt idx="14244">
                  <c:v>26.388513117162052</c:v>
                </c:pt>
                <c:pt idx="14245">
                  <c:v>30.787357796909077</c:v>
                </c:pt>
                <c:pt idx="14246">
                  <c:v>23.644789536793493</c:v>
                </c:pt>
                <c:pt idx="14247">
                  <c:v>10.11362330878843</c:v>
                </c:pt>
                <c:pt idx="14248">
                  <c:v>17.60957427046084</c:v>
                </c:pt>
                <c:pt idx="14249">
                  <c:v>36.327819697159754</c:v>
                </c:pt>
                <c:pt idx="14250">
                  <c:v>28.523712594986403</c:v>
                </c:pt>
                <c:pt idx="14251">
                  <c:v>60.597304837154169</c:v>
                </c:pt>
                <c:pt idx="14252">
                  <c:v>29.733561234041165</c:v>
                </c:pt>
                <c:pt idx="14253">
                  <c:v>267.33635626375496</c:v>
                </c:pt>
                <c:pt idx="14254">
                  <c:v>22.068313317198552</c:v>
                </c:pt>
                <c:pt idx="14255">
                  <c:v>27.716923071181792</c:v>
                </c:pt>
                <c:pt idx="14256">
                  <c:v>130.44748215459336</c:v>
                </c:pt>
                <c:pt idx="14257">
                  <c:v>20.802849090831373</c:v>
                </c:pt>
                <c:pt idx="14258">
                  <c:v>35.391629902200208</c:v>
                </c:pt>
                <c:pt idx="14259">
                  <c:v>23.117000403836833</c:v>
                </c:pt>
                <c:pt idx="14260">
                  <c:v>34.822234004812557</c:v>
                </c:pt>
                <c:pt idx="14261">
                  <c:v>13.583901160571415</c:v>
                </c:pt>
                <c:pt idx="14262">
                  <c:v>25.893949559069888</c:v>
                </c:pt>
                <c:pt idx="14263">
                  <c:v>37.99557788352169</c:v>
                </c:pt>
                <c:pt idx="14264">
                  <c:v>254.3618859201068</c:v>
                </c:pt>
                <c:pt idx="14265">
                  <c:v>38.252631105328028</c:v>
                </c:pt>
                <c:pt idx="14266">
                  <c:v>32.983509082127277</c:v>
                </c:pt>
                <c:pt idx="14267">
                  <c:v>48.641492925695566</c:v>
                </c:pt>
                <c:pt idx="14268">
                  <c:v>11.924625051216056</c:v>
                </c:pt>
                <c:pt idx="14269">
                  <c:v>8.1290894205753013</c:v>
                </c:pt>
                <c:pt idx="14270">
                  <c:v>9.0679951009559829</c:v>
                </c:pt>
                <c:pt idx="14271">
                  <c:v>250.29303306694902</c:v>
                </c:pt>
                <c:pt idx="14272">
                  <c:v>256.58306322835591</c:v>
                </c:pt>
                <c:pt idx="14273">
                  <c:v>18.062643360403385</c:v>
                </c:pt>
                <c:pt idx="14274">
                  <c:v>33.063820747882886</c:v>
                </c:pt>
                <c:pt idx="14275">
                  <c:v>19.62899521945485</c:v>
                </c:pt>
                <c:pt idx="14276">
                  <c:v>161.60666636407228</c:v>
                </c:pt>
                <c:pt idx="14277">
                  <c:v>23.539435463046484</c:v>
                </c:pt>
                <c:pt idx="14278">
                  <c:v>26.398647362225059</c:v>
                </c:pt>
                <c:pt idx="14279">
                  <c:v>22.058595419645201</c:v>
                </c:pt>
                <c:pt idx="14280">
                  <c:v>21.354568789353184</c:v>
                </c:pt>
                <c:pt idx="14281">
                  <c:v>17.528105847492473</c:v>
                </c:pt>
                <c:pt idx="14282">
                  <c:v>22.730881926503148</c:v>
                </c:pt>
                <c:pt idx="14283">
                  <c:v>160.13315390363823</c:v>
                </c:pt>
                <c:pt idx="14284">
                  <c:v>32.277821324361639</c:v>
                </c:pt>
                <c:pt idx="14285">
                  <c:v>243.12360351863774</c:v>
                </c:pt>
                <c:pt idx="14286">
                  <c:v>26.102962709882092</c:v>
                </c:pt>
                <c:pt idx="14287">
                  <c:v>37.109154024643388</c:v>
                </c:pt>
                <c:pt idx="14288">
                  <c:v>32.561568974547363</c:v>
                </c:pt>
                <c:pt idx="14289">
                  <c:v>8.5883591403201365</c:v>
                </c:pt>
                <c:pt idx="14290">
                  <c:v>26.590709189612113</c:v>
                </c:pt>
                <c:pt idx="14291">
                  <c:v>261.13720244699425</c:v>
                </c:pt>
                <c:pt idx="14292">
                  <c:v>33.087332556260364</c:v>
                </c:pt>
                <c:pt idx="14293">
                  <c:v>29.925647882971806</c:v>
                </c:pt>
                <c:pt idx="14294">
                  <c:v>31.268435625640176</c:v>
                </c:pt>
                <c:pt idx="14295">
                  <c:v>28.327566011114477</c:v>
                </c:pt>
                <c:pt idx="14296">
                  <c:v>42.767046867414443</c:v>
                </c:pt>
                <c:pt idx="14297">
                  <c:v>260.36972400182697</c:v>
                </c:pt>
                <c:pt idx="14298">
                  <c:v>15.135235384352043</c:v>
                </c:pt>
                <c:pt idx="14299">
                  <c:v>18.667894216913279</c:v>
                </c:pt>
                <c:pt idx="14300">
                  <c:v>19.20866970266442</c:v>
                </c:pt>
                <c:pt idx="14301">
                  <c:v>17.623750417930722</c:v>
                </c:pt>
                <c:pt idx="14302">
                  <c:v>18.57276460548594</c:v>
                </c:pt>
                <c:pt idx="14303">
                  <c:v>272.77432049212314</c:v>
                </c:pt>
                <c:pt idx="14304">
                  <c:v>40.997363696356679</c:v>
                </c:pt>
                <c:pt idx="14305">
                  <c:v>43.205807915407931</c:v>
                </c:pt>
                <c:pt idx="14306">
                  <c:v>261.00813728579317</c:v>
                </c:pt>
                <c:pt idx="14307">
                  <c:v>273.38794674272827</c:v>
                </c:pt>
                <c:pt idx="14308">
                  <c:v>254.33725411585621</c:v>
                </c:pt>
                <c:pt idx="14309">
                  <c:v>15.696198816092942</c:v>
                </c:pt>
                <c:pt idx="14310">
                  <c:v>252.98594648196394</c:v>
                </c:pt>
                <c:pt idx="14311">
                  <c:v>259.33763144356288</c:v>
                </c:pt>
                <c:pt idx="14312">
                  <c:v>10.747768458724263</c:v>
                </c:pt>
                <c:pt idx="14313">
                  <c:v>258.11974984872347</c:v>
                </c:pt>
                <c:pt idx="14314">
                  <c:v>21.191834258752756</c:v>
                </c:pt>
                <c:pt idx="14315">
                  <c:v>267.76323565238994</c:v>
                </c:pt>
                <c:pt idx="14316">
                  <c:v>24.201133081807079</c:v>
                </c:pt>
                <c:pt idx="14317">
                  <c:v>52.967838654889313</c:v>
                </c:pt>
                <c:pt idx="14318">
                  <c:v>22.612469800031892</c:v>
                </c:pt>
                <c:pt idx="14319">
                  <c:v>37.223853226121356</c:v>
                </c:pt>
                <c:pt idx="14320">
                  <c:v>11.308232528529819</c:v>
                </c:pt>
                <c:pt idx="14321">
                  <c:v>25.266082744040826</c:v>
                </c:pt>
                <c:pt idx="14322">
                  <c:v>244.97168574617208</c:v>
                </c:pt>
                <c:pt idx="14323">
                  <c:v>263.30046425093184</c:v>
                </c:pt>
                <c:pt idx="14324">
                  <c:v>8.34422906386758</c:v>
                </c:pt>
                <c:pt idx="14325">
                  <c:v>251.26430003717391</c:v>
                </c:pt>
                <c:pt idx="14326">
                  <c:v>23.523516713015276</c:v>
                </c:pt>
                <c:pt idx="14327">
                  <c:v>256.64346737173713</c:v>
                </c:pt>
                <c:pt idx="14328">
                  <c:v>31.079152281602379</c:v>
                </c:pt>
                <c:pt idx="14329">
                  <c:v>21.912653971421978</c:v>
                </c:pt>
                <c:pt idx="14330">
                  <c:v>18.718388123042118</c:v>
                </c:pt>
                <c:pt idx="14331">
                  <c:v>39.891863205355918</c:v>
                </c:pt>
                <c:pt idx="14332">
                  <c:v>28.797277998592065</c:v>
                </c:pt>
                <c:pt idx="14333">
                  <c:v>32.790638000968016</c:v>
                </c:pt>
                <c:pt idx="14334">
                  <c:v>32.407287241965392</c:v>
                </c:pt>
                <c:pt idx="14335">
                  <c:v>30.355980835160182</c:v>
                </c:pt>
                <c:pt idx="14336">
                  <c:v>263.04604702343568</c:v>
                </c:pt>
                <c:pt idx="14337">
                  <c:v>253.17655478943507</c:v>
                </c:pt>
                <c:pt idx="14338">
                  <c:v>260.13478218804869</c:v>
                </c:pt>
                <c:pt idx="14339">
                  <c:v>263.15604392273929</c:v>
                </c:pt>
                <c:pt idx="14340">
                  <c:v>155.66939139660954</c:v>
                </c:pt>
                <c:pt idx="14341">
                  <c:v>19.059785386278236</c:v>
                </c:pt>
                <c:pt idx="14342">
                  <c:v>271.10621639415416</c:v>
                </c:pt>
                <c:pt idx="14343">
                  <c:v>9.9463292370428871</c:v>
                </c:pt>
                <c:pt idx="14344">
                  <c:v>35.985769113849372</c:v>
                </c:pt>
                <c:pt idx="14345">
                  <c:v>14.621230139789226</c:v>
                </c:pt>
                <c:pt idx="14346">
                  <c:v>5.53485140301364</c:v>
                </c:pt>
                <c:pt idx="14347">
                  <c:v>264.99911633739919</c:v>
                </c:pt>
                <c:pt idx="14348">
                  <c:v>39.718784860488739</c:v>
                </c:pt>
                <c:pt idx="14349">
                  <c:v>11.369036209577228</c:v>
                </c:pt>
                <c:pt idx="14350">
                  <c:v>31.326650519063641</c:v>
                </c:pt>
                <c:pt idx="14351">
                  <c:v>7.9020780636506309</c:v>
                </c:pt>
                <c:pt idx="14352">
                  <c:v>31.999355706672347</c:v>
                </c:pt>
                <c:pt idx="14353">
                  <c:v>21.535494016134479</c:v>
                </c:pt>
                <c:pt idx="14354">
                  <c:v>32.475912845931319</c:v>
                </c:pt>
                <c:pt idx="14355">
                  <c:v>275.25519337886925</c:v>
                </c:pt>
                <c:pt idx="14356">
                  <c:v>20.688715844879198</c:v>
                </c:pt>
                <c:pt idx="14357">
                  <c:v>250.10689975170104</c:v>
                </c:pt>
                <c:pt idx="14358">
                  <c:v>36.748759204100708</c:v>
                </c:pt>
                <c:pt idx="14359">
                  <c:v>144.13704675872893</c:v>
                </c:pt>
                <c:pt idx="14360">
                  <c:v>38.90086998472507</c:v>
                </c:pt>
                <c:pt idx="14361">
                  <c:v>25.313680860036932</c:v>
                </c:pt>
                <c:pt idx="14362">
                  <c:v>12.529473602223884</c:v>
                </c:pt>
                <c:pt idx="14363">
                  <c:v>32.758367052735935</c:v>
                </c:pt>
                <c:pt idx="14364">
                  <c:v>42.046660127885438</c:v>
                </c:pt>
                <c:pt idx="14365">
                  <c:v>39.511489980443201</c:v>
                </c:pt>
                <c:pt idx="14366">
                  <c:v>43.979024575617935</c:v>
                </c:pt>
                <c:pt idx="14367">
                  <c:v>48.412494636546171</c:v>
                </c:pt>
                <c:pt idx="14368">
                  <c:v>14.291285648915032</c:v>
                </c:pt>
                <c:pt idx="14369">
                  <c:v>251.47305394217628</c:v>
                </c:pt>
                <c:pt idx="14370">
                  <c:v>272.56970123241155</c:v>
                </c:pt>
                <c:pt idx="14371">
                  <c:v>37.670298296606177</c:v>
                </c:pt>
                <c:pt idx="14372">
                  <c:v>242.4262703154121</c:v>
                </c:pt>
                <c:pt idx="14373">
                  <c:v>255.0119745335964</c:v>
                </c:pt>
                <c:pt idx="14374">
                  <c:v>261.13675923944072</c:v>
                </c:pt>
                <c:pt idx="14375">
                  <c:v>20.667999736130422</c:v>
                </c:pt>
                <c:pt idx="14376">
                  <c:v>31.344383402412358</c:v>
                </c:pt>
                <c:pt idx="14377">
                  <c:v>47.296017508343674</c:v>
                </c:pt>
                <c:pt idx="14378">
                  <c:v>256.28927809937761</c:v>
                </c:pt>
                <c:pt idx="14379">
                  <c:v>156.86559115636891</c:v>
                </c:pt>
                <c:pt idx="14380">
                  <c:v>21.257113927022434</c:v>
                </c:pt>
                <c:pt idx="14381">
                  <c:v>42.637824423574742</c:v>
                </c:pt>
                <c:pt idx="14382">
                  <c:v>19.695453271931132</c:v>
                </c:pt>
                <c:pt idx="14383">
                  <c:v>27.008826651216712</c:v>
                </c:pt>
                <c:pt idx="14384">
                  <c:v>259.47960478736957</c:v>
                </c:pt>
                <c:pt idx="14385">
                  <c:v>245.62977728389532</c:v>
                </c:pt>
                <c:pt idx="14386">
                  <c:v>15.909482330371928</c:v>
                </c:pt>
                <c:pt idx="14387">
                  <c:v>10.71598534705103</c:v>
                </c:pt>
                <c:pt idx="14388">
                  <c:v>269.27723122248813</c:v>
                </c:pt>
                <c:pt idx="14389">
                  <c:v>133.16397026666559</c:v>
                </c:pt>
                <c:pt idx="14390">
                  <c:v>261.82850604828383</c:v>
                </c:pt>
                <c:pt idx="14391">
                  <c:v>27.158596128682042</c:v>
                </c:pt>
                <c:pt idx="14392">
                  <c:v>28.444505959911915</c:v>
                </c:pt>
                <c:pt idx="14393">
                  <c:v>25.180683205584273</c:v>
                </c:pt>
                <c:pt idx="14394">
                  <c:v>23.938828283012718</c:v>
                </c:pt>
                <c:pt idx="14395">
                  <c:v>17.999710601139135</c:v>
                </c:pt>
                <c:pt idx="14396">
                  <c:v>17.21590716918578</c:v>
                </c:pt>
                <c:pt idx="14397">
                  <c:v>36.043734615550925</c:v>
                </c:pt>
                <c:pt idx="14398">
                  <c:v>29.736236552679447</c:v>
                </c:pt>
                <c:pt idx="14399">
                  <c:v>41.757355247412931</c:v>
                </c:pt>
                <c:pt idx="14400">
                  <c:v>22.17449138326959</c:v>
                </c:pt>
                <c:pt idx="14401">
                  <c:v>247.22120728269266</c:v>
                </c:pt>
                <c:pt idx="14402">
                  <c:v>241.22866146231775</c:v>
                </c:pt>
                <c:pt idx="14403">
                  <c:v>16.412038684245086</c:v>
                </c:pt>
                <c:pt idx="14404">
                  <c:v>19.836908144303152</c:v>
                </c:pt>
                <c:pt idx="14405">
                  <c:v>253.49881753565367</c:v>
                </c:pt>
                <c:pt idx="14406">
                  <c:v>270.3223708126593</c:v>
                </c:pt>
                <c:pt idx="14407">
                  <c:v>31.577574735531226</c:v>
                </c:pt>
                <c:pt idx="14408">
                  <c:v>23.564063634389374</c:v>
                </c:pt>
                <c:pt idx="14409">
                  <c:v>150.49751699103476</c:v>
                </c:pt>
                <c:pt idx="14410">
                  <c:v>17.240007665997076</c:v>
                </c:pt>
                <c:pt idx="14411">
                  <c:v>32.699963861660876</c:v>
                </c:pt>
                <c:pt idx="14412">
                  <c:v>268.58193328734734</c:v>
                </c:pt>
                <c:pt idx="14413">
                  <c:v>18.977539756420057</c:v>
                </c:pt>
                <c:pt idx="14414">
                  <c:v>269.62197164112644</c:v>
                </c:pt>
                <c:pt idx="14415">
                  <c:v>250.62193384839782</c:v>
                </c:pt>
                <c:pt idx="14416">
                  <c:v>9.7496976353143552</c:v>
                </c:pt>
                <c:pt idx="14417">
                  <c:v>19.168290329672576</c:v>
                </c:pt>
                <c:pt idx="14418">
                  <c:v>21.028011654151584</c:v>
                </c:pt>
                <c:pt idx="14419">
                  <c:v>258.98191053285103</c:v>
                </c:pt>
                <c:pt idx="14420">
                  <c:v>258.94703301027573</c:v>
                </c:pt>
                <c:pt idx="14421">
                  <c:v>26.406744836670484</c:v>
                </c:pt>
                <c:pt idx="14422">
                  <c:v>24.784781478817603</c:v>
                </c:pt>
                <c:pt idx="14423">
                  <c:v>39.859810482541015</c:v>
                </c:pt>
                <c:pt idx="14424">
                  <c:v>150.18851202974602</c:v>
                </c:pt>
                <c:pt idx="14425">
                  <c:v>26.613787463242243</c:v>
                </c:pt>
                <c:pt idx="14426">
                  <c:v>28.828583066462123</c:v>
                </c:pt>
                <c:pt idx="14427">
                  <c:v>247.36356892977381</c:v>
                </c:pt>
                <c:pt idx="14428">
                  <c:v>21.979056533589421</c:v>
                </c:pt>
                <c:pt idx="14429">
                  <c:v>23.051928493616451</c:v>
                </c:pt>
                <c:pt idx="14430">
                  <c:v>147.7441778293732</c:v>
                </c:pt>
                <c:pt idx="14431">
                  <c:v>49.457544507020259</c:v>
                </c:pt>
                <c:pt idx="14432">
                  <c:v>18.272752865477806</c:v>
                </c:pt>
                <c:pt idx="14433">
                  <c:v>36.812751558445207</c:v>
                </c:pt>
                <c:pt idx="14434">
                  <c:v>42.809375905738733</c:v>
                </c:pt>
                <c:pt idx="14435">
                  <c:v>43.701771078816179</c:v>
                </c:pt>
                <c:pt idx="14436">
                  <c:v>55.875850195537069</c:v>
                </c:pt>
                <c:pt idx="14437">
                  <c:v>267.2909339939925</c:v>
                </c:pt>
                <c:pt idx="14438">
                  <c:v>245.30140409944804</c:v>
                </c:pt>
                <c:pt idx="14439">
                  <c:v>18.71357686236987</c:v>
                </c:pt>
                <c:pt idx="14440">
                  <c:v>29.358462890880549</c:v>
                </c:pt>
                <c:pt idx="14441">
                  <c:v>37.307578902515843</c:v>
                </c:pt>
                <c:pt idx="14442">
                  <c:v>29.719881952659193</c:v>
                </c:pt>
                <c:pt idx="14443">
                  <c:v>49.268688005919387</c:v>
                </c:pt>
                <c:pt idx="14444">
                  <c:v>15.489369287243914</c:v>
                </c:pt>
                <c:pt idx="14445">
                  <c:v>4.9128024460127335</c:v>
                </c:pt>
                <c:pt idx="14446">
                  <c:v>245.80440724920331</c:v>
                </c:pt>
                <c:pt idx="14447">
                  <c:v>32.402420197509677</c:v>
                </c:pt>
                <c:pt idx="14448">
                  <c:v>23.97779095073237</c:v>
                </c:pt>
                <c:pt idx="14449">
                  <c:v>51.405327336628936</c:v>
                </c:pt>
                <c:pt idx="14450">
                  <c:v>25.705420284967424</c:v>
                </c:pt>
                <c:pt idx="14451">
                  <c:v>28.202417662582846</c:v>
                </c:pt>
                <c:pt idx="14452">
                  <c:v>25.715138268357915</c:v>
                </c:pt>
                <c:pt idx="14453">
                  <c:v>38.892184649399447</c:v>
                </c:pt>
                <c:pt idx="14454">
                  <c:v>6.1022469182074879</c:v>
                </c:pt>
                <c:pt idx="14455">
                  <c:v>17.404946830553655</c:v>
                </c:pt>
                <c:pt idx="14456">
                  <c:v>29.25192877925371</c:v>
                </c:pt>
                <c:pt idx="14457">
                  <c:v>251.50807702953523</c:v>
                </c:pt>
                <c:pt idx="14458">
                  <c:v>162.34811461950756</c:v>
                </c:pt>
                <c:pt idx="14459">
                  <c:v>148.42387417624983</c:v>
                </c:pt>
                <c:pt idx="14460">
                  <c:v>249.70911021482226</c:v>
                </c:pt>
                <c:pt idx="14461">
                  <c:v>37.295212900895024</c:v>
                </c:pt>
                <c:pt idx="14462">
                  <c:v>20.312657970514795</c:v>
                </c:pt>
                <c:pt idx="14463">
                  <c:v>20.084792671542061</c:v>
                </c:pt>
                <c:pt idx="14464">
                  <c:v>243.74486239974641</c:v>
                </c:pt>
                <c:pt idx="14465">
                  <c:v>23.462729226343694</c:v>
                </c:pt>
                <c:pt idx="14466">
                  <c:v>46.511489729358416</c:v>
                </c:pt>
                <c:pt idx="14467">
                  <c:v>270.02944484680557</c:v>
                </c:pt>
                <c:pt idx="14468">
                  <c:v>6.7926092635750344</c:v>
                </c:pt>
                <c:pt idx="14469">
                  <c:v>18.856976541052479</c:v>
                </c:pt>
                <c:pt idx="14470">
                  <c:v>43.149962335423773</c:v>
                </c:pt>
                <c:pt idx="14471">
                  <c:v>48.166317435676334</c:v>
                </c:pt>
                <c:pt idx="14472">
                  <c:v>20.153400544141942</c:v>
                </c:pt>
                <c:pt idx="14473">
                  <c:v>26.743403183657833</c:v>
                </c:pt>
                <c:pt idx="14474">
                  <c:v>20.482570805069273</c:v>
                </c:pt>
                <c:pt idx="14475">
                  <c:v>259.39521125182188</c:v>
                </c:pt>
                <c:pt idx="14476">
                  <c:v>164.99407520679782</c:v>
                </c:pt>
                <c:pt idx="14477">
                  <c:v>253.77340571788022</c:v>
                </c:pt>
                <c:pt idx="14478">
                  <c:v>256.9111633283581</c:v>
                </c:pt>
                <c:pt idx="14479">
                  <c:v>4.3688297722584331</c:v>
                </c:pt>
                <c:pt idx="14480">
                  <c:v>11.022762212385619</c:v>
                </c:pt>
                <c:pt idx="14481">
                  <c:v>37.236945026180678</c:v>
                </c:pt>
                <c:pt idx="14482">
                  <c:v>28.860596912560531</c:v>
                </c:pt>
                <c:pt idx="14483">
                  <c:v>269.16850129439644</c:v>
                </c:pt>
                <c:pt idx="14484">
                  <c:v>41.307083229759229</c:v>
                </c:pt>
                <c:pt idx="14485">
                  <c:v>54.053128483795589</c:v>
                </c:pt>
                <c:pt idx="14486">
                  <c:v>36.449249539221753</c:v>
                </c:pt>
                <c:pt idx="14487">
                  <c:v>13.87069480113845</c:v>
                </c:pt>
                <c:pt idx="14488">
                  <c:v>34.158572631157583</c:v>
                </c:pt>
                <c:pt idx="14489">
                  <c:v>-1.6931939485637315E-2</c:v>
                </c:pt>
                <c:pt idx="14490">
                  <c:v>-2.0688937954967059</c:v>
                </c:pt>
                <c:pt idx="14491">
                  <c:v>250.00402541034882</c:v>
                </c:pt>
                <c:pt idx="14492">
                  <c:v>27.402198091023756</c:v>
                </c:pt>
                <c:pt idx="14493">
                  <c:v>273.56415709359612</c:v>
                </c:pt>
                <c:pt idx="14494">
                  <c:v>21.403341437560279</c:v>
                </c:pt>
                <c:pt idx="14495">
                  <c:v>266.87881233049802</c:v>
                </c:pt>
                <c:pt idx="14496">
                  <c:v>40.106558072803487</c:v>
                </c:pt>
                <c:pt idx="14497">
                  <c:v>37.767906314926599</c:v>
                </c:pt>
                <c:pt idx="14498">
                  <c:v>6.3101988654022385</c:v>
                </c:pt>
                <c:pt idx="14499">
                  <c:v>20.818486057656376</c:v>
                </c:pt>
                <c:pt idx="14500">
                  <c:v>249.88188652303921</c:v>
                </c:pt>
                <c:pt idx="14501">
                  <c:v>8.1475735995053462</c:v>
                </c:pt>
                <c:pt idx="14502">
                  <c:v>36.659953290568623</c:v>
                </c:pt>
                <c:pt idx="14503">
                  <c:v>271.16931464236694</c:v>
                </c:pt>
                <c:pt idx="14504">
                  <c:v>246.75740909566892</c:v>
                </c:pt>
                <c:pt idx="14505">
                  <c:v>256.39801879299546</c:v>
                </c:pt>
                <c:pt idx="14506">
                  <c:v>13.474495242515829</c:v>
                </c:pt>
                <c:pt idx="14507">
                  <c:v>27.407762511619335</c:v>
                </c:pt>
                <c:pt idx="14508">
                  <c:v>7.5561191171387669</c:v>
                </c:pt>
                <c:pt idx="14509">
                  <c:v>264.59804707471983</c:v>
                </c:pt>
                <c:pt idx="14510">
                  <c:v>37.188421668494613</c:v>
                </c:pt>
                <c:pt idx="14511">
                  <c:v>23.719593713401689</c:v>
                </c:pt>
                <c:pt idx="14512">
                  <c:v>272.59306052374626</c:v>
                </c:pt>
                <c:pt idx="14513">
                  <c:v>43.409674002115068</c:v>
                </c:pt>
                <c:pt idx="14514">
                  <c:v>53.87588563981214</c:v>
                </c:pt>
                <c:pt idx="14515">
                  <c:v>277.7101731118197</c:v>
                </c:pt>
                <c:pt idx="14516">
                  <c:v>253.51352278069078</c:v>
                </c:pt>
                <c:pt idx="14517">
                  <c:v>281.07184397096034</c:v>
                </c:pt>
                <c:pt idx="14518">
                  <c:v>144.3693726615258</c:v>
                </c:pt>
                <c:pt idx="14519">
                  <c:v>131.17939550069104</c:v>
                </c:pt>
                <c:pt idx="14520">
                  <c:v>149.17818832584172</c:v>
                </c:pt>
                <c:pt idx="14521">
                  <c:v>131.54614518868163</c:v>
                </c:pt>
                <c:pt idx="14522">
                  <c:v>152.42072456263278</c:v>
                </c:pt>
                <c:pt idx="14523">
                  <c:v>132.732325223083</c:v>
                </c:pt>
                <c:pt idx="14524">
                  <c:v>136.46463824345528</c:v>
                </c:pt>
                <c:pt idx="14525">
                  <c:v>147.27208369641156</c:v>
                </c:pt>
                <c:pt idx="14526">
                  <c:v>145.1527721385466</c:v>
                </c:pt>
                <c:pt idx="14527">
                  <c:v>150.00260324185513</c:v>
                </c:pt>
                <c:pt idx="14528">
                  <c:v>48.513995574512656</c:v>
                </c:pt>
                <c:pt idx="14529">
                  <c:v>261.5758704907696</c:v>
                </c:pt>
                <c:pt idx="14530">
                  <c:v>41.322097428943607</c:v>
                </c:pt>
                <c:pt idx="14531">
                  <c:v>54.126685583311868</c:v>
                </c:pt>
                <c:pt idx="14532">
                  <c:v>149.34445854791034</c:v>
                </c:pt>
                <c:pt idx="14533">
                  <c:v>137.25796250534452</c:v>
                </c:pt>
                <c:pt idx="14534">
                  <c:v>156.22050643136217</c:v>
                </c:pt>
                <c:pt idx="14535">
                  <c:v>26.982722921878672</c:v>
                </c:pt>
                <c:pt idx="14536">
                  <c:v>43.626316132417713</c:v>
                </c:pt>
                <c:pt idx="14537">
                  <c:v>32.861930841874241</c:v>
                </c:pt>
                <c:pt idx="14538">
                  <c:v>273.94423234252707</c:v>
                </c:pt>
                <c:pt idx="14539">
                  <c:v>267.43963213901066</c:v>
                </c:pt>
                <c:pt idx="14540">
                  <c:v>29.920293142883587</c:v>
                </c:pt>
                <c:pt idx="14541">
                  <c:v>21.007807617263232</c:v>
                </c:pt>
                <c:pt idx="14542">
                  <c:v>28.58080452976337</c:v>
                </c:pt>
                <c:pt idx="14543">
                  <c:v>249.04423606200075</c:v>
                </c:pt>
                <c:pt idx="14544">
                  <c:v>18.842130730811451</c:v>
                </c:pt>
                <c:pt idx="14545">
                  <c:v>255.94214449947665</c:v>
                </c:pt>
                <c:pt idx="14546">
                  <c:v>45.75275965927495</c:v>
                </c:pt>
                <c:pt idx="14547">
                  <c:v>34.865980133121397</c:v>
                </c:pt>
                <c:pt idx="14548">
                  <c:v>46.479339465878567</c:v>
                </c:pt>
                <c:pt idx="14549">
                  <c:v>51.63286849002202</c:v>
                </c:pt>
                <c:pt idx="14550">
                  <c:v>150.70460503137713</c:v>
                </c:pt>
                <c:pt idx="14551">
                  <c:v>22.305265011708983</c:v>
                </c:pt>
                <c:pt idx="14552">
                  <c:v>25.046083020621282</c:v>
                </c:pt>
                <c:pt idx="14553">
                  <c:v>22.241210070984486</c:v>
                </c:pt>
                <c:pt idx="14554">
                  <c:v>28.83490067500351</c:v>
                </c:pt>
                <c:pt idx="14555">
                  <c:v>30.017133576428161</c:v>
                </c:pt>
                <c:pt idx="14556">
                  <c:v>45.665421946119935</c:v>
                </c:pt>
                <c:pt idx="14557">
                  <c:v>53.199684177225592</c:v>
                </c:pt>
                <c:pt idx="14558">
                  <c:v>18.909442721789663</c:v>
                </c:pt>
                <c:pt idx="14559">
                  <c:v>269.86188933563488</c:v>
                </c:pt>
                <c:pt idx="14560">
                  <c:v>254.06539913691481</c:v>
                </c:pt>
                <c:pt idx="14561">
                  <c:v>38.330240277265268</c:v>
                </c:pt>
                <c:pt idx="14562">
                  <c:v>32.528220422272895</c:v>
                </c:pt>
                <c:pt idx="14563">
                  <c:v>14.867074615697041</c:v>
                </c:pt>
                <c:pt idx="14564">
                  <c:v>21.582554880914554</c:v>
                </c:pt>
                <c:pt idx="14565">
                  <c:v>19.856901681448498</c:v>
                </c:pt>
                <c:pt idx="14566">
                  <c:v>25.60826597273104</c:v>
                </c:pt>
                <c:pt idx="14567">
                  <c:v>14.118471336447788</c:v>
                </c:pt>
                <c:pt idx="14568">
                  <c:v>16.025248882722437</c:v>
                </c:pt>
                <c:pt idx="14569">
                  <c:v>34.51772959892417</c:v>
                </c:pt>
                <c:pt idx="14570">
                  <c:v>28.6721853348716</c:v>
                </c:pt>
                <c:pt idx="14571">
                  <c:v>155.62343959895711</c:v>
                </c:pt>
                <c:pt idx="14572">
                  <c:v>33.968952113186873</c:v>
                </c:pt>
                <c:pt idx="14573">
                  <c:v>248.60581800271788</c:v>
                </c:pt>
                <c:pt idx="14574">
                  <c:v>20.069572841860921</c:v>
                </c:pt>
                <c:pt idx="14575">
                  <c:v>252.96724552445738</c:v>
                </c:pt>
                <c:pt idx="14576">
                  <c:v>15.184052047759639</c:v>
                </c:pt>
                <c:pt idx="14577">
                  <c:v>12.788790341006925</c:v>
                </c:pt>
                <c:pt idx="14578">
                  <c:v>137.00133120555364</c:v>
                </c:pt>
                <c:pt idx="14579">
                  <c:v>5.1944069754254443</c:v>
                </c:pt>
                <c:pt idx="14580">
                  <c:v>15.553041672927323</c:v>
                </c:pt>
                <c:pt idx="14581">
                  <c:v>22.512712661977513</c:v>
                </c:pt>
                <c:pt idx="14582">
                  <c:v>139.31273352103423</c:v>
                </c:pt>
                <c:pt idx="14583">
                  <c:v>34.80454838866936</c:v>
                </c:pt>
                <c:pt idx="14584">
                  <c:v>24.634418662097563</c:v>
                </c:pt>
                <c:pt idx="14585">
                  <c:v>263.73485915623706</c:v>
                </c:pt>
                <c:pt idx="14586">
                  <c:v>46.30705459658639</c:v>
                </c:pt>
                <c:pt idx="14587">
                  <c:v>262.29955406108502</c:v>
                </c:pt>
                <c:pt idx="14588">
                  <c:v>40.509374056723125</c:v>
                </c:pt>
                <c:pt idx="14589">
                  <c:v>11.073051988645439</c:v>
                </c:pt>
                <c:pt idx="14590">
                  <c:v>18.456076278760413</c:v>
                </c:pt>
                <c:pt idx="14591">
                  <c:v>28.758668552316244</c:v>
                </c:pt>
                <c:pt idx="14592">
                  <c:v>20.202027862240463</c:v>
                </c:pt>
                <c:pt idx="14593">
                  <c:v>39.133548464065456</c:v>
                </c:pt>
                <c:pt idx="14594">
                  <c:v>20.43406029071037</c:v>
                </c:pt>
                <c:pt idx="14595">
                  <c:v>19.644314241926871</c:v>
                </c:pt>
                <c:pt idx="14596">
                  <c:v>20.635282003649436</c:v>
                </c:pt>
                <c:pt idx="14597">
                  <c:v>21.562510390951399</c:v>
                </c:pt>
                <c:pt idx="14598">
                  <c:v>18.372760196008432</c:v>
                </c:pt>
                <c:pt idx="14599">
                  <c:v>28.430074632422315</c:v>
                </c:pt>
                <c:pt idx="14600">
                  <c:v>25.563653527907405</c:v>
                </c:pt>
                <c:pt idx="14601">
                  <c:v>27.542916073227051</c:v>
                </c:pt>
                <c:pt idx="14602">
                  <c:v>36.225273536254903</c:v>
                </c:pt>
                <c:pt idx="14603">
                  <c:v>34.687093931316014</c:v>
                </c:pt>
                <c:pt idx="14604">
                  <c:v>20.60992655934146</c:v>
                </c:pt>
                <c:pt idx="14605">
                  <c:v>269.55452201561798</c:v>
                </c:pt>
                <c:pt idx="14606">
                  <c:v>18.697892110957078</c:v>
                </c:pt>
                <c:pt idx="14607">
                  <c:v>20.549841815906703</c:v>
                </c:pt>
                <c:pt idx="14608">
                  <c:v>25.586216420756731</c:v>
                </c:pt>
                <c:pt idx="14609">
                  <c:v>66.748973483080746</c:v>
                </c:pt>
                <c:pt idx="14610">
                  <c:v>26.254454485628429</c:v>
                </c:pt>
                <c:pt idx="14611">
                  <c:v>29.171046564800264</c:v>
                </c:pt>
                <c:pt idx="14612">
                  <c:v>3.7895934193272964</c:v>
                </c:pt>
                <c:pt idx="14613">
                  <c:v>16.660967493342817</c:v>
                </c:pt>
                <c:pt idx="14614">
                  <c:v>14.736225174621051</c:v>
                </c:pt>
                <c:pt idx="14615">
                  <c:v>17.132956941029786</c:v>
                </c:pt>
                <c:pt idx="14616">
                  <c:v>24.547979116327369</c:v>
                </c:pt>
                <c:pt idx="14617">
                  <c:v>32.071800915054517</c:v>
                </c:pt>
                <c:pt idx="14618">
                  <c:v>249.06153075908702</c:v>
                </c:pt>
                <c:pt idx="14619">
                  <c:v>29.187745294313313</c:v>
                </c:pt>
                <c:pt idx="14620">
                  <c:v>38.056573104552811</c:v>
                </c:pt>
                <c:pt idx="14621">
                  <c:v>254.26963513766935</c:v>
                </c:pt>
                <c:pt idx="14622">
                  <c:v>19.389358180539688</c:v>
                </c:pt>
                <c:pt idx="14623">
                  <c:v>29.181392877408104</c:v>
                </c:pt>
                <c:pt idx="14624">
                  <c:v>256.80678325981495</c:v>
                </c:pt>
                <c:pt idx="14625">
                  <c:v>247.07942841442571</c:v>
                </c:pt>
                <c:pt idx="14626">
                  <c:v>248.93826747272345</c:v>
                </c:pt>
                <c:pt idx="14627">
                  <c:v>27.935875848513859</c:v>
                </c:pt>
                <c:pt idx="14628">
                  <c:v>5.4012960437347175</c:v>
                </c:pt>
                <c:pt idx="14629">
                  <c:v>14.620049256614266</c:v>
                </c:pt>
                <c:pt idx="14630">
                  <c:v>10.520233049694742</c:v>
                </c:pt>
                <c:pt idx="14631">
                  <c:v>24.236583297624534</c:v>
                </c:pt>
                <c:pt idx="14632">
                  <c:v>8.5996977986847867</c:v>
                </c:pt>
                <c:pt idx="14633">
                  <c:v>38.075278006831816</c:v>
                </c:pt>
                <c:pt idx="14634">
                  <c:v>44.202326664344312</c:v>
                </c:pt>
                <c:pt idx="14635">
                  <c:v>28.336434755737947</c:v>
                </c:pt>
                <c:pt idx="14636">
                  <c:v>243.79192195921945</c:v>
                </c:pt>
                <c:pt idx="14637">
                  <c:v>8.3601787965241101</c:v>
                </c:pt>
                <c:pt idx="14638">
                  <c:v>28.839698132781276</c:v>
                </c:pt>
                <c:pt idx="14639">
                  <c:v>59.257635876472243</c:v>
                </c:pt>
                <c:pt idx="14640">
                  <c:v>164.84307251261899</c:v>
                </c:pt>
                <c:pt idx="14641">
                  <c:v>22.950487513311529</c:v>
                </c:pt>
                <c:pt idx="14642">
                  <c:v>40.971235328163367</c:v>
                </c:pt>
                <c:pt idx="14643">
                  <c:v>20.913693535586933</c:v>
                </c:pt>
                <c:pt idx="14644">
                  <c:v>35.242983311396742</c:v>
                </c:pt>
                <c:pt idx="14645">
                  <c:v>15.576993846399878</c:v>
                </c:pt>
                <c:pt idx="14646">
                  <c:v>18.585776852569825</c:v>
                </c:pt>
                <c:pt idx="14647">
                  <c:v>29.630667496711673</c:v>
                </c:pt>
                <c:pt idx="14648">
                  <c:v>28.19223334578037</c:v>
                </c:pt>
                <c:pt idx="14649">
                  <c:v>44.144742484508924</c:v>
                </c:pt>
                <c:pt idx="14650">
                  <c:v>51.113923611463285</c:v>
                </c:pt>
                <c:pt idx="14651">
                  <c:v>149.57355671429625</c:v>
                </c:pt>
                <c:pt idx="14652">
                  <c:v>146.18983102487525</c:v>
                </c:pt>
                <c:pt idx="14653">
                  <c:v>6.886787054001644</c:v>
                </c:pt>
                <c:pt idx="14654">
                  <c:v>139.37709929411997</c:v>
                </c:pt>
                <c:pt idx="14655">
                  <c:v>266.52782752774408</c:v>
                </c:pt>
                <c:pt idx="14656">
                  <c:v>274.70893356271313</c:v>
                </c:pt>
                <c:pt idx="14657">
                  <c:v>251.54759354272286</c:v>
                </c:pt>
                <c:pt idx="14658">
                  <c:v>272.02831742813936</c:v>
                </c:pt>
                <c:pt idx="14659">
                  <c:v>251.47116652031826</c:v>
                </c:pt>
                <c:pt idx="14660">
                  <c:v>37.554802879186937</c:v>
                </c:pt>
                <c:pt idx="14661">
                  <c:v>30.402357124312822</c:v>
                </c:pt>
                <c:pt idx="14662">
                  <c:v>155.24270584139177</c:v>
                </c:pt>
                <c:pt idx="14663">
                  <c:v>18.145131418410031</c:v>
                </c:pt>
                <c:pt idx="14664">
                  <c:v>29.056755769852938</c:v>
                </c:pt>
                <c:pt idx="14665">
                  <c:v>20.860155729702221</c:v>
                </c:pt>
                <c:pt idx="14666">
                  <c:v>35.125336364383443</c:v>
                </c:pt>
                <c:pt idx="14667">
                  <c:v>261.98252222751233</c:v>
                </c:pt>
                <c:pt idx="14668">
                  <c:v>265.3421723551927</c:v>
                </c:pt>
                <c:pt idx="14669">
                  <c:v>256.81661396849211</c:v>
                </c:pt>
                <c:pt idx="14670">
                  <c:v>260.0110255456259</c:v>
                </c:pt>
                <c:pt idx="14671">
                  <c:v>36.620489919694428</c:v>
                </c:pt>
                <c:pt idx="14672">
                  <c:v>50.34835489521646</c:v>
                </c:pt>
                <c:pt idx="14673">
                  <c:v>13.566622607917411</c:v>
                </c:pt>
                <c:pt idx="14674">
                  <c:v>23.499039095082313</c:v>
                </c:pt>
                <c:pt idx="14675">
                  <c:v>258.44389109501816</c:v>
                </c:pt>
                <c:pt idx="14676">
                  <c:v>19.054258355257403</c:v>
                </c:pt>
                <c:pt idx="14677">
                  <c:v>45.889855311568496</c:v>
                </c:pt>
                <c:pt idx="14678">
                  <c:v>22.815590639729187</c:v>
                </c:pt>
                <c:pt idx="14679">
                  <c:v>38.43189289958196</c:v>
                </c:pt>
                <c:pt idx="14680">
                  <c:v>27.657339903710366</c:v>
                </c:pt>
                <c:pt idx="14681">
                  <c:v>14.852124729962767</c:v>
                </c:pt>
                <c:pt idx="14682">
                  <c:v>34.931848722385979</c:v>
                </c:pt>
                <c:pt idx="14683">
                  <c:v>33.856906402252442</c:v>
                </c:pt>
                <c:pt idx="14684">
                  <c:v>62.96402072536948</c:v>
                </c:pt>
                <c:pt idx="14685">
                  <c:v>24.167940394314396</c:v>
                </c:pt>
                <c:pt idx="14686">
                  <c:v>20.426691743586712</c:v>
                </c:pt>
                <c:pt idx="14687">
                  <c:v>29.296915149989253</c:v>
                </c:pt>
                <c:pt idx="14688">
                  <c:v>33.528723499239106</c:v>
                </c:pt>
                <c:pt idx="14689">
                  <c:v>250.15185823340263</c:v>
                </c:pt>
                <c:pt idx="14690">
                  <c:v>260.35526281054422</c:v>
                </c:pt>
                <c:pt idx="14691">
                  <c:v>32.611361717375324</c:v>
                </c:pt>
                <c:pt idx="14692">
                  <c:v>250.8008475088179</c:v>
                </c:pt>
                <c:pt idx="14693">
                  <c:v>30.109097392555078</c:v>
                </c:pt>
                <c:pt idx="14694">
                  <c:v>277.09976242553239</c:v>
                </c:pt>
                <c:pt idx="14695">
                  <c:v>44.002208319313922</c:v>
                </c:pt>
                <c:pt idx="14696">
                  <c:v>28.394995329577153</c:v>
                </c:pt>
                <c:pt idx="14697">
                  <c:v>34.64322159210262</c:v>
                </c:pt>
                <c:pt idx="14698">
                  <c:v>263.9880884362301</c:v>
                </c:pt>
                <c:pt idx="14699">
                  <c:v>23.886044268938178</c:v>
                </c:pt>
                <c:pt idx="14700">
                  <c:v>19.31809744125821</c:v>
                </c:pt>
                <c:pt idx="14701">
                  <c:v>253.92899632259409</c:v>
                </c:pt>
                <c:pt idx="14702">
                  <c:v>34.871984095909056</c:v>
                </c:pt>
                <c:pt idx="14703">
                  <c:v>35.672819170467832</c:v>
                </c:pt>
                <c:pt idx="14704">
                  <c:v>259.09331417454553</c:v>
                </c:pt>
                <c:pt idx="14705">
                  <c:v>2.7955041897036637</c:v>
                </c:pt>
                <c:pt idx="14706">
                  <c:v>55.447696421347018</c:v>
                </c:pt>
                <c:pt idx="14707">
                  <c:v>15.342005631095065</c:v>
                </c:pt>
                <c:pt idx="14708">
                  <c:v>17.000810757503878</c:v>
                </c:pt>
                <c:pt idx="14709">
                  <c:v>32.210637018351647</c:v>
                </c:pt>
                <c:pt idx="14710">
                  <c:v>27.473369487917918</c:v>
                </c:pt>
                <c:pt idx="14711">
                  <c:v>49.154731070678928</c:v>
                </c:pt>
                <c:pt idx="14712">
                  <c:v>26.742709594019786</c:v>
                </c:pt>
                <c:pt idx="14713">
                  <c:v>38.641792820315032</c:v>
                </c:pt>
                <c:pt idx="14714">
                  <c:v>18.493445041122094</c:v>
                </c:pt>
                <c:pt idx="14715">
                  <c:v>275.79260268469352</c:v>
                </c:pt>
                <c:pt idx="14716">
                  <c:v>36.342335184812725</c:v>
                </c:pt>
                <c:pt idx="14717">
                  <c:v>36.906348896614091</c:v>
                </c:pt>
                <c:pt idx="14718">
                  <c:v>29.011828256469755</c:v>
                </c:pt>
                <c:pt idx="14719">
                  <c:v>0.97928474502369056</c:v>
                </c:pt>
                <c:pt idx="14720">
                  <c:v>45.04064662523848</c:v>
                </c:pt>
                <c:pt idx="14721">
                  <c:v>26.543596409084994</c:v>
                </c:pt>
                <c:pt idx="14722">
                  <c:v>11.963896129255183</c:v>
                </c:pt>
                <c:pt idx="14723">
                  <c:v>29.92335482876253</c:v>
                </c:pt>
                <c:pt idx="14724">
                  <c:v>266.4613420982194</c:v>
                </c:pt>
                <c:pt idx="14725">
                  <c:v>44.624212309114895</c:v>
                </c:pt>
                <c:pt idx="14726">
                  <c:v>32.152882613786957</c:v>
                </c:pt>
                <c:pt idx="14727">
                  <c:v>21.285111420819568</c:v>
                </c:pt>
                <c:pt idx="14728">
                  <c:v>3.1399494355065372</c:v>
                </c:pt>
                <c:pt idx="14729">
                  <c:v>252.35768571831042</c:v>
                </c:pt>
                <c:pt idx="14730">
                  <c:v>153.59428002454436</c:v>
                </c:pt>
                <c:pt idx="14731">
                  <c:v>151.3455176653201</c:v>
                </c:pt>
                <c:pt idx="14732">
                  <c:v>257.10525244086062</c:v>
                </c:pt>
                <c:pt idx="14733">
                  <c:v>15.135878979904307</c:v>
                </c:pt>
                <c:pt idx="14734">
                  <c:v>145.03973589844813</c:v>
                </c:pt>
                <c:pt idx="14735">
                  <c:v>268.78052035399264</c:v>
                </c:pt>
                <c:pt idx="14736">
                  <c:v>35.602111144157433</c:v>
                </c:pt>
                <c:pt idx="14737">
                  <c:v>50.509873850412077</c:v>
                </c:pt>
                <c:pt idx="14738">
                  <c:v>40.686514961145321</c:v>
                </c:pt>
                <c:pt idx="14739">
                  <c:v>31.028076327090552</c:v>
                </c:pt>
                <c:pt idx="14740">
                  <c:v>26.880789631937397</c:v>
                </c:pt>
                <c:pt idx="14741">
                  <c:v>40.033675069172531</c:v>
                </c:pt>
                <c:pt idx="14742">
                  <c:v>258.10896450011552</c:v>
                </c:pt>
                <c:pt idx="14743">
                  <c:v>37.089587460957524</c:v>
                </c:pt>
                <c:pt idx="14744">
                  <c:v>19.971978214660613</c:v>
                </c:pt>
                <c:pt idx="14745">
                  <c:v>38.484266768868949</c:v>
                </c:pt>
                <c:pt idx="14746">
                  <c:v>42.48605743785469</c:v>
                </c:pt>
                <c:pt idx="14747">
                  <c:v>259.28265408559088</c:v>
                </c:pt>
                <c:pt idx="14748">
                  <c:v>18.998048799133674</c:v>
                </c:pt>
                <c:pt idx="14749">
                  <c:v>31.314171005979123</c:v>
                </c:pt>
                <c:pt idx="14750">
                  <c:v>1.8861478937405316</c:v>
                </c:pt>
                <c:pt idx="14751">
                  <c:v>41.3715121805999</c:v>
                </c:pt>
                <c:pt idx="14752">
                  <c:v>30.023104486938639</c:v>
                </c:pt>
                <c:pt idx="14753">
                  <c:v>59.77059745404037</c:v>
                </c:pt>
                <c:pt idx="14754">
                  <c:v>144.39531346281584</c:v>
                </c:pt>
                <c:pt idx="14755">
                  <c:v>32.555909346779593</c:v>
                </c:pt>
                <c:pt idx="14756">
                  <c:v>28.606696160064658</c:v>
                </c:pt>
                <c:pt idx="14757">
                  <c:v>242.84778273317238</c:v>
                </c:pt>
                <c:pt idx="14758">
                  <c:v>282.89663627615801</c:v>
                </c:pt>
                <c:pt idx="14759">
                  <c:v>262.18574154929837</c:v>
                </c:pt>
                <c:pt idx="14760">
                  <c:v>23.552084323810298</c:v>
                </c:pt>
                <c:pt idx="14761">
                  <c:v>13.103504889110823</c:v>
                </c:pt>
                <c:pt idx="14762">
                  <c:v>258.39046911792548</c:v>
                </c:pt>
                <c:pt idx="14763">
                  <c:v>41.007084239332478</c:v>
                </c:pt>
                <c:pt idx="14764">
                  <c:v>25.257709451688566</c:v>
                </c:pt>
                <c:pt idx="14765">
                  <c:v>32.091343017832941</c:v>
                </c:pt>
                <c:pt idx="14766">
                  <c:v>257.51627501738557</c:v>
                </c:pt>
                <c:pt idx="14767">
                  <c:v>16.785168264878859</c:v>
                </c:pt>
                <c:pt idx="14768">
                  <c:v>31.019810298071356</c:v>
                </c:pt>
                <c:pt idx="14769">
                  <c:v>47.940143840522268</c:v>
                </c:pt>
                <c:pt idx="14770">
                  <c:v>20.166027422142065</c:v>
                </c:pt>
                <c:pt idx="14771">
                  <c:v>31.018906629884814</c:v>
                </c:pt>
                <c:pt idx="14772">
                  <c:v>35.194900381154255</c:v>
                </c:pt>
                <c:pt idx="14773">
                  <c:v>15.169363865315624</c:v>
                </c:pt>
                <c:pt idx="14774">
                  <c:v>282.03623034894503</c:v>
                </c:pt>
                <c:pt idx="14775">
                  <c:v>268.86534613795095</c:v>
                </c:pt>
                <c:pt idx="14776">
                  <c:v>23.832997766815922</c:v>
                </c:pt>
                <c:pt idx="14777">
                  <c:v>268.38257584611193</c:v>
                </c:pt>
                <c:pt idx="14778">
                  <c:v>34.043861257166505</c:v>
                </c:pt>
                <c:pt idx="14779">
                  <c:v>257.62000968665694</c:v>
                </c:pt>
                <c:pt idx="14780">
                  <c:v>5.7262430425045423</c:v>
                </c:pt>
                <c:pt idx="14781">
                  <c:v>272.867359769703</c:v>
                </c:pt>
                <c:pt idx="14782">
                  <c:v>44.576689089639899</c:v>
                </c:pt>
                <c:pt idx="14783">
                  <c:v>34.8350880784201</c:v>
                </c:pt>
                <c:pt idx="14784">
                  <c:v>250.83024356375068</c:v>
                </c:pt>
                <c:pt idx="14785">
                  <c:v>34.996980832473341</c:v>
                </c:pt>
                <c:pt idx="14786">
                  <c:v>257.61772826280981</c:v>
                </c:pt>
                <c:pt idx="14787">
                  <c:v>43.391407552072025</c:v>
                </c:pt>
                <c:pt idx="14788">
                  <c:v>11.272574852977371</c:v>
                </c:pt>
                <c:pt idx="14789">
                  <c:v>265.3014065584083</c:v>
                </c:pt>
                <c:pt idx="14790">
                  <c:v>41.396823063536601</c:v>
                </c:pt>
                <c:pt idx="14791">
                  <c:v>35.11165083717178</c:v>
                </c:pt>
                <c:pt idx="14792">
                  <c:v>16.206547913775289</c:v>
                </c:pt>
                <c:pt idx="14793">
                  <c:v>10.459729125657926</c:v>
                </c:pt>
                <c:pt idx="14794">
                  <c:v>237.49054842224558</c:v>
                </c:pt>
                <c:pt idx="14795">
                  <c:v>257.68151310598228</c:v>
                </c:pt>
                <c:pt idx="14796">
                  <c:v>41.36918253795973</c:v>
                </c:pt>
                <c:pt idx="14797">
                  <c:v>-10.206553958462045</c:v>
                </c:pt>
                <c:pt idx="14798">
                  <c:v>43.769784537993658</c:v>
                </c:pt>
                <c:pt idx="14799">
                  <c:v>24.80804924232562</c:v>
                </c:pt>
                <c:pt idx="14800">
                  <c:v>160.40268355078416</c:v>
                </c:pt>
                <c:pt idx="14801">
                  <c:v>28.140981169296204</c:v>
                </c:pt>
                <c:pt idx="14802">
                  <c:v>25.462715304786258</c:v>
                </c:pt>
                <c:pt idx="14803">
                  <c:v>16.52022526039622</c:v>
                </c:pt>
                <c:pt idx="14804">
                  <c:v>253.68724125406166</c:v>
                </c:pt>
                <c:pt idx="14805">
                  <c:v>254.17831254239451</c:v>
                </c:pt>
                <c:pt idx="14806">
                  <c:v>23.757390340537906</c:v>
                </c:pt>
                <c:pt idx="14807">
                  <c:v>259.73621707999808</c:v>
                </c:pt>
                <c:pt idx="14808">
                  <c:v>31.110935670124654</c:v>
                </c:pt>
                <c:pt idx="14809">
                  <c:v>44.571347011726679</c:v>
                </c:pt>
                <c:pt idx="14810">
                  <c:v>23.613759987150569</c:v>
                </c:pt>
                <c:pt idx="14811">
                  <c:v>12.459933023707428</c:v>
                </c:pt>
                <c:pt idx="14812">
                  <c:v>14.308016273029349</c:v>
                </c:pt>
                <c:pt idx="14813">
                  <c:v>28.960475506734671</c:v>
                </c:pt>
                <c:pt idx="14814">
                  <c:v>43.616942399772753</c:v>
                </c:pt>
                <c:pt idx="14815">
                  <c:v>9.7449189766149331</c:v>
                </c:pt>
                <c:pt idx="14816">
                  <c:v>14.765680378936779</c:v>
                </c:pt>
                <c:pt idx="14817">
                  <c:v>253.48992819628404</c:v>
                </c:pt>
                <c:pt idx="14818">
                  <c:v>25.219011413228316</c:v>
                </c:pt>
                <c:pt idx="14819">
                  <c:v>29.169897002031998</c:v>
                </c:pt>
                <c:pt idx="14820">
                  <c:v>46.850745684040952</c:v>
                </c:pt>
                <c:pt idx="14821">
                  <c:v>266.55452294601724</c:v>
                </c:pt>
                <c:pt idx="14822">
                  <c:v>258.64764041196128</c:v>
                </c:pt>
                <c:pt idx="14823">
                  <c:v>34.561531485261639</c:v>
                </c:pt>
                <c:pt idx="14824">
                  <c:v>34.612176404256985</c:v>
                </c:pt>
                <c:pt idx="14825">
                  <c:v>22.157704471344978</c:v>
                </c:pt>
                <c:pt idx="14826">
                  <c:v>47.40911364207345</c:v>
                </c:pt>
                <c:pt idx="14827">
                  <c:v>245.21614272280638</c:v>
                </c:pt>
                <c:pt idx="14828">
                  <c:v>29.610599494804791</c:v>
                </c:pt>
                <c:pt idx="14829">
                  <c:v>266.99067907281278</c:v>
                </c:pt>
                <c:pt idx="14830">
                  <c:v>256.90350213606371</c:v>
                </c:pt>
                <c:pt idx="14831">
                  <c:v>267.67703249869754</c:v>
                </c:pt>
                <c:pt idx="14832">
                  <c:v>44.900286568474364</c:v>
                </c:pt>
                <c:pt idx="14833">
                  <c:v>52.149920645141172</c:v>
                </c:pt>
                <c:pt idx="14834">
                  <c:v>21.333833293369803</c:v>
                </c:pt>
                <c:pt idx="14835">
                  <c:v>262.03816265688835</c:v>
                </c:pt>
                <c:pt idx="14836">
                  <c:v>254.05817153163974</c:v>
                </c:pt>
                <c:pt idx="14837">
                  <c:v>31.09883196194858</c:v>
                </c:pt>
                <c:pt idx="14838">
                  <c:v>31.377255073741495</c:v>
                </c:pt>
                <c:pt idx="14839">
                  <c:v>257.65223358226632</c:v>
                </c:pt>
                <c:pt idx="14840">
                  <c:v>26.915255148584031</c:v>
                </c:pt>
                <c:pt idx="14841">
                  <c:v>43.475664365965883</c:v>
                </c:pt>
                <c:pt idx="14842">
                  <c:v>273.30188251507911</c:v>
                </c:pt>
                <c:pt idx="14843">
                  <c:v>25.807046880292368</c:v>
                </c:pt>
                <c:pt idx="14844">
                  <c:v>254.20271155480455</c:v>
                </c:pt>
                <c:pt idx="14845">
                  <c:v>23.286003200614015</c:v>
                </c:pt>
                <c:pt idx="14846">
                  <c:v>53.826337450458823</c:v>
                </c:pt>
                <c:pt idx="14847">
                  <c:v>32.201094649053204</c:v>
                </c:pt>
                <c:pt idx="14848">
                  <c:v>7.3893025984989791</c:v>
                </c:pt>
                <c:pt idx="14849">
                  <c:v>21.615026103733825</c:v>
                </c:pt>
                <c:pt idx="14850">
                  <c:v>256.86285022170614</c:v>
                </c:pt>
                <c:pt idx="14851">
                  <c:v>45.555789495242195</c:v>
                </c:pt>
                <c:pt idx="14852">
                  <c:v>269.25906824779474</c:v>
                </c:pt>
                <c:pt idx="14853">
                  <c:v>30.596356716393267</c:v>
                </c:pt>
                <c:pt idx="14854">
                  <c:v>26.381779944702153</c:v>
                </c:pt>
                <c:pt idx="14855">
                  <c:v>54.05235093782477</c:v>
                </c:pt>
                <c:pt idx="14856">
                  <c:v>22.172610961454858</c:v>
                </c:pt>
                <c:pt idx="14857">
                  <c:v>27.573622013724837</c:v>
                </c:pt>
                <c:pt idx="14858">
                  <c:v>20.362596977066485</c:v>
                </c:pt>
                <c:pt idx="14859">
                  <c:v>258.08566193298452</c:v>
                </c:pt>
                <c:pt idx="14860">
                  <c:v>35.897019682575923</c:v>
                </c:pt>
                <c:pt idx="14861">
                  <c:v>247.67148603921279</c:v>
                </c:pt>
                <c:pt idx="14862">
                  <c:v>250.52330567801923</c:v>
                </c:pt>
                <c:pt idx="14863">
                  <c:v>266.74133900804594</c:v>
                </c:pt>
                <c:pt idx="14864">
                  <c:v>254.42840491431124</c:v>
                </c:pt>
                <c:pt idx="14865">
                  <c:v>158.52576058789882</c:v>
                </c:pt>
                <c:pt idx="14866">
                  <c:v>151.91990200509403</c:v>
                </c:pt>
                <c:pt idx="14867">
                  <c:v>39.660464927303295</c:v>
                </c:pt>
                <c:pt idx="14868">
                  <c:v>51.745644837871097</c:v>
                </c:pt>
                <c:pt idx="14869">
                  <c:v>39.488876687803113</c:v>
                </c:pt>
                <c:pt idx="14870">
                  <c:v>148.10327182170934</c:v>
                </c:pt>
                <c:pt idx="14871">
                  <c:v>40.469181579399638</c:v>
                </c:pt>
                <c:pt idx="14872">
                  <c:v>244.4617244801824</c:v>
                </c:pt>
                <c:pt idx="14873">
                  <c:v>31.130628026803638</c:v>
                </c:pt>
                <c:pt idx="14874">
                  <c:v>19.590324616315971</c:v>
                </c:pt>
                <c:pt idx="14875">
                  <c:v>23.002740880784216</c:v>
                </c:pt>
                <c:pt idx="14876">
                  <c:v>34.056781121419355</c:v>
                </c:pt>
                <c:pt idx="14877">
                  <c:v>44.307370921877116</c:v>
                </c:pt>
                <c:pt idx="14878">
                  <c:v>142.2452432225455</c:v>
                </c:pt>
                <c:pt idx="14879">
                  <c:v>252.00500336923088</c:v>
                </c:pt>
                <c:pt idx="14880">
                  <c:v>250.61859108638748</c:v>
                </c:pt>
                <c:pt idx="14881">
                  <c:v>23.496462104798898</c:v>
                </c:pt>
                <c:pt idx="14882">
                  <c:v>150.70982893615641</c:v>
                </c:pt>
                <c:pt idx="14883">
                  <c:v>44.28463557804934</c:v>
                </c:pt>
                <c:pt idx="14884">
                  <c:v>141.66420993415562</c:v>
                </c:pt>
                <c:pt idx="14885">
                  <c:v>37.663223773528365</c:v>
                </c:pt>
                <c:pt idx="14886">
                  <c:v>30.510519893209235</c:v>
                </c:pt>
                <c:pt idx="14887">
                  <c:v>16.538249088497537</c:v>
                </c:pt>
                <c:pt idx="14888">
                  <c:v>50.872101675550986</c:v>
                </c:pt>
                <c:pt idx="14889">
                  <c:v>54.759053026727102</c:v>
                </c:pt>
                <c:pt idx="14890">
                  <c:v>50.107200135385725</c:v>
                </c:pt>
                <c:pt idx="14891">
                  <c:v>247.61984722643021</c:v>
                </c:pt>
                <c:pt idx="14892">
                  <c:v>239.94524383969622</c:v>
                </c:pt>
                <c:pt idx="14893">
                  <c:v>23.168467565373977</c:v>
                </c:pt>
                <c:pt idx="14894">
                  <c:v>48.093334192225171</c:v>
                </c:pt>
                <c:pt idx="14895">
                  <c:v>244.75733047926045</c:v>
                </c:pt>
                <c:pt idx="14896">
                  <c:v>16.886511619847539</c:v>
                </c:pt>
                <c:pt idx="14897">
                  <c:v>266.63421353300708</c:v>
                </c:pt>
                <c:pt idx="14898">
                  <c:v>262.17919240755128</c:v>
                </c:pt>
                <c:pt idx="14899">
                  <c:v>250.36496410285417</c:v>
                </c:pt>
                <c:pt idx="14900">
                  <c:v>265.50164383002198</c:v>
                </c:pt>
                <c:pt idx="14901">
                  <c:v>157.99021122019394</c:v>
                </c:pt>
                <c:pt idx="14902">
                  <c:v>244.86412973976766</c:v>
                </c:pt>
                <c:pt idx="14903">
                  <c:v>252.66533149788535</c:v>
                </c:pt>
                <c:pt idx="14904">
                  <c:v>252.67013256332316</c:v>
                </c:pt>
                <c:pt idx="14905">
                  <c:v>251.86005322537767</c:v>
                </c:pt>
                <c:pt idx="14906">
                  <c:v>262.87201823054573</c:v>
                </c:pt>
                <c:pt idx="14907">
                  <c:v>262.25042776125383</c:v>
                </c:pt>
                <c:pt idx="14908">
                  <c:v>234.14099217927668</c:v>
                </c:pt>
                <c:pt idx="14909">
                  <c:v>23.100473599443344</c:v>
                </c:pt>
                <c:pt idx="14910">
                  <c:v>255.34170964447148</c:v>
                </c:pt>
                <c:pt idx="14911">
                  <c:v>250.17027486897314</c:v>
                </c:pt>
                <c:pt idx="14912">
                  <c:v>31.76251767808396</c:v>
                </c:pt>
                <c:pt idx="14913">
                  <c:v>12.926363888858662</c:v>
                </c:pt>
                <c:pt idx="14914">
                  <c:v>43.964780371819216</c:v>
                </c:pt>
                <c:pt idx="14915">
                  <c:v>35.33632259660871</c:v>
                </c:pt>
                <c:pt idx="14916">
                  <c:v>42.277448842853069</c:v>
                </c:pt>
                <c:pt idx="14917">
                  <c:v>258.69468565912592</c:v>
                </c:pt>
                <c:pt idx="14918">
                  <c:v>149.78720178297132</c:v>
                </c:pt>
                <c:pt idx="14919">
                  <c:v>254.09437098590584</c:v>
                </c:pt>
                <c:pt idx="14920">
                  <c:v>8.2598462380888833</c:v>
                </c:pt>
                <c:pt idx="14921">
                  <c:v>266.81175725234698</c:v>
                </c:pt>
                <c:pt idx="14922">
                  <c:v>269.38970388581771</c:v>
                </c:pt>
                <c:pt idx="14923">
                  <c:v>3.6493191168761179</c:v>
                </c:pt>
                <c:pt idx="14924">
                  <c:v>23.777025111280437</c:v>
                </c:pt>
                <c:pt idx="14925">
                  <c:v>20.078314130799335</c:v>
                </c:pt>
                <c:pt idx="14926">
                  <c:v>261.65062831656752</c:v>
                </c:pt>
                <c:pt idx="14927">
                  <c:v>243.38640590905641</c:v>
                </c:pt>
                <c:pt idx="14928">
                  <c:v>47.753691649597378</c:v>
                </c:pt>
                <c:pt idx="14929">
                  <c:v>19.622252057674608</c:v>
                </c:pt>
                <c:pt idx="14930">
                  <c:v>23.15072345609704</c:v>
                </c:pt>
                <c:pt idx="14931">
                  <c:v>50.732388644703299</c:v>
                </c:pt>
                <c:pt idx="14932">
                  <c:v>260.47638335926928</c:v>
                </c:pt>
                <c:pt idx="14933">
                  <c:v>141.69316640967318</c:v>
                </c:pt>
                <c:pt idx="14934">
                  <c:v>58.081344270527829</c:v>
                </c:pt>
                <c:pt idx="14935">
                  <c:v>150.01876462478143</c:v>
                </c:pt>
                <c:pt idx="14936">
                  <c:v>11.944107888091931</c:v>
                </c:pt>
                <c:pt idx="14937">
                  <c:v>44.548921489065776</c:v>
                </c:pt>
                <c:pt idx="14938">
                  <c:v>166.12909691591608</c:v>
                </c:pt>
                <c:pt idx="14939">
                  <c:v>8.9522162800455156</c:v>
                </c:pt>
                <c:pt idx="14940">
                  <c:v>35.54924063780112</c:v>
                </c:pt>
                <c:pt idx="14941">
                  <c:v>16.121858974226818</c:v>
                </c:pt>
                <c:pt idx="14942">
                  <c:v>26.436972879188264</c:v>
                </c:pt>
                <c:pt idx="14943">
                  <c:v>64.814978652668401</c:v>
                </c:pt>
                <c:pt idx="14944">
                  <c:v>30.837155058521571</c:v>
                </c:pt>
                <c:pt idx="14945">
                  <c:v>33.577602575775117</c:v>
                </c:pt>
                <c:pt idx="14946">
                  <c:v>18.286791655967278</c:v>
                </c:pt>
                <c:pt idx="14947">
                  <c:v>249.38892348670811</c:v>
                </c:pt>
                <c:pt idx="14948">
                  <c:v>46.866599809644413</c:v>
                </c:pt>
                <c:pt idx="14949">
                  <c:v>261.60879601747439</c:v>
                </c:pt>
                <c:pt idx="14950">
                  <c:v>31.254326201820845</c:v>
                </c:pt>
                <c:pt idx="14951">
                  <c:v>257.45302955524841</c:v>
                </c:pt>
                <c:pt idx="14952">
                  <c:v>251.00478779361751</c:v>
                </c:pt>
                <c:pt idx="14953">
                  <c:v>248.31861677139506</c:v>
                </c:pt>
                <c:pt idx="14954">
                  <c:v>29.474947262531909</c:v>
                </c:pt>
                <c:pt idx="14955">
                  <c:v>34.380153042933266</c:v>
                </c:pt>
                <c:pt idx="14956">
                  <c:v>22.412754030346782</c:v>
                </c:pt>
                <c:pt idx="14957">
                  <c:v>29.786433245368436</c:v>
                </c:pt>
                <c:pt idx="14958">
                  <c:v>17.328092924765038</c:v>
                </c:pt>
                <c:pt idx="14959">
                  <c:v>14.539535108660607</c:v>
                </c:pt>
                <c:pt idx="14960">
                  <c:v>22.950316037443653</c:v>
                </c:pt>
                <c:pt idx="14961">
                  <c:v>19.311977500319482</c:v>
                </c:pt>
                <c:pt idx="14962">
                  <c:v>36.994199167914736</c:v>
                </c:pt>
                <c:pt idx="14963">
                  <c:v>63.789825862185751</c:v>
                </c:pt>
                <c:pt idx="14964">
                  <c:v>41.575107152734475</c:v>
                </c:pt>
                <c:pt idx="14965">
                  <c:v>44.967933543605902</c:v>
                </c:pt>
                <c:pt idx="14966">
                  <c:v>260.6506264866926</c:v>
                </c:pt>
                <c:pt idx="14967">
                  <c:v>252.34630835832789</c:v>
                </c:pt>
                <c:pt idx="14968">
                  <c:v>256.27912590768864</c:v>
                </c:pt>
                <c:pt idx="14969">
                  <c:v>261.05922465860971</c:v>
                </c:pt>
                <c:pt idx="14970">
                  <c:v>23.850068146670257</c:v>
                </c:pt>
                <c:pt idx="14971">
                  <c:v>233.0165031042423</c:v>
                </c:pt>
                <c:pt idx="14972">
                  <c:v>263.78033120038975</c:v>
                </c:pt>
                <c:pt idx="14973">
                  <c:v>257.32717736659407</c:v>
                </c:pt>
                <c:pt idx="14974">
                  <c:v>257.24842865080387</c:v>
                </c:pt>
                <c:pt idx="14975">
                  <c:v>265.7977264460493</c:v>
                </c:pt>
                <c:pt idx="14976">
                  <c:v>255.90615704615402</c:v>
                </c:pt>
                <c:pt idx="14977">
                  <c:v>34.233829103923185</c:v>
                </c:pt>
                <c:pt idx="14978">
                  <c:v>9.1906772107624484</c:v>
                </c:pt>
                <c:pt idx="14979">
                  <c:v>38.143114474979768</c:v>
                </c:pt>
                <c:pt idx="14980">
                  <c:v>23.386329398572986</c:v>
                </c:pt>
                <c:pt idx="14981">
                  <c:v>33.949950695006997</c:v>
                </c:pt>
                <c:pt idx="14982">
                  <c:v>22.65726873892535</c:v>
                </c:pt>
                <c:pt idx="14983">
                  <c:v>22.221218015362144</c:v>
                </c:pt>
                <c:pt idx="14984">
                  <c:v>24.317905095213337</c:v>
                </c:pt>
                <c:pt idx="14985">
                  <c:v>11.33253626995975</c:v>
                </c:pt>
                <c:pt idx="14986">
                  <c:v>19.882127656110775</c:v>
                </c:pt>
                <c:pt idx="14987">
                  <c:v>263.89468103351993</c:v>
                </c:pt>
                <c:pt idx="14988">
                  <c:v>274.59527081641892</c:v>
                </c:pt>
                <c:pt idx="14989">
                  <c:v>258.00041623280708</c:v>
                </c:pt>
                <c:pt idx="14990">
                  <c:v>249.09582533741036</c:v>
                </c:pt>
                <c:pt idx="14991">
                  <c:v>140.7134512094043</c:v>
                </c:pt>
                <c:pt idx="14992">
                  <c:v>155.9515112284142</c:v>
                </c:pt>
                <c:pt idx="14993">
                  <c:v>259.05403891772039</c:v>
                </c:pt>
                <c:pt idx="14994">
                  <c:v>259.68597001825304</c:v>
                </c:pt>
                <c:pt idx="14995">
                  <c:v>255.37794743465386</c:v>
                </c:pt>
                <c:pt idx="14996">
                  <c:v>53.810743859226797</c:v>
                </c:pt>
                <c:pt idx="14997">
                  <c:v>37.284920751047686</c:v>
                </c:pt>
                <c:pt idx="14998">
                  <c:v>136.72879561511351</c:v>
                </c:pt>
                <c:pt idx="14999">
                  <c:v>148.40046606032249</c:v>
                </c:pt>
                <c:pt idx="15000">
                  <c:v>26.007035721140291</c:v>
                </c:pt>
                <c:pt idx="15001">
                  <c:v>29.842854291341794</c:v>
                </c:pt>
                <c:pt idx="15002">
                  <c:v>32.214275466259942</c:v>
                </c:pt>
                <c:pt idx="15003">
                  <c:v>17.025904681874405</c:v>
                </c:pt>
                <c:pt idx="15004">
                  <c:v>53.722988077588461</c:v>
                </c:pt>
                <c:pt idx="15005">
                  <c:v>17.073026851385034</c:v>
                </c:pt>
                <c:pt idx="15006">
                  <c:v>262.7018512713849</c:v>
                </c:pt>
                <c:pt idx="15007">
                  <c:v>32.033347419959121</c:v>
                </c:pt>
                <c:pt idx="15008">
                  <c:v>39.159817603648349</c:v>
                </c:pt>
                <c:pt idx="15009">
                  <c:v>20.225855389620243</c:v>
                </c:pt>
                <c:pt idx="15010">
                  <c:v>21.2235608344503</c:v>
                </c:pt>
                <c:pt idx="15011">
                  <c:v>45.652314290388738</c:v>
                </c:pt>
                <c:pt idx="15012">
                  <c:v>16.518897805664881</c:v>
                </c:pt>
                <c:pt idx="15013">
                  <c:v>19.001145663429952</c:v>
                </c:pt>
                <c:pt idx="15014">
                  <c:v>22.359036842420469</c:v>
                </c:pt>
                <c:pt idx="15015">
                  <c:v>52.339615578324327</c:v>
                </c:pt>
                <c:pt idx="15016">
                  <c:v>24.042276211536112</c:v>
                </c:pt>
                <c:pt idx="15017">
                  <c:v>19.069860618598732</c:v>
                </c:pt>
                <c:pt idx="15018">
                  <c:v>242.97737572570483</c:v>
                </c:pt>
                <c:pt idx="15019">
                  <c:v>260.28045620007163</c:v>
                </c:pt>
                <c:pt idx="15020">
                  <c:v>11.429847083901516</c:v>
                </c:pt>
                <c:pt idx="15021">
                  <c:v>41.89191317941264</c:v>
                </c:pt>
                <c:pt idx="15022">
                  <c:v>270.77891688917373</c:v>
                </c:pt>
                <c:pt idx="15023">
                  <c:v>39.676318201847913</c:v>
                </c:pt>
                <c:pt idx="15024">
                  <c:v>250.43051781131769</c:v>
                </c:pt>
                <c:pt idx="15025">
                  <c:v>41.805081478958449</c:v>
                </c:pt>
                <c:pt idx="15026">
                  <c:v>55.210818126578801</c:v>
                </c:pt>
                <c:pt idx="15027">
                  <c:v>252.68053635398064</c:v>
                </c:pt>
                <c:pt idx="15028">
                  <c:v>63.541093064242546</c:v>
                </c:pt>
                <c:pt idx="15029">
                  <c:v>152.86295835010469</c:v>
                </c:pt>
                <c:pt idx="15030">
                  <c:v>32.522954734187906</c:v>
                </c:pt>
                <c:pt idx="15031">
                  <c:v>256.20738509819478</c:v>
                </c:pt>
                <c:pt idx="15032">
                  <c:v>32.802129878025305</c:v>
                </c:pt>
                <c:pt idx="15033">
                  <c:v>27.140392450363564</c:v>
                </c:pt>
                <c:pt idx="15034">
                  <c:v>36.60552778878742</c:v>
                </c:pt>
                <c:pt idx="15035">
                  <c:v>21.47216018799126</c:v>
                </c:pt>
                <c:pt idx="15036">
                  <c:v>15.295889143966356</c:v>
                </c:pt>
                <c:pt idx="15037">
                  <c:v>25.767578693775668</c:v>
                </c:pt>
                <c:pt idx="15038">
                  <c:v>32.523448269450874</c:v>
                </c:pt>
                <c:pt idx="15039">
                  <c:v>23.362293056082272</c:v>
                </c:pt>
                <c:pt idx="15040">
                  <c:v>245.80556831546852</c:v>
                </c:pt>
                <c:pt idx="15041">
                  <c:v>39.149851288911748</c:v>
                </c:pt>
                <c:pt idx="15042">
                  <c:v>35.383124906363292</c:v>
                </c:pt>
                <c:pt idx="15043">
                  <c:v>163.1779750526521</c:v>
                </c:pt>
                <c:pt idx="15044">
                  <c:v>26.497096554429579</c:v>
                </c:pt>
                <c:pt idx="15045">
                  <c:v>36.981854964535444</c:v>
                </c:pt>
                <c:pt idx="15046">
                  <c:v>23.964523569898482</c:v>
                </c:pt>
                <c:pt idx="15047">
                  <c:v>19.959879814187367</c:v>
                </c:pt>
                <c:pt idx="15048">
                  <c:v>49.13283565662347</c:v>
                </c:pt>
                <c:pt idx="15049">
                  <c:v>35.500638158870018</c:v>
                </c:pt>
                <c:pt idx="15050">
                  <c:v>21.620965212302494</c:v>
                </c:pt>
                <c:pt idx="15051">
                  <c:v>28.287631901486016</c:v>
                </c:pt>
                <c:pt idx="15052">
                  <c:v>8.1748172594390702</c:v>
                </c:pt>
                <c:pt idx="15053">
                  <c:v>28.297024450351671</c:v>
                </c:pt>
                <c:pt idx="15054">
                  <c:v>22.179956914588487</c:v>
                </c:pt>
                <c:pt idx="15055">
                  <c:v>42.329265449667545</c:v>
                </c:pt>
                <c:pt idx="15056">
                  <c:v>248.91579268386909</c:v>
                </c:pt>
                <c:pt idx="15057">
                  <c:v>246.95113361865566</c:v>
                </c:pt>
                <c:pt idx="15058">
                  <c:v>53.38050485362745</c:v>
                </c:pt>
                <c:pt idx="15059">
                  <c:v>266.19102114727065</c:v>
                </c:pt>
                <c:pt idx="15060">
                  <c:v>241.81975772980016</c:v>
                </c:pt>
                <c:pt idx="15061">
                  <c:v>38.018152545602518</c:v>
                </c:pt>
                <c:pt idx="15062">
                  <c:v>41.454908856416417</c:v>
                </c:pt>
                <c:pt idx="15063">
                  <c:v>11.359247575641229</c:v>
                </c:pt>
                <c:pt idx="15064">
                  <c:v>28.553562145794039</c:v>
                </c:pt>
                <c:pt idx="15065">
                  <c:v>35.498850422833002</c:v>
                </c:pt>
                <c:pt idx="15066">
                  <c:v>48.283415969443922</c:v>
                </c:pt>
                <c:pt idx="15067">
                  <c:v>16.280910093607091</c:v>
                </c:pt>
                <c:pt idx="15068">
                  <c:v>24.935018049726949</c:v>
                </c:pt>
                <c:pt idx="15069">
                  <c:v>43.916321770190706</c:v>
                </c:pt>
                <c:pt idx="15070">
                  <c:v>27.370061844675753</c:v>
                </c:pt>
                <c:pt idx="15071">
                  <c:v>40.173568014155791</c:v>
                </c:pt>
                <c:pt idx="15072">
                  <c:v>46.423404652266704</c:v>
                </c:pt>
                <c:pt idx="15073">
                  <c:v>279.38828719294895</c:v>
                </c:pt>
                <c:pt idx="15074">
                  <c:v>26.044174883441308</c:v>
                </c:pt>
                <c:pt idx="15075">
                  <c:v>47.358277587018101</c:v>
                </c:pt>
                <c:pt idx="15076">
                  <c:v>26.519188177725447</c:v>
                </c:pt>
                <c:pt idx="15077">
                  <c:v>253.7776327691719</c:v>
                </c:pt>
                <c:pt idx="15078">
                  <c:v>16.354283001521189</c:v>
                </c:pt>
                <c:pt idx="15079">
                  <c:v>7.8178487565152217</c:v>
                </c:pt>
                <c:pt idx="15080">
                  <c:v>37.953215491997796</c:v>
                </c:pt>
                <c:pt idx="15081">
                  <c:v>29.819779278103574</c:v>
                </c:pt>
                <c:pt idx="15082">
                  <c:v>33.531756843324203</c:v>
                </c:pt>
                <c:pt idx="15083">
                  <c:v>35.679201461893747</c:v>
                </c:pt>
                <c:pt idx="15084">
                  <c:v>57.977151663330531</c:v>
                </c:pt>
                <c:pt idx="15085">
                  <c:v>35.470377325111734</c:v>
                </c:pt>
                <c:pt idx="15086">
                  <c:v>52.961073740264716</c:v>
                </c:pt>
                <c:pt idx="15087">
                  <c:v>47.149082567627083</c:v>
                </c:pt>
                <c:pt idx="15088">
                  <c:v>13.727934651155998</c:v>
                </c:pt>
                <c:pt idx="15089">
                  <c:v>138.67467210269149</c:v>
                </c:pt>
                <c:pt idx="15090">
                  <c:v>40.371030320067241</c:v>
                </c:pt>
                <c:pt idx="15091">
                  <c:v>145.02185379947531</c:v>
                </c:pt>
                <c:pt idx="15092">
                  <c:v>150.07507712121688</c:v>
                </c:pt>
                <c:pt idx="15093">
                  <c:v>19.905895079102642</c:v>
                </c:pt>
                <c:pt idx="15094">
                  <c:v>38.036526341932849</c:v>
                </c:pt>
                <c:pt idx="15095">
                  <c:v>40.4979158325188</c:v>
                </c:pt>
                <c:pt idx="15096">
                  <c:v>174.23700938282744</c:v>
                </c:pt>
                <c:pt idx="15097">
                  <c:v>32.487432559575851</c:v>
                </c:pt>
                <c:pt idx="15098">
                  <c:v>150.50667501568643</c:v>
                </c:pt>
                <c:pt idx="15099">
                  <c:v>7.4511600863733491</c:v>
                </c:pt>
                <c:pt idx="15100">
                  <c:v>17.807479366947216</c:v>
                </c:pt>
                <c:pt idx="15101">
                  <c:v>279.21945919330886</c:v>
                </c:pt>
                <c:pt idx="15102">
                  <c:v>18.991135984019678</c:v>
                </c:pt>
                <c:pt idx="15103">
                  <c:v>29.902541074008688</c:v>
                </c:pt>
                <c:pt idx="15104">
                  <c:v>20.54674197245652</c:v>
                </c:pt>
                <c:pt idx="15105">
                  <c:v>35.449047769144443</c:v>
                </c:pt>
                <c:pt idx="15106">
                  <c:v>41.384947382337252</c:v>
                </c:pt>
                <c:pt idx="15107">
                  <c:v>156.26757084111355</c:v>
                </c:pt>
                <c:pt idx="15108">
                  <c:v>48.890672920237314</c:v>
                </c:pt>
                <c:pt idx="15109">
                  <c:v>28.157858190765772</c:v>
                </c:pt>
                <c:pt idx="15110">
                  <c:v>20.23338462298684</c:v>
                </c:pt>
                <c:pt idx="15111">
                  <c:v>149.57317252916178</c:v>
                </c:pt>
                <c:pt idx="15112">
                  <c:v>264.7775925896982</c:v>
                </c:pt>
                <c:pt idx="15113">
                  <c:v>32.546608041178715</c:v>
                </c:pt>
                <c:pt idx="15114">
                  <c:v>14.84678180235915</c:v>
                </c:pt>
                <c:pt idx="15115">
                  <c:v>43.508183783895127</c:v>
                </c:pt>
                <c:pt idx="15116">
                  <c:v>34.339833480484089</c:v>
                </c:pt>
                <c:pt idx="15117">
                  <c:v>262.008990800113</c:v>
                </c:pt>
                <c:pt idx="15118">
                  <c:v>15.81437324975184</c:v>
                </c:pt>
                <c:pt idx="15119">
                  <c:v>55.66952019256042</c:v>
                </c:pt>
                <c:pt idx="15120">
                  <c:v>21.649204270202755</c:v>
                </c:pt>
                <c:pt idx="15121">
                  <c:v>52.295644974891545</c:v>
                </c:pt>
                <c:pt idx="15122">
                  <c:v>55.977584734549197</c:v>
                </c:pt>
                <c:pt idx="15123">
                  <c:v>256.23689783739997</c:v>
                </c:pt>
                <c:pt idx="15124">
                  <c:v>18.282477093256389</c:v>
                </c:pt>
                <c:pt idx="15125">
                  <c:v>24.678884298521375</c:v>
                </c:pt>
                <c:pt idx="15126">
                  <c:v>23.516836034969938</c:v>
                </c:pt>
                <c:pt idx="15127">
                  <c:v>244.77992121256651</c:v>
                </c:pt>
                <c:pt idx="15128">
                  <c:v>50.674577272021793</c:v>
                </c:pt>
                <c:pt idx="15129">
                  <c:v>27.914296696311517</c:v>
                </c:pt>
                <c:pt idx="15130">
                  <c:v>28.830350256596994</c:v>
                </c:pt>
                <c:pt idx="15131">
                  <c:v>38.054409592285594</c:v>
                </c:pt>
                <c:pt idx="15132">
                  <c:v>28.416456789894752</c:v>
                </c:pt>
                <c:pt idx="15133">
                  <c:v>53.392317274339376</c:v>
                </c:pt>
                <c:pt idx="15134">
                  <c:v>35.542741279574038</c:v>
                </c:pt>
                <c:pt idx="15135">
                  <c:v>145.77121057518579</c:v>
                </c:pt>
                <c:pt idx="15136">
                  <c:v>26.823637702549792</c:v>
                </c:pt>
                <c:pt idx="15137">
                  <c:v>53.045869353185857</c:v>
                </c:pt>
                <c:pt idx="15138">
                  <c:v>34.912126909583051</c:v>
                </c:pt>
                <c:pt idx="15139">
                  <c:v>23.137290187396086</c:v>
                </c:pt>
                <c:pt idx="15140">
                  <c:v>32.703928612959615</c:v>
                </c:pt>
                <c:pt idx="15141">
                  <c:v>40.030233713880946</c:v>
                </c:pt>
                <c:pt idx="15142">
                  <c:v>43.219109117496288</c:v>
                </c:pt>
                <c:pt idx="15143">
                  <c:v>271.70968846210513</c:v>
                </c:pt>
                <c:pt idx="15144">
                  <c:v>43.782312164631243</c:v>
                </c:pt>
                <c:pt idx="15145">
                  <c:v>258.50102066828936</c:v>
                </c:pt>
                <c:pt idx="15146">
                  <c:v>25.900271203212281</c:v>
                </c:pt>
                <c:pt idx="15147">
                  <c:v>36.21988330029172</c:v>
                </c:pt>
                <c:pt idx="15148">
                  <c:v>261.16985455470314</c:v>
                </c:pt>
                <c:pt idx="15149">
                  <c:v>29.125030244107741</c:v>
                </c:pt>
                <c:pt idx="15150">
                  <c:v>257.89637009336064</c:v>
                </c:pt>
                <c:pt idx="15151">
                  <c:v>253.51790823531837</c:v>
                </c:pt>
                <c:pt idx="15152">
                  <c:v>37.781261650301225</c:v>
                </c:pt>
                <c:pt idx="15153">
                  <c:v>4.3258383931910416</c:v>
                </c:pt>
                <c:pt idx="15154">
                  <c:v>53.706506132078871</c:v>
                </c:pt>
                <c:pt idx="15155">
                  <c:v>25.63497727858865</c:v>
                </c:pt>
                <c:pt idx="15156">
                  <c:v>36.254917168006884</c:v>
                </c:pt>
                <c:pt idx="15157">
                  <c:v>17.669482317604174</c:v>
                </c:pt>
                <c:pt idx="15158">
                  <c:v>34.441153454126052</c:v>
                </c:pt>
                <c:pt idx="15159">
                  <c:v>45.791848261878606</c:v>
                </c:pt>
                <c:pt idx="15160">
                  <c:v>32.112786721236283</c:v>
                </c:pt>
                <c:pt idx="15161">
                  <c:v>36.065239923448729</c:v>
                </c:pt>
                <c:pt idx="15162">
                  <c:v>27.263617184676097</c:v>
                </c:pt>
                <c:pt idx="15163">
                  <c:v>61.145676690413922</c:v>
                </c:pt>
                <c:pt idx="15164">
                  <c:v>256.42501504020873</c:v>
                </c:pt>
                <c:pt idx="15165">
                  <c:v>256.40226707870505</c:v>
                </c:pt>
                <c:pt idx="15166">
                  <c:v>269.06332400157208</c:v>
                </c:pt>
                <c:pt idx="15167">
                  <c:v>270.6837242841907</c:v>
                </c:pt>
                <c:pt idx="15168">
                  <c:v>48.026734455446501</c:v>
                </c:pt>
                <c:pt idx="15169">
                  <c:v>21.444846525815883</c:v>
                </c:pt>
                <c:pt idx="15170">
                  <c:v>34.072267985101341</c:v>
                </c:pt>
                <c:pt idx="15171">
                  <c:v>40.721166355529959</c:v>
                </c:pt>
                <c:pt idx="15172">
                  <c:v>56.047552595606248</c:v>
                </c:pt>
                <c:pt idx="15173">
                  <c:v>25.08203238608499</c:v>
                </c:pt>
                <c:pt idx="15174">
                  <c:v>19.895667408249064</c:v>
                </c:pt>
                <c:pt idx="15175">
                  <c:v>275.29240042587946</c:v>
                </c:pt>
                <c:pt idx="15176">
                  <c:v>256.20649893243353</c:v>
                </c:pt>
                <c:pt idx="15177">
                  <c:v>19.638651040928547</c:v>
                </c:pt>
                <c:pt idx="15178">
                  <c:v>42.168780785716351</c:v>
                </c:pt>
                <c:pt idx="15179">
                  <c:v>59.997622187132492</c:v>
                </c:pt>
                <c:pt idx="15180">
                  <c:v>4.514637282640301</c:v>
                </c:pt>
                <c:pt idx="15181">
                  <c:v>-0.73124260028474808</c:v>
                </c:pt>
                <c:pt idx="15182">
                  <c:v>43.276901087754787</c:v>
                </c:pt>
                <c:pt idx="15183">
                  <c:v>6.6797699520336913</c:v>
                </c:pt>
                <c:pt idx="15184">
                  <c:v>21.728482274528993</c:v>
                </c:pt>
                <c:pt idx="15185">
                  <c:v>41.668387775102723</c:v>
                </c:pt>
                <c:pt idx="15186">
                  <c:v>261.73976591228859</c:v>
                </c:pt>
                <c:pt idx="15187">
                  <c:v>48.779303111189471</c:v>
                </c:pt>
                <c:pt idx="15188">
                  <c:v>41.417201235871943</c:v>
                </c:pt>
                <c:pt idx="15189">
                  <c:v>35.779437226506474</c:v>
                </c:pt>
                <c:pt idx="15190">
                  <c:v>24.11451668330313</c:v>
                </c:pt>
                <c:pt idx="15191">
                  <c:v>259.08972732448399</c:v>
                </c:pt>
                <c:pt idx="15192">
                  <c:v>23.374417211055757</c:v>
                </c:pt>
                <c:pt idx="15193">
                  <c:v>4.1365179434123966</c:v>
                </c:pt>
                <c:pt idx="15194">
                  <c:v>45.225432015249226</c:v>
                </c:pt>
                <c:pt idx="15195">
                  <c:v>42.134415586606288</c:v>
                </c:pt>
                <c:pt idx="15196">
                  <c:v>30.186638020928587</c:v>
                </c:pt>
                <c:pt idx="15197">
                  <c:v>16.77132925253273</c:v>
                </c:pt>
                <c:pt idx="15198">
                  <c:v>27.123681416847234</c:v>
                </c:pt>
                <c:pt idx="15199">
                  <c:v>34.586327185107699</c:v>
                </c:pt>
                <c:pt idx="15200">
                  <c:v>21.367465198904</c:v>
                </c:pt>
                <c:pt idx="15201">
                  <c:v>50.748514016336557</c:v>
                </c:pt>
                <c:pt idx="15202">
                  <c:v>261.97474800803013</c:v>
                </c:pt>
                <c:pt idx="15203">
                  <c:v>146.49920051850145</c:v>
                </c:pt>
                <c:pt idx="15204">
                  <c:v>11.857588130941318</c:v>
                </c:pt>
                <c:pt idx="15205">
                  <c:v>26.808761887779799</c:v>
                </c:pt>
                <c:pt idx="15206">
                  <c:v>28.776830478434896</c:v>
                </c:pt>
                <c:pt idx="15207">
                  <c:v>260.30795268951061</c:v>
                </c:pt>
                <c:pt idx="15208">
                  <c:v>256.91495449002468</c:v>
                </c:pt>
                <c:pt idx="15209">
                  <c:v>160.79835858068773</c:v>
                </c:pt>
                <c:pt idx="15210">
                  <c:v>36.522865505643267</c:v>
                </c:pt>
                <c:pt idx="15211">
                  <c:v>28.703550798498586</c:v>
                </c:pt>
                <c:pt idx="15212">
                  <c:v>40.31378115838416</c:v>
                </c:pt>
                <c:pt idx="15213">
                  <c:v>65.219795536211706</c:v>
                </c:pt>
                <c:pt idx="15214">
                  <c:v>47.014328132200504</c:v>
                </c:pt>
                <c:pt idx="15215">
                  <c:v>41.372250396796204</c:v>
                </c:pt>
                <c:pt idx="15216">
                  <c:v>53.34843092458209</c:v>
                </c:pt>
                <c:pt idx="15217">
                  <c:v>57.323217091798639</c:v>
                </c:pt>
                <c:pt idx="15218">
                  <c:v>40.855059540280187</c:v>
                </c:pt>
                <c:pt idx="15219">
                  <c:v>261.05322880213015</c:v>
                </c:pt>
                <c:pt idx="15220">
                  <c:v>40.441358022619518</c:v>
                </c:pt>
                <c:pt idx="15221">
                  <c:v>249.75592656560048</c:v>
                </c:pt>
                <c:pt idx="15222">
                  <c:v>25.754707062489906</c:v>
                </c:pt>
                <c:pt idx="15223">
                  <c:v>248.55540396722364</c:v>
                </c:pt>
                <c:pt idx="15224">
                  <c:v>30.435846943187208</c:v>
                </c:pt>
                <c:pt idx="15225">
                  <c:v>22.504968957132277</c:v>
                </c:pt>
                <c:pt idx="15226">
                  <c:v>253.83355705917577</c:v>
                </c:pt>
                <c:pt idx="15227">
                  <c:v>254.89790795219696</c:v>
                </c:pt>
                <c:pt idx="15228">
                  <c:v>259.36587880803233</c:v>
                </c:pt>
                <c:pt idx="15229">
                  <c:v>264.96286383879766</c:v>
                </c:pt>
                <c:pt idx="15230">
                  <c:v>252.27008558727721</c:v>
                </c:pt>
                <c:pt idx="15231">
                  <c:v>39.370191865025078</c:v>
                </c:pt>
                <c:pt idx="15232">
                  <c:v>32.628169972169935</c:v>
                </c:pt>
                <c:pt idx="15233">
                  <c:v>256.01603821592971</c:v>
                </c:pt>
                <c:pt idx="15234">
                  <c:v>55.677914785945042</c:v>
                </c:pt>
                <c:pt idx="15235">
                  <c:v>16.159691250617122</c:v>
                </c:pt>
                <c:pt idx="15236">
                  <c:v>23.487362814658898</c:v>
                </c:pt>
                <c:pt idx="15237">
                  <c:v>2.1359629417538386</c:v>
                </c:pt>
                <c:pt idx="15238">
                  <c:v>19.998655304462524</c:v>
                </c:pt>
                <c:pt idx="15239">
                  <c:v>13.498757018330284</c:v>
                </c:pt>
                <c:pt idx="15240">
                  <c:v>37.30425776060757</c:v>
                </c:pt>
                <c:pt idx="15241">
                  <c:v>36.850459957206716</c:v>
                </c:pt>
                <c:pt idx="15242">
                  <c:v>33.893027049278864</c:v>
                </c:pt>
                <c:pt idx="15243">
                  <c:v>20.3395032591012</c:v>
                </c:pt>
                <c:pt idx="15244">
                  <c:v>47.247645776363889</c:v>
                </c:pt>
                <c:pt idx="15245">
                  <c:v>21.219464749357005</c:v>
                </c:pt>
                <c:pt idx="15246">
                  <c:v>31.555861335204554</c:v>
                </c:pt>
                <c:pt idx="15247">
                  <c:v>46.873137871376329</c:v>
                </c:pt>
                <c:pt idx="15248">
                  <c:v>48.829733520073397</c:v>
                </c:pt>
                <c:pt idx="15249">
                  <c:v>41.935773664788904</c:v>
                </c:pt>
                <c:pt idx="15250">
                  <c:v>34.992680316035717</c:v>
                </c:pt>
                <c:pt idx="15251">
                  <c:v>24.010487874361473</c:v>
                </c:pt>
                <c:pt idx="15252">
                  <c:v>31.050320649266503</c:v>
                </c:pt>
                <c:pt idx="15253">
                  <c:v>40.567686511072878</c:v>
                </c:pt>
                <c:pt idx="15254">
                  <c:v>150.30991082727934</c:v>
                </c:pt>
                <c:pt idx="15255">
                  <c:v>32.330555586884607</c:v>
                </c:pt>
                <c:pt idx="15256">
                  <c:v>10.402997023709284</c:v>
                </c:pt>
                <c:pt idx="15257">
                  <c:v>41.839349827370008</c:v>
                </c:pt>
                <c:pt idx="15258">
                  <c:v>31.477058715852415</c:v>
                </c:pt>
                <c:pt idx="15259">
                  <c:v>25.597739628235288</c:v>
                </c:pt>
                <c:pt idx="15260">
                  <c:v>154.54583217833905</c:v>
                </c:pt>
                <c:pt idx="15261">
                  <c:v>19.732712021507709</c:v>
                </c:pt>
                <c:pt idx="15262">
                  <c:v>19.022047772225015</c:v>
                </c:pt>
                <c:pt idx="15263">
                  <c:v>57.018872781188293</c:v>
                </c:pt>
                <c:pt idx="15264">
                  <c:v>16.986641262898189</c:v>
                </c:pt>
                <c:pt idx="15265">
                  <c:v>252.32127452564094</c:v>
                </c:pt>
                <c:pt idx="15266">
                  <c:v>27.560368637490456</c:v>
                </c:pt>
                <c:pt idx="15267">
                  <c:v>17.55121972172774</c:v>
                </c:pt>
                <c:pt idx="15268">
                  <c:v>21.714055611776754</c:v>
                </c:pt>
                <c:pt idx="15269">
                  <c:v>30.560340723491102</c:v>
                </c:pt>
                <c:pt idx="15270">
                  <c:v>34.489001414702194</c:v>
                </c:pt>
                <c:pt idx="15271">
                  <c:v>22.628517238149566</c:v>
                </c:pt>
                <c:pt idx="15272">
                  <c:v>24.563145443290985</c:v>
                </c:pt>
                <c:pt idx="15273">
                  <c:v>19.022591988006983</c:v>
                </c:pt>
                <c:pt idx="15274">
                  <c:v>33.135568004696182</c:v>
                </c:pt>
                <c:pt idx="15275">
                  <c:v>25.89252477439231</c:v>
                </c:pt>
                <c:pt idx="15276">
                  <c:v>24.027161590914954</c:v>
                </c:pt>
                <c:pt idx="15277">
                  <c:v>14.047474978675952</c:v>
                </c:pt>
                <c:pt idx="15278">
                  <c:v>26.067224576935455</c:v>
                </c:pt>
                <c:pt idx="15279">
                  <c:v>56.636283664072643</c:v>
                </c:pt>
                <c:pt idx="15280">
                  <c:v>263.07486114060509</c:v>
                </c:pt>
                <c:pt idx="15281">
                  <c:v>34.150389948880083</c:v>
                </c:pt>
                <c:pt idx="15282">
                  <c:v>32.63127400471685</c:v>
                </c:pt>
                <c:pt idx="15283">
                  <c:v>252.33918078165516</c:v>
                </c:pt>
                <c:pt idx="15284">
                  <c:v>-8.2976988504667588</c:v>
                </c:pt>
                <c:pt idx="15285">
                  <c:v>46.069322236583574</c:v>
                </c:pt>
                <c:pt idx="15286">
                  <c:v>30.014172263679264</c:v>
                </c:pt>
                <c:pt idx="15287">
                  <c:v>56.919143895105172</c:v>
                </c:pt>
                <c:pt idx="15288">
                  <c:v>25.261330336094098</c:v>
                </c:pt>
                <c:pt idx="15289">
                  <c:v>25.785677800015325</c:v>
                </c:pt>
                <c:pt idx="15290">
                  <c:v>17.079439471771089</c:v>
                </c:pt>
                <c:pt idx="15291">
                  <c:v>51.499495865477549</c:v>
                </c:pt>
                <c:pt idx="15292">
                  <c:v>43.392921147559527</c:v>
                </c:pt>
                <c:pt idx="15293">
                  <c:v>9.990385328086079</c:v>
                </c:pt>
                <c:pt idx="15294">
                  <c:v>28.354268513152711</c:v>
                </c:pt>
                <c:pt idx="15295">
                  <c:v>42.979247340946856</c:v>
                </c:pt>
                <c:pt idx="15296">
                  <c:v>255.70742658205947</c:v>
                </c:pt>
                <c:pt idx="15297">
                  <c:v>249.87367801204078</c:v>
                </c:pt>
                <c:pt idx="15298">
                  <c:v>259.28089902155045</c:v>
                </c:pt>
                <c:pt idx="15299">
                  <c:v>257.96272666555376</c:v>
                </c:pt>
                <c:pt idx="15300">
                  <c:v>144.15560529331771</c:v>
                </c:pt>
                <c:pt idx="15301">
                  <c:v>25.900320158516603</c:v>
                </c:pt>
                <c:pt idx="15302">
                  <c:v>43.603906046104157</c:v>
                </c:pt>
                <c:pt idx="15303">
                  <c:v>244.35814991660342</c:v>
                </c:pt>
                <c:pt idx="15304">
                  <c:v>144.62601171603575</c:v>
                </c:pt>
                <c:pt idx="15305">
                  <c:v>148.26141703052789</c:v>
                </c:pt>
                <c:pt idx="15306">
                  <c:v>12.945455812988769</c:v>
                </c:pt>
                <c:pt idx="15307">
                  <c:v>28.514597332563383</c:v>
                </c:pt>
                <c:pt idx="15308">
                  <c:v>41.841266644111222</c:v>
                </c:pt>
                <c:pt idx="15309">
                  <c:v>146.2065931371734</c:v>
                </c:pt>
                <c:pt idx="15310">
                  <c:v>44.76111857440425</c:v>
                </c:pt>
                <c:pt idx="15311">
                  <c:v>30.108033649455923</c:v>
                </c:pt>
                <c:pt idx="15312">
                  <c:v>34.479651729505832</c:v>
                </c:pt>
                <c:pt idx="15313">
                  <c:v>235.42246917211887</c:v>
                </c:pt>
                <c:pt idx="15314">
                  <c:v>266.15626067280436</c:v>
                </c:pt>
                <c:pt idx="15315">
                  <c:v>38.50976761960424</c:v>
                </c:pt>
                <c:pt idx="15316">
                  <c:v>252.06560434091659</c:v>
                </c:pt>
                <c:pt idx="15317">
                  <c:v>38.511608765347219</c:v>
                </c:pt>
                <c:pt idx="15318">
                  <c:v>253.48792884817345</c:v>
                </c:pt>
                <c:pt idx="15319">
                  <c:v>251.60893041236056</c:v>
                </c:pt>
                <c:pt idx="15320">
                  <c:v>251.10434302019419</c:v>
                </c:pt>
                <c:pt idx="15321">
                  <c:v>27.107582677821274</c:v>
                </c:pt>
                <c:pt idx="15322">
                  <c:v>20.246692113060863</c:v>
                </c:pt>
                <c:pt idx="15323">
                  <c:v>32.806666854908059</c:v>
                </c:pt>
                <c:pt idx="15324">
                  <c:v>42.357257831113252</c:v>
                </c:pt>
                <c:pt idx="15325">
                  <c:v>48.054366062556795</c:v>
                </c:pt>
                <c:pt idx="15326">
                  <c:v>38.014909686707306</c:v>
                </c:pt>
                <c:pt idx="15327">
                  <c:v>13.996403973848992</c:v>
                </c:pt>
                <c:pt idx="15328">
                  <c:v>256.42233496935256</c:v>
                </c:pt>
                <c:pt idx="15329">
                  <c:v>45.818712862029919</c:v>
                </c:pt>
                <c:pt idx="15330">
                  <c:v>51.341307414483325</c:v>
                </c:pt>
                <c:pt idx="15331">
                  <c:v>281.99766840917783</c:v>
                </c:pt>
                <c:pt idx="15332">
                  <c:v>37.420342953374664</c:v>
                </c:pt>
                <c:pt idx="15333">
                  <c:v>239.06850899612334</c:v>
                </c:pt>
                <c:pt idx="15334">
                  <c:v>258.8104684176065</c:v>
                </c:pt>
                <c:pt idx="15335">
                  <c:v>14.888641147643639</c:v>
                </c:pt>
                <c:pt idx="15336">
                  <c:v>15.585169909303838</c:v>
                </c:pt>
                <c:pt idx="15337">
                  <c:v>142.77580102290378</c:v>
                </c:pt>
                <c:pt idx="15338">
                  <c:v>24.71103684203641</c:v>
                </c:pt>
                <c:pt idx="15339">
                  <c:v>61.405519567559381</c:v>
                </c:pt>
                <c:pt idx="15340">
                  <c:v>145.00256497533522</c:v>
                </c:pt>
                <c:pt idx="15341">
                  <c:v>36.710290065196226</c:v>
                </c:pt>
                <c:pt idx="15342">
                  <c:v>47.067494561895217</c:v>
                </c:pt>
                <c:pt idx="15343">
                  <c:v>41.85570786193604</c:v>
                </c:pt>
                <c:pt idx="15344">
                  <c:v>34.481722189799562</c:v>
                </c:pt>
                <c:pt idx="15345">
                  <c:v>30.567907729475049</c:v>
                </c:pt>
                <c:pt idx="15346">
                  <c:v>255.10283002445976</c:v>
                </c:pt>
                <c:pt idx="15347">
                  <c:v>33.911878854689107</c:v>
                </c:pt>
                <c:pt idx="15348">
                  <c:v>55.498477803171106</c:v>
                </c:pt>
                <c:pt idx="15349">
                  <c:v>21.845057441267503</c:v>
                </c:pt>
                <c:pt idx="15350">
                  <c:v>37.02785386659221</c:v>
                </c:pt>
                <c:pt idx="15351">
                  <c:v>31.70623383427926</c:v>
                </c:pt>
                <c:pt idx="15352">
                  <c:v>265.1501817499431</c:v>
                </c:pt>
                <c:pt idx="15353">
                  <c:v>22.283866484955308</c:v>
                </c:pt>
                <c:pt idx="15354">
                  <c:v>24.738228535957642</c:v>
                </c:pt>
                <c:pt idx="15355">
                  <c:v>255.75085056400627</c:v>
                </c:pt>
                <c:pt idx="15356">
                  <c:v>262.2120243843043</c:v>
                </c:pt>
                <c:pt idx="15357">
                  <c:v>52.302539457843892</c:v>
                </c:pt>
                <c:pt idx="15358">
                  <c:v>13.236068512455379</c:v>
                </c:pt>
                <c:pt idx="15359">
                  <c:v>15.173115028688319</c:v>
                </c:pt>
                <c:pt idx="15360">
                  <c:v>26.116368987958733</c:v>
                </c:pt>
                <c:pt idx="15361">
                  <c:v>22.216649388729611</c:v>
                </c:pt>
                <c:pt idx="15362">
                  <c:v>32.326015022295664</c:v>
                </c:pt>
                <c:pt idx="15363">
                  <c:v>40.294061644490007</c:v>
                </c:pt>
                <c:pt idx="15364">
                  <c:v>61.66140802604076</c:v>
                </c:pt>
                <c:pt idx="15365">
                  <c:v>141.51231196576589</c:v>
                </c:pt>
                <c:pt idx="15366">
                  <c:v>35.642726791651697</c:v>
                </c:pt>
                <c:pt idx="15367">
                  <c:v>3.698366841229042</c:v>
                </c:pt>
                <c:pt idx="15368">
                  <c:v>51.875844487672353</c:v>
                </c:pt>
                <c:pt idx="15369">
                  <c:v>43.106221620777873</c:v>
                </c:pt>
                <c:pt idx="15370">
                  <c:v>28.994295658727136</c:v>
                </c:pt>
                <c:pt idx="15371">
                  <c:v>36.368161840086159</c:v>
                </c:pt>
                <c:pt idx="15372">
                  <c:v>35.839283596238147</c:v>
                </c:pt>
                <c:pt idx="15373">
                  <c:v>23.666242813236078</c:v>
                </c:pt>
                <c:pt idx="15374">
                  <c:v>33.869364063073661</c:v>
                </c:pt>
                <c:pt idx="15375">
                  <c:v>32.337518449729345</c:v>
                </c:pt>
                <c:pt idx="15376">
                  <c:v>52.126690607424536</c:v>
                </c:pt>
                <c:pt idx="15377">
                  <c:v>34.255368458920998</c:v>
                </c:pt>
                <c:pt idx="15378">
                  <c:v>36.171487034708953</c:v>
                </c:pt>
                <c:pt idx="15379">
                  <c:v>38.228625560195759</c:v>
                </c:pt>
                <c:pt idx="15380">
                  <c:v>26.555421831310941</c:v>
                </c:pt>
                <c:pt idx="15381">
                  <c:v>30.226449145152877</c:v>
                </c:pt>
                <c:pt idx="15382">
                  <c:v>38.318133967084073</c:v>
                </c:pt>
                <c:pt idx="15383">
                  <c:v>251.84529724163525</c:v>
                </c:pt>
                <c:pt idx="15384">
                  <c:v>45.634436477822277</c:v>
                </c:pt>
                <c:pt idx="15385">
                  <c:v>287.57661547253548</c:v>
                </c:pt>
                <c:pt idx="15386">
                  <c:v>23.286897221546401</c:v>
                </c:pt>
                <c:pt idx="15387">
                  <c:v>246.20464436560664</c:v>
                </c:pt>
                <c:pt idx="15388">
                  <c:v>269.53150876393175</c:v>
                </c:pt>
                <c:pt idx="15389">
                  <c:v>256.95622576719006</c:v>
                </c:pt>
                <c:pt idx="15390">
                  <c:v>7.4680507649849837</c:v>
                </c:pt>
                <c:pt idx="15391">
                  <c:v>38.302728062115222</c:v>
                </c:pt>
                <c:pt idx="15392">
                  <c:v>35.256843543554524</c:v>
                </c:pt>
                <c:pt idx="15393">
                  <c:v>23.147290617901323</c:v>
                </c:pt>
                <c:pt idx="15394">
                  <c:v>46.888323053428365</c:v>
                </c:pt>
                <c:pt idx="15395">
                  <c:v>30.395823941445336</c:v>
                </c:pt>
                <c:pt idx="15396">
                  <c:v>44.003384406077224</c:v>
                </c:pt>
                <c:pt idx="15397">
                  <c:v>19.184033543930383</c:v>
                </c:pt>
                <c:pt idx="15398">
                  <c:v>27.101036184406798</c:v>
                </c:pt>
                <c:pt idx="15399">
                  <c:v>252.2782019173406</c:v>
                </c:pt>
                <c:pt idx="15400">
                  <c:v>266.74906011629469</c:v>
                </c:pt>
                <c:pt idx="15401">
                  <c:v>46.23601429599654</c:v>
                </c:pt>
                <c:pt idx="15402">
                  <c:v>263.10369788780287</c:v>
                </c:pt>
                <c:pt idx="15403">
                  <c:v>33.872787579352128</c:v>
                </c:pt>
                <c:pt idx="15404">
                  <c:v>29.560687348227145</c:v>
                </c:pt>
                <c:pt idx="15405">
                  <c:v>138.11906570811519</c:v>
                </c:pt>
                <c:pt idx="15406">
                  <c:v>19.900809201103083</c:v>
                </c:pt>
                <c:pt idx="15407">
                  <c:v>26.304302711771005</c:v>
                </c:pt>
                <c:pt idx="15408">
                  <c:v>169.42365558032031</c:v>
                </c:pt>
                <c:pt idx="15409">
                  <c:v>31.651835509227002</c:v>
                </c:pt>
                <c:pt idx="15410">
                  <c:v>43.668146502027589</c:v>
                </c:pt>
                <c:pt idx="15411">
                  <c:v>41.893905956957191</c:v>
                </c:pt>
                <c:pt idx="15412">
                  <c:v>46.950703551894733</c:v>
                </c:pt>
                <c:pt idx="15413">
                  <c:v>18.388812756744358</c:v>
                </c:pt>
                <c:pt idx="15414">
                  <c:v>42.128296176660463</c:v>
                </c:pt>
                <c:pt idx="15415">
                  <c:v>148.13733473199551</c:v>
                </c:pt>
                <c:pt idx="15416">
                  <c:v>154.01012623796674</c:v>
                </c:pt>
                <c:pt idx="15417">
                  <c:v>11.918378171082237</c:v>
                </c:pt>
                <c:pt idx="15418">
                  <c:v>14.085171462114126</c:v>
                </c:pt>
                <c:pt idx="15419">
                  <c:v>54.068217902201084</c:v>
                </c:pt>
                <c:pt idx="15420">
                  <c:v>144.21225156566533</c:v>
                </c:pt>
                <c:pt idx="15421">
                  <c:v>150.59148742308051</c:v>
                </c:pt>
                <c:pt idx="15422">
                  <c:v>137.98922310711899</c:v>
                </c:pt>
                <c:pt idx="15423">
                  <c:v>259.84277839848966</c:v>
                </c:pt>
                <c:pt idx="15424">
                  <c:v>267.54646692546766</c:v>
                </c:pt>
                <c:pt idx="15425">
                  <c:v>253.034246691519</c:v>
                </c:pt>
                <c:pt idx="15426">
                  <c:v>255.82053772481018</c:v>
                </c:pt>
                <c:pt idx="15427">
                  <c:v>267.19904565482</c:v>
                </c:pt>
                <c:pt idx="15428">
                  <c:v>159.49901906892543</c:v>
                </c:pt>
                <c:pt idx="15429">
                  <c:v>21.710908612133267</c:v>
                </c:pt>
                <c:pt idx="15430">
                  <c:v>59.380535418135921</c:v>
                </c:pt>
                <c:pt idx="15431">
                  <c:v>16.200070774917585</c:v>
                </c:pt>
                <c:pt idx="15432">
                  <c:v>56.278193727780192</c:v>
                </c:pt>
                <c:pt idx="15433">
                  <c:v>274.79069052398711</c:v>
                </c:pt>
                <c:pt idx="15434">
                  <c:v>26.725163521677249</c:v>
                </c:pt>
                <c:pt idx="15435">
                  <c:v>18.824460895321721</c:v>
                </c:pt>
                <c:pt idx="15436">
                  <c:v>38.325851410734685</c:v>
                </c:pt>
                <c:pt idx="15437">
                  <c:v>39.95496719427814</c:v>
                </c:pt>
                <c:pt idx="15438">
                  <c:v>33.958640256093155</c:v>
                </c:pt>
                <c:pt idx="15439">
                  <c:v>21.313884595812738</c:v>
                </c:pt>
                <c:pt idx="15440">
                  <c:v>25.826854775497534</c:v>
                </c:pt>
                <c:pt idx="15441">
                  <c:v>23.489193229128126</c:v>
                </c:pt>
                <c:pt idx="15442">
                  <c:v>30.219931485549232</c:v>
                </c:pt>
                <c:pt idx="15443">
                  <c:v>257.40457106603708</c:v>
                </c:pt>
                <c:pt idx="15444">
                  <c:v>33.886065969927913</c:v>
                </c:pt>
                <c:pt idx="15445">
                  <c:v>37.169826247703625</c:v>
                </c:pt>
                <c:pt idx="15446">
                  <c:v>37.302276860431526</c:v>
                </c:pt>
                <c:pt idx="15447">
                  <c:v>33.882735257964669</c:v>
                </c:pt>
                <c:pt idx="15448">
                  <c:v>26.301538991708078</c:v>
                </c:pt>
                <c:pt idx="15449">
                  <c:v>19.446677941286453</c:v>
                </c:pt>
                <c:pt idx="15450">
                  <c:v>31.133660148598388</c:v>
                </c:pt>
                <c:pt idx="15451">
                  <c:v>31.687865637106476</c:v>
                </c:pt>
                <c:pt idx="15452">
                  <c:v>27.675807733057681</c:v>
                </c:pt>
                <c:pt idx="15453">
                  <c:v>17.850393764508404</c:v>
                </c:pt>
                <c:pt idx="15454">
                  <c:v>44.144095900000934</c:v>
                </c:pt>
                <c:pt idx="15455">
                  <c:v>43.652113013873816</c:v>
                </c:pt>
                <c:pt idx="15456">
                  <c:v>28.804334965868094</c:v>
                </c:pt>
                <c:pt idx="15457">
                  <c:v>42.605753841797799</c:v>
                </c:pt>
                <c:pt idx="15458">
                  <c:v>155.76616506542177</c:v>
                </c:pt>
                <c:pt idx="15459">
                  <c:v>45.831692621565743</c:v>
                </c:pt>
                <c:pt idx="15460">
                  <c:v>154.2254872699198</c:v>
                </c:pt>
                <c:pt idx="15461">
                  <c:v>10.441494832301837</c:v>
                </c:pt>
                <c:pt idx="15462">
                  <c:v>24.941870428154722</c:v>
                </c:pt>
                <c:pt idx="15463">
                  <c:v>49.666454439095446</c:v>
                </c:pt>
                <c:pt idx="15464">
                  <c:v>27.261086778936175</c:v>
                </c:pt>
                <c:pt idx="15465">
                  <c:v>14.829340049090268</c:v>
                </c:pt>
                <c:pt idx="15466">
                  <c:v>55.527623574562128</c:v>
                </c:pt>
                <c:pt idx="15467">
                  <c:v>49.108269242037615</c:v>
                </c:pt>
                <c:pt idx="15468">
                  <c:v>18.640534043082571</c:v>
                </c:pt>
                <c:pt idx="15469">
                  <c:v>30.143889234275477</c:v>
                </c:pt>
                <c:pt idx="15470">
                  <c:v>44.88791272913663</c:v>
                </c:pt>
                <c:pt idx="15471">
                  <c:v>256.65445999146851</c:v>
                </c:pt>
                <c:pt idx="15472">
                  <c:v>8.438545170527032</c:v>
                </c:pt>
                <c:pt idx="15473">
                  <c:v>23.81482682758028</c:v>
                </c:pt>
                <c:pt idx="15474">
                  <c:v>59.121185770040725</c:v>
                </c:pt>
                <c:pt idx="15475">
                  <c:v>258.55813258173896</c:v>
                </c:pt>
                <c:pt idx="15476">
                  <c:v>256.23916723983427</c:v>
                </c:pt>
                <c:pt idx="15477">
                  <c:v>257.81577261407926</c:v>
                </c:pt>
                <c:pt idx="15478">
                  <c:v>245.96215583335464</c:v>
                </c:pt>
                <c:pt idx="15479">
                  <c:v>54.928261516336079</c:v>
                </c:pt>
                <c:pt idx="15480">
                  <c:v>20.420057130647123</c:v>
                </c:pt>
                <c:pt idx="15481">
                  <c:v>266.20820887222936</c:v>
                </c:pt>
                <c:pt idx="15482">
                  <c:v>248.32936224830365</c:v>
                </c:pt>
                <c:pt idx="15483">
                  <c:v>262.6593690109089</c:v>
                </c:pt>
                <c:pt idx="15484">
                  <c:v>21.659845679020179</c:v>
                </c:pt>
                <c:pt idx="15485">
                  <c:v>266.35359268944694</c:v>
                </c:pt>
                <c:pt idx="15486">
                  <c:v>10.767664635578292</c:v>
                </c:pt>
                <c:pt idx="15487">
                  <c:v>32.824385737389093</c:v>
                </c:pt>
                <c:pt idx="15488">
                  <c:v>18.262669868694278</c:v>
                </c:pt>
                <c:pt idx="15489">
                  <c:v>37.099975259562719</c:v>
                </c:pt>
                <c:pt idx="15490">
                  <c:v>56.919045683844523</c:v>
                </c:pt>
                <c:pt idx="15491">
                  <c:v>48.790617888142108</c:v>
                </c:pt>
                <c:pt idx="15492">
                  <c:v>283.59474800078203</c:v>
                </c:pt>
                <c:pt idx="15493">
                  <c:v>15.224932019542662</c:v>
                </c:pt>
                <c:pt idx="15494">
                  <c:v>43.36978704320336</c:v>
                </c:pt>
                <c:pt idx="15495">
                  <c:v>27.846280143882538</c:v>
                </c:pt>
                <c:pt idx="15496">
                  <c:v>9.9195621808222825</c:v>
                </c:pt>
                <c:pt idx="15497">
                  <c:v>34.93928874695203</c:v>
                </c:pt>
                <c:pt idx="15498">
                  <c:v>38.499895950526096</c:v>
                </c:pt>
                <c:pt idx="15499">
                  <c:v>275.80746145492395</c:v>
                </c:pt>
                <c:pt idx="15500">
                  <c:v>243.5326567269</c:v>
                </c:pt>
                <c:pt idx="15501">
                  <c:v>142.74926062548349</c:v>
                </c:pt>
                <c:pt idx="15502">
                  <c:v>38.202792614665213</c:v>
                </c:pt>
                <c:pt idx="15503">
                  <c:v>39.106140431057185</c:v>
                </c:pt>
                <c:pt idx="15504">
                  <c:v>40.155813996296601</c:v>
                </c:pt>
                <c:pt idx="15505">
                  <c:v>28.485779036675048</c:v>
                </c:pt>
                <c:pt idx="15506">
                  <c:v>50.172705883742879</c:v>
                </c:pt>
                <c:pt idx="15507">
                  <c:v>24.919616840004799</c:v>
                </c:pt>
                <c:pt idx="15508">
                  <c:v>269.39421844324499</c:v>
                </c:pt>
                <c:pt idx="15509">
                  <c:v>245.53518751356407</c:v>
                </c:pt>
                <c:pt idx="15510">
                  <c:v>53.167493047486218</c:v>
                </c:pt>
                <c:pt idx="15511">
                  <c:v>34.022075813760274</c:v>
                </c:pt>
                <c:pt idx="15512">
                  <c:v>55.233907033199515</c:v>
                </c:pt>
                <c:pt idx="15513">
                  <c:v>20.973325635892522</c:v>
                </c:pt>
                <c:pt idx="15514">
                  <c:v>54.317531351557832</c:v>
                </c:pt>
                <c:pt idx="15515">
                  <c:v>40.261508504191511</c:v>
                </c:pt>
                <c:pt idx="15516">
                  <c:v>259.01902509772356</c:v>
                </c:pt>
                <c:pt idx="15517">
                  <c:v>25.966631042231061</c:v>
                </c:pt>
                <c:pt idx="15518">
                  <c:v>35.019556805956654</c:v>
                </c:pt>
                <c:pt idx="15519">
                  <c:v>262.4588454186964</c:v>
                </c:pt>
                <c:pt idx="15520">
                  <c:v>256.32368303008911</c:v>
                </c:pt>
                <c:pt idx="15521">
                  <c:v>27.458139269304386</c:v>
                </c:pt>
                <c:pt idx="15522">
                  <c:v>251.41751924490143</c:v>
                </c:pt>
                <c:pt idx="15523">
                  <c:v>155.06810149475115</c:v>
                </c:pt>
                <c:pt idx="15524">
                  <c:v>242.77023400282275</c:v>
                </c:pt>
                <c:pt idx="15525">
                  <c:v>251.37291627683919</c:v>
                </c:pt>
                <c:pt idx="15526">
                  <c:v>5.3916180341019206</c:v>
                </c:pt>
                <c:pt idx="15527">
                  <c:v>41.23605829987499</c:v>
                </c:pt>
                <c:pt idx="15528">
                  <c:v>48.184521035648686</c:v>
                </c:pt>
                <c:pt idx="15529">
                  <c:v>53.543849585112277</c:v>
                </c:pt>
                <c:pt idx="15530">
                  <c:v>33.843662138494139</c:v>
                </c:pt>
                <c:pt idx="15531">
                  <c:v>134.27285260965022</c:v>
                </c:pt>
                <c:pt idx="15532">
                  <c:v>37.42885488675509</c:v>
                </c:pt>
                <c:pt idx="15533">
                  <c:v>39.258679295341928</c:v>
                </c:pt>
                <c:pt idx="15534">
                  <c:v>257.03154775058749</c:v>
                </c:pt>
                <c:pt idx="15535">
                  <c:v>265.10883704606078</c:v>
                </c:pt>
                <c:pt idx="15536">
                  <c:v>38.180670785822826</c:v>
                </c:pt>
                <c:pt idx="15537">
                  <c:v>262.22406428934579</c:v>
                </c:pt>
                <c:pt idx="15538">
                  <c:v>37.447707915717658</c:v>
                </c:pt>
                <c:pt idx="15539">
                  <c:v>22.781543402950756</c:v>
                </c:pt>
                <c:pt idx="15540">
                  <c:v>48.965151358373788</c:v>
                </c:pt>
                <c:pt idx="15541">
                  <c:v>258.13587054289627</c:v>
                </c:pt>
                <c:pt idx="15542">
                  <c:v>36.054391873118504</c:v>
                </c:pt>
                <c:pt idx="15543">
                  <c:v>40.133904691091587</c:v>
                </c:pt>
                <c:pt idx="15544">
                  <c:v>22.730287211163517</c:v>
                </c:pt>
                <c:pt idx="15545">
                  <c:v>31.739723263978988</c:v>
                </c:pt>
                <c:pt idx="15546">
                  <c:v>255.42982965394486</c:v>
                </c:pt>
                <c:pt idx="15547">
                  <c:v>52.410258540563035</c:v>
                </c:pt>
                <c:pt idx="15548">
                  <c:v>261.99997370390548</c:v>
                </c:pt>
                <c:pt idx="15549">
                  <c:v>12.57158911388483</c:v>
                </c:pt>
                <c:pt idx="15550">
                  <c:v>33.619684537073717</c:v>
                </c:pt>
                <c:pt idx="15551">
                  <c:v>48.637305973209855</c:v>
                </c:pt>
                <c:pt idx="15552">
                  <c:v>27.419879102233153</c:v>
                </c:pt>
                <c:pt idx="15553">
                  <c:v>28.576905785394729</c:v>
                </c:pt>
                <c:pt idx="15554">
                  <c:v>27.165244817340955</c:v>
                </c:pt>
                <c:pt idx="15555">
                  <c:v>25.409128917883365</c:v>
                </c:pt>
                <c:pt idx="15556">
                  <c:v>29.085436202930325</c:v>
                </c:pt>
                <c:pt idx="15557">
                  <c:v>34.925887637968948</c:v>
                </c:pt>
                <c:pt idx="15558">
                  <c:v>-0.24477741334528247</c:v>
                </c:pt>
                <c:pt idx="15559">
                  <c:v>30.245897581611835</c:v>
                </c:pt>
                <c:pt idx="15560">
                  <c:v>262.75529700935925</c:v>
                </c:pt>
                <c:pt idx="15561">
                  <c:v>268.15732590912728</c:v>
                </c:pt>
                <c:pt idx="15562">
                  <c:v>9.4330467234217572</c:v>
                </c:pt>
                <c:pt idx="15563">
                  <c:v>38.311959872740786</c:v>
                </c:pt>
                <c:pt idx="15564">
                  <c:v>28.641098430743902</c:v>
                </c:pt>
                <c:pt idx="15565">
                  <c:v>235.56819359775076</c:v>
                </c:pt>
                <c:pt idx="15566">
                  <c:v>35.864883497578262</c:v>
                </c:pt>
                <c:pt idx="15567">
                  <c:v>25.898686212122147</c:v>
                </c:pt>
                <c:pt idx="15568">
                  <c:v>11.988228028628981</c:v>
                </c:pt>
                <c:pt idx="15569">
                  <c:v>16.376642477523831</c:v>
                </c:pt>
                <c:pt idx="15570">
                  <c:v>40.324132330792715</c:v>
                </c:pt>
                <c:pt idx="15571">
                  <c:v>146.1871640320835</c:v>
                </c:pt>
                <c:pt idx="15572">
                  <c:v>278.90011103714954</c:v>
                </c:pt>
                <c:pt idx="15573">
                  <c:v>39.608233691296626</c:v>
                </c:pt>
                <c:pt idx="15574">
                  <c:v>266.54695929852085</c:v>
                </c:pt>
                <c:pt idx="15575">
                  <c:v>38.622344182723978</c:v>
                </c:pt>
                <c:pt idx="15576">
                  <c:v>36.420235759410453</c:v>
                </c:pt>
                <c:pt idx="15577">
                  <c:v>40.633397952444952</c:v>
                </c:pt>
                <c:pt idx="15578">
                  <c:v>263.95781061661023</c:v>
                </c:pt>
                <c:pt idx="15579">
                  <c:v>26.407137037458298</c:v>
                </c:pt>
                <c:pt idx="15580">
                  <c:v>243.16894464299722</c:v>
                </c:pt>
                <c:pt idx="15581">
                  <c:v>17.499293727484321</c:v>
                </c:pt>
                <c:pt idx="15582">
                  <c:v>257.43196690760072</c:v>
                </c:pt>
                <c:pt idx="15583">
                  <c:v>54.037939251828952</c:v>
                </c:pt>
                <c:pt idx="15584">
                  <c:v>18.66989260933801</c:v>
                </c:pt>
                <c:pt idx="15585">
                  <c:v>249.3056373162951</c:v>
                </c:pt>
                <c:pt idx="15586">
                  <c:v>44.778366030831549</c:v>
                </c:pt>
                <c:pt idx="15587">
                  <c:v>58.313369623947104</c:v>
                </c:pt>
                <c:pt idx="15588">
                  <c:v>44.436372183596376</c:v>
                </c:pt>
                <c:pt idx="15589">
                  <c:v>277.30633789188869</c:v>
                </c:pt>
                <c:pt idx="15590">
                  <c:v>20.66420285626905</c:v>
                </c:pt>
                <c:pt idx="15591">
                  <c:v>27.039820925367572</c:v>
                </c:pt>
                <c:pt idx="15592">
                  <c:v>33.059943883913178</c:v>
                </c:pt>
                <c:pt idx="15593">
                  <c:v>19.878574261522704</c:v>
                </c:pt>
                <c:pt idx="15594">
                  <c:v>24.503812361876776</c:v>
                </c:pt>
                <c:pt idx="15595">
                  <c:v>34.920782846792513</c:v>
                </c:pt>
                <c:pt idx="15596">
                  <c:v>41.600616606772178</c:v>
                </c:pt>
                <c:pt idx="15597">
                  <c:v>40.706516586067323</c:v>
                </c:pt>
                <c:pt idx="15598">
                  <c:v>-1.1121175355560382</c:v>
                </c:pt>
                <c:pt idx="15599">
                  <c:v>31.77703819825809</c:v>
                </c:pt>
                <c:pt idx="15600">
                  <c:v>236.04334318329035</c:v>
                </c:pt>
                <c:pt idx="15601">
                  <c:v>25.410018744107845</c:v>
                </c:pt>
                <c:pt idx="15602">
                  <c:v>14.881288512834924</c:v>
                </c:pt>
                <c:pt idx="15603">
                  <c:v>39.342187006874077</c:v>
                </c:pt>
                <c:pt idx="15604">
                  <c:v>17.311141519295511</c:v>
                </c:pt>
                <c:pt idx="15605">
                  <c:v>31.187677510860745</c:v>
                </c:pt>
                <c:pt idx="15606">
                  <c:v>50.623816933439649</c:v>
                </c:pt>
                <c:pt idx="15607">
                  <c:v>48.201712549675193</c:v>
                </c:pt>
                <c:pt idx="15608">
                  <c:v>32.36613872466998</c:v>
                </c:pt>
                <c:pt idx="15609">
                  <c:v>26.732832017763002</c:v>
                </c:pt>
                <c:pt idx="15610">
                  <c:v>258.09000750404027</c:v>
                </c:pt>
                <c:pt idx="15611">
                  <c:v>13.773264146541738</c:v>
                </c:pt>
                <c:pt idx="15612">
                  <c:v>25.791909987515741</c:v>
                </c:pt>
                <c:pt idx="15613">
                  <c:v>38.499096827712357</c:v>
                </c:pt>
                <c:pt idx="15614">
                  <c:v>31.156229125279559</c:v>
                </c:pt>
                <c:pt idx="15615">
                  <c:v>30.046469312272357</c:v>
                </c:pt>
                <c:pt idx="15616">
                  <c:v>39.663715638431647</c:v>
                </c:pt>
                <c:pt idx="15617">
                  <c:v>30.172529622793313</c:v>
                </c:pt>
                <c:pt idx="15618">
                  <c:v>23.386198122752884</c:v>
                </c:pt>
                <c:pt idx="15619">
                  <c:v>49.985929909538918</c:v>
                </c:pt>
                <c:pt idx="15620">
                  <c:v>40.551426939451346</c:v>
                </c:pt>
                <c:pt idx="15621">
                  <c:v>30.210548561149043</c:v>
                </c:pt>
                <c:pt idx="15622">
                  <c:v>269.76438619885505</c:v>
                </c:pt>
                <c:pt idx="15623">
                  <c:v>30.627489298342379</c:v>
                </c:pt>
                <c:pt idx="15624">
                  <c:v>54.569205682198081</c:v>
                </c:pt>
                <c:pt idx="15625">
                  <c:v>52.815503372333524</c:v>
                </c:pt>
                <c:pt idx="15626">
                  <c:v>20.956784732079296</c:v>
                </c:pt>
                <c:pt idx="15627">
                  <c:v>42.393068062203604</c:v>
                </c:pt>
                <c:pt idx="15628">
                  <c:v>29.075238518849677</c:v>
                </c:pt>
                <c:pt idx="15629">
                  <c:v>35.296535466594548</c:v>
                </c:pt>
                <c:pt idx="15630">
                  <c:v>29.320290521515513</c:v>
                </c:pt>
                <c:pt idx="15631">
                  <c:v>70.930411306578662</c:v>
                </c:pt>
                <c:pt idx="15632">
                  <c:v>32.013511325015187</c:v>
                </c:pt>
                <c:pt idx="15633">
                  <c:v>40.936015769334681</c:v>
                </c:pt>
                <c:pt idx="15634">
                  <c:v>65.231501125332628</c:v>
                </c:pt>
                <c:pt idx="15635">
                  <c:v>149.20263898151197</c:v>
                </c:pt>
                <c:pt idx="15636">
                  <c:v>144.52760714244314</c:v>
                </c:pt>
                <c:pt idx="15637">
                  <c:v>35.077053266485898</c:v>
                </c:pt>
                <c:pt idx="15638">
                  <c:v>31.273374679801222</c:v>
                </c:pt>
                <c:pt idx="15639">
                  <c:v>41.902706860479483</c:v>
                </c:pt>
                <c:pt idx="15640">
                  <c:v>34.544000442385524</c:v>
                </c:pt>
                <c:pt idx="15641">
                  <c:v>34.300570091703364</c:v>
                </c:pt>
                <c:pt idx="15642">
                  <c:v>37.914354220272699</c:v>
                </c:pt>
                <c:pt idx="15643">
                  <c:v>140.79617869443311</c:v>
                </c:pt>
                <c:pt idx="15644">
                  <c:v>19.690485190707154</c:v>
                </c:pt>
                <c:pt idx="15645">
                  <c:v>31.778087633766397</c:v>
                </c:pt>
                <c:pt idx="15646">
                  <c:v>13.88952221662282</c:v>
                </c:pt>
                <c:pt idx="15647">
                  <c:v>262.6100256601481</c:v>
                </c:pt>
                <c:pt idx="15648">
                  <c:v>49.858893096984552</c:v>
                </c:pt>
                <c:pt idx="15649">
                  <c:v>259.77146942520841</c:v>
                </c:pt>
                <c:pt idx="15650">
                  <c:v>8.5366043584721538</c:v>
                </c:pt>
                <c:pt idx="15651">
                  <c:v>142.18716882590633</c:v>
                </c:pt>
                <c:pt idx="15652">
                  <c:v>144.30246301645815</c:v>
                </c:pt>
                <c:pt idx="15653">
                  <c:v>32.944597870682372</c:v>
                </c:pt>
                <c:pt idx="15654">
                  <c:v>31.218744681052215</c:v>
                </c:pt>
                <c:pt idx="15655">
                  <c:v>15.969843571452587</c:v>
                </c:pt>
                <c:pt idx="15656">
                  <c:v>38.798694417326864</c:v>
                </c:pt>
                <c:pt idx="15657">
                  <c:v>-2.4492681541688448</c:v>
                </c:pt>
                <c:pt idx="15658">
                  <c:v>8.7539168019522364</c:v>
                </c:pt>
                <c:pt idx="15659">
                  <c:v>10.258400857312679</c:v>
                </c:pt>
                <c:pt idx="15660">
                  <c:v>41.949080277015625</c:v>
                </c:pt>
                <c:pt idx="15661">
                  <c:v>30.183742704004747</c:v>
                </c:pt>
                <c:pt idx="15662">
                  <c:v>32.106058980179085</c:v>
                </c:pt>
                <c:pt idx="15663">
                  <c:v>28.19496396786985</c:v>
                </c:pt>
                <c:pt idx="15664">
                  <c:v>16.370104312324553</c:v>
                </c:pt>
                <c:pt idx="15665">
                  <c:v>20.598366202775196</c:v>
                </c:pt>
                <c:pt idx="15666">
                  <c:v>149.22875447012879</c:v>
                </c:pt>
                <c:pt idx="15667">
                  <c:v>9.3398106399025789</c:v>
                </c:pt>
                <c:pt idx="15668">
                  <c:v>45.648036433307453</c:v>
                </c:pt>
                <c:pt idx="15669">
                  <c:v>53.831472972649138</c:v>
                </c:pt>
                <c:pt idx="15670">
                  <c:v>24.64505054167579</c:v>
                </c:pt>
                <c:pt idx="15671">
                  <c:v>51.582578024739036</c:v>
                </c:pt>
                <c:pt idx="15672">
                  <c:v>27.357618006045296</c:v>
                </c:pt>
                <c:pt idx="15673">
                  <c:v>41.302182727219893</c:v>
                </c:pt>
                <c:pt idx="15674">
                  <c:v>260.99200961600025</c:v>
                </c:pt>
                <c:pt idx="15675">
                  <c:v>15.27421420676443</c:v>
                </c:pt>
                <c:pt idx="15676">
                  <c:v>278.13725905055122</c:v>
                </c:pt>
                <c:pt idx="15677">
                  <c:v>264.18869812692174</c:v>
                </c:pt>
                <c:pt idx="15678">
                  <c:v>258.16267896590222</c:v>
                </c:pt>
                <c:pt idx="15679">
                  <c:v>247.22703439671639</c:v>
                </c:pt>
                <c:pt idx="15680">
                  <c:v>276.0545928938227</c:v>
                </c:pt>
                <c:pt idx="15681">
                  <c:v>27.944106752557321</c:v>
                </c:pt>
                <c:pt idx="15682">
                  <c:v>33.475971166474963</c:v>
                </c:pt>
                <c:pt idx="15683">
                  <c:v>38.587192420737217</c:v>
                </c:pt>
                <c:pt idx="15684">
                  <c:v>39.029659843786007</c:v>
                </c:pt>
                <c:pt idx="15685">
                  <c:v>13.634721746682725</c:v>
                </c:pt>
                <c:pt idx="15686">
                  <c:v>243.91452867716251</c:v>
                </c:pt>
                <c:pt idx="15687">
                  <c:v>35.108242005747933</c:v>
                </c:pt>
                <c:pt idx="15688">
                  <c:v>34.983447358365922</c:v>
                </c:pt>
                <c:pt idx="15689">
                  <c:v>29.763181225251966</c:v>
                </c:pt>
                <c:pt idx="15690">
                  <c:v>54.995733212179076</c:v>
                </c:pt>
                <c:pt idx="15691">
                  <c:v>27.401571164073538</c:v>
                </c:pt>
                <c:pt idx="15692">
                  <c:v>26.68634403306892</c:v>
                </c:pt>
                <c:pt idx="15693">
                  <c:v>42.711140680894282</c:v>
                </c:pt>
                <c:pt idx="15694">
                  <c:v>33.14771896716654</c:v>
                </c:pt>
                <c:pt idx="15695">
                  <c:v>27.126758537531309</c:v>
                </c:pt>
                <c:pt idx="15696">
                  <c:v>26.830221874491436</c:v>
                </c:pt>
                <c:pt idx="15697">
                  <c:v>250.61166573407436</c:v>
                </c:pt>
                <c:pt idx="15698">
                  <c:v>268.818240454109</c:v>
                </c:pt>
                <c:pt idx="15699">
                  <c:v>35.496286436337705</c:v>
                </c:pt>
                <c:pt idx="15700">
                  <c:v>34.809492723470839</c:v>
                </c:pt>
                <c:pt idx="15701">
                  <c:v>45.245583189660493</c:v>
                </c:pt>
                <c:pt idx="15702">
                  <c:v>35.620110438455193</c:v>
                </c:pt>
                <c:pt idx="15703">
                  <c:v>39.282758643997667</c:v>
                </c:pt>
                <c:pt idx="15704">
                  <c:v>44.94965192608327</c:v>
                </c:pt>
                <c:pt idx="15705">
                  <c:v>241.44026033513705</c:v>
                </c:pt>
                <c:pt idx="15706">
                  <c:v>255.14259076516166</c:v>
                </c:pt>
                <c:pt idx="15707">
                  <c:v>268.40401701355808</c:v>
                </c:pt>
                <c:pt idx="15708">
                  <c:v>50.243675616230604</c:v>
                </c:pt>
                <c:pt idx="15709">
                  <c:v>24.049654738204339</c:v>
                </c:pt>
                <c:pt idx="15710">
                  <c:v>261.64719330588036</c:v>
                </c:pt>
                <c:pt idx="15711">
                  <c:v>145.67350189653885</c:v>
                </c:pt>
                <c:pt idx="15712">
                  <c:v>33.734527208489688</c:v>
                </c:pt>
                <c:pt idx="15713">
                  <c:v>25.536535844126007</c:v>
                </c:pt>
                <c:pt idx="15714">
                  <c:v>264.75807372214405</c:v>
                </c:pt>
                <c:pt idx="15715">
                  <c:v>23.736677839128742</c:v>
                </c:pt>
                <c:pt idx="15716">
                  <c:v>24.316951074632968</c:v>
                </c:pt>
                <c:pt idx="15717">
                  <c:v>9.113214173648382</c:v>
                </c:pt>
                <c:pt idx="15718">
                  <c:v>48.557619064709328</c:v>
                </c:pt>
                <c:pt idx="15719">
                  <c:v>30.006289148946529</c:v>
                </c:pt>
                <c:pt idx="15720">
                  <c:v>48.281643976664114</c:v>
                </c:pt>
                <c:pt idx="15721">
                  <c:v>15.445693319471022</c:v>
                </c:pt>
                <c:pt idx="15722">
                  <c:v>38.503149973834113</c:v>
                </c:pt>
                <c:pt idx="15723">
                  <c:v>21.160778075407229</c:v>
                </c:pt>
                <c:pt idx="15724">
                  <c:v>30.014936189791982</c:v>
                </c:pt>
                <c:pt idx="15725">
                  <c:v>252.55087111067775</c:v>
                </c:pt>
                <c:pt idx="15726">
                  <c:v>240.32717845701166</c:v>
                </c:pt>
                <c:pt idx="15727">
                  <c:v>10.400817217461759</c:v>
                </c:pt>
                <c:pt idx="15728">
                  <c:v>272.60056901694765</c:v>
                </c:pt>
                <c:pt idx="15729">
                  <c:v>248.50403764155627</c:v>
                </c:pt>
                <c:pt idx="15730">
                  <c:v>279.10517772344252</c:v>
                </c:pt>
                <c:pt idx="15731">
                  <c:v>252.48914821957584</c:v>
                </c:pt>
                <c:pt idx="15732">
                  <c:v>-4.10679740152856</c:v>
                </c:pt>
                <c:pt idx="15733">
                  <c:v>39.257292076781724</c:v>
                </c:pt>
                <c:pt idx="15734">
                  <c:v>30.652533449612552</c:v>
                </c:pt>
                <c:pt idx="15735">
                  <c:v>25.011911062692416</c:v>
                </c:pt>
                <c:pt idx="15736">
                  <c:v>29.143042394017478</c:v>
                </c:pt>
                <c:pt idx="15737">
                  <c:v>230.16602098030086</c:v>
                </c:pt>
                <c:pt idx="15738">
                  <c:v>271.04748639825732</c:v>
                </c:pt>
                <c:pt idx="15739">
                  <c:v>243.46512511176388</c:v>
                </c:pt>
                <c:pt idx="15740">
                  <c:v>245.00360092026875</c:v>
                </c:pt>
                <c:pt idx="15741">
                  <c:v>37.478773900738275</c:v>
                </c:pt>
                <c:pt idx="15742">
                  <c:v>260.8436338723676</c:v>
                </c:pt>
                <c:pt idx="15743">
                  <c:v>262.08093403897726</c:v>
                </c:pt>
                <c:pt idx="15744">
                  <c:v>274.49868977920937</c:v>
                </c:pt>
                <c:pt idx="15745">
                  <c:v>272.81587637034147</c:v>
                </c:pt>
                <c:pt idx="15746">
                  <c:v>247.249075633497</c:v>
                </c:pt>
                <c:pt idx="15747">
                  <c:v>42.397641669130763</c:v>
                </c:pt>
                <c:pt idx="15748">
                  <c:v>241.44067210247673</c:v>
                </c:pt>
                <c:pt idx="15749">
                  <c:v>262.88076122317142</c:v>
                </c:pt>
                <c:pt idx="15750">
                  <c:v>246.04881536456011</c:v>
                </c:pt>
                <c:pt idx="15751">
                  <c:v>250.19341802018843</c:v>
                </c:pt>
                <c:pt idx="15752">
                  <c:v>26.277409144999169</c:v>
                </c:pt>
                <c:pt idx="15753">
                  <c:v>35.91933814413305</c:v>
                </c:pt>
                <c:pt idx="15754">
                  <c:v>253.43982306344569</c:v>
                </c:pt>
                <c:pt idx="15755">
                  <c:v>248.60548413627808</c:v>
                </c:pt>
                <c:pt idx="15756">
                  <c:v>35.281495740577434</c:v>
                </c:pt>
                <c:pt idx="15757">
                  <c:v>31.011594077859677</c:v>
                </c:pt>
                <c:pt idx="15758">
                  <c:v>25.543501269434778</c:v>
                </c:pt>
                <c:pt idx="15759">
                  <c:v>44.538492393202674</c:v>
                </c:pt>
                <c:pt idx="15760">
                  <c:v>21.794141149810514</c:v>
                </c:pt>
                <c:pt idx="15761">
                  <c:v>21.23494283624759</c:v>
                </c:pt>
                <c:pt idx="15762">
                  <c:v>11.809096498352758</c:v>
                </c:pt>
                <c:pt idx="15763">
                  <c:v>52.513800156072811</c:v>
                </c:pt>
                <c:pt idx="15764">
                  <c:v>52.963117182017896</c:v>
                </c:pt>
                <c:pt idx="15765">
                  <c:v>35.770952766790508</c:v>
                </c:pt>
                <c:pt idx="15766">
                  <c:v>240.33270604829843</c:v>
                </c:pt>
                <c:pt idx="15767">
                  <c:v>34.146072427815668</c:v>
                </c:pt>
                <c:pt idx="15768">
                  <c:v>13.485526544191364</c:v>
                </c:pt>
                <c:pt idx="15769">
                  <c:v>16.956484653552252</c:v>
                </c:pt>
                <c:pt idx="15770">
                  <c:v>23.602027185196512</c:v>
                </c:pt>
                <c:pt idx="15771">
                  <c:v>26.277506494084125</c:v>
                </c:pt>
                <c:pt idx="15772">
                  <c:v>20.122653698690645</c:v>
                </c:pt>
                <c:pt idx="15773">
                  <c:v>42.505605952892438</c:v>
                </c:pt>
                <c:pt idx="15774">
                  <c:v>41.407349573172439</c:v>
                </c:pt>
                <c:pt idx="15775">
                  <c:v>24.158822180974042</c:v>
                </c:pt>
                <c:pt idx="15776">
                  <c:v>16.883751457775329</c:v>
                </c:pt>
                <c:pt idx="15777">
                  <c:v>29.019003071611952</c:v>
                </c:pt>
                <c:pt idx="15778">
                  <c:v>40.161599761915454</c:v>
                </c:pt>
                <c:pt idx="15779">
                  <c:v>242.24222389876442</c:v>
                </c:pt>
                <c:pt idx="15780">
                  <c:v>32.107029033886867</c:v>
                </c:pt>
                <c:pt idx="15781">
                  <c:v>0.45466644918710486</c:v>
                </c:pt>
                <c:pt idx="15782">
                  <c:v>257.72941011478474</c:v>
                </c:pt>
                <c:pt idx="15783">
                  <c:v>268.3670056530737</c:v>
                </c:pt>
                <c:pt idx="15784">
                  <c:v>22.576191854996289</c:v>
                </c:pt>
                <c:pt idx="15785">
                  <c:v>264.30813515658514</c:v>
                </c:pt>
                <c:pt idx="15786">
                  <c:v>9.7353053046239868</c:v>
                </c:pt>
                <c:pt idx="15787">
                  <c:v>34.813066668724083</c:v>
                </c:pt>
                <c:pt idx="15788">
                  <c:v>27.383152557690728</c:v>
                </c:pt>
                <c:pt idx="15789">
                  <c:v>42.113089026760392</c:v>
                </c:pt>
                <c:pt idx="15790">
                  <c:v>241.52242626541491</c:v>
                </c:pt>
                <c:pt idx="15791">
                  <c:v>255.14732918469142</c:v>
                </c:pt>
                <c:pt idx="15792">
                  <c:v>251.25656329081477</c:v>
                </c:pt>
                <c:pt idx="15793">
                  <c:v>261.70697550208098</c:v>
                </c:pt>
                <c:pt idx="15794">
                  <c:v>247.32398131498908</c:v>
                </c:pt>
                <c:pt idx="15795">
                  <c:v>20.158927753393971</c:v>
                </c:pt>
                <c:pt idx="15796">
                  <c:v>43.368750224266108</c:v>
                </c:pt>
                <c:pt idx="15797">
                  <c:v>253.23491356630205</c:v>
                </c:pt>
                <c:pt idx="15798">
                  <c:v>20.618127105974708</c:v>
                </c:pt>
                <c:pt idx="15799">
                  <c:v>257.93567670663236</c:v>
                </c:pt>
                <c:pt idx="15800">
                  <c:v>51.65345771322351</c:v>
                </c:pt>
                <c:pt idx="15801">
                  <c:v>269.42987148242071</c:v>
                </c:pt>
                <c:pt idx="15802">
                  <c:v>26.489391992276406</c:v>
                </c:pt>
                <c:pt idx="15803">
                  <c:v>235.36229032668143</c:v>
                </c:pt>
                <c:pt idx="15804">
                  <c:v>26.898066701913866</c:v>
                </c:pt>
                <c:pt idx="15805">
                  <c:v>253.69345590381025</c:v>
                </c:pt>
                <c:pt idx="15806">
                  <c:v>243.15985677117277</c:v>
                </c:pt>
                <c:pt idx="15807">
                  <c:v>19.402054264796572</c:v>
                </c:pt>
                <c:pt idx="15808">
                  <c:v>19.580746816153546</c:v>
                </c:pt>
                <c:pt idx="15809">
                  <c:v>18.879995134024927</c:v>
                </c:pt>
                <c:pt idx="15810">
                  <c:v>23.417118633854461</c:v>
                </c:pt>
                <c:pt idx="15811">
                  <c:v>20.33020923461892</c:v>
                </c:pt>
                <c:pt idx="15812">
                  <c:v>261.14599337559144</c:v>
                </c:pt>
                <c:pt idx="15813">
                  <c:v>18.690497022193128</c:v>
                </c:pt>
                <c:pt idx="15814">
                  <c:v>44.792950075968712</c:v>
                </c:pt>
                <c:pt idx="15815">
                  <c:v>39.559648757508725</c:v>
                </c:pt>
                <c:pt idx="15816">
                  <c:v>38.3517766482735</c:v>
                </c:pt>
                <c:pt idx="15817">
                  <c:v>15.698477960917824</c:v>
                </c:pt>
                <c:pt idx="15818">
                  <c:v>57.79692999472848</c:v>
                </c:pt>
                <c:pt idx="15819">
                  <c:v>44.394561328467034</c:v>
                </c:pt>
                <c:pt idx="15820">
                  <c:v>23.797371098449268</c:v>
                </c:pt>
                <c:pt idx="15821">
                  <c:v>270.91989942178299</c:v>
                </c:pt>
                <c:pt idx="15822">
                  <c:v>16.912727084737</c:v>
                </c:pt>
                <c:pt idx="15823">
                  <c:v>235.48061107562273</c:v>
                </c:pt>
                <c:pt idx="15824">
                  <c:v>156.416921674614</c:v>
                </c:pt>
                <c:pt idx="15825">
                  <c:v>19.998861984470853</c:v>
                </c:pt>
                <c:pt idx="15826">
                  <c:v>22.421387859921708</c:v>
                </c:pt>
                <c:pt idx="15827">
                  <c:v>12.302935173288882</c:v>
                </c:pt>
                <c:pt idx="15828">
                  <c:v>17.08815115615096</c:v>
                </c:pt>
                <c:pt idx="15829">
                  <c:v>41.76933095380096</c:v>
                </c:pt>
                <c:pt idx="15830">
                  <c:v>14.67826022667572</c:v>
                </c:pt>
                <c:pt idx="15831">
                  <c:v>24.366013334880783</c:v>
                </c:pt>
                <c:pt idx="15832">
                  <c:v>33.154530553138372</c:v>
                </c:pt>
                <c:pt idx="15833">
                  <c:v>281.37009471136423</c:v>
                </c:pt>
                <c:pt idx="15834">
                  <c:v>19.461800564444129</c:v>
                </c:pt>
                <c:pt idx="15835">
                  <c:v>3.0522122664197191</c:v>
                </c:pt>
                <c:pt idx="15836">
                  <c:v>33.474263927435487</c:v>
                </c:pt>
                <c:pt idx="15837">
                  <c:v>13.368941507199784</c:v>
                </c:pt>
                <c:pt idx="15838">
                  <c:v>3.9546855214545715</c:v>
                </c:pt>
                <c:pt idx="15839">
                  <c:v>21.529689553822486</c:v>
                </c:pt>
                <c:pt idx="15840">
                  <c:v>24.337461620614256</c:v>
                </c:pt>
                <c:pt idx="15841">
                  <c:v>65.316082662002017</c:v>
                </c:pt>
                <c:pt idx="15842">
                  <c:v>24.062581947627422</c:v>
                </c:pt>
                <c:pt idx="15843">
                  <c:v>17.317580502124159</c:v>
                </c:pt>
                <c:pt idx="15844">
                  <c:v>24.841746899883852</c:v>
                </c:pt>
                <c:pt idx="15845">
                  <c:v>10.505316392992684</c:v>
                </c:pt>
                <c:pt idx="15846">
                  <c:v>14.12151768968377</c:v>
                </c:pt>
                <c:pt idx="15847">
                  <c:v>156.52852416098804</c:v>
                </c:pt>
                <c:pt idx="15848">
                  <c:v>3.7624884359452544</c:v>
                </c:pt>
                <c:pt idx="15849">
                  <c:v>32.488230815248897</c:v>
                </c:pt>
                <c:pt idx="15850">
                  <c:v>28.983186100404271</c:v>
                </c:pt>
                <c:pt idx="15851">
                  <c:v>25.126411259371917</c:v>
                </c:pt>
                <c:pt idx="15852">
                  <c:v>33.412176867537049</c:v>
                </c:pt>
                <c:pt idx="15853">
                  <c:v>19.794338569499644</c:v>
                </c:pt>
                <c:pt idx="15854">
                  <c:v>35.291244868440245</c:v>
                </c:pt>
                <c:pt idx="15855">
                  <c:v>21.866209876227593</c:v>
                </c:pt>
                <c:pt idx="15856">
                  <c:v>48.564892482479884</c:v>
                </c:pt>
                <c:pt idx="15857">
                  <c:v>53.442383724743436</c:v>
                </c:pt>
                <c:pt idx="15858">
                  <c:v>10.182197264762486</c:v>
                </c:pt>
                <c:pt idx="15859">
                  <c:v>20.502511830783888</c:v>
                </c:pt>
                <c:pt idx="15860">
                  <c:v>25.44917133543138</c:v>
                </c:pt>
                <c:pt idx="15861">
                  <c:v>14.635874628988615</c:v>
                </c:pt>
                <c:pt idx="15862">
                  <c:v>253.3268107077219</c:v>
                </c:pt>
                <c:pt idx="15863">
                  <c:v>65.34091326149165</c:v>
                </c:pt>
                <c:pt idx="15864">
                  <c:v>46.325991956101134</c:v>
                </c:pt>
                <c:pt idx="15865">
                  <c:v>36.716555922989151</c:v>
                </c:pt>
                <c:pt idx="15866">
                  <c:v>19.070767273511468</c:v>
                </c:pt>
                <c:pt idx="15867">
                  <c:v>38.542477367564743</c:v>
                </c:pt>
                <c:pt idx="15868">
                  <c:v>39.596098776186821</c:v>
                </c:pt>
                <c:pt idx="15869">
                  <c:v>34.528724688865083</c:v>
                </c:pt>
                <c:pt idx="15870">
                  <c:v>48.277207840472848</c:v>
                </c:pt>
                <c:pt idx="15871">
                  <c:v>34.759979916106403</c:v>
                </c:pt>
                <c:pt idx="15872">
                  <c:v>142.21116326424541</c:v>
                </c:pt>
                <c:pt idx="15873">
                  <c:v>2.8713681703974174</c:v>
                </c:pt>
                <c:pt idx="15874">
                  <c:v>33.582990334594967</c:v>
                </c:pt>
                <c:pt idx="15875">
                  <c:v>28.000358914976573</c:v>
                </c:pt>
                <c:pt idx="15876">
                  <c:v>30.737186020777351</c:v>
                </c:pt>
                <c:pt idx="15877">
                  <c:v>12.09926034931971</c:v>
                </c:pt>
                <c:pt idx="15878">
                  <c:v>258.55125717401961</c:v>
                </c:pt>
                <c:pt idx="15879">
                  <c:v>232.84049635360716</c:v>
                </c:pt>
                <c:pt idx="15880">
                  <c:v>31.902553628461138</c:v>
                </c:pt>
                <c:pt idx="15881">
                  <c:v>33.000649285524574</c:v>
                </c:pt>
                <c:pt idx="15882">
                  <c:v>251.74692569363913</c:v>
                </c:pt>
                <c:pt idx="15883">
                  <c:v>27.594618459548464</c:v>
                </c:pt>
                <c:pt idx="15884">
                  <c:v>18.932347349906507</c:v>
                </c:pt>
                <c:pt idx="15885">
                  <c:v>259.42421537225385</c:v>
                </c:pt>
                <c:pt idx="15886">
                  <c:v>52.29072736627964</c:v>
                </c:pt>
                <c:pt idx="15887">
                  <c:v>26.811225770076135</c:v>
                </c:pt>
                <c:pt idx="15888">
                  <c:v>23.842388146131565</c:v>
                </c:pt>
                <c:pt idx="15889">
                  <c:v>20.850644318130229</c:v>
                </c:pt>
                <c:pt idx="15890">
                  <c:v>268.64279293624605</c:v>
                </c:pt>
                <c:pt idx="15891">
                  <c:v>40.947171150304115</c:v>
                </c:pt>
                <c:pt idx="15892">
                  <c:v>14.396992983472398</c:v>
                </c:pt>
                <c:pt idx="15893">
                  <c:v>46.261134087065976</c:v>
                </c:pt>
                <c:pt idx="15894">
                  <c:v>19.85431678515825</c:v>
                </c:pt>
                <c:pt idx="15895">
                  <c:v>6.6565595884234519</c:v>
                </c:pt>
                <c:pt idx="15896">
                  <c:v>33.595276897193415</c:v>
                </c:pt>
                <c:pt idx="15897">
                  <c:v>151.55807640539879</c:v>
                </c:pt>
                <c:pt idx="15898">
                  <c:v>57.867739148772344</c:v>
                </c:pt>
                <c:pt idx="15899">
                  <c:v>259.33466051693006</c:v>
                </c:pt>
                <c:pt idx="15900">
                  <c:v>34.838999273974174</c:v>
                </c:pt>
                <c:pt idx="15901">
                  <c:v>271.87553590242106</c:v>
                </c:pt>
                <c:pt idx="15902">
                  <c:v>14.317016558678187</c:v>
                </c:pt>
                <c:pt idx="15903">
                  <c:v>28.051632556466782</c:v>
                </c:pt>
                <c:pt idx="15904">
                  <c:v>142.67152243464358</c:v>
                </c:pt>
                <c:pt idx="15905">
                  <c:v>268.80426690840216</c:v>
                </c:pt>
                <c:pt idx="15906">
                  <c:v>24.789864720754057</c:v>
                </c:pt>
                <c:pt idx="15907">
                  <c:v>34.845382049347741</c:v>
                </c:pt>
                <c:pt idx="15908">
                  <c:v>26.692281819667659</c:v>
                </c:pt>
                <c:pt idx="15909">
                  <c:v>251.01255669969134</c:v>
                </c:pt>
                <c:pt idx="15910">
                  <c:v>263.89410048880416</c:v>
                </c:pt>
                <c:pt idx="15911">
                  <c:v>57.3486947295834</c:v>
                </c:pt>
                <c:pt idx="15912">
                  <c:v>253.79028124469542</c:v>
                </c:pt>
                <c:pt idx="15913">
                  <c:v>23.104616434157457</c:v>
                </c:pt>
                <c:pt idx="15914">
                  <c:v>37.089739231662605</c:v>
                </c:pt>
                <c:pt idx="15915">
                  <c:v>39.174004705889942</c:v>
                </c:pt>
                <c:pt idx="15916">
                  <c:v>31.939347553181182</c:v>
                </c:pt>
                <c:pt idx="15917">
                  <c:v>31.242961158463373</c:v>
                </c:pt>
                <c:pt idx="15918">
                  <c:v>259.70539422633362</c:v>
                </c:pt>
                <c:pt idx="15919">
                  <c:v>20.111804353294083</c:v>
                </c:pt>
                <c:pt idx="15920">
                  <c:v>6.3821062601747585</c:v>
                </c:pt>
                <c:pt idx="15921">
                  <c:v>13.332330222564142</c:v>
                </c:pt>
                <c:pt idx="15922">
                  <c:v>29.065913458785452</c:v>
                </c:pt>
                <c:pt idx="15923">
                  <c:v>29.452123532125256</c:v>
                </c:pt>
                <c:pt idx="15924">
                  <c:v>273.31725152322406</c:v>
                </c:pt>
                <c:pt idx="15925">
                  <c:v>31.029688479764353</c:v>
                </c:pt>
                <c:pt idx="15926">
                  <c:v>11.52862549038954</c:v>
                </c:pt>
                <c:pt idx="15927">
                  <c:v>28.68521108734307</c:v>
                </c:pt>
                <c:pt idx="15928">
                  <c:v>256.04762821551793</c:v>
                </c:pt>
                <c:pt idx="15929">
                  <c:v>18.616845381145556</c:v>
                </c:pt>
                <c:pt idx="15930">
                  <c:v>23.434347459464263</c:v>
                </c:pt>
                <c:pt idx="15931">
                  <c:v>25.544803233222403</c:v>
                </c:pt>
                <c:pt idx="15932">
                  <c:v>0.52605861816972066</c:v>
                </c:pt>
                <c:pt idx="15933">
                  <c:v>57.161548335252292</c:v>
                </c:pt>
                <c:pt idx="15934">
                  <c:v>20.793289810393894</c:v>
                </c:pt>
                <c:pt idx="15935">
                  <c:v>41.500425955617033</c:v>
                </c:pt>
                <c:pt idx="15936">
                  <c:v>6.5084555719205781</c:v>
                </c:pt>
                <c:pt idx="15937">
                  <c:v>23.255034160151176</c:v>
                </c:pt>
                <c:pt idx="15938">
                  <c:v>171.06828082346451</c:v>
                </c:pt>
                <c:pt idx="15939">
                  <c:v>23.164632386247344</c:v>
                </c:pt>
                <c:pt idx="15940">
                  <c:v>31.725195301027885</c:v>
                </c:pt>
                <c:pt idx="15941">
                  <c:v>29.861366434322633</c:v>
                </c:pt>
                <c:pt idx="15942">
                  <c:v>159.03444892268425</c:v>
                </c:pt>
                <c:pt idx="15943">
                  <c:v>22.560256302326096</c:v>
                </c:pt>
                <c:pt idx="15944">
                  <c:v>60.294132651651282</c:v>
                </c:pt>
                <c:pt idx="15945">
                  <c:v>22.550107759995868</c:v>
                </c:pt>
                <c:pt idx="15946">
                  <c:v>259.64475508897453</c:v>
                </c:pt>
                <c:pt idx="15947">
                  <c:v>252.89563068677793</c:v>
                </c:pt>
                <c:pt idx="15948">
                  <c:v>35.104716477810342</c:v>
                </c:pt>
                <c:pt idx="15949">
                  <c:v>36.587542495605859</c:v>
                </c:pt>
                <c:pt idx="15950">
                  <c:v>22.169504227344824</c:v>
                </c:pt>
                <c:pt idx="15951">
                  <c:v>263.47931852742266</c:v>
                </c:pt>
                <c:pt idx="15952">
                  <c:v>52.136071940476327</c:v>
                </c:pt>
                <c:pt idx="15953">
                  <c:v>37.74422902982635</c:v>
                </c:pt>
                <c:pt idx="15954">
                  <c:v>48.596307086058289</c:v>
                </c:pt>
                <c:pt idx="15955">
                  <c:v>42.310224574414029</c:v>
                </c:pt>
                <c:pt idx="15956">
                  <c:v>45.404831538719655</c:v>
                </c:pt>
                <c:pt idx="15957">
                  <c:v>45.249857759185069</c:v>
                </c:pt>
                <c:pt idx="15958">
                  <c:v>18.18020620584165</c:v>
                </c:pt>
                <c:pt idx="15959">
                  <c:v>245.56479744135513</c:v>
                </c:pt>
                <c:pt idx="15960">
                  <c:v>27.043337574170248</c:v>
                </c:pt>
                <c:pt idx="15961">
                  <c:v>20.233760208138825</c:v>
                </c:pt>
                <c:pt idx="15962">
                  <c:v>165.93919965616129</c:v>
                </c:pt>
                <c:pt idx="15963">
                  <c:v>254.60597988086224</c:v>
                </c:pt>
                <c:pt idx="15964">
                  <c:v>283.90318177446665</c:v>
                </c:pt>
                <c:pt idx="15965">
                  <c:v>246.77684518990958</c:v>
                </c:pt>
                <c:pt idx="15966">
                  <c:v>260.13042183755334</c:v>
                </c:pt>
                <c:pt idx="15967">
                  <c:v>20.566614594570886</c:v>
                </c:pt>
                <c:pt idx="15968">
                  <c:v>256.47967177695188</c:v>
                </c:pt>
                <c:pt idx="15969">
                  <c:v>142.21099451849867</c:v>
                </c:pt>
                <c:pt idx="15970">
                  <c:v>131.95358246385672</c:v>
                </c:pt>
                <c:pt idx="15971">
                  <c:v>25.842521642189023</c:v>
                </c:pt>
                <c:pt idx="15972">
                  <c:v>254.34245807740706</c:v>
                </c:pt>
                <c:pt idx="15973">
                  <c:v>29.238074413252559</c:v>
                </c:pt>
                <c:pt idx="15974">
                  <c:v>38.263113203214516</c:v>
                </c:pt>
                <c:pt idx="15975">
                  <c:v>34.908864567107834</c:v>
                </c:pt>
                <c:pt idx="15976">
                  <c:v>34.312455672183262</c:v>
                </c:pt>
                <c:pt idx="15977">
                  <c:v>44.654823365704289</c:v>
                </c:pt>
                <c:pt idx="15978">
                  <c:v>257.40400356227389</c:v>
                </c:pt>
                <c:pt idx="15979">
                  <c:v>18.703541249875567</c:v>
                </c:pt>
                <c:pt idx="15980">
                  <c:v>26.891308373372052</c:v>
                </c:pt>
                <c:pt idx="15981">
                  <c:v>46.007387043581396</c:v>
                </c:pt>
                <c:pt idx="15982">
                  <c:v>162.04423852631746</c:v>
                </c:pt>
                <c:pt idx="15983">
                  <c:v>25.259261992808071</c:v>
                </c:pt>
                <c:pt idx="15984">
                  <c:v>252.11111687100478</c:v>
                </c:pt>
                <c:pt idx="15985">
                  <c:v>263.05751303525068</c:v>
                </c:pt>
                <c:pt idx="15986">
                  <c:v>37.330744721225926</c:v>
                </c:pt>
                <c:pt idx="15987">
                  <c:v>33.009034656618894</c:v>
                </c:pt>
                <c:pt idx="15988">
                  <c:v>33.769810270801813</c:v>
                </c:pt>
                <c:pt idx="15989">
                  <c:v>140.27349099649885</c:v>
                </c:pt>
                <c:pt idx="15990">
                  <c:v>47.830668631596836</c:v>
                </c:pt>
                <c:pt idx="15991">
                  <c:v>274.97064510807337</c:v>
                </c:pt>
                <c:pt idx="15992">
                  <c:v>140.26308514125262</c:v>
                </c:pt>
                <c:pt idx="15993">
                  <c:v>154.13886654306057</c:v>
                </c:pt>
                <c:pt idx="15994">
                  <c:v>246.36460276576076</c:v>
                </c:pt>
                <c:pt idx="15995">
                  <c:v>261.19192884512847</c:v>
                </c:pt>
                <c:pt idx="15996">
                  <c:v>23.424242280621229</c:v>
                </c:pt>
                <c:pt idx="15997">
                  <c:v>27.302107142424028</c:v>
                </c:pt>
                <c:pt idx="15998">
                  <c:v>277.01706521429685</c:v>
                </c:pt>
                <c:pt idx="15999">
                  <c:v>27.279323771306906</c:v>
                </c:pt>
                <c:pt idx="16000">
                  <c:v>30.043618439647179</c:v>
                </c:pt>
                <c:pt idx="16001">
                  <c:v>44.822426092054442</c:v>
                </c:pt>
                <c:pt idx="16002">
                  <c:v>49.21178428236226</c:v>
                </c:pt>
                <c:pt idx="16003">
                  <c:v>56.142640850880134</c:v>
                </c:pt>
                <c:pt idx="16004">
                  <c:v>30.798447251796482</c:v>
                </c:pt>
                <c:pt idx="16005">
                  <c:v>23.829547686077937</c:v>
                </c:pt>
                <c:pt idx="16006">
                  <c:v>35.413296503395465</c:v>
                </c:pt>
                <c:pt idx="16007">
                  <c:v>45.652059267378625</c:v>
                </c:pt>
                <c:pt idx="16008">
                  <c:v>24.107428643145099</c:v>
                </c:pt>
                <c:pt idx="16009">
                  <c:v>46.570007025522813</c:v>
                </c:pt>
                <c:pt idx="16010">
                  <c:v>14.880521225493066</c:v>
                </c:pt>
                <c:pt idx="16011">
                  <c:v>35.152893283775541</c:v>
                </c:pt>
                <c:pt idx="16012">
                  <c:v>20.767605375905092</c:v>
                </c:pt>
                <c:pt idx="16013">
                  <c:v>23.465935370626578</c:v>
                </c:pt>
                <c:pt idx="16014">
                  <c:v>26.892483708873375</c:v>
                </c:pt>
                <c:pt idx="16015">
                  <c:v>29.960147273730978</c:v>
                </c:pt>
                <c:pt idx="16016">
                  <c:v>13.542004918337252</c:v>
                </c:pt>
                <c:pt idx="16017">
                  <c:v>37.327903375683356</c:v>
                </c:pt>
                <c:pt idx="16018">
                  <c:v>17.488420553947208</c:v>
                </c:pt>
                <c:pt idx="16019">
                  <c:v>16.493768572010765</c:v>
                </c:pt>
                <c:pt idx="16020">
                  <c:v>153.36678851956074</c:v>
                </c:pt>
                <c:pt idx="16021">
                  <c:v>32.319117899118126</c:v>
                </c:pt>
                <c:pt idx="16022">
                  <c:v>11.598328251797474</c:v>
                </c:pt>
                <c:pt idx="16023">
                  <c:v>251.31221700927131</c:v>
                </c:pt>
                <c:pt idx="16024">
                  <c:v>47.535395217181396</c:v>
                </c:pt>
                <c:pt idx="16025">
                  <c:v>42.41682597967521</c:v>
                </c:pt>
                <c:pt idx="16026">
                  <c:v>27.3890237275914</c:v>
                </c:pt>
                <c:pt idx="16027">
                  <c:v>37.464160131279861</c:v>
                </c:pt>
                <c:pt idx="16028">
                  <c:v>19.317064010836301</c:v>
                </c:pt>
                <c:pt idx="16029">
                  <c:v>44.891228780652575</c:v>
                </c:pt>
                <c:pt idx="16030">
                  <c:v>264.86635400874064</c:v>
                </c:pt>
                <c:pt idx="16031">
                  <c:v>27.922619031930477</c:v>
                </c:pt>
                <c:pt idx="16032">
                  <c:v>44.024768186977319</c:v>
                </c:pt>
                <c:pt idx="16033">
                  <c:v>18.349332581097514</c:v>
                </c:pt>
                <c:pt idx="16034">
                  <c:v>256.99138473015449</c:v>
                </c:pt>
                <c:pt idx="16035">
                  <c:v>34.951991866847628</c:v>
                </c:pt>
                <c:pt idx="16036">
                  <c:v>31.751151753536536</c:v>
                </c:pt>
                <c:pt idx="16037">
                  <c:v>40.788921603333307</c:v>
                </c:pt>
                <c:pt idx="16038">
                  <c:v>10.884220691046899</c:v>
                </c:pt>
                <c:pt idx="16039">
                  <c:v>257.08915945639865</c:v>
                </c:pt>
                <c:pt idx="16040">
                  <c:v>249.90560395355939</c:v>
                </c:pt>
                <c:pt idx="16041">
                  <c:v>32.691357640745508</c:v>
                </c:pt>
                <c:pt idx="16042">
                  <c:v>34.761776444946648</c:v>
                </c:pt>
                <c:pt idx="16043">
                  <c:v>50.490567368466792</c:v>
                </c:pt>
                <c:pt idx="16044">
                  <c:v>44.894192891402696</c:v>
                </c:pt>
                <c:pt idx="16045">
                  <c:v>252.82469727397836</c:v>
                </c:pt>
                <c:pt idx="16046">
                  <c:v>247.81550159791954</c:v>
                </c:pt>
                <c:pt idx="16047">
                  <c:v>248.43255093579188</c:v>
                </c:pt>
                <c:pt idx="16048">
                  <c:v>46.142019264123327</c:v>
                </c:pt>
                <c:pt idx="16049">
                  <c:v>272.36760108987204</c:v>
                </c:pt>
                <c:pt idx="16050">
                  <c:v>26.62278912848641</c:v>
                </c:pt>
                <c:pt idx="16051">
                  <c:v>287.70733419459356</c:v>
                </c:pt>
                <c:pt idx="16052">
                  <c:v>1.2391765660116256</c:v>
                </c:pt>
                <c:pt idx="16053">
                  <c:v>267.14916630362393</c:v>
                </c:pt>
                <c:pt idx="16054">
                  <c:v>24.84163907054797</c:v>
                </c:pt>
                <c:pt idx="16055">
                  <c:v>255.04845942866967</c:v>
                </c:pt>
                <c:pt idx="16056">
                  <c:v>14.219233333187535</c:v>
                </c:pt>
                <c:pt idx="16057">
                  <c:v>4.8060726826319211</c:v>
                </c:pt>
                <c:pt idx="16058">
                  <c:v>7.6046194215151424</c:v>
                </c:pt>
                <c:pt idx="16059">
                  <c:v>23.748384358835203</c:v>
                </c:pt>
                <c:pt idx="16060">
                  <c:v>55.178707271640128</c:v>
                </c:pt>
                <c:pt idx="16061">
                  <c:v>37.834930477696822</c:v>
                </c:pt>
                <c:pt idx="16062">
                  <c:v>45.404775976215063</c:v>
                </c:pt>
                <c:pt idx="16063">
                  <c:v>27.20304522637861</c:v>
                </c:pt>
                <c:pt idx="16064">
                  <c:v>18.054320742503492</c:v>
                </c:pt>
                <c:pt idx="16065">
                  <c:v>149.65826163155643</c:v>
                </c:pt>
                <c:pt idx="16066">
                  <c:v>155.92381122418342</c:v>
                </c:pt>
                <c:pt idx="16067">
                  <c:v>135.08806266628099</c:v>
                </c:pt>
                <c:pt idx="16068">
                  <c:v>145.25924370250149</c:v>
                </c:pt>
                <c:pt idx="16069">
                  <c:v>147.74495477581524</c:v>
                </c:pt>
                <c:pt idx="16070">
                  <c:v>142.8700683647491</c:v>
                </c:pt>
                <c:pt idx="16071">
                  <c:v>152.27465400553803</c:v>
                </c:pt>
                <c:pt idx="16072">
                  <c:v>10.44938144781605</c:v>
                </c:pt>
                <c:pt idx="16073">
                  <c:v>26.548284982364869</c:v>
                </c:pt>
                <c:pt idx="16074">
                  <c:v>153.11961388078882</c:v>
                </c:pt>
                <c:pt idx="16075">
                  <c:v>10.027741293470275</c:v>
                </c:pt>
                <c:pt idx="16076">
                  <c:v>24.797373735782568</c:v>
                </c:pt>
                <c:pt idx="16077">
                  <c:v>36.880680043996023</c:v>
                </c:pt>
                <c:pt idx="16078">
                  <c:v>46.854850729891204</c:v>
                </c:pt>
                <c:pt idx="16079">
                  <c:v>24.015517554410678</c:v>
                </c:pt>
                <c:pt idx="16080">
                  <c:v>42.999184341957474</c:v>
                </c:pt>
                <c:pt idx="16081">
                  <c:v>34.908681586375785</c:v>
                </c:pt>
                <c:pt idx="16082">
                  <c:v>30.760810100230984</c:v>
                </c:pt>
                <c:pt idx="16083">
                  <c:v>40.404384383378279</c:v>
                </c:pt>
                <c:pt idx="16084">
                  <c:v>43.199269250420095</c:v>
                </c:pt>
                <c:pt idx="16085">
                  <c:v>35.925365316923447</c:v>
                </c:pt>
                <c:pt idx="16086">
                  <c:v>34.610160563149108</c:v>
                </c:pt>
                <c:pt idx="16087">
                  <c:v>7.0140611606441041</c:v>
                </c:pt>
                <c:pt idx="16088">
                  <c:v>35.936625962963134</c:v>
                </c:pt>
                <c:pt idx="16089">
                  <c:v>47.688961843149784</c:v>
                </c:pt>
                <c:pt idx="16090">
                  <c:v>257.8935808877269</c:v>
                </c:pt>
                <c:pt idx="16091">
                  <c:v>256.70253311767158</c:v>
                </c:pt>
                <c:pt idx="16092">
                  <c:v>23.121550703036331</c:v>
                </c:pt>
                <c:pt idx="16093">
                  <c:v>18.695872257931164</c:v>
                </c:pt>
                <c:pt idx="16094">
                  <c:v>22.733418653230643</c:v>
                </c:pt>
                <c:pt idx="16095">
                  <c:v>32.313444278298725</c:v>
                </c:pt>
                <c:pt idx="16096">
                  <c:v>28.751128790592247</c:v>
                </c:pt>
                <c:pt idx="16097">
                  <c:v>32.202585259356283</c:v>
                </c:pt>
                <c:pt idx="16098">
                  <c:v>30.311578892958437</c:v>
                </c:pt>
                <c:pt idx="16099">
                  <c:v>34.165753226142769</c:v>
                </c:pt>
                <c:pt idx="16100">
                  <c:v>24.677294567443873</c:v>
                </c:pt>
                <c:pt idx="16101">
                  <c:v>259.66101631267236</c:v>
                </c:pt>
                <c:pt idx="16102">
                  <c:v>51.684869691043055</c:v>
                </c:pt>
                <c:pt idx="16103">
                  <c:v>266.76822314436907</c:v>
                </c:pt>
                <c:pt idx="16104">
                  <c:v>35.154632955118316</c:v>
                </c:pt>
                <c:pt idx="16105">
                  <c:v>28.995537832097988</c:v>
                </c:pt>
                <c:pt idx="16106">
                  <c:v>20.401586979069322</c:v>
                </c:pt>
                <c:pt idx="16107">
                  <c:v>30.564547189095695</c:v>
                </c:pt>
                <c:pt idx="16108">
                  <c:v>11.06767180556106</c:v>
                </c:pt>
                <c:pt idx="16109">
                  <c:v>29.067080447568905</c:v>
                </c:pt>
                <c:pt idx="16110">
                  <c:v>34.098117729993355</c:v>
                </c:pt>
                <c:pt idx="16111">
                  <c:v>28.191791746215642</c:v>
                </c:pt>
                <c:pt idx="16112">
                  <c:v>33.750555667158153</c:v>
                </c:pt>
                <c:pt idx="16113">
                  <c:v>36.165765041135359</c:v>
                </c:pt>
                <c:pt idx="16114">
                  <c:v>35.587624918195502</c:v>
                </c:pt>
                <c:pt idx="16115">
                  <c:v>18.814217932337677</c:v>
                </c:pt>
                <c:pt idx="16116">
                  <c:v>40.935763475908928</c:v>
                </c:pt>
                <c:pt idx="16117">
                  <c:v>16.268782681039944</c:v>
                </c:pt>
                <c:pt idx="16118">
                  <c:v>44.104294019705968</c:v>
                </c:pt>
                <c:pt idx="16119">
                  <c:v>15.156121296375931</c:v>
                </c:pt>
                <c:pt idx="16120">
                  <c:v>37.107302573386249</c:v>
                </c:pt>
                <c:pt idx="16121">
                  <c:v>6.5318730379346874</c:v>
                </c:pt>
                <c:pt idx="16122">
                  <c:v>25.350291823005119</c:v>
                </c:pt>
                <c:pt idx="16123">
                  <c:v>260.76008136024728</c:v>
                </c:pt>
                <c:pt idx="16124">
                  <c:v>13.471041581524769</c:v>
                </c:pt>
                <c:pt idx="16125">
                  <c:v>26.959348342913184</c:v>
                </c:pt>
                <c:pt idx="16126">
                  <c:v>31.182799630316577</c:v>
                </c:pt>
                <c:pt idx="16127">
                  <c:v>8.3834624727465084</c:v>
                </c:pt>
                <c:pt idx="16128">
                  <c:v>10.434611017932619</c:v>
                </c:pt>
                <c:pt idx="16129">
                  <c:v>26.289278838524407</c:v>
                </c:pt>
                <c:pt idx="16130">
                  <c:v>30.608419796536467</c:v>
                </c:pt>
                <c:pt idx="16131">
                  <c:v>28.408402668123575</c:v>
                </c:pt>
                <c:pt idx="16132">
                  <c:v>29.814417124017218</c:v>
                </c:pt>
                <c:pt idx="16133">
                  <c:v>263.032133696193</c:v>
                </c:pt>
                <c:pt idx="16134">
                  <c:v>22.522715631181825</c:v>
                </c:pt>
                <c:pt idx="16135">
                  <c:v>24.648835662562238</c:v>
                </c:pt>
                <c:pt idx="16136">
                  <c:v>15.517415241531284</c:v>
                </c:pt>
                <c:pt idx="16137">
                  <c:v>16.627633626112399</c:v>
                </c:pt>
                <c:pt idx="16138">
                  <c:v>6.2682243695608477</c:v>
                </c:pt>
                <c:pt idx="16139">
                  <c:v>21.293696471639915</c:v>
                </c:pt>
                <c:pt idx="16140">
                  <c:v>41.527369414758887</c:v>
                </c:pt>
                <c:pt idx="16141">
                  <c:v>22.417470191562511</c:v>
                </c:pt>
                <c:pt idx="16142">
                  <c:v>30.925934117130137</c:v>
                </c:pt>
                <c:pt idx="16143">
                  <c:v>42.261472339631609</c:v>
                </c:pt>
                <c:pt idx="16144">
                  <c:v>32.364421245414078</c:v>
                </c:pt>
                <c:pt idx="16145">
                  <c:v>27.802584144298098</c:v>
                </c:pt>
                <c:pt idx="16146">
                  <c:v>266.33967920849165</c:v>
                </c:pt>
                <c:pt idx="16147">
                  <c:v>30.743331435671472</c:v>
                </c:pt>
                <c:pt idx="16148">
                  <c:v>24.306659554242326</c:v>
                </c:pt>
                <c:pt idx="16149">
                  <c:v>5.2292375482942361</c:v>
                </c:pt>
                <c:pt idx="16150">
                  <c:v>33.335980220322185</c:v>
                </c:pt>
                <c:pt idx="16151">
                  <c:v>261.71619180761462</c:v>
                </c:pt>
                <c:pt idx="16152">
                  <c:v>251.62479140392625</c:v>
                </c:pt>
                <c:pt idx="16153">
                  <c:v>29.074600469442981</c:v>
                </c:pt>
                <c:pt idx="16154">
                  <c:v>247.694007646415</c:v>
                </c:pt>
                <c:pt idx="16155">
                  <c:v>26.293080404483636</c:v>
                </c:pt>
                <c:pt idx="16156">
                  <c:v>37.61808904107626</c:v>
                </c:pt>
                <c:pt idx="16157">
                  <c:v>38.455677424945698</c:v>
                </c:pt>
                <c:pt idx="16158">
                  <c:v>20.596577892842745</c:v>
                </c:pt>
                <c:pt idx="16159">
                  <c:v>22.106341781343879</c:v>
                </c:pt>
                <c:pt idx="16160">
                  <c:v>28.78796134356913</c:v>
                </c:pt>
                <c:pt idx="16161">
                  <c:v>30.98489435825612</c:v>
                </c:pt>
                <c:pt idx="16162">
                  <c:v>29.088749277896351</c:v>
                </c:pt>
                <c:pt idx="16163">
                  <c:v>258.04597509491612</c:v>
                </c:pt>
                <c:pt idx="16164">
                  <c:v>22.987389839625163</c:v>
                </c:pt>
                <c:pt idx="16165">
                  <c:v>41.347941122759899</c:v>
                </c:pt>
                <c:pt idx="16166">
                  <c:v>21.070596723406197</c:v>
                </c:pt>
                <c:pt idx="16167">
                  <c:v>29.386846591132336</c:v>
                </c:pt>
                <c:pt idx="16168">
                  <c:v>34.157292711596803</c:v>
                </c:pt>
                <c:pt idx="16169">
                  <c:v>25.025775545785645</c:v>
                </c:pt>
                <c:pt idx="16170">
                  <c:v>-5.6886775434714281</c:v>
                </c:pt>
                <c:pt idx="16171">
                  <c:v>42.650968320213963</c:v>
                </c:pt>
                <c:pt idx="16172">
                  <c:v>30.371899377190857</c:v>
                </c:pt>
                <c:pt idx="16173">
                  <c:v>26.528848534305293</c:v>
                </c:pt>
                <c:pt idx="16174">
                  <c:v>244.0839548927004</c:v>
                </c:pt>
                <c:pt idx="16175">
                  <c:v>29.70257150444473</c:v>
                </c:pt>
                <c:pt idx="16176">
                  <c:v>43.38432398747981</c:v>
                </c:pt>
                <c:pt idx="16177">
                  <c:v>29.835024024962244</c:v>
                </c:pt>
                <c:pt idx="16178">
                  <c:v>38.165238011518753</c:v>
                </c:pt>
                <c:pt idx="16179">
                  <c:v>19.267730318610763</c:v>
                </c:pt>
                <c:pt idx="16180">
                  <c:v>17.354234926344272</c:v>
                </c:pt>
                <c:pt idx="16181">
                  <c:v>273.00654128496194</c:v>
                </c:pt>
                <c:pt idx="16182">
                  <c:v>28.323075881457754</c:v>
                </c:pt>
                <c:pt idx="16183">
                  <c:v>26.760868044129822</c:v>
                </c:pt>
                <c:pt idx="16184">
                  <c:v>24.261568004952967</c:v>
                </c:pt>
                <c:pt idx="16185">
                  <c:v>25.647923706172033</c:v>
                </c:pt>
                <c:pt idx="16186">
                  <c:v>240.00601881687678</c:v>
                </c:pt>
                <c:pt idx="16187">
                  <c:v>34.438950170604286</c:v>
                </c:pt>
                <c:pt idx="16188">
                  <c:v>30.792354700838111</c:v>
                </c:pt>
                <c:pt idx="16189">
                  <c:v>25.423590311923608</c:v>
                </c:pt>
                <c:pt idx="16190">
                  <c:v>26.559317132357279</c:v>
                </c:pt>
                <c:pt idx="16191">
                  <c:v>21.288280468045304</c:v>
                </c:pt>
                <c:pt idx="16192">
                  <c:v>14.980475540084504</c:v>
                </c:pt>
                <c:pt idx="16193">
                  <c:v>50.284236535843185</c:v>
                </c:pt>
                <c:pt idx="16194">
                  <c:v>37.953732545032807</c:v>
                </c:pt>
                <c:pt idx="16195">
                  <c:v>29.820710126239558</c:v>
                </c:pt>
                <c:pt idx="16196">
                  <c:v>24.100527633927573</c:v>
                </c:pt>
                <c:pt idx="16197">
                  <c:v>23.30337751900295</c:v>
                </c:pt>
                <c:pt idx="16198">
                  <c:v>36.503757797399516</c:v>
                </c:pt>
                <c:pt idx="16199">
                  <c:v>42.437328613507788</c:v>
                </c:pt>
                <c:pt idx="16200">
                  <c:v>51.712415667946416</c:v>
                </c:pt>
                <c:pt idx="16201">
                  <c:v>59.06827589017071</c:v>
                </c:pt>
                <c:pt idx="16202">
                  <c:v>31.428273559702916</c:v>
                </c:pt>
                <c:pt idx="16203">
                  <c:v>34.239164151178009</c:v>
                </c:pt>
                <c:pt idx="16204">
                  <c:v>29.581836486762789</c:v>
                </c:pt>
                <c:pt idx="16205">
                  <c:v>24.552416540356333</c:v>
                </c:pt>
                <c:pt idx="16206">
                  <c:v>27.905660990037969</c:v>
                </c:pt>
                <c:pt idx="16207">
                  <c:v>26.09208523957464</c:v>
                </c:pt>
                <c:pt idx="16208">
                  <c:v>33.932288972534934</c:v>
                </c:pt>
                <c:pt idx="16209">
                  <c:v>255.72609012027559</c:v>
                </c:pt>
                <c:pt idx="16210">
                  <c:v>32.256944164511154</c:v>
                </c:pt>
                <c:pt idx="16211">
                  <c:v>30.225598278540282</c:v>
                </c:pt>
                <c:pt idx="16212">
                  <c:v>45.91193100548815</c:v>
                </c:pt>
                <c:pt idx="16213">
                  <c:v>24.212027524601602</c:v>
                </c:pt>
                <c:pt idx="16214">
                  <c:v>244.12353219245119</c:v>
                </c:pt>
                <c:pt idx="16215">
                  <c:v>254.38951824204938</c:v>
                </c:pt>
                <c:pt idx="16216">
                  <c:v>19.945613415233929</c:v>
                </c:pt>
                <c:pt idx="16217">
                  <c:v>30.890242500676976</c:v>
                </c:pt>
                <c:pt idx="16218">
                  <c:v>15.034449411834148</c:v>
                </c:pt>
                <c:pt idx="16219">
                  <c:v>36.906808303010457</c:v>
                </c:pt>
                <c:pt idx="16220">
                  <c:v>45.917211146299863</c:v>
                </c:pt>
                <c:pt idx="16221">
                  <c:v>238.72925201664896</c:v>
                </c:pt>
                <c:pt idx="16222">
                  <c:v>263.97234487415278</c:v>
                </c:pt>
                <c:pt idx="16223">
                  <c:v>25.19399736747566</c:v>
                </c:pt>
                <c:pt idx="16224">
                  <c:v>18.035793265651879</c:v>
                </c:pt>
                <c:pt idx="16225">
                  <c:v>261.03593792392672</c:v>
                </c:pt>
                <c:pt idx="16226">
                  <c:v>247.80129692226004</c:v>
                </c:pt>
                <c:pt idx="16227">
                  <c:v>248.04802781463201</c:v>
                </c:pt>
                <c:pt idx="16228">
                  <c:v>49.085642949246363</c:v>
                </c:pt>
                <c:pt idx="16229">
                  <c:v>21.21577401621898</c:v>
                </c:pt>
                <c:pt idx="16230">
                  <c:v>18.39303406959116</c:v>
                </c:pt>
                <c:pt idx="16231">
                  <c:v>26.140237601805683</c:v>
                </c:pt>
                <c:pt idx="16232">
                  <c:v>262.26325724051497</c:v>
                </c:pt>
                <c:pt idx="16233">
                  <c:v>21.715978815226688</c:v>
                </c:pt>
                <c:pt idx="16234">
                  <c:v>271.55425185533198</c:v>
                </c:pt>
                <c:pt idx="16235">
                  <c:v>261.91975582751684</c:v>
                </c:pt>
                <c:pt idx="16236">
                  <c:v>40.89562214700797</c:v>
                </c:pt>
                <c:pt idx="16237">
                  <c:v>269.58879229171799</c:v>
                </c:pt>
                <c:pt idx="16238">
                  <c:v>263.5819189734853</c:v>
                </c:pt>
                <c:pt idx="16239">
                  <c:v>11.779211223531028</c:v>
                </c:pt>
                <c:pt idx="16240">
                  <c:v>254.47164281417452</c:v>
                </c:pt>
                <c:pt idx="16241">
                  <c:v>272.39478782696887</c:v>
                </c:pt>
                <c:pt idx="16242">
                  <c:v>48.178624953274017</c:v>
                </c:pt>
                <c:pt idx="16243">
                  <c:v>34.659424676863559</c:v>
                </c:pt>
                <c:pt idx="16244">
                  <c:v>16.735055481294378</c:v>
                </c:pt>
                <c:pt idx="16245">
                  <c:v>258.89351151635282</c:v>
                </c:pt>
                <c:pt idx="16246">
                  <c:v>246.90418027813067</c:v>
                </c:pt>
                <c:pt idx="16247">
                  <c:v>260.17768246151593</c:v>
                </c:pt>
                <c:pt idx="16248">
                  <c:v>253.13939580429664</c:v>
                </c:pt>
                <c:pt idx="16249">
                  <c:v>20.027238595002661</c:v>
                </c:pt>
                <c:pt idx="16250">
                  <c:v>281.53922053316285</c:v>
                </c:pt>
                <c:pt idx="16251">
                  <c:v>258.15367411686248</c:v>
                </c:pt>
                <c:pt idx="16252">
                  <c:v>41.142405008046012</c:v>
                </c:pt>
                <c:pt idx="16253">
                  <c:v>265.51639899449663</c:v>
                </c:pt>
                <c:pt idx="16254">
                  <c:v>251.1138914038942</c:v>
                </c:pt>
                <c:pt idx="16255">
                  <c:v>20.187429773923107</c:v>
                </c:pt>
                <c:pt idx="16256">
                  <c:v>33.055537933519524</c:v>
                </c:pt>
                <c:pt idx="16257">
                  <c:v>49.584584229047358</c:v>
                </c:pt>
                <c:pt idx="16258">
                  <c:v>258.68021834454112</c:v>
                </c:pt>
                <c:pt idx="16259">
                  <c:v>62.174555142933258</c:v>
                </c:pt>
                <c:pt idx="16260">
                  <c:v>53.702667950458796</c:v>
                </c:pt>
                <c:pt idx="16261">
                  <c:v>50.716122790845986</c:v>
                </c:pt>
                <c:pt idx="16262">
                  <c:v>149.31618266101316</c:v>
                </c:pt>
                <c:pt idx="16263">
                  <c:v>267.21379687602683</c:v>
                </c:pt>
                <c:pt idx="16264">
                  <c:v>32.367146733401846</c:v>
                </c:pt>
                <c:pt idx="16265">
                  <c:v>31.490050293559385</c:v>
                </c:pt>
                <c:pt idx="16266">
                  <c:v>34.884474675567724</c:v>
                </c:pt>
                <c:pt idx="16267">
                  <c:v>18.489623600845512</c:v>
                </c:pt>
                <c:pt idx="16268">
                  <c:v>56.1520902200172</c:v>
                </c:pt>
                <c:pt idx="16269">
                  <c:v>34.771327598913714</c:v>
                </c:pt>
                <c:pt idx="16270">
                  <c:v>269.03681232343871</c:v>
                </c:pt>
                <c:pt idx="16271">
                  <c:v>22.771313563492605</c:v>
                </c:pt>
                <c:pt idx="16272">
                  <c:v>141.06795808099645</c:v>
                </c:pt>
                <c:pt idx="16273">
                  <c:v>264.25007439534875</c:v>
                </c:pt>
                <c:pt idx="16274">
                  <c:v>35.870837192558326</c:v>
                </c:pt>
                <c:pt idx="16275">
                  <c:v>37.229808025783889</c:v>
                </c:pt>
                <c:pt idx="16276">
                  <c:v>148.57748192144359</c:v>
                </c:pt>
                <c:pt idx="16277">
                  <c:v>52.291691070124514</c:v>
                </c:pt>
                <c:pt idx="16278">
                  <c:v>40.054733243833596</c:v>
                </c:pt>
                <c:pt idx="16279">
                  <c:v>53.134031106275913</c:v>
                </c:pt>
                <c:pt idx="16280">
                  <c:v>20.132961468886105</c:v>
                </c:pt>
                <c:pt idx="16281">
                  <c:v>271.6112109050793</c:v>
                </c:pt>
                <c:pt idx="16282">
                  <c:v>29.925311931704741</c:v>
                </c:pt>
                <c:pt idx="16283">
                  <c:v>6.9506645787739281</c:v>
                </c:pt>
                <c:pt idx="16284">
                  <c:v>30.781267378567563</c:v>
                </c:pt>
                <c:pt idx="16285">
                  <c:v>20.043790739804457</c:v>
                </c:pt>
                <c:pt idx="16286">
                  <c:v>39.925062054160826</c:v>
                </c:pt>
                <c:pt idx="16287">
                  <c:v>20.747987975008726</c:v>
                </c:pt>
                <c:pt idx="16288">
                  <c:v>137.25049813418437</c:v>
                </c:pt>
                <c:pt idx="16289">
                  <c:v>7.7191783972712997</c:v>
                </c:pt>
                <c:pt idx="16290">
                  <c:v>162.39392772666957</c:v>
                </c:pt>
                <c:pt idx="16291">
                  <c:v>21.88819236299031</c:v>
                </c:pt>
                <c:pt idx="16292">
                  <c:v>26.491392816554146</c:v>
                </c:pt>
                <c:pt idx="16293">
                  <c:v>27.966393400969519</c:v>
                </c:pt>
                <c:pt idx="16294">
                  <c:v>24.196074343619983</c:v>
                </c:pt>
                <c:pt idx="16295">
                  <c:v>14.126318908772497</c:v>
                </c:pt>
                <c:pt idx="16296">
                  <c:v>46.614107004054844</c:v>
                </c:pt>
                <c:pt idx="16297">
                  <c:v>39.121459406669615</c:v>
                </c:pt>
                <c:pt idx="16298">
                  <c:v>30.256277654672452</c:v>
                </c:pt>
                <c:pt idx="16299">
                  <c:v>261.37122336323461</c:v>
                </c:pt>
                <c:pt idx="16300">
                  <c:v>20.345041359616456</c:v>
                </c:pt>
                <c:pt idx="16301">
                  <c:v>9.5118542511331636</c:v>
                </c:pt>
                <c:pt idx="16302">
                  <c:v>31.027388866081978</c:v>
                </c:pt>
                <c:pt idx="16303">
                  <c:v>11.536582084498315</c:v>
                </c:pt>
                <c:pt idx="16304">
                  <c:v>32.145596818670668</c:v>
                </c:pt>
                <c:pt idx="16305">
                  <c:v>25.734944023055068</c:v>
                </c:pt>
                <c:pt idx="16306">
                  <c:v>256.81334801106675</c:v>
                </c:pt>
                <c:pt idx="16307">
                  <c:v>48.805233353532358</c:v>
                </c:pt>
                <c:pt idx="16308">
                  <c:v>24.295460953405129</c:v>
                </c:pt>
                <c:pt idx="16309">
                  <c:v>42.068911359556594</c:v>
                </c:pt>
                <c:pt idx="16310">
                  <c:v>32.465368965291667</c:v>
                </c:pt>
                <c:pt idx="16311">
                  <c:v>29.200754882720627</c:v>
                </c:pt>
                <c:pt idx="16312">
                  <c:v>38.231261059041657</c:v>
                </c:pt>
                <c:pt idx="16313">
                  <c:v>24.529601901933745</c:v>
                </c:pt>
                <c:pt idx="16314">
                  <c:v>22.670681081307137</c:v>
                </c:pt>
                <c:pt idx="16315">
                  <c:v>256.30180088731976</c:v>
                </c:pt>
                <c:pt idx="16316">
                  <c:v>25.196468041121943</c:v>
                </c:pt>
                <c:pt idx="16317">
                  <c:v>40.419146624143224</c:v>
                </c:pt>
                <c:pt idx="16318">
                  <c:v>33.246766283801044</c:v>
                </c:pt>
                <c:pt idx="16319">
                  <c:v>16.73585680280917</c:v>
                </c:pt>
                <c:pt idx="16320">
                  <c:v>28.893482469324415</c:v>
                </c:pt>
                <c:pt idx="16321">
                  <c:v>254.97621558767781</c:v>
                </c:pt>
                <c:pt idx="16322">
                  <c:v>263.05351235504929</c:v>
                </c:pt>
                <c:pt idx="16323">
                  <c:v>1.3621049764777986</c:v>
                </c:pt>
                <c:pt idx="16324">
                  <c:v>39.786274946915448</c:v>
                </c:pt>
                <c:pt idx="16325">
                  <c:v>27.14980407953329</c:v>
                </c:pt>
                <c:pt idx="16326">
                  <c:v>263.78010128092893</c:v>
                </c:pt>
                <c:pt idx="16327">
                  <c:v>254.0874512994834</c:v>
                </c:pt>
                <c:pt idx="16328">
                  <c:v>51.874385025859198</c:v>
                </c:pt>
                <c:pt idx="16329">
                  <c:v>251.07437514616069</c:v>
                </c:pt>
                <c:pt idx="16330">
                  <c:v>20.129646291286893</c:v>
                </c:pt>
                <c:pt idx="16331">
                  <c:v>12.844117197548096</c:v>
                </c:pt>
                <c:pt idx="16332">
                  <c:v>41.70966432789119</c:v>
                </c:pt>
                <c:pt idx="16333">
                  <c:v>38.472963467615024</c:v>
                </c:pt>
                <c:pt idx="16334">
                  <c:v>46.631784177446413</c:v>
                </c:pt>
                <c:pt idx="16335">
                  <c:v>37.077179525122332</c:v>
                </c:pt>
                <c:pt idx="16336">
                  <c:v>42.778097718051498</c:v>
                </c:pt>
                <c:pt idx="16337">
                  <c:v>24.06327686157492</c:v>
                </c:pt>
                <c:pt idx="16338">
                  <c:v>250.49930212738096</c:v>
                </c:pt>
                <c:pt idx="16339">
                  <c:v>21.878716540583234</c:v>
                </c:pt>
                <c:pt idx="16340">
                  <c:v>28.644612348900313</c:v>
                </c:pt>
                <c:pt idx="16341">
                  <c:v>36.449070391187206</c:v>
                </c:pt>
                <c:pt idx="16342">
                  <c:v>31.957178618624479</c:v>
                </c:pt>
                <c:pt idx="16343">
                  <c:v>41.174826281099108</c:v>
                </c:pt>
                <c:pt idx="16344">
                  <c:v>27.525202327784228</c:v>
                </c:pt>
                <c:pt idx="16345">
                  <c:v>10.966897470337292</c:v>
                </c:pt>
                <c:pt idx="16346">
                  <c:v>28.403523583065098</c:v>
                </c:pt>
                <c:pt idx="16347">
                  <c:v>13.292687041114757</c:v>
                </c:pt>
                <c:pt idx="16348">
                  <c:v>61.515907665520544</c:v>
                </c:pt>
                <c:pt idx="16349">
                  <c:v>33.72177067795635</c:v>
                </c:pt>
                <c:pt idx="16350">
                  <c:v>33.993314430653612</c:v>
                </c:pt>
                <c:pt idx="16351">
                  <c:v>19.443945305368629</c:v>
                </c:pt>
                <c:pt idx="16352">
                  <c:v>49.628075998462762</c:v>
                </c:pt>
                <c:pt idx="16353">
                  <c:v>39.031619073336955</c:v>
                </c:pt>
                <c:pt idx="16354">
                  <c:v>25.059216122926053</c:v>
                </c:pt>
                <c:pt idx="16355">
                  <c:v>11.710866487247577</c:v>
                </c:pt>
                <c:pt idx="16356">
                  <c:v>19.486283554314973</c:v>
                </c:pt>
                <c:pt idx="16357">
                  <c:v>26.482049560556725</c:v>
                </c:pt>
                <c:pt idx="16358">
                  <c:v>38.265921735763477</c:v>
                </c:pt>
                <c:pt idx="16359">
                  <c:v>23.548250467309785</c:v>
                </c:pt>
                <c:pt idx="16360">
                  <c:v>37.534406814159318</c:v>
                </c:pt>
                <c:pt idx="16361">
                  <c:v>255.05256559517983</c:v>
                </c:pt>
                <c:pt idx="16362">
                  <c:v>29.87807885222238</c:v>
                </c:pt>
                <c:pt idx="16363">
                  <c:v>25.12491124675428</c:v>
                </c:pt>
                <c:pt idx="16364">
                  <c:v>25.443331530582558</c:v>
                </c:pt>
                <c:pt idx="16365">
                  <c:v>16.303480041098666</c:v>
                </c:pt>
                <c:pt idx="16366">
                  <c:v>16.090290338291851</c:v>
                </c:pt>
                <c:pt idx="16367">
                  <c:v>247.1207739137316</c:v>
                </c:pt>
                <c:pt idx="16368">
                  <c:v>13.0882310809939</c:v>
                </c:pt>
                <c:pt idx="16369">
                  <c:v>261.25715017815895</c:v>
                </c:pt>
                <c:pt idx="16370">
                  <c:v>28.302003180910724</c:v>
                </c:pt>
                <c:pt idx="16371">
                  <c:v>3.5898056251304489</c:v>
                </c:pt>
                <c:pt idx="16372">
                  <c:v>30.425594862352781</c:v>
                </c:pt>
                <c:pt idx="16373">
                  <c:v>25.416782193329649</c:v>
                </c:pt>
                <c:pt idx="16374">
                  <c:v>32.906619683169893</c:v>
                </c:pt>
                <c:pt idx="16375">
                  <c:v>35.56899200913854</c:v>
                </c:pt>
                <c:pt idx="16376">
                  <c:v>10.164160451190551</c:v>
                </c:pt>
                <c:pt idx="16377">
                  <c:v>27.535500465514978</c:v>
                </c:pt>
                <c:pt idx="16378">
                  <c:v>30.3454233459195</c:v>
                </c:pt>
                <c:pt idx="16379">
                  <c:v>34.066533565314522</c:v>
                </c:pt>
                <c:pt idx="16380">
                  <c:v>22.473760351764092</c:v>
                </c:pt>
                <c:pt idx="16381">
                  <c:v>48.180499481130475</c:v>
                </c:pt>
                <c:pt idx="16382">
                  <c:v>8.1329908557158426</c:v>
                </c:pt>
                <c:pt idx="16383">
                  <c:v>12.448803836866418</c:v>
                </c:pt>
                <c:pt idx="16384">
                  <c:v>11.945876596415021</c:v>
                </c:pt>
                <c:pt idx="16385">
                  <c:v>16.326756107138007</c:v>
                </c:pt>
                <c:pt idx="16386">
                  <c:v>54.789819580197388</c:v>
                </c:pt>
                <c:pt idx="16387">
                  <c:v>27.502502380917441</c:v>
                </c:pt>
                <c:pt idx="16388">
                  <c:v>29.769270319898833</c:v>
                </c:pt>
                <c:pt idx="16389">
                  <c:v>266.79932351565498</c:v>
                </c:pt>
                <c:pt idx="16390">
                  <c:v>19.387223853119792</c:v>
                </c:pt>
                <c:pt idx="16391">
                  <c:v>40.118581225587512</c:v>
                </c:pt>
                <c:pt idx="16392">
                  <c:v>32.460796850181552</c:v>
                </c:pt>
                <c:pt idx="16393">
                  <c:v>277.83265233278615</c:v>
                </c:pt>
                <c:pt idx="16394">
                  <c:v>39.348547172468365</c:v>
                </c:pt>
                <c:pt idx="16395">
                  <c:v>249.0919083848375</c:v>
                </c:pt>
                <c:pt idx="16396">
                  <c:v>285.84404671034184</c:v>
                </c:pt>
                <c:pt idx="16397">
                  <c:v>18.143590085116575</c:v>
                </c:pt>
                <c:pt idx="16398">
                  <c:v>26.351883753763399</c:v>
                </c:pt>
                <c:pt idx="16399">
                  <c:v>25.019411993142423</c:v>
                </c:pt>
                <c:pt idx="16400">
                  <c:v>47.203343300138471</c:v>
                </c:pt>
                <c:pt idx="16401">
                  <c:v>34.478533029461616</c:v>
                </c:pt>
                <c:pt idx="16402">
                  <c:v>43.246735518850805</c:v>
                </c:pt>
                <c:pt idx="16403">
                  <c:v>24.300155480016386</c:v>
                </c:pt>
                <c:pt idx="16404">
                  <c:v>27.865918555197485</c:v>
                </c:pt>
                <c:pt idx="16405">
                  <c:v>33.477275764017982</c:v>
                </c:pt>
                <c:pt idx="16406">
                  <c:v>11.515474841148835</c:v>
                </c:pt>
                <c:pt idx="16407">
                  <c:v>31.449847528120284</c:v>
                </c:pt>
                <c:pt idx="16408">
                  <c:v>51.179348133771562</c:v>
                </c:pt>
                <c:pt idx="16409">
                  <c:v>151.71464402681897</c:v>
                </c:pt>
                <c:pt idx="16410">
                  <c:v>27.837328400497572</c:v>
                </c:pt>
                <c:pt idx="16411">
                  <c:v>36.339865844482581</c:v>
                </c:pt>
                <c:pt idx="16412">
                  <c:v>25.42332675406676</c:v>
                </c:pt>
                <c:pt idx="16413">
                  <c:v>21.584544413661408</c:v>
                </c:pt>
                <c:pt idx="16414">
                  <c:v>20.894502311907836</c:v>
                </c:pt>
                <c:pt idx="16415">
                  <c:v>25.634730996747596</c:v>
                </c:pt>
                <c:pt idx="16416">
                  <c:v>23.784479148653613</c:v>
                </c:pt>
                <c:pt idx="16417">
                  <c:v>260.07125707388354</c:v>
                </c:pt>
                <c:pt idx="16418">
                  <c:v>268.67619511284249</c:v>
                </c:pt>
                <c:pt idx="16419">
                  <c:v>264.78092445918287</c:v>
                </c:pt>
                <c:pt idx="16420">
                  <c:v>31.461118746156107</c:v>
                </c:pt>
                <c:pt idx="16421">
                  <c:v>26.942196385725747</c:v>
                </c:pt>
                <c:pt idx="16422">
                  <c:v>32.097078316947133</c:v>
                </c:pt>
                <c:pt idx="16423">
                  <c:v>43.543285261985979</c:v>
                </c:pt>
                <c:pt idx="16424">
                  <c:v>15.208799443435117</c:v>
                </c:pt>
                <c:pt idx="16425">
                  <c:v>28.01803267581311</c:v>
                </c:pt>
                <c:pt idx="16426">
                  <c:v>253.51244555567035</c:v>
                </c:pt>
                <c:pt idx="16427">
                  <c:v>248.06552472043626</c:v>
                </c:pt>
                <c:pt idx="16428">
                  <c:v>34.885705677997365</c:v>
                </c:pt>
                <c:pt idx="16429">
                  <c:v>264.54701101132258</c:v>
                </c:pt>
                <c:pt idx="16430">
                  <c:v>29.65413173871961</c:v>
                </c:pt>
                <c:pt idx="16431">
                  <c:v>30.780834644287374</c:v>
                </c:pt>
                <c:pt idx="16432">
                  <c:v>25.950432025663233</c:v>
                </c:pt>
                <c:pt idx="16433">
                  <c:v>29.103785844595976</c:v>
                </c:pt>
                <c:pt idx="16434">
                  <c:v>8.1861755925419821</c:v>
                </c:pt>
                <c:pt idx="16435">
                  <c:v>20.090705238303457</c:v>
                </c:pt>
                <c:pt idx="16436">
                  <c:v>37.146175582267837</c:v>
                </c:pt>
                <c:pt idx="16437">
                  <c:v>26.345286439247893</c:v>
                </c:pt>
                <c:pt idx="16438">
                  <c:v>29.41761813564834</c:v>
                </c:pt>
                <c:pt idx="16439">
                  <c:v>17.239679702816147</c:v>
                </c:pt>
                <c:pt idx="16440">
                  <c:v>261.42792661647383</c:v>
                </c:pt>
                <c:pt idx="16441">
                  <c:v>259.24312079195806</c:v>
                </c:pt>
                <c:pt idx="16442">
                  <c:v>44.341399033267855</c:v>
                </c:pt>
                <c:pt idx="16443">
                  <c:v>267.1556998961309</c:v>
                </c:pt>
                <c:pt idx="16444">
                  <c:v>18.727376791340738</c:v>
                </c:pt>
                <c:pt idx="16445">
                  <c:v>37.206618162472317</c:v>
                </c:pt>
                <c:pt idx="16446">
                  <c:v>-4.3164859795203974</c:v>
                </c:pt>
                <c:pt idx="16447">
                  <c:v>28.304352762318288</c:v>
                </c:pt>
                <c:pt idx="16448">
                  <c:v>23.251401448967588</c:v>
                </c:pt>
                <c:pt idx="16449">
                  <c:v>15.43791058436628</c:v>
                </c:pt>
                <c:pt idx="16450">
                  <c:v>31.146798192606354</c:v>
                </c:pt>
                <c:pt idx="16451">
                  <c:v>25.83859722052242</c:v>
                </c:pt>
                <c:pt idx="16452">
                  <c:v>18.695161282699871</c:v>
                </c:pt>
                <c:pt idx="16453">
                  <c:v>23.360054415280644</c:v>
                </c:pt>
                <c:pt idx="16454">
                  <c:v>50.162909216565005</c:v>
                </c:pt>
                <c:pt idx="16455">
                  <c:v>22.76228915441968</c:v>
                </c:pt>
                <c:pt idx="16456">
                  <c:v>23.315098191672757</c:v>
                </c:pt>
                <c:pt idx="16457">
                  <c:v>29.67849634074404</c:v>
                </c:pt>
                <c:pt idx="16458">
                  <c:v>24.12614372744607</c:v>
                </c:pt>
                <c:pt idx="16459">
                  <c:v>33.576302488240174</c:v>
                </c:pt>
                <c:pt idx="16460">
                  <c:v>32.359289146609278</c:v>
                </c:pt>
                <c:pt idx="16461">
                  <c:v>29.686989900645329</c:v>
                </c:pt>
                <c:pt idx="16462">
                  <c:v>23.472402609300104</c:v>
                </c:pt>
                <c:pt idx="16463">
                  <c:v>248.56824967655734</c:v>
                </c:pt>
                <c:pt idx="16464">
                  <c:v>27.389070143089224</c:v>
                </c:pt>
                <c:pt idx="16465">
                  <c:v>27.373992551400342</c:v>
                </c:pt>
                <c:pt idx="16466">
                  <c:v>36.521944267580139</c:v>
                </c:pt>
                <c:pt idx="16467">
                  <c:v>17.680874014596839</c:v>
                </c:pt>
                <c:pt idx="16468">
                  <c:v>44.818263426763082</c:v>
                </c:pt>
                <c:pt idx="16469">
                  <c:v>26.933032555616876</c:v>
                </c:pt>
                <c:pt idx="16470">
                  <c:v>261.69148559028258</c:v>
                </c:pt>
                <c:pt idx="16471">
                  <c:v>52.875710406548279</c:v>
                </c:pt>
                <c:pt idx="16472">
                  <c:v>15.051249784983483</c:v>
                </c:pt>
                <c:pt idx="16473">
                  <c:v>12.928328998170418</c:v>
                </c:pt>
                <c:pt idx="16474">
                  <c:v>40.262208673993023</c:v>
                </c:pt>
                <c:pt idx="16475">
                  <c:v>21.114609475120879</c:v>
                </c:pt>
                <c:pt idx="16476">
                  <c:v>33.520275417439478</c:v>
                </c:pt>
                <c:pt idx="16477">
                  <c:v>47.957175608840821</c:v>
                </c:pt>
                <c:pt idx="16478">
                  <c:v>257.94766148329688</c:v>
                </c:pt>
                <c:pt idx="16479">
                  <c:v>54.914173556596282</c:v>
                </c:pt>
                <c:pt idx="16480">
                  <c:v>31.883851974093957</c:v>
                </c:pt>
                <c:pt idx="16481">
                  <c:v>31.840177818904415</c:v>
                </c:pt>
                <c:pt idx="16482">
                  <c:v>31.563545888865768</c:v>
                </c:pt>
                <c:pt idx="16483">
                  <c:v>262.55089192801097</c:v>
                </c:pt>
                <c:pt idx="16484">
                  <c:v>249.26643728262195</c:v>
                </c:pt>
                <c:pt idx="16485">
                  <c:v>18.594376973174462</c:v>
                </c:pt>
                <c:pt idx="16486">
                  <c:v>35.707358125590716</c:v>
                </c:pt>
                <c:pt idx="16487">
                  <c:v>28.772447164825522</c:v>
                </c:pt>
                <c:pt idx="16488">
                  <c:v>34.845306317469749</c:v>
                </c:pt>
                <c:pt idx="16489">
                  <c:v>10.942822781989534</c:v>
                </c:pt>
                <c:pt idx="16490">
                  <c:v>33.585151820278064</c:v>
                </c:pt>
                <c:pt idx="16491">
                  <c:v>41.9210360399819</c:v>
                </c:pt>
                <c:pt idx="16492">
                  <c:v>237.78571547599324</c:v>
                </c:pt>
                <c:pt idx="16493">
                  <c:v>254.18556033287066</c:v>
                </c:pt>
                <c:pt idx="16494">
                  <c:v>32.310433459430598</c:v>
                </c:pt>
                <c:pt idx="16495">
                  <c:v>241.53030052220078</c:v>
                </c:pt>
                <c:pt idx="16496">
                  <c:v>15.25079182686963</c:v>
                </c:pt>
                <c:pt idx="16497">
                  <c:v>22.119513874034034</c:v>
                </c:pt>
                <c:pt idx="16498">
                  <c:v>259.20451370778545</c:v>
                </c:pt>
                <c:pt idx="16499">
                  <c:v>244.1268422948842</c:v>
                </c:pt>
                <c:pt idx="16500">
                  <c:v>27.032090204484902</c:v>
                </c:pt>
                <c:pt idx="16501">
                  <c:v>40.924529001730164</c:v>
                </c:pt>
                <c:pt idx="16502">
                  <c:v>19.869193783327894</c:v>
                </c:pt>
                <c:pt idx="16503">
                  <c:v>251.86943221782028</c:v>
                </c:pt>
                <c:pt idx="16504">
                  <c:v>28.662447515322672</c:v>
                </c:pt>
                <c:pt idx="16505">
                  <c:v>245.39144759515818</c:v>
                </c:pt>
                <c:pt idx="16506">
                  <c:v>23.571647995369002</c:v>
                </c:pt>
                <c:pt idx="16507">
                  <c:v>160.31097026871063</c:v>
                </c:pt>
                <c:pt idx="16508">
                  <c:v>19.223345126137794</c:v>
                </c:pt>
                <c:pt idx="16509">
                  <c:v>33.613390821047915</c:v>
                </c:pt>
                <c:pt idx="16510">
                  <c:v>37.217093060650136</c:v>
                </c:pt>
                <c:pt idx="16511">
                  <c:v>38.503227378653605</c:v>
                </c:pt>
                <c:pt idx="16512">
                  <c:v>13.759063110689212</c:v>
                </c:pt>
                <c:pt idx="16513">
                  <c:v>9.7782387452597952</c:v>
                </c:pt>
                <c:pt idx="16514">
                  <c:v>257.90422871464813</c:v>
                </c:pt>
                <c:pt idx="16515">
                  <c:v>266.58987161137361</c:v>
                </c:pt>
                <c:pt idx="16516">
                  <c:v>47.60073234268684</c:v>
                </c:pt>
                <c:pt idx="16517">
                  <c:v>238.05667404128903</c:v>
                </c:pt>
                <c:pt idx="16518">
                  <c:v>270.0150474045048</c:v>
                </c:pt>
                <c:pt idx="16519">
                  <c:v>264.46156028051007</c:v>
                </c:pt>
                <c:pt idx="16520">
                  <c:v>5.9102782271153949</c:v>
                </c:pt>
                <c:pt idx="16521">
                  <c:v>276.39524713749296</c:v>
                </c:pt>
                <c:pt idx="16522">
                  <c:v>253.62658269876323</c:v>
                </c:pt>
                <c:pt idx="16523">
                  <c:v>269.66071956635892</c:v>
                </c:pt>
                <c:pt idx="16524">
                  <c:v>275.89700849246043</c:v>
                </c:pt>
                <c:pt idx="16525">
                  <c:v>27.04536419297547</c:v>
                </c:pt>
                <c:pt idx="16526">
                  <c:v>50.081623118665078</c:v>
                </c:pt>
                <c:pt idx="16527">
                  <c:v>37.941319215694492</c:v>
                </c:pt>
                <c:pt idx="16528">
                  <c:v>41.922310178621728</c:v>
                </c:pt>
                <c:pt idx="16529">
                  <c:v>10.954160517802979</c:v>
                </c:pt>
                <c:pt idx="16530">
                  <c:v>38.804588841356924</c:v>
                </c:pt>
                <c:pt idx="16531">
                  <c:v>27.789270894141186</c:v>
                </c:pt>
                <c:pt idx="16532">
                  <c:v>258.27542434306315</c:v>
                </c:pt>
                <c:pt idx="16533">
                  <c:v>261.68178999491175</c:v>
                </c:pt>
                <c:pt idx="16534">
                  <c:v>20.561777349605968</c:v>
                </c:pt>
                <c:pt idx="16535">
                  <c:v>14.696668271662389</c:v>
                </c:pt>
                <c:pt idx="16536">
                  <c:v>268.37512481054858</c:v>
                </c:pt>
                <c:pt idx="16537">
                  <c:v>271.64275900282246</c:v>
                </c:pt>
                <c:pt idx="16538">
                  <c:v>31.743184130412416</c:v>
                </c:pt>
                <c:pt idx="16539">
                  <c:v>235.08304391719022</c:v>
                </c:pt>
                <c:pt idx="16540">
                  <c:v>251.38748317655924</c:v>
                </c:pt>
                <c:pt idx="16541">
                  <c:v>230.81267784412461</c:v>
                </c:pt>
                <c:pt idx="16542">
                  <c:v>40.351849333592149</c:v>
                </c:pt>
                <c:pt idx="16543">
                  <c:v>250.37033231630696</c:v>
                </c:pt>
                <c:pt idx="16544">
                  <c:v>31.893988354394303</c:v>
                </c:pt>
                <c:pt idx="16545">
                  <c:v>28.213865317364682</c:v>
                </c:pt>
                <c:pt idx="16546">
                  <c:v>245.01331671191176</c:v>
                </c:pt>
                <c:pt idx="16547">
                  <c:v>21.089555210489586</c:v>
                </c:pt>
                <c:pt idx="16548">
                  <c:v>256.54663900102645</c:v>
                </c:pt>
                <c:pt idx="16549">
                  <c:v>39.590512958318527</c:v>
                </c:pt>
                <c:pt idx="16550">
                  <c:v>26.9823717898051</c:v>
                </c:pt>
                <c:pt idx="16551">
                  <c:v>30.406577475064374</c:v>
                </c:pt>
                <c:pt idx="16552">
                  <c:v>16.361350196269459</c:v>
                </c:pt>
                <c:pt idx="16553">
                  <c:v>28.118569045921173</c:v>
                </c:pt>
                <c:pt idx="16554">
                  <c:v>31.153879676360084</c:v>
                </c:pt>
                <c:pt idx="16555">
                  <c:v>244.8995897512024</c:v>
                </c:pt>
                <c:pt idx="16556">
                  <c:v>39.22197702940155</c:v>
                </c:pt>
                <c:pt idx="16557">
                  <c:v>24.060073235980525</c:v>
                </c:pt>
                <c:pt idx="16558">
                  <c:v>263.64077914485352</c:v>
                </c:pt>
                <c:pt idx="16559">
                  <c:v>38.583364816109999</c:v>
                </c:pt>
                <c:pt idx="16560">
                  <c:v>26.739584386119606</c:v>
                </c:pt>
                <c:pt idx="16561">
                  <c:v>28.311900924836824</c:v>
                </c:pt>
                <c:pt idx="16562">
                  <c:v>38.065121792648021</c:v>
                </c:pt>
                <c:pt idx="16563">
                  <c:v>238.28546139303359</c:v>
                </c:pt>
                <c:pt idx="16564">
                  <c:v>262.63233786592298</c:v>
                </c:pt>
                <c:pt idx="16565">
                  <c:v>19.225265043048193</c:v>
                </c:pt>
                <c:pt idx="16566">
                  <c:v>266.74479048310974</c:v>
                </c:pt>
                <c:pt idx="16567">
                  <c:v>17.710677888815976</c:v>
                </c:pt>
                <c:pt idx="16568">
                  <c:v>40.307321369138144</c:v>
                </c:pt>
                <c:pt idx="16569">
                  <c:v>258.32106321833237</c:v>
                </c:pt>
                <c:pt idx="16570">
                  <c:v>14.5609561273463</c:v>
                </c:pt>
                <c:pt idx="16571">
                  <c:v>37.46349411539574</c:v>
                </c:pt>
                <c:pt idx="16572">
                  <c:v>27.462002925569209</c:v>
                </c:pt>
                <c:pt idx="16573">
                  <c:v>26.763759509682714</c:v>
                </c:pt>
                <c:pt idx="16574">
                  <c:v>10.954678970245299</c:v>
                </c:pt>
                <c:pt idx="16575">
                  <c:v>19.008179997010707</c:v>
                </c:pt>
                <c:pt idx="16576">
                  <c:v>250.85004942782302</c:v>
                </c:pt>
                <c:pt idx="16577">
                  <c:v>40.216032610116393</c:v>
                </c:pt>
                <c:pt idx="16578">
                  <c:v>36.8725637153481</c:v>
                </c:pt>
                <c:pt idx="16579">
                  <c:v>37.312641352908827</c:v>
                </c:pt>
                <c:pt idx="16580">
                  <c:v>34.274653817873364</c:v>
                </c:pt>
                <c:pt idx="16581">
                  <c:v>251.65246885700742</c:v>
                </c:pt>
                <c:pt idx="16582">
                  <c:v>35.545462283531847</c:v>
                </c:pt>
                <c:pt idx="16583">
                  <c:v>259.33835220463516</c:v>
                </c:pt>
                <c:pt idx="16584">
                  <c:v>38.37071623707287</c:v>
                </c:pt>
                <c:pt idx="16585">
                  <c:v>31.322997183838726</c:v>
                </c:pt>
                <c:pt idx="16586">
                  <c:v>255.50180753204882</c:v>
                </c:pt>
                <c:pt idx="16587">
                  <c:v>266.91390554755861</c:v>
                </c:pt>
                <c:pt idx="16588">
                  <c:v>251.94394243892506</c:v>
                </c:pt>
                <c:pt idx="16589">
                  <c:v>36.34041710903923</c:v>
                </c:pt>
                <c:pt idx="16590">
                  <c:v>17.037134935627307</c:v>
                </c:pt>
                <c:pt idx="16591">
                  <c:v>31.093686439025955</c:v>
                </c:pt>
                <c:pt idx="16592">
                  <c:v>35.753164060270656</c:v>
                </c:pt>
                <c:pt idx="16593">
                  <c:v>29.558509114489873</c:v>
                </c:pt>
                <c:pt idx="16594">
                  <c:v>11.606754020823562</c:v>
                </c:pt>
                <c:pt idx="16595">
                  <c:v>27.332848039131726</c:v>
                </c:pt>
                <c:pt idx="16596">
                  <c:v>13.379528634508429</c:v>
                </c:pt>
                <c:pt idx="16597">
                  <c:v>37.370877256992529</c:v>
                </c:pt>
                <c:pt idx="16598">
                  <c:v>22.521704728757317</c:v>
                </c:pt>
                <c:pt idx="16599">
                  <c:v>17.407889097402226</c:v>
                </c:pt>
                <c:pt idx="16600">
                  <c:v>32.760058939176879</c:v>
                </c:pt>
                <c:pt idx="16601">
                  <c:v>26.334625155206325</c:v>
                </c:pt>
                <c:pt idx="16602">
                  <c:v>50.105626924940289</c:v>
                </c:pt>
                <c:pt idx="16603">
                  <c:v>26.478170806083035</c:v>
                </c:pt>
                <c:pt idx="16604">
                  <c:v>264.13168477392327</c:v>
                </c:pt>
                <c:pt idx="16605">
                  <c:v>25.221900085227325</c:v>
                </c:pt>
                <c:pt idx="16606">
                  <c:v>34.884384308665418</c:v>
                </c:pt>
                <c:pt idx="16607">
                  <c:v>24.735025387193883</c:v>
                </c:pt>
                <c:pt idx="16608">
                  <c:v>36.115046306528306</c:v>
                </c:pt>
                <c:pt idx="16609">
                  <c:v>35.358779350235743</c:v>
                </c:pt>
                <c:pt idx="16610">
                  <c:v>265.96939626037283</c:v>
                </c:pt>
                <c:pt idx="16611">
                  <c:v>7.019376893370616</c:v>
                </c:pt>
                <c:pt idx="16612">
                  <c:v>38.242749528172389</c:v>
                </c:pt>
                <c:pt idx="16613">
                  <c:v>27.506946858964355</c:v>
                </c:pt>
                <c:pt idx="16614">
                  <c:v>3.3793849308360429</c:v>
                </c:pt>
                <c:pt idx="16615">
                  <c:v>36.691859700832261</c:v>
                </c:pt>
                <c:pt idx="16616">
                  <c:v>265.03761694800289</c:v>
                </c:pt>
                <c:pt idx="16617">
                  <c:v>269.92166848423636</c:v>
                </c:pt>
                <c:pt idx="16618">
                  <c:v>42.810203622999836</c:v>
                </c:pt>
                <c:pt idx="16619">
                  <c:v>256.03041612498595</c:v>
                </c:pt>
                <c:pt idx="16620">
                  <c:v>31.748747369427253</c:v>
                </c:pt>
                <c:pt idx="16621">
                  <c:v>255.45901713285954</c:v>
                </c:pt>
                <c:pt idx="16622">
                  <c:v>252.50269887208052</c:v>
                </c:pt>
                <c:pt idx="16623">
                  <c:v>35.9272425116486</c:v>
                </c:pt>
                <c:pt idx="16624">
                  <c:v>241.41199348103854</c:v>
                </c:pt>
                <c:pt idx="16625">
                  <c:v>33.841871889482434</c:v>
                </c:pt>
                <c:pt idx="16626">
                  <c:v>27.039910831908205</c:v>
                </c:pt>
                <c:pt idx="16627">
                  <c:v>27.736544261752773</c:v>
                </c:pt>
                <c:pt idx="16628">
                  <c:v>258.5711896535451</c:v>
                </c:pt>
                <c:pt idx="16629">
                  <c:v>14.328813671802653</c:v>
                </c:pt>
                <c:pt idx="16630">
                  <c:v>29.256726330688569</c:v>
                </c:pt>
                <c:pt idx="16631">
                  <c:v>235.56060362566427</c:v>
                </c:pt>
                <c:pt idx="16632">
                  <c:v>265.92049521408069</c:v>
                </c:pt>
                <c:pt idx="16633">
                  <c:v>259.67766028932107</c:v>
                </c:pt>
                <c:pt idx="16634">
                  <c:v>144.58910574235139</c:v>
                </c:pt>
                <c:pt idx="16635">
                  <c:v>5.3036581713160764</c:v>
                </c:pt>
                <c:pt idx="16636">
                  <c:v>27.413652925557347</c:v>
                </c:pt>
                <c:pt idx="16637">
                  <c:v>32.730028462894005</c:v>
                </c:pt>
                <c:pt idx="16638">
                  <c:v>271.2775899731127</c:v>
                </c:pt>
                <c:pt idx="16639">
                  <c:v>249.82063453668189</c:v>
                </c:pt>
                <c:pt idx="16640">
                  <c:v>138.01968854350707</c:v>
                </c:pt>
                <c:pt idx="16641">
                  <c:v>18.516641242583923</c:v>
                </c:pt>
                <c:pt idx="16642">
                  <c:v>24.743823294403505</c:v>
                </c:pt>
                <c:pt idx="16643">
                  <c:v>7.6197891498681294</c:v>
                </c:pt>
                <c:pt idx="16644">
                  <c:v>27.302328047804782</c:v>
                </c:pt>
                <c:pt idx="16645">
                  <c:v>38.819487065938006</c:v>
                </c:pt>
                <c:pt idx="16646">
                  <c:v>248.08064804090202</c:v>
                </c:pt>
                <c:pt idx="16647">
                  <c:v>21.325117139438092</c:v>
                </c:pt>
                <c:pt idx="16648">
                  <c:v>10.785108823180586</c:v>
                </c:pt>
                <c:pt idx="16649">
                  <c:v>147.34430942027021</c:v>
                </c:pt>
                <c:pt idx="16650">
                  <c:v>249.38507344914404</c:v>
                </c:pt>
                <c:pt idx="16651">
                  <c:v>246.90774477838917</c:v>
                </c:pt>
                <c:pt idx="16652">
                  <c:v>262.58532455594548</c:v>
                </c:pt>
                <c:pt idx="16653">
                  <c:v>35.017240024564977</c:v>
                </c:pt>
                <c:pt idx="16654">
                  <c:v>268.96016914673021</c:v>
                </c:pt>
                <c:pt idx="16655">
                  <c:v>259.65403951408189</c:v>
                </c:pt>
                <c:pt idx="16656">
                  <c:v>257.28818417613633</c:v>
                </c:pt>
                <c:pt idx="16657">
                  <c:v>20.534184554137703</c:v>
                </c:pt>
                <c:pt idx="16658">
                  <c:v>20.951175015836498</c:v>
                </c:pt>
                <c:pt idx="16659">
                  <c:v>34.688284275458741</c:v>
                </c:pt>
                <c:pt idx="16660">
                  <c:v>40.092441159352489</c:v>
                </c:pt>
                <c:pt idx="16661">
                  <c:v>37.239497145653324</c:v>
                </c:pt>
                <c:pt idx="16662">
                  <c:v>28.232385677684192</c:v>
                </c:pt>
                <c:pt idx="16663">
                  <c:v>7.1834635289964837</c:v>
                </c:pt>
                <c:pt idx="16664">
                  <c:v>18.983051807144754</c:v>
                </c:pt>
                <c:pt idx="16665">
                  <c:v>7.7163513880043837</c:v>
                </c:pt>
                <c:pt idx="16666">
                  <c:v>16.207855337103958</c:v>
                </c:pt>
                <c:pt idx="16667">
                  <c:v>41.355160381465026</c:v>
                </c:pt>
                <c:pt idx="16668">
                  <c:v>39.001754421061634</c:v>
                </c:pt>
                <c:pt idx="16669">
                  <c:v>41.30310716768048</c:v>
                </c:pt>
                <c:pt idx="16670">
                  <c:v>250.36442469103693</c:v>
                </c:pt>
                <c:pt idx="16671">
                  <c:v>263.3254639768075</c:v>
                </c:pt>
                <c:pt idx="16672">
                  <c:v>248.46497585377952</c:v>
                </c:pt>
                <c:pt idx="16673">
                  <c:v>26.593964027477547</c:v>
                </c:pt>
                <c:pt idx="16674">
                  <c:v>241.695781645257</c:v>
                </c:pt>
                <c:pt idx="16675">
                  <c:v>34.930561022091126</c:v>
                </c:pt>
                <c:pt idx="16676">
                  <c:v>41.246658094253917</c:v>
                </c:pt>
                <c:pt idx="16677">
                  <c:v>21.174243486820174</c:v>
                </c:pt>
                <c:pt idx="16678">
                  <c:v>19.13377704009034</c:v>
                </c:pt>
                <c:pt idx="16679">
                  <c:v>14.398080408276536</c:v>
                </c:pt>
                <c:pt idx="16680">
                  <c:v>269.33553445200675</c:v>
                </c:pt>
                <c:pt idx="16681">
                  <c:v>251.35284923164235</c:v>
                </c:pt>
                <c:pt idx="16682">
                  <c:v>30.86005245842901</c:v>
                </c:pt>
                <c:pt idx="16683">
                  <c:v>17.074125017709502</c:v>
                </c:pt>
                <c:pt idx="16684">
                  <c:v>35.085150950956873</c:v>
                </c:pt>
                <c:pt idx="16685">
                  <c:v>29.775797980359599</c:v>
                </c:pt>
                <c:pt idx="16686">
                  <c:v>7.2816741585616569</c:v>
                </c:pt>
                <c:pt idx="16687">
                  <c:v>16.910683958474849</c:v>
                </c:pt>
                <c:pt idx="16688">
                  <c:v>55.779144205292042</c:v>
                </c:pt>
                <c:pt idx="16689">
                  <c:v>41.34326879919314</c:v>
                </c:pt>
                <c:pt idx="16690">
                  <c:v>25.736232964224758</c:v>
                </c:pt>
                <c:pt idx="16691">
                  <c:v>18.578404858673142</c:v>
                </c:pt>
                <c:pt idx="16692">
                  <c:v>253.02083140254783</c:v>
                </c:pt>
                <c:pt idx="16693">
                  <c:v>27.587878713797796</c:v>
                </c:pt>
                <c:pt idx="16694">
                  <c:v>25.033740577924814</c:v>
                </c:pt>
                <c:pt idx="16695">
                  <c:v>36.967394034453662</c:v>
                </c:pt>
                <c:pt idx="16696">
                  <c:v>250.61390883608317</c:v>
                </c:pt>
                <c:pt idx="16697">
                  <c:v>42.510400540559218</c:v>
                </c:pt>
                <c:pt idx="16698">
                  <c:v>37.158422162590035</c:v>
                </c:pt>
                <c:pt idx="16699">
                  <c:v>33.996583619916635</c:v>
                </c:pt>
                <c:pt idx="16700">
                  <c:v>52.057685228624479</c:v>
                </c:pt>
                <c:pt idx="16701">
                  <c:v>31.683507291157866</c:v>
                </c:pt>
                <c:pt idx="16702">
                  <c:v>253.2301176601058</c:v>
                </c:pt>
                <c:pt idx="16703">
                  <c:v>28.256730770546682</c:v>
                </c:pt>
                <c:pt idx="16704">
                  <c:v>255.39268758876565</c:v>
                </c:pt>
                <c:pt idx="16705">
                  <c:v>254.68627594011892</c:v>
                </c:pt>
                <c:pt idx="16706">
                  <c:v>248.92691491760024</c:v>
                </c:pt>
                <c:pt idx="16707">
                  <c:v>20.405406480297891</c:v>
                </c:pt>
                <c:pt idx="16708">
                  <c:v>32.243950607015144</c:v>
                </c:pt>
                <c:pt idx="16709">
                  <c:v>26.084130828195342</c:v>
                </c:pt>
                <c:pt idx="16710">
                  <c:v>20.643095426478489</c:v>
                </c:pt>
                <c:pt idx="16711">
                  <c:v>35.167439996395778</c:v>
                </c:pt>
                <c:pt idx="16712">
                  <c:v>38.90532949777942</c:v>
                </c:pt>
                <c:pt idx="16713">
                  <c:v>33.639015443185585</c:v>
                </c:pt>
                <c:pt idx="16714">
                  <c:v>14.881486285452125</c:v>
                </c:pt>
                <c:pt idx="16715">
                  <c:v>16.060150257113204</c:v>
                </c:pt>
                <c:pt idx="16716">
                  <c:v>24.612854791083958</c:v>
                </c:pt>
                <c:pt idx="16717">
                  <c:v>251.71015859463219</c:v>
                </c:pt>
                <c:pt idx="16718">
                  <c:v>38.20667855110208</c:v>
                </c:pt>
                <c:pt idx="16719">
                  <c:v>34.664519494274188</c:v>
                </c:pt>
                <c:pt idx="16720">
                  <c:v>29.678431562347438</c:v>
                </c:pt>
                <c:pt idx="16721">
                  <c:v>277.38627971073919</c:v>
                </c:pt>
                <c:pt idx="16722">
                  <c:v>50.119865539934565</c:v>
                </c:pt>
                <c:pt idx="16723">
                  <c:v>258.55038806170438</c:v>
                </c:pt>
                <c:pt idx="16724">
                  <c:v>18.71618771170116</c:v>
                </c:pt>
                <c:pt idx="16725">
                  <c:v>36.145586924821487</c:v>
                </c:pt>
                <c:pt idx="16726">
                  <c:v>18.558011756711508</c:v>
                </c:pt>
                <c:pt idx="16727">
                  <c:v>67.380078918646234</c:v>
                </c:pt>
                <c:pt idx="16728">
                  <c:v>26.807965512847058</c:v>
                </c:pt>
                <c:pt idx="16729">
                  <c:v>19.717208593235274</c:v>
                </c:pt>
                <c:pt idx="16730">
                  <c:v>27.977378535486714</c:v>
                </c:pt>
                <c:pt idx="16731">
                  <c:v>248.00512890950375</c:v>
                </c:pt>
                <c:pt idx="16732">
                  <c:v>20.917438481010066</c:v>
                </c:pt>
                <c:pt idx="16733">
                  <c:v>48.867370911130436</c:v>
                </c:pt>
                <c:pt idx="16734">
                  <c:v>262.6753013884786</c:v>
                </c:pt>
                <c:pt idx="16735">
                  <c:v>12.520493181444554</c:v>
                </c:pt>
                <c:pt idx="16736">
                  <c:v>29.203244053880759</c:v>
                </c:pt>
                <c:pt idx="16737">
                  <c:v>13.115650767584887</c:v>
                </c:pt>
                <c:pt idx="16738">
                  <c:v>34.334271226345059</c:v>
                </c:pt>
                <c:pt idx="16739">
                  <c:v>27.537238778586737</c:v>
                </c:pt>
                <c:pt idx="16740">
                  <c:v>242.01480996250726</c:v>
                </c:pt>
                <c:pt idx="16741">
                  <c:v>23.86783525466349</c:v>
                </c:pt>
                <c:pt idx="16742">
                  <c:v>42.5641992804483</c:v>
                </c:pt>
                <c:pt idx="16743">
                  <c:v>22.547924520123598</c:v>
                </c:pt>
                <c:pt idx="16744">
                  <c:v>36.945473704083895</c:v>
                </c:pt>
                <c:pt idx="16745">
                  <c:v>25.551750760543076</c:v>
                </c:pt>
                <c:pt idx="16746">
                  <c:v>0.52661572887549113</c:v>
                </c:pt>
                <c:pt idx="16747">
                  <c:v>36.253073193457922</c:v>
                </c:pt>
                <c:pt idx="16748">
                  <c:v>265.19417357506808</c:v>
                </c:pt>
                <c:pt idx="16749">
                  <c:v>252.27350461288148</c:v>
                </c:pt>
                <c:pt idx="16750">
                  <c:v>254.13237058337046</c:v>
                </c:pt>
                <c:pt idx="16751">
                  <c:v>252.39149588902845</c:v>
                </c:pt>
                <c:pt idx="16752">
                  <c:v>2.6662485952626618</c:v>
                </c:pt>
                <c:pt idx="16753">
                  <c:v>8.8637321647048886</c:v>
                </c:pt>
                <c:pt idx="16754">
                  <c:v>277.27944895378869</c:v>
                </c:pt>
                <c:pt idx="16755">
                  <c:v>45.860647787805853</c:v>
                </c:pt>
                <c:pt idx="16756">
                  <c:v>47.64894025921155</c:v>
                </c:pt>
                <c:pt idx="16757">
                  <c:v>28.539203243205577</c:v>
                </c:pt>
                <c:pt idx="16758">
                  <c:v>24.516071430265942</c:v>
                </c:pt>
                <c:pt idx="16759">
                  <c:v>39.397045125459591</c:v>
                </c:pt>
                <c:pt idx="16760">
                  <c:v>49.578340493537858</c:v>
                </c:pt>
                <c:pt idx="16761">
                  <c:v>27.547724452734787</c:v>
                </c:pt>
                <c:pt idx="16762">
                  <c:v>36.967100663799329</c:v>
                </c:pt>
                <c:pt idx="16763">
                  <c:v>246.68257698803234</c:v>
                </c:pt>
                <c:pt idx="16764">
                  <c:v>13.593429451830536</c:v>
                </c:pt>
                <c:pt idx="16765">
                  <c:v>23.376836103324884</c:v>
                </c:pt>
                <c:pt idx="16766">
                  <c:v>21.151641587063242</c:v>
                </c:pt>
                <c:pt idx="16767">
                  <c:v>21.366338713143332</c:v>
                </c:pt>
                <c:pt idx="16768">
                  <c:v>157.16830068820988</c:v>
                </c:pt>
                <c:pt idx="16769">
                  <c:v>34.331572779511106</c:v>
                </c:pt>
                <c:pt idx="16770">
                  <c:v>264.36450667709528</c:v>
                </c:pt>
                <c:pt idx="16771">
                  <c:v>26.395742131564965</c:v>
                </c:pt>
                <c:pt idx="16772">
                  <c:v>264.02834186696617</c:v>
                </c:pt>
                <c:pt idx="16773">
                  <c:v>2.5321842455874126</c:v>
                </c:pt>
                <c:pt idx="16774">
                  <c:v>49.063051400019148</c:v>
                </c:pt>
                <c:pt idx="16775">
                  <c:v>26.466495717324417</c:v>
                </c:pt>
                <c:pt idx="16776">
                  <c:v>34.763790792317565</c:v>
                </c:pt>
                <c:pt idx="16777">
                  <c:v>18.962658928571344</c:v>
                </c:pt>
                <c:pt idx="16778">
                  <c:v>15.771089527911997</c:v>
                </c:pt>
                <c:pt idx="16779">
                  <c:v>268.20069265642366</c:v>
                </c:pt>
                <c:pt idx="16780">
                  <c:v>267.7271278293419</c:v>
                </c:pt>
                <c:pt idx="16781">
                  <c:v>242.90097468724619</c:v>
                </c:pt>
                <c:pt idx="16782">
                  <c:v>145.24677670760448</c:v>
                </c:pt>
                <c:pt idx="16783">
                  <c:v>46.077586691961429</c:v>
                </c:pt>
                <c:pt idx="16784">
                  <c:v>13.907536046716979</c:v>
                </c:pt>
                <c:pt idx="16785">
                  <c:v>23.398358019491962</c:v>
                </c:pt>
                <c:pt idx="16786">
                  <c:v>33.678523959843901</c:v>
                </c:pt>
                <c:pt idx="16787">
                  <c:v>46.280576267086559</c:v>
                </c:pt>
                <c:pt idx="16788">
                  <c:v>21.420948335548356</c:v>
                </c:pt>
                <c:pt idx="16789">
                  <c:v>267.74540703018152</c:v>
                </c:pt>
                <c:pt idx="16790">
                  <c:v>29.115485478345818</c:v>
                </c:pt>
                <c:pt idx="16791">
                  <c:v>19.271047922438441</c:v>
                </c:pt>
                <c:pt idx="16792">
                  <c:v>38.452476175718218</c:v>
                </c:pt>
                <c:pt idx="16793">
                  <c:v>46.364289021694674</c:v>
                </c:pt>
                <c:pt idx="16794">
                  <c:v>34.487201704542144</c:v>
                </c:pt>
                <c:pt idx="16795">
                  <c:v>26.540296964089393</c:v>
                </c:pt>
                <c:pt idx="16796">
                  <c:v>267.22947173538586</c:v>
                </c:pt>
                <c:pt idx="16797">
                  <c:v>267.90565440411586</c:v>
                </c:pt>
                <c:pt idx="16798">
                  <c:v>253.78122476352081</c:v>
                </c:pt>
                <c:pt idx="16799">
                  <c:v>253.00018603031856</c:v>
                </c:pt>
                <c:pt idx="16800">
                  <c:v>246.7307764257755</c:v>
                </c:pt>
                <c:pt idx="16801">
                  <c:v>246.46126419175951</c:v>
                </c:pt>
                <c:pt idx="16802">
                  <c:v>148.03267527903549</c:v>
                </c:pt>
                <c:pt idx="16803">
                  <c:v>42.53854328579925</c:v>
                </c:pt>
                <c:pt idx="16804">
                  <c:v>34.071826650814927</c:v>
                </c:pt>
                <c:pt idx="16805">
                  <c:v>16.737298385790254</c:v>
                </c:pt>
                <c:pt idx="16806">
                  <c:v>250.26831507986375</c:v>
                </c:pt>
                <c:pt idx="16807">
                  <c:v>268.83072226120686</c:v>
                </c:pt>
                <c:pt idx="16808">
                  <c:v>17.546109368588269</c:v>
                </c:pt>
                <c:pt idx="16809">
                  <c:v>52.949480738982061</c:v>
                </c:pt>
                <c:pt idx="16810">
                  <c:v>32.708634508832588</c:v>
                </c:pt>
                <c:pt idx="16811">
                  <c:v>35.11723770245473</c:v>
                </c:pt>
                <c:pt idx="16812">
                  <c:v>257.64920271058264</c:v>
                </c:pt>
                <c:pt idx="16813">
                  <c:v>278.74742781401267</c:v>
                </c:pt>
                <c:pt idx="16814">
                  <c:v>143.55748741658604</c:v>
                </c:pt>
                <c:pt idx="16815">
                  <c:v>39.972630764651313</c:v>
                </c:pt>
                <c:pt idx="16816">
                  <c:v>14.072867017352761</c:v>
                </c:pt>
                <c:pt idx="16817">
                  <c:v>262.63617856164296</c:v>
                </c:pt>
                <c:pt idx="16818">
                  <c:v>255.58687762495813</c:v>
                </c:pt>
                <c:pt idx="16819">
                  <c:v>41.321835489112722</c:v>
                </c:pt>
                <c:pt idx="16820">
                  <c:v>49.6967122227434</c:v>
                </c:pt>
                <c:pt idx="16821">
                  <c:v>24.597113738790906</c:v>
                </c:pt>
                <c:pt idx="16822">
                  <c:v>35.345674707269126</c:v>
                </c:pt>
                <c:pt idx="16823">
                  <c:v>40.847705074866056</c:v>
                </c:pt>
                <c:pt idx="16824">
                  <c:v>41.293286500721301</c:v>
                </c:pt>
                <c:pt idx="16825">
                  <c:v>240.5602599339943</c:v>
                </c:pt>
                <c:pt idx="16826">
                  <c:v>17.906971153990394</c:v>
                </c:pt>
                <c:pt idx="16827">
                  <c:v>28.852443042885287</c:v>
                </c:pt>
                <c:pt idx="16828">
                  <c:v>39.697522627551862</c:v>
                </c:pt>
                <c:pt idx="16829">
                  <c:v>33.011195172855771</c:v>
                </c:pt>
                <c:pt idx="16830">
                  <c:v>32.031258906055584</c:v>
                </c:pt>
                <c:pt idx="16831">
                  <c:v>13.000180232185903</c:v>
                </c:pt>
                <c:pt idx="16832">
                  <c:v>28.364480525311375</c:v>
                </c:pt>
                <c:pt idx="16833">
                  <c:v>250.80157332851158</c:v>
                </c:pt>
                <c:pt idx="16834">
                  <c:v>275.23812691182923</c:v>
                </c:pt>
                <c:pt idx="16835">
                  <c:v>264.19102686524951</c:v>
                </c:pt>
                <c:pt idx="16836">
                  <c:v>21.861407343593932</c:v>
                </c:pt>
                <c:pt idx="16837">
                  <c:v>21.455705107382315</c:v>
                </c:pt>
                <c:pt idx="16838">
                  <c:v>268.07576602239448</c:v>
                </c:pt>
                <c:pt idx="16839">
                  <c:v>34.392299860051956</c:v>
                </c:pt>
                <c:pt idx="16840">
                  <c:v>9.764416031578568</c:v>
                </c:pt>
                <c:pt idx="16841">
                  <c:v>46.893964902815</c:v>
                </c:pt>
                <c:pt idx="16842">
                  <c:v>20.922603993822989</c:v>
                </c:pt>
                <c:pt idx="16843">
                  <c:v>17.070119454848289</c:v>
                </c:pt>
                <c:pt idx="16844">
                  <c:v>27.892915136593178</c:v>
                </c:pt>
                <c:pt idx="16845">
                  <c:v>19.925140160149233</c:v>
                </c:pt>
                <c:pt idx="16846">
                  <c:v>29.658423983869547</c:v>
                </c:pt>
                <c:pt idx="16847">
                  <c:v>262.19095062819844</c:v>
                </c:pt>
                <c:pt idx="16848">
                  <c:v>32.86604711448188</c:v>
                </c:pt>
                <c:pt idx="16849">
                  <c:v>24.971203912840394</c:v>
                </c:pt>
                <c:pt idx="16850">
                  <c:v>149.79608876898044</c:v>
                </c:pt>
                <c:pt idx="16851">
                  <c:v>239.05153580776195</c:v>
                </c:pt>
                <c:pt idx="16852">
                  <c:v>261.21155740746656</c:v>
                </c:pt>
                <c:pt idx="16853">
                  <c:v>265.0886565228534</c:v>
                </c:pt>
                <c:pt idx="16854">
                  <c:v>56.172790270157648</c:v>
                </c:pt>
                <c:pt idx="16855">
                  <c:v>239.75485863317647</c:v>
                </c:pt>
                <c:pt idx="16856">
                  <c:v>13.812823973262899</c:v>
                </c:pt>
                <c:pt idx="16857">
                  <c:v>10.448461675996047</c:v>
                </c:pt>
                <c:pt idx="16858">
                  <c:v>43.073297087599492</c:v>
                </c:pt>
                <c:pt idx="16859">
                  <c:v>26.086800957297491</c:v>
                </c:pt>
                <c:pt idx="16860">
                  <c:v>37.031099180333591</c:v>
                </c:pt>
                <c:pt idx="16861">
                  <c:v>13.688299372382534</c:v>
                </c:pt>
                <c:pt idx="16862">
                  <c:v>27.018991799102526</c:v>
                </c:pt>
                <c:pt idx="16863">
                  <c:v>33.947907823218841</c:v>
                </c:pt>
                <c:pt idx="16864">
                  <c:v>32.394195481626483</c:v>
                </c:pt>
                <c:pt idx="16865">
                  <c:v>18.776417475247605</c:v>
                </c:pt>
                <c:pt idx="16866">
                  <c:v>9.3784449615988397</c:v>
                </c:pt>
                <c:pt idx="16867">
                  <c:v>20.255874811024263</c:v>
                </c:pt>
                <c:pt idx="16868">
                  <c:v>20.433363601198273</c:v>
                </c:pt>
                <c:pt idx="16869">
                  <c:v>24.143428668621191</c:v>
                </c:pt>
                <c:pt idx="16870">
                  <c:v>22.063507588615035</c:v>
                </c:pt>
                <c:pt idx="16871">
                  <c:v>34.369406806858599</c:v>
                </c:pt>
                <c:pt idx="16872">
                  <c:v>26.831945060291396</c:v>
                </c:pt>
                <c:pt idx="16873">
                  <c:v>60.817097433418112</c:v>
                </c:pt>
                <c:pt idx="16874">
                  <c:v>51.02693225728774</c:v>
                </c:pt>
                <c:pt idx="16875">
                  <c:v>19.179612203059129</c:v>
                </c:pt>
                <c:pt idx="16876">
                  <c:v>9.1884023334038254</c:v>
                </c:pt>
                <c:pt idx="16877">
                  <c:v>32.680676790931116</c:v>
                </c:pt>
                <c:pt idx="16878">
                  <c:v>18.765897274527422</c:v>
                </c:pt>
                <c:pt idx="16879">
                  <c:v>47.541811536940941</c:v>
                </c:pt>
                <c:pt idx="16880">
                  <c:v>32.410557172458581</c:v>
                </c:pt>
                <c:pt idx="16881">
                  <c:v>37.544164310615045</c:v>
                </c:pt>
                <c:pt idx="16882">
                  <c:v>42.256175109241525</c:v>
                </c:pt>
                <c:pt idx="16883">
                  <c:v>19.747694912688473</c:v>
                </c:pt>
                <c:pt idx="16884">
                  <c:v>263.45886843516752</c:v>
                </c:pt>
                <c:pt idx="16885">
                  <c:v>250.79070777552852</c:v>
                </c:pt>
                <c:pt idx="16886">
                  <c:v>39.875827787380715</c:v>
                </c:pt>
                <c:pt idx="16887">
                  <c:v>26.809412927449415</c:v>
                </c:pt>
                <c:pt idx="16888">
                  <c:v>243.15319943402093</c:v>
                </c:pt>
                <c:pt idx="16889">
                  <c:v>26.407946469784125</c:v>
                </c:pt>
                <c:pt idx="16890">
                  <c:v>34.574974740061919</c:v>
                </c:pt>
                <c:pt idx="16891">
                  <c:v>9.753653498329987</c:v>
                </c:pt>
                <c:pt idx="16892">
                  <c:v>16.635094206569857</c:v>
                </c:pt>
                <c:pt idx="16893">
                  <c:v>30.672894421018192</c:v>
                </c:pt>
                <c:pt idx="16894">
                  <c:v>26.909714708508989</c:v>
                </c:pt>
                <c:pt idx="16895">
                  <c:v>18.707571840847219</c:v>
                </c:pt>
                <c:pt idx="16896">
                  <c:v>19.057016601795734</c:v>
                </c:pt>
                <c:pt idx="16897">
                  <c:v>19.228622582730782</c:v>
                </c:pt>
                <c:pt idx="16898">
                  <c:v>23.626192358436516</c:v>
                </c:pt>
                <c:pt idx="16899">
                  <c:v>12.074992478774838</c:v>
                </c:pt>
                <c:pt idx="16900">
                  <c:v>244.91100011638363</c:v>
                </c:pt>
                <c:pt idx="16901">
                  <c:v>252.62588308919285</c:v>
                </c:pt>
                <c:pt idx="16902">
                  <c:v>21.302722646067004</c:v>
                </c:pt>
                <c:pt idx="16903">
                  <c:v>4.9770877484405354</c:v>
                </c:pt>
                <c:pt idx="16904">
                  <c:v>29.690254239261026</c:v>
                </c:pt>
                <c:pt idx="16905">
                  <c:v>27.467716098298947</c:v>
                </c:pt>
                <c:pt idx="16906">
                  <c:v>21.571728741646417</c:v>
                </c:pt>
                <c:pt idx="16907">
                  <c:v>22.704301121956913</c:v>
                </c:pt>
                <c:pt idx="16908">
                  <c:v>20.668940058935615</c:v>
                </c:pt>
                <c:pt idx="16909">
                  <c:v>33.362067719012487</c:v>
                </c:pt>
                <c:pt idx="16910">
                  <c:v>38.008951454961036</c:v>
                </c:pt>
                <c:pt idx="16911">
                  <c:v>50.522279713984879</c:v>
                </c:pt>
                <c:pt idx="16912">
                  <c:v>46.039424513202043</c:v>
                </c:pt>
                <c:pt idx="16913">
                  <c:v>3.6205089095085441</c:v>
                </c:pt>
                <c:pt idx="16914">
                  <c:v>34.516519969890574</c:v>
                </c:pt>
                <c:pt idx="16915">
                  <c:v>64.213244777213035</c:v>
                </c:pt>
                <c:pt idx="16916">
                  <c:v>16.636472889432149</c:v>
                </c:pt>
                <c:pt idx="16917">
                  <c:v>138.40617117669029</c:v>
                </c:pt>
                <c:pt idx="16918">
                  <c:v>152.20082542372279</c:v>
                </c:pt>
                <c:pt idx="16919">
                  <c:v>140.01911528371249</c:v>
                </c:pt>
                <c:pt idx="16920">
                  <c:v>30.326082180685901</c:v>
                </c:pt>
                <c:pt idx="16921">
                  <c:v>20.528775291702658</c:v>
                </c:pt>
                <c:pt idx="16922">
                  <c:v>257.22620876019852</c:v>
                </c:pt>
                <c:pt idx="16923">
                  <c:v>254.67332072148687</c:v>
                </c:pt>
                <c:pt idx="16924">
                  <c:v>14.979145128694398</c:v>
                </c:pt>
                <c:pt idx="16925">
                  <c:v>280.21529493026537</c:v>
                </c:pt>
                <c:pt idx="16926">
                  <c:v>25.644875246777939</c:v>
                </c:pt>
                <c:pt idx="16927">
                  <c:v>26.941910121178626</c:v>
                </c:pt>
                <c:pt idx="16928">
                  <c:v>266.54854105597076</c:v>
                </c:pt>
                <c:pt idx="16929">
                  <c:v>36.268850126235733</c:v>
                </c:pt>
                <c:pt idx="16930">
                  <c:v>16.249714564693509</c:v>
                </c:pt>
                <c:pt idx="16931">
                  <c:v>31.604114290397877</c:v>
                </c:pt>
                <c:pt idx="16932">
                  <c:v>11.296029817464904</c:v>
                </c:pt>
                <c:pt idx="16933">
                  <c:v>259.89856330445349</c:v>
                </c:pt>
                <c:pt idx="16934">
                  <c:v>28.535986525426882</c:v>
                </c:pt>
                <c:pt idx="16935">
                  <c:v>46.967482576382764</c:v>
                </c:pt>
                <c:pt idx="16936">
                  <c:v>35.007500305260535</c:v>
                </c:pt>
                <c:pt idx="16937">
                  <c:v>248.34083158334386</c:v>
                </c:pt>
                <c:pt idx="16938">
                  <c:v>21.66554384893292</c:v>
                </c:pt>
                <c:pt idx="16939">
                  <c:v>38.669437429332277</c:v>
                </c:pt>
                <c:pt idx="16940">
                  <c:v>34.150984243051845</c:v>
                </c:pt>
                <c:pt idx="16941">
                  <c:v>254.90245310009885</c:v>
                </c:pt>
                <c:pt idx="16942">
                  <c:v>26.094294484925562</c:v>
                </c:pt>
                <c:pt idx="16943">
                  <c:v>32.777917367924147</c:v>
                </c:pt>
                <c:pt idx="16944">
                  <c:v>13.67684492270222</c:v>
                </c:pt>
                <c:pt idx="16945">
                  <c:v>34.287697960247755</c:v>
                </c:pt>
                <c:pt idx="16946">
                  <c:v>24.365129773014782</c:v>
                </c:pt>
                <c:pt idx="16947">
                  <c:v>28.595245247024625</c:v>
                </c:pt>
                <c:pt idx="16948">
                  <c:v>20.47282891180879</c:v>
                </c:pt>
                <c:pt idx="16949">
                  <c:v>252.62448060274912</c:v>
                </c:pt>
                <c:pt idx="16950">
                  <c:v>252.43026575368694</c:v>
                </c:pt>
                <c:pt idx="16951">
                  <c:v>33.562744839333249</c:v>
                </c:pt>
                <c:pt idx="16952">
                  <c:v>21.281144036512472</c:v>
                </c:pt>
                <c:pt idx="16953">
                  <c:v>27.716733954732106</c:v>
                </c:pt>
                <c:pt idx="16954">
                  <c:v>25.867688839052235</c:v>
                </c:pt>
                <c:pt idx="16955">
                  <c:v>11.64680692677493</c:v>
                </c:pt>
                <c:pt idx="16956">
                  <c:v>9.5468590919200516</c:v>
                </c:pt>
                <c:pt idx="16957">
                  <c:v>23.534134555323568</c:v>
                </c:pt>
                <c:pt idx="16958">
                  <c:v>20.161053355142265</c:v>
                </c:pt>
                <c:pt idx="16959">
                  <c:v>27.251243193677595</c:v>
                </c:pt>
                <c:pt idx="16960">
                  <c:v>28.226414297277032</c:v>
                </c:pt>
                <c:pt idx="16961">
                  <c:v>20.127401697100595</c:v>
                </c:pt>
                <c:pt idx="16962">
                  <c:v>42.459631964004117</c:v>
                </c:pt>
                <c:pt idx="16963">
                  <c:v>33.28044131237489</c:v>
                </c:pt>
                <c:pt idx="16964">
                  <c:v>40.354827195202922</c:v>
                </c:pt>
                <c:pt idx="16965">
                  <c:v>276.09323256369692</c:v>
                </c:pt>
                <c:pt idx="16966">
                  <c:v>261.84247256338773</c:v>
                </c:pt>
                <c:pt idx="16967">
                  <c:v>264.71428497883011</c:v>
                </c:pt>
                <c:pt idx="16968">
                  <c:v>266.41647098831567</c:v>
                </c:pt>
                <c:pt idx="16969">
                  <c:v>61.265712747767552</c:v>
                </c:pt>
                <c:pt idx="16970">
                  <c:v>267.34413971744806</c:v>
                </c:pt>
                <c:pt idx="16971">
                  <c:v>2.4916472998197143</c:v>
                </c:pt>
                <c:pt idx="16972">
                  <c:v>48.720368801906147</c:v>
                </c:pt>
                <c:pt idx="16973">
                  <c:v>37.384590724072552</c:v>
                </c:pt>
                <c:pt idx="16974">
                  <c:v>32.205398366313247</c:v>
                </c:pt>
                <c:pt idx="16975">
                  <c:v>22.416704629218408</c:v>
                </c:pt>
                <c:pt idx="16976">
                  <c:v>26.964051570630598</c:v>
                </c:pt>
                <c:pt idx="16977">
                  <c:v>260.09102537559437</c:v>
                </c:pt>
                <c:pt idx="16978">
                  <c:v>160.1286968730227</c:v>
                </c:pt>
                <c:pt idx="16979">
                  <c:v>21.481419468507688</c:v>
                </c:pt>
                <c:pt idx="16980">
                  <c:v>22.21775808948923</c:v>
                </c:pt>
                <c:pt idx="16981">
                  <c:v>240.16054379363985</c:v>
                </c:pt>
                <c:pt idx="16982">
                  <c:v>262.2459552567741</c:v>
                </c:pt>
                <c:pt idx="16983">
                  <c:v>275.17896996260504</c:v>
                </c:pt>
                <c:pt idx="16984">
                  <c:v>20.662796032969347</c:v>
                </c:pt>
                <c:pt idx="16985">
                  <c:v>20.562123382173141</c:v>
                </c:pt>
                <c:pt idx="16986">
                  <c:v>40.754821543179304</c:v>
                </c:pt>
                <c:pt idx="16987">
                  <c:v>260.4903163779689</c:v>
                </c:pt>
                <c:pt idx="16988">
                  <c:v>249.52401273450738</c:v>
                </c:pt>
                <c:pt idx="16989">
                  <c:v>268.94844982660771</c:v>
                </c:pt>
                <c:pt idx="16990">
                  <c:v>235.38534732002719</c:v>
                </c:pt>
                <c:pt idx="16991">
                  <c:v>25.218831140621525</c:v>
                </c:pt>
                <c:pt idx="16992">
                  <c:v>33.544912150243952</c:v>
                </c:pt>
                <c:pt idx="16993">
                  <c:v>32.971583533985026</c:v>
                </c:pt>
                <c:pt idx="16994">
                  <c:v>27.134636568304462</c:v>
                </c:pt>
                <c:pt idx="16995">
                  <c:v>18.916209177915313</c:v>
                </c:pt>
                <c:pt idx="16996">
                  <c:v>30.818605397727069</c:v>
                </c:pt>
                <c:pt idx="16997">
                  <c:v>16.468729551080251</c:v>
                </c:pt>
                <c:pt idx="16998">
                  <c:v>253.09021318399675</c:v>
                </c:pt>
                <c:pt idx="16999">
                  <c:v>266.64555389039862</c:v>
                </c:pt>
                <c:pt idx="17000">
                  <c:v>268.41139158509981</c:v>
                </c:pt>
                <c:pt idx="17001">
                  <c:v>18.774075224390057</c:v>
                </c:pt>
                <c:pt idx="17002">
                  <c:v>44.091525443148548</c:v>
                </c:pt>
                <c:pt idx="17003">
                  <c:v>42.15023948461377</c:v>
                </c:pt>
                <c:pt idx="17004">
                  <c:v>268.67002253551499</c:v>
                </c:pt>
                <c:pt idx="17005">
                  <c:v>27.655776816988173</c:v>
                </c:pt>
                <c:pt idx="17006">
                  <c:v>15.380241266322123</c:v>
                </c:pt>
                <c:pt idx="17007">
                  <c:v>259.78770351958065</c:v>
                </c:pt>
                <c:pt idx="17008">
                  <c:v>255.88841191216576</c:v>
                </c:pt>
                <c:pt idx="17009">
                  <c:v>37.644136363342</c:v>
                </c:pt>
                <c:pt idx="17010">
                  <c:v>49.030205580204743</c:v>
                </c:pt>
                <c:pt idx="17011">
                  <c:v>43.952101503165721</c:v>
                </c:pt>
                <c:pt idx="17012">
                  <c:v>251.37229284631471</c:v>
                </c:pt>
                <c:pt idx="17013">
                  <c:v>25.075785655242615</c:v>
                </c:pt>
                <c:pt idx="17014">
                  <c:v>260.61695924033222</c:v>
                </c:pt>
                <c:pt idx="17015">
                  <c:v>35.843652182617632</c:v>
                </c:pt>
                <c:pt idx="17016">
                  <c:v>34.168403267079654</c:v>
                </c:pt>
                <c:pt idx="17017">
                  <c:v>249.06276834744025</c:v>
                </c:pt>
                <c:pt idx="17018">
                  <c:v>8.9518575059124466</c:v>
                </c:pt>
                <c:pt idx="17019">
                  <c:v>47.526848318909771</c:v>
                </c:pt>
                <c:pt idx="17020">
                  <c:v>34.818260482081925</c:v>
                </c:pt>
                <c:pt idx="17021">
                  <c:v>32.920036129158113</c:v>
                </c:pt>
                <c:pt idx="17022">
                  <c:v>257.17176174329256</c:v>
                </c:pt>
                <c:pt idx="17023">
                  <c:v>32.814620432074157</c:v>
                </c:pt>
                <c:pt idx="17024">
                  <c:v>40.177979660571516</c:v>
                </c:pt>
                <c:pt idx="17025">
                  <c:v>40.210958932695391</c:v>
                </c:pt>
                <c:pt idx="17026">
                  <c:v>30.17534067267399</c:v>
                </c:pt>
                <c:pt idx="17027">
                  <c:v>17.275115651490609</c:v>
                </c:pt>
                <c:pt idx="17028">
                  <c:v>45.065333886151983</c:v>
                </c:pt>
                <c:pt idx="17029">
                  <c:v>51.664426936919597</c:v>
                </c:pt>
                <c:pt idx="17030">
                  <c:v>47.118311624760153</c:v>
                </c:pt>
                <c:pt idx="17031">
                  <c:v>37.592844334865731</c:v>
                </c:pt>
                <c:pt idx="17032">
                  <c:v>17.478559522302923</c:v>
                </c:pt>
                <c:pt idx="17033">
                  <c:v>23.792198987683115</c:v>
                </c:pt>
                <c:pt idx="17034">
                  <c:v>36.073554177654458</c:v>
                </c:pt>
                <c:pt idx="17035">
                  <c:v>165.53435535305056</c:v>
                </c:pt>
                <c:pt idx="17036">
                  <c:v>44.863790801939061</c:v>
                </c:pt>
                <c:pt idx="17037">
                  <c:v>35.85182442449981</c:v>
                </c:pt>
                <c:pt idx="17038">
                  <c:v>266.3978085743795</c:v>
                </c:pt>
                <c:pt idx="17039">
                  <c:v>244.06409482126332</c:v>
                </c:pt>
                <c:pt idx="17040">
                  <c:v>27.090492716287329</c:v>
                </c:pt>
                <c:pt idx="17041">
                  <c:v>36.774116910803734</c:v>
                </c:pt>
                <c:pt idx="17042">
                  <c:v>269.87111443433372</c:v>
                </c:pt>
                <c:pt idx="17043">
                  <c:v>28.987784648528201</c:v>
                </c:pt>
                <c:pt idx="17044">
                  <c:v>42.642954187530549</c:v>
                </c:pt>
                <c:pt idx="17045">
                  <c:v>257.43271666140714</c:v>
                </c:pt>
                <c:pt idx="17046">
                  <c:v>19.168106148247517</c:v>
                </c:pt>
                <c:pt idx="17047">
                  <c:v>37.745477885352756</c:v>
                </c:pt>
                <c:pt idx="17048">
                  <c:v>41.286973637674166</c:v>
                </c:pt>
                <c:pt idx="17049">
                  <c:v>50.648626449576533</c:v>
                </c:pt>
                <c:pt idx="17050">
                  <c:v>32.550471108834572</c:v>
                </c:pt>
                <c:pt idx="17051">
                  <c:v>34.274554216339595</c:v>
                </c:pt>
                <c:pt idx="17052">
                  <c:v>262.34281603524261</c:v>
                </c:pt>
                <c:pt idx="17053">
                  <c:v>30.611077176681398</c:v>
                </c:pt>
                <c:pt idx="17054">
                  <c:v>275.98893823340779</c:v>
                </c:pt>
                <c:pt idx="17055">
                  <c:v>41.321151048702063</c:v>
                </c:pt>
                <c:pt idx="17056">
                  <c:v>37.276068239350515</c:v>
                </c:pt>
                <c:pt idx="17057">
                  <c:v>1.3953635240599773</c:v>
                </c:pt>
                <c:pt idx="17058">
                  <c:v>32.868806222504105</c:v>
                </c:pt>
                <c:pt idx="17059">
                  <c:v>33.803086952134095</c:v>
                </c:pt>
                <c:pt idx="17060">
                  <c:v>255.57234581749961</c:v>
                </c:pt>
                <c:pt idx="17061">
                  <c:v>15.210690915999731</c:v>
                </c:pt>
                <c:pt idx="17062">
                  <c:v>33.974823082113794</c:v>
                </c:pt>
                <c:pt idx="17063">
                  <c:v>21.665967596512676</c:v>
                </c:pt>
                <c:pt idx="17064">
                  <c:v>34.338854034783367</c:v>
                </c:pt>
                <c:pt idx="17065">
                  <c:v>23.55302894230454</c:v>
                </c:pt>
                <c:pt idx="17066">
                  <c:v>16.183324524660755</c:v>
                </c:pt>
                <c:pt idx="17067">
                  <c:v>27.572191853842114</c:v>
                </c:pt>
                <c:pt idx="17068">
                  <c:v>6.5767238779695276</c:v>
                </c:pt>
                <c:pt idx="17069">
                  <c:v>27.290291440255892</c:v>
                </c:pt>
                <c:pt idx="17070">
                  <c:v>32.826864954170702</c:v>
                </c:pt>
                <c:pt idx="17071">
                  <c:v>7.4944063252558664</c:v>
                </c:pt>
                <c:pt idx="17072">
                  <c:v>46.376765969409718</c:v>
                </c:pt>
                <c:pt idx="17073">
                  <c:v>37.278021338925328</c:v>
                </c:pt>
                <c:pt idx="17074">
                  <c:v>25.971745611821756</c:v>
                </c:pt>
                <c:pt idx="17075">
                  <c:v>29.313161179562695</c:v>
                </c:pt>
                <c:pt idx="17076">
                  <c:v>24.760286565161273</c:v>
                </c:pt>
                <c:pt idx="17077">
                  <c:v>248.01388988411765</c:v>
                </c:pt>
                <c:pt idx="17078">
                  <c:v>32.169533311791866</c:v>
                </c:pt>
                <c:pt idx="17079">
                  <c:v>18.799277252323403</c:v>
                </c:pt>
                <c:pt idx="17080">
                  <c:v>30.392376816873941</c:v>
                </c:pt>
                <c:pt idx="17081">
                  <c:v>25.998318324319467</c:v>
                </c:pt>
                <c:pt idx="17082">
                  <c:v>56.562727375850699</c:v>
                </c:pt>
                <c:pt idx="17083">
                  <c:v>264.64867496648122</c:v>
                </c:pt>
                <c:pt idx="17084">
                  <c:v>10.918405826485603</c:v>
                </c:pt>
                <c:pt idx="17085">
                  <c:v>27.408227604310934</c:v>
                </c:pt>
                <c:pt idx="17086">
                  <c:v>250.83315372535162</c:v>
                </c:pt>
                <c:pt idx="17087">
                  <c:v>245.62350450636089</c:v>
                </c:pt>
                <c:pt idx="17088">
                  <c:v>272.90056834076694</c:v>
                </c:pt>
                <c:pt idx="17089">
                  <c:v>272.61603618218425</c:v>
                </c:pt>
                <c:pt idx="17090">
                  <c:v>19.124039978374597</c:v>
                </c:pt>
                <c:pt idx="17091">
                  <c:v>265.17111315570696</c:v>
                </c:pt>
                <c:pt idx="17092">
                  <c:v>25.517028775505384</c:v>
                </c:pt>
                <c:pt idx="17093">
                  <c:v>27.71877229457434</c:v>
                </c:pt>
                <c:pt idx="17094">
                  <c:v>238.37066156838188</c:v>
                </c:pt>
                <c:pt idx="17095">
                  <c:v>268.52726840067555</c:v>
                </c:pt>
                <c:pt idx="17096">
                  <c:v>264.49996352620792</c:v>
                </c:pt>
                <c:pt idx="17097">
                  <c:v>256.52569018955467</c:v>
                </c:pt>
                <c:pt idx="17098">
                  <c:v>255.51214041286033</c:v>
                </c:pt>
                <c:pt idx="17099">
                  <c:v>61.528889367458504</c:v>
                </c:pt>
                <c:pt idx="17100">
                  <c:v>256.62605562447504</c:v>
                </c:pt>
                <c:pt idx="17101">
                  <c:v>44.854225796791809</c:v>
                </c:pt>
                <c:pt idx="17102">
                  <c:v>264.28370810009062</c:v>
                </c:pt>
                <c:pt idx="17103">
                  <c:v>15.308909113006527</c:v>
                </c:pt>
                <c:pt idx="17104">
                  <c:v>16.726644704253999</c:v>
                </c:pt>
                <c:pt idx="17105">
                  <c:v>51.174008980097838</c:v>
                </c:pt>
                <c:pt idx="17106">
                  <c:v>28.371284396759318</c:v>
                </c:pt>
                <c:pt idx="17107">
                  <c:v>263.95727113573651</c:v>
                </c:pt>
                <c:pt idx="17108">
                  <c:v>46.184015767403231</c:v>
                </c:pt>
                <c:pt idx="17109">
                  <c:v>257.44074557095848</c:v>
                </c:pt>
                <c:pt idx="17110">
                  <c:v>258.03296420816332</c:v>
                </c:pt>
                <c:pt idx="17111">
                  <c:v>270.36578585458568</c:v>
                </c:pt>
                <c:pt idx="17112">
                  <c:v>27.860409432272839</c:v>
                </c:pt>
                <c:pt idx="17113">
                  <c:v>49.823275929401348</c:v>
                </c:pt>
                <c:pt idx="17114">
                  <c:v>22.95895021293369</c:v>
                </c:pt>
                <c:pt idx="17115">
                  <c:v>34.163862792216989</c:v>
                </c:pt>
                <c:pt idx="17116">
                  <c:v>38.216942838536909</c:v>
                </c:pt>
                <c:pt idx="17117">
                  <c:v>35.165774513549046</c:v>
                </c:pt>
                <c:pt idx="17118">
                  <c:v>36.90045786761123</c:v>
                </c:pt>
                <c:pt idx="17119">
                  <c:v>21.543326431400388</c:v>
                </c:pt>
                <c:pt idx="17120">
                  <c:v>251.87687424474254</c:v>
                </c:pt>
                <c:pt idx="17121">
                  <c:v>269.93517878227817</c:v>
                </c:pt>
                <c:pt idx="17122">
                  <c:v>264.07231881954408</c:v>
                </c:pt>
                <c:pt idx="17123">
                  <c:v>256.40870360547825</c:v>
                </c:pt>
                <c:pt idx="17124">
                  <c:v>28.890813437785614</c:v>
                </c:pt>
                <c:pt idx="17125">
                  <c:v>46.400164937922803</c:v>
                </c:pt>
                <c:pt idx="17126">
                  <c:v>39.981767380771586</c:v>
                </c:pt>
                <c:pt idx="17127">
                  <c:v>17.184354315279606</c:v>
                </c:pt>
                <c:pt idx="17128">
                  <c:v>253.66418968555993</c:v>
                </c:pt>
                <c:pt idx="17129">
                  <c:v>24.312259414219461</c:v>
                </c:pt>
                <c:pt idx="17130">
                  <c:v>36.77324528168306</c:v>
                </c:pt>
                <c:pt idx="17131">
                  <c:v>146.42910539614877</c:v>
                </c:pt>
                <c:pt idx="17132">
                  <c:v>41.590836573506735</c:v>
                </c:pt>
                <c:pt idx="17133">
                  <c:v>22.523187354985623</c:v>
                </c:pt>
                <c:pt idx="17134">
                  <c:v>252.99335330988734</c:v>
                </c:pt>
                <c:pt idx="17135">
                  <c:v>269.41871398649101</c:v>
                </c:pt>
                <c:pt idx="17136">
                  <c:v>23.093792258429836</c:v>
                </c:pt>
                <c:pt idx="17137">
                  <c:v>36.692603673572471</c:v>
                </c:pt>
                <c:pt idx="17138">
                  <c:v>41.966039665542588</c:v>
                </c:pt>
                <c:pt idx="17139">
                  <c:v>21.821788766046858</c:v>
                </c:pt>
                <c:pt idx="17140">
                  <c:v>43.028815597259175</c:v>
                </c:pt>
                <c:pt idx="17141">
                  <c:v>27.818801442784391</c:v>
                </c:pt>
                <c:pt idx="17142">
                  <c:v>258.27739659878387</c:v>
                </c:pt>
                <c:pt idx="17143">
                  <c:v>265.606884575165</c:v>
                </c:pt>
                <c:pt idx="17144">
                  <c:v>253.26470568094254</c:v>
                </c:pt>
                <c:pt idx="17145">
                  <c:v>244.24888709501619</c:v>
                </c:pt>
                <c:pt idx="17146">
                  <c:v>26.663585311003658</c:v>
                </c:pt>
                <c:pt idx="17147">
                  <c:v>15.888234300944207</c:v>
                </c:pt>
                <c:pt idx="17148">
                  <c:v>258.2695726822904</c:v>
                </c:pt>
                <c:pt idx="17149">
                  <c:v>31.011377701864028</c:v>
                </c:pt>
                <c:pt idx="17150">
                  <c:v>257.22654440147795</c:v>
                </c:pt>
                <c:pt idx="17151">
                  <c:v>42.621818451532512</c:v>
                </c:pt>
                <c:pt idx="17152">
                  <c:v>14.316369366214948</c:v>
                </c:pt>
                <c:pt idx="17153">
                  <c:v>15.305850474515065</c:v>
                </c:pt>
                <c:pt idx="17154">
                  <c:v>25.073625553671274</c:v>
                </c:pt>
                <c:pt idx="17155">
                  <c:v>32.187096976408199</c:v>
                </c:pt>
                <c:pt idx="17156">
                  <c:v>143.11057645150996</c:v>
                </c:pt>
                <c:pt idx="17157">
                  <c:v>54.44431180847446</c:v>
                </c:pt>
                <c:pt idx="17158">
                  <c:v>45.984318374451952</c:v>
                </c:pt>
                <c:pt idx="17159">
                  <c:v>50.766363689312513</c:v>
                </c:pt>
                <c:pt idx="17160">
                  <c:v>26.204187629285933</c:v>
                </c:pt>
                <c:pt idx="17161">
                  <c:v>38.573690735600792</c:v>
                </c:pt>
                <c:pt idx="17162">
                  <c:v>252.63173625072838</c:v>
                </c:pt>
                <c:pt idx="17163">
                  <c:v>152.87663801157353</c:v>
                </c:pt>
                <c:pt idx="17164">
                  <c:v>26.682670953454313</c:v>
                </c:pt>
                <c:pt idx="17165">
                  <c:v>48.46444718218617</c:v>
                </c:pt>
                <c:pt idx="17166">
                  <c:v>22.424814250514263</c:v>
                </c:pt>
                <c:pt idx="17167">
                  <c:v>27.822577139128299</c:v>
                </c:pt>
                <c:pt idx="17168">
                  <c:v>46.741748747581397</c:v>
                </c:pt>
                <c:pt idx="17169">
                  <c:v>27.171001904855341</c:v>
                </c:pt>
                <c:pt idx="17170">
                  <c:v>46.078856188581071</c:v>
                </c:pt>
                <c:pt idx="17171">
                  <c:v>280.35705959499614</c:v>
                </c:pt>
                <c:pt idx="17172">
                  <c:v>30.408532651944903</c:v>
                </c:pt>
                <c:pt idx="17173">
                  <c:v>20.069876266849796</c:v>
                </c:pt>
                <c:pt idx="17174">
                  <c:v>34.250717449947956</c:v>
                </c:pt>
                <c:pt idx="17175">
                  <c:v>44.402124582616594</c:v>
                </c:pt>
                <c:pt idx="17176">
                  <c:v>37.508687533587334</c:v>
                </c:pt>
                <c:pt idx="17177">
                  <c:v>33.666338139888275</c:v>
                </c:pt>
                <c:pt idx="17178">
                  <c:v>45.503398247018893</c:v>
                </c:pt>
                <c:pt idx="17179">
                  <c:v>26.745703149816148</c:v>
                </c:pt>
                <c:pt idx="17180">
                  <c:v>267.99625679124011</c:v>
                </c:pt>
                <c:pt idx="17181">
                  <c:v>271.52787157946085</c:v>
                </c:pt>
                <c:pt idx="17182">
                  <c:v>33.523171541163677</c:v>
                </c:pt>
                <c:pt idx="17183">
                  <c:v>14.029963131270796</c:v>
                </c:pt>
                <c:pt idx="17184">
                  <c:v>248.02844572618514</c:v>
                </c:pt>
                <c:pt idx="17185">
                  <c:v>273.35869391327299</c:v>
                </c:pt>
                <c:pt idx="17186">
                  <c:v>19.006646684612928</c:v>
                </c:pt>
                <c:pt idx="17187">
                  <c:v>259.94486513305924</c:v>
                </c:pt>
                <c:pt idx="17188">
                  <c:v>32.020665728145183</c:v>
                </c:pt>
                <c:pt idx="17189">
                  <c:v>3.8754802694562649</c:v>
                </c:pt>
                <c:pt idx="17190">
                  <c:v>20.468453437398423</c:v>
                </c:pt>
                <c:pt idx="17191">
                  <c:v>45.869986543906656</c:v>
                </c:pt>
                <c:pt idx="17192">
                  <c:v>25.906818236493752</c:v>
                </c:pt>
                <c:pt idx="17193">
                  <c:v>42.643225071672724</c:v>
                </c:pt>
                <c:pt idx="17194">
                  <c:v>32.510879036177734</c:v>
                </c:pt>
                <c:pt idx="17195">
                  <c:v>41.658411149014924</c:v>
                </c:pt>
                <c:pt idx="17196">
                  <c:v>17.914449202481531</c:v>
                </c:pt>
                <c:pt idx="17197">
                  <c:v>42.361146384811533</c:v>
                </c:pt>
                <c:pt idx="17198">
                  <c:v>50.683221414678869</c:v>
                </c:pt>
                <c:pt idx="17199">
                  <c:v>22.817594350533234</c:v>
                </c:pt>
                <c:pt idx="17200">
                  <c:v>236.58133583966548</c:v>
                </c:pt>
                <c:pt idx="17201">
                  <c:v>33.038235703804602</c:v>
                </c:pt>
                <c:pt idx="17202">
                  <c:v>257.80703487992861</c:v>
                </c:pt>
                <c:pt idx="17203">
                  <c:v>34.474476712645249</c:v>
                </c:pt>
                <c:pt idx="17204">
                  <c:v>24.313459968391275</c:v>
                </c:pt>
                <c:pt idx="17205">
                  <c:v>21.355028113263504</c:v>
                </c:pt>
                <c:pt idx="17206">
                  <c:v>26.811377017911351</c:v>
                </c:pt>
                <c:pt idx="17207">
                  <c:v>27.918786283575493</c:v>
                </c:pt>
                <c:pt idx="17208">
                  <c:v>20.312667270656284</c:v>
                </c:pt>
                <c:pt idx="17209">
                  <c:v>19.819971751552508</c:v>
                </c:pt>
                <c:pt idx="17210">
                  <c:v>42.676339301174657</c:v>
                </c:pt>
                <c:pt idx="17211">
                  <c:v>240.28082768071064</c:v>
                </c:pt>
                <c:pt idx="17212">
                  <c:v>253.51791240422554</c:v>
                </c:pt>
                <c:pt idx="17213">
                  <c:v>255.56804307869021</c:v>
                </c:pt>
                <c:pt idx="17214">
                  <c:v>27.266039462461475</c:v>
                </c:pt>
                <c:pt idx="17215">
                  <c:v>18.011637566621289</c:v>
                </c:pt>
                <c:pt idx="17216">
                  <c:v>45.627237160781377</c:v>
                </c:pt>
                <c:pt idx="17217">
                  <c:v>41.881082434438184</c:v>
                </c:pt>
                <c:pt idx="17218">
                  <c:v>1.5794248502145116</c:v>
                </c:pt>
                <c:pt idx="17219">
                  <c:v>21.049362548360531</c:v>
                </c:pt>
                <c:pt idx="17220">
                  <c:v>21.820783660394504</c:v>
                </c:pt>
                <c:pt idx="17221">
                  <c:v>25.248748177590496</c:v>
                </c:pt>
                <c:pt idx="17222">
                  <c:v>40.42252873481884</c:v>
                </c:pt>
                <c:pt idx="17223">
                  <c:v>37.936397902296903</c:v>
                </c:pt>
                <c:pt idx="17224">
                  <c:v>46.288429336012115</c:v>
                </c:pt>
                <c:pt idx="17225">
                  <c:v>35.982975547388328</c:v>
                </c:pt>
                <c:pt idx="17226">
                  <c:v>41.80721459532473</c:v>
                </c:pt>
                <c:pt idx="17227">
                  <c:v>18.037253908253426</c:v>
                </c:pt>
                <c:pt idx="17228">
                  <c:v>38.94674441822508</c:v>
                </c:pt>
                <c:pt idx="17229">
                  <c:v>12.408988786395984</c:v>
                </c:pt>
                <c:pt idx="17230">
                  <c:v>23.139973445371144</c:v>
                </c:pt>
                <c:pt idx="17231">
                  <c:v>19.712233173455949</c:v>
                </c:pt>
                <c:pt idx="17232">
                  <c:v>18.021901107853118</c:v>
                </c:pt>
                <c:pt idx="17233">
                  <c:v>32.160615209488633</c:v>
                </c:pt>
                <c:pt idx="17234">
                  <c:v>37.38043160246869</c:v>
                </c:pt>
                <c:pt idx="17235">
                  <c:v>30.078077702851822</c:v>
                </c:pt>
                <c:pt idx="17236">
                  <c:v>43.824359309361704</c:v>
                </c:pt>
                <c:pt idx="17237">
                  <c:v>37.029905789493448</c:v>
                </c:pt>
                <c:pt idx="17238">
                  <c:v>61.057807553562085</c:v>
                </c:pt>
                <c:pt idx="17239">
                  <c:v>19.759013276285671</c:v>
                </c:pt>
                <c:pt idx="17240">
                  <c:v>49.786991974429867</c:v>
                </c:pt>
                <c:pt idx="17241">
                  <c:v>258.08840878116217</c:v>
                </c:pt>
                <c:pt idx="17242">
                  <c:v>258.3560095985394</c:v>
                </c:pt>
                <c:pt idx="17243">
                  <c:v>51.019760127453146</c:v>
                </c:pt>
                <c:pt idx="17244">
                  <c:v>64.611748409701093</c:v>
                </c:pt>
                <c:pt idx="17245">
                  <c:v>40.610095640022777</c:v>
                </c:pt>
                <c:pt idx="17246">
                  <c:v>20.74355068142231</c:v>
                </c:pt>
                <c:pt idx="17247">
                  <c:v>40.29285775310926</c:v>
                </c:pt>
                <c:pt idx="17248">
                  <c:v>38.182716809254401</c:v>
                </c:pt>
                <c:pt idx="17249">
                  <c:v>266.43339522652479</c:v>
                </c:pt>
                <c:pt idx="17250">
                  <c:v>27.940037562608026</c:v>
                </c:pt>
                <c:pt idx="17251">
                  <c:v>32.280462387711424</c:v>
                </c:pt>
                <c:pt idx="17252">
                  <c:v>24.142251107048146</c:v>
                </c:pt>
                <c:pt idx="17253">
                  <c:v>17.517043691305169</c:v>
                </c:pt>
                <c:pt idx="17254">
                  <c:v>20.493751160934039</c:v>
                </c:pt>
                <c:pt idx="17255">
                  <c:v>22.41756090472304</c:v>
                </c:pt>
                <c:pt idx="17256">
                  <c:v>26.382766898683297</c:v>
                </c:pt>
                <c:pt idx="17257">
                  <c:v>40.746896593365435</c:v>
                </c:pt>
                <c:pt idx="17258">
                  <c:v>18.81514060235936</c:v>
                </c:pt>
                <c:pt idx="17259">
                  <c:v>42.91543878991402</c:v>
                </c:pt>
                <c:pt idx="17260">
                  <c:v>30.561394091858261</c:v>
                </c:pt>
                <c:pt idx="17261">
                  <c:v>15.706122644980763</c:v>
                </c:pt>
                <c:pt idx="17262">
                  <c:v>49.207456451276478</c:v>
                </c:pt>
                <c:pt idx="17263">
                  <c:v>46.550122544893071</c:v>
                </c:pt>
                <c:pt idx="17264">
                  <c:v>42.869477473010576</c:v>
                </c:pt>
                <c:pt idx="17265">
                  <c:v>39.684893629943531</c:v>
                </c:pt>
                <c:pt idx="17266">
                  <c:v>15.358405048872543</c:v>
                </c:pt>
                <c:pt idx="17267">
                  <c:v>5.1707387574673156</c:v>
                </c:pt>
                <c:pt idx="17268">
                  <c:v>23.366253904454311</c:v>
                </c:pt>
                <c:pt idx="17269">
                  <c:v>256.76836560874699</c:v>
                </c:pt>
                <c:pt idx="17270">
                  <c:v>21.920650164581627</c:v>
                </c:pt>
                <c:pt idx="17271">
                  <c:v>271.62562763694422</c:v>
                </c:pt>
                <c:pt idx="17272">
                  <c:v>34.326217875354899</c:v>
                </c:pt>
                <c:pt idx="17273">
                  <c:v>36.425054157322791</c:v>
                </c:pt>
                <c:pt idx="17274">
                  <c:v>27.893112248019637</c:v>
                </c:pt>
                <c:pt idx="17275">
                  <c:v>33.865871723991901</c:v>
                </c:pt>
                <c:pt idx="17276">
                  <c:v>21.189255535938397</c:v>
                </c:pt>
                <c:pt idx="17277">
                  <c:v>47.959036919383401</c:v>
                </c:pt>
                <c:pt idx="17278">
                  <c:v>46.001485831176637</c:v>
                </c:pt>
                <c:pt idx="17279">
                  <c:v>160.80888320257617</c:v>
                </c:pt>
                <c:pt idx="17280">
                  <c:v>19.75415204130362</c:v>
                </c:pt>
                <c:pt idx="17281">
                  <c:v>20.712776761730535</c:v>
                </c:pt>
                <c:pt idx="17282">
                  <c:v>52.355887059709232</c:v>
                </c:pt>
                <c:pt idx="17283">
                  <c:v>40.365829667478536</c:v>
                </c:pt>
                <c:pt idx="17284">
                  <c:v>240.83111511191584</c:v>
                </c:pt>
                <c:pt idx="17285">
                  <c:v>13.809620915491314</c:v>
                </c:pt>
                <c:pt idx="17286">
                  <c:v>13.466849483630574</c:v>
                </c:pt>
                <c:pt idx="17287">
                  <c:v>16.228060893635782</c:v>
                </c:pt>
                <c:pt idx="17288">
                  <c:v>30.256440313939155</c:v>
                </c:pt>
                <c:pt idx="17289">
                  <c:v>48.35242092780436</c:v>
                </c:pt>
                <c:pt idx="17290">
                  <c:v>39.606652854630006</c:v>
                </c:pt>
                <c:pt idx="17291">
                  <c:v>31.610902322900039</c:v>
                </c:pt>
                <c:pt idx="17292">
                  <c:v>18.111898645995492</c:v>
                </c:pt>
                <c:pt idx="17293">
                  <c:v>28.888206105654756</c:v>
                </c:pt>
                <c:pt idx="17294">
                  <c:v>26.048361824459114</c:v>
                </c:pt>
                <c:pt idx="17295">
                  <c:v>16.089540955971579</c:v>
                </c:pt>
                <c:pt idx="17296">
                  <c:v>25.310367322650826</c:v>
                </c:pt>
                <c:pt idx="17297">
                  <c:v>23.960112709238107</c:v>
                </c:pt>
                <c:pt idx="17298">
                  <c:v>28.27354285165978</c:v>
                </c:pt>
                <c:pt idx="17299">
                  <c:v>12.477808204136043</c:v>
                </c:pt>
                <c:pt idx="17300">
                  <c:v>29.116900503715215</c:v>
                </c:pt>
                <c:pt idx="17301">
                  <c:v>35.983484721900858</c:v>
                </c:pt>
                <c:pt idx="17302">
                  <c:v>15.918141707528894</c:v>
                </c:pt>
                <c:pt idx="17303">
                  <c:v>256.99530787050725</c:v>
                </c:pt>
                <c:pt idx="17304">
                  <c:v>40.578201330064807</c:v>
                </c:pt>
                <c:pt idx="17305">
                  <c:v>3.8377445662310095</c:v>
                </c:pt>
                <c:pt idx="17306">
                  <c:v>26.069175993826679</c:v>
                </c:pt>
                <c:pt idx="17307">
                  <c:v>259.72231322554092</c:v>
                </c:pt>
                <c:pt idx="17308">
                  <c:v>252.90596968157388</c:v>
                </c:pt>
                <c:pt idx="17309">
                  <c:v>268.7074392441678</c:v>
                </c:pt>
                <c:pt idx="17310">
                  <c:v>247.87602954405281</c:v>
                </c:pt>
                <c:pt idx="17311">
                  <c:v>46.490230740834797</c:v>
                </c:pt>
                <c:pt idx="17312">
                  <c:v>32.112360188524924</c:v>
                </c:pt>
                <c:pt idx="17313">
                  <c:v>31.740266987369132</c:v>
                </c:pt>
                <c:pt idx="17314">
                  <c:v>30.513024413329198</c:v>
                </c:pt>
                <c:pt idx="17315">
                  <c:v>16.84463634324959</c:v>
                </c:pt>
                <c:pt idx="17316">
                  <c:v>45.613145760933527</c:v>
                </c:pt>
                <c:pt idx="17317">
                  <c:v>23.787215967131573</c:v>
                </c:pt>
                <c:pt idx="17318">
                  <c:v>-0.9235047344473486</c:v>
                </c:pt>
                <c:pt idx="17319">
                  <c:v>32.179193441101447</c:v>
                </c:pt>
                <c:pt idx="17320">
                  <c:v>38.697680082252113</c:v>
                </c:pt>
                <c:pt idx="17321">
                  <c:v>44.320554949879366</c:v>
                </c:pt>
                <c:pt idx="17322">
                  <c:v>30.004112484859025</c:v>
                </c:pt>
                <c:pt idx="17323">
                  <c:v>46.611118534724049</c:v>
                </c:pt>
                <c:pt idx="17324">
                  <c:v>22.405474355154354</c:v>
                </c:pt>
                <c:pt idx="17325">
                  <c:v>37.524871105806483</c:v>
                </c:pt>
                <c:pt idx="17326">
                  <c:v>30.15053206148464</c:v>
                </c:pt>
                <c:pt idx="17327">
                  <c:v>31.574078850797306</c:v>
                </c:pt>
                <c:pt idx="17328">
                  <c:v>261.13581121397937</c:v>
                </c:pt>
                <c:pt idx="17329">
                  <c:v>14.389665443147512</c:v>
                </c:pt>
                <c:pt idx="17330">
                  <c:v>26.47645807631984</c:v>
                </c:pt>
                <c:pt idx="17331">
                  <c:v>23.474260897943832</c:v>
                </c:pt>
                <c:pt idx="17332">
                  <c:v>141.94284462369026</c:v>
                </c:pt>
                <c:pt idx="17333">
                  <c:v>45.746853675107786</c:v>
                </c:pt>
                <c:pt idx="17334">
                  <c:v>16.825793933585373</c:v>
                </c:pt>
                <c:pt idx="17335">
                  <c:v>257.31250038981511</c:v>
                </c:pt>
                <c:pt idx="17336">
                  <c:v>263.94928007923772</c:v>
                </c:pt>
                <c:pt idx="17337">
                  <c:v>28.16803772162751</c:v>
                </c:pt>
                <c:pt idx="17338">
                  <c:v>49.089142831161645</c:v>
                </c:pt>
                <c:pt idx="17339">
                  <c:v>257.18895782741123</c:v>
                </c:pt>
                <c:pt idx="17340">
                  <c:v>19.261195281902801</c:v>
                </c:pt>
                <c:pt idx="17341">
                  <c:v>42.004307294111939</c:v>
                </c:pt>
                <c:pt idx="17342">
                  <c:v>28.128633252103874</c:v>
                </c:pt>
                <c:pt idx="17343">
                  <c:v>14.291622566712762</c:v>
                </c:pt>
                <c:pt idx="17344">
                  <c:v>32.447059716878854</c:v>
                </c:pt>
                <c:pt idx="17345">
                  <c:v>33.051033453100729</c:v>
                </c:pt>
                <c:pt idx="17346">
                  <c:v>43.170246621664255</c:v>
                </c:pt>
                <c:pt idx="17347">
                  <c:v>31.753702282640909</c:v>
                </c:pt>
                <c:pt idx="17348">
                  <c:v>11.458466775671564</c:v>
                </c:pt>
                <c:pt idx="17349">
                  <c:v>33.048659066685239</c:v>
                </c:pt>
                <c:pt idx="17350">
                  <c:v>250.84119855047442</c:v>
                </c:pt>
                <c:pt idx="17351">
                  <c:v>21.33044455220049</c:v>
                </c:pt>
                <c:pt idx="17352">
                  <c:v>20.592415121386619</c:v>
                </c:pt>
                <c:pt idx="17353">
                  <c:v>53.48383986614391</c:v>
                </c:pt>
                <c:pt idx="17354">
                  <c:v>246.16019364596971</c:v>
                </c:pt>
                <c:pt idx="17355">
                  <c:v>34.289145401978793</c:v>
                </c:pt>
                <c:pt idx="17356">
                  <c:v>34.643520812160091</c:v>
                </c:pt>
                <c:pt idx="17357">
                  <c:v>273.61957880238259</c:v>
                </c:pt>
                <c:pt idx="17358">
                  <c:v>15.517816973901381</c:v>
                </c:pt>
                <c:pt idx="17359">
                  <c:v>27.449760220771079</c:v>
                </c:pt>
                <c:pt idx="17360">
                  <c:v>29.797987572801407</c:v>
                </c:pt>
                <c:pt idx="17361">
                  <c:v>30.165107500853985</c:v>
                </c:pt>
                <c:pt idx="17362">
                  <c:v>25.17172540281198</c:v>
                </c:pt>
                <c:pt idx="17363">
                  <c:v>19.861414491075074</c:v>
                </c:pt>
                <c:pt idx="17364">
                  <c:v>40.070133165986505</c:v>
                </c:pt>
                <c:pt idx="17365">
                  <c:v>33.493377975009999</c:v>
                </c:pt>
                <c:pt idx="17366">
                  <c:v>66.074893826657885</c:v>
                </c:pt>
                <c:pt idx="17367">
                  <c:v>273.83358608075486</c:v>
                </c:pt>
                <c:pt idx="17368">
                  <c:v>261.57701627971403</c:v>
                </c:pt>
                <c:pt idx="17369">
                  <c:v>251.66286230885527</c:v>
                </c:pt>
                <c:pt idx="17370">
                  <c:v>29.524677316372802</c:v>
                </c:pt>
                <c:pt idx="17371">
                  <c:v>43.746669508327727</c:v>
                </c:pt>
                <c:pt idx="17372">
                  <c:v>23.987543235296009</c:v>
                </c:pt>
                <c:pt idx="17373">
                  <c:v>237.49429188708132</c:v>
                </c:pt>
                <c:pt idx="17374">
                  <c:v>29.589464889394833</c:v>
                </c:pt>
                <c:pt idx="17375">
                  <c:v>41.778435195555645</c:v>
                </c:pt>
                <c:pt idx="17376">
                  <c:v>45.488468933671804</c:v>
                </c:pt>
                <c:pt idx="17377">
                  <c:v>243.33492127295662</c:v>
                </c:pt>
                <c:pt idx="17378">
                  <c:v>26.596279889734639</c:v>
                </c:pt>
                <c:pt idx="17379">
                  <c:v>23.077011803136987</c:v>
                </c:pt>
                <c:pt idx="17380">
                  <c:v>39.379555363774791</c:v>
                </c:pt>
                <c:pt idx="17381">
                  <c:v>20.495376974132327</c:v>
                </c:pt>
                <c:pt idx="17382">
                  <c:v>35.89530238128998</c:v>
                </c:pt>
                <c:pt idx="17383">
                  <c:v>250.03723978123674</c:v>
                </c:pt>
                <c:pt idx="17384">
                  <c:v>49.508354187917675</c:v>
                </c:pt>
                <c:pt idx="17385">
                  <c:v>25.7642226073724</c:v>
                </c:pt>
                <c:pt idx="17386">
                  <c:v>45.601392136471461</c:v>
                </c:pt>
                <c:pt idx="17387">
                  <c:v>24.298253582620578</c:v>
                </c:pt>
                <c:pt idx="17388">
                  <c:v>33.309192794423048</c:v>
                </c:pt>
                <c:pt idx="17389">
                  <c:v>33.251987117158833</c:v>
                </c:pt>
                <c:pt idx="17390">
                  <c:v>30.991145600815855</c:v>
                </c:pt>
                <c:pt idx="17391">
                  <c:v>26.046285568258295</c:v>
                </c:pt>
                <c:pt idx="17392">
                  <c:v>39.20115831719103</c:v>
                </c:pt>
                <c:pt idx="17393">
                  <c:v>11.544713416490174</c:v>
                </c:pt>
                <c:pt idx="17394">
                  <c:v>31.647211046415833</c:v>
                </c:pt>
                <c:pt idx="17395">
                  <c:v>32.54729477644203</c:v>
                </c:pt>
                <c:pt idx="17396">
                  <c:v>31.339018488623278</c:v>
                </c:pt>
                <c:pt idx="17397">
                  <c:v>30.97601243988176</c:v>
                </c:pt>
                <c:pt idx="17398">
                  <c:v>28.396894323685071</c:v>
                </c:pt>
                <c:pt idx="17399">
                  <c:v>26.287335711526637</c:v>
                </c:pt>
                <c:pt idx="17400">
                  <c:v>33.207021318834236</c:v>
                </c:pt>
                <c:pt idx="17401">
                  <c:v>3.8070911764199309</c:v>
                </c:pt>
                <c:pt idx="17402">
                  <c:v>15.909085608172457</c:v>
                </c:pt>
                <c:pt idx="17403">
                  <c:v>20.470737807548332</c:v>
                </c:pt>
                <c:pt idx="17404">
                  <c:v>21.321232506405323</c:v>
                </c:pt>
                <c:pt idx="17405">
                  <c:v>17.858191325831513</c:v>
                </c:pt>
                <c:pt idx="17406">
                  <c:v>26.754964686427382</c:v>
                </c:pt>
                <c:pt idx="17407">
                  <c:v>2.7039274894919529</c:v>
                </c:pt>
                <c:pt idx="17408">
                  <c:v>37.064643960359859</c:v>
                </c:pt>
                <c:pt idx="17409">
                  <c:v>258.44057835896621</c:v>
                </c:pt>
                <c:pt idx="17410">
                  <c:v>32.086401199923202</c:v>
                </c:pt>
                <c:pt idx="17411">
                  <c:v>47.392854624879995</c:v>
                </c:pt>
                <c:pt idx="17412">
                  <c:v>49.721609841688128</c:v>
                </c:pt>
                <c:pt idx="17413">
                  <c:v>25.218916826632992</c:v>
                </c:pt>
                <c:pt idx="17414">
                  <c:v>15.144441699963437</c:v>
                </c:pt>
                <c:pt idx="17415">
                  <c:v>24.739916824527693</c:v>
                </c:pt>
                <c:pt idx="17416">
                  <c:v>26.029338061784969</c:v>
                </c:pt>
                <c:pt idx="17417">
                  <c:v>273.45721182104762</c:v>
                </c:pt>
                <c:pt idx="17418">
                  <c:v>23.692176998088144</c:v>
                </c:pt>
                <c:pt idx="17419">
                  <c:v>263.35937483620131</c:v>
                </c:pt>
                <c:pt idx="17420">
                  <c:v>32.539626479383912</c:v>
                </c:pt>
                <c:pt idx="17421">
                  <c:v>13.926166333516418</c:v>
                </c:pt>
                <c:pt idx="17422">
                  <c:v>21.174321013943072</c:v>
                </c:pt>
                <c:pt idx="17423">
                  <c:v>2.1192193291361008</c:v>
                </c:pt>
                <c:pt idx="17424">
                  <c:v>51.114181662037694</c:v>
                </c:pt>
                <c:pt idx="17425">
                  <c:v>22.475016659092319</c:v>
                </c:pt>
                <c:pt idx="17426">
                  <c:v>43.952261896008963</c:v>
                </c:pt>
                <c:pt idx="17427">
                  <c:v>145.32835352730262</c:v>
                </c:pt>
                <c:pt idx="17428">
                  <c:v>252.56786925350417</c:v>
                </c:pt>
                <c:pt idx="17429">
                  <c:v>8.3613199947492198</c:v>
                </c:pt>
                <c:pt idx="17430">
                  <c:v>17.143434533154938</c:v>
                </c:pt>
                <c:pt idx="17431">
                  <c:v>37.381983409582205</c:v>
                </c:pt>
                <c:pt idx="17432">
                  <c:v>23.773296981184824</c:v>
                </c:pt>
                <c:pt idx="17433">
                  <c:v>45.425547265549767</c:v>
                </c:pt>
                <c:pt idx="17434">
                  <c:v>150.27632203271281</c:v>
                </c:pt>
                <c:pt idx="17435">
                  <c:v>39.379661273617813</c:v>
                </c:pt>
                <c:pt idx="17436">
                  <c:v>27.753087216440058</c:v>
                </c:pt>
                <c:pt idx="17437">
                  <c:v>28.232611183580488</c:v>
                </c:pt>
                <c:pt idx="17438">
                  <c:v>253.40295854941593</c:v>
                </c:pt>
                <c:pt idx="17439">
                  <c:v>11.014342218910366</c:v>
                </c:pt>
                <c:pt idx="17440">
                  <c:v>149.68563474614254</c:v>
                </c:pt>
                <c:pt idx="17441">
                  <c:v>17.153835402897066</c:v>
                </c:pt>
                <c:pt idx="17442">
                  <c:v>44.356355198072144</c:v>
                </c:pt>
                <c:pt idx="17443">
                  <c:v>268.3420386643885</c:v>
                </c:pt>
                <c:pt idx="17444">
                  <c:v>49.02483167624235</c:v>
                </c:pt>
                <c:pt idx="17445">
                  <c:v>259.2163702654625</c:v>
                </c:pt>
                <c:pt idx="17446">
                  <c:v>253.632460554018</c:v>
                </c:pt>
                <c:pt idx="17447">
                  <c:v>291.4491298501074</c:v>
                </c:pt>
                <c:pt idx="17448">
                  <c:v>12.629564832655205</c:v>
                </c:pt>
                <c:pt idx="17449">
                  <c:v>30.356326999170477</c:v>
                </c:pt>
                <c:pt idx="17450">
                  <c:v>33.947422000194912</c:v>
                </c:pt>
                <c:pt idx="17451">
                  <c:v>37.524015785147824</c:v>
                </c:pt>
                <c:pt idx="17452">
                  <c:v>24.838965213575694</c:v>
                </c:pt>
                <c:pt idx="17453">
                  <c:v>35.069288271924769</c:v>
                </c:pt>
                <c:pt idx="17454">
                  <c:v>24.21049407176228</c:v>
                </c:pt>
                <c:pt idx="17455">
                  <c:v>24.240352594665026</c:v>
                </c:pt>
                <c:pt idx="17456">
                  <c:v>31.798168492690081</c:v>
                </c:pt>
                <c:pt idx="17457">
                  <c:v>45.855144916137803</c:v>
                </c:pt>
                <c:pt idx="17458">
                  <c:v>23.627032018106721</c:v>
                </c:pt>
                <c:pt idx="17459">
                  <c:v>17.284814159182154</c:v>
                </c:pt>
                <c:pt idx="17460">
                  <c:v>26.298631069678851</c:v>
                </c:pt>
                <c:pt idx="17461">
                  <c:v>30.608443063862353</c:v>
                </c:pt>
                <c:pt idx="17462">
                  <c:v>264.0862398250643</c:v>
                </c:pt>
                <c:pt idx="17463">
                  <c:v>52.226820012766794</c:v>
                </c:pt>
                <c:pt idx="17464">
                  <c:v>19.178277824745681</c:v>
                </c:pt>
                <c:pt idx="17465">
                  <c:v>25.29691136089577</c:v>
                </c:pt>
                <c:pt idx="17466">
                  <c:v>26.766779335707856</c:v>
                </c:pt>
                <c:pt idx="17467">
                  <c:v>16.597852376890547</c:v>
                </c:pt>
                <c:pt idx="17468">
                  <c:v>25.247130168093168</c:v>
                </c:pt>
                <c:pt idx="17469">
                  <c:v>26.042206391408822</c:v>
                </c:pt>
                <c:pt idx="17470">
                  <c:v>18.409055692083676</c:v>
                </c:pt>
                <c:pt idx="17471">
                  <c:v>32.501974507997758</c:v>
                </c:pt>
                <c:pt idx="17472">
                  <c:v>52.37390990648349</c:v>
                </c:pt>
                <c:pt idx="17473">
                  <c:v>19.489153574772445</c:v>
                </c:pt>
                <c:pt idx="17474">
                  <c:v>30.194269536437417</c:v>
                </c:pt>
                <c:pt idx="17475">
                  <c:v>22.504206128769614</c:v>
                </c:pt>
                <c:pt idx="17476">
                  <c:v>270.23373579133738</c:v>
                </c:pt>
                <c:pt idx="17477">
                  <c:v>39.902753395387037</c:v>
                </c:pt>
                <c:pt idx="17478">
                  <c:v>26.335939012796423</c:v>
                </c:pt>
                <c:pt idx="17479">
                  <c:v>28.702784375250506</c:v>
                </c:pt>
                <c:pt idx="17480">
                  <c:v>261.97971345130486</c:v>
                </c:pt>
                <c:pt idx="17481">
                  <c:v>40.240318259802208</c:v>
                </c:pt>
                <c:pt idx="17482">
                  <c:v>139.10926591300785</c:v>
                </c:pt>
                <c:pt idx="17483">
                  <c:v>32.000459451928712</c:v>
                </c:pt>
                <c:pt idx="17484">
                  <c:v>11.820994517579109</c:v>
                </c:pt>
                <c:pt idx="17485">
                  <c:v>24.117112451999549</c:v>
                </c:pt>
                <c:pt idx="17486">
                  <c:v>9.9708008290309156</c:v>
                </c:pt>
                <c:pt idx="17487">
                  <c:v>19.305664176647369</c:v>
                </c:pt>
                <c:pt idx="17488">
                  <c:v>51.573931752041851</c:v>
                </c:pt>
                <c:pt idx="17489">
                  <c:v>28.431507573044968</c:v>
                </c:pt>
                <c:pt idx="17490">
                  <c:v>2.5220210862273085</c:v>
                </c:pt>
                <c:pt idx="17491">
                  <c:v>38.687017530891168</c:v>
                </c:pt>
                <c:pt idx="17492">
                  <c:v>55.190091597045374</c:v>
                </c:pt>
                <c:pt idx="17493">
                  <c:v>59.704058001442014</c:v>
                </c:pt>
                <c:pt idx="17494">
                  <c:v>34.020304431277495</c:v>
                </c:pt>
                <c:pt idx="17495">
                  <c:v>9.8786897075308211</c:v>
                </c:pt>
                <c:pt idx="17496">
                  <c:v>27.268930190759804</c:v>
                </c:pt>
                <c:pt idx="17497">
                  <c:v>37.161449680014442</c:v>
                </c:pt>
                <c:pt idx="17498">
                  <c:v>16.540093644042813</c:v>
                </c:pt>
                <c:pt idx="17499">
                  <c:v>35.033614134588575</c:v>
                </c:pt>
                <c:pt idx="17500">
                  <c:v>24.241173078589032</c:v>
                </c:pt>
                <c:pt idx="17501">
                  <c:v>264.02967460582892</c:v>
                </c:pt>
                <c:pt idx="17502">
                  <c:v>250.66596325117726</c:v>
                </c:pt>
                <c:pt idx="17503">
                  <c:v>277.36207051756963</c:v>
                </c:pt>
                <c:pt idx="17504">
                  <c:v>16.881009536190717</c:v>
                </c:pt>
                <c:pt idx="17505">
                  <c:v>40.144029621018603</c:v>
                </c:pt>
                <c:pt idx="17506">
                  <c:v>19.461498530227409</c:v>
                </c:pt>
                <c:pt idx="17507">
                  <c:v>249.62361092424186</c:v>
                </c:pt>
                <c:pt idx="17508">
                  <c:v>38.279600958121563</c:v>
                </c:pt>
                <c:pt idx="17509">
                  <c:v>254.47459523149166</c:v>
                </c:pt>
                <c:pt idx="17510">
                  <c:v>261.95370218887899</c:v>
                </c:pt>
                <c:pt idx="17511">
                  <c:v>269.96808926694831</c:v>
                </c:pt>
                <c:pt idx="17512">
                  <c:v>38.600731533625343</c:v>
                </c:pt>
                <c:pt idx="17513">
                  <c:v>34.338811768093251</c:v>
                </c:pt>
                <c:pt idx="17514">
                  <c:v>33.614485767917955</c:v>
                </c:pt>
                <c:pt idx="17515">
                  <c:v>12.831353035182843</c:v>
                </c:pt>
                <c:pt idx="17516">
                  <c:v>25.759946239782945</c:v>
                </c:pt>
                <c:pt idx="17517">
                  <c:v>137.71294955249317</c:v>
                </c:pt>
                <c:pt idx="17518">
                  <c:v>35.909992664985687</c:v>
                </c:pt>
                <c:pt idx="17519">
                  <c:v>49.69048377099314</c:v>
                </c:pt>
                <c:pt idx="17520">
                  <c:v>29.931866577050371</c:v>
                </c:pt>
                <c:pt idx="17521">
                  <c:v>24.318834502534852</c:v>
                </c:pt>
                <c:pt idx="17522">
                  <c:v>9.0943845783663075</c:v>
                </c:pt>
                <c:pt idx="17523">
                  <c:v>29.823428597691276</c:v>
                </c:pt>
                <c:pt idx="17524">
                  <c:v>16.777763215580116</c:v>
                </c:pt>
                <c:pt idx="17525">
                  <c:v>38.806358608910536</c:v>
                </c:pt>
                <c:pt idx="17526">
                  <c:v>31.494992117528817</c:v>
                </c:pt>
                <c:pt idx="17527">
                  <c:v>24.050076594817398</c:v>
                </c:pt>
                <c:pt idx="17528">
                  <c:v>23.199738496444237</c:v>
                </c:pt>
                <c:pt idx="17529">
                  <c:v>25.501540448326033</c:v>
                </c:pt>
                <c:pt idx="17530">
                  <c:v>58.187067344380239</c:v>
                </c:pt>
                <c:pt idx="17531">
                  <c:v>21.762048154780288</c:v>
                </c:pt>
                <c:pt idx="17532">
                  <c:v>44.784300580368935</c:v>
                </c:pt>
                <c:pt idx="17533">
                  <c:v>32.498434567490442</c:v>
                </c:pt>
                <c:pt idx="17534">
                  <c:v>250.97711577702313</c:v>
                </c:pt>
                <c:pt idx="17535">
                  <c:v>17.888150047478327</c:v>
                </c:pt>
                <c:pt idx="17536">
                  <c:v>28.801343519255127</c:v>
                </c:pt>
                <c:pt idx="17537">
                  <c:v>31.573382607929169</c:v>
                </c:pt>
                <c:pt idx="17538">
                  <c:v>24.87182303832175</c:v>
                </c:pt>
                <c:pt idx="17539">
                  <c:v>280.12339514805774</c:v>
                </c:pt>
                <c:pt idx="17540">
                  <c:v>21.063390133951387</c:v>
                </c:pt>
                <c:pt idx="17541">
                  <c:v>31.593933826514959</c:v>
                </c:pt>
                <c:pt idx="17542">
                  <c:v>29.114770804324287</c:v>
                </c:pt>
                <c:pt idx="17543">
                  <c:v>55.885404121426269</c:v>
                </c:pt>
                <c:pt idx="17544">
                  <c:v>18.351778972760542</c:v>
                </c:pt>
                <c:pt idx="17545">
                  <c:v>36.067371175510047</c:v>
                </c:pt>
                <c:pt idx="17546">
                  <c:v>35.607557928441416</c:v>
                </c:pt>
                <c:pt idx="17547">
                  <c:v>251.80499299997882</c:v>
                </c:pt>
                <c:pt idx="17548">
                  <c:v>274.54871332328531</c:v>
                </c:pt>
                <c:pt idx="17549">
                  <c:v>16.298635913603437</c:v>
                </c:pt>
                <c:pt idx="17550">
                  <c:v>139.96405026303515</c:v>
                </c:pt>
                <c:pt idx="17551">
                  <c:v>17.506451126651918</c:v>
                </c:pt>
                <c:pt idx="17552">
                  <c:v>28.804217001059929</c:v>
                </c:pt>
                <c:pt idx="17553">
                  <c:v>28.550628005945899</c:v>
                </c:pt>
                <c:pt idx="17554">
                  <c:v>24.364093270271376</c:v>
                </c:pt>
                <c:pt idx="17555">
                  <c:v>46.574284512545617</c:v>
                </c:pt>
                <c:pt idx="17556">
                  <c:v>19.154223470037842</c:v>
                </c:pt>
                <c:pt idx="17557">
                  <c:v>258.68825405034988</c:v>
                </c:pt>
                <c:pt idx="17558">
                  <c:v>4.5907867105275137</c:v>
                </c:pt>
                <c:pt idx="17559">
                  <c:v>39.360536441328605</c:v>
                </c:pt>
                <c:pt idx="17560">
                  <c:v>36.56919297075644</c:v>
                </c:pt>
                <c:pt idx="17561">
                  <c:v>138.68662858027287</c:v>
                </c:pt>
                <c:pt idx="17562">
                  <c:v>24.781512317396242</c:v>
                </c:pt>
                <c:pt idx="17563">
                  <c:v>39.357681816882035</c:v>
                </c:pt>
                <c:pt idx="17564">
                  <c:v>52.02365470613011</c:v>
                </c:pt>
                <c:pt idx="17565">
                  <c:v>33.065808591361872</c:v>
                </c:pt>
                <c:pt idx="17566">
                  <c:v>16.403352552410112</c:v>
                </c:pt>
                <c:pt idx="17567">
                  <c:v>34.974355130512478</c:v>
                </c:pt>
                <c:pt idx="17568">
                  <c:v>35.348237785829134</c:v>
                </c:pt>
                <c:pt idx="17569">
                  <c:v>268.38456260576777</c:v>
                </c:pt>
                <c:pt idx="17570">
                  <c:v>261.81568810020502</c:v>
                </c:pt>
                <c:pt idx="17571">
                  <c:v>37.747900005942725</c:v>
                </c:pt>
                <c:pt idx="17572">
                  <c:v>30.050583577050048</c:v>
                </c:pt>
                <c:pt idx="17573">
                  <c:v>10.756731272943949</c:v>
                </c:pt>
                <c:pt idx="17574">
                  <c:v>25.008232808813535</c:v>
                </c:pt>
                <c:pt idx="17575">
                  <c:v>267.76164976029321</c:v>
                </c:pt>
                <c:pt idx="17576">
                  <c:v>47.97788609547937</c:v>
                </c:pt>
                <c:pt idx="17577">
                  <c:v>49.452384760291231</c:v>
                </c:pt>
                <c:pt idx="17578">
                  <c:v>39.438439264549501</c:v>
                </c:pt>
                <c:pt idx="17579">
                  <c:v>51.049498264592572</c:v>
                </c:pt>
                <c:pt idx="17580">
                  <c:v>16.948140074072104</c:v>
                </c:pt>
                <c:pt idx="17581">
                  <c:v>19.728730880210946</c:v>
                </c:pt>
                <c:pt idx="17582">
                  <c:v>18.894369109550759</c:v>
                </c:pt>
                <c:pt idx="17583">
                  <c:v>261.97671583299632</c:v>
                </c:pt>
                <c:pt idx="17584">
                  <c:v>16.081609913583172</c:v>
                </c:pt>
                <c:pt idx="17585">
                  <c:v>277.48218546167465</c:v>
                </c:pt>
                <c:pt idx="17586">
                  <c:v>29.170649791460836</c:v>
                </c:pt>
                <c:pt idx="17587">
                  <c:v>26.318251660008091</c:v>
                </c:pt>
                <c:pt idx="17588">
                  <c:v>24.480762387737034</c:v>
                </c:pt>
                <c:pt idx="17589">
                  <c:v>250.90242528420441</c:v>
                </c:pt>
                <c:pt idx="17590">
                  <c:v>244.43397620862072</c:v>
                </c:pt>
                <c:pt idx="17591">
                  <c:v>21.624523389285891</c:v>
                </c:pt>
                <c:pt idx="17592">
                  <c:v>33.608025747144289</c:v>
                </c:pt>
                <c:pt idx="17593">
                  <c:v>62.466172267759731</c:v>
                </c:pt>
                <c:pt idx="17594">
                  <c:v>34.298101064641884</c:v>
                </c:pt>
                <c:pt idx="17595">
                  <c:v>19.635080375585133</c:v>
                </c:pt>
                <c:pt idx="17596">
                  <c:v>22.744292429108782</c:v>
                </c:pt>
                <c:pt idx="17597">
                  <c:v>248.53620303062627</c:v>
                </c:pt>
                <c:pt idx="17598">
                  <c:v>47.41513267213157</c:v>
                </c:pt>
                <c:pt idx="17599">
                  <c:v>28.357277110410447</c:v>
                </c:pt>
                <c:pt idx="17600">
                  <c:v>34.236993135301894</c:v>
                </c:pt>
                <c:pt idx="17601">
                  <c:v>165.96275140615404</c:v>
                </c:pt>
                <c:pt idx="17602">
                  <c:v>14.531663947055346</c:v>
                </c:pt>
                <c:pt idx="17603">
                  <c:v>31.95156866913031</c:v>
                </c:pt>
                <c:pt idx="17604">
                  <c:v>147.25397601744783</c:v>
                </c:pt>
                <c:pt idx="17605">
                  <c:v>31.878971048540983</c:v>
                </c:pt>
                <c:pt idx="17606">
                  <c:v>27.75736853067529</c:v>
                </c:pt>
                <c:pt idx="17607">
                  <c:v>37.024723307441555</c:v>
                </c:pt>
                <c:pt idx="17608">
                  <c:v>41.088855889966553</c:v>
                </c:pt>
                <c:pt idx="17609">
                  <c:v>29.799938916691719</c:v>
                </c:pt>
                <c:pt idx="17610">
                  <c:v>22.993753061701593</c:v>
                </c:pt>
                <c:pt idx="17611">
                  <c:v>37.860653900368852</c:v>
                </c:pt>
                <c:pt idx="17612">
                  <c:v>240.48858771612063</c:v>
                </c:pt>
                <c:pt idx="17613">
                  <c:v>272.41596036272972</c:v>
                </c:pt>
                <c:pt idx="17614">
                  <c:v>33.006133305148367</c:v>
                </c:pt>
                <c:pt idx="17615">
                  <c:v>32.894315082167296</c:v>
                </c:pt>
                <c:pt idx="17616">
                  <c:v>28.341337452060124</c:v>
                </c:pt>
                <c:pt idx="17617">
                  <c:v>37.329059700781137</c:v>
                </c:pt>
                <c:pt idx="17618">
                  <c:v>23.298674977480768</c:v>
                </c:pt>
                <c:pt idx="17619">
                  <c:v>18.474678147274759</c:v>
                </c:pt>
                <c:pt idx="17620">
                  <c:v>265.02095948519479</c:v>
                </c:pt>
                <c:pt idx="17621">
                  <c:v>9.6704420838146667</c:v>
                </c:pt>
                <c:pt idx="17622">
                  <c:v>27.664206239680098</c:v>
                </c:pt>
                <c:pt idx="17623">
                  <c:v>40.136378628308911</c:v>
                </c:pt>
                <c:pt idx="17624">
                  <c:v>16.038618357764189</c:v>
                </c:pt>
                <c:pt idx="17625">
                  <c:v>53.188668707505009</c:v>
                </c:pt>
                <c:pt idx="17626">
                  <c:v>58.266421775766197</c:v>
                </c:pt>
                <c:pt idx="17627">
                  <c:v>35.023911663198149</c:v>
                </c:pt>
                <c:pt idx="17628">
                  <c:v>265.39200946196513</c:v>
                </c:pt>
                <c:pt idx="17629">
                  <c:v>33.663797798473233</c:v>
                </c:pt>
                <c:pt idx="17630">
                  <c:v>17.025296707372672</c:v>
                </c:pt>
                <c:pt idx="17631">
                  <c:v>148.10279898408675</c:v>
                </c:pt>
                <c:pt idx="17632">
                  <c:v>159.6315452285198</c:v>
                </c:pt>
                <c:pt idx="17633">
                  <c:v>247.16079703758163</c:v>
                </c:pt>
                <c:pt idx="17634">
                  <c:v>8.8704271058580488</c:v>
                </c:pt>
                <c:pt idx="17635">
                  <c:v>156.03305441673257</c:v>
                </c:pt>
                <c:pt idx="17636">
                  <c:v>50.308924952118943</c:v>
                </c:pt>
                <c:pt idx="17637">
                  <c:v>9.5136399715729567</c:v>
                </c:pt>
                <c:pt idx="17638">
                  <c:v>21.085408166889316</c:v>
                </c:pt>
                <c:pt idx="17639">
                  <c:v>38.349668042481255</c:v>
                </c:pt>
                <c:pt idx="17640">
                  <c:v>36.62211780342809</c:v>
                </c:pt>
                <c:pt idx="17641">
                  <c:v>273.61387236590053</c:v>
                </c:pt>
                <c:pt idx="17642">
                  <c:v>250.34183572891226</c:v>
                </c:pt>
                <c:pt idx="17643">
                  <c:v>42.742467541805681</c:v>
                </c:pt>
                <c:pt idx="17644">
                  <c:v>254.40001133102254</c:v>
                </c:pt>
                <c:pt idx="17645">
                  <c:v>245.4646200807573</c:v>
                </c:pt>
                <c:pt idx="17646">
                  <c:v>33.867494035158707</c:v>
                </c:pt>
                <c:pt idx="17647">
                  <c:v>33.662099924043439</c:v>
                </c:pt>
                <c:pt idx="17648">
                  <c:v>54.633192044075678</c:v>
                </c:pt>
                <c:pt idx="17649">
                  <c:v>46.106762795773122</c:v>
                </c:pt>
                <c:pt idx="17650">
                  <c:v>22.882442233151028</c:v>
                </c:pt>
                <c:pt idx="17651">
                  <c:v>242.35973471592612</c:v>
                </c:pt>
                <c:pt idx="17652">
                  <c:v>13.887543738781527</c:v>
                </c:pt>
                <c:pt idx="17653">
                  <c:v>17.054054391397553</c:v>
                </c:pt>
                <c:pt idx="17654">
                  <c:v>38.041791949660684</c:v>
                </c:pt>
                <c:pt idx="17655">
                  <c:v>26.188230991150025</c:v>
                </c:pt>
                <c:pt idx="17656">
                  <c:v>7.6653207460486712</c:v>
                </c:pt>
                <c:pt idx="17657">
                  <c:v>252.00109390094204</c:v>
                </c:pt>
                <c:pt idx="17658">
                  <c:v>245.45390986138148</c:v>
                </c:pt>
                <c:pt idx="17659">
                  <c:v>248.80959917606614</c:v>
                </c:pt>
                <c:pt idx="17660">
                  <c:v>247.89028416562016</c:v>
                </c:pt>
                <c:pt idx="17661">
                  <c:v>15.964603830711399</c:v>
                </c:pt>
                <c:pt idx="17662">
                  <c:v>28.368300200330282</c:v>
                </c:pt>
                <c:pt idx="17663">
                  <c:v>39.375341952374072</c:v>
                </c:pt>
                <c:pt idx="17664">
                  <c:v>27.983013859277889</c:v>
                </c:pt>
                <c:pt idx="17665">
                  <c:v>25.96448699178697</c:v>
                </c:pt>
                <c:pt idx="17666">
                  <c:v>22.486702437670445</c:v>
                </c:pt>
                <c:pt idx="17667">
                  <c:v>15.283370369874916</c:v>
                </c:pt>
                <c:pt idx="17668">
                  <c:v>43.630193782127357</c:v>
                </c:pt>
                <c:pt idx="17669">
                  <c:v>54.694348364685638</c:v>
                </c:pt>
                <c:pt idx="17670">
                  <c:v>23.375083111177641</c:v>
                </c:pt>
                <c:pt idx="17671">
                  <c:v>26.928872314838848</c:v>
                </c:pt>
                <c:pt idx="17672">
                  <c:v>18.124495949385256</c:v>
                </c:pt>
                <c:pt idx="17673">
                  <c:v>29.805828227168163</c:v>
                </c:pt>
                <c:pt idx="17674">
                  <c:v>31.985180523527188</c:v>
                </c:pt>
                <c:pt idx="17675">
                  <c:v>17.433061671486406</c:v>
                </c:pt>
                <c:pt idx="17676">
                  <c:v>9.3998244970623581</c:v>
                </c:pt>
                <c:pt idx="17677">
                  <c:v>260.49598117979338</c:v>
                </c:pt>
                <c:pt idx="17678">
                  <c:v>28.836849622820207</c:v>
                </c:pt>
                <c:pt idx="17679">
                  <c:v>47.407594332661375</c:v>
                </c:pt>
                <c:pt idx="17680">
                  <c:v>253.32097134853791</c:v>
                </c:pt>
                <c:pt idx="17681">
                  <c:v>22.83689480955244</c:v>
                </c:pt>
                <c:pt idx="17682">
                  <c:v>14.723934922913475</c:v>
                </c:pt>
                <c:pt idx="17683">
                  <c:v>1.8588318059120006</c:v>
                </c:pt>
                <c:pt idx="17684">
                  <c:v>27.845297464017474</c:v>
                </c:pt>
                <c:pt idx="17685">
                  <c:v>24.217123870244038</c:v>
                </c:pt>
                <c:pt idx="17686">
                  <c:v>20.338583531242207</c:v>
                </c:pt>
                <c:pt idx="17687">
                  <c:v>27.799259943173901</c:v>
                </c:pt>
                <c:pt idx="17688">
                  <c:v>34.60090968776742</c:v>
                </c:pt>
                <c:pt idx="17689">
                  <c:v>26.199768619492531</c:v>
                </c:pt>
                <c:pt idx="17690">
                  <c:v>27.779865497528512</c:v>
                </c:pt>
                <c:pt idx="17691">
                  <c:v>43.350628314789873</c:v>
                </c:pt>
                <c:pt idx="17692">
                  <c:v>24.579239119965646</c:v>
                </c:pt>
                <c:pt idx="17693">
                  <c:v>34.02778844344936</c:v>
                </c:pt>
                <c:pt idx="17694">
                  <c:v>41.260726906363807</c:v>
                </c:pt>
                <c:pt idx="17695">
                  <c:v>19.79881098064698</c:v>
                </c:pt>
                <c:pt idx="17696">
                  <c:v>31.181729618781464</c:v>
                </c:pt>
                <c:pt idx="17697">
                  <c:v>18.198348519675033</c:v>
                </c:pt>
                <c:pt idx="17698">
                  <c:v>56.175099756253005</c:v>
                </c:pt>
                <c:pt idx="17699">
                  <c:v>21.606070352935376</c:v>
                </c:pt>
                <c:pt idx="17700">
                  <c:v>31.887756599696644</c:v>
                </c:pt>
                <c:pt idx="17701">
                  <c:v>32.393943660871997</c:v>
                </c:pt>
                <c:pt idx="17702">
                  <c:v>251.30661625928053</c:v>
                </c:pt>
                <c:pt idx="17703">
                  <c:v>24.371907151443992</c:v>
                </c:pt>
                <c:pt idx="17704">
                  <c:v>19.998810887829176</c:v>
                </c:pt>
                <c:pt idx="17705">
                  <c:v>13.838004717683539</c:v>
                </c:pt>
                <c:pt idx="17706">
                  <c:v>25.287916887320353</c:v>
                </c:pt>
                <c:pt idx="17707">
                  <c:v>22.808890272915065</c:v>
                </c:pt>
                <c:pt idx="17708">
                  <c:v>36.146912504696836</c:v>
                </c:pt>
                <c:pt idx="17709">
                  <c:v>34.306335516804715</c:v>
                </c:pt>
                <c:pt idx="17710">
                  <c:v>30.460128419309019</c:v>
                </c:pt>
                <c:pt idx="17711">
                  <c:v>35.711415077385816</c:v>
                </c:pt>
                <c:pt idx="17712">
                  <c:v>21.10782673083645</c:v>
                </c:pt>
                <c:pt idx="17713">
                  <c:v>24.499077504087523</c:v>
                </c:pt>
                <c:pt idx="17714">
                  <c:v>17.007408162247643</c:v>
                </c:pt>
                <c:pt idx="17715">
                  <c:v>150.004080124296</c:v>
                </c:pt>
                <c:pt idx="17716">
                  <c:v>149.0876715648858</c:v>
                </c:pt>
                <c:pt idx="17717">
                  <c:v>40.751082739553212</c:v>
                </c:pt>
                <c:pt idx="17718">
                  <c:v>32.708758078609179</c:v>
                </c:pt>
                <c:pt idx="17719">
                  <c:v>32.081532327224082</c:v>
                </c:pt>
                <c:pt idx="17720">
                  <c:v>4.8905722194792425</c:v>
                </c:pt>
                <c:pt idx="17721">
                  <c:v>140.87044311120201</c:v>
                </c:pt>
                <c:pt idx="17722">
                  <c:v>35.248111277392056</c:v>
                </c:pt>
                <c:pt idx="17723">
                  <c:v>275.18371216268827</c:v>
                </c:pt>
                <c:pt idx="17724">
                  <c:v>14.90890116503307</c:v>
                </c:pt>
                <c:pt idx="17725">
                  <c:v>39.778240473431985</c:v>
                </c:pt>
                <c:pt idx="17726">
                  <c:v>29.077425498696002</c:v>
                </c:pt>
                <c:pt idx="17727">
                  <c:v>41.948124162826886</c:v>
                </c:pt>
                <c:pt idx="17728">
                  <c:v>12.985714422332556</c:v>
                </c:pt>
                <c:pt idx="17729">
                  <c:v>20.744819401717656</c:v>
                </c:pt>
                <c:pt idx="17730">
                  <c:v>14.666613867921235</c:v>
                </c:pt>
                <c:pt idx="17731">
                  <c:v>30.940201757097888</c:v>
                </c:pt>
                <c:pt idx="17732">
                  <c:v>9.7473657164794947</c:v>
                </c:pt>
                <c:pt idx="17733">
                  <c:v>26.876337345893539</c:v>
                </c:pt>
                <c:pt idx="17734">
                  <c:v>9.6969369278872009</c:v>
                </c:pt>
                <c:pt idx="17735">
                  <c:v>17.348527876425422</c:v>
                </c:pt>
                <c:pt idx="17736">
                  <c:v>23.090891373394062</c:v>
                </c:pt>
                <c:pt idx="17737">
                  <c:v>28.040202757147959</c:v>
                </c:pt>
                <c:pt idx="17738">
                  <c:v>32.136010329712782</c:v>
                </c:pt>
                <c:pt idx="17739">
                  <c:v>257.52980906079307</c:v>
                </c:pt>
                <c:pt idx="17740">
                  <c:v>23.515781955317856</c:v>
                </c:pt>
                <c:pt idx="17741">
                  <c:v>44.316342872060844</c:v>
                </c:pt>
                <c:pt idx="17742">
                  <c:v>69.93693764977931</c:v>
                </c:pt>
                <c:pt idx="17743">
                  <c:v>54.644496243164824</c:v>
                </c:pt>
                <c:pt idx="17744">
                  <c:v>12.374591992782594</c:v>
                </c:pt>
                <c:pt idx="17745">
                  <c:v>38.841319381293971</c:v>
                </c:pt>
                <c:pt idx="17746">
                  <c:v>12.154570850690677</c:v>
                </c:pt>
                <c:pt idx="17747">
                  <c:v>18.87670769557301</c:v>
                </c:pt>
                <c:pt idx="17748">
                  <c:v>30.080190330718725</c:v>
                </c:pt>
                <c:pt idx="17749">
                  <c:v>15.084975637405492</c:v>
                </c:pt>
                <c:pt idx="17750">
                  <c:v>34.508661282246621</c:v>
                </c:pt>
                <c:pt idx="17751">
                  <c:v>36.228870096612091</c:v>
                </c:pt>
                <c:pt idx="17752">
                  <c:v>270.77186163841719</c:v>
                </c:pt>
                <c:pt idx="17753">
                  <c:v>275.58478075776497</c:v>
                </c:pt>
                <c:pt idx="17754">
                  <c:v>32.416730605228409</c:v>
                </c:pt>
                <c:pt idx="17755">
                  <c:v>23.470173808077163</c:v>
                </c:pt>
                <c:pt idx="17756">
                  <c:v>33.391799966632277</c:v>
                </c:pt>
                <c:pt idx="17757">
                  <c:v>269.09461789576449</c:v>
                </c:pt>
                <c:pt idx="17758">
                  <c:v>248.44276354742499</c:v>
                </c:pt>
                <c:pt idx="17759">
                  <c:v>37.859372302600654</c:v>
                </c:pt>
                <c:pt idx="17760">
                  <c:v>58.445787555437875</c:v>
                </c:pt>
                <c:pt idx="17761">
                  <c:v>55.763986335460913</c:v>
                </c:pt>
                <c:pt idx="17762">
                  <c:v>44.03431134526663</c:v>
                </c:pt>
                <c:pt idx="17763">
                  <c:v>255.86369578476089</c:v>
                </c:pt>
                <c:pt idx="17764">
                  <c:v>242.21289620198709</c:v>
                </c:pt>
                <c:pt idx="17765">
                  <c:v>11.699721388773298</c:v>
                </c:pt>
                <c:pt idx="17766">
                  <c:v>20.463868418238576</c:v>
                </c:pt>
                <c:pt idx="17767">
                  <c:v>25.53191473226088</c:v>
                </c:pt>
                <c:pt idx="17768">
                  <c:v>258.59537762731151</c:v>
                </c:pt>
                <c:pt idx="17769">
                  <c:v>33.22601111523359</c:v>
                </c:pt>
                <c:pt idx="17770">
                  <c:v>58.010629932920196</c:v>
                </c:pt>
                <c:pt idx="17771">
                  <c:v>48.871713745280978</c:v>
                </c:pt>
                <c:pt idx="17772">
                  <c:v>242.66702081272993</c:v>
                </c:pt>
                <c:pt idx="17773">
                  <c:v>15.083182705757302</c:v>
                </c:pt>
                <c:pt idx="17774">
                  <c:v>50.848515144774574</c:v>
                </c:pt>
                <c:pt idx="17775">
                  <c:v>251.4798955798633</c:v>
                </c:pt>
                <c:pt idx="17776">
                  <c:v>21.818363614807154</c:v>
                </c:pt>
                <c:pt idx="17777">
                  <c:v>250.84946689482206</c:v>
                </c:pt>
                <c:pt idx="17778">
                  <c:v>35.386125832171878</c:v>
                </c:pt>
                <c:pt idx="17779">
                  <c:v>148.32948051294437</c:v>
                </c:pt>
                <c:pt idx="17780">
                  <c:v>17.408569419080116</c:v>
                </c:pt>
                <c:pt idx="17781">
                  <c:v>251.96722235575069</c:v>
                </c:pt>
                <c:pt idx="17782">
                  <c:v>43.852296378569626</c:v>
                </c:pt>
                <c:pt idx="17783">
                  <c:v>273.1148401334363</c:v>
                </c:pt>
                <c:pt idx="17784">
                  <c:v>38.169918006520881</c:v>
                </c:pt>
                <c:pt idx="17785">
                  <c:v>30.417000757246619</c:v>
                </c:pt>
                <c:pt idx="17786">
                  <c:v>15.731147493616227</c:v>
                </c:pt>
                <c:pt idx="17787">
                  <c:v>38.354194188898767</c:v>
                </c:pt>
                <c:pt idx="17788">
                  <c:v>34.229219412128941</c:v>
                </c:pt>
                <c:pt idx="17789">
                  <c:v>35.17451674735188</c:v>
                </c:pt>
                <c:pt idx="17790">
                  <c:v>55.997112343743041</c:v>
                </c:pt>
                <c:pt idx="17791">
                  <c:v>53.336845000749094</c:v>
                </c:pt>
                <c:pt idx="17792">
                  <c:v>259.9563529406318</c:v>
                </c:pt>
                <c:pt idx="17793">
                  <c:v>240.16228726780722</c:v>
                </c:pt>
                <c:pt idx="17794">
                  <c:v>242.63865229321098</c:v>
                </c:pt>
                <c:pt idx="17795">
                  <c:v>30.860520724543015</c:v>
                </c:pt>
                <c:pt idx="17796">
                  <c:v>34.218841088254621</c:v>
                </c:pt>
                <c:pt idx="17797">
                  <c:v>25.760454461563931</c:v>
                </c:pt>
                <c:pt idx="17798">
                  <c:v>26.107948044386596</c:v>
                </c:pt>
                <c:pt idx="17799">
                  <c:v>25.557894132782447</c:v>
                </c:pt>
                <c:pt idx="17800">
                  <c:v>25.228631042564679</c:v>
                </c:pt>
                <c:pt idx="17801">
                  <c:v>265.72847853677985</c:v>
                </c:pt>
                <c:pt idx="17802">
                  <c:v>34.061476722488855</c:v>
                </c:pt>
                <c:pt idx="17803">
                  <c:v>23.769728398132479</c:v>
                </c:pt>
                <c:pt idx="17804">
                  <c:v>21.423380497292605</c:v>
                </c:pt>
                <c:pt idx="17805">
                  <c:v>33.657011227291179</c:v>
                </c:pt>
                <c:pt idx="17806">
                  <c:v>24.516148000868107</c:v>
                </c:pt>
                <c:pt idx="17807">
                  <c:v>26.223753088504829</c:v>
                </c:pt>
                <c:pt idx="17808">
                  <c:v>35.487450391142602</c:v>
                </c:pt>
                <c:pt idx="17809">
                  <c:v>49.048089538466613</c:v>
                </c:pt>
                <c:pt idx="17810">
                  <c:v>20.473711946752985</c:v>
                </c:pt>
                <c:pt idx="17811">
                  <c:v>34.540875587787475</c:v>
                </c:pt>
                <c:pt idx="17812">
                  <c:v>42.578119912096888</c:v>
                </c:pt>
                <c:pt idx="17813">
                  <c:v>243.88475822750866</c:v>
                </c:pt>
                <c:pt idx="17814">
                  <c:v>14.122573530360032</c:v>
                </c:pt>
                <c:pt idx="17815">
                  <c:v>27.275252907977823</c:v>
                </c:pt>
                <c:pt idx="17816">
                  <c:v>258.67165945557213</c:v>
                </c:pt>
                <c:pt idx="17817">
                  <c:v>241.29046305578882</c:v>
                </c:pt>
                <c:pt idx="17818">
                  <c:v>256.72272731755396</c:v>
                </c:pt>
                <c:pt idx="17819">
                  <c:v>20.133811489143032</c:v>
                </c:pt>
                <c:pt idx="17820">
                  <c:v>28.045474164661758</c:v>
                </c:pt>
                <c:pt idx="17821">
                  <c:v>258.73376909804057</c:v>
                </c:pt>
                <c:pt idx="17822">
                  <c:v>233.60793584048298</c:v>
                </c:pt>
                <c:pt idx="17823">
                  <c:v>273.14963537147833</c:v>
                </c:pt>
                <c:pt idx="17824">
                  <c:v>278.06658005633722</c:v>
                </c:pt>
                <c:pt idx="17825">
                  <c:v>267.20736007326116</c:v>
                </c:pt>
                <c:pt idx="17826">
                  <c:v>258.4926508734307</c:v>
                </c:pt>
                <c:pt idx="17827">
                  <c:v>257.77364496158441</c:v>
                </c:pt>
                <c:pt idx="17828">
                  <c:v>39.292989144215831</c:v>
                </c:pt>
                <c:pt idx="17829">
                  <c:v>16.618861662481414</c:v>
                </c:pt>
                <c:pt idx="17830">
                  <c:v>19.837890596052787</c:v>
                </c:pt>
                <c:pt idx="17831">
                  <c:v>258.62850620704631</c:v>
                </c:pt>
                <c:pt idx="17832">
                  <c:v>19.971383381446316</c:v>
                </c:pt>
                <c:pt idx="17833">
                  <c:v>44.739150979262384</c:v>
                </c:pt>
                <c:pt idx="17834">
                  <c:v>43.472648759346541</c:v>
                </c:pt>
                <c:pt idx="17835">
                  <c:v>141.28634236301914</c:v>
                </c:pt>
                <c:pt idx="17836">
                  <c:v>25.123638731316973</c:v>
                </c:pt>
                <c:pt idx="17837">
                  <c:v>18.629498249571412</c:v>
                </c:pt>
                <c:pt idx="17838">
                  <c:v>30.979398718779819</c:v>
                </c:pt>
                <c:pt idx="17839">
                  <c:v>249.97787309230984</c:v>
                </c:pt>
                <c:pt idx="17840">
                  <c:v>257.44943245217047</c:v>
                </c:pt>
                <c:pt idx="17841">
                  <c:v>37.486170352577865</c:v>
                </c:pt>
                <c:pt idx="17842">
                  <c:v>19.678837959360504</c:v>
                </c:pt>
                <c:pt idx="17843">
                  <c:v>21.778439604244429</c:v>
                </c:pt>
                <c:pt idx="17844">
                  <c:v>24.607673709297377</c:v>
                </c:pt>
                <c:pt idx="17845">
                  <c:v>18.327843895295828</c:v>
                </c:pt>
                <c:pt idx="17846">
                  <c:v>27.750500843210602</c:v>
                </c:pt>
                <c:pt idx="17847">
                  <c:v>56.244888979672027</c:v>
                </c:pt>
                <c:pt idx="17848">
                  <c:v>49.55313010061132</c:v>
                </c:pt>
                <c:pt idx="17849">
                  <c:v>268.50086550792008</c:v>
                </c:pt>
                <c:pt idx="17850">
                  <c:v>16.820250791340563</c:v>
                </c:pt>
                <c:pt idx="17851">
                  <c:v>17.720340869354985</c:v>
                </c:pt>
                <c:pt idx="17852">
                  <c:v>23.662534652454116</c:v>
                </c:pt>
                <c:pt idx="17853">
                  <c:v>23.054237752376437</c:v>
                </c:pt>
                <c:pt idx="17854">
                  <c:v>244.50184691283891</c:v>
                </c:pt>
                <c:pt idx="17855">
                  <c:v>23.484079813060944</c:v>
                </c:pt>
                <c:pt idx="17856">
                  <c:v>12.674558415954174</c:v>
                </c:pt>
                <c:pt idx="17857">
                  <c:v>21.299385756136861</c:v>
                </c:pt>
                <c:pt idx="17858">
                  <c:v>24.981362454951494</c:v>
                </c:pt>
                <c:pt idx="17859">
                  <c:v>27.720494140593058</c:v>
                </c:pt>
                <c:pt idx="17860">
                  <c:v>46.461032094024944</c:v>
                </c:pt>
                <c:pt idx="17861">
                  <c:v>270.83100924811015</c:v>
                </c:pt>
                <c:pt idx="17862">
                  <c:v>36.326617121204066</c:v>
                </c:pt>
                <c:pt idx="17863">
                  <c:v>12.023167227617968</c:v>
                </c:pt>
                <c:pt idx="17864">
                  <c:v>21.446339803976954</c:v>
                </c:pt>
                <c:pt idx="17865">
                  <c:v>40.978348888914013</c:v>
                </c:pt>
                <c:pt idx="17866">
                  <c:v>32.735267994293125</c:v>
                </c:pt>
                <c:pt idx="17867">
                  <c:v>33.217728099643573</c:v>
                </c:pt>
                <c:pt idx="17868">
                  <c:v>43.714409733836348</c:v>
                </c:pt>
                <c:pt idx="17869">
                  <c:v>56.844692906418231</c:v>
                </c:pt>
                <c:pt idx="17870">
                  <c:v>33.497090017665279</c:v>
                </c:pt>
                <c:pt idx="17871">
                  <c:v>37.915435684248251</c:v>
                </c:pt>
                <c:pt idx="17872">
                  <c:v>25.860675335770612</c:v>
                </c:pt>
                <c:pt idx="17873">
                  <c:v>22.339782544183116</c:v>
                </c:pt>
                <c:pt idx="17874">
                  <c:v>33.67851290921012</c:v>
                </c:pt>
                <c:pt idx="17875">
                  <c:v>31.587853193781818</c:v>
                </c:pt>
                <c:pt idx="17876">
                  <c:v>247.86585637642281</c:v>
                </c:pt>
                <c:pt idx="17877">
                  <c:v>33.631567799880145</c:v>
                </c:pt>
                <c:pt idx="17878">
                  <c:v>231.80297777791159</c:v>
                </c:pt>
                <c:pt idx="17879">
                  <c:v>36.505829304550254</c:v>
                </c:pt>
                <c:pt idx="17880">
                  <c:v>22.890935317868518</c:v>
                </c:pt>
                <c:pt idx="17881">
                  <c:v>58.022292560335885</c:v>
                </c:pt>
                <c:pt idx="17882">
                  <c:v>25.563704229166671</c:v>
                </c:pt>
                <c:pt idx="17883">
                  <c:v>6.5108070910783837</c:v>
                </c:pt>
                <c:pt idx="17884">
                  <c:v>18.152800383088021</c:v>
                </c:pt>
                <c:pt idx="17885">
                  <c:v>263.14188730415617</c:v>
                </c:pt>
                <c:pt idx="17886">
                  <c:v>38.064519269003902</c:v>
                </c:pt>
                <c:pt idx="17887">
                  <c:v>27.006826623138451</c:v>
                </c:pt>
                <c:pt idx="17888">
                  <c:v>33.792796923091096</c:v>
                </c:pt>
                <c:pt idx="17889">
                  <c:v>268.23625131827652</c:v>
                </c:pt>
                <c:pt idx="17890">
                  <c:v>259.7675376603334</c:v>
                </c:pt>
                <c:pt idx="17891">
                  <c:v>262.19387138816165</c:v>
                </c:pt>
                <c:pt idx="17892">
                  <c:v>25.277415033033311</c:v>
                </c:pt>
                <c:pt idx="17893">
                  <c:v>155.46392275518909</c:v>
                </c:pt>
                <c:pt idx="17894">
                  <c:v>16.881248908069644</c:v>
                </c:pt>
                <c:pt idx="17895">
                  <c:v>47.038672729347674</c:v>
                </c:pt>
                <c:pt idx="17896">
                  <c:v>258.77758885243821</c:v>
                </c:pt>
                <c:pt idx="17897">
                  <c:v>153.93291831194335</c:v>
                </c:pt>
                <c:pt idx="17898">
                  <c:v>24.662709325304345</c:v>
                </c:pt>
                <c:pt idx="17899">
                  <c:v>8.2795489930215851</c:v>
                </c:pt>
                <c:pt idx="17900">
                  <c:v>248.11438458205507</c:v>
                </c:pt>
                <c:pt idx="17901">
                  <c:v>9.7954215994783134</c:v>
                </c:pt>
                <c:pt idx="17902">
                  <c:v>32.628001610611754</c:v>
                </c:pt>
                <c:pt idx="17903">
                  <c:v>250.59272315921805</c:v>
                </c:pt>
                <c:pt idx="17904">
                  <c:v>13.335577989124589</c:v>
                </c:pt>
                <c:pt idx="17905">
                  <c:v>258.85930243564309</c:v>
                </c:pt>
                <c:pt idx="17906">
                  <c:v>266.25355044077219</c:v>
                </c:pt>
                <c:pt idx="17907">
                  <c:v>275.63703713092389</c:v>
                </c:pt>
                <c:pt idx="17908">
                  <c:v>249.52840487048411</c:v>
                </c:pt>
                <c:pt idx="17909">
                  <c:v>169.62888324990342</c:v>
                </c:pt>
                <c:pt idx="17910">
                  <c:v>262.05297920451335</c:v>
                </c:pt>
                <c:pt idx="17911">
                  <c:v>246.68626554449361</c:v>
                </c:pt>
                <c:pt idx="17912">
                  <c:v>263.02037576929865</c:v>
                </c:pt>
                <c:pt idx="17913">
                  <c:v>27.337262173603271</c:v>
                </c:pt>
                <c:pt idx="17914">
                  <c:v>-0.35518598811487578</c:v>
                </c:pt>
                <c:pt idx="17915">
                  <c:v>2.698272940264534</c:v>
                </c:pt>
                <c:pt idx="17916">
                  <c:v>28.311564471667602</c:v>
                </c:pt>
                <c:pt idx="17917">
                  <c:v>22.447837692030571</c:v>
                </c:pt>
                <c:pt idx="17918">
                  <c:v>15.676945541029616</c:v>
                </c:pt>
                <c:pt idx="17919">
                  <c:v>38.205234363385202</c:v>
                </c:pt>
                <c:pt idx="17920">
                  <c:v>22.989106799040066</c:v>
                </c:pt>
                <c:pt idx="17921">
                  <c:v>52.195449873880634</c:v>
                </c:pt>
                <c:pt idx="17922">
                  <c:v>44.050570061527608</c:v>
                </c:pt>
                <c:pt idx="17923">
                  <c:v>23.477419191421586</c:v>
                </c:pt>
                <c:pt idx="17924">
                  <c:v>19.723174821679674</c:v>
                </c:pt>
                <c:pt idx="17925">
                  <c:v>16.965323164498553</c:v>
                </c:pt>
                <c:pt idx="17926">
                  <c:v>266.58763215704113</c:v>
                </c:pt>
                <c:pt idx="17927">
                  <c:v>28.351712430782992</c:v>
                </c:pt>
                <c:pt idx="17928">
                  <c:v>57.284008858786308</c:v>
                </c:pt>
                <c:pt idx="17929">
                  <c:v>33.535083386778048</c:v>
                </c:pt>
                <c:pt idx="17930">
                  <c:v>16.611303867007738</c:v>
                </c:pt>
                <c:pt idx="17931">
                  <c:v>11.542085199884985</c:v>
                </c:pt>
                <c:pt idx="17932">
                  <c:v>27.193846571844698</c:v>
                </c:pt>
                <c:pt idx="17933">
                  <c:v>28.084907597904341</c:v>
                </c:pt>
                <c:pt idx="17934">
                  <c:v>40.053338628946236</c:v>
                </c:pt>
                <c:pt idx="17935">
                  <c:v>48.476112817276686</c:v>
                </c:pt>
                <c:pt idx="17936">
                  <c:v>10.793189665346558</c:v>
                </c:pt>
                <c:pt idx="17937">
                  <c:v>43.951509931763724</c:v>
                </c:pt>
                <c:pt idx="17938">
                  <c:v>29.470166604702207</c:v>
                </c:pt>
                <c:pt idx="17939">
                  <c:v>254.7203017184963</c:v>
                </c:pt>
                <c:pt idx="17940">
                  <c:v>260.2989261502774</c:v>
                </c:pt>
                <c:pt idx="17941">
                  <c:v>3.4256688812782947</c:v>
                </c:pt>
                <c:pt idx="17942">
                  <c:v>13.657828659899696</c:v>
                </c:pt>
                <c:pt idx="17943">
                  <c:v>33.059541505736057</c:v>
                </c:pt>
                <c:pt idx="17944">
                  <c:v>34.557103424904504</c:v>
                </c:pt>
                <c:pt idx="17945">
                  <c:v>23.877569092608777</c:v>
                </c:pt>
                <c:pt idx="17946">
                  <c:v>36.618979630479096</c:v>
                </c:pt>
                <c:pt idx="17947">
                  <c:v>21.54054189174672</c:v>
                </c:pt>
                <c:pt idx="17948">
                  <c:v>41.35596824398268</c:v>
                </c:pt>
                <c:pt idx="17949">
                  <c:v>38.505044607228925</c:v>
                </c:pt>
                <c:pt idx="17950">
                  <c:v>25.075735281527727</c:v>
                </c:pt>
                <c:pt idx="17951">
                  <c:v>32.756078708438864</c:v>
                </c:pt>
                <c:pt idx="17952">
                  <c:v>47.068970940818943</c:v>
                </c:pt>
                <c:pt idx="17953">
                  <c:v>45.08947772679182</c:v>
                </c:pt>
                <c:pt idx="17954">
                  <c:v>33.851366391888739</c:v>
                </c:pt>
                <c:pt idx="17955">
                  <c:v>38.815355719621842</c:v>
                </c:pt>
                <c:pt idx="17956">
                  <c:v>31.767733114843455</c:v>
                </c:pt>
                <c:pt idx="17957">
                  <c:v>20.486718776051511</c:v>
                </c:pt>
                <c:pt idx="17958">
                  <c:v>18.359769897236852</c:v>
                </c:pt>
                <c:pt idx="17959">
                  <c:v>20.802455633059346</c:v>
                </c:pt>
                <c:pt idx="17960">
                  <c:v>45.216011556475493</c:v>
                </c:pt>
                <c:pt idx="17961">
                  <c:v>15.254985223572087</c:v>
                </c:pt>
                <c:pt idx="17962">
                  <c:v>49.97133101514725</c:v>
                </c:pt>
                <c:pt idx="17963">
                  <c:v>16.075839111370879</c:v>
                </c:pt>
                <c:pt idx="17964">
                  <c:v>267.54596746792663</c:v>
                </c:pt>
                <c:pt idx="17965">
                  <c:v>27.424386375774624</c:v>
                </c:pt>
                <c:pt idx="17966">
                  <c:v>255.44934254173188</c:v>
                </c:pt>
                <c:pt idx="17967">
                  <c:v>33.930058658620879</c:v>
                </c:pt>
                <c:pt idx="17968">
                  <c:v>33.593749751137082</c:v>
                </c:pt>
                <c:pt idx="17969">
                  <c:v>33.783169556990558</c:v>
                </c:pt>
                <c:pt idx="17970">
                  <c:v>252.21800678109142</c:v>
                </c:pt>
                <c:pt idx="17971">
                  <c:v>42.042101860437725</c:v>
                </c:pt>
                <c:pt idx="17972">
                  <c:v>38.640552592354723</c:v>
                </c:pt>
                <c:pt idx="17973">
                  <c:v>33.747866665202579</c:v>
                </c:pt>
                <c:pt idx="17974">
                  <c:v>30.098645091361579</c:v>
                </c:pt>
                <c:pt idx="17975">
                  <c:v>37.921787270134573</c:v>
                </c:pt>
                <c:pt idx="17976">
                  <c:v>31.092150858599819</c:v>
                </c:pt>
                <c:pt idx="17977">
                  <c:v>27.9612452413296</c:v>
                </c:pt>
                <c:pt idx="17978">
                  <c:v>15.005322505970186</c:v>
                </c:pt>
                <c:pt idx="17979">
                  <c:v>40.607238213617549</c:v>
                </c:pt>
                <c:pt idx="17980">
                  <c:v>48.645837762639069</c:v>
                </c:pt>
                <c:pt idx="17981">
                  <c:v>40.950610011556286</c:v>
                </c:pt>
                <c:pt idx="17982">
                  <c:v>20.788729978672499</c:v>
                </c:pt>
                <c:pt idx="17983">
                  <c:v>28.242583080807609</c:v>
                </c:pt>
                <c:pt idx="17984">
                  <c:v>30.875438483056868</c:v>
                </c:pt>
                <c:pt idx="17985">
                  <c:v>36.574035506268075</c:v>
                </c:pt>
                <c:pt idx="17986">
                  <c:v>36.250528337017599</c:v>
                </c:pt>
                <c:pt idx="17987">
                  <c:v>39.21746307321974</c:v>
                </c:pt>
                <c:pt idx="17988">
                  <c:v>151.21556909826199</c:v>
                </c:pt>
                <c:pt idx="17989">
                  <c:v>143.95867468551307</c:v>
                </c:pt>
                <c:pt idx="17990">
                  <c:v>253.90548667512272</c:v>
                </c:pt>
                <c:pt idx="17991">
                  <c:v>35.451458469953899</c:v>
                </c:pt>
                <c:pt idx="17992">
                  <c:v>22.675703203736489</c:v>
                </c:pt>
                <c:pt idx="17993">
                  <c:v>261.48846009546327</c:v>
                </c:pt>
                <c:pt idx="17994">
                  <c:v>38.171147896252819</c:v>
                </c:pt>
                <c:pt idx="17995">
                  <c:v>255.99409672879017</c:v>
                </c:pt>
                <c:pt idx="17996">
                  <c:v>11.782787366762296</c:v>
                </c:pt>
                <c:pt idx="17997">
                  <c:v>41.956179569070272</c:v>
                </c:pt>
                <c:pt idx="17998">
                  <c:v>28.340018967407971</c:v>
                </c:pt>
                <c:pt idx="17999">
                  <c:v>25.919611072388001</c:v>
                </c:pt>
                <c:pt idx="18000">
                  <c:v>26.467122956803998</c:v>
                </c:pt>
                <c:pt idx="18001">
                  <c:v>4.0733691570627215</c:v>
                </c:pt>
                <c:pt idx="18002">
                  <c:v>49.583077225827907</c:v>
                </c:pt>
                <c:pt idx="18003">
                  <c:v>42.615295041326277</c:v>
                </c:pt>
                <c:pt idx="18004">
                  <c:v>55.48730580359377</c:v>
                </c:pt>
                <c:pt idx="18005">
                  <c:v>258.53304483512005</c:v>
                </c:pt>
                <c:pt idx="18006">
                  <c:v>59.11382489074348</c:v>
                </c:pt>
                <c:pt idx="18007">
                  <c:v>17.105058452205327</c:v>
                </c:pt>
                <c:pt idx="18008">
                  <c:v>42.333379922094316</c:v>
                </c:pt>
                <c:pt idx="18009">
                  <c:v>250.63265355644324</c:v>
                </c:pt>
                <c:pt idx="18010">
                  <c:v>265.31376850559985</c:v>
                </c:pt>
                <c:pt idx="18011">
                  <c:v>254.72230004398418</c:v>
                </c:pt>
                <c:pt idx="18012">
                  <c:v>247.37888092692657</c:v>
                </c:pt>
                <c:pt idx="18013">
                  <c:v>11.855814056771107</c:v>
                </c:pt>
                <c:pt idx="18014">
                  <c:v>34.86300807727919</c:v>
                </c:pt>
                <c:pt idx="18015">
                  <c:v>10.469750322198172</c:v>
                </c:pt>
                <c:pt idx="18016">
                  <c:v>25.860994137402407</c:v>
                </c:pt>
                <c:pt idx="18017">
                  <c:v>44.268111637819288</c:v>
                </c:pt>
                <c:pt idx="18018">
                  <c:v>249.18332721796381</c:v>
                </c:pt>
                <c:pt idx="18019">
                  <c:v>146.70925451670979</c:v>
                </c:pt>
                <c:pt idx="18020">
                  <c:v>21.856478489220564</c:v>
                </c:pt>
                <c:pt idx="18021">
                  <c:v>46.598858800251065</c:v>
                </c:pt>
                <c:pt idx="18022">
                  <c:v>30.789780644048459</c:v>
                </c:pt>
                <c:pt idx="18023">
                  <c:v>41.924701999782606</c:v>
                </c:pt>
                <c:pt idx="18024">
                  <c:v>37.919660791519057</c:v>
                </c:pt>
                <c:pt idx="18025">
                  <c:v>29.15701757057219</c:v>
                </c:pt>
                <c:pt idx="18026">
                  <c:v>23.19216758208395</c:v>
                </c:pt>
                <c:pt idx="18027">
                  <c:v>17.67570749014434</c:v>
                </c:pt>
                <c:pt idx="18028">
                  <c:v>21.868937524794351</c:v>
                </c:pt>
                <c:pt idx="18029">
                  <c:v>12.488064924513347</c:v>
                </c:pt>
                <c:pt idx="18030">
                  <c:v>31.485258729617442</c:v>
                </c:pt>
                <c:pt idx="18031">
                  <c:v>24.797601513677844</c:v>
                </c:pt>
                <c:pt idx="18032">
                  <c:v>26.339863583880252</c:v>
                </c:pt>
                <c:pt idx="18033">
                  <c:v>22.04604225197982</c:v>
                </c:pt>
                <c:pt idx="18034">
                  <c:v>38.279124118444656</c:v>
                </c:pt>
                <c:pt idx="18035">
                  <c:v>36.638725267313333</c:v>
                </c:pt>
                <c:pt idx="18036">
                  <c:v>24.303856568209248</c:v>
                </c:pt>
                <c:pt idx="18037">
                  <c:v>27.270876390129544</c:v>
                </c:pt>
                <c:pt idx="18038">
                  <c:v>29.088310190532756</c:v>
                </c:pt>
                <c:pt idx="18039">
                  <c:v>255.54412048883933</c:v>
                </c:pt>
                <c:pt idx="18040">
                  <c:v>270.0323496005451</c:v>
                </c:pt>
                <c:pt idx="18041">
                  <c:v>47.28915575957474</c:v>
                </c:pt>
                <c:pt idx="18042">
                  <c:v>37.107484038972913</c:v>
                </c:pt>
                <c:pt idx="18043">
                  <c:v>251.42733877003246</c:v>
                </c:pt>
                <c:pt idx="18044">
                  <c:v>245.29456059197764</c:v>
                </c:pt>
                <c:pt idx="18045">
                  <c:v>23.382866570706319</c:v>
                </c:pt>
                <c:pt idx="18046">
                  <c:v>25.812477454406029</c:v>
                </c:pt>
                <c:pt idx="18047">
                  <c:v>20.396066328939131</c:v>
                </c:pt>
                <c:pt idx="18048">
                  <c:v>32.096199838686637</c:v>
                </c:pt>
                <c:pt idx="18049">
                  <c:v>37.030851381937381</c:v>
                </c:pt>
                <c:pt idx="18050">
                  <c:v>20.098421711820922</c:v>
                </c:pt>
                <c:pt idx="18051">
                  <c:v>19.32526968777567</c:v>
                </c:pt>
                <c:pt idx="18052">
                  <c:v>50.029929022014215</c:v>
                </c:pt>
                <c:pt idx="18053">
                  <c:v>23.143105254547912</c:v>
                </c:pt>
                <c:pt idx="18054">
                  <c:v>23.495477756840099</c:v>
                </c:pt>
                <c:pt idx="18055">
                  <c:v>41.991219975650182</c:v>
                </c:pt>
                <c:pt idx="18056">
                  <c:v>42.732195008669997</c:v>
                </c:pt>
                <c:pt idx="18057">
                  <c:v>30.053181112357755</c:v>
                </c:pt>
                <c:pt idx="18058">
                  <c:v>247.87065932630418</c:v>
                </c:pt>
                <c:pt idx="18059">
                  <c:v>19.073842277975174</c:v>
                </c:pt>
                <c:pt idx="18060">
                  <c:v>31.592088451970994</c:v>
                </c:pt>
                <c:pt idx="18061">
                  <c:v>269.60197917816441</c:v>
                </c:pt>
                <c:pt idx="18062">
                  <c:v>31.83294956462591</c:v>
                </c:pt>
                <c:pt idx="18063">
                  <c:v>39.185181484057829</c:v>
                </c:pt>
                <c:pt idx="18064">
                  <c:v>32.899844678678761</c:v>
                </c:pt>
                <c:pt idx="18065">
                  <c:v>40.170438453727328</c:v>
                </c:pt>
                <c:pt idx="18066">
                  <c:v>38.511584166952886</c:v>
                </c:pt>
                <c:pt idx="18067">
                  <c:v>268.08793313834428</c:v>
                </c:pt>
                <c:pt idx="18068">
                  <c:v>30.183996397301616</c:v>
                </c:pt>
                <c:pt idx="18069">
                  <c:v>259.77138911571529</c:v>
                </c:pt>
                <c:pt idx="18070">
                  <c:v>30.351997832494767</c:v>
                </c:pt>
                <c:pt idx="18071">
                  <c:v>24.989015276453497</c:v>
                </c:pt>
                <c:pt idx="18072">
                  <c:v>236.77358012483688</c:v>
                </c:pt>
                <c:pt idx="18073">
                  <c:v>249.37465479350197</c:v>
                </c:pt>
                <c:pt idx="18074">
                  <c:v>25.724142973700548</c:v>
                </c:pt>
                <c:pt idx="18075">
                  <c:v>244.32393936118842</c:v>
                </c:pt>
                <c:pt idx="18076">
                  <c:v>20.80648739817747</c:v>
                </c:pt>
                <c:pt idx="18077">
                  <c:v>237.925085417177</c:v>
                </c:pt>
                <c:pt idx="18078">
                  <c:v>36.708211593921504</c:v>
                </c:pt>
                <c:pt idx="18079">
                  <c:v>266.23257877763683</c:v>
                </c:pt>
                <c:pt idx="18080">
                  <c:v>265.5712040730217</c:v>
                </c:pt>
                <c:pt idx="18081">
                  <c:v>258.98394779606576</c:v>
                </c:pt>
                <c:pt idx="18082">
                  <c:v>263.83668373241869</c:v>
                </c:pt>
                <c:pt idx="18083">
                  <c:v>15.758698136330135</c:v>
                </c:pt>
                <c:pt idx="18084">
                  <c:v>25.234848585050454</c:v>
                </c:pt>
                <c:pt idx="18085">
                  <c:v>31.139136724605191</c:v>
                </c:pt>
                <c:pt idx="18086">
                  <c:v>18.256162580663304</c:v>
                </c:pt>
                <c:pt idx="18087">
                  <c:v>31.851562721579</c:v>
                </c:pt>
                <c:pt idx="18088">
                  <c:v>257.73671062952945</c:v>
                </c:pt>
                <c:pt idx="18089">
                  <c:v>23.63172363028859</c:v>
                </c:pt>
                <c:pt idx="18090">
                  <c:v>45.775694536355921</c:v>
                </c:pt>
                <c:pt idx="18091">
                  <c:v>32.29538285675153</c:v>
                </c:pt>
                <c:pt idx="18092">
                  <c:v>32.325708568709807</c:v>
                </c:pt>
                <c:pt idx="18093">
                  <c:v>45.576752391012562</c:v>
                </c:pt>
                <c:pt idx="18094">
                  <c:v>246.47334559395432</c:v>
                </c:pt>
                <c:pt idx="18095">
                  <c:v>25.453738068332751</c:v>
                </c:pt>
                <c:pt idx="18096">
                  <c:v>6.6796670379880467</c:v>
                </c:pt>
                <c:pt idx="18097">
                  <c:v>259.81684975642241</c:v>
                </c:pt>
                <c:pt idx="18098">
                  <c:v>14.59590258850498</c:v>
                </c:pt>
                <c:pt idx="18099">
                  <c:v>50.877661263176755</c:v>
                </c:pt>
                <c:pt idx="18100">
                  <c:v>55.979317697400191</c:v>
                </c:pt>
                <c:pt idx="18101">
                  <c:v>33.490741536597469</c:v>
                </c:pt>
                <c:pt idx="18102">
                  <c:v>48.694415082756876</c:v>
                </c:pt>
                <c:pt idx="18103">
                  <c:v>135.05903145768349</c:v>
                </c:pt>
                <c:pt idx="18104">
                  <c:v>248.21800931196492</c:v>
                </c:pt>
                <c:pt idx="18105">
                  <c:v>272.62810317461032</c:v>
                </c:pt>
                <c:pt idx="18106">
                  <c:v>35.902958277375838</c:v>
                </c:pt>
                <c:pt idx="18107">
                  <c:v>36.109019412365207</c:v>
                </c:pt>
                <c:pt idx="18108">
                  <c:v>33.675804613716259</c:v>
                </c:pt>
                <c:pt idx="18109">
                  <c:v>41.968152047784436</c:v>
                </c:pt>
                <c:pt idx="18110">
                  <c:v>36.725824942103294</c:v>
                </c:pt>
                <c:pt idx="18111">
                  <c:v>24.54332524689454</c:v>
                </c:pt>
                <c:pt idx="18112">
                  <c:v>37.308774382055681</c:v>
                </c:pt>
                <c:pt idx="18113">
                  <c:v>49.75208237810044</c:v>
                </c:pt>
                <c:pt idx="18114">
                  <c:v>56.701519531124511</c:v>
                </c:pt>
                <c:pt idx="18115">
                  <c:v>47.114409905280745</c:v>
                </c:pt>
                <c:pt idx="18116">
                  <c:v>52.013625776249526</c:v>
                </c:pt>
                <c:pt idx="18117">
                  <c:v>35.206229318827077</c:v>
                </c:pt>
                <c:pt idx="18118">
                  <c:v>28.049616800239328</c:v>
                </c:pt>
                <c:pt idx="18119">
                  <c:v>26.744332933182811</c:v>
                </c:pt>
                <c:pt idx="18120">
                  <c:v>38.731135350324934</c:v>
                </c:pt>
                <c:pt idx="18121">
                  <c:v>50.645447184925082</c:v>
                </c:pt>
                <c:pt idx="18122">
                  <c:v>21.440302671059442</c:v>
                </c:pt>
                <c:pt idx="18123">
                  <c:v>17.652839255852115</c:v>
                </c:pt>
                <c:pt idx="18124">
                  <c:v>18.923707012540458</c:v>
                </c:pt>
                <c:pt idx="18125">
                  <c:v>28.112719827012324</c:v>
                </c:pt>
                <c:pt idx="18126">
                  <c:v>34.10835326801709</c:v>
                </c:pt>
                <c:pt idx="18127">
                  <c:v>37.761870832787807</c:v>
                </c:pt>
                <c:pt idx="18128">
                  <c:v>20.42326570517999</c:v>
                </c:pt>
                <c:pt idx="18129">
                  <c:v>47.392497832616158</c:v>
                </c:pt>
                <c:pt idx="18130">
                  <c:v>52.931459467696968</c:v>
                </c:pt>
                <c:pt idx="18131">
                  <c:v>251.39353368447721</c:v>
                </c:pt>
                <c:pt idx="18132">
                  <c:v>246.91886680100552</c:v>
                </c:pt>
                <c:pt idx="18133">
                  <c:v>14.344801797491952</c:v>
                </c:pt>
                <c:pt idx="18134">
                  <c:v>33.590169002858929</c:v>
                </c:pt>
                <c:pt idx="18135">
                  <c:v>23.813497606085235</c:v>
                </c:pt>
                <c:pt idx="18136">
                  <c:v>46.127860746224471</c:v>
                </c:pt>
                <c:pt idx="18137">
                  <c:v>254.95040020575777</c:v>
                </c:pt>
                <c:pt idx="18138">
                  <c:v>18.301513979692015</c:v>
                </c:pt>
                <c:pt idx="18139">
                  <c:v>261.30814713452241</c:v>
                </c:pt>
                <c:pt idx="18140">
                  <c:v>36.979757343063099</c:v>
                </c:pt>
                <c:pt idx="18141">
                  <c:v>59.195448263591004</c:v>
                </c:pt>
                <c:pt idx="18142">
                  <c:v>28.339648854944457</c:v>
                </c:pt>
                <c:pt idx="18143">
                  <c:v>247.35678893225975</c:v>
                </c:pt>
                <c:pt idx="18144">
                  <c:v>30.552983561927601</c:v>
                </c:pt>
                <c:pt idx="18145">
                  <c:v>153.728989653008</c:v>
                </c:pt>
                <c:pt idx="18146">
                  <c:v>31.291214398231624</c:v>
                </c:pt>
                <c:pt idx="18147">
                  <c:v>50.297835790457817</c:v>
                </c:pt>
                <c:pt idx="18148">
                  <c:v>50.277001211833365</c:v>
                </c:pt>
                <c:pt idx="18149">
                  <c:v>43.190563881675445</c:v>
                </c:pt>
                <c:pt idx="18150">
                  <c:v>48.561380402152693</c:v>
                </c:pt>
                <c:pt idx="18151">
                  <c:v>-6.785700267453926</c:v>
                </c:pt>
                <c:pt idx="18152">
                  <c:v>35.007306556113818</c:v>
                </c:pt>
                <c:pt idx="18153">
                  <c:v>27.444417474943737</c:v>
                </c:pt>
                <c:pt idx="18154">
                  <c:v>23.740268800520209</c:v>
                </c:pt>
                <c:pt idx="18155">
                  <c:v>25.735929581245472</c:v>
                </c:pt>
                <c:pt idx="18156">
                  <c:v>243.0326123261238</c:v>
                </c:pt>
                <c:pt idx="18157">
                  <c:v>238.2116107134637</c:v>
                </c:pt>
                <c:pt idx="18158">
                  <c:v>251.99020056670642</c:v>
                </c:pt>
                <c:pt idx="18159">
                  <c:v>2.0333307078438416</c:v>
                </c:pt>
                <c:pt idx="18160">
                  <c:v>1.1289519116342355</c:v>
                </c:pt>
                <c:pt idx="18161">
                  <c:v>21.48995982722203</c:v>
                </c:pt>
                <c:pt idx="18162">
                  <c:v>261.48538348263605</c:v>
                </c:pt>
                <c:pt idx="18163">
                  <c:v>260.32771365447411</c:v>
                </c:pt>
                <c:pt idx="18164">
                  <c:v>41.227835076400766</c:v>
                </c:pt>
                <c:pt idx="18165">
                  <c:v>18.271743393656461</c:v>
                </c:pt>
                <c:pt idx="18166">
                  <c:v>14.797012654729226</c:v>
                </c:pt>
                <c:pt idx="18167">
                  <c:v>263.99800880528971</c:v>
                </c:pt>
                <c:pt idx="18168">
                  <c:v>34.488849025811348</c:v>
                </c:pt>
                <c:pt idx="18169">
                  <c:v>26.890295887695601</c:v>
                </c:pt>
                <c:pt idx="18170">
                  <c:v>22.619446853154724</c:v>
                </c:pt>
                <c:pt idx="18171">
                  <c:v>34.554289372603179</c:v>
                </c:pt>
                <c:pt idx="18172">
                  <c:v>43.207517403433961</c:v>
                </c:pt>
                <c:pt idx="18173">
                  <c:v>51.327019762322365</c:v>
                </c:pt>
                <c:pt idx="18174">
                  <c:v>15.811412954158484</c:v>
                </c:pt>
                <c:pt idx="18175">
                  <c:v>30.447031591046361</c:v>
                </c:pt>
                <c:pt idx="18176">
                  <c:v>28.930707807526083</c:v>
                </c:pt>
                <c:pt idx="18177">
                  <c:v>253.70675921920147</c:v>
                </c:pt>
                <c:pt idx="18178">
                  <c:v>255.16157219825843</c:v>
                </c:pt>
                <c:pt idx="18179">
                  <c:v>249.77399309518717</c:v>
                </c:pt>
                <c:pt idx="18180">
                  <c:v>34.81166786017188</c:v>
                </c:pt>
                <c:pt idx="18181">
                  <c:v>28.0617584289948</c:v>
                </c:pt>
                <c:pt idx="18182">
                  <c:v>63.055928726456912</c:v>
                </c:pt>
                <c:pt idx="18183">
                  <c:v>267.7350071355678</c:v>
                </c:pt>
                <c:pt idx="18184">
                  <c:v>258.95382757248024</c:v>
                </c:pt>
                <c:pt idx="18185">
                  <c:v>23.13727783422808</c:v>
                </c:pt>
                <c:pt idx="18186">
                  <c:v>243.0271875463977</c:v>
                </c:pt>
                <c:pt idx="18187">
                  <c:v>18.63827510227626</c:v>
                </c:pt>
                <c:pt idx="18188">
                  <c:v>34.372342009921255</c:v>
                </c:pt>
                <c:pt idx="18189">
                  <c:v>254.39135539297519</c:v>
                </c:pt>
                <c:pt idx="18190">
                  <c:v>262.77644794247107</c:v>
                </c:pt>
                <c:pt idx="18191">
                  <c:v>274.11002343325447</c:v>
                </c:pt>
                <c:pt idx="18192">
                  <c:v>254.24126455579207</c:v>
                </c:pt>
                <c:pt idx="18193">
                  <c:v>267.24770963141077</c:v>
                </c:pt>
                <c:pt idx="18194">
                  <c:v>21.472617475766789</c:v>
                </c:pt>
                <c:pt idx="18195">
                  <c:v>29.73204502110822</c:v>
                </c:pt>
                <c:pt idx="18196">
                  <c:v>19.037377050802515</c:v>
                </c:pt>
                <c:pt idx="18197">
                  <c:v>19.056437948069373</c:v>
                </c:pt>
                <c:pt idx="18198">
                  <c:v>28.615603674851528</c:v>
                </c:pt>
                <c:pt idx="18199">
                  <c:v>43.364655274408001</c:v>
                </c:pt>
                <c:pt idx="18200">
                  <c:v>271.26420409237346</c:v>
                </c:pt>
                <c:pt idx="18201">
                  <c:v>242.33740794640482</c:v>
                </c:pt>
                <c:pt idx="18202">
                  <c:v>247.86754991592704</c:v>
                </c:pt>
                <c:pt idx="18203">
                  <c:v>23.965193468593593</c:v>
                </c:pt>
                <c:pt idx="18204">
                  <c:v>258.51201531649076</c:v>
                </c:pt>
                <c:pt idx="18205">
                  <c:v>38.118435816783681</c:v>
                </c:pt>
                <c:pt idx="18206">
                  <c:v>25.221040073974429</c:v>
                </c:pt>
                <c:pt idx="18207">
                  <c:v>18.173987214945939</c:v>
                </c:pt>
                <c:pt idx="18208">
                  <c:v>262.67094213163267</c:v>
                </c:pt>
                <c:pt idx="18209">
                  <c:v>33.056918058637962</c:v>
                </c:pt>
                <c:pt idx="18210">
                  <c:v>-2.6362425288785012</c:v>
                </c:pt>
                <c:pt idx="18211">
                  <c:v>47.784413807734559</c:v>
                </c:pt>
                <c:pt idx="18212">
                  <c:v>38.393348791366833</c:v>
                </c:pt>
                <c:pt idx="18213">
                  <c:v>23.537200079886652</c:v>
                </c:pt>
                <c:pt idx="18214">
                  <c:v>251.41335572578006</c:v>
                </c:pt>
                <c:pt idx="18215">
                  <c:v>270.67699093293083</c:v>
                </c:pt>
                <c:pt idx="18216">
                  <c:v>39.350276957493854</c:v>
                </c:pt>
                <c:pt idx="18217">
                  <c:v>6.7114147770503827</c:v>
                </c:pt>
                <c:pt idx="18218">
                  <c:v>15.303824644703878</c:v>
                </c:pt>
                <c:pt idx="18219">
                  <c:v>38.380937585951258</c:v>
                </c:pt>
                <c:pt idx="18220">
                  <c:v>257.42555453476706</c:v>
                </c:pt>
                <c:pt idx="18221">
                  <c:v>10.877414149090351</c:v>
                </c:pt>
                <c:pt idx="18222">
                  <c:v>22.249691823795605</c:v>
                </c:pt>
                <c:pt idx="18223">
                  <c:v>15.307031071693631</c:v>
                </c:pt>
                <c:pt idx="18224">
                  <c:v>257.07138652582245</c:v>
                </c:pt>
                <c:pt idx="18225">
                  <c:v>260.94566471376794</c:v>
                </c:pt>
                <c:pt idx="18226">
                  <c:v>268.11781961981404</c:v>
                </c:pt>
                <c:pt idx="18227">
                  <c:v>41.001942021570876</c:v>
                </c:pt>
                <c:pt idx="18228">
                  <c:v>40.538873626528556</c:v>
                </c:pt>
                <c:pt idx="18229">
                  <c:v>257.81108616954737</c:v>
                </c:pt>
                <c:pt idx="18230">
                  <c:v>19.438858210126334</c:v>
                </c:pt>
                <c:pt idx="18231">
                  <c:v>253.47823966305626</c:v>
                </c:pt>
                <c:pt idx="18232">
                  <c:v>241.02315028128609</c:v>
                </c:pt>
                <c:pt idx="18233">
                  <c:v>246.90199919898018</c:v>
                </c:pt>
                <c:pt idx="18234">
                  <c:v>261.07429157683475</c:v>
                </c:pt>
                <c:pt idx="18235">
                  <c:v>252.53529757263638</c:v>
                </c:pt>
                <c:pt idx="18236">
                  <c:v>18.168880685050205</c:v>
                </c:pt>
                <c:pt idx="18237">
                  <c:v>8.7244322723443659</c:v>
                </c:pt>
                <c:pt idx="18238">
                  <c:v>51.862076289704028</c:v>
                </c:pt>
                <c:pt idx="18239">
                  <c:v>268.15259694224119</c:v>
                </c:pt>
                <c:pt idx="18240">
                  <c:v>245.29950792979361</c:v>
                </c:pt>
                <c:pt idx="18241">
                  <c:v>256.97386960234945</c:v>
                </c:pt>
                <c:pt idx="18242">
                  <c:v>22.241920509737035</c:v>
                </c:pt>
                <c:pt idx="18243">
                  <c:v>22.863824387699431</c:v>
                </c:pt>
                <c:pt idx="18244">
                  <c:v>20.112264657308163</c:v>
                </c:pt>
                <c:pt idx="18245">
                  <c:v>31.105053354656707</c:v>
                </c:pt>
                <c:pt idx="18246">
                  <c:v>29.508578857006512</c:v>
                </c:pt>
                <c:pt idx="18247">
                  <c:v>50.271697646924117</c:v>
                </c:pt>
                <c:pt idx="18248">
                  <c:v>54.887361269179124</c:v>
                </c:pt>
                <c:pt idx="18249">
                  <c:v>52.630341832736541</c:v>
                </c:pt>
                <c:pt idx="18250">
                  <c:v>250.18175871763717</c:v>
                </c:pt>
                <c:pt idx="18251">
                  <c:v>23.995773904496787</c:v>
                </c:pt>
                <c:pt idx="18252">
                  <c:v>275.99261998670386</c:v>
                </c:pt>
                <c:pt idx="18253">
                  <c:v>243.96924711740974</c:v>
                </c:pt>
                <c:pt idx="18254">
                  <c:v>9.5366938002717561</c:v>
                </c:pt>
                <c:pt idx="18255">
                  <c:v>27.404058759331374</c:v>
                </c:pt>
                <c:pt idx="18256">
                  <c:v>44.214820607461739</c:v>
                </c:pt>
                <c:pt idx="18257">
                  <c:v>49.914020525172496</c:v>
                </c:pt>
                <c:pt idx="18258">
                  <c:v>265.25790849156152</c:v>
                </c:pt>
                <c:pt idx="18259">
                  <c:v>25.036080207438669</c:v>
                </c:pt>
                <c:pt idx="18260">
                  <c:v>17.832720284762654</c:v>
                </c:pt>
                <c:pt idx="18261">
                  <c:v>37.58521219102505</c:v>
                </c:pt>
                <c:pt idx="18262">
                  <c:v>45.321955604761811</c:v>
                </c:pt>
                <c:pt idx="18263">
                  <c:v>60.361832719688479</c:v>
                </c:pt>
                <c:pt idx="18264">
                  <c:v>265.20114037089223</c:v>
                </c:pt>
                <c:pt idx="18265">
                  <c:v>32.522820480593765</c:v>
                </c:pt>
                <c:pt idx="18266">
                  <c:v>251.45618766824387</c:v>
                </c:pt>
                <c:pt idx="18267">
                  <c:v>268.46659307238053</c:v>
                </c:pt>
                <c:pt idx="18268">
                  <c:v>11.37940050722181</c:v>
                </c:pt>
                <c:pt idx="18269">
                  <c:v>36.274838146177906</c:v>
                </c:pt>
                <c:pt idx="18270">
                  <c:v>32.335787057878925</c:v>
                </c:pt>
                <c:pt idx="18271">
                  <c:v>37.616899072545777</c:v>
                </c:pt>
                <c:pt idx="18272">
                  <c:v>39.881589680476402</c:v>
                </c:pt>
                <c:pt idx="18273">
                  <c:v>44.021894837756783</c:v>
                </c:pt>
                <c:pt idx="18274">
                  <c:v>27.867285013979163</c:v>
                </c:pt>
                <c:pt idx="18275">
                  <c:v>37.620893614605507</c:v>
                </c:pt>
                <c:pt idx="18276">
                  <c:v>45.879473307938667</c:v>
                </c:pt>
                <c:pt idx="18277">
                  <c:v>44.79188224028168</c:v>
                </c:pt>
                <c:pt idx="18278">
                  <c:v>261.57559042697721</c:v>
                </c:pt>
                <c:pt idx="18279">
                  <c:v>26.788586717752811</c:v>
                </c:pt>
                <c:pt idx="18280">
                  <c:v>252.57619092090789</c:v>
                </c:pt>
                <c:pt idx="18281">
                  <c:v>28.920199667758688</c:v>
                </c:pt>
                <c:pt idx="18282">
                  <c:v>19.579939023897452</c:v>
                </c:pt>
                <c:pt idx="18283">
                  <c:v>243.31796614725147</c:v>
                </c:pt>
                <c:pt idx="18284">
                  <c:v>41.283579723992524</c:v>
                </c:pt>
                <c:pt idx="18285">
                  <c:v>58.678138501737152</c:v>
                </c:pt>
                <c:pt idx="18286">
                  <c:v>260.47813219773059</c:v>
                </c:pt>
                <c:pt idx="18287">
                  <c:v>42.831444067557577</c:v>
                </c:pt>
                <c:pt idx="18288">
                  <c:v>22.924714381368378</c:v>
                </c:pt>
                <c:pt idx="18289">
                  <c:v>37.278837328352537</c:v>
                </c:pt>
                <c:pt idx="18290">
                  <c:v>13.690194044363263</c:v>
                </c:pt>
                <c:pt idx="18291">
                  <c:v>53.350485525384876</c:v>
                </c:pt>
                <c:pt idx="18292">
                  <c:v>245.66594131142443</c:v>
                </c:pt>
                <c:pt idx="18293">
                  <c:v>225.8412274602436</c:v>
                </c:pt>
                <c:pt idx="18294">
                  <c:v>257.91981530201895</c:v>
                </c:pt>
                <c:pt idx="18295">
                  <c:v>245.89269096966484</c:v>
                </c:pt>
                <c:pt idx="18296">
                  <c:v>29.507985705355424</c:v>
                </c:pt>
                <c:pt idx="18297">
                  <c:v>45.737201487702684</c:v>
                </c:pt>
                <c:pt idx="18298">
                  <c:v>34.300342801860275</c:v>
                </c:pt>
                <c:pt idx="18299">
                  <c:v>25.174395795326348</c:v>
                </c:pt>
                <c:pt idx="18300">
                  <c:v>255.29948573667724</c:v>
                </c:pt>
                <c:pt idx="18301">
                  <c:v>234.443971992146</c:v>
                </c:pt>
                <c:pt idx="18302">
                  <c:v>29.56831521748143</c:v>
                </c:pt>
                <c:pt idx="18303">
                  <c:v>252.26176951500861</c:v>
                </c:pt>
                <c:pt idx="18304">
                  <c:v>51.6954134769408</c:v>
                </c:pt>
                <c:pt idx="18305">
                  <c:v>32.201920442638908</c:v>
                </c:pt>
                <c:pt idx="18306">
                  <c:v>27.205244712068836</c:v>
                </c:pt>
                <c:pt idx="18307">
                  <c:v>25.976836430417634</c:v>
                </c:pt>
                <c:pt idx="18308">
                  <c:v>15.687440309127975</c:v>
                </c:pt>
                <c:pt idx="18309">
                  <c:v>35.220083303551739</c:v>
                </c:pt>
                <c:pt idx="18310">
                  <c:v>25.698516021630635</c:v>
                </c:pt>
                <c:pt idx="18311">
                  <c:v>30.79661485077175</c:v>
                </c:pt>
                <c:pt idx="18312">
                  <c:v>40.464506998516853</c:v>
                </c:pt>
                <c:pt idx="18313">
                  <c:v>41.354937651762064</c:v>
                </c:pt>
                <c:pt idx="18314">
                  <c:v>39.592906139659434</c:v>
                </c:pt>
                <c:pt idx="18315">
                  <c:v>33.549094248441904</c:v>
                </c:pt>
                <c:pt idx="18316">
                  <c:v>274.79023950139066</c:v>
                </c:pt>
                <c:pt idx="18317">
                  <c:v>16.66194061188277</c:v>
                </c:pt>
                <c:pt idx="18318">
                  <c:v>26.260945372732181</c:v>
                </c:pt>
                <c:pt idx="18319">
                  <c:v>26.513120381886644</c:v>
                </c:pt>
                <c:pt idx="18320">
                  <c:v>47.330683652011459</c:v>
                </c:pt>
                <c:pt idx="18321">
                  <c:v>29.538581728063004</c:v>
                </c:pt>
                <c:pt idx="18322">
                  <c:v>30.116225692047003</c:v>
                </c:pt>
                <c:pt idx="18323">
                  <c:v>45.988730881175151</c:v>
                </c:pt>
                <c:pt idx="18324">
                  <c:v>25.258264816474043</c:v>
                </c:pt>
                <c:pt idx="18325">
                  <c:v>57.874983729783104</c:v>
                </c:pt>
                <c:pt idx="18326">
                  <c:v>40.865420624596858</c:v>
                </c:pt>
                <c:pt idx="18327">
                  <c:v>43.558734903142138</c:v>
                </c:pt>
                <c:pt idx="18328">
                  <c:v>49.395336152126262</c:v>
                </c:pt>
                <c:pt idx="18329">
                  <c:v>16.325567915358626</c:v>
                </c:pt>
                <c:pt idx="18330">
                  <c:v>28.962534547812822</c:v>
                </c:pt>
                <c:pt idx="18331">
                  <c:v>34.374399300171717</c:v>
                </c:pt>
                <c:pt idx="18332">
                  <c:v>23.871357492371686</c:v>
                </c:pt>
                <c:pt idx="18333">
                  <c:v>30.628957216087073</c:v>
                </c:pt>
                <c:pt idx="18334">
                  <c:v>57.385720308497234</c:v>
                </c:pt>
                <c:pt idx="18335">
                  <c:v>12.818273390191923</c:v>
                </c:pt>
                <c:pt idx="18336">
                  <c:v>43.045076646989799</c:v>
                </c:pt>
                <c:pt idx="18337">
                  <c:v>43.712513623314727</c:v>
                </c:pt>
                <c:pt idx="18338">
                  <c:v>28.391233882694348</c:v>
                </c:pt>
                <c:pt idx="18339">
                  <c:v>253.7544529186425</c:v>
                </c:pt>
                <c:pt idx="18340">
                  <c:v>15.014771542539362</c:v>
                </c:pt>
                <c:pt idx="18341">
                  <c:v>23.461572722307054</c:v>
                </c:pt>
                <c:pt idx="18342">
                  <c:v>38.273499717187534</c:v>
                </c:pt>
                <c:pt idx="18343">
                  <c:v>19.08725126114075</c:v>
                </c:pt>
                <c:pt idx="18344">
                  <c:v>26.391040999668821</c:v>
                </c:pt>
                <c:pt idx="18345">
                  <c:v>16.982613584384524</c:v>
                </c:pt>
                <c:pt idx="18346">
                  <c:v>33.153315079214366</c:v>
                </c:pt>
                <c:pt idx="18347">
                  <c:v>9.0713914255630304</c:v>
                </c:pt>
                <c:pt idx="18348">
                  <c:v>18.402869996323719</c:v>
                </c:pt>
                <c:pt idx="18349">
                  <c:v>25.99787117718046</c:v>
                </c:pt>
                <c:pt idx="18350">
                  <c:v>265.75252450935938</c:v>
                </c:pt>
                <c:pt idx="18351">
                  <c:v>259.25928405779916</c:v>
                </c:pt>
                <c:pt idx="18352">
                  <c:v>36.099861695513475</c:v>
                </c:pt>
                <c:pt idx="18353">
                  <c:v>26.716598772465378</c:v>
                </c:pt>
                <c:pt idx="18354">
                  <c:v>254.40148745130313</c:v>
                </c:pt>
                <c:pt idx="18355">
                  <c:v>17.168369364690719</c:v>
                </c:pt>
                <c:pt idx="18356">
                  <c:v>33.056434720822566</c:v>
                </c:pt>
                <c:pt idx="18357">
                  <c:v>26.532849316543292</c:v>
                </c:pt>
                <c:pt idx="18358">
                  <c:v>23.186762108006693</c:v>
                </c:pt>
                <c:pt idx="18359">
                  <c:v>44.651641452540495</c:v>
                </c:pt>
                <c:pt idx="18360">
                  <c:v>25.379562027987287</c:v>
                </c:pt>
                <c:pt idx="18361">
                  <c:v>-2.3336157943327223</c:v>
                </c:pt>
                <c:pt idx="18362">
                  <c:v>31.560926675813604</c:v>
                </c:pt>
                <c:pt idx="18363">
                  <c:v>47.398728273252431</c:v>
                </c:pt>
                <c:pt idx="18364">
                  <c:v>240.51729884306695</c:v>
                </c:pt>
                <c:pt idx="18365">
                  <c:v>24.261168133082368</c:v>
                </c:pt>
                <c:pt idx="18366">
                  <c:v>30.279065138518703</c:v>
                </c:pt>
                <c:pt idx="18367">
                  <c:v>264.80797982880193</c:v>
                </c:pt>
                <c:pt idx="18368">
                  <c:v>18.411421892523951</c:v>
                </c:pt>
                <c:pt idx="18369">
                  <c:v>36.153526670868821</c:v>
                </c:pt>
                <c:pt idx="18370">
                  <c:v>36.011611022233716</c:v>
                </c:pt>
                <c:pt idx="18371">
                  <c:v>254.23182775553533</c:v>
                </c:pt>
                <c:pt idx="18372">
                  <c:v>27.175442169870955</c:v>
                </c:pt>
                <c:pt idx="18373">
                  <c:v>31.703857650427913</c:v>
                </c:pt>
                <c:pt idx="18374">
                  <c:v>262.97337248530488</c:v>
                </c:pt>
                <c:pt idx="18375">
                  <c:v>36.662879411978928</c:v>
                </c:pt>
                <c:pt idx="18376">
                  <c:v>263.74984009252046</c:v>
                </c:pt>
                <c:pt idx="18377">
                  <c:v>268.3252284332296</c:v>
                </c:pt>
                <c:pt idx="18378">
                  <c:v>36.558059115958038</c:v>
                </c:pt>
                <c:pt idx="18379">
                  <c:v>35.453530634253688</c:v>
                </c:pt>
                <c:pt idx="18380">
                  <c:v>44.362689756713195</c:v>
                </c:pt>
                <c:pt idx="18381">
                  <c:v>16.458110677159745</c:v>
                </c:pt>
                <c:pt idx="18382">
                  <c:v>23.27323464628866</c:v>
                </c:pt>
                <c:pt idx="18383">
                  <c:v>28.073628181963503</c:v>
                </c:pt>
                <c:pt idx="18384">
                  <c:v>17.34784366775844</c:v>
                </c:pt>
                <c:pt idx="18385">
                  <c:v>36.000617175186754</c:v>
                </c:pt>
                <c:pt idx="18386">
                  <c:v>54.080606179393598</c:v>
                </c:pt>
                <c:pt idx="18387">
                  <c:v>46.186883783700623</c:v>
                </c:pt>
                <c:pt idx="18388">
                  <c:v>55.79216326769329</c:v>
                </c:pt>
                <c:pt idx="18389">
                  <c:v>20.411878261615911</c:v>
                </c:pt>
                <c:pt idx="18390">
                  <c:v>41.044900235016684</c:v>
                </c:pt>
                <c:pt idx="18391">
                  <c:v>50.9279573030107</c:v>
                </c:pt>
                <c:pt idx="18392">
                  <c:v>22.570267550210975</c:v>
                </c:pt>
                <c:pt idx="18393">
                  <c:v>55.74303903821108</c:v>
                </c:pt>
                <c:pt idx="18394">
                  <c:v>23.793663509727111</c:v>
                </c:pt>
                <c:pt idx="18395">
                  <c:v>18.909960038902852</c:v>
                </c:pt>
                <c:pt idx="18396">
                  <c:v>52.508908751845823</c:v>
                </c:pt>
                <c:pt idx="18397">
                  <c:v>32.069232321730425</c:v>
                </c:pt>
                <c:pt idx="18398">
                  <c:v>15.455679096897349</c:v>
                </c:pt>
                <c:pt idx="18399">
                  <c:v>28.93164480512916</c:v>
                </c:pt>
                <c:pt idx="18400">
                  <c:v>8.7368149444235819</c:v>
                </c:pt>
                <c:pt idx="18401">
                  <c:v>16.652570944191087</c:v>
                </c:pt>
                <c:pt idx="18402">
                  <c:v>37.26779114112319</c:v>
                </c:pt>
                <c:pt idx="18403">
                  <c:v>24.717300997808042</c:v>
                </c:pt>
                <c:pt idx="18404">
                  <c:v>45.012026900667983</c:v>
                </c:pt>
                <c:pt idx="18405">
                  <c:v>22.505612587341368</c:v>
                </c:pt>
                <c:pt idx="18406">
                  <c:v>259.93480875868119</c:v>
                </c:pt>
                <c:pt idx="18407">
                  <c:v>266.51793950157821</c:v>
                </c:pt>
                <c:pt idx="18408">
                  <c:v>272.94182971105113</c:v>
                </c:pt>
                <c:pt idx="18409">
                  <c:v>21.739997952214804</c:v>
                </c:pt>
                <c:pt idx="18410">
                  <c:v>20.660331416317938</c:v>
                </c:pt>
                <c:pt idx="18411">
                  <c:v>24.009798594076198</c:v>
                </c:pt>
                <c:pt idx="18412">
                  <c:v>11.770485644630416</c:v>
                </c:pt>
                <c:pt idx="18413">
                  <c:v>30.666022854370489</c:v>
                </c:pt>
                <c:pt idx="18414">
                  <c:v>39.022413705442929</c:v>
                </c:pt>
                <c:pt idx="18415">
                  <c:v>243.73340834770727</c:v>
                </c:pt>
                <c:pt idx="18416">
                  <c:v>27.041529620417908</c:v>
                </c:pt>
                <c:pt idx="18417">
                  <c:v>9.4426265389344035</c:v>
                </c:pt>
                <c:pt idx="18418">
                  <c:v>52.876093183184167</c:v>
                </c:pt>
                <c:pt idx="18419">
                  <c:v>43.941097731453453</c:v>
                </c:pt>
                <c:pt idx="18420">
                  <c:v>34.863542884929203</c:v>
                </c:pt>
                <c:pt idx="18421">
                  <c:v>44.043575428436824</c:v>
                </c:pt>
                <c:pt idx="18422">
                  <c:v>261.56871035084754</c:v>
                </c:pt>
                <c:pt idx="18423">
                  <c:v>267.903864273843</c:v>
                </c:pt>
                <c:pt idx="18424">
                  <c:v>241.71594009707948</c:v>
                </c:pt>
                <c:pt idx="18425">
                  <c:v>24.723451070509331</c:v>
                </c:pt>
                <c:pt idx="18426">
                  <c:v>19.3008406987543</c:v>
                </c:pt>
                <c:pt idx="18427">
                  <c:v>40.29976264074562</c:v>
                </c:pt>
                <c:pt idx="18428">
                  <c:v>36.196274686757135</c:v>
                </c:pt>
                <c:pt idx="18429">
                  <c:v>49.890051525139782</c:v>
                </c:pt>
                <c:pt idx="18430">
                  <c:v>254.10930848363139</c:v>
                </c:pt>
                <c:pt idx="18431">
                  <c:v>244.56590779664734</c:v>
                </c:pt>
                <c:pt idx="18432">
                  <c:v>266.04406330885502</c:v>
                </c:pt>
                <c:pt idx="18433">
                  <c:v>267.83970509149083</c:v>
                </c:pt>
                <c:pt idx="18434">
                  <c:v>266.88811351171438</c:v>
                </c:pt>
                <c:pt idx="18435">
                  <c:v>254.21123114294784</c:v>
                </c:pt>
                <c:pt idx="18436">
                  <c:v>10.27701541558069</c:v>
                </c:pt>
                <c:pt idx="18437">
                  <c:v>29.855395370299021</c:v>
                </c:pt>
                <c:pt idx="18438">
                  <c:v>42.485397083382935</c:v>
                </c:pt>
                <c:pt idx="18439">
                  <c:v>34.693880363700131</c:v>
                </c:pt>
                <c:pt idx="18440">
                  <c:v>36.263828367328856</c:v>
                </c:pt>
                <c:pt idx="18441">
                  <c:v>238.60020815132441</c:v>
                </c:pt>
                <c:pt idx="18442">
                  <c:v>33.994013496466856</c:v>
                </c:pt>
                <c:pt idx="18443">
                  <c:v>43.880657989975518</c:v>
                </c:pt>
                <c:pt idx="18444">
                  <c:v>19.331215831610322</c:v>
                </c:pt>
                <c:pt idx="18445">
                  <c:v>274.86922732520577</c:v>
                </c:pt>
                <c:pt idx="18446">
                  <c:v>8.4849354652078652</c:v>
                </c:pt>
                <c:pt idx="18447">
                  <c:v>44.025285440702937</c:v>
                </c:pt>
                <c:pt idx="18448">
                  <c:v>31.661964361804706</c:v>
                </c:pt>
                <c:pt idx="18449">
                  <c:v>44.472606244334116</c:v>
                </c:pt>
                <c:pt idx="18450">
                  <c:v>268.05353325656398</c:v>
                </c:pt>
                <c:pt idx="18451">
                  <c:v>35.670619604839558</c:v>
                </c:pt>
                <c:pt idx="18452">
                  <c:v>22.774338738418955</c:v>
                </c:pt>
                <c:pt idx="18453">
                  <c:v>43.384260014118759</c:v>
                </c:pt>
                <c:pt idx="18454">
                  <c:v>29.961077106478644</c:v>
                </c:pt>
                <c:pt idx="18455">
                  <c:v>32.606946880221017</c:v>
                </c:pt>
                <c:pt idx="18456">
                  <c:v>45.480721047682316</c:v>
                </c:pt>
                <c:pt idx="18457">
                  <c:v>23.492413514862029</c:v>
                </c:pt>
                <c:pt idx="18458">
                  <c:v>17.417973150961931</c:v>
                </c:pt>
                <c:pt idx="18459">
                  <c:v>38.628040555891211</c:v>
                </c:pt>
                <c:pt idx="18460">
                  <c:v>34.982292356305372</c:v>
                </c:pt>
                <c:pt idx="18461">
                  <c:v>14.686842529974269</c:v>
                </c:pt>
                <c:pt idx="18462">
                  <c:v>50.243002346675773</c:v>
                </c:pt>
                <c:pt idx="18463">
                  <c:v>-1.4455968490081084</c:v>
                </c:pt>
                <c:pt idx="18464">
                  <c:v>24.633126343342354</c:v>
                </c:pt>
                <c:pt idx="18465">
                  <c:v>20.28810421858293</c:v>
                </c:pt>
                <c:pt idx="18466">
                  <c:v>17.408426358515953</c:v>
                </c:pt>
                <c:pt idx="18467">
                  <c:v>12.018623578125641</c:v>
                </c:pt>
                <c:pt idx="18468">
                  <c:v>266.29577048631302</c:v>
                </c:pt>
                <c:pt idx="18469">
                  <c:v>8.4098816478410221</c:v>
                </c:pt>
                <c:pt idx="18470">
                  <c:v>21.008549079751678</c:v>
                </c:pt>
                <c:pt idx="18471">
                  <c:v>36.865587439226061</c:v>
                </c:pt>
                <c:pt idx="18472">
                  <c:v>13.773635084865226</c:v>
                </c:pt>
                <c:pt idx="18473">
                  <c:v>61.769533294846454</c:v>
                </c:pt>
                <c:pt idx="18474">
                  <c:v>257.95031480027063</c:v>
                </c:pt>
                <c:pt idx="18475">
                  <c:v>39.827415263801406</c:v>
                </c:pt>
                <c:pt idx="18476">
                  <c:v>39.619967147342592</c:v>
                </c:pt>
                <c:pt idx="18477">
                  <c:v>247.83024052113004</c:v>
                </c:pt>
                <c:pt idx="18478">
                  <c:v>10.785018328766498</c:v>
                </c:pt>
                <c:pt idx="18479">
                  <c:v>21.580028886461623</c:v>
                </c:pt>
                <c:pt idx="18480">
                  <c:v>258.53160479638126</c:v>
                </c:pt>
                <c:pt idx="18481">
                  <c:v>262.10216481809005</c:v>
                </c:pt>
                <c:pt idx="18482">
                  <c:v>252.20060009864619</c:v>
                </c:pt>
                <c:pt idx="18483">
                  <c:v>266.94568459203145</c:v>
                </c:pt>
                <c:pt idx="18484">
                  <c:v>241.89744069446294</c:v>
                </c:pt>
                <c:pt idx="18485">
                  <c:v>30.428105320008736</c:v>
                </c:pt>
                <c:pt idx="18486">
                  <c:v>17.742566982296108</c:v>
                </c:pt>
                <c:pt idx="18487">
                  <c:v>57.435904543017543</c:v>
                </c:pt>
                <c:pt idx="18488">
                  <c:v>19.010454633078854</c:v>
                </c:pt>
                <c:pt idx="18489">
                  <c:v>41.921112097581599</c:v>
                </c:pt>
                <c:pt idx="18490">
                  <c:v>47.615376717295561</c:v>
                </c:pt>
                <c:pt idx="18491">
                  <c:v>268.38548830359281</c:v>
                </c:pt>
                <c:pt idx="18492">
                  <c:v>44.094018337150381</c:v>
                </c:pt>
                <c:pt idx="18493">
                  <c:v>264.2758467960262</c:v>
                </c:pt>
                <c:pt idx="18494">
                  <c:v>264.64489710142118</c:v>
                </c:pt>
                <c:pt idx="18495">
                  <c:v>34.61052012998433</c:v>
                </c:pt>
                <c:pt idx="18496">
                  <c:v>28.550236500099935</c:v>
                </c:pt>
                <c:pt idx="18497">
                  <c:v>4.9884444486282504</c:v>
                </c:pt>
                <c:pt idx="18498">
                  <c:v>25.128083251782684</c:v>
                </c:pt>
                <c:pt idx="18499">
                  <c:v>22.29807813349489</c:v>
                </c:pt>
                <c:pt idx="18500">
                  <c:v>20.810176760419044</c:v>
                </c:pt>
                <c:pt idx="18501">
                  <c:v>31.074243159873607</c:v>
                </c:pt>
                <c:pt idx="18502">
                  <c:v>31.394448924746477</c:v>
                </c:pt>
                <c:pt idx="18503">
                  <c:v>25.884146366695678</c:v>
                </c:pt>
                <c:pt idx="18504">
                  <c:v>47.796503162760352</c:v>
                </c:pt>
                <c:pt idx="18505">
                  <c:v>258.56697018659275</c:v>
                </c:pt>
                <c:pt idx="18506">
                  <c:v>18.737088310539153</c:v>
                </c:pt>
                <c:pt idx="18507">
                  <c:v>0.24434610416575353</c:v>
                </c:pt>
                <c:pt idx="18508">
                  <c:v>139.58141468961895</c:v>
                </c:pt>
                <c:pt idx="18509">
                  <c:v>157.77142768051482</c:v>
                </c:pt>
                <c:pt idx="18510">
                  <c:v>-1.5272407056601871</c:v>
                </c:pt>
                <c:pt idx="18511">
                  <c:v>22.221665650811651</c:v>
                </c:pt>
                <c:pt idx="18512">
                  <c:v>53.990286188133638</c:v>
                </c:pt>
                <c:pt idx="18513">
                  <c:v>43.96771124829877</c:v>
                </c:pt>
                <c:pt idx="18514">
                  <c:v>24.698693041495755</c:v>
                </c:pt>
                <c:pt idx="18515">
                  <c:v>29.098441724947904</c:v>
                </c:pt>
                <c:pt idx="18516">
                  <c:v>36.286123871164762</c:v>
                </c:pt>
                <c:pt idx="18517">
                  <c:v>50.637632475061835</c:v>
                </c:pt>
                <c:pt idx="18518">
                  <c:v>18.800512505702034</c:v>
                </c:pt>
                <c:pt idx="18519">
                  <c:v>13.982137008348444</c:v>
                </c:pt>
                <c:pt idx="18520">
                  <c:v>274.05461487389886</c:v>
                </c:pt>
                <c:pt idx="18521">
                  <c:v>137.29752100364911</c:v>
                </c:pt>
                <c:pt idx="18522">
                  <c:v>261.90156940068385</c:v>
                </c:pt>
                <c:pt idx="18523">
                  <c:v>253.59522639071784</c:v>
                </c:pt>
                <c:pt idx="18524">
                  <c:v>28.163678997524201</c:v>
                </c:pt>
                <c:pt idx="18525">
                  <c:v>264.0034879843202</c:v>
                </c:pt>
                <c:pt idx="18526">
                  <c:v>31.063477830706915</c:v>
                </c:pt>
                <c:pt idx="18527">
                  <c:v>53.05204487543287</c:v>
                </c:pt>
                <c:pt idx="18528">
                  <c:v>24.350858256959782</c:v>
                </c:pt>
                <c:pt idx="18529">
                  <c:v>15.69137221629269</c:v>
                </c:pt>
                <c:pt idx="18530">
                  <c:v>26.360382846399816</c:v>
                </c:pt>
                <c:pt idx="18531">
                  <c:v>249.42027836621253</c:v>
                </c:pt>
                <c:pt idx="18532">
                  <c:v>31.054320748175968</c:v>
                </c:pt>
                <c:pt idx="18533">
                  <c:v>29.66650123693087</c:v>
                </c:pt>
                <c:pt idx="18534">
                  <c:v>18.045730983701208</c:v>
                </c:pt>
                <c:pt idx="18535">
                  <c:v>31.338606378798197</c:v>
                </c:pt>
                <c:pt idx="18536">
                  <c:v>255.53117772135349</c:v>
                </c:pt>
                <c:pt idx="18537">
                  <c:v>9.9204883594902871</c:v>
                </c:pt>
                <c:pt idx="18538">
                  <c:v>53.94089986520126</c:v>
                </c:pt>
                <c:pt idx="18539">
                  <c:v>35.138890626219414</c:v>
                </c:pt>
                <c:pt idx="18540">
                  <c:v>278.64238379473716</c:v>
                </c:pt>
                <c:pt idx="18541">
                  <c:v>257.25925761732969</c:v>
                </c:pt>
                <c:pt idx="18542">
                  <c:v>43.17192337681935</c:v>
                </c:pt>
                <c:pt idx="18543">
                  <c:v>28.196777808769777</c:v>
                </c:pt>
                <c:pt idx="18544">
                  <c:v>13.129514423340256</c:v>
                </c:pt>
                <c:pt idx="18545">
                  <c:v>39.10495752820173</c:v>
                </c:pt>
                <c:pt idx="18546">
                  <c:v>42.270818606958095</c:v>
                </c:pt>
                <c:pt idx="18547">
                  <c:v>31.608370763637939</c:v>
                </c:pt>
                <c:pt idx="18548">
                  <c:v>262.60888924139169</c:v>
                </c:pt>
                <c:pt idx="18549">
                  <c:v>6.1485688492676225</c:v>
                </c:pt>
                <c:pt idx="18550">
                  <c:v>28.866375414466908</c:v>
                </c:pt>
                <c:pt idx="18551">
                  <c:v>18.253134280291992</c:v>
                </c:pt>
                <c:pt idx="18552">
                  <c:v>8.2263382009287973</c:v>
                </c:pt>
                <c:pt idx="18553">
                  <c:v>257.22737576225637</c:v>
                </c:pt>
                <c:pt idx="18554">
                  <c:v>29.681582906821657</c:v>
                </c:pt>
                <c:pt idx="18555">
                  <c:v>23.478613016860866</c:v>
                </c:pt>
                <c:pt idx="18556">
                  <c:v>44.606588056761169</c:v>
                </c:pt>
                <c:pt idx="18557">
                  <c:v>37.588647864793472</c:v>
                </c:pt>
                <c:pt idx="18558">
                  <c:v>34.567488202673331</c:v>
                </c:pt>
                <c:pt idx="18559">
                  <c:v>-2.9053354206686812</c:v>
                </c:pt>
                <c:pt idx="18560">
                  <c:v>46.44492652850397</c:v>
                </c:pt>
                <c:pt idx="18561">
                  <c:v>16.529425590945522</c:v>
                </c:pt>
                <c:pt idx="18562">
                  <c:v>15.622052821954913</c:v>
                </c:pt>
                <c:pt idx="18563">
                  <c:v>19.862959949351644</c:v>
                </c:pt>
                <c:pt idx="18564">
                  <c:v>18.640668336870288</c:v>
                </c:pt>
                <c:pt idx="18565">
                  <c:v>24.934041941375291</c:v>
                </c:pt>
                <c:pt idx="18566">
                  <c:v>30.720253115836602</c:v>
                </c:pt>
                <c:pt idx="18567">
                  <c:v>23.737769947413419</c:v>
                </c:pt>
                <c:pt idx="18568">
                  <c:v>43.554555868265609</c:v>
                </c:pt>
                <c:pt idx="18569">
                  <c:v>12.609602273290799</c:v>
                </c:pt>
                <c:pt idx="18570">
                  <c:v>24.272992320500979</c:v>
                </c:pt>
                <c:pt idx="18571">
                  <c:v>37.118656975392</c:v>
                </c:pt>
                <c:pt idx="18572">
                  <c:v>15.930764959016321</c:v>
                </c:pt>
                <c:pt idx="18573">
                  <c:v>23.050721701496165</c:v>
                </c:pt>
                <c:pt idx="18574">
                  <c:v>6.3732898451791513</c:v>
                </c:pt>
                <c:pt idx="18575">
                  <c:v>38.86365536685085</c:v>
                </c:pt>
                <c:pt idx="18576">
                  <c:v>20.473306422904205</c:v>
                </c:pt>
                <c:pt idx="18577">
                  <c:v>30.715124669158861</c:v>
                </c:pt>
                <c:pt idx="18578">
                  <c:v>267.59780171995408</c:v>
                </c:pt>
                <c:pt idx="18579">
                  <c:v>244.5045318788614</c:v>
                </c:pt>
                <c:pt idx="18580">
                  <c:v>41.685389996208016</c:v>
                </c:pt>
                <c:pt idx="18581">
                  <c:v>28.842887280136729</c:v>
                </c:pt>
                <c:pt idx="18582">
                  <c:v>14.716332242854591</c:v>
                </c:pt>
                <c:pt idx="18583">
                  <c:v>263.89252320168816</c:v>
                </c:pt>
                <c:pt idx="18584">
                  <c:v>255.30681179054827</c:v>
                </c:pt>
                <c:pt idx="18585">
                  <c:v>22.679932556285401</c:v>
                </c:pt>
                <c:pt idx="18586">
                  <c:v>16.127643170658885</c:v>
                </c:pt>
                <c:pt idx="18587">
                  <c:v>29.828217393950595</c:v>
                </c:pt>
                <c:pt idx="18588">
                  <c:v>14.90804125885607</c:v>
                </c:pt>
                <c:pt idx="18589">
                  <c:v>269.49394590865103</c:v>
                </c:pt>
                <c:pt idx="18590">
                  <c:v>17.498292067319362</c:v>
                </c:pt>
                <c:pt idx="18591">
                  <c:v>30.296161583219064</c:v>
                </c:pt>
                <c:pt idx="18592">
                  <c:v>22.272885482352898</c:v>
                </c:pt>
                <c:pt idx="18593">
                  <c:v>62.115131510853509</c:v>
                </c:pt>
                <c:pt idx="18594">
                  <c:v>14.612409177264899</c:v>
                </c:pt>
                <c:pt idx="18595">
                  <c:v>13.750160609313602</c:v>
                </c:pt>
                <c:pt idx="18596">
                  <c:v>41.006994274288161</c:v>
                </c:pt>
                <c:pt idx="18597">
                  <c:v>49.659107470358819</c:v>
                </c:pt>
                <c:pt idx="18598">
                  <c:v>27.991124283678005</c:v>
                </c:pt>
                <c:pt idx="18599">
                  <c:v>27.662593784981915</c:v>
                </c:pt>
                <c:pt idx="18600">
                  <c:v>15.567986800731122</c:v>
                </c:pt>
                <c:pt idx="18601">
                  <c:v>24.586678915188315</c:v>
                </c:pt>
                <c:pt idx="18602">
                  <c:v>26.813576329697945</c:v>
                </c:pt>
                <c:pt idx="18603">
                  <c:v>14.016222535231865</c:v>
                </c:pt>
                <c:pt idx="18604">
                  <c:v>37.851025887810472</c:v>
                </c:pt>
                <c:pt idx="18605">
                  <c:v>259.62896358891533</c:v>
                </c:pt>
                <c:pt idx="18606">
                  <c:v>28.731188012436093</c:v>
                </c:pt>
                <c:pt idx="18607">
                  <c:v>47.449781009323615</c:v>
                </c:pt>
                <c:pt idx="18608">
                  <c:v>21.310878912545654</c:v>
                </c:pt>
                <c:pt idx="18609">
                  <c:v>31.568499651976349</c:v>
                </c:pt>
                <c:pt idx="18610">
                  <c:v>43.44135856645569</c:v>
                </c:pt>
                <c:pt idx="18611">
                  <c:v>36.210617924507147</c:v>
                </c:pt>
                <c:pt idx="18612">
                  <c:v>10.057270479064517</c:v>
                </c:pt>
                <c:pt idx="18613">
                  <c:v>17.731693595335138</c:v>
                </c:pt>
                <c:pt idx="18614">
                  <c:v>51.497042349538575</c:v>
                </c:pt>
                <c:pt idx="18615">
                  <c:v>16.652924221393469</c:v>
                </c:pt>
                <c:pt idx="18616">
                  <c:v>259.90393063726742</c:v>
                </c:pt>
                <c:pt idx="18617">
                  <c:v>148.68252628274425</c:v>
                </c:pt>
                <c:pt idx="18618">
                  <c:v>36.063046514870848</c:v>
                </c:pt>
                <c:pt idx="18619">
                  <c:v>231.55933053801277</c:v>
                </c:pt>
                <c:pt idx="18620">
                  <c:v>260.22304558107504</c:v>
                </c:pt>
                <c:pt idx="18621">
                  <c:v>260.97750454702299</c:v>
                </c:pt>
                <c:pt idx="18622">
                  <c:v>26.142837059493871</c:v>
                </c:pt>
                <c:pt idx="18623">
                  <c:v>18.443776526629975</c:v>
                </c:pt>
                <c:pt idx="18624">
                  <c:v>16.889258472936696</c:v>
                </c:pt>
                <c:pt idx="18625">
                  <c:v>23.944143651453548</c:v>
                </c:pt>
                <c:pt idx="18626">
                  <c:v>46.628329676708105</c:v>
                </c:pt>
                <c:pt idx="18627">
                  <c:v>49.981253707647099</c:v>
                </c:pt>
                <c:pt idx="18628">
                  <c:v>45.396979328613142</c:v>
                </c:pt>
                <c:pt idx="18629">
                  <c:v>139.88338183003185</c:v>
                </c:pt>
                <c:pt idx="18630">
                  <c:v>258.58348101988446</c:v>
                </c:pt>
                <c:pt idx="18631">
                  <c:v>30.432180548559156</c:v>
                </c:pt>
                <c:pt idx="18632">
                  <c:v>41.146806733393248</c:v>
                </c:pt>
                <c:pt idx="18633">
                  <c:v>19.13207979432169</c:v>
                </c:pt>
                <c:pt idx="18634">
                  <c:v>46.620395503663786</c:v>
                </c:pt>
                <c:pt idx="18635">
                  <c:v>255.77100055950282</c:v>
                </c:pt>
                <c:pt idx="18636">
                  <c:v>50.612766382967415</c:v>
                </c:pt>
                <c:pt idx="18637">
                  <c:v>12.684305931076667</c:v>
                </c:pt>
                <c:pt idx="18638">
                  <c:v>233.35354791798122</c:v>
                </c:pt>
                <c:pt idx="18639">
                  <c:v>269.24396457951423</c:v>
                </c:pt>
                <c:pt idx="18640">
                  <c:v>4.7254646217237806</c:v>
                </c:pt>
                <c:pt idx="18641">
                  <c:v>43.297202299877938</c:v>
                </c:pt>
                <c:pt idx="18642">
                  <c:v>259.03832499590482</c:v>
                </c:pt>
                <c:pt idx="18643">
                  <c:v>249.43553235331257</c:v>
                </c:pt>
                <c:pt idx="18644">
                  <c:v>267.15123380025864</c:v>
                </c:pt>
                <c:pt idx="18645">
                  <c:v>25.759453681094172</c:v>
                </c:pt>
                <c:pt idx="18646">
                  <c:v>28.871263803979851</c:v>
                </c:pt>
                <c:pt idx="18647">
                  <c:v>12.372592688813405</c:v>
                </c:pt>
                <c:pt idx="18648">
                  <c:v>26.706444100124063</c:v>
                </c:pt>
                <c:pt idx="18649">
                  <c:v>29.458162060842099</c:v>
                </c:pt>
                <c:pt idx="18650">
                  <c:v>20.242988083273978</c:v>
                </c:pt>
                <c:pt idx="18651">
                  <c:v>237.35973599556607</c:v>
                </c:pt>
                <c:pt idx="18652">
                  <c:v>33.560651708991834</c:v>
                </c:pt>
                <c:pt idx="18653">
                  <c:v>134.29979580095434</c:v>
                </c:pt>
                <c:pt idx="18654">
                  <c:v>40.258008506509434</c:v>
                </c:pt>
                <c:pt idx="18655">
                  <c:v>30.654523061349607</c:v>
                </c:pt>
                <c:pt idx="18656">
                  <c:v>40.968366076834641</c:v>
                </c:pt>
                <c:pt idx="18657">
                  <c:v>36.784847070967615</c:v>
                </c:pt>
                <c:pt idx="18658">
                  <c:v>251.31450668820287</c:v>
                </c:pt>
                <c:pt idx="18659">
                  <c:v>35.67830643859395</c:v>
                </c:pt>
                <c:pt idx="18660">
                  <c:v>32.93888014718182</c:v>
                </c:pt>
                <c:pt idx="18661">
                  <c:v>38.89392664058024</c:v>
                </c:pt>
                <c:pt idx="18662">
                  <c:v>265.31902922026376</c:v>
                </c:pt>
                <c:pt idx="18663">
                  <c:v>27.383832771513724</c:v>
                </c:pt>
                <c:pt idx="18664">
                  <c:v>4.0487086273767829</c:v>
                </c:pt>
                <c:pt idx="18665">
                  <c:v>44.65664792087361</c:v>
                </c:pt>
                <c:pt idx="18666">
                  <c:v>265.20981368573268</c:v>
                </c:pt>
                <c:pt idx="18667">
                  <c:v>262.08434369161216</c:v>
                </c:pt>
                <c:pt idx="18668">
                  <c:v>53.442022137918656</c:v>
                </c:pt>
                <c:pt idx="18669">
                  <c:v>279.78695444862416</c:v>
                </c:pt>
                <c:pt idx="18670">
                  <c:v>263.9724962556437</c:v>
                </c:pt>
                <c:pt idx="18671">
                  <c:v>31.47175780847617</c:v>
                </c:pt>
                <c:pt idx="18672">
                  <c:v>263.77873285147695</c:v>
                </c:pt>
                <c:pt idx="18673">
                  <c:v>27.21147207826785</c:v>
                </c:pt>
                <c:pt idx="18674">
                  <c:v>43.144936785487445</c:v>
                </c:pt>
                <c:pt idx="18675">
                  <c:v>59.640547562115884</c:v>
                </c:pt>
                <c:pt idx="18676">
                  <c:v>231.35943398394608</c:v>
                </c:pt>
                <c:pt idx="18677">
                  <c:v>27.485702376040301</c:v>
                </c:pt>
                <c:pt idx="18678">
                  <c:v>1.9823899056130969</c:v>
                </c:pt>
                <c:pt idx="18679">
                  <c:v>30.378598753207008</c:v>
                </c:pt>
                <c:pt idx="18680">
                  <c:v>29.559885820651974</c:v>
                </c:pt>
                <c:pt idx="18681">
                  <c:v>250.56489835773897</c:v>
                </c:pt>
                <c:pt idx="18682">
                  <c:v>32.075392964059866</c:v>
                </c:pt>
                <c:pt idx="18683">
                  <c:v>39.322852349519252</c:v>
                </c:pt>
                <c:pt idx="18684">
                  <c:v>43.138705874247066</c:v>
                </c:pt>
                <c:pt idx="18685">
                  <c:v>20.63310229262682</c:v>
                </c:pt>
                <c:pt idx="18686">
                  <c:v>28.132883657117212</c:v>
                </c:pt>
                <c:pt idx="18687">
                  <c:v>38.515734392715956</c:v>
                </c:pt>
                <c:pt idx="18688">
                  <c:v>14.18985688940035</c:v>
                </c:pt>
                <c:pt idx="18689">
                  <c:v>258.31073362701011</c:v>
                </c:pt>
                <c:pt idx="18690">
                  <c:v>267.68789647355004</c:v>
                </c:pt>
                <c:pt idx="18691">
                  <c:v>24.574409381137656</c:v>
                </c:pt>
                <c:pt idx="18692">
                  <c:v>237.49541639002322</c:v>
                </c:pt>
                <c:pt idx="18693">
                  <c:v>31.455676877142178</c:v>
                </c:pt>
                <c:pt idx="18694">
                  <c:v>7.6745421924534654</c:v>
                </c:pt>
                <c:pt idx="18695">
                  <c:v>6.7921223002214752</c:v>
                </c:pt>
                <c:pt idx="18696">
                  <c:v>43.047790338446902</c:v>
                </c:pt>
                <c:pt idx="18697">
                  <c:v>26.2560769064414</c:v>
                </c:pt>
                <c:pt idx="18698">
                  <c:v>0.14608588967920255</c:v>
                </c:pt>
                <c:pt idx="18699">
                  <c:v>252.50276286571932</c:v>
                </c:pt>
                <c:pt idx="18700">
                  <c:v>18.181118121740571</c:v>
                </c:pt>
                <c:pt idx="18701">
                  <c:v>254.09539847744506</c:v>
                </c:pt>
                <c:pt idx="18702">
                  <c:v>13.620883615340135</c:v>
                </c:pt>
                <c:pt idx="18703">
                  <c:v>8.5225823530251148</c:v>
                </c:pt>
                <c:pt idx="18704">
                  <c:v>161.23505005792677</c:v>
                </c:pt>
                <c:pt idx="18705">
                  <c:v>31.13881519532136</c:v>
                </c:pt>
                <c:pt idx="18706">
                  <c:v>27.412142399702788</c:v>
                </c:pt>
                <c:pt idx="18707">
                  <c:v>19.453820825182213</c:v>
                </c:pt>
                <c:pt idx="18708">
                  <c:v>255.25785537785401</c:v>
                </c:pt>
                <c:pt idx="18709">
                  <c:v>34.467902183031761</c:v>
                </c:pt>
                <c:pt idx="18710">
                  <c:v>23.145667782152596</c:v>
                </c:pt>
                <c:pt idx="18711">
                  <c:v>269.56672990203379</c:v>
                </c:pt>
                <c:pt idx="18712">
                  <c:v>258.20461347229173</c:v>
                </c:pt>
                <c:pt idx="18713">
                  <c:v>254.82075316235284</c:v>
                </c:pt>
                <c:pt idx="18714">
                  <c:v>248.45540407499954</c:v>
                </c:pt>
                <c:pt idx="18715">
                  <c:v>282.20656742018826</c:v>
                </c:pt>
                <c:pt idx="18716">
                  <c:v>254.71849090595893</c:v>
                </c:pt>
                <c:pt idx="18717">
                  <c:v>264.49945096065454</c:v>
                </c:pt>
                <c:pt idx="18718">
                  <c:v>264.13043987877046</c:v>
                </c:pt>
                <c:pt idx="18719">
                  <c:v>245.24858479323902</c:v>
                </c:pt>
                <c:pt idx="18720">
                  <c:v>4.0148877263854175</c:v>
                </c:pt>
                <c:pt idx="18721">
                  <c:v>38.317829743104056</c:v>
                </c:pt>
                <c:pt idx="18722">
                  <c:v>24.463842208963111</c:v>
                </c:pt>
                <c:pt idx="18723">
                  <c:v>31.194263098786383</c:v>
                </c:pt>
                <c:pt idx="18724">
                  <c:v>266.20898342554648</c:v>
                </c:pt>
                <c:pt idx="18725">
                  <c:v>254.50822501159527</c:v>
                </c:pt>
                <c:pt idx="18726">
                  <c:v>236.47402276020523</c:v>
                </c:pt>
                <c:pt idx="18727">
                  <c:v>250.73318600375944</c:v>
                </c:pt>
                <c:pt idx="18728">
                  <c:v>268.29702174293283</c:v>
                </c:pt>
                <c:pt idx="18729">
                  <c:v>261.32974018016677</c:v>
                </c:pt>
                <c:pt idx="18730">
                  <c:v>248.91306548670764</c:v>
                </c:pt>
                <c:pt idx="18731">
                  <c:v>26.701832540679053</c:v>
                </c:pt>
                <c:pt idx="18732">
                  <c:v>32.797680407436843</c:v>
                </c:pt>
                <c:pt idx="18733">
                  <c:v>7.7159117909053521</c:v>
                </c:pt>
                <c:pt idx="18734">
                  <c:v>24.034469275273239</c:v>
                </c:pt>
                <c:pt idx="18735">
                  <c:v>27.594959014741292</c:v>
                </c:pt>
                <c:pt idx="18736">
                  <c:v>43.658741350219245</c:v>
                </c:pt>
                <c:pt idx="18737">
                  <c:v>38.575857415522826</c:v>
                </c:pt>
                <c:pt idx="18738">
                  <c:v>26.264324824425156</c:v>
                </c:pt>
                <c:pt idx="18739">
                  <c:v>43.65593771467011</c:v>
                </c:pt>
                <c:pt idx="18740">
                  <c:v>20.963663963364773</c:v>
                </c:pt>
                <c:pt idx="18741">
                  <c:v>19.968230912018559</c:v>
                </c:pt>
                <c:pt idx="18742">
                  <c:v>27.440345694692713</c:v>
                </c:pt>
                <c:pt idx="18743">
                  <c:v>17.633863508756448</c:v>
                </c:pt>
                <c:pt idx="18744">
                  <c:v>21.929335293587251</c:v>
                </c:pt>
                <c:pt idx="18745">
                  <c:v>39.518887663989339</c:v>
                </c:pt>
                <c:pt idx="18746">
                  <c:v>31.030568186697977</c:v>
                </c:pt>
                <c:pt idx="18747">
                  <c:v>18.542131329894204</c:v>
                </c:pt>
                <c:pt idx="18748">
                  <c:v>29.001987687723833</c:v>
                </c:pt>
                <c:pt idx="18749">
                  <c:v>18.397098769374235</c:v>
                </c:pt>
                <c:pt idx="18750">
                  <c:v>268.20262955089902</c:v>
                </c:pt>
                <c:pt idx="18751">
                  <c:v>245.87135045157731</c:v>
                </c:pt>
                <c:pt idx="18752">
                  <c:v>43.403352459951691</c:v>
                </c:pt>
                <c:pt idx="18753">
                  <c:v>272.07996990463465</c:v>
                </c:pt>
                <c:pt idx="18754">
                  <c:v>259.32643672923939</c:v>
                </c:pt>
                <c:pt idx="18755">
                  <c:v>24.266002098120897</c:v>
                </c:pt>
                <c:pt idx="18756">
                  <c:v>45.851311846781691</c:v>
                </c:pt>
                <c:pt idx="18757">
                  <c:v>17.646003103347415</c:v>
                </c:pt>
                <c:pt idx="18758">
                  <c:v>35.454072764001921</c:v>
                </c:pt>
                <c:pt idx="18759">
                  <c:v>42.999746022442821</c:v>
                </c:pt>
                <c:pt idx="18760">
                  <c:v>28.766211813062426</c:v>
                </c:pt>
                <c:pt idx="18761">
                  <c:v>15.20709552563677</c:v>
                </c:pt>
                <c:pt idx="18762">
                  <c:v>18.661947464585509</c:v>
                </c:pt>
                <c:pt idx="18763">
                  <c:v>5.92076234858364</c:v>
                </c:pt>
                <c:pt idx="18764">
                  <c:v>48.477463285555018</c:v>
                </c:pt>
                <c:pt idx="18765">
                  <c:v>255.24332712831057</c:v>
                </c:pt>
                <c:pt idx="18766">
                  <c:v>26.902413928068867</c:v>
                </c:pt>
                <c:pt idx="18767">
                  <c:v>53.000096880353446</c:v>
                </c:pt>
                <c:pt idx="18768">
                  <c:v>27.077883812067711</c:v>
                </c:pt>
                <c:pt idx="18769">
                  <c:v>48.91996472150101</c:v>
                </c:pt>
                <c:pt idx="18770">
                  <c:v>33.950643009622134</c:v>
                </c:pt>
                <c:pt idx="18771">
                  <c:v>14.416477163711535</c:v>
                </c:pt>
                <c:pt idx="18772">
                  <c:v>14.83425456776939</c:v>
                </c:pt>
                <c:pt idx="18773">
                  <c:v>49.704418403218099</c:v>
                </c:pt>
                <c:pt idx="18774">
                  <c:v>49.251436986173665</c:v>
                </c:pt>
                <c:pt idx="18775">
                  <c:v>33.052460654333274</c:v>
                </c:pt>
                <c:pt idx="18776">
                  <c:v>43.592134837846203</c:v>
                </c:pt>
                <c:pt idx="18777">
                  <c:v>25.716710839066792</c:v>
                </c:pt>
                <c:pt idx="18778">
                  <c:v>12.363012207770621</c:v>
                </c:pt>
                <c:pt idx="18779">
                  <c:v>38.04362151754593</c:v>
                </c:pt>
                <c:pt idx="18780">
                  <c:v>35.339930421592953</c:v>
                </c:pt>
                <c:pt idx="18781">
                  <c:v>30.726035250002834</c:v>
                </c:pt>
                <c:pt idx="18782">
                  <c:v>47.653703607033961</c:v>
                </c:pt>
                <c:pt idx="18783">
                  <c:v>52.349158770403747</c:v>
                </c:pt>
                <c:pt idx="18784">
                  <c:v>65.102425380789498</c:v>
                </c:pt>
                <c:pt idx="18785">
                  <c:v>24.218468659498374</c:v>
                </c:pt>
                <c:pt idx="18786">
                  <c:v>20.344406946130199</c:v>
                </c:pt>
                <c:pt idx="18787">
                  <c:v>53.370955250020707</c:v>
                </c:pt>
                <c:pt idx="18788">
                  <c:v>43.61526699113837</c:v>
                </c:pt>
                <c:pt idx="18789">
                  <c:v>47.43945859193748</c:v>
                </c:pt>
                <c:pt idx="18790">
                  <c:v>51.353346384552111</c:v>
                </c:pt>
                <c:pt idx="18791">
                  <c:v>32.138377004135521</c:v>
                </c:pt>
                <c:pt idx="18792">
                  <c:v>26.70754366663585</c:v>
                </c:pt>
                <c:pt idx="18793">
                  <c:v>17.537467726806639</c:v>
                </c:pt>
                <c:pt idx="18794">
                  <c:v>32.726642811789468</c:v>
                </c:pt>
                <c:pt idx="18795">
                  <c:v>35.26669514330068</c:v>
                </c:pt>
                <c:pt idx="18796">
                  <c:v>44.168299857237109</c:v>
                </c:pt>
                <c:pt idx="18797">
                  <c:v>37.783840969381075</c:v>
                </c:pt>
                <c:pt idx="18798">
                  <c:v>30.922230936075405</c:v>
                </c:pt>
                <c:pt idx="18799">
                  <c:v>18.093398261267655</c:v>
                </c:pt>
                <c:pt idx="18800">
                  <c:v>24.800535859967731</c:v>
                </c:pt>
                <c:pt idx="18801">
                  <c:v>24.178972455366583</c:v>
                </c:pt>
                <c:pt idx="18802">
                  <c:v>37.65989501772308</c:v>
                </c:pt>
                <c:pt idx="18803">
                  <c:v>23.581209887299693</c:v>
                </c:pt>
                <c:pt idx="18804">
                  <c:v>262.55130310942769</c:v>
                </c:pt>
                <c:pt idx="18805">
                  <c:v>37.415768628804535</c:v>
                </c:pt>
                <c:pt idx="18806">
                  <c:v>36.309294919150659</c:v>
                </c:pt>
                <c:pt idx="18807">
                  <c:v>8.2365149188118316</c:v>
                </c:pt>
                <c:pt idx="18808">
                  <c:v>228.32840845440913</c:v>
                </c:pt>
                <c:pt idx="18809">
                  <c:v>257.71757911880911</c:v>
                </c:pt>
                <c:pt idx="18810">
                  <c:v>246.48291602984108</c:v>
                </c:pt>
                <c:pt idx="18811">
                  <c:v>250.58702252876361</c:v>
                </c:pt>
                <c:pt idx="18812">
                  <c:v>50.394107176030509</c:v>
                </c:pt>
                <c:pt idx="18813">
                  <c:v>31.57194211006555</c:v>
                </c:pt>
                <c:pt idx="18814">
                  <c:v>49.335246366270127</c:v>
                </c:pt>
                <c:pt idx="18815">
                  <c:v>252.18661350149861</c:v>
                </c:pt>
                <c:pt idx="18816">
                  <c:v>255.70804864653726</c:v>
                </c:pt>
                <c:pt idx="18817">
                  <c:v>24.164391156573828</c:v>
                </c:pt>
                <c:pt idx="18818">
                  <c:v>43.727046652176014</c:v>
                </c:pt>
                <c:pt idx="18819">
                  <c:v>5.8780382846634858</c:v>
                </c:pt>
                <c:pt idx="18820">
                  <c:v>20.16316996326573</c:v>
                </c:pt>
                <c:pt idx="18821">
                  <c:v>22.873890341051293</c:v>
                </c:pt>
                <c:pt idx="18822">
                  <c:v>237.0556456866621</c:v>
                </c:pt>
                <c:pt idx="18823">
                  <c:v>259.17274405660635</c:v>
                </c:pt>
                <c:pt idx="18824">
                  <c:v>43.74301942209928</c:v>
                </c:pt>
                <c:pt idx="18825">
                  <c:v>18.274657450030944</c:v>
                </c:pt>
                <c:pt idx="18826">
                  <c:v>260.75719671040019</c:v>
                </c:pt>
                <c:pt idx="18827">
                  <c:v>22.798652897832767</c:v>
                </c:pt>
                <c:pt idx="18828">
                  <c:v>49.603844540177818</c:v>
                </c:pt>
                <c:pt idx="18829">
                  <c:v>26.337089734491851</c:v>
                </c:pt>
                <c:pt idx="18830">
                  <c:v>25.718408697009785</c:v>
                </c:pt>
                <c:pt idx="18831">
                  <c:v>33.388460850301243</c:v>
                </c:pt>
                <c:pt idx="18832">
                  <c:v>254.74651004119548</c:v>
                </c:pt>
                <c:pt idx="18833">
                  <c:v>267.82188973581469</c:v>
                </c:pt>
                <c:pt idx="18834">
                  <c:v>257.25056750094171</c:v>
                </c:pt>
                <c:pt idx="18835">
                  <c:v>31.062378162240741</c:v>
                </c:pt>
                <c:pt idx="18836">
                  <c:v>32.465430716613596</c:v>
                </c:pt>
                <c:pt idx="18837">
                  <c:v>56.871372563290208</c:v>
                </c:pt>
                <c:pt idx="18838">
                  <c:v>24.063406876435618</c:v>
                </c:pt>
                <c:pt idx="18839">
                  <c:v>145.24796324119868</c:v>
                </c:pt>
                <c:pt idx="18840">
                  <c:v>46.068635566623726</c:v>
                </c:pt>
                <c:pt idx="18841">
                  <c:v>236.06238606581201</c:v>
                </c:pt>
                <c:pt idx="18842">
                  <c:v>268.31256049119014</c:v>
                </c:pt>
                <c:pt idx="18843">
                  <c:v>19.705088722010668</c:v>
                </c:pt>
                <c:pt idx="18844">
                  <c:v>39.7572657462851</c:v>
                </c:pt>
                <c:pt idx="18845">
                  <c:v>251.30924821280058</c:v>
                </c:pt>
                <c:pt idx="18846">
                  <c:v>35.386757138641698</c:v>
                </c:pt>
                <c:pt idx="18847">
                  <c:v>30.211036296917268</c:v>
                </c:pt>
                <c:pt idx="18848">
                  <c:v>46.131911978846446</c:v>
                </c:pt>
                <c:pt idx="18849">
                  <c:v>33.790384059626504</c:v>
                </c:pt>
                <c:pt idx="18850">
                  <c:v>26.2792194567742</c:v>
                </c:pt>
                <c:pt idx="18851">
                  <c:v>13.770575953063064</c:v>
                </c:pt>
                <c:pt idx="18852">
                  <c:v>20.652861285091618</c:v>
                </c:pt>
                <c:pt idx="18853">
                  <c:v>32.648870452136855</c:v>
                </c:pt>
                <c:pt idx="18854">
                  <c:v>237.52277693284219</c:v>
                </c:pt>
                <c:pt idx="18855">
                  <c:v>35.405822271817961</c:v>
                </c:pt>
                <c:pt idx="18856">
                  <c:v>20.358723188703781</c:v>
                </c:pt>
                <c:pt idx="18857">
                  <c:v>36.338228357566287</c:v>
                </c:pt>
                <c:pt idx="18858">
                  <c:v>24.021585814915248</c:v>
                </c:pt>
                <c:pt idx="18859">
                  <c:v>16.338590563138624</c:v>
                </c:pt>
                <c:pt idx="18860">
                  <c:v>21.739917820995423</c:v>
                </c:pt>
                <c:pt idx="18861">
                  <c:v>39.830586314431557</c:v>
                </c:pt>
                <c:pt idx="18862">
                  <c:v>24.427812799495861</c:v>
                </c:pt>
                <c:pt idx="18863">
                  <c:v>263.67656287273468</c:v>
                </c:pt>
                <c:pt idx="18864">
                  <c:v>262.19052787882515</c:v>
                </c:pt>
                <c:pt idx="18865">
                  <c:v>24.424476622405994</c:v>
                </c:pt>
                <c:pt idx="18866">
                  <c:v>39.643917569194528</c:v>
                </c:pt>
                <c:pt idx="18867">
                  <c:v>264.25310253523861</c:v>
                </c:pt>
                <c:pt idx="18868">
                  <c:v>249.35104130203413</c:v>
                </c:pt>
                <c:pt idx="18869">
                  <c:v>36.190029907402277</c:v>
                </c:pt>
                <c:pt idx="18870">
                  <c:v>46.480063740262317</c:v>
                </c:pt>
                <c:pt idx="18871">
                  <c:v>248.08467932535297</c:v>
                </c:pt>
                <c:pt idx="18872">
                  <c:v>158.34560727706375</c:v>
                </c:pt>
                <c:pt idx="18873">
                  <c:v>28.32205005314492</c:v>
                </c:pt>
                <c:pt idx="18874">
                  <c:v>15.570888596203192</c:v>
                </c:pt>
                <c:pt idx="18875">
                  <c:v>27.986803493445073</c:v>
                </c:pt>
                <c:pt idx="18876">
                  <c:v>21.954325907552118</c:v>
                </c:pt>
                <c:pt idx="18877">
                  <c:v>27.360397825331852</c:v>
                </c:pt>
                <c:pt idx="18878">
                  <c:v>50.866395562650737</c:v>
                </c:pt>
                <c:pt idx="18879">
                  <c:v>22.652502855523668</c:v>
                </c:pt>
                <c:pt idx="18880">
                  <c:v>22.159635140097581</c:v>
                </c:pt>
                <c:pt idx="18881">
                  <c:v>32.323643638631111</c:v>
                </c:pt>
                <c:pt idx="18882">
                  <c:v>40.131129221878126</c:v>
                </c:pt>
                <c:pt idx="18883">
                  <c:v>44.761404872764594</c:v>
                </c:pt>
                <c:pt idx="18884">
                  <c:v>15.489878248937266</c:v>
                </c:pt>
                <c:pt idx="18885">
                  <c:v>274.19113836770674</c:v>
                </c:pt>
                <c:pt idx="18886">
                  <c:v>29.844041062207797</c:v>
                </c:pt>
                <c:pt idx="18887">
                  <c:v>260.44762851000024</c:v>
                </c:pt>
                <c:pt idx="18888">
                  <c:v>251.93827987428926</c:v>
                </c:pt>
                <c:pt idx="18889">
                  <c:v>251.86408667630511</c:v>
                </c:pt>
                <c:pt idx="18890">
                  <c:v>275.86258612169291</c:v>
                </c:pt>
                <c:pt idx="18891">
                  <c:v>17.051938458219968</c:v>
                </c:pt>
                <c:pt idx="18892">
                  <c:v>39.221245806199683</c:v>
                </c:pt>
                <c:pt idx="18893">
                  <c:v>9.1547210974783102</c:v>
                </c:pt>
                <c:pt idx="18894">
                  <c:v>32.690866671381372</c:v>
                </c:pt>
                <c:pt idx="18895">
                  <c:v>14.947763221577315</c:v>
                </c:pt>
                <c:pt idx="18896">
                  <c:v>29.768833164575561</c:v>
                </c:pt>
                <c:pt idx="18897">
                  <c:v>17.215721186507679</c:v>
                </c:pt>
                <c:pt idx="18898">
                  <c:v>278.99039031448655</c:v>
                </c:pt>
                <c:pt idx="18899">
                  <c:v>33.98012936268735</c:v>
                </c:pt>
                <c:pt idx="18900">
                  <c:v>37.725209342474074</c:v>
                </c:pt>
                <c:pt idx="18901">
                  <c:v>26.59885724959517</c:v>
                </c:pt>
                <c:pt idx="18902">
                  <c:v>41.457472523424315</c:v>
                </c:pt>
                <c:pt idx="18903">
                  <c:v>45.509353334059071</c:v>
                </c:pt>
                <c:pt idx="18904">
                  <c:v>263.15945749994916</c:v>
                </c:pt>
                <c:pt idx="18905">
                  <c:v>22.505218357013337</c:v>
                </c:pt>
                <c:pt idx="18906">
                  <c:v>28.07337861744513</c:v>
                </c:pt>
                <c:pt idx="18907">
                  <c:v>32.119586772124528</c:v>
                </c:pt>
                <c:pt idx="18908">
                  <c:v>-3.7935823644055731</c:v>
                </c:pt>
                <c:pt idx="18909">
                  <c:v>16.269096022608288</c:v>
                </c:pt>
                <c:pt idx="18910">
                  <c:v>31.625544375824962</c:v>
                </c:pt>
                <c:pt idx="18911">
                  <c:v>261.43889509333417</c:v>
                </c:pt>
                <c:pt idx="18912">
                  <c:v>246.62254383390811</c:v>
                </c:pt>
                <c:pt idx="18913">
                  <c:v>269.83495664419598</c:v>
                </c:pt>
                <c:pt idx="18914">
                  <c:v>239.23252818460907</c:v>
                </c:pt>
                <c:pt idx="18915">
                  <c:v>10.657329488197034</c:v>
                </c:pt>
                <c:pt idx="18916">
                  <c:v>12.126384064862991</c:v>
                </c:pt>
                <c:pt idx="18917">
                  <c:v>22.722303284816395</c:v>
                </c:pt>
                <c:pt idx="18918">
                  <c:v>36.004785196835428</c:v>
                </c:pt>
                <c:pt idx="18919">
                  <c:v>21.729148540027779</c:v>
                </c:pt>
                <c:pt idx="18920">
                  <c:v>36.831390701347473</c:v>
                </c:pt>
                <c:pt idx="18921">
                  <c:v>29.547309879136272</c:v>
                </c:pt>
                <c:pt idx="18922">
                  <c:v>56.839330311812581</c:v>
                </c:pt>
                <c:pt idx="18923">
                  <c:v>24.186490456659016</c:v>
                </c:pt>
                <c:pt idx="18924">
                  <c:v>246.15290582822834</c:v>
                </c:pt>
                <c:pt idx="18925">
                  <c:v>151.6599873068194</c:v>
                </c:pt>
                <c:pt idx="18926">
                  <c:v>21.680552796504447</c:v>
                </c:pt>
                <c:pt idx="18927">
                  <c:v>252.51340204962767</c:v>
                </c:pt>
                <c:pt idx="18928">
                  <c:v>145.11282169076443</c:v>
                </c:pt>
                <c:pt idx="18929">
                  <c:v>17.948948665056481</c:v>
                </c:pt>
                <c:pt idx="18930">
                  <c:v>24.795216970722933</c:v>
                </c:pt>
                <c:pt idx="18931">
                  <c:v>159.72326054859167</c:v>
                </c:pt>
                <c:pt idx="18932">
                  <c:v>22.147411089231689</c:v>
                </c:pt>
                <c:pt idx="18933">
                  <c:v>40.808492915115067</c:v>
                </c:pt>
                <c:pt idx="18934">
                  <c:v>32.808265664358082</c:v>
                </c:pt>
                <c:pt idx="18935">
                  <c:v>243.76683217829665</c:v>
                </c:pt>
                <c:pt idx="18936">
                  <c:v>22.124102065468808</c:v>
                </c:pt>
                <c:pt idx="18937">
                  <c:v>256.84277951819945</c:v>
                </c:pt>
                <c:pt idx="18938">
                  <c:v>15.705020894303521</c:v>
                </c:pt>
                <c:pt idx="18939">
                  <c:v>40.794403448905342</c:v>
                </c:pt>
                <c:pt idx="18940">
                  <c:v>53.268923680416194</c:v>
                </c:pt>
                <c:pt idx="18941">
                  <c:v>27.276523741885757</c:v>
                </c:pt>
                <c:pt idx="18942">
                  <c:v>9.7230762137563094</c:v>
                </c:pt>
                <c:pt idx="18943">
                  <c:v>25.184337785784713</c:v>
                </c:pt>
                <c:pt idx="18944">
                  <c:v>36.605925759830143</c:v>
                </c:pt>
                <c:pt idx="18945">
                  <c:v>48.320090681988141</c:v>
                </c:pt>
                <c:pt idx="18946">
                  <c:v>33.151926908167248</c:v>
                </c:pt>
                <c:pt idx="18947">
                  <c:v>23.779900835379753</c:v>
                </c:pt>
                <c:pt idx="18948">
                  <c:v>34.78667013265369</c:v>
                </c:pt>
                <c:pt idx="18949">
                  <c:v>277.75769087001862</c:v>
                </c:pt>
                <c:pt idx="18950">
                  <c:v>270.6489713697639</c:v>
                </c:pt>
                <c:pt idx="18951">
                  <c:v>29.473040213666419</c:v>
                </c:pt>
                <c:pt idx="18952">
                  <c:v>27.983040340442916</c:v>
                </c:pt>
                <c:pt idx="18953">
                  <c:v>27.646111171527966</c:v>
                </c:pt>
                <c:pt idx="18954">
                  <c:v>32.750123079620721</c:v>
                </c:pt>
                <c:pt idx="18955">
                  <c:v>41.758635519321643</c:v>
                </c:pt>
                <c:pt idx="18956">
                  <c:v>37.667986875217721</c:v>
                </c:pt>
                <c:pt idx="18957">
                  <c:v>26.378829665315028</c:v>
                </c:pt>
                <c:pt idx="18958">
                  <c:v>25.30393399451922</c:v>
                </c:pt>
                <c:pt idx="18959">
                  <c:v>29.336784694464544</c:v>
                </c:pt>
                <c:pt idx="18960">
                  <c:v>30.686661043311396</c:v>
                </c:pt>
                <c:pt idx="18961">
                  <c:v>19.388458817857654</c:v>
                </c:pt>
                <c:pt idx="18962">
                  <c:v>29.370401087676232</c:v>
                </c:pt>
                <c:pt idx="18963">
                  <c:v>33.005745066306076</c:v>
                </c:pt>
                <c:pt idx="18964">
                  <c:v>45.766472348205184</c:v>
                </c:pt>
                <c:pt idx="18965">
                  <c:v>52.822551502821518</c:v>
                </c:pt>
                <c:pt idx="18966">
                  <c:v>34.39685394454294</c:v>
                </c:pt>
                <c:pt idx="18967">
                  <c:v>29.180373711290315</c:v>
                </c:pt>
                <c:pt idx="18968">
                  <c:v>50.321854669616783</c:v>
                </c:pt>
                <c:pt idx="18969">
                  <c:v>3.7303761747704627</c:v>
                </c:pt>
                <c:pt idx="18970">
                  <c:v>28.530028953907085</c:v>
                </c:pt>
                <c:pt idx="18971">
                  <c:v>12.813014553393391</c:v>
                </c:pt>
                <c:pt idx="18972">
                  <c:v>40.792707909011661</c:v>
                </c:pt>
                <c:pt idx="18973">
                  <c:v>41.270715284485412</c:v>
                </c:pt>
                <c:pt idx="18974">
                  <c:v>21.347726812719952</c:v>
                </c:pt>
                <c:pt idx="18975">
                  <c:v>255.13169741679297</c:v>
                </c:pt>
                <c:pt idx="18976">
                  <c:v>17.432619965875446</c:v>
                </c:pt>
                <c:pt idx="18977">
                  <c:v>21.826669337242215</c:v>
                </c:pt>
                <c:pt idx="18978">
                  <c:v>18.608613487521133</c:v>
                </c:pt>
                <c:pt idx="18979">
                  <c:v>34.882774771808123</c:v>
                </c:pt>
                <c:pt idx="18980">
                  <c:v>272.84402606522769</c:v>
                </c:pt>
                <c:pt idx="18981">
                  <c:v>252.29385983374715</c:v>
                </c:pt>
                <c:pt idx="18982">
                  <c:v>262.38640734727164</c:v>
                </c:pt>
                <c:pt idx="18983">
                  <c:v>228.54063663284367</c:v>
                </c:pt>
                <c:pt idx="18984">
                  <c:v>258.49237502566075</c:v>
                </c:pt>
                <c:pt idx="18985">
                  <c:v>251.05058525080844</c:v>
                </c:pt>
                <c:pt idx="18986">
                  <c:v>24.267429427279474</c:v>
                </c:pt>
                <c:pt idx="18987">
                  <c:v>257.76246087062316</c:v>
                </c:pt>
                <c:pt idx="18988">
                  <c:v>272.18412566280841</c:v>
                </c:pt>
                <c:pt idx="18989">
                  <c:v>30.637249368169464</c:v>
                </c:pt>
                <c:pt idx="18990">
                  <c:v>19.800220106401195</c:v>
                </c:pt>
                <c:pt idx="18991">
                  <c:v>45.244714540381878</c:v>
                </c:pt>
                <c:pt idx="18992">
                  <c:v>58.327143864382833</c:v>
                </c:pt>
                <c:pt idx="18993">
                  <c:v>17.486072362201938</c:v>
                </c:pt>
                <c:pt idx="18994">
                  <c:v>35.820963556407087</c:v>
                </c:pt>
                <c:pt idx="18995">
                  <c:v>40.797664153365531</c:v>
                </c:pt>
                <c:pt idx="18996">
                  <c:v>33.204311448093229</c:v>
                </c:pt>
                <c:pt idx="18997">
                  <c:v>21.999226139004019</c:v>
                </c:pt>
                <c:pt idx="18998">
                  <c:v>35.432588306655816</c:v>
                </c:pt>
                <c:pt idx="18999">
                  <c:v>43.999325936746544</c:v>
                </c:pt>
                <c:pt idx="19000">
                  <c:v>18.959861936493915</c:v>
                </c:pt>
                <c:pt idx="19001">
                  <c:v>29.157589129117397</c:v>
                </c:pt>
                <c:pt idx="19002">
                  <c:v>21.113800583507341</c:v>
                </c:pt>
                <c:pt idx="19003">
                  <c:v>28.617102169893951</c:v>
                </c:pt>
                <c:pt idx="19004">
                  <c:v>38.647640324110604</c:v>
                </c:pt>
                <c:pt idx="19005">
                  <c:v>41.893953221970335</c:v>
                </c:pt>
                <c:pt idx="19006">
                  <c:v>44.000043331800107</c:v>
                </c:pt>
                <c:pt idx="19007">
                  <c:v>16.853967671491667</c:v>
                </c:pt>
                <c:pt idx="19008">
                  <c:v>46.951483601322217</c:v>
                </c:pt>
                <c:pt idx="19009">
                  <c:v>249.33342177638164</c:v>
                </c:pt>
                <c:pt idx="19010">
                  <c:v>24.682830973667251</c:v>
                </c:pt>
                <c:pt idx="19011">
                  <c:v>21.18297469921292</c:v>
                </c:pt>
                <c:pt idx="19012">
                  <c:v>13.987853001087581</c:v>
                </c:pt>
                <c:pt idx="19013">
                  <c:v>22.886712545226381</c:v>
                </c:pt>
                <c:pt idx="19014">
                  <c:v>39.198644096919573</c:v>
                </c:pt>
                <c:pt idx="19015">
                  <c:v>263.82176536107426</c:v>
                </c:pt>
                <c:pt idx="19016">
                  <c:v>259.09414111839936</c:v>
                </c:pt>
                <c:pt idx="19017">
                  <c:v>263.65345987674641</c:v>
                </c:pt>
                <c:pt idx="19018">
                  <c:v>267.946525153219</c:v>
                </c:pt>
                <c:pt idx="19019">
                  <c:v>29.222529225239931</c:v>
                </c:pt>
                <c:pt idx="19020">
                  <c:v>30.263879688043229</c:v>
                </c:pt>
                <c:pt idx="19021">
                  <c:v>16.019947996942676</c:v>
                </c:pt>
                <c:pt idx="19022">
                  <c:v>-4.4253193719635924</c:v>
                </c:pt>
                <c:pt idx="19023">
                  <c:v>28.287350830238161</c:v>
                </c:pt>
                <c:pt idx="19024">
                  <c:v>31.951523525624857</c:v>
                </c:pt>
                <c:pt idx="19025">
                  <c:v>263.35874195725074</c:v>
                </c:pt>
                <c:pt idx="19026">
                  <c:v>40.163756728281179</c:v>
                </c:pt>
                <c:pt idx="19027">
                  <c:v>16.15934953585397</c:v>
                </c:pt>
                <c:pt idx="19028">
                  <c:v>24.596241039049438</c:v>
                </c:pt>
                <c:pt idx="19029">
                  <c:v>25.461641129312721</c:v>
                </c:pt>
                <c:pt idx="19030">
                  <c:v>48.797879173846809</c:v>
                </c:pt>
                <c:pt idx="19031">
                  <c:v>46.224207488921436</c:v>
                </c:pt>
                <c:pt idx="19032">
                  <c:v>253.51922495935668</c:v>
                </c:pt>
                <c:pt idx="19033">
                  <c:v>17.617012946167897</c:v>
                </c:pt>
                <c:pt idx="19034">
                  <c:v>24.314936042448394</c:v>
                </c:pt>
                <c:pt idx="19035">
                  <c:v>44.690375029777272</c:v>
                </c:pt>
                <c:pt idx="19036">
                  <c:v>259.81376289105879</c:v>
                </c:pt>
                <c:pt idx="19037">
                  <c:v>260.26852354929065</c:v>
                </c:pt>
                <c:pt idx="19038">
                  <c:v>29.058882833016543</c:v>
                </c:pt>
                <c:pt idx="19039">
                  <c:v>20.05946347860759</c:v>
                </c:pt>
                <c:pt idx="19040">
                  <c:v>261.3552857685761</c:v>
                </c:pt>
                <c:pt idx="19041">
                  <c:v>265.20812910115302</c:v>
                </c:pt>
                <c:pt idx="19042">
                  <c:v>24.531946383486545</c:v>
                </c:pt>
                <c:pt idx="19043">
                  <c:v>29.081209491607858</c:v>
                </c:pt>
                <c:pt idx="19044">
                  <c:v>37.239532995319252</c:v>
                </c:pt>
                <c:pt idx="19045">
                  <c:v>27.826594709782754</c:v>
                </c:pt>
                <c:pt idx="19046">
                  <c:v>33.291353187162919</c:v>
                </c:pt>
                <c:pt idx="19047">
                  <c:v>27.676922457314518</c:v>
                </c:pt>
                <c:pt idx="19048">
                  <c:v>54.443597883679558</c:v>
                </c:pt>
                <c:pt idx="19049">
                  <c:v>255.60816461277645</c:v>
                </c:pt>
                <c:pt idx="19050">
                  <c:v>246.50090025527103</c:v>
                </c:pt>
                <c:pt idx="19051">
                  <c:v>231.50823188826797</c:v>
                </c:pt>
                <c:pt idx="19052">
                  <c:v>17.268370146622921</c:v>
                </c:pt>
                <c:pt idx="19053">
                  <c:v>36.847269932894704</c:v>
                </c:pt>
                <c:pt idx="19054">
                  <c:v>32.436209284223885</c:v>
                </c:pt>
                <c:pt idx="19055">
                  <c:v>262.92769368947756</c:v>
                </c:pt>
                <c:pt idx="19056">
                  <c:v>266.78780145642895</c:v>
                </c:pt>
                <c:pt idx="19057">
                  <c:v>258.39435502805804</c:v>
                </c:pt>
                <c:pt idx="19058">
                  <c:v>31.803809515543012</c:v>
                </c:pt>
                <c:pt idx="19059">
                  <c:v>38.741844848909849</c:v>
                </c:pt>
                <c:pt idx="19060">
                  <c:v>22.113028296961765</c:v>
                </c:pt>
                <c:pt idx="19061">
                  <c:v>50.705124550997454</c:v>
                </c:pt>
                <c:pt idx="19062">
                  <c:v>24.399217025933808</c:v>
                </c:pt>
                <c:pt idx="19063">
                  <c:v>31.728248037727788</c:v>
                </c:pt>
                <c:pt idx="19064">
                  <c:v>252.83006685521161</c:v>
                </c:pt>
                <c:pt idx="19065">
                  <c:v>22.523986181109819</c:v>
                </c:pt>
                <c:pt idx="19066">
                  <c:v>22.27317181496807</c:v>
                </c:pt>
                <c:pt idx="19067">
                  <c:v>254.27765198477479</c:v>
                </c:pt>
                <c:pt idx="19068">
                  <c:v>257.12725302205968</c:v>
                </c:pt>
                <c:pt idx="19069">
                  <c:v>270.31573229660665</c:v>
                </c:pt>
                <c:pt idx="19070">
                  <c:v>262.34067748774214</c:v>
                </c:pt>
                <c:pt idx="19071">
                  <c:v>8.3628823885509895</c:v>
                </c:pt>
                <c:pt idx="19072">
                  <c:v>33.22793385485847</c:v>
                </c:pt>
                <c:pt idx="19073">
                  <c:v>18.412506732782621</c:v>
                </c:pt>
                <c:pt idx="19074">
                  <c:v>43.080932124536389</c:v>
                </c:pt>
                <c:pt idx="19075">
                  <c:v>12.343245739286282</c:v>
                </c:pt>
                <c:pt idx="19076">
                  <c:v>34.212485756116955</c:v>
                </c:pt>
                <c:pt idx="19077">
                  <c:v>25.803772947760493</c:v>
                </c:pt>
                <c:pt idx="19078">
                  <c:v>31.801914693204786</c:v>
                </c:pt>
                <c:pt idx="19079">
                  <c:v>32.501368743191819</c:v>
                </c:pt>
                <c:pt idx="19080">
                  <c:v>21.149976240791833</c:v>
                </c:pt>
                <c:pt idx="19081">
                  <c:v>28.33379358709238</c:v>
                </c:pt>
                <c:pt idx="19082">
                  <c:v>32.663425237783692</c:v>
                </c:pt>
                <c:pt idx="19083">
                  <c:v>37.114357183209201</c:v>
                </c:pt>
                <c:pt idx="19084">
                  <c:v>35.620886461754957</c:v>
                </c:pt>
                <c:pt idx="19085">
                  <c:v>16.755726904774754</c:v>
                </c:pt>
                <c:pt idx="19086">
                  <c:v>33.341653055496913</c:v>
                </c:pt>
                <c:pt idx="19087">
                  <c:v>230.4831622040563</c:v>
                </c:pt>
                <c:pt idx="19088">
                  <c:v>267.96140288987419</c:v>
                </c:pt>
                <c:pt idx="19089">
                  <c:v>268.44077911563937</c:v>
                </c:pt>
                <c:pt idx="19090">
                  <c:v>251.56486015280208</c:v>
                </c:pt>
                <c:pt idx="19091">
                  <c:v>26.859015959866397</c:v>
                </c:pt>
                <c:pt idx="19092">
                  <c:v>244.86204502178563</c:v>
                </c:pt>
                <c:pt idx="19093">
                  <c:v>35.925542873289807</c:v>
                </c:pt>
                <c:pt idx="19094">
                  <c:v>6.9595762345181846</c:v>
                </c:pt>
                <c:pt idx="19095">
                  <c:v>24.133741207671221</c:v>
                </c:pt>
                <c:pt idx="19096">
                  <c:v>29.703087814801652</c:v>
                </c:pt>
                <c:pt idx="19097">
                  <c:v>38.320639521461906</c:v>
                </c:pt>
                <c:pt idx="19098">
                  <c:v>37.139818200732201</c:v>
                </c:pt>
                <c:pt idx="19099">
                  <c:v>244.42373775355838</c:v>
                </c:pt>
                <c:pt idx="19100">
                  <c:v>239.09591839123496</c:v>
                </c:pt>
                <c:pt idx="19101">
                  <c:v>244.54803800942409</c:v>
                </c:pt>
                <c:pt idx="19102">
                  <c:v>31.562876216843524</c:v>
                </c:pt>
                <c:pt idx="19103">
                  <c:v>53.369523985867893</c:v>
                </c:pt>
                <c:pt idx="19104">
                  <c:v>51.144907431788667</c:v>
                </c:pt>
                <c:pt idx="19105">
                  <c:v>267.59336235317949</c:v>
                </c:pt>
                <c:pt idx="19106">
                  <c:v>35.004387161992845</c:v>
                </c:pt>
                <c:pt idx="19107">
                  <c:v>21.238224219883428</c:v>
                </c:pt>
                <c:pt idx="19108">
                  <c:v>142.85161547859769</c:v>
                </c:pt>
                <c:pt idx="19109">
                  <c:v>264.96521903721572</c:v>
                </c:pt>
                <c:pt idx="19110">
                  <c:v>6.1553438362620057</c:v>
                </c:pt>
                <c:pt idx="19111">
                  <c:v>15.848500454075639</c:v>
                </c:pt>
                <c:pt idx="19112">
                  <c:v>26.195784700057644</c:v>
                </c:pt>
                <c:pt idx="19113">
                  <c:v>23.295937271586936</c:v>
                </c:pt>
                <c:pt idx="19114">
                  <c:v>235.74925425160069</c:v>
                </c:pt>
                <c:pt idx="19115">
                  <c:v>32.854500632620564</c:v>
                </c:pt>
                <c:pt idx="19116">
                  <c:v>8.4661568277394537</c:v>
                </c:pt>
                <c:pt idx="19117">
                  <c:v>20.818411046360211</c:v>
                </c:pt>
                <c:pt idx="19118">
                  <c:v>264.43781882705474</c:v>
                </c:pt>
                <c:pt idx="19119">
                  <c:v>30.742307516413724</c:v>
                </c:pt>
                <c:pt idx="19120">
                  <c:v>24.000005942886659</c:v>
                </c:pt>
                <c:pt idx="19121">
                  <c:v>248.58376857154755</c:v>
                </c:pt>
                <c:pt idx="19122">
                  <c:v>254.06010867543159</c:v>
                </c:pt>
                <c:pt idx="19123">
                  <c:v>143.27784464644964</c:v>
                </c:pt>
                <c:pt idx="19124">
                  <c:v>31.125448068540528</c:v>
                </c:pt>
                <c:pt idx="19125">
                  <c:v>273.42236864593173</c:v>
                </c:pt>
                <c:pt idx="19126">
                  <c:v>27.22658495642477</c:v>
                </c:pt>
                <c:pt idx="19127">
                  <c:v>25.214180845264469</c:v>
                </c:pt>
                <c:pt idx="19128">
                  <c:v>17.097119676804954</c:v>
                </c:pt>
                <c:pt idx="19129">
                  <c:v>9.4179667520175734</c:v>
                </c:pt>
                <c:pt idx="19130">
                  <c:v>21.539542142480215</c:v>
                </c:pt>
                <c:pt idx="19131">
                  <c:v>19.828297615301921</c:v>
                </c:pt>
                <c:pt idx="19132">
                  <c:v>39.979880504816279</c:v>
                </c:pt>
                <c:pt idx="19133">
                  <c:v>59.661323732627594</c:v>
                </c:pt>
                <c:pt idx="19134">
                  <c:v>38.418155689444838</c:v>
                </c:pt>
                <c:pt idx="19135">
                  <c:v>45.554326132143217</c:v>
                </c:pt>
                <c:pt idx="19136">
                  <c:v>47.311329225139154</c:v>
                </c:pt>
                <c:pt idx="19137">
                  <c:v>10.516168300869419</c:v>
                </c:pt>
                <c:pt idx="19138">
                  <c:v>250.5434673305607</c:v>
                </c:pt>
                <c:pt idx="19139">
                  <c:v>271.22263723624906</c:v>
                </c:pt>
                <c:pt idx="19140">
                  <c:v>13.144235276573236</c:v>
                </c:pt>
                <c:pt idx="19141">
                  <c:v>26.866693157978975</c:v>
                </c:pt>
                <c:pt idx="19142">
                  <c:v>253.07399470704476</c:v>
                </c:pt>
                <c:pt idx="19143">
                  <c:v>26.773256789307244</c:v>
                </c:pt>
                <c:pt idx="19144">
                  <c:v>18.653325235025349</c:v>
                </c:pt>
                <c:pt idx="19145">
                  <c:v>17.511454839560599</c:v>
                </c:pt>
                <c:pt idx="19146">
                  <c:v>28.413950983606792</c:v>
                </c:pt>
                <c:pt idx="19147">
                  <c:v>12.595844671363212</c:v>
                </c:pt>
                <c:pt idx="19148">
                  <c:v>261.16510166063375</c:v>
                </c:pt>
                <c:pt idx="19149">
                  <c:v>254.86702170643923</c:v>
                </c:pt>
                <c:pt idx="19150">
                  <c:v>27.423189319790005</c:v>
                </c:pt>
                <c:pt idx="19151">
                  <c:v>30.624732801442143</c:v>
                </c:pt>
                <c:pt idx="19152">
                  <c:v>38.317865119911076</c:v>
                </c:pt>
                <c:pt idx="19153">
                  <c:v>51.771561333983726</c:v>
                </c:pt>
                <c:pt idx="19154">
                  <c:v>47.887703966492744</c:v>
                </c:pt>
                <c:pt idx="19155">
                  <c:v>37.652774142591483</c:v>
                </c:pt>
                <c:pt idx="19156">
                  <c:v>7.8104489439268505</c:v>
                </c:pt>
                <c:pt idx="19157">
                  <c:v>33.827967157947754</c:v>
                </c:pt>
                <c:pt idx="19158">
                  <c:v>20.275992292713024</c:v>
                </c:pt>
                <c:pt idx="19159">
                  <c:v>15.361945018741242</c:v>
                </c:pt>
                <c:pt idx="19160">
                  <c:v>38.600515717514007</c:v>
                </c:pt>
                <c:pt idx="19161">
                  <c:v>255.51991983182347</c:v>
                </c:pt>
                <c:pt idx="19162">
                  <c:v>25.800423602268559</c:v>
                </c:pt>
                <c:pt idx="19163">
                  <c:v>238.15694047468668</c:v>
                </c:pt>
                <c:pt idx="19164">
                  <c:v>25.972064806313348</c:v>
                </c:pt>
                <c:pt idx="19165">
                  <c:v>31.610275977435307</c:v>
                </c:pt>
                <c:pt idx="19166">
                  <c:v>37.405066102251268</c:v>
                </c:pt>
                <c:pt idx="19167">
                  <c:v>251.98793310204053</c:v>
                </c:pt>
                <c:pt idx="19168">
                  <c:v>20.033831944748275</c:v>
                </c:pt>
                <c:pt idx="19169">
                  <c:v>28.528800886731492</c:v>
                </c:pt>
                <c:pt idx="19170">
                  <c:v>35.382804216335643</c:v>
                </c:pt>
                <c:pt idx="19171">
                  <c:v>33.024094015431615</c:v>
                </c:pt>
                <c:pt idx="19172">
                  <c:v>255.53749096576809</c:v>
                </c:pt>
                <c:pt idx="19173">
                  <c:v>28.398856453131025</c:v>
                </c:pt>
                <c:pt idx="19174">
                  <c:v>43.416336941416652</c:v>
                </c:pt>
                <c:pt idx="19175">
                  <c:v>25.088450070673755</c:v>
                </c:pt>
                <c:pt idx="19176">
                  <c:v>4.8251878990094639</c:v>
                </c:pt>
                <c:pt idx="19177">
                  <c:v>50.412447307799013</c:v>
                </c:pt>
                <c:pt idx="19178">
                  <c:v>60.16711379886442</c:v>
                </c:pt>
                <c:pt idx="19179">
                  <c:v>22.662589135481024</c:v>
                </c:pt>
                <c:pt idx="19180">
                  <c:v>259.61574345535269</c:v>
                </c:pt>
                <c:pt idx="19181">
                  <c:v>26.492698921719136</c:v>
                </c:pt>
                <c:pt idx="19182">
                  <c:v>53.499299167774637</c:v>
                </c:pt>
                <c:pt idx="19183">
                  <c:v>37.838993171054682</c:v>
                </c:pt>
                <c:pt idx="19184">
                  <c:v>38.637089345110716</c:v>
                </c:pt>
                <c:pt idx="19185">
                  <c:v>24.546045968256781</c:v>
                </c:pt>
                <c:pt idx="19186">
                  <c:v>254.95331987425843</c:v>
                </c:pt>
                <c:pt idx="19187">
                  <c:v>35.812944144781937</c:v>
                </c:pt>
                <c:pt idx="19188">
                  <c:v>33.661598793320692</c:v>
                </c:pt>
                <c:pt idx="19189">
                  <c:v>37.32602068668897</c:v>
                </c:pt>
                <c:pt idx="19190">
                  <c:v>8.9281994190826381</c:v>
                </c:pt>
                <c:pt idx="19191">
                  <c:v>44.403290140419266</c:v>
                </c:pt>
                <c:pt idx="19192">
                  <c:v>51.400327248358209</c:v>
                </c:pt>
                <c:pt idx="19193">
                  <c:v>243.84911019387255</c:v>
                </c:pt>
                <c:pt idx="19194">
                  <c:v>256.27064753832582</c:v>
                </c:pt>
                <c:pt idx="19195">
                  <c:v>241.92437551241474</c:v>
                </c:pt>
                <c:pt idx="19196">
                  <c:v>264.92522053416076</c:v>
                </c:pt>
                <c:pt idx="19197">
                  <c:v>230.33525296961733</c:v>
                </c:pt>
                <c:pt idx="19198">
                  <c:v>245.60259028095615</c:v>
                </c:pt>
                <c:pt idx="19199">
                  <c:v>47.868864669498016</c:v>
                </c:pt>
                <c:pt idx="19200">
                  <c:v>33.486807255356304</c:v>
                </c:pt>
                <c:pt idx="19201">
                  <c:v>29.670304996963914</c:v>
                </c:pt>
                <c:pt idx="19202">
                  <c:v>23.203361489086657</c:v>
                </c:pt>
                <c:pt idx="19203">
                  <c:v>39.788009068644627</c:v>
                </c:pt>
                <c:pt idx="19204">
                  <c:v>38.897242000741933</c:v>
                </c:pt>
                <c:pt idx="19205">
                  <c:v>47.037727585889385</c:v>
                </c:pt>
                <c:pt idx="19206">
                  <c:v>35.689552727871643</c:v>
                </c:pt>
                <c:pt idx="19207">
                  <c:v>25.799018190125814</c:v>
                </c:pt>
                <c:pt idx="19208">
                  <c:v>28.159645067084025</c:v>
                </c:pt>
                <c:pt idx="19209">
                  <c:v>15.539487293287836</c:v>
                </c:pt>
                <c:pt idx="19210">
                  <c:v>260.85679395299815</c:v>
                </c:pt>
                <c:pt idx="19211">
                  <c:v>273.76038688046611</c:v>
                </c:pt>
                <c:pt idx="19212">
                  <c:v>245.11013438297991</c:v>
                </c:pt>
                <c:pt idx="19213">
                  <c:v>249.68989755140379</c:v>
                </c:pt>
                <c:pt idx="19214">
                  <c:v>266.13947207472393</c:v>
                </c:pt>
                <c:pt idx="19215">
                  <c:v>262.76495457866082</c:v>
                </c:pt>
                <c:pt idx="19216">
                  <c:v>275.1334456681144</c:v>
                </c:pt>
                <c:pt idx="19217">
                  <c:v>239.50342358572766</c:v>
                </c:pt>
                <c:pt idx="19218">
                  <c:v>253.40194767370693</c:v>
                </c:pt>
                <c:pt idx="19219">
                  <c:v>48.167387579751292</c:v>
                </c:pt>
                <c:pt idx="19220">
                  <c:v>23.57484783843644</c:v>
                </c:pt>
                <c:pt idx="19221">
                  <c:v>50.279058559113864</c:v>
                </c:pt>
                <c:pt idx="19222">
                  <c:v>161.81752329083793</c:v>
                </c:pt>
                <c:pt idx="19223">
                  <c:v>36.264935659914137</c:v>
                </c:pt>
                <c:pt idx="19224">
                  <c:v>46.628183583216114</c:v>
                </c:pt>
                <c:pt idx="19225">
                  <c:v>242.52775506880016</c:v>
                </c:pt>
                <c:pt idx="19226">
                  <c:v>240.08895155270264</c:v>
                </c:pt>
                <c:pt idx="19227">
                  <c:v>38.310261696423098</c:v>
                </c:pt>
                <c:pt idx="19228">
                  <c:v>20.356246049363644</c:v>
                </c:pt>
                <c:pt idx="19229">
                  <c:v>36.871383514198044</c:v>
                </c:pt>
                <c:pt idx="19230">
                  <c:v>45.026547267305226</c:v>
                </c:pt>
                <c:pt idx="19231">
                  <c:v>251.29275313630438</c:v>
                </c:pt>
                <c:pt idx="19232">
                  <c:v>24.873008012036159</c:v>
                </c:pt>
                <c:pt idx="19233">
                  <c:v>47.786609407517922</c:v>
                </c:pt>
                <c:pt idx="19234">
                  <c:v>7.2828159007762387</c:v>
                </c:pt>
                <c:pt idx="19235">
                  <c:v>41.42154718741763</c:v>
                </c:pt>
                <c:pt idx="19236">
                  <c:v>29.76708817352592</c:v>
                </c:pt>
                <c:pt idx="19237">
                  <c:v>29.760570089379463</c:v>
                </c:pt>
                <c:pt idx="19238">
                  <c:v>44.260413151402247</c:v>
                </c:pt>
                <c:pt idx="19239">
                  <c:v>39.601479228111771</c:v>
                </c:pt>
                <c:pt idx="19240">
                  <c:v>39.169799088662266</c:v>
                </c:pt>
                <c:pt idx="19241">
                  <c:v>27.72397203070787</c:v>
                </c:pt>
                <c:pt idx="19242">
                  <c:v>49.717149455113805</c:v>
                </c:pt>
                <c:pt idx="19243">
                  <c:v>268.88951734634003</c:v>
                </c:pt>
                <c:pt idx="19244">
                  <c:v>14.795205249178604</c:v>
                </c:pt>
                <c:pt idx="19245">
                  <c:v>24.01749245635266</c:v>
                </c:pt>
                <c:pt idx="19246">
                  <c:v>18.01261037557898</c:v>
                </c:pt>
                <c:pt idx="19247">
                  <c:v>42.743584112597127</c:v>
                </c:pt>
                <c:pt idx="19248">
                  <c:v>15.233669890345942</c:v>
                </c:pt>
                <c:pt idx="19249">
                  <c:v>47.472881045336727</c:v>
                </c:pt>
                <c:pt idx="19250">
                  <c:v>31.158085726732217</c:v>
                </c:pt>
                <c:pt idx="19251">
                  <c:v>255.1374747893224</c:v>
                </c:pt>
                <c:pt idx="19252">
                  <c:v>28.164213024966532</c:v>
                </c:pt>
                <c:pt idx="19253">
                  <c:v>35.36723677439101</c:v>
                </c:pt>
                <c:pt idx="19254">
                  <c:v>33.336403103756325</c:v>
                </c:pt>
                <c:pt idx="19255">
                  <c:v>60.43654355382953</c:v>
                </c:pt>
                <c:pt idx="19256">
                  <c:v>251.28343386352574</c:v>
                </c:pt>
                <c:pt idx="19257">
                  <c:v>266.04427538425512</c:v>
                </c:pt>
                <c:pt idx="19258">
                  <c:v>21.478063385507287</c:v>
                </c:pt>
                <c:pt idx="19259">
                  <c:v>23.614591610961305</c:v>
                </c:pt>
                <c:pt idx="19260">
                  <c:v>265.85779714115444</c:v>
                </c:pt>
                <c:pt idx="19261">
                  <c:v>15.202966744174351</c:v>
                </c:pt>
                <c:pt idx="19262">
                  <c:v>49.610793339237304</c:v>
                </c:pt>
                <c:pt idx="19263">
                  <c:v>30.746281187807817</c:v>
                </c:pt>
                <c:pt idx="19264">
                  <c:v>247.98656816155429</c:v>
                </c:pt>
                <c:pt idx="19265">
                  <c:v>33.721654330021074</c:v>
                </c:pt>
                <c:pt idx="19266">
                  <c:v>27.631084842357907</c:v>
                </c:pt>
                <c:pt idx="19267">
                  <c:v>42.691340212077691</c:v>
                </c:pt>
                <c:pt idx="19268">
                  <c:v>43.265479014917936</c:v>
                </c:pt>
                <c:pt idx="19269">
                  <c:v>36.741148709008954</c:v>
                </c:pt>
                <c:pt idx="19270">
                  <c:v>35.058462369407053</c:v>
                </c:pt>
                <c:pt idx="19271">
                  <c:v>18.953663453327543</c:v>
                </c:pt>
                <c:pt idx="19272">
                  <c:v>6.7302653229969636</c:v>
                </c:pt>
                <c:pt idx="19273">
                  <c:v>19.616561037949545</c:v>
                </c:pt>
                <c:pt idx="19274">
                  <c:v>31.591639379647937</c:v>
                </c:pt>
                <c:pt idx="19275">
                  <c:v>256.0046082554029</c:v>
                </c:pt>
                <c:pt idx="19276">
                  <c:v>27.979992402926417</c:v>
                </c:pt>
                <c:pt idx="19277">
                  <c:v>37.405544455279951</c:v>
                </c:pt>
                <c:pt idx="19278">
                  <c:v>42.765075093812968</c:v>
                </c:pt>
                <c:pt idx="19279">
                  <c:v>25.159379776465631</c:v>
                </c:pt>
                <c:pt idx="19280">
                  <c:v>35.381480709621933</c:v>
                </c:pt>
                <c:pt idx="19281">
                  <c:v>25.010921093351328</c:v>
                </c:pt>
                <c:pt idx="19282">
                  <c:v>17.273124714412834</c:v>
                </c:pt>
                <c:pt idx="19283">
                  <c:v>36.807952913900358</c:v>
                </c:pt>
                <c:pt idx="19284">
                  <c:v>23.435149578952092</c:v>
                </c:pt>
                <c:pt idx="19285">
                  <c:v>17.812068870540074</c:v>
                </c:pt>
                <c:pt idx="19286">
                  <c:v>27.850494527757284</c:v>
                </c:pt>
                <c:pt idx="19287">
                  <c:v>4.5007500123226407</c:v>
                </c:pt>
                <c:pt idx="19288">
                  <c:v>255.87966938190075</c:v>
                </c:pt>
                <c:pt idx="19289">
                  <c:v>256.76887753379998</c:v>
                </c:pt>
                <c:pt idx="19290">
                  <c:v>254.98851972669922</c:v>
                </c:pt>
                <c:pt idx="19291">
                  <c:v>42.964497735640606</c:v>
                </c:pt>
                <c:pt idx="19292">
                  <c:v>258.39033131772322</c:v>
                </c:pt>
                <c:pt idx="19293">
                  <c:v>40.551253684513853</c:v>
                </c:pt>
                <c:pt idx="19294">
                  <c:v>8.7314556321057886</c:v>
                </c:pt>
                <c:pt idx="19295">
                  <c:v>43.279255320149794</c:v>
                </c:pt>
                <c:pt idx="19296">
                  <c:v>22.415175496878444</c:v>
                </c:pt>
                <c:pt idx="19297">
                  <c:v>27.548122898362131</c:v>
                </c:pt>
                <c:pt idx="19298">
                  <c:v>247.70031104411927</c:v>
                </c:pt>
                <c:pt idx="19299">
                  <c:v>26.7176648573687</c:v>
                </c:pt>
                <c:pt idx="19300">
                  <c:v>27.311896542919868</c:v>
                </c:pt>
                <c:pt idx="19301">
                  <c:v>252.57292976438671</c:v>
                </c:pt>
                <c:pt idx="19302">
                  <c:v>23.76970034241279</c:v>
                </c:pt>
                <c:pt idx="19303">
                  <c:v>35.546413846560696</c:v>
                </c:pt>
                <c:pt idx="19304">
                  <c:v>32.919818718719888</c:v>
                </c:pt>
                <c:pt idx="19305">
                  <c:v>257.58614493580131</c:v>
                </c:pt>
                <c:pt idx="19306">
                  <c:v>37.624877425287288</c:v>
                </c:pt>
                <c:pt idx="19307">
                  <c:v>23.516405713972009</c:v>
                </c:pt>
                <c:pt idx="19308">
                  <c:v>40.046094650075943</c:v>
                </c:pt>
                <c:pt idx="19309">
                  <c:v>10.863874215149719</c:v>
                </c:pt>
                <c:pt idx="19310">
                  <c:v>35.376616545460379</c:v>
                </c:pt>
                <c:pt idx="19311">
                  <c:v>31.107405037423188</c:v>
                </c:pt>
                <c:pt idx="19312">
                  <c:v>35.816107900796865</c:v>
                </c:pt>
                <c:pt idx="19313">
                  <c:v>25.662294049878923</c:v>
                </c:pt>
                <c:pt idx="19314">
                  <c:v>12.64253300608067</c:v>
                </c:pt>
                <c:pt idx="19315">
                  <c:v>33.558989933235267</c:v>
                </c:pt>
                <c:pt idx="19316">
                  <c:v>260.31365007198139</c:v>
                </c:pt>
                <c:pt idx="19317">
                  <c:v>13.455658243657838</c:v>
                </c:pt>
                <c:pt idx="19318">
                  <c:v>25.933652052173578</c:v>
                </c:pt>
                <c:pt idx="19319">
                  <c:v>32.251798988028781</c:v>
                </c:pt>
                <c:pt idx="19320">
                  <c:v>235.74255804238044</c:v>
                </c:pt>
                <c:pt idx="19321">
                  <c:v>247.81300553933298</c:v>
                </c:pt>
                <c:pt idx="19322">
                  <c:v>230.93946797278133</c:v>
                </c:pt>
                <c:pt idx="19323">
                  <c:v>242.25162746597883</c:v>
                </c:pt>
                <c:pt idx="19324">
                  <c:v>45.155036612723222</c:v>
                </c:pt>
                <c:pt idx="19325">
                  <c:v>24.39037909146483</c:v>
                </c:pt>
                <c:pt idx="19326">
                  <c:v>58.30716100379216</c:v>
                </c:pt>
                <c:pt idx="19327">
                  <c:v>259.99080131588312</c:v>
                </c:pt>
                <c:pt idx="19328">
                  <c:v>257.10364436816627</c:v>
                </c:pt>
                <c:pt idx="19329">
                  <c:v>136.09785649547248</c:v>
                </c:pt>
                <c:pt idx="19330">
                  <c:v>31.881818067437706</c:v>
                </c:pt>
                <c:pt idx="19331">
                  <c:v>35.356955546150459</c:v>
                </c:pt>
                <c:pt idx="19332">
                  <c:v>254.07096912540669</c:v>
                </c:pt>
                <c:pt idx="19333">
                  <c:v>31.655692955899198</c:v>
                </c:pt>
                <c:pt idx="19334">
                  <c:v>255.07180489951369</c:v>
                </c:pt>
                <c:pt idx="19335">
                  <c:v>16.311197558000892</c:v>
                </c:pt>
                <c:pt idx="19336">
                  <c:v>25.302620581232894</c:v>
                </c:pt>
                <c:pt idx="19337">
                  <c:v>13.407137194891183</c:v>
                </c:pt>
                <c:pt idx="19338">
                  <c:v>31.091712080646548</c:v>
                </c:pt>
                <c:pt idx="19339">
                  <c:v>265.62022520048367</c:v>
                </c:pt>
                <c:pt idx="19340">
                  <c:v>251.72017812960493</c:v>
                </c:pt>
                <c:pt idx="19341">
                  <c:v>27.41723773961818</c:v>
                </c:pt>
                <c:pt idx="19342">
                  <c:v>270.70797241330882</c:v>
                </c:pt>
                <c:pt idx="19343">
                  <c:v>259.40011291803006</c:v>
                </c:pt>
                <c:pt idx="19344">
                  <c:v>32.625020793974649</c:v>
                </c:pt>
                <c:pt idx="19345">
                  <c:v>33.799536300917325</c:v>
                </c:pt>
                <c:pt idx="19346">
                  <c:v>35.223981850704114</c:v>
                </c:pt>
                <c:pt idx="19347">
                  <c:v>52.447031258299219</c:v>
                </c:pt>
                <c:pt idx="19348">
                  <c:v>46.390307825369476</c:v>
                </c:pt>
                <c:pt idx="19349">
                  <c:v>255.75920145608063</c:v>
                </c:pt>
                <c:pt idx="19350">
                  <c:v>248.85826932288228</c:v>
                </c:pt>
                <c:pt idx="19351">
                  <c:v>242.84516476887745</c:v>
                </c:pt>
                <c:pt idx="19352">
                  <c:v>262.18108268546337</c:v>
                </c:pt>
                <c:pt idx="19353">
                  <c:v>246.41435817478953</c:v>
                </c:pt>
                <c:pt idx="19354">
                  <c:v>251.08548172338149</c:v>
                </c:pt>
                <c:pt idx="19355">
                  <c:v>25.938744293708051</c:v>
                </c:pt>
                <c:pt idx="19356">
                  <c:v>270.59421789900796</c:v>
                </c:pt>
                <c:pt idx="19357">
                  <c:v>42.370697722730789</c:v>
                </c:pt>
                <c:pt idx="19358">
                  <c:v>268.16235208423331</c:v>
                </c:pt>
                <c:pt idx="19359">
                  <c:v>20.973818073776517</c:v>
                </c:pt>
                <c:pt idx="19360">
                  <c:v>265.18496905874139</c:v>
                </c:pt>
                <c:pt idx="19361">
                  <c:v>52.208351738420816</c:v>
                </c:pt>
                <c:pt idx="19362">
                  <c:v>258.60659410641961</c:v>
                </c:pt>
                <c:pt idx="19363">
                  <c:v>270.4287760391631</c:v>
                </c:pt>
                <c:pt idx="19364">
                  <c:v>263.60991766566542</c:v>
                </c:pt>
                <c:pt idx="19365">
                  <c:v>266.54914394587462</c:v>
                </c:pt>
                <c:pt idx="19366">
                  <c:v>43.462501712553845</c:v>
                </c:pt>
                <c:pt idx="19367">
                  <c:v>241.61298531221007</c:v>
                </c:pt>
                <c:pt idx="19368">
                  <c:v>21.305260024546779</c:v>
                </c:pt>
                <c:pt idx="19369">
                  <c:v>14.748303337214711</c:v>
                </c:pt>
                <c:pt idx="19370">
                  <c:v>242.96117198745483</c:v>
                </c:pt>
                <c:pt idx="19371">
                  <c:v>21.626253956236305</c:v>
                </c:pt>
                <c:pt idx="19372">
                  <c:v>232.50830625471949</c:v>
                </c:pt>
                <c:pt idx="19373">
                  <c:v>248.00698142274609</c:v>
                </c:pt>
                <c:pt idx="19374">
                  <c:v>33.742263250957436</c:v>
                </c:pt>
                <c:pt idx="19375">
                  <c:v>241.34334911109852</c:v>
                </c:pt>
                <c:pt idx="19376">
                  <c:v>258.85091053174159</c:v>
                </c:pt>
                <c:pt idx="19377">
                  <c:v>6.6822930628550914</c:v>
                </c:pt>
                <c:pt idx="19378">
                  <c:v>262.75100553813763</c:v>
                </c:pt>
                <c:pt idx="19379">
                  <c:v>263.87331684525674</c:v>
                </c:pt>
                <c:pt idx="19380">
                  <c:v>37.021412834514308</c:v>
                </c:pt>
                <c:pt idx="19381">
                  <c:v>256.18914371572635</c:v>
                </c:pt>
                <c:pt idx="19382">
                  <c:v>30.20499786205405</c:v>
                </c:pt>
                <c:pt idx="19383">
                  <c:v>24.032477826810581</c:v>
                </c:pt>
                <c:pt idx="19384">
                  <c:v>261.0648352494095</c:v>
                </c:pt>
                <c:pt idx="19385">
                  <c:v>20.013384241825349</c:v>
                </c:pt>
                <c:pt idx="19386">
                  <c:v>26.118216935374527</c:v>
                </c:pt>
                <c:pt idx="19387">
                  <c:v>39.457074317752259</c:v>
                </c:pt>
                <c:pt idx="19388">
                  <c:v>21.11223732933972</c:v>
                </c:pt>
                <c:pt idx="19389">
                  <c:v>55.117454993031615</c:v>
                </c:pt>
                <c:pt idx="19390">
                  <c:v>29.721588722228113</c:v>
                </c:pt>
                <c:pt idx="19391">
                  <c:v>13.145642995806599</c:v>
                </c:pt>
                <c:pt idx="19392">
                  <c:v>262.79489623256751</c:v>
                </c:pt>
                <c:pt idx="19393">
                  <c:v>29.00001555824219</c:v>
                </c:pt>
                <c:pt idx="19394">
                  <c:v>9.9482589095428064</c:v>
                </c:pt>
                <c:pt idx="19395">
                  <c:v>15.291212562131404</c:v>
                </c:pt>
                <c:pt idx="19396">
                  <c:v>12.296092307590555</c:v>
                </c:pt>
                <c:pt idx="19397">
                  <c:v>51.692266183254326</c:v>
                </c:pt>
                <c:pt idx="19398">
                  <c:v>38.003230732342011</c:v>
                </c:pt>
                <c:pt idx="19399">
                  <c:v>264.6424640958802</c:v>
                </c:pt>
                <c:pt idx="19400">
                  <c:v>257.54758549501707</c:v>
                </c:pt>
                <c:pt idx="19401">
                  <c:v>257.03810851917467</c:v>
                </c:pt>
                <c:pt idx="19402">
                  <c:v>256.00656811725935</c:v>
                </c:pt>
                <c:pt idx="19403">
                  <c:v>248.62845110049801</c:v>
                </c:pt>
                <c:pt idx="19404">
                  <c:v>23.72995735419385</c:v>
                </c:pt>
                <c:pt idx="19405">
                  <c:v>26.412031723409335</c:v>
                </c:pt>
                <c:pt idx="19406">
                  <c:v>39.225571793661686</c:v>
                </c:pt>
                <c:pt idx="19407">
                  <c:v>27.867975438943819</c:v>
                </c:pt>
                <c:pt idx="19408">
                  <c:v>32.09494817575721</c:v>
                </c:pt>
                <c:pt idx="19409">
                  <c:v>40.130875175817287</c:v>
                </c:pt>
                <c:pt idx="19410">
                  <c:v>44.932593809362778</c:v>
                </c:pt>
                <c:pt idx="19411">
                  <c:v>239.81013481565833</c:v>
                </c:pt>
                <c:pt idx="19412">
                  <c:v>48.83829795651954</c:v>
                </c:pt>
                <c:pt idx="19413">
                  <c:v>20.204988252040852</c:v>
                </c:pt>
                <c:pt idx="19414">
                  <c:v>46.132235898792189</c:v>
                </c:pt>
                <c:pt idx="19415">
                  <c:v>43.478141093640154</c:v>
                </c:pt>
                <c:pt idx="19416">
                  <c:v>12.891110319724076</c:v>
                </c:pt>
                <c:pt idx="19417">
                  <c:v>46.748149094840635</c:v>
                </c:pt>
                <c:pt idx="19418">
                  <c:v>17.240642696618348</c:v>
                </c:pt>
                <c:pt idx="19419">
                  <c:v>44.629954988904039</c:v>
                </c:pt>
                <c:pt idx="19420">
                  <c:v>56.521013756283395</c:v>
                </c:pt>
                <c:pt idx="19421">
                  <c:v>237.33978843738257</c:v>
                </c:pt>
                <c:pt idx="19422">
                  <c:v>26.739458498805011</c:v>
                </c:pt>
                <c:pt idx="19423">
                  <c:v>22.432196202461881</c:v>
                </c:pt>
                <c:pt idx="19424">
                  <c:v>57.111862674982667</c:v>
                </c:pt>
                <c:pt idx="19425">
                  <c:v>28.668458319448533</c:v>
                </c:pt>
                <c:pt idx="19426">
                  <c:v>9.4202473242399307</c:v>
                </c:pt>
                <c:pt idx="19427">
                  <c:v>2.6658031706352929</c:v>
                </c:pt>
                <c:pt idx="19428">
                  <c:v>14.933821738311192</c:v>
                </c:pt>
                <c:pt idx="19429">
                  <c:v>38.948707173592965</c:v>
                </c:pt>
                <c:pt idx="19430">
                  <c:v>14.21696239380092</c:v>
                </c:pt>
                <c:pt idx="19431">
                  <c:v>37.486905496652895</c:v>
                </c:pt>
                <c:pt idx="19432">
                  <c:v>267.73644344333917</c:v>
                </c:pt>
                <c:pt idx="19433">
                  <c:v>250.62488284270364</c:v>
                </c:pt>
                <c:pt idx="19434">
                  <c:v>28.000785293808171</c:v>
                </c:pt>
                <c:pt idx="19435">
                  <c:v>23.31704070801117</c:v>
                </c:pt>
                <c:pt idx="19436">
                  <c:v>41.985151211347599</c:v>
                </c:pt>
                <c:pt idx="19437">
                  <c:v>40.294760944599901</c:v>
                </c:pt>
                <c:pt idx="19438">
                  <c:v>248.67872601829012</c:v>
                </c:pt>
                <c:pt idx="19439">
                  <c:v>258.30455746141922</c:v>
                </c:pt>
                <c:pt idx="19440">
                  <c:v>240.55471455682158</c:v>
                </c:pt>
                <c:pt idx="19441">
                  <c:v>38.2764440206074</c:v>
                </c:pt>
                <c:pt idx="19442">
                  <c:v>58.977397842789372</c:v>
                </c:pt>
                <c:pt idx="19443">
                  <c:v>250.06501199445947</c:v>
                </c:pt>
                <c:pt idx="19444">
                  <c:v>26.592851213988105</c:v>
                </c:pt>
                <c:pt idx="19445">
                  <c:v>30.693156021474294</c:v>
                </c:pt>
                <c:pt idx="19446">
                  <c:v>22.483156615701745</c:v>
                </c:pt>
                <c:pt idx="19447">
                  <c:v>51.272488528440931</c:v>
                </c:pt>
                <c:pt idx="19448">
                  <c:v>33.686916098873368</c:v>
                </c:pt>
                <c:pt idx="19449">
                  <c:v>29.270060348481049</c:v>
                </c:pt>
                <c:pt idx="19450">
                  <c:v>32.276652552029375</c:v>
                </c:pt>
                <c:pt idx="19451">
                  <c:v>162.5507898835142</c:v>
                </c:pt>
                <c:pt idx="19452">
                  <c:v>47.170193108656349</c:v>
                </c:pt>
                <c:pt idx="19453">
                  <c:v>266.37168841671343</c:v>
                </c:pt>
                <c:pt idx="19454">
                  <c:v>264.03123657286102</c:v>
                </c:pt>
                <c:pt idx="19455">
                  <c:v>48.34567394960542</c:v>
                </c:pt>
                <c:pt idx="19456">
                  <c:v>29.001149258852585</c:v>
                </c:pt>
                <c:pt idx="19457">
                  <c:v>249.67768903730453</c:v>
                </c:pt>
                <c:pt idx="19458">
                  <c:v>273.66308865038462</c:v>
                </c:pt>
                <c:pt idx="19459">
                  <c:v>260.94613364164485</c:v>
                </c:pt>
                <c:pt idx="19460">
                  <c:v>38.505219087808172</c:v>
                </c:pt>
                <c:pt idx="19461">
                  <c:v>24.758971613214722</c:v>
                </c:pt>
                <c:pt idx="19462">
                  <c:v>244.63190232500372</c:v>
                </c:pt>
                <c:pt idx="19463">
                  <c:v>38.55679268681925</c:v>
                </c:pt>
                <c:pt idx="19464">
                  <c:v>256.19963105334313</c:v>
                </c:pt>
                <c:pt idx="19465">
                  <c:v>4.5373510915128215</c:v>
                </c:pt>
                <c:pt idx="19466">
                  <c:v>41.788207278175094</c:v>
                </c:pt>
                <c:pt idx="19467">
                  <c:v>52.637429025463682</c:v>
                </c:pt>
                <c:pt idx="19468">
                  <c:v>34.683531921665974</c:v>
                </c:pt>
                <c:pt idx="19469">
                  <c:v>47.664587110773304</c:v>
                </c:pt>
                <c:pt idx="19470">
                  <c:v>10.924634778139772</c:v>
                </c:pt>
                <c:pt idx="19471">
                  <c:v>31.706406945091697</c:v>
                </c:pt>
                <c:pt idx="19472">
                  <c:v>25.733625159273661</c:v>
                </c:pt>
                <c:pt idx="19473">
                  <c:v>6.8853533520354731</c:v>
                </c:pt>
                <c:pt idx="19474">
                  <c:v>39.171161898450663</c:v>
                </c:pt>
                <c:pt idx="19475">
                  <c:v>21.429449351388602</c:v>
                </c:pt>
                <c:pt idx="19476">
                  <c:v>15.602554298594807</c:v>
                </c:pt>
                <c:pt idx="19477">
                  <c:v>50.91577476789741</c:v>
                </c:pt>
                <c:pt idx="19478">
                  <c:v>38.395376793112703</c:v>
                </c:pt>
                <c:pt idx="19479">
                  <c:v>48.588786248139968</c:v>
                </c:pt>
                <c:pt idx="19480">
                  <c:v>14.182536769819711</c:v>
                </c:pt>
                <c:pt idx="19481">
                  <c:v>28.714771124909742</c:v>
                </c:pt>
                <c:pt idx="19482">
                  <c:v>51.385722183301517</c:v>
                </c:pt>
                <c:pt idx="19483">
                  <c:v>25.032429625219599</c:v>
                </c:pt>
                <c:pt idx="19484">
                  <c:v>12.954779268766824</c:v>
                </c:pt>
                <c:pt idx="19485">
                  <c:v>15.937656217411607</c:v>
                </c:pt>
                <c:pt idx="19486">
                  <c:v>43.753321326026565</c:v>
                </c:pt>
                <c:pt idx="19487">
                  <c:v>272.91131753645737</c:v>
                </c:pt>
                <c:pt idx="19488">
                  <c:v>46.778153196992989</c:v>
                </c:pt>
                <c:pt idx="19489">
                  <c:v>49.318156868082369</c:v>
                </c:pt>
                <c:pt idx="19490">
                  <c:v>266.58454414142983</c:v>
                </c:pt>
                <c:pt idx="19491">
                  <c:v>142.73169357970821</c:v>
                </c:pt>
                <c:pt idx="19492">
                  <c:v>34.170957395505802</c:v>
                </c:pt>
                <c:pt idx="19493">
                  <c:v>35.426929692095612</c:v>
                </c:pt>
                <c:pt idx="19494">
                  <c:v>30.13228634865246</c:v>
                </c:pt>
                <c:pt idx="19495">
                  <c:v>32.425213793101939</c:v>
                </c:pt>
                <c:pt idx="19496">
                  <c:v>13.850014862440512</c:v>
                </c:pt>
                <c:pt idx="19497">
                  <c:v>18.442325211877456</c:v>
                </c:pt>
                <c:pt idx="19498">
                  <c:v>21.681756597119435</c:v>
                </c:pt>
                <c:pt idx="19499">
                  <c:v>31.947582773035585</c:v>
                </c:pt>
                <c:pt idx="19500">
                  <c:v>40.27381209149523</c:v>
                </c:pt>
                <c:pt idx="19501">
                  <c:v>28.785857293510634</c:v>
                </c:pt>
                <c:pt idx="19502">
                  <c:v>24.134383441992025</c:v>
                </c:pt>
                <c:pt idx="19503">
                  <c:v>18.446598518265787</c:v>
                </c:pt>
                <c:pt idx="19504">
                  <c:v>32.598437199147625</c:v>
                </c:pt>
                <c:pt idx="19505">
                  <c:v>10.918549624473476</c:v>
                </c:pt>
                <c:pt idx="19506">
                  <c:v>16.353176182199299</c:v>
                </c:pt>
                <c:pt idx="19507">
                  <c:v>19.993104875921784</c:v>
                </c:pt>
                <c:pt idx="19508">
                  <c:v>49.586148487884408</c:v>
                </c:pt>
                <c:pt idx="19509">
                  <c:v>147.1620320303505</c:v>
                </c:pt>
                <c:pt idx="19510">
                  <c:v>46.991251391315181</c:v>
                </c:pt>
                <c:pt idx="19511">
                  <c:v>25.747562744982687</c:v>
                </c:pt>
                <c:pt idx="19512">
                  <c:v>29.720308824257263</c:v>
                </c:pt>
                <c:pt idx="19513">
                  <c:v>38.314379574505573</c:v>
                </c:pt>
                <c:pt idx="19514">
                  <c:v>27.592228211923786</c:v>
                </c:pt>
                <c:pt idx="19515">
                  <c:v>247.42364470404493</c:v>
                </c:pt>
                <c:pt idx="19516">
                  <c:v>257.5425225017342</c:v>
                </c:pt>
                <c:pt idx="19517">
                  <c:v>21.511170763922536</c:v>
                </c:pt>
                <c:pt idx="19518">
                  <c:v>276.65828611713778</c:v>
                </c:pt>
                <c:pt idx="19519">
                  <c:v>273.78659139463457</c:v>
                </c:pt>
                <c:pt idx="19520">
                  <c:v>29.629981174239461</c:v>
                </c:pt>
                <c:pt idx="19521">
                  <c:v>272.55431636139963</c:v>
                </c:pt>
                <c:pt idx="19522">
                  <c:v>35.229323501082035</c:v>
                </c:pt>
                <c:pt idx="19523">
                  <c:v>20.435230392226782</c:v>
                </c:pt>
                <c:pt idx="19524">
                  <c:v>22.873439428101921</c:v>
                </c:pt>
                <c:pt idx="19525">
                  <c:v>262.19096917678962</c:v>
                </c:pt>
                <c:pt idx="19526">
                  <c:v>20.376965336732177</c:v>
                </c:pt>
                <c:pt idx="19527">
                  <c:v>32.076057299048067</c:v>
                </c:pt>
                <c:pt idx="19528">
                  <c:v>-6.8603012325676183</c:v>
                </c:pt>
                <c:pt idx="19529">
                  <c:v>19.596777217302265</c:v>
                </c:pt>
                <c:pt idx="19530">
                  <c:v>30.595809925839582</c:v>
                </c:pt>
                <c:pt idx="19531">
                  <c:v>43.522968005507479</c:v>
                </c:pt>
                <c:pt idx="19532">
                  <c:v>262.1434013668229</c:v>
                </c:pt>
                <c:pt idx="19533">
                  <c:v>28.723093177121477</c:v>
                </c:pt>
                <c:pt idx="19534">
                  <c:v>26.857600316904247</c:v>
                </c:pt>
                <c:pt idx="19535">
                  <c:v>42.380769400728944</c:v>
                </c:pt>
                <c:pt idx="19536">
                  <c:v>13.253769540863189</c:v>
                </c:pt>
                <c:pt idx="19537">
                  <c:v>43.350744798185112</c:v>
                </c:pt>
                <c:pt idx="19538">
                  <c:v>13.87347202998135</c:v>
                </c:pt>
                <c:pt idx="19539">
                  <c:v>29.750478128073777</c:v>
                </c:pt>
                <c:pt idx="19540">
                  <c:v>38.555306520471881</c:v>
                </c:pt>
                <c:pt idx="19541">
                  <c:v>251.47605206391259</c:v>
                </c:pt>
                <c:pt idx="19542">
                  <c:v>250.23441711171719</c:v>
                </c:pt>
                <c:pt idx="19543">
                  <c:v>44.461147476818752</c:v>
                </c:pt>
                <c:pt idx="19544">
                  <c:v>47.633190522191306</c:v>
                </c:pt>
                <c:pt idx="19545">
                  <c:v>28.210364290534933</c:v>
                </c:pt>
                <c:pt idx="19546">
                  <c:v>23.463388897902298</c:v>
                </c:pt>
                <c:pt idx="19547">
                  <c:v>258.57233929353384</c:v>
                </c:pt>
                <c:pt idx="19548">
                  <c:v>262.01423104316035</c:v>
                </c:pt>
                <c:pt idx="19549">
                  <c:v>252.4003045526226</c:v>
                </c:pt>
                <c:pt idx="19550">
                  <c:v>259.01374676287099</c:v>
                </c:pt>
                <c:pt idx="19551">
                  <c:v>235.48509420375103</c:v>
                </c:pt>
                <c:pt idx="19552">
                  <c:v>262.07694470760447</c:v>
                </c:pt>
                <c:pt idx="19553">
                  <c:v>269.83152765826031</c:v>
                </c:pt>
                <c:pt idx="19554">
                  <c:v>247.97375015811031</c:v>
                </c:pt>
                <c:pt idx="19555">
                  <c:v>33.665551722009681</c:v>
                </c:pt>
                <c:pt idx="19556">
                  <c:v>14.916170470686353</c:v>
                </c:pt>
                <c:pt idx="19557">
                  <c:v>26.259701574004666</c:v>
                </c:pt>
                <c:pt idx="19558">
                  <c:v>246.87689287569378</c:v>
                </c:pt>
                <c:pt idx="19559">
                  <c:v>271.4712442580647</c:v>
                </c:pt>
                <c:pt idx="19560">
                  <c:v>39.307309391638348</c:v>
                </c:pt>
                <c:pt idx="19561">
                  <c:v>39.010047992855291</c:v>
                </c:pt>
                <c:pt idx="19562">
                  <c:v>254.74345536789968</c:v>
                </c:pt>
                <c:pt idx="19563">
                  <c:v>243.23725354709666</c:v>
                </c:pt>
                <c:pt idx="19564">
                  <c:v>263.42307810878054</c:v>
                </c:pt>
                <c:pt idx="19565">
                  <c:v>258.60935113018712</c:v>
                </c:pt>
                <c:pt idx="19566">
                  <c:v>247.98488679139018</c:v>
                </c:pt>
                <c:pt idx="19567">
                  <c:v>23.752573969384319</c:v>
                </c:pt>
                <c:pt idx="19568">
                  <c:v>36.682567861230822</c:v>
                </c:pt>
                <c:pt idx="19569">
                  <c:v>14.958891496744544</c:v>
                </c:pt>
                <c:pt idx="19570">
                  <c:v>32.879765677402787</c:v>
                </c:pt>
                <c:pt idx="19571">
                  <c:v>30.929272759153935</c:v>
                </c:pt>
                <c:pt idx="19572">
                  <c:v>27.677371930136236</c:v>
                </c:pt>
                <c:pt idx="19573">
                  <c:v>35.963872785415283</c:v>
                </c:pt>
                <c:pt idx="19574">
                  <c:v>267.38724501023779</c:v>
                </c:pt>
                <c:pt idx="19575">
                  <c:v>241.43451945546229</c:v>
                </c:pt>
                <c:pt idx="19576">
                  <c:v>239.16426983478217</c:v>
                </c:pt>
                <c:pt idx="19577">
                  <c:v>26.901357686664195</c:v>
                </c:pt>
                <c:pt idx="19578">
                  <c:v>267.6343502738489</c:v>
                </c:pt>
                <c:pt idx="19579">
                  <c:v>27.124875741382013</c:v>
                </c:pt>
                <c:pt idx="19580">
                  <c:v>34.940096814152376</c:v>
                </c:pt>
                <c:pt idx="19581">
                  <c:v>20.951536192233728</c:v>
                </c:pt>
                <c:pt idx="19582">
                  <c:v>32.327674232433992</c:v>
                </c:pt>
                <c:pt idx="19583">
                  <c:v>52.541444271186464</c:v>
                </c:pt>
                <c:pt idx="19584">
                  <c:v>250.00110234169392</c:v>
                </c:pt>
                <c:pt idx="19585">
                  <c:v>24.868067507036621</c:v>
                </c:pt>
                <c:pt idx="19586">
                  <c:v>42.627726747992213</c:v>
                </c:pt>
                <c:pt idx="19587">
                  <c:v>33.089762919613214</c:v>
                </c:pt>
                <c:pt idx="19588">
                  <c:v>44.358316043378913</c:v>
                </c:pt>
                <c:pt idx="19589">
                  <c:v>19.299639474086661</c:v>
                </c:pt>
                <c:pt idx="19590">
                  <c:v>25.049096445619721</c:v>
                </c:pt>
                <c:pt idx="19591">
                  <c:v>38.998200437138664</c:v>
                </c:pt>
                <c:pt idx="19592">
                  <c:v>63.668370777599257</c:v>
                </c:pt>
                <c:pt idx="19593">
                  <c:v>16.671917155626833</c:v>
                </c:pt>
                <c:pt idx="19594">
                  <c:v>19.60183597474715</c:v>
                </c:pt>
                <c:pt idx="19595">
                  <c:v>35.65415122324287</c:v>
                </c:pt>
                <c:pt idx="19596">
                  <c:v>40.947046639704887</c:v>
                </c:pt>
                <c:pt idx="19597">
                  <c:v>56.537783913359974</c:v>
                </c:pt>
                <c:pt idx="19598">
                  <c:v>25.211864783110922</c:v>
                </c:pt>
                <c:pt idx="19599">
                  <c:v>10.735575376136211</c:v>
                </c:pt>
                <c:pt idx="19600">
                  <c:v>60.945580471164845</c:v>
                </c:pt>
                <c:pt idx="19601">
                  <c:v>25.30203357442155</c:v>
                </c:pt>
                <c:pt idx="19602">
                  <c:v>244.08853088107418</c:v>
                </c:pt>
                <c:pt idx="19603">
                  <c:v>263.3018029442984</c:v>
                </c:pt>
                <c:pt idx="19604">
                  <c:v>248.12532019189337</c:v>
                </c:pt>
                <c:pt idx="19605">
                  <c:v>259.23057500275632</c:v>
                </c:pt>
                <c:pt idx="19606">
                  <c:v>8.9701573338848526</c:v>
                </c:pt>
                <c:pt idx="19607">
                  <c:v>24.558844817478562</c:v>
                </c:pt>
                <c:pt idx="19608">
                  <c:v>26.44474640212681</c:v>
                </c:pt>
                <c:pt idx="19609">
                  <c:v>33.095831134129796</c:v>
                </c:pt>
                <c:pt idx="19610">
                  <c:v>252.79128721291752</c:v>
                </c:pt>
                <c:pt idx="19611">
                  <c:v>146.16761837102692</c:v>
                </c:pt>
                <c:pt idx="19612">
                  <c:v>50.974790638632321</c:v>
                </c:pt>
                <c:pt idx="19613">
                  <c:v>23.397311464537417</c:v>
                </c:pt>
                <c:pt idx="19614">
                  <c:v>35.882244112646553</c:v>
                </c:pt>
                <c:pt idx="19615">
                  <c:v>32.84996493189599</c:v>
                </c:pt>
                <c:pt idx="19616">
                  <c:v>16.617579358161287</c:v>
                </c:pt>
                <c:pt idx="19617">
                  <c:v>14.240843050195167</c:v>
                </c:pt>
                <c:pt idx="19618">
                  <c:v>262.21513456290029</c:v>
                </c:pt>
                <c:pt idx="19619">
                  <c:v>44.338276976426137</c:v>
                </c:pt>
                <c:pt idx="19620">
                  <c:v>25.493060171222268</c:v>
                </c:pt>
                <c:pt idx="19621">
                  <c:v>251.11310789784355</c:v>
                </c:pt>
                <c:pt idx="19622">
                  <c:v>254.36495030720573</c:v>
                </c:pt>
                <c:pt idx="19623">
                  <c:v>259.72970855332835</c:v>
                </c:pt>
                <c:pt idx="19624">
                  <c:v>247.33859603949568</c:v>
                </c:pt>
                <c:pt idx="19625">
                  <c:v>236.86172040510741</c:v>
                </c:pt>
                <c:pt idx="19626">
                  <c:v>53.202530085703167</c:v>
                </c:pt>
                <c:pt idx="19627">
                  <c:v>42.019458624355003</c:v>
                </c:pt>
                <c:pt idx="19628">
                  <c:v>34.035846724928717</c:v>
                </c:pt>
                <c:pt idx="19629">
                  <c:v>33.878068434261088</c:v>
                </c:pt>
                <c:pt idx="19630">
                  <c:v>245.47853131058392</c:v>
                </c:pt>
                <c:pt idx="19631">
                  <c:v>258.9004205778362</c:v>
                </c:pt>
                <c:pt idx="19632">
                  <c:v>260.71878376206172</c:v>
                </c:pt>
                <c:pt idx="19633">
                  <c:v>264.34982285865971</c:v>
                </c:pt>
                <c:pt idx="19634">
                  <c:v>251.38158096339654</c:v>
                </c:pt>
                <c:pt idx="19635">
                  <c:v>34.081297177203524</c:v>
                </c:pt>
                <c:pt idx="19636">
                  <c:v>40.295555168164995</c:v>
                </c:pt>
                <c:pt idx="19637">
                  <c:v>50.002296054143095</c:v>
                </c:pt>
                <c:pt idx="19638">
                  <c:v>37.305162724277913</c:v>
                </c:pt>
                <c:pt idx="19639">
                  <c:v>45.98232333354801</c:v>
                </c:pt>
                <c:pt idx="19640">
                  <c:v>52.995843748302221</c:v>
                </c:pt>
                <c:pt idx="19641">
                  <c:v>43.574695258963409</c:v>
                </c:pt>
                <c:pt idx="19642">
                  <c:v>269.16155647360904</c:v>
                </c:pt>
                <c:pt idx="19643">
                  <c:v>52.55136931910198</c:v>
                </c:pt>
                <c:pt idx="19644">
                  <c:v>8.2883242732946272</c:v>
                </c:pt>
                <c:pt idx="19645">
                  <c:v>30.887461401470055</c:v>
                </c:pt>
                <c:pt idx="19646">
                  <c:v>247.22276052799319</c:v>
                </c:pt>
                <c:pt idx="19647">
                  <c:v>42.613740302608633</c:v>
                </c:pt>
                <c:pt idx="19648">
                  <c:v>33.15669884224009</c:v>
                </c:pt>
                <c:pt idx="19649">
                  <c:v>17.816829940549351</c:v>
                </c:pt>
                <c:pt idx="19650">
                  <c:v>25.064208330035065</c:v>
                </c:pt>
                <c:pt idx="19651">
                  <c:v>49.541043324256968</c:v>
                </c:pt>
                <c:pt idx="19652">
                  <c:v>256.77434519427896</c:v>
                </c:pt>
                <c:pt idx="19653">
                  <c:v>25.895453892490618</c:v>
                </c:pt>
                <c:pt idx="19654">
                  <c:v>48.510130402126215</c:v>
                </c:pt>
                <c:pt idx="19655">
                  <c:v>42.202581534652381</c:v>
                </c:pt>
                <c:pt idx="19656">
                  <c:v>13.432308382190882</c:v>
                </c:pt>
                <c:pt idx="19657">
                  <c:v>29.01996896192508</c:v>
                </c:pt>
                <c:pt idx="19658">
                  <c:v>25.500800715607049</c:v>
                </c:pt>
                <c:pt idx="19659">
                  <c:v>22.347603976344462</c:v>
                </c:pt>
                <c:pt idx="19660">
                  <c:v>43.639981227828819</c:v>
                </c:pt>
                <c:pt idx="19661">
                  <c:v>260.73169107743917</c:v>
                </c:pt>
                <c:pt idx="19662">
                  <c:v>59.382949340961993</c:v>
                </c:pt>
                <c:pt idx="19663">
                  <c:v>39.069550291836826</c:v>
                </c:pt>
                <c:pt idx="19664">
                  <c:v>48.721304600392308</c:v>
                </c:pt>
                <c:pt idx="19665">
                  <c:v>272.7336586930121</c:v>
                </c:pt>
                <c:pt idx="19666">
                  <c:v>12.205473509425907</c:v>
                </c:pt>
                <c:pt idx="19667">
                  <c:v>52.624668996385267</c:v>
                </c:pt>
                <c:pt idx="19668">
                  <c:v>54.913294283357388</c:v>
                </c:pt>
                <c:pt idx="19669">
                  <c:v>251.98998493051354</c:v>
                </c:pt>
                <c:pt idx="19670">
                  <c:v>257.06117902255232</c:v>
                </c:pt>
                <c:pt idx="19671">
                  <c:v>242.81125857251814</c:v>
                </c:pt>
                <c:pt idx="19672">
                  <c:v>263.46280997689774</c:v>
                </c:pt>
                <c:pt idx="19673">
                  <c:v>24.549741221675077</c:v>
                </c:pt>
                <c:pt idx="19674">
                  <c:v>43.903324748930757</c:v>
                </c:pt>
                <c:pt idx="19675">
                  <c:v>47.320250412886374</c:v>
                </c:pt>
                <c:pt idx="19676">
                  <c:v>39.325245703414396</c:v>
                </c:pt>
                <c:pt idx="19677">
                  <c:v>5.0914904861208505</c:v>
                </c:pt>
                <c:pt idx="19678">
                  <c:v>47.760637551325615</c:v>
                </c:pt>
                <c:pt idx="19679">
                  <c:v>24.158263517183041</c:v>
                </c:pt>
                <c:pt idx="19680">
                  <c:v>257.01335353381751</c:v>
                </c:pt>
                <c:pt idx="19681">
                  <c:v>30.243212323241096</c:v>
                </c:pt>
                <c:pt idx="19682">
                  <c:v>239.66457301684272</c:v>
                </c:pt>
                <c:pt idx="19683">
                  <c:v>242.7420182665858</c:v>
                </c:pt>
                <c:pt idx="19684">
                  <c:v>268.39268793796532</c:v>
                </c:pt>
                <c:pt idx="19685">
                  <c:v>258.08913474043857</c:v>
                </c:pt>
                <c:pt idx="19686">
                  <c:v>27.053940417114035</c:v>
                </c:pt>
                <c:pt idx="19687">
                  <c:v>38.555285626401336</c:v>
                </c:pt>
                <c:pt idx="19688">
                  <c:v>22.275595421047804</c:v>
                </c:pt>
                <c:pt idx="19689">
                  <c:v>44.848249120386981</c:v>
                </c:pt>
                <c:pt idx="19690">
                  <c:v>36.373833278121836</c:v>
                </c:pt>
                <c:pt idx="19691">
                  <c:v>39.04186540937085</c:v>
                </c:pt>
                <c:pt idx="19692">
                  <c:v>45.044679805145812</c:v>
                </c:pt>
                <c:pt idx="19693">
                  <c:v>54.336327692329959</c:v>
                </c:pt>
                <c:pt idx="19694">
                  <c:v>21.863661583741738</c:v>
                </c:pt>
                <c:pt idx="19695">
                  <c:v>41.150518467356832</c:v>
                </c:pt>
                <c:pt idx="19696">
                  <c:v>4.7412875011841749</c:v>
                </c:pt>
                <c:pt idx="19697">
                  <c:v>38.954669309890967</c:v>
                </c:pt>
                <c:pt idx="19698">
                  <c:v>258.73208568071794</c:v>
                </c:pt>
                <c:pt idx="19699">
                  <c:v>18.35031658059604</c:v>
                </c:pt>
                <c:pt idx="19700">
                  <c:v>7.600651591779382</c:v>
                </c:pt>
                <c:pt idx="19701">
                  <c:v>34.19207205268107</c:v>
                </c:pt>
                <c:pt idx="19702">
                  <c:v>13.192975841236878</c:v>
                </c:pt>
                <c:pt idx="19703">
                  <c:v>10.176938540744482</c:v>
                </c:pt>
                <c:pt idx="19704">
                  <c:v>25.485618198242793</c:v>
                </c:pt>
                <c:pt idx="19705">
                  <c:v>54.969196785161557</c:v>
                </c:pt>
                <c:pt idx="19706">
                  <c:v>10.295692854208349</c:v>
                </c:pt>
                <c:pt idx="19707">
                  <c:v>271.9256225556303</c:v>
                </c:pt>
                <c:pt idx="19708">
                  <c:v>25.250454241564331</c:v>
                </c:pt>
                <c:pt idx="19709">
                  <c:v>22.516723719842012</c:v>
                </c:pt>
                <c:pt idx="19710">
                  <c:v>45.558256638989221</c:v>
                </c:pt>
                <c:pt idx="19711">
                  <c:v>252.8084935925491</c:v>
                </c:pt>
                <c:pt idx="19712">
                  <c:v>48.387853238834772</c:v>
                </c:pt>
                <c:pt idx="19713">
                  <c:v>39.338096508965478</c:v>
                </c:pt>
                <c:pt idx="19714">
                  <c:v>21.946510370823692</c:v>
                </c:pt>
                <c:pt idx="19715">
                  <c:v>49.037294096763759</c:v>
                </c:pt>
                <c:pt idx="19716">
                  <c:v>252.05339477453936</c:v>
                </c:pt>
                <c:pt idx="19717">
                  <c:v>44.838340487673975</c:v>
                </c:pt>
                <c:pt idx="19718">
                  <c:v>27.88309960963192</c:v>
                </c:pt>
                <c:pt idx="19719">
                  <c:v>30.498829048908028</c:v>
                </c:pt>
                <c:pt idx="19720">
                  <c:v>268.96625694378065</c:v>
                </c:pt>
                <c:pt idx="19721">
                  <c:v>44.663540459934303</c:v>
                </c:pt>
                <c:pt idx="19722">
                  <c:v>257.81855874656179</c:v>
                </c:pt>
                <c:pt idx="19723">
                  <c:v>154.10728095437622</c:v>
                </c:pt>
                <c:pt idx="19724">
                  <c:v>17.775362897594238</c:v>
                </c:pt>
                <c:pt idx="19725">
                  <c:v>22.969015796030124</c:v>
                </c:pt>
                <c:pt idx="19726">
                  <c:v>10.213538964236493</c:v>
                </c:pt>
                <c:pt idx="19727">
                  <c:v>40.386102440177176</c:v>
                </c:pt>
                <c:pt idx="19728">
                  <c:v>41.971558079836655</c:v>
                </c:pt>
                <c:pt idx="19729">
                  <c:v>55.787738596332375</c:v>
                </c:pt>
                <c:pt idx="19730">
                  <c:v>44.364321194062065</c:v>
                </c:pt>
                <c:pt idx="19731">
                  <c:v>32.952223001792554</c:v>
                </c:pt>
                <c:pt idx="19732">
                  <c:v>27.499181004205692</c:v>
                </c:pt>
                <c:pt idx="19733">
                  <c:v>45.488693939680978</c:v>
                </c:pt>
                <c:pt idx="19734">
                  <c:v>30.959935442528565</c:v>
                </c:pt>
                <c:pt idx="19735">
                  <c:v>41.485124419713259</c:v>
                </c:pt>
                <c:pt idx="19736">
                  <c:v>65.015348338670748</c:v>
                </c:pt>
                <c:pt idx="19737">
                  <c:v>254.27601249248653</c:v>
                </c:pt>
                <c:pt idx="19738">
                  <c:v>52.322904121686612</c:v>
                </c:pt>
                <c:pt idx="19739">
                  <c:v>253.81203809447501</c:v>
                </c:pt>
                <c:pt idx="19740">
                  <c:v>45.852535579603284</c:v>
                </c:pt>
                <c:pt idx="19741">
                  <c:v>42.082752829401507</c:v>
                </c:pt>
                <c:pt idx="19742">
                  <c:v>48.034797099076414</c:v>
                </c:pt>
                <c:pt idx="19743">
                  <c:v>241.77854258211048</c:v>
                </c:pt>
                <c:pt idx="19744">
                  <c:v>47.742666624801302</c:v>
                </c:pt>
                <c:pt idx="19745">
                  <c:v>15.672184527552067</c:v>
                </c:pt>
                <c:pt idx="19746">
                  <c:v>34.740986136079407</c:v>
                </c:pt>
                <c:pt idx="19747">
                  <c:v>19.027873146180696</c:v>
                </c:pt>
                <c:pt idx="19748">
                  <c:v>246.32341035356191</c:v>
                </c:pt>
                <c:pt idx="19749">
                  <c:v>253.70894091761195</c:v>
                </c:pt>
                <c:pt idx="19750">
                  <c:v>255.81719242439985</c:v>
                </c:pt>
                <c:pt idx="19751">
                  <c:v>36.732528137373123</c:v>
                </c:pt>
                <c:pt idx="19752">
                  <c:v>50.240712103361972</c:v>
                </c:pt>
                <c:pt idx="19753">
                  <c:v>22.721620053078063</c:v>
                </c:pt>
                <c:pt idx="19754">
                  <c:v>39.854838192954205</c:v>
                </c:pt>
                <c:pt idx="19755">
                  <c:v>43.622252445066891</c:v>
                </c:pt>
                <c:pt idx="19756">
                  <c:v>30.955282486175388</c:v>
                </c:pt>
                <c:pt idx="19757">
                  <c:v>27.121045722948331</c:v>
                </c:pt>
                <c:pt idx="19758">
                  <c:v>53.70144619684956</c:v>
                </c:pt>
                <c:pt idx="19759">
                  <c:v>265.94038843108729</c:v>
                </c:pt>
                <c:pt idx="19760">
                  <c:v>268.67412100422723</c:v>
                </c:pt>
                <c:pt idx="19761">
                  <c:v>269.36613443437841</c:v>
                </c:pt>
                <c:pt idx="19762">
                  <c:v>151.27385784069278</c:v>
                </c:pt>
                <c:pt idx="19763">
                  <c:v>7.8717532346377084</c:v>
                </c:pt>
                <c:pt idx="19764">
                  <c:v>27.240949046380322</c:v>
                </c:pt>
                <c:pt idx="19765">
                  <c:v>38.496811772047614</c:v>
                </c:pt>
                <c:pt idx="19766">
                  <c:v>18.154226026895966</c:v>
                </c:pt>
                <c:pt idx="19767">
                  <c:v>22.164793732748485</c:v>
                </c:pt>
                <c:pt idx="19768">
                  <c:v>240.99260987935276</c:v>
                </c:pt>
                <c:pt idx="19769">
                  <c:v>30.345881944704892</c:v>
                </c:pt>
                <c:pt idx="19770">
                  <c:v>29.655365892033551</c:v>
                </c:pt>
                <c:pt idx="19771">
                  <c:v>36.782605194204343</c:v>
                </c:pt>
                <c:pt idx="19772">
                  <c:v>48.454326137413751</c:v>
                </c:pt>
                <c:pt idx="19773">
                  <c:v>52.600767252481582</c:v>
                </c:pt>
                <c:pt idx="19774">
                  <c:v>15.355854200838783</c:v>
                </c:pt>
                <c:pt idx="19775">
                  <c:v>18.634466669346178</c:v>
                </c:pt>
                <c:pt idx="19776">
                  <c:v>31.182632890175153</c:v>
                </c:pt>
                <c:pt idx="19777">
                  <c:v>28.08635315436673</c:v>
                </c:pt>
                <c:pt idx="19778">
                  <c:v>45.77285349046057</c:v>
                </c:pt>
                <c:pt idx="19779">
                  <c:v>41.860583254512804</c:v>
                </c:pt>
                <c:pt idx="19780">
                  <c:v>158.17838610104803</c:v>
                </c:pt>
                <c:pt idx="19781">
                  <c:v>252.81694181575605</c:v>
                </c:pt>
                <c:pt idx="19782">
                  <c:v>36.301157590198521</c:v>
                </c:pt>
                <c:pt idx="19783">
                  <c:v>27.577872460418984</c:v>
                </c:pt>
                <c:pt idx="19784">
                  <c:v>29.704281955860367</c:v>
                </c:pt>
                <c:pt idx="19785">
                  <c:v>20.155732497860363</c:v>
                </c:pt>
                <c:pt idx="19786">
                  <c:v>33.161624904795232</c:v>
                </c:pt>
                <c:pt idx="19787">
                  <c:v>148.67768754814989</c:v>
                </c:pt>
                <c:pt idx="19788">
                  <c:v>21.929506018977648</c:v>
                </c:pt>
                <c:pt idx="19789">
                  <c:v>42.750048876257452</c:v>
                </c:pt>
                <c:pt idx="19790">
                  <c:v>15.73957889247939</c:v>
                </c:pt>
                <c:pt idx="19791">
                  <c:v>38.263325646559096</c:v>
                </c:pt>
                <c:pt idx="19792">
                  <c:v>50.777043912264709</c:v>
                </c:pt>
                <c:pt idx="19793">
                  <c:v>34.518181698374356</c:v>
                </c:pt>
                <c:pt idx="19794">
                  <c:v>28.999123722764857</c:v>
                </c:pt>
                <c:pt idx="19795">
                  <c:v>36.972211539632553</c:v>
                </c:pt>
                <c:pt idx="19796">
                  <c:v>142.54022697627431</c:v>
                </c:pt>
                <c:pt idx="19797">
                  <c:v>51.412317696647037</c:v>
                </c:pt>
                <c:pt idx="19798">
                  <c:v>267.52883197833023</c:v>
                </c:pt>
                <c:pt idx="19799">
                  <c:v>28.056474658796386</c:v>
                </c:pt>
                <c:pt idx="19800">
                  <c:v>24.832550220122368</c:v>
                </c:pt>
                <c:pt idx="19801">
                  <c:v>48.507138455517151</c:v>
                </c:pt>
                <c:pt idx="19802">
                  <c:v>38.276162169114144</c:v>
                </c:pt>
                <c:pt idx="19803">
                  <c:v>39.77123238115739</c:v>
                </c:pt>
                <c:pt idx="19804">
                  <c:v>41.413618584168184</c:v>
                </c:pt>
                <c:pt idx="19805">
                  <c:v>48.89985897639616</c:v>
                </c:pt>
                <c:pt idx="19806">
                  <c:v>39.050830653006592</c:v>
                </c:pt>
                <c:pt idx="19807">
                  <c:v>48.092052288477738</c:v>
                </c:pt>
                <c:pt idx="19808">
                  <c:v>53.630960837072877</c:v>
                </c:pt>
                <c:pt idx="19809">
                  <c:v>28.744764933189565</c:v>
                </c:pt>
                <c:pt idx="19810">
                  <c:v>47.13942377370963</c:v>
                </c:pt>
                <c:pt idx="19811">
                  <c:v>42.750137564099241</c:v>
                </c:pt>
                <c:pt idx="19812">
                  <c:v>46.995503113369466</c:v>
                </c:pt>
                <c:pt idx="19813">
                  <c:v>16.579284335205227</c:v>
                </c:pt>
                <c:pt idx="19814">
                  <c:v>244.67681330256468</c:v>
                </c:pt>
                <c:pt idx="19815">
                  <c:v>255.62392254297365</c:v>
                </c:pt>
                <c:pt idx="19816">
                  <c:v>23.943601680756142</c:v>
                </c:pt>
                <c:pt idx="19817">
                  <c:v>244.80832823462652</c:v>
                </c:pt>
                <c:pt idx="19818">
                  <c:v>16.94525480895107</c:v>
                </c:pt>
                <c:pt idx="19819">
                  <c:v>32.784695948610889</c:v>
                </c:pt>
                <c:pt idx="19820">
                  <c:v>3.6329508349744906</c:v>
                </c:pt>
                <c:pt idx="19821">
                  <c:v>49.803212066927905</c:v>
                </c:pt>
                <c:pt idx="19822">
                  <c:v>33.507663023101671</c:v>
                </c:pt>
                <c:pt idx="19823">
                  <c:v>267.80912785143687</c:v>
                </c:pt>
                <c:pt idx="19824">
                  <c:v>41.443648051921976</c:v>
                </c:pt>
                <c:pt idx="19825">
                  <c:v>24.502764915657892</c:v>
                </c:pt>
                <c:pt idx="19826">
                  <c:v>33.269014651549853</c:v>
                </c:pt>
                <c:pt idx="19827">
                  <c:v>235.68273627494162</c:v>
                </c:pt>
                <c:pt idx="19828">
                  <c:v>261.83000344761541</c:v>
                </c:pt>
                <c:pt idx="19829">
                  <c:v>237.55625327808855</c:v>
                </c:pt>
                <c:pt idx="19830">
                  <c:v>31.309199324351411</c:v>
                </c:pt>
                <c:pt idx="19831">
                  <c:v>261.02843078128097</c:v>
                </c:pt>
                <c:pt idx="19832">
                  <c:v>263.7734962507767</c:v>
                </c:pt>
                <c:pt idx="19833">
                  <c:v>264.42631650910909</c:v>
                </c:pt>
                <c:pt idx="19834">
                  <c:v>267.37417811030514</c:v>
                </c:pt>
                <c:pt idx="19835">
                  <c:v>58.949540369215526</c:v>
                </c:pt>
                <c:pt idx="19836">
                  <c:v>45.93785308350823</c:v>
                </c:pt>
                <c:pt idx="19837">
                  <c:v>13.188576280625346</c:v>
                </c:pt>
                <c:pt idx="19838">
                  <c:v>28.103060825743846</c:v>
                </c:pt>
                <c:pt idx="19839">
                  <c:v>44.661976889995522</c:v>
                </c:pt>
                <c:pt idx="19840">
                  <c:v>41.393140713618443</c:v>
                </c:pt>
                <c:pt idx="19841">
                  <c:v>26.699098355317886</c:v>
                </c:pt>
                <c:pt idx="19842">
                  <c:v>260.77031067244167</c:v>
                </c:pt>
                <c:pt idx="19843">
                  <c:v>25.469113821191964</c:v>
                </c:pt>
                <c:pt idx="19844">
                  <c:v>19.590829169247616</c:v>
                </c:pt>
                <c:pt idx="19845">
                  <c:v>53.625386783429313</c:v>
                </c:pt>
                <c:pt idx="19846">
                  <c:v>38.299727971584957</c:v>
                </c:pt>
                <c:pt idx="19847">
                  <c:v>252.40954996747283</c:v>
                </c:pt>
                <c:pt idx="19848">
                  <c:v>30.476887928497824</c:v>
                </c:pt>
                <c:pt idx="19849">
                  <c:v>33.680612639888245</c:v>
                </c:pt>
                <c:pt idx="19850">
                  <c:v>256.17957349643422</c:v>
                </c:pt>
                <c:pt idx="19851">
                  <c:v>241.88839647451337</c:v>
                </c:pt>
                <c:pt idx="19852">
                  <c:v>269.29217234475499</c:v>
                </c:pt>
                <c:pt idx="19853">
                  <c:v>21.629845537910139</c:v>
                </c:pt>
                <c:pt idx="19854">
                  <c:v>44.422820612072258</c:v>
                </c:pt>
                <c:pt idx="19855">
                  <c:v>27.70249628074415</c:v>
                </c:pt>
                <c:pt idx="19856">
                  <c:v>21.688821331892385</c:v>
                </c:pt>
                <c:pt idx="19857">
                  <c:v>40.153846885476852</c:v>
                </c:pt>
                <c:pt idx="19858">
                  <c:v>157.86112420061937</c:v>
                </c:pt>
                <c:pt idx="19859">
                  <c:v>31.421649526634411</c:v>
                </c:pt>
                <c:pt idx="19860">
                  <c:v>44.646353711772228</c:v>
                </c:pt>
                <c:pt idx="19861">
                  <c:v>32.526213326112021</c:v>
                </c:pt>
                <c:pt idx="19862">
                  <c:v>225.31050484350899</c:v>
                </c:pt>
                <c:pt idx="19863">
                  <c:v>274.53979932430087</c:v>
                </c:pt>
                <c:pt idx="19864">
                  <c:v>47.931514028486902</c:v>
                </c:pt>
                <c:pt idx="19865">
                  <c:v>136.74118775196862</c:v>
                </c:pt>
                <c:pt idx="19866">
                  <c:v>19.913342897538577</c:v>
                </c:pt>
                <c:pt idx="19867">
                  <c:v>61.546482513144213</c:v>
                </c:pt>
                <c:pt idx="19868">
                  <c:v>53.337188007805409</c:v>
                </c:pt>
                <c:pt idx="19869">
                  <c:v>28.75129910348392</c:v>
                </c:pt>
                <c:pt idx="19870">
                  <c:v>42.160772475443771</c:v>
                </c:pt>
                <c:pt idx="19871">
                  <c:v>42.711230925501312</c:v>
                </c:pt>
                <c:pt idx="19872">
                  <c:v>33.395013144568757</c:v>
                </c:pt>
                <c:pt idx="19873">
                  <c:v>245.27389821517085</c:v>
                </c:pt>
                <c:pt idx="19874">
                  <c:v>7.6335721153147951</c:v>
                </c:pt>
                <c:pt idx="19875">
                  <c:v>28.801369313837355</c:v>
                </c:pt>
                <c:pt idx="19876">
                  <c:v>39.949606263312226</c:v>
                </c:pt>
                <c:pt idx="19877">
                  <c:v>37.408661654786002</c:v>
                </c:pt>
                <c:pt idx="19878">
                  <c:v>259.41911240001184</c:v>
                </c:pt>
                <c:pt idx="19879">
                  <c:v>245.67059052300024</c:v>
                </c:pt>
                <c:pt idx="19880">
                  <c:v>23.192295214934315</c:v>
                </c:pt>
                <c:pt idx="19881">
                  <c:v>30.287701646976501</c:v>
                </c:pt>
                <c:pt idx="19882">
                  <c:v>27.039747885200939</c:v>
                </c:pt>
                <c:pt idx="19883">
                  <c:v>12.375530678363925</c:v>
                </c:pt>
                <c:pt idx="19884">
                  <c:v>27.586100913283442</c:v>
                </c:pt>
                <c:pt idx="19885">
                  <c:v>263.87617579302241</c:v>
                </c:pt>
                <c:pt idx="19886">
                  <c:v>271.25945800376508</c:v>
                </c:pt>
                <c:pt idx="19887">
                  <c:v>22.796763501724527</c:v>
                </c:pt>
                <c:pt idx="19888">
                  <c:v>20.149016188111808</c:v>
                </c:pt>
                <c:pt idx="19889">
                  <c:v>20.264293518453805</c:v>
                </c:pt>
                <c:pt idx="19890">
                  <c:v>51.108333482657869</c:v>
                </c:pt>
                <c:pt idx="19891">
                  <c:v>40.817477614648048</c:v>
                </c:pt>
                <c:pt idx="19892">
                  <c:v>244.69219411753983</c:v>
                </c:pt>
                <c:pt idx="19893">
                  <c:v>252.89149006076588</c:v>
                </c:pt>
                <c:pt idx="19894">
                  <c:v>259.80390069730345</c:v>
                </c:pt>
                <c:pt idx="19895">
                  <c:v>254.59353082065283</c:v>
                </c:pt>
                <c:pt idx="19896">
                  <c:v>263.98189815333814</c:v>
                </c:pt>
                <c:pt idx="19897">
                  <c:v>261.17142948569278</c:v>
                </c:pt>
                <c:pt idx="19898">
                  <c:v>259.92460546409694</c:v>
                </c:pt>
                <c:pt idx="19899">
                  <c:v>18.733143051138946</c:v>
                </c:pt>
                <c:pt idx="19900">
                  <c:v>27.441595296808668</c:v>
                </c:pt>
                <c:pt idx="19901">
                  <c:v>25.463677471187992</c:v>
                </c:pt>
                <c:pt idx="19902">
                  <c:v>29.494540940935696</c:v>
                </c:pt>
                <c:pt idx="19903">
                  <c:v>49.679708152923567</c:v>
                </c:pt>
                <c:pt idx="19904">
                  <c:v>31.268036301475043</c:v>
                </c:pt>
                <c:pt idx="19905">
                  <c:v>26.194711328211397</c:v>
                </c:pt>
                <c:pt idx="19906">
                  <c:v>35.633662575872833</c:v>
                </c:pt>
                <c:pt idx="19907">
                  <c:v>267.17465248176495</c:v>
                </c:pt>
                <c:pt idx="19908">
                  <c:v>37.569599354487259</c:v>
                </c:pt>
                <c:pt idx="19909">
                  <c:v>8.9426996131566376</c:v>
                </c:pt>
                <c:pt idx="19910">
                  <c:v>-8.3972068334330601</c:v>
                </c:pt>
                <c:pt idx="19911">
                  <c:v>53.81516916254995</c:v>
                </c:pt>
                <c:pt idx="19912">
                  <c:v>33.505784549160353</c:v>
                </c:pt>
                <c:pt idx="19913">
                  <c:v>43.168509406207676</c:v>
                </c:pt>
                <c:pt idx="19914">
                  <c:v>130.84160273563896</c:v>
                </c:pt>
                <c:pt idx="19915">
                  <c:v>47.998041978551747</c:v>
                </c:pt>
                <c:pt idx="19916">
                  <c:v>20.997493079523228</c:v>
                </c:pt>
                <c:pt idx="19917">
                  <c:v>263.98332301650061</c:v>
                </c:pt>
                <c:pt idx="19918">
                  <c:v>265.3601061883748</c:v>
                </c:pt>
                <c:pt idx="19919">
                  <c:v>33.922907575132605</c:v>
                </c:pt>
                <c:pt idx="19920">
                  <c:v>258.62529692761768</c:v>
                </c:pt>
                <c:pt idx="19921">
                  <c:v>50.17402364055841</c:v>
                </c:pt>
                <c:pt idx="19922">
                  <c:v>261.03936421222028</c:v>
                </c:pt>
                <c:pt idx="19923">
                  <c:v>31.000055308081599</c:v>
                </c:pt>
                <c:pt idx="19924">
                  <c:v>46.799699955012898</c:v>
                </c:pt>
                <c:pt idx="19925">
                  <c:v>227.83016355318037</c:v>
                </c:pt>
                <c:pt idx="19926">
                  <c:v>32.912645758768164</c:v>
                </c:pt>
                <c:pt idx="19927">
                  <c:v>51.247862796206547</c:v>
                </c:pt>
                <c:pt idx="19928">
                  <c:v>47.4572996031524</c:v>
                </c:pt>
                <c:pt idx="19929">
                  <c:v>261.18791012493421</c:v>
                </c:pt>
                <c:pt idx="19930">
                  <c:v>251.44866500769953</c:v>
                </c:pt>
                <c:pt idx="19931">
                  <c:v>245.19431672851255</c:v>
                </c:pt>
                <c:pt idx="19932">
                  <c:v>251.77343697170022</c:v>
                </c:pt>
                <c:pt idx="19933">
                  <c:v>35.12327194302938</c:v>
                </c:pt>
                <c:pt idx="19934">
                  <c:v>44.261415831838036</c:v>
                </c:pt>
                <c:pt idx="19935">
                  <c:v>26.185127181819304</c:v>
                </c:pt>
                <c:pt idx="19936">
                  <c:v>53.202545883630563</c:v>
                </c:pt>
                <c:pt idx="19937">
                  <c:v>48.582760613185478</c:v>
                </c:pt>
                <c:pt idx="19938">
                  <c:v>264.52834700493747</c:v>
                </c:pt>
                <c:pt idx="19939">
                  <c:v>13.831857859028775</c:v>
                </c:pt>
                <c:pt idx="19940">
                  <c:v>37.638522963288899</c:v>
                </c:pt>
                <c:pt idx="19941">
                  <c:v>255.62573670018992</c:v>
                </c:pt>
                <c:pt idx="19942">
                  <c:v>146.78299523632344</c:v>
                </c:pt>
                <c:pt idx="19943">
                  <c:v>63.048526591226704</c:v>
                </c:pt>
                <c:pt idx="19944">
                  <c:v>17.390215460350483</c:v>
                </c:pt>
                <c:pt idx="19945">
                  <c:v>38.251585604926099</c:v>
                </c:pt>
                <c:pt idx="19946">
                  <c:v>25.388813058592717</c:v>
                </c:pt>
                <c:pt idx="19947">
                  <c:v>25.67056870079621</c:v>
                </c:pt>
                <c:pt idx="19948">
                  <c:v>26.679185066487275</c:v>
                </c:pt>
                <c:pt idx="19949">
                  <c:v>15.412029026746811</c:v>
                </c:pt>
                <c:pt idx="19950">
                  <c:v>37.062246310316979</c:v>
                </c:pt>
                <c:pt idx="19951">
                  <c:v>256.77812490959161</c:v>
                </c:pt>
                <c:pt idx="19952">
                  <c:v>252.78158861736071</c:v>
                </c:pt>
                <c:pt idx="19953">
                  <c:v>14.639309426853602</c:v>
                </c:pt>
                <c:pt idx="19954">
                  <c:v>18.101618659146208</c:v>
                </c:pt>
                <c:pt idx="19955">
                  <c:v>52.990930104078153</c:v>
                </c:pt>
                <c:pt idx="19956">
                  <c:v>256.05634140481584</c:v>
                </c:pt>
                <c:pt idx="19957">
                  <c:v>271.99129326301249</c:v>
                </c:pt>
                <c:pt idx="19958">
                  <c:v>264.39149783766641</c:v>
                </c:pt>
                <c:pt idx="19959">
                  <c:v>277.34166363146591</c:v>
                </c:pt>
                <c:pt idx="19960">
                  <c:v>245.21930782299651</c:v>
                </c:pt>
                <c:pt idx="19961">
                  <c:v>25.066621991515817</c:v>
                </c:pt>
                <c:pt idx="19962">
                  <c:v>258.8278391049372</c:v>
                </c:pt>
                <c:pt idx="19963">
                  <c:v>33.267394288622938</c:v>
                </c:pt>
                <c:pt idx="19964">
                  <c:v>13.151538737244147</c:v>
                </c:pt>
                <c:pt idx="19965">
                  <c:v>24.282659733717267</c:v>
                </c:pt>
                <c:pt idx="19966">
                  <c:v>30.856547758133221</c:v>
                </c:pt>
                <c:pt idx="19967">
                  <c:v>16.199818193530525</c:v>
                </c:pt>
                <c:pt idx="19968">
                  <c:v>39.170966507282245</c:v>
                </c:pt>
                <c:pt idx="19969">
                  <c:v>42.675316480247723</c:v>
                </c:pt>
                <c:pt idx="19970">
                  <c:v>40.573562730584122</c:v>
                </c:pt>
                <c:pt idx="19971">
                  <c:v>16.243458563555397</c:v>
                </c:pt>
                <c:pt idx="19972">
                  <c:v>254.68257279431222</c:v>
                </c:pt>
                <c:pt idx="19973">
                  <c:v>265.54085686661904</c:v>
                </c:pt>
                <c:pt idx="19974">
                  <c:v>150.08045064904474</c:v>
                </c:pt>
                <c:pt idx="19975">
                  <c:v>7.7454511227734351</c:v>
                </c:pt>
                <c:pt idx="19976">
                  <c:v>260.78261254067337</c:v>
                </c:pt>
                <c:pt idx="19977">
                  <c:v>259.39828475494295</c:v>
                </c:pt>
                <c:pt idx="19978">
                  <c:v>258.98095286302214</c:v>
                </c:pt>
                <c:pt idx="19979">
                  <c:v>269.83948324103</c:v>
                </c:pt>
                <c:pt idx="19980">
                  <c:v>265.63583829408446</c:v>
                </c:pt>
                <c:pt idx="19981">
                  <c:v>36.944929264891769</c:v>
                </c:pt>
                <c:pt idx="19982">
                  <c:v>29.39393211276111</c:v>
                </c:pt>
                <c:pt idx="19983">
                  <c:v>27.454800565476553</c:v>
                </c:pt>
                <c:pt idx="19984">
                  <c:v>31.153466403966981</c:v>
                </c:pt>
                <c:pt idx="19985">
                  <c:v>36.337459037024963</c:v>
                </c:pt>
                <c:pt idx="19986">
                  <c:v>20.228733816663905</c:v>
                </c:pt>
                <c:pt idx="19987">
                  <c:v>19.890705955670271</c:v>
                </c:pt>
                <c:pt idx="19988">
                  <c:v>152.57616703797197</c:v>
                </c:pt>
                <c:pt idx="19989">
                  <c:v>28.972176058918411</c:v>
                </c:pt>
                <c:pt idx="19990">
                  <c:v>136.5449376255404</c:v>
                </c:pt>
                <c:pt idx="19991">
                  <c:v>166.62632356793975</c:v>
                </c:pt>
                <c:pt idx="19992">
                  <c:v>36.554052773524148</c:v>
                </c:pt>
                <c:pt idx="19993">
                  <c:v>19.776549921917912</c:v>
                </c:pt>
                <c:pt idx="19994">
                  <c:v>-3.5681017994821644</c:v>
                </c:pt>
                <c:pt idx="19995">
                  <c:v>32.653814185864945</c:v>
                </c:pt>
                <c:pt idx="19996">
                  <c:v>46.545004978025673</c:v>
                </c:pt>
                <c:pt idx="19997">
                  <c:v>248.03409353096455</c:v>
                </c:pt>
                <c:pt idx="19998">
                  <c:v>247.0375320119258</c:v>
                </c:pt>
                <c:pt idx="19999">
                  <c:v>51.473087294112688</c:v>
                </c:pt>
                <c:pt idx="20000">
                  <c:v>14.77291347802961</c:v>
                </c:pt>
                <c:pt idx="20001">
                  <c:v>27.63334007685879</c:v>
                </c:pt>
                <c:pt idx="20002">
                  <c:v>37.863594308043766</c:v>
                </c:pt>
                <c:pt idx="20003">
                  <c:v>46.425272619818763</c:v>
                </c:pt>
                <c:pt idx="20004">
                  <c:v>262.4227440635492</c:v>
                </c:pt>
                <c:pt idx="20005">
                  <c:v>39.123213798697115</c:v>
                </c:pt>
                <c:pt idx="20006">
                  <c:v>48.178867614644851</c:v>
                </c:pt>
                <c:pt idx="20007">
                  <c:v>28.909523494899886</c:v>
                </c:pt>
                <c:pt idx="20008">
                  <c:v>42.365643239763443</c:v>
                </c:pt>
                <c:pt idx="20009">
                  <c:v>253.79954352759029</c:v>
                </c:pt>
                <c:pt idx="20010">
                  <c:v>35.981707667874261</c:v>
                </c:pt>
                <c:pt idx="20011">
                  <c:v>28.969496074835206</c:v>
                </c:pt>
                <c:pt idx="20012">
                  <c:v>48.852923383838572</c:v>
                </c:pt>
                <c:pt idx="20013">
                  <c:v>35.075356170557839</c:v>
                </c:pt>
                <c:pt idx="20014">
                  <c:v>265.33100940412783</c:v>
                </c:pt>
                <c:pt idx="20015">
                  <c:v>13.001876232735784</c:v>
                </c:pt>
                <c:pt idx="20016">
                  <c:v>20.161949160415716</c:v>
                </c:pt>
                <c:pt idx="20017">
                  <c:v>37.681782019161126</c:v>
                </c:pt>
                <c:pt idx="20018">
                  <c:v>21.723202343965916</c:v>
                </c:pt>
                <c:pt idx="20019">
                  <c:v>52.966965776202635</c:v>
                </c:pt>
                <c:pt idx="20020">
                  <c:v>19.721763000276489</c:v>
                </c:pt>
                <c:pt idx="20021">
                  <c:v>12.296257201731317</c:v>
                </c:pt>
                <c:pt idx="20022">
                  <c:v>39.989584357643686</c:v>
                </c:pt>
                <c:pt idx="20023">
                  <c:v>36.358716404520123</c:v>
                </c:pt>
                <c:pt idx="20024">
                  <c:v>31.49666985468313</c:v>
                </c:pt>
                <c:pt idx="20025">
                  <c:v>21.478506107585677</c:v>
                </c:pt>
                <c:pt idx="20026">
                  <c:v>14.710321933969178</c:v>
                </c:pt>
                <c:pt idx="20027">
                  <c:v>41.398067466452176</c:v>
                </c:pt>
                <c:pt idx="20028">
                  <c:v>32.440049066934819</c:v>
                </c:pt>
                <c:pt idx="20029">
                  <c:v>16.068885481706896</c:v>
                </c:pt>
                <c:pt idx="20030">
                  <c:v>44.471805058000839</c:v>
                </c:pt>
                <c:pt idx="20031">
                  <c:v>243.76015564830851</c:v>
                </c:pt>
                <c:pt idx="20032">
                  <c:v>17.246507267642333</c:v>
                </c:pt>
                <c:pt idx="20033">
                  <c:v>43.883098833354495</c:v>
                </c:pt>
                <c:pt idx="20034">
                  <c:v>254.87156073039822</c:v>
                </c:pt>
                <c:pt idx="20035">
                  <c:v>48.757392463813545</c:v>
                </c:pt>
                <c:pt idx="20036">
                  <c:v>269.36494831833994</c:v>
                </c:pt>
                <c:pt idx="20037">
                  <c:v>265.54786899577761</c:v>
                </c:pt>
                <c:pt idx="20038">
                  <c:v>40.158123835038879</c:v>
                </c:pt>
                <c:pt idx="20039">
                  <c:v>50.163024521994728</c:v>
                </c:pt>
                <c:pt idx="20040">
                  <c:v>25.802827467271271</c:v>
                </c:pt>
                <c:pt idx="20041">
                  <c:v>17.488562493512937</c:v>
                </c:pt>
                <c:pt idx="20042">
                  <c:v>36.148669577069278</c:v>
                </c:pt>
                <c:pt idx="20043">
                  <c:v>254.34784765433679</c:v>
                </c:pt>
                <c:pt idx="20044">
                  <c:v>266.95216364672058</c:v>
                </c:pt>
                <c:pt idx="20045">
                  <c:v>28.599834492812718</c:v>
                </c:pt>
                <c:pt idx="20046">
                  <c:v>253.50161992813878</c:v>
                </c:pt>
                <c:pt idx="20047">
                  <c:v>265.38319556490501</c:v>
                </c:pt>
                <c:pt idx="20048">
                  <c:v>43.188015980637772</c:v>
                </c:pt>
                <c:pt idx="20049">
                  <c:v>259.82431055939622</c:v>
                </c:pt>
                <c:pt idx="20050">
                  <c:v>236.07951844801426</c:v>
                </c:pt>
                <c:pt idx="20051">
                  <c:v>37.271477650478495</c:v>
                </c:pt>
                <c:pt idx="20052">
                  <c:v>266.00839774114382</c:v>
                </c:pt>
                <c:pt idx="20053">
                  <c:v>21.074012974332636</c:v>
                </c:pt>
                <c:pt idx="20054">
                  <c:v>37.823625456017332</c:v>
                </c:pt>
                <c:pt idx="20055">
                  <c:v>46.183578422761499</c:v>
                </c:pt>
                <c:pt idx="20056">
                  <c:v>37.187244683103209</c:v>
                </c:pt>
                <c:pt idx="20057">
                  <c:v>54.219719343949905</c:v>
                </c:pt>
                <c:pt idx="20058">
                  <c:v>272.38574474531748</c:v>
                </c:pt>
                <c:pt idx="20059">
                  <c:v>41.840951038049411</c:v>
                </c:pt>
                <c:pt idx="20060">
                  <c:v>33.453963741105568</c:v>
                </c:pt>
                <c:pt idx="20061">
                  <c:v>12.328994656848282</c:v>
                </c:pt>
                <c:pt idx="20062">
                  <c:v>27.454825421405246</c:v>
                </c:pt>
                <c:pt idx="20063">
                  <c:v>44.08689019427338</c:v>
                </c:pt>
                <c:pt idx="20064">
                  <c:v>10.2752958013824</c:v>
                </c:pt>
                <c:pt idx="20065">
                  <c:v>17.612650181292636</c:v>
                </c:pt>
                <c:pt idx="20066">
                  <c:v>22.060527582753707</c:v>
                </c:pt>
                <c:pt idx="20067">
                  <c:v>26.837647633465647</c:v>
                </c:pt>
                <c:pt idx="20068">
                  <c:v>18.463016710590022</c:v>
                </c:pt>
                <c:pt idx="20069">
                  <c:v>35.795749912252397</c:v>
                </c:pt>
                <c:pt idx="20070">
                  <c:v>38.786989782203733</c:v>
                </c:pt>
                <c:pt idx="20071">
                  <c:v>272.65235591907202</c:v>
                </c:pt>
                <c:pt idx="20072">
                  <c:v>37.027249946173562</c:v>
                </c:pt>
                <c:pt idx="20073">
                  <c:v>31.896151725589423</c:v>
                </c:pt>
                <c:pt idx="20074">
                  <c:v>32.052425091788528</c:v>
                </c:pt>
                <c:pt idx="20075">
                  <c:v>264.78689955868379</c:v>
                </c:pt>
                <c:pt idx="20076">
                  <c:v>24.062259073793864</c:v>
                </c:pt>
                <c:pt idx="20077">
                  <c:v>43.69142589456137</c:v>
                </c:pt>
                <c:pt idx="20078">
                  <c:v>246.85395126691955</c:v>
                </c:pt>
                <c:pt idx="20079">
                  <c:v>257.51121912094902</c:v>
                </c:pt>
                <c:pt idx="20080">
                  <c:v>42.391015952836803</c:v>
                </c:pt>
                <c:pt idx="20081">
                  <c:v>33.578353744061808</c:v>
                </c:pt>
                <c:pt idx="20082">
                  <c:v>35.58090008163186</c:v>
                </c:pt>
                <c:pt idx="20083">
                  <c:v>273.37334987389238</c:v>
                </c:pt>
                <c:pt idx="20084">
                  <c:v>21.594579770317232</c:v>
                </c:pt>
                <c:pt idx="20085">
                  <c:v>43.457238522237041</c:v>
                </c:pt>
                <c:pt idx="20086">
                  <c:v>42.296631015332238</c:v>
                </c:pt>
                <c:pt idx="20087">
                  <c:v>263.61834766895782</c:v>
                </c:pt>
                <c:pt idx="20088">
                  <c:v>29.393938729647729</c:v>
                </c:pt>
                <c:pt idx="20089">
                  <c:v>16.723046747365935</c:v>
                </c:pt>
                <c:pt idx="20090">
                  <c:v>50.687676083238976</c:v>
                </c:pt>
                <c:pt idx="20091">
                  <c:v>244.83821135238196</c:v>
                </c:pt>
                <c:pt idx="20092">
                  <c:v>17.2257385425027</c:v>
                </c:pt>
                <c:pt idx="20093">
                  <c:v>36.680731389770663</c:v>
                </c:pt>
                <c:pt idx="20094">
                  <c:v>20.065081800453903</c:v>
                </c:pt>
                <c:pt idx="20095">
                  <c:v>44.898962429742966</c:v>
                </c:pt>
                <c:pt idx="20096">
                  <c:v>15.617539329820309</c:v>
                </c:pt>
                <c:pt idx="20097">
                  <c:v>8.6373672212605328</c:v>
                </c:pt>
                <c:pt idx="20098">
                  <c:v>46.902773592267003</c:v>
                </c:pt>
                <c:pt idx="20099">
                  <c:v>48.584496595814358</c:v>
                </c:pt>
                <c:pt idx="20100">
                  <c:v>25.610869630477566</c:v>
                </c:pt>
                <c:pt idx="20101">
                  <c:v>26.375525424810338</c:v>
                </c:pt>
                <c:pt idx="20102">
                  <c:v>46.536784397295762</c:v>
                </c:pt>
                <c:pt idx="20103">
                  <c:v>5.9885961099700751</c:v>
                </c:pt>
                <c:pt idx="20104">
                  <c:v>3.0412851048974083</c:v>
                </c:pt>
                <c:pt idx="20105">
                  <c:v>58.115683046882523</c:v>
                </c:pt>
                <c:pt idx="20106">
                  <c:v>29.703269581318612</c:v>
                </c:pt>
                <c:pt idx="20107">
                  <c:v>253.67577463359586</c:v>
                </c:pt>
                <c:pt idx="20108">
                  <c:v>262.67425033720446</c:v>
                </c:pt>
                <c:pt idx="20109">
                  <c:v>262.35411635511298</c:v>
                </c:pt>
                <c:pt idx="20110">
                  <c:v>26.813400075361585</c:v>
                </c:pt>
                <c:pt idx="20111">
                  <c:v>22.094536669510628</c:v>
                </c:pt>
                <c:pt idx="20112">
                  <c:v>23.803006949994145</c:v>
                </c:pt>
                <c:pt idx="20113">
                  <c:v>46.136521512585546</c:v>
                </c:pt>
                <c:pt idx="20114">
                  <c:v>7.423451085726505</c:v>
                </c:pt>
                <c:pt idx="20115">
                  <c:v>55.101547619501488</c:v>
                </c:pt>
                <c:pt idx="20116">
                  <c:v>28.840636648877044</c:v>
                </c:pt>
                <c:pt idx="20117">
                  <c:v>43.190404778600623</c:v>
                </c:pt>
                <c:pt idx="20118">
                  <c:v>18.363426846387863</c:v>
                </c:pt>
                <c:pt idx="20119">
                  <c:v>30.065500863071009</c:v>
                </c:pt>
                <c:pt idx="20120">
                  <c:v>9.5643180766354909</c:v>
                </c:pt>
                <c:pt idx="20121">
                  <c:v>34.356970558522534</c:v>
                </c:pt>
                <c:pt idx="20122">
                  <c:v>31.813330227104267</c:v>
                </c:pt>
                <c:pt idx="20123">
                  <c:v>71.504658187162292</c:v>
                </c:pt>
                <c:pt idx="20124">
                  <c:v>36.132241865650776</c:v>
                </c:pt>
                <c:pt idx="20125">
                  <c:v>246.66818400051278</c:v>
                </c:pt>
                <c:pt idx="20126">
                  <c:v>266.22734791895385</c:v>
                </c:pt>
                <c:pt idx="20127">
                  <c:v>270.77344219731629</c:v>
                </c:pt>
                <c:pt idx="20128">
                  <c:v>274.17993560125069</c:v>
                </c:pt>
                <c:pt idx="20129">
                  <c:v>252.84700644503627</c:v>
                </c:pt>
                <c:pt idx="20130">
                  <c:v>257.96516390728766</c:v>
                </c:pt>
                <c:pt idx="20131">
                  <c:v>41.13578375586048</c:v>
                </c:pt>
                <c:pt idx="20132">
                  <c:v>34.145255006330643</c:v>
                </c:pt>
                <c:pt idx="20133">
                  <c:v>49.689438134829842</c:v>
                </c:pt>
                <c:pt idx="20134">
                  <c:v>30.307415818389487</c:v>
                </c:pt>
                <c:pt idx="20135">
                  <c:v>11.802608769991432</c:v>
                </c:pt>
                <c:pt idx="20136">
                  <c:v>21.858538616137764</c:v>
                </c:pt>
                <c:pt idx="20137">
                  <c:v>30.028319603051209</c:v>
                </c:pt>
                <c:pt idx="20138">
                  <c:v>66.182000199633407</c:v>
                </c:pt>
                <c:pt idx="20139">
                  <c:v>53.546177372827742</c:v>
                </c:pt>
                <c:pt idx="20140">
                  <c:v>49.868989480698836</c:v>
                </c:pt>
                <c:pt idx="20141">
                  <c:v>242.04601307273205</c:v>
                </c:pt>
                <c:pt idx="20142">
                  <c:v>20.850231480475856</c:v>
                </c:pt>
                <c:pt idx="20143">
                  <c:v>34.185356427953117</c:v>
                </c:pt>
                <c:pt idx="20144">
                  <c:v>245.86750602535591</c:v>
                </c:pt>
                <c:pt idx="20145">
                  <c:v>41.486114138620536</c:v>
                </c:pt>
                <c:pt idx="20146">
                  <c:v>142.25842560362449</c:v>
                </c:pt>
                <c:pt idx="20147">
                  <c:v>50.446037144931708</c:v>
                </c:pt>
                <c:pt idx="20148">
                  <c:v>261.94163510902405</c:v>
                </c:pt>
                <c:pt idx="20149">
                  <c:v>22.129650756942461</c:v>
                </c:pt>
                <c:pt idx="20150">
                  <c:v>6.6319907827388107</c:v>
                </c:pt>
                <c:pt idx="20151">
                  <c:v>30.591940661514258</c:v>
                </c:pt>
                <c:pt idx="20152">
                  <c:v>37.237194129561509</c:v>
                </c:pt>
                <c:pt idx="20153">
                  <c:v>32.166095225653862</c:v>
                </c:pt>
                <c:pt idx="20154">
                  <c:v>15.789807071570083</c:v>
                </c:pt>
                <c:pt idx="20155">
                  <c:v>34.696433251993163</c:v>
                </c:pt>
                <c:pt idx="20156">
                  <c:v>43.690807375503226</c:v>
                </c:pt>
                <c:pt idx="20157">
                  <c:v>42.900151905269482</c:v>
                </c:pt>
                <c:pt idx="20158">
                  <c:v>45.016300811941903</c:v>
                </c:pt>
                <c:pt idx="20159">
                  <c:v>50.090416384599294</c:v>
                </c:pt>
                <c:pt idx="20160">
                  <c:v>43.621561776115556</c:v>
                </c:pt>
                <c:pt idx="20161">
                  <c:v>246.17120943516429</c:v>
                </c:pt>
                <c:pt idx="20162">
                  <c:v>11.803601949318043</c:v>
                </c:pt>
                <c:pt idx="20163">
                  <c:v>49.166846315745389</c:v>
                </c:pt>
                <c:pt idx="20164">
                  <c:v>21.347570555470384</c:v>
                </c:pt>
                <c:pt idx="20165">
                  <c:v>12.18910684800862</c:v>
                </c:pt>
                <c:pt idx="20166">
                  <c:v>23.832657806468504</c:v>
                </c:pt>
                <c:pt idx="20167">
                  <c:v>39.380285377768772</c:v>
                </c:pt>
                <c:pt idx="20168">
                  <c:v>36.170882102177913</c:v>
                </c:pt>
                <c:pt idx="20169">
                  <c:v>28.223957368480882</c:v>
                </c:pt>
                <c:pt idx="20170">
                  <c:v>50.322447400391169</c:v>
                </c:pt>
                <c:pt idx="20171">
                  <c:v>23.978116423973869</c:v>
                </c:pt>
                <c:pt idx="20172">
                  <c:v>23.161052651294472</c:v>
                </c:pt>
                <c:pt idx="20173">
                  <c:v>42.996387423774557</c:v>
                </c:pt>
                <c:pt idx="20174">
                  <c:v>253.2222266099385</c:v>
                </c:pt>
                <c:pt idx="20175">
                  <c:v>17.251190393943563</c:v>
                </c:pt>
                <c:pt idx="20176">
                  <c:v>34.728458087260684</c:v>
                </c:pt>
                <c:pt idx="20177">
                  <c:v>15.928925104381776</c:v>
                </c:pt>
                <c:pt idx="20178">
                  <c:v>45.503184272579489</c:v>
                </c:pt>
                <c:pt idx="20179">
                  <c:v>257.30748161868775</c:v>
                </c:pt>
                <c:pt idx="20180">
                  <c:v>32.607085411464695</c:v>
                </c:pt>
                <c:pt idx="20181">
                  <c:v>47.844523457235198</c:v>
                </c:pt>
                <c:pt idx="20182">
                  <c:v>43.636409887322735</c:v>
                </c:pt>
                <c:pt idx="20183">
                  <c:v>271.04820988046265</c:v>
                </c:pt>
                <c:pt idx="20184">
                  <c:v>239.45074316821379</c:v>
                </c:pt>
                <c:pt idx="20185">
                  <c:v>37.68118859640942</c:v>
                </c:pt>
                <c:pt idx="20186">
                  <c:v>258.30984026228663</c:v>
                </c:pt>
                <c:pt idx="20187">
                  <c:v>256.40636160697198</c:v>
                </c:pt>
                <c:pt idx="20188">
                  <c:v>51.17199513783757</c:v>
                </c:pt>
                <c:pt idx="20189">
                  <c:v>260.16245239532543</c:v>
                </c:pt>
                <c:pt idx="20190">
                  <c:v>43.203773904890284</c:v>
                </c:pt>
                <c:pt idx="20191">
                  <c:v>39.614314674060907</c:v>
                </c:pt>
                <c:pt idx="20192">
                  <c:v>256.19012576241744</c:v>
                </c:pt>
                <c:pt idx="20193">
                  <c:v>38.139912282634967</c:v>
                </c:pt>
                <c:pt idx="20194">
                  <c:v>275.29531173041573</c:v>
                </c:pt>
                <c:pt idx="20195">
                  <c:v>15.755471839833552</c:v>
                </c:pt>
                <c:pt idx="20196">
                  <c:v>10.279355187822187</c:v>
                </c:pt>
                <c:pt idx="20197">
                  <c:v>45.047738562860019</c:v>
                </c:pt>
                <c:pt idx="20198">
                  <c:v>38.629569321881583</c:v>
                </c:pt>
                <c:pt idx="20199">
                  <c:v>45.914969435966576</c:v>
                </c:pt>
                <c:pt idx="20200">
                  <c:v>15.80271894091309</c:v>
                </c:pt>
                <c:pt idx="20201">
                  <c:v>31.021629083398377</c:v>
                </c:pt>
                <c:pt idx="20202">
                  <c:v>54.088755706794878</c:v>
                </c:pt>
                <c:pt idx="20203">
                  <c:v>32.940653304593106</c:v>
                </c:pt>
                <c:pt idx="20204">
                  <c:v>255.33573035931164</c:v>
                </c:pt>
                <c:pt idx="20205">
                  <c:v>17.107052184700272</c:v>
                </c:pt>
                <c:pt idx="20206">
                  <c:v>257.40996077078461</c:v>
                </c:pt>
                <c:pt idx="20207">
                  <c:v>1.574839512639155</c:v>
                </c:pt>
                <c:pt idx="20208">
                  <c:v>267.1679225381111</c:v>
                </c:pt>
                <c:pt idx="20209">
                  <c:v>25.195251860447392</c:v>
                </c:pt>
                <c:pt idx="20210">
                  <c:v>264.97066287702768</c:v>
                </c:pt>
                <c:pt idx="20211">
                  <c:v>37.394863985854975</c:v>
                </c:pt>
                <c:pt idx="20212">
                  <c:v>273.26536923163616</c:v>
                </c:pt>
                <c:pt idx="20213">
                  <c:v>24.581806247801953</c:v>
                </c:pt>
                <c:pt idx="20214">
                  <c:v>43.988612737948316</c:v>
                </c:pt>
                <c:pt idx="20215">
                  <c:v>49.256884997587612</c:v>
                </c:pt>
                <c:pt idx="20216">
                  <c:v>35.092419115439327</c:v>
                </c:pt>
                <c:pt idx="20217">
                  <c:v>250.69309644986078</c:v>
                </c:pt>
                <c:pt idx="20218">
                  <c:v>19.327118728824864</c:v>
                </c:pt>
                <c:pt idx="20219">
                  <c:v>22.448832577693157</c:v>
                </c:pt>
                <c:pt idx="20220">
                  <c:v>259.7096322552469</c:v>
                </c:pt>
                <c:pt idx="20221">
                  <c:v>269.70301417991436</c:v>
                </c:pt>
                <c:pt idx="20222">
                  <c:v>21.700176993416786</c:v>
                </c:pt>
                <c:pt idx="20223">
                  <c:v>21.885286376184055</c:v>
                </c:pt>
                <c:pt idx="20224">
                  <c:v>233.45218857902938</c:v>
                </c:pt>
                <c:pt idx="20225">
                  <c:v>46.404880826487485</c:v>
                </c:pt>
                <c:pt idx="20226">
                  <c:v>51.664288719769274</c:v>
                </c:pt>
                <c:pt idx="20227">
                  <c:v>29.938750239885099</c:v>
                </c:pt>
                <c:pt idx="20228">
                  <c:v>35.757387256438079</c:v>
                </c:pt>
                <c:pt idx="20229">
                  <c:v>243.8888087691335</c:v>
                </c:pt>
                <c:pt idx="20230">
                  <c:v>11.999153678064534</c:v>
                </c:pt>
                <c:pt idx="20231">
                  <c:v>25.193943509451092</c:v>
                </c:pt>
                <c:pt idx="20232">
                  <c:v>34.311926714457258</c:v>
                </c:pt>
                <c:pt idx="20233">
                  <c:v>24.662026655619371</c:v>
                </c:pt>
                <c:pt idx="20234">
                  <c:v>42.998541621330219</c:v>
                </c:pt>
                <c:pt idx="20235">
                  <c:v>20.346182989392663</c:v>
                </c:pt>
                <c:pt idx="20236">
                  <c:v>34.501993330698305</c:v>
                </c:pt>
                <c:pt idx="20237">
                  <c:v>284.69899479766445</c:v>
                </c:pt>
                <c:pt idx="20238">
                  <c:v>41.982091925717079</c:v>
                </c:pt>
                <c:pt idx="20239">
                  <c:v>22.884689715099135</c:v>
                </c:pt>
                <c:pt idx="20240">
                  <c:v>43.279384951216663</c:v>
                </c:pt>
                <c:pt idx="20241">
                  <c:v>43.32686651501534</c:v>
                </c:pt>
                <c:pt idx="20242">
                  <c:v>39.940456199738414</c:v>
                </c:pt>
                <c:pt idx="20243">
                  <c:v>256.70259041004641</c:v>
                </c:pt>
                <c:pt idx="20244">
                  <c:v>26.743599290368824</c:v>
                </c:pt>
                <c:pt idx="20245">
                  <c:v>261.22472435618846</c:v>
                </c:pt>
                <c:pt idx="20246">
                  <c:v>23.02863979082565</c:v>
                </c:pt>
                <c:pt idx="20247">
                  <c:v>20.762356961726994</c:v>
                </c:pt>
                <c:pt idx="20248">
                  <c:v>40.02028032165687</c:v>
                </c:pt>
                <c:pt idx="20249">
                  <c:v>47.991628593432864</c:v>
                </c:pt>
                <c:pt idx="20250">
                  <c:v>55.05166042237353</c:v>
                </c:pt>
                <c:pt idx="20251">
                  <c:v>8.9559579412839234</c:v>
                </c:pt>
                <c:pt idx="20252">
                  <c:v>52.572509806622364</c:v>
                </c:pt>
                <c:pt idx="20253">
                  <c:v>259.13835453691166</c:v>
                </c:pt>
                <c:pt idx="20254">
                  <c:v>29.744357354533825</c:v>
                </c:pt>
                <c:pt idx="20255">
                  <c:v>56.762862800784902</c:v>
                </c:pt>
                <c:pt idx="20256">
                  <c:v>15.131229301066567</c:v>
                </c:pt>
                <c:pt idx="20257">
                  <c:v>52.771762584847281</c:v>
                </c:pt>
                <c:pt idx="20258">
                  <c:v>24.033881592154533</c:v>
                </c:pt>
                <c:pt idx="20259">
                  <c:v>269.26187480422595</c:v>
                </c:pt>
                <c:pt idx="20260">
                  <c:v>40.015671194182659</c:v>
                </c:pt>
                <c:pt idx="20261">
                  <c:v>31.633055082314041</c:v>
                </c:pt>
                <c:pt idx="20262">
                  <c:v>248.06369828516318</c:v>
                </c:pt>
                <c:pt idx="20263">
                  <c:v>260.71547935558908</c:v>
                </c:pt>
                <c:pt idx="20264">
                  <c:v>253.714686416832</c:v>
                </c:pt>
                <c:pt idx="20265">
                  <c:v>262.19847630094245</c:v>
                </c:pt>
                <c:pt idx="20266">
                  <c:v>41.554763156109118</c:v>
                </c:pt>
                <c:pt idx="20267">
                  <c:v>47.61004509604593</c:v>
                </c:pt>
                <c:pt idx="20268">
                  <c:v>246.50296347694857</c:v>
                </c:pt>
                <c:pt idx="20269">
                  <c:v>238.74989340349268</c:v>
                </c:pt>
                <c:pt idx="20270">
                  <c:v>250.21690600582573</c:v>
                </c:pt>
                <c:pt idx="20271">
                  <c:v>40.004079253620155</c:v>
                </c:pt>
                <c:pt idx="20272">
                  <c:v>28.256660357679447</c:v>
                </c:pt>
                <c:pt idx="20273">
                  <c:v>53.926783527706675</c:v>
                </c:pt>
                <c:pt idx="20274">
                  <c:v>43.040730041580098</c:v>
                </c:pt>
                <c:pt idx="20275">
                  <c:v>10.586295649529278</c:v>
                </c:pt>
                <c:pt idx="20276">
                  <c:v>51.573664367061298</c:v>
                </c:pt>
                <c:pt idx="20277">
                  <c:v>32.031833754830629</c:v>
                </c:pt>
                <c:pt idx="20278">
                  <c:v>48.241628960001663</c:v>
                </c:pt>
                <c:pt idx="20279">
                  <c:v>47.196334256677439</c:v>
                </c:pt>
                <c:pt idx="20280">
                  <c:v>48.188926869151238</c:v>
                </c:pt>
                <c:pt idx="20281">
                  <c:v>36.652682096101628</c:v>
                </c:pt>
                <c:pt idx="20282">
                  <c:v>41.067931767532954</c:v>
                </c:pt>
                <c:pt idx="20283">
                  <c:v>41.647375597781291</c:v>
                </c:pt>
                <c:pt idx="20284">
                  <c:v>50.973751766415155</c:v>
                </c:pt>
                <c:pt idx="20285">
                  <c:v>16.24675878046218</c:v>
                </c:pt>
                <c:pt idx="20286">
                  <c:v>17.125629846711085</c:v>
                </c:pt>
                <c:pt idx="20287">
                  <c:v>32.828989654410755</c:v>
                </c:pt>
                <c:pt idx="20288">
                  <c:v>41.69522388215151</c:v>
                </c:pt>
                <c:pt idx="20289">
                  <c:v>263.51902201568112</c:v>
                </c:pt>
                <c:pt idx="20290">
                  <c:v>3.4162913629278506</c:v>
                </c:pt>
                <c:pt idx="20291">
                  <c:v>50.650939501310731</c:v>
                </c:pt>
                <c:pt idx="20292">
                  <c:v>46.348799443409973</c:v>
                </c:pt>
                <c:pt idx="20293">
                  <c:v>38.926470648982473</c:v>
                </c:pt>
                <c:pt idx="20294">
                  <c:v>48.419070924891102</c:v>
                </c:pt>
                <c:pt idx="20295">
                  <c:v>32.497745573293962</c:v>
                </c:pt>
                <c:pt idx="20296">
                  <c:v>43.582585685928663</c:v>
                </c:pt>
                <c:pt idx="20297">
                  <c:v>41.801542945394417</c:v>
                </c:pt>
                <c:pt idx="20298">
                  <c:v>27.746774324706152</c:v>
                </c:pt>
                <c:pt idx="20299">
                  <c:v>28.602348778589288</c:v>
                </c:pt>
                <c:pt idx="20300">
                  <c:v>20.176647482758337</c:v>
                </c:pt>
                <c:pt idx="20301">
                  <c:v>28.707815519012961</c:v>
                </c:pt>
                <c:pt idx="20302">
                  <c:v>46.780915358237664</c:v>
                </c:pt>
                <c:pt idx="20303">
                  <c:v>29.080064049189357</c:v>
                </c:pt>
                <c:pt idx="20304">
                  <c:v>34.015901307742411</c:v>
                </c:pt>
                <c:pt idx="20305">
                  <c:v>239.23123947707967</c:v>
                </c:pt>
                <c:pt idx="20306">
                  <c:v>236.77198442119425</c:v>
                </c:pt>
                <c:pt idx="20307">
                  <c:v>29.864750907995436</c:v>
                </c:pt>
                <c:pt idx="20308">
                  <c:v>36.713123536994537</c:v>
                </c:pt>
                <c:pt idx="20309">
                  <c:v>63.466172755001026</c:v>
                </c:pt>
                <c:pt idx="20310">
                  <c:v>35.019962516373027</c:v>
                </c:pt>
                <c:pt idx="20311">
                  <c:v>44.608017453936966</c:v>
                </c:pt>
                <c:pt idx="20312">
                  <c:v>28.352018739837494</c:v>
                </c:pt>
                <c:pt idx="20313">
                  <c:v>31.167699308433221</c:v>
                </c:pt>
                <c:pt idx="20314">
                  <c:v>11.658280896533546</c:v>
                </c:pt>
                <c:pt idx="20315">
                  <c:v>26.397781752507981</c:v>
                </c:pt>
                <c:pt idx="20316">
                  <c:v>16.583508112948664</c:v>
                </c:pt>
                <c:pt idx="20317">
                  <c:v>51.580566808432735</c:v>
                </c:pt>
                <c:pt idx="20318">
                  <c:v>55.792294343145855</c:v>
                </c:pt>
                <c:pt idx="20319">
                  <c:v>39.282550436720335</c:v>
                </c:pt>
                <c:pt idx="20320">
                  <c:v>38.882160590325867</c:v>
                </c:pt>
                <c:pt idx="20321">
                  <c:v>13.664806499836137</c:v>
                </c:pt>
                <c:pt idx="20322">
                  <c:v>33.022658477793996</c:v>
                </c:pt>
                <c:pt idx="20323">
                  <c:v>53.618613503435327</c:v>
                </c:pt>
                <c:pt idx="20324">
                  <c:v>38.415970805722864</c:v>
                </c:pt>
                <c:pt idx="20325">
                  <c:v>53.793358869167506</c:v>
                </c:pt>
                <c:pt idx="20326">
                  <c:v>45.053934232559072</c:v>
                </c:pt>
                <c:pt idx="20327">
                  <c:v>35.4396947438048</c:v>
                </c:pt>
                <c:pt idx="20328">
                  <c:v>154.72458498857659</c:v>
                </c:pt>
                <c:pt idx="20329">
                  <c:v>25.076321361719234</c:v>
                </c:pt>
                <c:pt idx="20330">
                  <c:v>238.4354948830011</c:v>
                </c:pt>
                <c:pt idx="20331">
                  <c:v>254.24807863690316</c:v>
                </c:pt>
                <c:pt idx="20332">
                  <c:v>255.61273436986161</c:v>
                </c:pt>
                <c:pt idx="20333">
                  <c:v>271.66217992674621</c:v>
                </c:pt>
                <c:pt idx="20334">
                  <c:v>37.634498888060328</c:v>
                </c:pt>
                <c:pt idx="20335">
                  <c:v>18.555888887975513</c:v>
                </c:pt>
                <c:pt idx="20336">
                  <c:v>22.025912121760385</c:v>
                </c:pt>
                <c:pt idx="20337">
                  <c:v>22.880463852677519</c:v>
                </c:pt>
                <c:pt idx="20338">
                  <c:v>257.29782992758652</c:v>
                </c:pt>
                <c:pt idx="20339">
                  <c:v>257.85661808935646</c:v>
                </c:pt>
                <c:pt idx="20340">
                  <c:v>263.04643648993903</c:v>
                </c:pt>
                <c:pt idx="20341">
                  <c:v>21.931843243686721</c:v>
                </c:pt>
                <c:pt idx="20342">
                  <c:v>249.33106316695552</c:v>
                </c:pt>
                <c:pt idx="20343">
                  <c:v>22.318354943634045</c:v>
                </c:pt>
                <c:pt idx="20344">
                  <c:v>44.418205912974408</c:v>
                </c:pt>
                <c:pt idx="20345">
                  <c:v>34.556021866835756</c:v>
                </c:pt>
                <c:pt idx="20346">
                  <c:v>27.167559199467981</c:v>
                </c:pt>
                <c:pt idx="20347">
                  <c:v>10.623168591546134</c:v>
                </c:pt>
                <c:pt idx="20348">
                  <c:v>42.276624578914955</c:v>
                </c:pt>
                <c:pt idx="20349">
                  <c:v>250.92296467433994</c:v>
                </c:pt>
                <c:pt idx="20350">
                  <c:v>33.89654559129837</c:v>
                </c:pt>
                <c:pt idx="20351">
                  <c:v>6.5779688522844673</c:v>
                </c:pt>
                <c:pt idx="20352">
                  <c:v>21.602993558900298</c:v>
                </c:pt>
                <c:pt idx="20353">
                  <c:v>27.03978529011955</c:v>
                </c:pt>
                <c:pt idx="20354">
                  <c:v>35.42240421293932</c:v>
                </c:pt>
                <c:pt idx="20355">
                  <c:v>33.11815955238184</c:v>
                </c:pt>
                <c:pt idx="20356">
                  <c:v>38.718862589546141</c:v>
                </c:pt>
                <c:pt idx="20357">
                  <c:v>14.979155035893385</c:v>
                </c:pt>
                <c:pt idx="20358">
                  <c:v>44.480868189806351</c:v>
                </c:pt>
                <c:pt idx="20359">
                  <c:v>25.968154764469421</c:v>
                </c:pt>
                <c:pt idx="20360">
                  <c:v>1.1942832365282641</c:v>
                </c:pt>
                <c:pt idx="20361">
                  <c:v>43.126880382748048</c:v>
                </c:pt>
                <c:pt idx="20362">
                  <c:v>39.543381536005604</c:v>
                </c:pt>
                <c:pt idx="20363">
                  <c:v>14.674939892967251</c:v>
                </c:pt>
                <c:pt idx="20364">
                  <c:v>51.032802631666605</c:v>
                </c:pt>
                <c:pt idx="20365">
                  <c:v>5.3687432851604697</c:v>
                </c:pt>
                <c:pt idx="20366">
                  <c:v>18.144361516110301</c:v>
                </c:pt>
                <c:pt idx="20367">
                  <c:v>30.421821322703437</c:v>
                </c:pt>
                <c:pt idx="20368">
                  <c:v>25.580745959958755</c:v>
                </c:pt>
                <c:pt idx="20369">
                  <c:v>266.35329544698425</c:v>
                </c:pt>
                <c:pt idx="20370">
                  <c:v>250.22136375778189</c:v>
                </c:pt>
                <c:pt idx="20371">
                  <c:v>25.303854466821964</c:v>
                </c:pt>
                <c:pt idx="20372">
                  <c:v>52.26044429258441</c:v>
                </c:pt>
                <c:pt idx="20373">
                  <c:v>41.250080599289397</c:v>
                </c:pt>
                <c:pt idx="20374">
                  <c:v>59.289513103724062</c:v>
                </c:pt>
                <c:pt idx="20375">
                  <c:v>20.74528614548359</c:v>
                </c:pt>
                <c:pt idx="20376">
                  <c:v>25.560376574906652</c:v>
                </c:pt>
                <c:pt idx="20377">
                  <c:v>55.559767317234424</c:v>
                </c:pt>
                <c:pt idx="20378">
                  <c:v>257.52479534159158</c:v>
                </c:pt>
                <c:pt idx="20379">
                  <c:v>226.75935510310362</c:v>
                </c:pt>
                <c:pt idx="20380">
                  <c:v>35.99535476967273</c:v>
                </c:pt>
                <c:pt idx="20381">
                  <c:v>215.89257194427296</c:v>
                </c:pt>
                <c:pt idx="20382">
                  <c:v>247.08833113677306</c:v>
                </c:pt>
                <c:pt idx="20383">
                  <c:v>142.64095741832602</c:v>
                </c:pt>
                <c:pt idx="20384">
                  <c:v>142.52426187617246</c:v>
                </c:pt>
                <c:pt idx="20385">
                  <c:v>10.835090076031351</c:v>
                </c:pt>
                <c:pt idx="20386">
                  <c:v>31.448445084614093</c:v>
                </c:pt>
                <c:pt idx="20387">
                  <c:v>131.80623495454552</c:v>
                </c:pt>
                <c:pt idx="20388">
                  <c:v>232.68915579417592</c:v>
                </c:pt>
                <c:pt idx="20389">
                  <c:v>38.599316109250992</c:v>
                </c:pt>
                <c:pt idx="20390">
                  <c:v>34.440007593770574</c:v>
                </c:pt>
                <c:pt idx="20391">
                  <c:v>34.489941117725678</c:v>
                </c:pt>
                <c:pt idx="20392">
                  <c:v>14.636153955041122</c:v>
                </c:pt>
                <c:pt idx="20393">
                  <c:v>30.100488541481695</c:v>
                </c:pt>
                <c:pt idx="20394">
                  <c:v>33.772549751616488</c:v>
                </c:pt>
                <c:pt idx="20395">
                  <c:v>43.380716964580174</c:v>
                </c:pt>
                <c:pt idx="20396">
                  <c:v>22.276370207566984</c:v>
                </c:pt>
                <c:pt idx="20397">
                  <c:v>21.046647575430132</c:v>
                </c:pt>
                <c:pt idx="20398">
                  <c:v>4.3217627290994365</c:v>
                </c:pt>
                <c:pt idx="20399">
                  <c:v>19.469613715147723</c:v>
                </c:pt>
                <c:pt idx="20400">
                  <c:v>28.698655754350156</c:v>
                </c:pt>
                <c:pt idx="20401">
                  <c:v>37.974136826318905</c:v>
                </c:pt>
                <c:pt idx="20402">
                  <c:v>43.232435009840437</c:v>
                </c:pt>
                <c:pt idx="20403">
                  <c:v>38.437282447538756</c:v>
                </c:pt>
                <c:pt idx="20404">
                  <c:v>17.242747092653609</c:v>
                </c:pt>
                <c:pt idx="20405">
                  <c:v>32.905004683892344</c:v>
                </c:pt>
                <c:pt idx="20406">
                  <c:v>29.716148205510642</c:v>
                </c:pt>
                <c:pt idx="20407">
                  <c:v>152.07378156784912</c:v>
                </c:pt>
                <c:pt idx="20408">
                  <c:v>19.972868744879982</c:v>
                </c:pt>
                <c:pt idx="20409">
                  <c:v>58.056284403701717</c:v>
                </c:pt>
                <c:pt idx="20410">
                  <c:v>28.854957522171187</c:v>
                </c:pt>
                <c:pt idx="20411">
                  <c:v>29.639908153911115</c:v>
                </c:pt>
                <c:pt idx="20412">
                  <c:v>49.552430911726098</c:v>
                </c:pt>
                <c:pt idx="20413">
                  <c:v>49.234322336503524</c:v>
                </c:pt>
                <c:pt idx="20414">
                  <c:v>48.516120574968653</c:v>
                </c:pt>
                <c:pt idx="20415">
                  <c:v>263.26109659643242</c:v>
                </c:pt>
                <c:pt idx="20416">
                  <c:v>40.242452723984158</c:v>
                </c:pt>
                <c:pt idx="20417">
                  <c:v>14.351233822817338</c:v>
                </c:pt>
                <c:pt idx="20418">
                  <c:v>10.708720907530594</c:v>
                </c:pt>
                <c:pt idx="20419">
                  <c:v>48.65972378697267</c:v>
                </c:pt>
                <c:pt idx="20420">
                  <c:v>22.563894426208787</c:v>
                </c:pt>
                <c:pt idx="20421">
                  <c:v>32.445862051800397</c:v>
                </c:pt>
                <c:pt idx="20422">
                  <c:v>38.288807517615098</c:v>
                </c:pt>
                <c:pt idx="20423">
                  <c:v>32.534086429701745</c:v>
                </c:pt>
                <c:pt idx="20424">
                  <c:v>147.08007199331371</c:v>
                </c:pt>
                <c:pt idx="20425">
                  <c:v>28.826093843306978</c:v>
                </c:pt>
                <c:pt idx="20426">
                  <c:v>27.430086929426118</c:v>
                </c:pt>
                <c:pt idx="20427">
                  <c:v>164.57588685442977</c:v>
                </c:pt>
                <c:pt idx="20428">
                  <c:v>259.4978749531972</c:v>
                </c:pt>
                <c:pt idx="20429">
                  <c:v>253.79096300494476</c:v>
                </c:pt>
                <c:pt idx="20430">
                  <c:v>21.750290676585763</c:v>
                </c:pt>
                <c:pt idx="20431">
                  <c:v>37.408260989360215</c:v>
                </c:pt>
                <c:pt idx="20432">
                  <c:v>38.442784755662437</c:v>
                </c:pt>
                <c:pt idx="20433">
                  <c:v>24.85126370362013</c:v>
                </c:pt>
                <c:pt idx="20434">
                  <c:v>49.921120550230377</c:v>
                </c:pt>
                <c:pt idx="20435">
                  <c:v>267.00982683348417</c:v>
                </c:pt>
                <c:pt idx="20436">
                  <c:v>35.435649149450015</c:v>
                </c:pt>
                <c:pt idx="20437">
                  <c:v>51.153044058108442</c:v>
                </c:pt>
                <c:pt idx="20438">
                  <c:v>25.372160502551846</c:v>
                </c:pt>
                <c:pt idx="20439">
                  <c:v>19.797878070025888</c:v>
                </c:pt>
                <c:pt idx="20440">
                  <c:v>48.43982913907093</c:v>
                </c:pt>
                <c:pt idx="20441">
                  <c:v>34.02185903631171</c:v>
                </c:pt>
                <c:pt idx="20442">
                  <c:v>3.656432313194923</c:v>
                </c:pt>
                <c:pt idx="20443">
                  <c:v>19.87744519808647</c:v>
                </c:pt>
                <c:pt idx="20444">
                  <c:v>18.72059719760113</c:v>
                </c:pt>
                <c:pt idx="20445">
                  <c:v>17.210947522126872</c:v>
                </c:pt>
                <c:pt idx="20446">
                  <c:v>22.869951282298011</c:v>
                </c:pt>
                <c:pt idx="20447">
                  <c:v>34.0516955836531</c:v>
                </c:pt>
                <c:pt idx="20448">
                  <c:v>53.690642192451399</c:v>
                </c:pt>
                <c:pt idx="20449">
                  <c:v>47.146138288357513</c:v>
                </c:pt>
                <c:pt idx="20450">
                  <c:v>38.963252511490595</c:v>
                </c:pt>
                <c:pt idx="20451">
                  <c:v>26.008709151382497</c:v>
                </c:pt>
                <c:pt idx="20452">
                  <c:v>25.049692118986254</c:v>
                </c:pt>
                <c:pt idx="20453">
                  <c:v>263.45591840621262</c:v>
                </c:pt>
                <c:pt idx="20454">
                  <c:v>45.435713277262408</c:v>
                </c:pt>
                <c:pt idx="20455">
                  <c:v>249.01418322015437</c:v>
                </c:pt>
                <c:pt idx="20456">
                  <c:v>244.87360062915329</c:v>
                </c:pt>
                <c:pt idx="20457">
                  <c:v>258.34258954447796</c:v>
                </c:pt>
                <c:pt idx="20458">
                  <c:v>35.346499061533251</c:v>
                </c:pt>
                <c:pt idx="20459">
                  <c:v>25.165984092283388</c:v>
                </c:pt>
                <c:pt idx="20460">
                  <c:v>50.344070138866314</c:v>
                </c:pt>
                <c:pt idx="20461">
                  <c:v>24.593437760816308</c:v>
                </c:pt>
                <c:pt idx="20462">
                  <c:v>26.933084728790288</c:v>
                </c:pt>
                <c:pt idx="20463">
                  <c:v>30.182826376071812</c:v>
                </c:pt>
                <c:pt idx="20464">
                  <c:v>19.203467655820489</c:v>
                </c:pt>
                <c:pt idx="20465">
                  <c:v>32.723862613804357</c:v>
                </c:pt>
                <c:pt idx="20466">
                  <c:v>251.86519251189702</c:v>
                </c:pt>
                <c:pt idx="20467">
                  <c:v>18.713633777802976</c:v>
                </c:pt>
                <c:pt idx="20468">
                  <c:v>48.877973825811772</c:v>
                </c:pt>
                <c:pt idx="20469">
                  <c:v>245.90683445076749</c:v>
                </c:pt>
                <c:pt idx="20470">
                  <c:v>256.39706581300578</c:v>
                </c:pt>
                <c:pt idx="20471">
                  <c:v>6.7620178938023585</c:v>
                </c:pt>
                <c:pt idx="20472">
                  <c:v>16.654329286334942</c:v>
                </c:pt>
                <c:pt idx="20473">
                  <c:v>29.300704466975453</c:v>
                </c:pt>
                <c:pt idx="20474">
                  <c:v>20.056895420309068</c:v>
                </c:pt>
                <c:pt idx="20475">
                  <c:v>2.5807749244470628</c:v>
                </c:pt>
                <c:pt idx="20476">
                  <c:v>45.389675097288283</c:v>
                </c:pt>
                <c:pt idx="20477">
                  <c:v>265.77813535376458</c:v>
                </c:pt>
                <c:pt idx="20478">
                  <c:v>245.3499468015485</c:v>
                </c:pt>
                <c:pt idx="20479">
                  <c:v>45.06561753584635</c:v>
                </c:pt>
                <c:pt idx="20480">
                  <c:v>27.473518850544043</c:v>
                </c:pt>
                <c:pt idx="20481">
                  <c:v>34.781594669620176</c:v>
                </c:pt>
                <c:pt idx="20482">
                  <c:v>36.326879320506009</c:v>
                </c:pt>
                <c:pt idx="20483">
                  <c:v>257.09507429338441</c:v>
                </c:pt>
                <c:pt idx="20484">
                  <c:v>238.65476465662221</c:v>
                </c:pt>
                <c:pt idx="20485">
                  <c:v>250.61932640659734</c:v>
                </c:pt>
                <c:pt idx="20486">
                  <c:v>56.399675171761977</c:v>
                </c:pt>
                <c:pt idx="20487">
                  <c:v>255.5745621746525</c:v>
                </c:pt>
                <c:pt idx="20488">
                  <c:v>17.628542858464435</c:v>
                </c:pt>
                <c:pt idx="20489">
                  <c:v>15.04748397827494</c:v>
                </c:pt>
                <c:pt idx="20490">
                  <c:v>24.590074958428414</c:v>
                </c:pt>
                <c:pt idx="20491">
                  <c:v>59.507950609719785</c:v>
                </c:pt>
                <c:pt idx="20492">
                  <c:v>26.007304820385656</c:v>
                </c:pt>
                <c:pt idx="20493">
                  <c:v>266.22609098862802</c:v>
                </c:pt>
                <c:pt idx="20494">
                  <c:v>39.140740642478761</c:v>
                </c:pt>
                <c:pt idx="20495">
                  <c:v>273.97429457264491</c:v>
                </c:pt>
                <c:pt idx="20496">
                  <c:v>29.260303320936021</c:v>
                </c:pt>
                <c:pt idx="20497">
                  <c:v>273.59150786591732</c:v>
                </c:pt>
                <c:pt idx="20498">
                  <c:v>257.0519400847532</c:v>
                </c:pt>
                <c:pt idx="20499">
                  <c:v>257.4804554366882</c:v>
                </c:pt>
                <c:pt idx="20500">
                  <c:v>29.326274711278643</c:v>
                </c:pt>
                <c:pt idx="20501">
                  <c:v>46.085113292637487</c:v>
                </c:pt>
                <c:pt idx="20502">
                  <c:v>252.57635427373768</c:v>
                </c:pt>
                <c:pt idx="20503">
                  <c:v>46.679491955972047</c:v>
                </c:pt>
                <c:pt idx="20504">
                  <c:v>62.154137920055454</c:v>
                </c:pt>
                <c:pt idx="20505">
                  <c:v>257.98626152922861</c:v>
                </c:pt>
                <c:pt idx="20506">
                  <c:v>276.0399661635422</c:v>
                </c:pt>
                <c:pt idx="20507">
                  <c:v>144.71251705760554</c:v>
                </c:pt>
                <c:pt idx="20508">
                  <c:v>5.486190068018832</c:v>
                </c:pt>
                <c:pt idx="20509">
                  <c:v>38.071884043240715</c:v>
                </c:pt>
                <c:pt idx="20510">
                  <c:v>260.74441278965736</c:v>
                </c:pt>
                <c:pt idx="20511">
                  <c:v>24.395683294218387</c:v>
                </c:pt>
                <c:pt idx="20512">
                  <c:v>46.216472962741499</c:v>
                </c:pt>
                <c:pt idx="20513">
                  <c:v>263.11590444268813</c:v>
                </c:pt>
                <c:pt idx="20514">
                  <c:v>20.973023121701416</c:v>
                </c:pt>
                <c:pt idx="20515">
                  <c:v>29.082146806079734</c:v>
                </c:pt>
                <c:pt idx="20516">
                  <c:v>38.343458174512683</c:v>
                </c:pt>
                <c:pt idx="20517">
                  <c:v>38.436555056775404</c:v>
                </c:pt>
                <c:pt idx="20518">
                  <c:v>16.586405241577154</c:v>
                </c:pt>
                <c:pt idx="20519">
                  <c:v>7.6142630296131983</c:v>
                </c:pt>
                <c:pt idx="20520">
                  <c:v>287.04327753696498</c:v>
                </c:pt>
                <c:pt idx="20521">
                  <c:v>47.877403833745888</c:v>
                </c:pt>
                <c:pt idx="20522">
                  <c:v>54.789608099395622</c:v>
                </c:pt>
                <c:pt idx="20523">
                  <c:v>247.55624440743034</c:v>
                </c:pt>
                <c:pt idx="20524">
                  <c:v>248.78655489843996</c:v>
                </c:pt>
                <c:pt idx="20525">
                  <c:v>253.58687824700115</c:v>
                </c:pt>
                <c:pt idx="20526">
                  <c:v>48.779679255902685</c:v>
                </c:pt>
                <c:pt idx="20527">
                  <c:v>276.34901568769692</c:v>
                </c:pt>
                <c:pt idx="20528">
                  <c:v>261.24014420294918</c:v>
                </c:pt>
                <c:pt idx="20529">
                  <c:v>38.680111881952634</c:v>
                </c:pt>
                <c:pt idx="20530">
                  <c:v>262.18579680829004</c:v>
                </c:pt>
                <c:pt idx="20531">
                  <c:v>254.02272170346481</c:v>
                </c:pt>
                <c:pt idx="20532">
                  <c:v>46.531420643458134</c:v>
                </c:pt>
                <c:pt idx="20533">
                  <c:v>33.982742963437929</c:v>
                </c:pt>
                <c:pt idx="20534">
                  <c:v>46.015770989265619</c:v>
                </c:pt>
                <c:pt idx="20535">
                  <c:v>32.607046152715114</c:v>
                </c:pt>
                <c:pt idx="20536">
                  <c:v>57.045290032179793</c:v>
                </c:pt>
                <c:pt idx="20537">
                  <c:v>19.164628427225466</c:v>
                </c:pt>
                <c:pt idx="20538">
                  <c:v>38.265581421280956</c:v>
                </c:pt>
                <c:pt idx="20539">
                  <c:v>46.885030772323788</c:v>
                </c:pt>
                <c:pt idx="20540">
                  <c:v>32.495519354916624</c:v>
                </c:pt>
                <c:pt idx="20541">
                  <c:v>19.985374195563722</c:v>
                </c:pt>
                <c:pt idx="20542">
                  <c:v>6.006947727953925</c:v>
                </c:pt>
                <c:pt idx="20543">
                  <c:v>22.100022462447651</c:v>
                </c:pt>
                <c:pt idx="20544">
                  <c:v>23.249650114814582</c:v>
                </c:pt>
                <c:pt idx="20545">
                  <c:v>265.6475347701296</c:v>
                </c:pt>
                <c:pt idx="20546">
                  <c:v>26.859097507602101</c:v>
                </c:pt>
                <c:pt idx="20547">
                  <c:v>43.904577554970011</c:v>
                </c:pt>
                <c:pt idx="20548">
                  <c:v>30.622261434647456</c:v>
                </c:pt>
                <c:pt idx="20549">
                  <c:v>39.021237040083008</c:v>
                </c:pt>
                <c:pt idx="20550">
                  <c:v>261.10398425899552</c:v>
                </c:pt>
                <c:pt idx="20551">
                  <c:v>265.90771815321364</c:v>
                </c:pt>
                <c:pt idx="20552">
                  <c:v>253.43472839675695</c:v>
                </c:pt>
                <c:pt idx="20553">
                  <c:v>39.379739656453339</c:v>
                </c:pt>
                <c:pt idx="20554">
                  <c:v>44.617291553025353</c:v>
                </c:pt>
                <c:pt idx="20555">
                  <c:v>32.90309872911515</c:v>
                </c:pt>
                <c:pt idx="20556">
                  <c:v>20.894514447283171</c:v>
                </c:pt>
                <c:pt idx="20557">
                  <c:v>266.71815146336007</c:v>
                </c:pt>
                <c:pt idx="20558">
                  <c:v>34.060446231941633</c:v>
                </c:pt>
                <c:pt idx="20559">
                  <c:v>59.416638152031055</c:v>
                </c:pt>
                <c:pt idx="20560">
                  <c:v>35.706232193028157</c:v>
                </c:pt>
                <c:pt idx="20561">
                  <c:v>34.319187676230591</c:v>
                </c:pt>
                <c:pt idx="20562">
                  <c:v>33.267341328896656</c:v>
                </c:pt>
                <c:pt idx="20563">
                  <c:v>50.145137865058139</c:v>
                </c:pt>
                <c:pt idx="20564">
                  <c:v>261.04069956285025</c:v>
                </c:pt>
                <c:pt idx="20565">
                  <c:v>279.43673734951648</c:v>
                </c:pt>
                <c:pt idx="20566">
                  <c:v>247.59317140631271</c:v>
                </c:pt>
                <c:pt idx="20567">
                  <c:v>272.16140632784249</c:v>
                </c:pt>
                <c:pt idx="20568">
                  <c:v>261.75623884118784</c:v>
                </c:pt>
                <c:pt idx="20569">
                  <c:v>18.276863937146665</c:v>
                </c:pt>
                <c:pt idx="20570">
                  <c:v>29.910158853938427</c:v>
                </c:pt>
                <c:pt idx="20571">
                  <c:v>49.096079295662641</c:v>
                </c:pt>
                <c:pt idx="20572">
                  <c:v>251.55344002325882</c:v>
                </c:pt>
                <c:pt idx="20573">
                  <c:v>256.07860222516933</c:v>
                </c:pt>
                <c:pt idx="20574">
                  <c:v>271.20854643398962</c:v>
                </c:pt>
                <c:pt idx="20575">
                  <c:v>258.48995067354264</c:v>
                </c:pt>
                <c:pt idx="20576">
                  <c:v>23.842050160090867</c:v>
                </c:pt>
                <c:pt idx="20577">
                  <c:v>13.999886807541197</c:v>
                </c:pt>
                <c:pt idx="20578">
                  <c:v>48.258552402014097</c:v>
                </c:pt>
                <c:pt idx="20579">
                  <c:v>34.149512898806712</c:v>
                </c:pt>
                <c:pt idx="20580">
                  <c:v>42.642797779293254</c:v>
                </c:pt>
                <c:pt idx="20581">
                  <c:v>32.908550765018106</c:v>
                </c:pt>
                <c:pt idx="20582">
                  <c:v>42.143752275563209</c:v>
                </c:pt>
                <c:pt idx="20583">
                  <c:v>264.0214379076607</c:v>
                </c:pt>
                <c:pt idx="20584">
                  <c:v>248.93360314058424</c:v>
                </c:pt>
                <c:pt idx="20585">
                  <c:v>43.764266473432642</c:v>
                </c:pt>
                <c:pt idx="20586">
                  <c:v>261.17105621696578</c:v>
                </c:pt>
                <c:pt idx="20587">
                  <c:v>23.206500317364974</c:v>
                </c:pt>
                <c:pt idx="20588">
                  <c:v>30.283208073424632</c:v>
                </c:pt>
                <c:pt idx="20589">
                  <c:v>46.034888471182683</c:v>
                </c:pt>
                <c:pt idx="20590">
                  <c:v>23.482907963708115</c:v>
                </c:pt>
                <c:pt idx="20591">
                  <c:v>51.804886148885217</c:v>
                </c:pt>
                <c:pt idx="20592">
                  <c:v>248.96855988826027</c:v>
                </c:pt>
                <c:pt idx="20593">
                  <c:v>275.34007185339914</c:v>
                </c:pt>
                <c:pt idx="20594">
                  <c:v>51.338267327103893</c:v>
                </c:pt>
                <c:pt idx="20595">
                  <c:v>47.290562135522492</c:v>
                </c:pt>
                <c:pt idx="20596">
                  <c:v>46.59020466902642</c:v>
                </c:pt>
                <c:pt idx="20597">
                  <c:v>272.96136941571621</c:v>
                </c:pt>
                <c:pt idx="20598">
                  <c:v>41.22918836674738</c:v>
                </c:pt>
                <c:pt idx="20599">
                  <c:v>50.00960504316307</c:v>
                </c:pt>
                <c:pt idx="20600">
                  <c:v>31.5019642344283</c:v>
                </c:pt>
                <c:pt idx="20601">
                  <c:v>236.14593045683415</c:v>
                </c:pt>
                <c:pt idx="20602">
                  <c:v>42.88840045405361</c:v>
                </c:pt>
                <c:pt idx="20603">
                  <c:v>37.79125114769132</c:v>
                </c:pt>
                <c:pt idx="20604">
                  <c:v>30.56145246819122</c:v>
                </c:pt>
                <c:pt idx="20605">
                  <c:v>54.039777047832985</c:v>
                </c:pt>
                <c:pt idx="20606">
                  <c:v>241.77768056217292</c:v>
                </c:pt>
                <c:pt idx="20607">
                  <c:v>22.370544779693638</c:v>
                </c:pt>
                <c:pt idx="20608">
                  <c:v>39.541451226490835</c:v>
                </c:pt>
                <c:pt idx="20609">
                  <c:v>67.025147141029294</c:v>
                </c:pt>
                <c:pt idx="20610">
                  <c:v>30.364103558011355</c:v>
                </c:pt>
                <c:pt idx="20611">
                  <c:v>41.079377094195209</c:v>
                </c:pt>
                <c:pt idx="20612">
                  <c:v>238.62002985184736</c:v>
                </c:pt>
                <c:pt idx="20613">
                  <c:v>147.52013416424018</c:v>
                </c:pt>
                <c:pt idx="20614">
                  <c:v>261.96152108819888</c:v>
                </c:pt>
                <c:pt idx="20615">
                  <c:v>33.914764028571312</c:v>
                </c:pt>
                <c:pt idx="20616">
                  <c:v>28.392308667082261</c:v>
                </c:pt>
                <c:pt idx="20617">
                  <c:v>46.128624423892894</c:v>
                </c:pt>
                <c:pt idx="20618">
                  <c:v>25.532986727267886</c:v>
                </c:pt>
                <c:pt idx="20619">
                  <c:v>10.513354776825908</c:v>
                </c:pt>
                <c:pt idx="20620">
                  <c:v>16.312349812930499</c:v>
                </c:pt>
                <c:pt idx="20621">
                  <c:v>26.891432187764593</c:v>
                </c:pt>
                <c:pt idx="20622">
                  <c:v>24.972570676616595</c:v>
                </c:pt>
                <c:pt idx="20623">
                  <c:v>24.209042571877202</c:v>
                </c:pt>
                <c:pt idx="20624">
                  <c:v>23.430505132070614</c:v>
                </c:pt>
                <c:pt idx="20625">
                  <c:v>36.333545204895053</c:v>
                </c:pt>
                <c:pt idx="20626">
                  <c:v>55.301350658054105</c:v>
                </c:pt>
                <c:pt idx="20627">
                  <c:v>24.986263276896079</c:v>
                </c:pt>
                <c:pt idx="20628">
                  <c:v>252.7571563508553</c:v>
                </c:pt>
                <c:pt idx="20629">
                  <c:v>33.598343118114819</c:v>
                </c:pt>
                <c:pt idx="20630">
                  <c:v>50.430583016145775</c:v>
                </c:pt>
                <c:pt idx="20631">
                  <c:v>49.502305980434421</c:v>
                </c:pt>
                <c:pt idx="20632">
                  <c:v>17.318845999791211</c:v>
                </c:pt>
                <c:pt idx="20633">
                  <c:v>28.982763537485027</c:v>
                </c:pt>
                <c:pt idx="20634">
                  <c:v>258.99389592363684</c:v>
                </c:pt>
                <c:pt idx="20635">
                  <c:v>249.38542694923203</c:v>
                </c:pt>
                <c:pt idx="20636">
                  <c:v>40.433783949872094</c:v>
                </c:pt>
                <c:pt idx="20637">
                  <c:v>46.380474696734645</c:v>
                </c:pt>
                <c:pt idx="20638">
                  <c:v>33.063380341672584</c:v>
                </c:pt>
                <c:pt idx="20639">
                  <c:v>34.689275406260208</c:v>
                </c:pt>
                <c:pt idx="20640">
                  <c:v>12.343801939375481</c:v>
                </c:pt>
                <c:pt idx="20641">
                  <c:v>265.5012364590479</c:v>
                </c:pt>
                <c:pt idx="20642">
                  <c:v>246.88960100590924</c:v>
                </c:pt>
                <c:pt idx="20643">
                  <c:v>33.463776765261152</c:v>
                </c:pt>
                <c:pt idx="20644">
                  <c:v>18.368726883487263</c:v>
                </c:pt>
                <c:pt idx="20645">
                  <c:v>35.747634721425904</c:v>
                </c:pt>
                <c:pt idx="20646">
                  <c:v>16.721592616319555</c:v>
                </c:pt>
                <c:pt idx="20647">
                  <c:v>30.680561751440994</c:v>
                </c:pt>
                <c:pt idx="20648">
                  <c:v>26.703645037506636</c:v>
                </c:pt>
                <c:pt idx="20649">
                  <c:v>266.61319916407865</c:v>
                </c:pt>
                <c:pt idx="20650">
                  <c:v>5.1096942829621526</c:v>
                </c:pt>
                <c:pt idx="20651">
                  <c:v>43.024953134329365</c:v>
                </c:pt>
                <c:pt idx="20652">
                  <c:v>39.466283244263131</c:v>
                </c:pt>
                <c:pt idx="20653">
                  <c:v>55.854879476813963</c:v>
                </c:pt>
                <c:pt idx="20654">
                  <c:v>41.975929668853489</c:v>
                </c:pt>
                <c:pt idx="20655">
                  <c:v>238.03539414429034</c:v>
                </c:pt>
                <c:pt idx="20656">
                  <c:v>159.06755965164251</c:v>
                </c:pt>
                <c:pt idx="20657">
                  <c:v>35.138806579294773</c:v>
                </c:pt>
                <c:pt idx="20658">
                  <c:v>257.88327545768095</c:v>
                </c:pt>
                <c:pt idx="20659">
                  <c:v>40.154398706283416</c:v>
                </c:pt>
                <c:pt idx="20660">
                  <c:v>38.632061189328709</c:v>
                </c:pt>
                <c:pt idx="20661">
                  <c:v>43.015000050058958</c:v>
                </c:pt>
                <c:pt idx="20662">
                  <c:v>43.308426885084685</c:v>
                </c:pt>
                <c:pt idx="20663">
                  <c:v>26.96648247367877</c:v>
                </c:pt>
                <c:pt idx="20664">
                  <c:v>36.381383740845131</c:v>
                </c:pt>
                <c:pt idx="20665">
                  <c:v>41.95134608751647</c:v>
                </c:pt>
                <c:pt idx="20666">
                  <c:v>36.682680891082768</c:v>
                </c:pt>
                <c:pt idx="20667">
                  <c:v>25.944333774880619</c:v>
                </c:pt>
                <c:pt idx="20668">
                  <c:v>257.29429515676742</c:v>
                </c:pt>
                <c:pt idx="20669">
                  <c:v>47.72624752621676</c:v>
                </c:pt>
                <c:pt idx="20670">
                  <c:v>39.511657969981208</c:v>
                </c:pt>
                <c:pt idx="20671">
                  <c:v>35.206658860869446</c:v>
                </c:pt>
                <c:pt idx="20672">
                  <c:v>248.61194060405103</c:v>
                </c:pt>
                <c:pt idx="20673">
                  <c:v>34.860832627511996</c:v>
                </c:pt>
                <c:pt idx="20674">
                  <c:v>50.383575148063116</c:v>
                </c:pt>
                <c:pt idx="20675">
                  <c:v>266.19239603588534</c:v>
                </c:pt>
                <c:pt idx="20676">
                  <c:v>45.642581787540124</c:v>
                </c:pt>
                <c:pt idx="20677">
                  <c:v>39.477378636129544</c:v>
                </c:pt>
                <c:pt idx="20678">
                  <c:v>46.923981396586299</c:v>
                </c:pt>
                <c:pt idx="20679">
                  <c:v>35.164527511246654</c:v>
                </c:pt>
                <c:pt idx="20680">
                  <c:v>40.474578409746826</c:v>
                </c:pt>
                <c:pt idx="20681">
                  <c:v>48.050133814394663</c:v>
                </c:pt>
                <c:pt idx="20682">
                  <c:v>270.42589078010928</c:v>
                </c:pt>
                <c:pt idx="20683">
                  <c:v>58.269575984970921</c:v>
                </c:pt>
                <c:pt idx="20684">
                  <c:v>21.480746828684687</c:v>
                </c:pt>
                <c:pt idx="20685">
                  <c:v>38.560309403300366</c:v>
                </c:pt>
                <c:pt idx="20686">
                  <c:v>254.35052489614594</c:v>
                </c:pt>
                <c:pt idx="20687">
                  <c:v>270.8368346693378</c:v>
                </c:pt>
                <c:pt idx="20688">
                  <c:v>237.64382795103481</c:v>
                </c:pt>
                <c:pt idx="20689">
                  <c:v>153.00281585846369</c:v>
                </c:pt>
                <c:pt idx="20690">
                  <c:v>32.875239059585759</c:v>
                </c:pt>
                <c:pt idx="20691">
                  <c:v>51.385936511898812</c:v>
                </c:pt>
                <c:pt idx="20692">
                  <c:v>28.351583364883865</c:v>
                </c:pt>
                <c:pt idx="20693">
                  <c:v>253.47245431150506</c:v>
                </c:pt>
                <c:pt idx="20694">
                  <c:v>266.54970622145976</c:v>
                </c:pt>
                <c:pt idx="20695">
                  <c:v>50.956722063643781</c:v>
                </c:pt>
                <c:pt idx="20696">
                  <c:v>265.49987470417278</c:v>
                </c:pt>
                <c:pt idx="20697">
                  <c:v>39.86378160542273</c:v>
                </c:pt>
                <c:pt idx="20698">
                  <c:v>29.322529152889697</c:v>
                </c:pt>
                <c:pt idx="20699">
                  <c:v>253.35793789254197</c:v>
                </c:pt>
                <c:pt idx="20700">
                  <c:v>251.50345838700534</c:v>
                </c:pt>
                <c:pt idx="20701">
                  <c:v>36.47248177680563</c:v>
                </c:pt>
                <c:pt idx="20702">
                  <c:v>250.30538271822252</c:v>
                </c:pt>
                <c:pt idx="20703">
                  <c:v>258.67558938494267</c:v>
                </c:pt>
                <c:pt idx="20704">
                  <c:v>254.02134424923273</c:v>
                </c:pt>
                <c:pt idx="20705">
                  <c:v>259.63089955328002</c:v>
                </c:pt>
                <c:pt idx="20706">
                  <c:v>259.15570143065656</c:v>
                </c:pt>
                <c:pt idx="20707">
                  <c:v>17.383666829859198</c:v>
                </c:pt>
                <c:pt idx="20708">
                  <c:v>35.530810257487651</c:v>
                </c:pt>
                <c:pt idx="20709">
                  <c:v>34.801119203075864</c:v>
                </c:pt>
                <c:pt idx="20710">
                  <c:v>256.34166093246114</c:v>
                </c:pt>
                <c:pt idx="20711">
                  <c:v>42.049527436689267</c:v>
                </c:pt>
                <c:pt idx="20712">
                  <c:v>254.16151652067725</c:v>
                </c:pt>
                <c:pt idx="20713">
                  <c:v>38.343779351605157</c:v>
                </c:pt>
                <c:pt idx="20714">
                  <c:v>18.291353989060678</c:v>
                </c:pt>
                <c:pt idx="20715">
                  <c:v>42.573716666079449</c:v>
                </c:pt>
                <c:pt idx="20716">
                  <c:v>38.056183546761908</c:v>
                </c:pt>
                <c:pt idx="20717">
                  <c:v>237.8873486527722</c:v>
                </c:pt>
                <c:pt idx="20718">
                  <c:v>258.83643497860589</c:v>
                </c:pt>
                <c:pt idx="20719">
                  <c:v>37.785933777260141</c:v>
                </c:pt>
                <c:pt idx="20720">
                  <c:v>29.325542753525085</c:v>
                </c:pt>
                <c:pt idx="20721">
                  <c:v>31.333939618239754</c:v>
                </c:pt>
                <c:pt idx="20722">
                  <c:v>19.903411724073461</c:v>
                </c:pt>
                <c:pt idx="20723">
                  <c:v>250.84791587311216</c:v>
                </c:pt>
                <c:pt idx="20724">
                  <c:v>247.4029827396736</c:v>
                </c:pt>
                <c:pt idx="20725">
                  <c:v>65.023090601849958</c:v>
                </c:pt>
                <c:pt idx="20726">
                  <c:v>47.679049405147147</c:v>
                </c:pt>
                <c:pt idx="20727">
                  <c:v>26.979873077251305</c:v>
                </c:pt>
                <c:pt idx="20728">
                  <c:v>250.18115119661434</c:v>
                </c:pt>
                <c:pt idx="20729">
                  <c:v>259.028742937179</c:v>
                </c:pt>
                <c:pt idx="20730">
                  <c:v>265.09454401555769</c:v>
                </c:pt>
                <c:pt idx="20731">
                  <c:v>28.555366460341979</c:v>
                </c:pt>
                <c:pt idx="20732">
                  <c:v>27.818400615159739</c:v>
                </c:pt>
                <c:pt idx="20733">
                  <c:v>44.572632180884241</c:v>
                </c:pt>
                <c:pt idx="20734">
                  <c:v>27.128677738238075</c:v>
                </c:pt>
                <c:pt idx="20735">
                  <c:v>253.20240269371931</c:v>
                </c:pt>
                <c:pt idx="20736">
                  <c:v>40.191874158563031</c:v>
                </c:pt>
                <c:pt idx="20737">
                  <c:v>25.936022351884478</c:v>
                </c:pt>
                <c:pt idx="20738">
                  <c:v>41.588172966971015</c:v>
                </c:pt>
                <c:pt idx="20739">
                  <c:v>264.36318648146732</c:v>
                </c:pt>
                <c:pt idx="20740">
                  <c:v>253.13617656951212</c:v>
                </c:pt>
                <c:pt idx="20741">
                  <c:v>256.34410857091154</c:v>
                </c:pt>
                <c:pt idx="20742">
                  <c:v>254.18335283593032</c:v>
                </c:pt>
                <c:pt idx="20743">
                  <c:v>38.134168431909785</c:v>
                </c:pt>
                <c:pt idx="20744">
                  <c:v>33.886378331035765</c:v>
                </c:pt>
                <c:pt idx="20745">
                  <c:v>49.694855112454505</c:v>
                </c:pt>
                <c:pt idx="20746">
                  <c:v>34.723690409184691</c:v>
                </c:pt>
                <c:pt idx="20747">
                  <c:v>54.683299665782343</c:v>
                </c:pt>
                <c:pt idx="20748">
                  <c:v>41.767063377595413</c:v>
                </c:pt>
                <c:pt idx="20749">
                  <c:v>254.71983081588183</c:v>
                </c:pt>
                <c:pt idx="20750">
                  <c:v>254.64208461519121</c:v>
                </c:pt>
                <c:pt idx="20751">
                  <c:v>40.090912956787882</c:v>
                </c:pt>
                <c:pt idx="20752">
                  <c:v>23.19872932027674</c:v>
                </c:pt>
                <c:pt idx="20753">
                  <c:v>241.58635749110232</c:v>
                </c:pt>
                <c:pt idx="20754">
                  <c:v>242.42123491073323</c:v>
                </c:pt>
                <c:pt idx="20755">
                  <c:v>250.7541068591988</c:v>
                </c:pt>
                <c:pt idx="20756">
                  <c:v>28.90239661628166</c:v>
                </c:pt>
                <c:pt idx="20757">
                  <c:v>36.089560007038067</c:v>
                </c:pt>
                <c:pt idx="20758">
                  <c:v>254.57365994470638</c:v>
                </c:pt>
                <c:pt idx="20759">
                  <c:v>273.41457479685477</c:v>
                </c:pt>
                <c:pt idx="20760">
                  <c:v>274.16620571354412</c:v>
                </c:pt>
                <c:pt idx="20761">
                  <c:v>28.540059977403256</c:v>
                </c:pt>
                <c:pt idx="20762">
                  <c:v>31.177182420833581</c:v>
                </c:pt>
                <c:pt idx="20763">
                  <c:v>255.57309320612649</c:v>
                </c:pt>
                <c:pt idx="20764">
                  <c:v>42.279013738703568</c:v>
                </c:pt>
                <c:pt idx="20765">
                  <c:v>260.54704020426288</c:v>
                </c:pt>
                <c:pt idx="20766">
                  <c:v>46.339216105359803</c:v>
                </c:pt>
                <c:pt idx="20767">
                  <c:v>242.68741017668933</c:v>
                </c:pt>
                <c:pt idx="20768">
                  <c:v>52.066472176062575</c:v>
                </c:pt>
                <c:pt idx="20769">
                  <c:v>67.945976532055283</c:v>
                </c:pt>
                <c:pt idx="20770">
                  <c:v>45.914687517136912</c:v>
                </c:pt>
                <c:pt idx="20771">
                  <c:v>32.382224572721448</c:v>
                </c:pt>
                <c:pt idx="20772">
                  <c:v>29.573133533342578</c:v>
                </c:pt>
                <c:pt idx="20773">
                  <c:v>248.88708203296437</c:v>
                </c:pt>
                <c:pt idx="20774">
                  <c:v>34.077013078959467</c:v>
                </c:pt>
                <c:pt idx="20775">
                  <c:v>246.92884748659094</c:v>
                </c:pt>
                <c:pt idx="20776">
                  <c:v>46.372834312814298</c:v>
                </c:pt>
                <c:pt idx="20777">
                  <c:v>271.00084580604823</c:v>
                </c:pt>
                <c:pt idx="20778">
                  <c:v>54.636970379886257</c:v>
                </c:pt>
                <c:pt idx="20779">
                  <c:v>247.79789285004847</c:v>
                </c:pt>
                <c:pt idx="20780">
                  <c:v>27.074181759507916</c:v>
                </c:pt>
                <c:pt idx="20781">
                  <c:v>37.699025397415397</c:v>
                </c:pt>
                <c:pt idx="20782">
                  <c:v>51.030703863447805</c:v>
                </c:pt>
                <c:pt idx="20783">
                  <c:v>258.88397719049874</c:v>
                </c:pt>
                <c:pt idx="20784">
                  <c:v>43.456864734977721</c:v>
                </c:pt>
                <c:pt idx="20785">
                  <c:v>262.94986217418364</c:v>
                </c:pt>
                <c:pt idx="20786">
                  <c:v>268.0193208677174</c:v>
                </c:pt>
                <c:pt idx="20787">
                  <c:v>263.69256535475995</c:v>
                </c:pt>
                <c:pt idx="20788">
                  <c:v>255.24745977574017</c:v>
                </c:pt>
                <c:pt idx="20789">
                  <c:v>291.39111866685494</c:v>
                </c:pt>
                <c:pt idx="20790">
                  <c:v>256.88386633338956</c:v>
                </c:pt>
                <c:pt idx="20791">
                  <c:v>246.56098682975792</c:v>
                </c:pt>
                <c:pt idx="20792">
                  <c:v>28.253713635559592</c:v>
                </c:pt>
                <c:pt idx="20793">
                  <c:v>29.745485245886972</c:v>
                </c:pt>
                <c:pt idx="20794">
                  <c:v>32.845601975643689</c:v>
                </c:pt>
                <c:pt idx="20795">
                  <c:v>48.731795965993854</c:v>
                </c:pt>
                <c:pt idx="20796">
                  <c:v>19.301368500569062</c:v>
                </c:pt>
                <c:pt idx="20797">
                  <c:v>39.754705364667487</c:v>
                </c:pt>
                <c:pt idx="20798">
                  <c:v>11.995163801051586</c:v>
                </c:pt>
                <c:pt idx="20799">
                  <c:v>24.81816877995583</c:v>
                </c:pt>
                <c:pt idx="20800">
                  <c:v>40.949184425740327</c:v>
                </c:pt>
                <c:pt idx="20801">
                  <c:v>268.15042460395523</c:v>
                </c:pt>
                <c:pt idx="20802">
                  <c:v>15.183817120601084</c:v>
                </c:pt>
                <c:pt idx="20803">
                  <c:v>21.514966253156654</c:v>
                </c:pt>
                <c:pt idx="20804">
                  <c:v>43.494709184109915</c:v>
                </c:pt>
                <c:pt idx="20805">
                  <c:v>48.707407096742791</c:v>
                </c:pt>
                <c:pt idx="20806">
                  <c:v>49.557284494798232</c:v>
                </c:pt>
                <c:pt idx="20807">
                  <c:v>240.94511912055103</c:v>
                </c:pt>
                <c:pt idx="20808">
                  <c:v>245.79759338540345</c:v>
                </c:pt>
                <c:pt idx="20809">
                  <c:v>14.078082857506246</c:v>
                </c:pt>
                <c:pt idx="20810">
                  <c:v>25.572834123923599</c:v>
                </c:pt>
                <c:pt idx="20811">
                  <c:v>15.562631386548222</c:v>
                </c:pt>
                <c:pt idx="20812">
                  <c:v>250.24735166295497</c:v>
                </c:pt>
                <c:pt idx="20813">
                  <c:v>31.489490528231276</c:v>
                </c:pt>
                <c:pt idx="20814">
                  <c:v>60.858197816958906</c:v>
                </c:pt>
                <c:pt idx="20815">
                  <c:v>255.06099045225295</c:v>
                </c:pt>
                <c:pt idx="20816">
                  <c:v>250.93871954060972</c:v>
                </c:pt>
                <c:pt idx="20817">
                  <c:v>251.32754009368185</c:v>
                </c:pt>
                <c:pt idx="20818">
                  <c:v>33.641046748029666</c:v>
                </c:pt>
                <c:pt idx="20819">
                  <c:v>49.850432073393428</c:v>
                </c:pt>
                <c:pt idx="20820">
                  <c:v>41.238308355652386</c:v>
                </c:pt>
                <c:pt idx="20821">
                  <c:v>52.694831810140073</c:v>
                </c:pt>
                <c:pt idx="20822">
                  <c:v>21.020186908923773</c:v>
                </c:pt>
                <c:pt idx="20823">
                  <c:v>54.775464101151833</c:v>
                </c:pt>
                <c:pt idx="20824">
                  <c:v>7.0695376176807656</c:v>
                </c:pt>
                <c:pt idx="20825">
                  <c:v>267.43793478890927</c:v>
                </c:pt>
                <c:pt idx="20826">
                  <c:v>24.751401760435375</c:v>
                </c:pt>
                <c:pt idx="20827">
                  <c:v>27.682967193467142</c:v>
                </c:pt>
                <c:pt idx="20828">
                  <c:v>150.81608011606284</c:v>
                </c:pt>
                <c:pt idx="20829">
                  <c:v>30.023545171214685</c:v>
                </c:pt>
                <c:pt idx="20830">
                  <c:v>22.605681608384433</c:v>
                </c:pt>
                <c:pt idx="20831">
                  <c:v>30.727582207979282</c:v>
                </c:pt>
                <c:pt idx="20832">
                  <c:v>13.402509623393099</c:v>
                </c:pt>
                <c:pt idx="20833">
                  <c:v>38.515156642726261</c:v>
                </c:pt>
                <c:pt idx="20834">
                  <c:v>273.94189437563125</c:v>
                </c:pt>
                <c:pt idx="20835">
                  <c:v>256.23389642489946</c:v>
                </c:pt>
                <c:pt idx="20836">
                  <c:v>21.414283717040327</c:v>
                </c:pt>
                <c:pt idx="20837">
                  <c:v>22.0928139128706</c:v>
                </c:pt>
                <c:pt idx="20838">
                  <c:v>49.889024316386077</c:v>
                </c:pt>
                <c:pt idx="20839">
                  <c:v>49.804950180085889</c:v>
                </c:pt>
                <c:pt idx="20840">
                  <c:v>51.409892877740766</c:v>
                </c:pt>
                <c:pt idx="20841">
                  <c:v>48.027345379803158</c:v>
                </c:pt>
                <c:pt idx="20842">
                  <c:v>50.165656563065141</c:v>
                </c:pt>
                <c:pt idx="20843">
                  <c:v>19.911024457767631</c:v>
                </c:pt>
                <c:pt idx="20844">
                  <c:v>45.100168443622977</c:v>
                </c:pt>
                <c:pt idx="20845">
                  <c:v>60.584507763901875</c:v>
                </c:pt>
                <c:pt idx="20846">
                  <c:v>51.738281011736255</c:v>
                </c:pt>
                <c:pt idx="20847">
                  <c:v>45.590176057341395</c:v>
                </c:pt>
                <c:pt idx="20848">
                  <c:v>42.1945199677752</c:v>
                </c:pt>
                <c:pt idx="20849">
                  <c:v>46.709855079138428</c:v>
                </c:pt>
                <c:pt idx="20850">
                  <c:v>36.25903341719372</c:v>
                </c:pt>
                <c:pt idx="20851">
                  <c:v>250.06725048682117</c:v>
                </c:pt>
                <c:pt idx="20852">
                  <c:v>44.458727182550163</c:v>
                </c:pt>
                <c:pt idx="20853">
                  <c:v>36.4780331251213</c:v>
                </c:pt>
                <c:pt idx="20854">
                  <c:v>49.223361068943696</c:v>
                </c:pt>
                <c:pt idx="20855">
                  <c:v>44.661268288583472</c:v>
                </c:pt>
                <c:pt idx="20856">
                  <c:v>66.621879283593444</c:v>
                </c:pt>
                <c:pt idx="20857">
                  <c:v>236.37425896974511</c:v>
                </c:pt>
                <c:pt idx="20858">
                  <c:v>282.36121908450338</c:v>
                </c:pt>
                <c:pt idx="20859">
                  <c:v>15.63916115811635</c:v>
                </c:pt>
                <c:pt idx="20860">
                  <c:v>10.009142768801539</c:v>
                </c:pt>
                <c:pt idx="20861">
                  <c:v>39.315082651013341</c:v>
                </c:pt>
                <c:pt idx="20862">
                  <c:v>52.116710938792821</c:v>
                </c:pt>
                <c:pt idx="20863">
                  <c:v>21.57595295139469</c:v>
                </c:pt>
                <c:pt idx="20864">
                  <c:v>53.677347045323074</c:v>
                </c:pt>
                <c:pt idx="20865">
                  <c:v>41.935390887968865</c:v>
                </c:pt>
                <c:pt idx="20866">
                  <c:v>251.34974136368575</c:v>
                </c:pt>
                <c:pt idx="20867">
                  <c:v>254.60748592902482</c:v>
                </c:pt>
                <c:pt idx="20868">
                  <c:v>36.756933760969943</c:v>
                </c:pt>
                <c:pt idx="20869">
                  <c:v>64.981432134723406</c:v>
                </c:pt>
                <c:pt idx="20870">
                  <c:v>236.78131447444318</c:v>
                </c:pt>
                <c:pt idx="20871">
                  <c:v>27.573723454813546</c:v>
                </c:pt>
                <c:pt idx="20872">
                  <c:v>260.86540336650734</c:v>
                </c:pt>
                <c:pt idx="20873">
                  <c:v>26.636394546758282</c:v>
                </c:pt>
                <c:pt idx="20874">
                  <c:v>30.647373823695634</c:v>
                </c:pt>
                <c:pt idx="20875">
                  <c:v>277.16295488254781</c:v>
                </c:pt>
                <c:pt idx="20876">
                  <c:v>38.488406889991971</c:v>
                </c:pt>
                <c:pt idx="20877">
                  <c:v>27.13747555733703</c:v>
                </c:pt>
                <c:pt idx="20878">
                  <c:v>27.850362699143552</c:v>
                </c:pt>
                <c:pt idx="20879">
                  <c:v>34.304183977528446</c:v>
                </c:pt>
                <c:pt idx="20880">
                  <c:v>253.82223931831234</c:v>
                </c:pt>
                <c:pt idx="20881">
                  <c:v>20.776215661819307</c:v>
                </c:pt>
                <c:pt idx="20882">
                  <c:v>18.218394508032553</c:v>
                </c:pt>
                <c:pt idx="20883">
                  <c:v>256.56502057799895</c:v>
                </c:pt>
                <c:pt idx="20884">
                  <c:v>49.7117117735569</c:v>
                </c:pt>
                <c:pt idx="20885">
                  <c:v>267.068981962311</c:v>
                </c:pt>
                <c:pt idx="20886">
                  <c:v>56.639304571810328</c:v>
                </c:pt>
                <c:pt idx="20887">
                  <c:v>32.125819030522791</c:v>
                </c:pt>
                <c:pt idx="20888">
                  <c:v>248.95200898317518</c:v>
                </c:pt>
                <c:pt idx="20889">
                  <c:v>18.029952513428242</c:v>
                </c:pt>
                <c:pt idx="20890">
                  <c:v>36.036310021364343</c:v>
                </c:pt>
                <c:pt idx="20891">
                  <c:v>55.015213446997393</c:v>
                </c:pt>
                <c:pt idx="20892">
                  <c:v>34.668597899490685</c:v>
                </c:pt>
                <c:pt idx="20893">
                  <c:v>52.453055793068714</c:v>
                </c:pt>
                <c:pt idx="20894">
                  <c:v>34.610822358037055</c:v>
                </c:pt>
                <c:pt idx="20895">
                  <c:v>150.70969537721544</c:v>
                </c:pt>
                <c:pt idx="20896">
                  <c:v>157.72908445423707</c:v>
                </c:pt>
                <c:pt idx="20897">
                  <c:v>250.57189710620483</c:v>
                </c:pt>
                <c:pt idx="20898">
                  <c:v>263.21919178633578</c:v>
                </c:pt>
                <c:pt idx="20899">
                  <c:v>239.05182822795857</c:v>
                </c:pt>
                <c:pt idx="20900">
                  <c:v>139.49101330779746</c:v>
                </c:pt>
                <c:pt idx="20901">
                  <c:v>19.309043122944889</c:v>
                </c:pt>
                <c:pt idx="20902">
                  <c:v>45.015162547734391</c:v>
                </c:pt>
                <c:pt idx="20903">
                  <c:v>36.238194336497891</c:v>
                </c:pt>
                <c:pt idx="20904">
                  <c:v>27.914430329095875</c:v>
                </c:pt>
                <c:pt idx="20905">
                  <c:v>255.28834382038801</c:v>
                </c:pt>
                <c:pt idx="20906">
                  <c:v>144.3568233942099</c:v>
                </c:pt>
                <c:pt idx="20907">
                  <c:v>149.15941226386639</c:v>
                </c:pt>
                <c:pt idx="20908">
                  <c:v>167.01369896914593</c:v>
                </c:pt>
                <c:pt idx="20909">
                  <c:v>265.42716409699773</c:v>
                </c:pt>
                <c:pt idx="20910">
                  <c:v>36.0461140750187</c:v>
                </c:pt>
                <c:pt idx="20911">
                  <c:v>55.78275667556278</c:v>
                </c:pt>
                <c:pt idx="20912">
                  <c:v>35.305416631281091</c:v>
                </c:pt>
                <c:pt idx="20913">
                  <c:v>37.677644843687119</c:v>
                </c:pt>
                <c:pt idx="20914">
                  <c:v>36.178366432978684</c:v>
                </c:pt>
                <c:pt idx="20915">
                  <c:v>42.062361620416617</c:v>
                </c:pt>
                <c:pt idx="20916">
                  <c:v>257.8379148637888</c:v>
                </c:pt>
                <c:pt idx="20917">
                  <c:v>256.60053719175448</c:v>
                </c:pt>
                <c:pt idx="20918">
                  <c:v>42.755919494211035</c:v>
                </c:pt>
                <c:pt idx="20919">
                  <c:v>37.137495556466469</c:v>
                </c:pt>
                <c:pt idx="20920">
                  <c:v>43.200951097075446</c:v>
                </c:pt>
                <c:pt idx="20921">
                  <c:v>43.120527823224805</c:v>
                </c:pt>
                <c:pt idx="20922">
                  <c:v>250.88748549880782</c:v>
                </c:pt>
                <c:pt idx="20923">
                  <c:v>273.78073567171066</c:v>
                </c:pt>
                <c:pt idx="20924">
                  <c:v>41.083300123901012</c:v>
                </c:pt>
                <c:pt idx="20925">
                  <c:v>25.909348003642098</c:v>
                </c:pt>
                <c:pt idx="20926">
                  <c:v>37.826951982864543</c:v>
                </c:pt>
                <c:pt idx="20927">
                  <c:v>256.74521049587889</c:v>
                </c:pt>
                <c:pt idx="20928">
                  <c:v>158.99687680521308</c:v>
                </c:pt>
                <c:pt idx="20929">
                  <c:v>56.22747541764101</c:v>
                </c:pt>
                <c:pt idx="20930">
                  <c:v>43.567987984552119</c:v>
                </c:pt>
                <c:pt idx="20931">
                  <c:v>25.006530092398709</c:v>
                </c:pt>
                <c:pt idx="20932">
                  <c:v>254.62224501424996</c:v>
                </c:pt>
                <c:pt idx="20933">
                  <c:v>262.02940510842268</c:v>
                </c:pt>
                <c:pt idx="20934">
                  <c:v>248.1669214652141</c:v>
                </c:pt>
                <c:pt idx="20935">
                  <c:v>252.26677745346419</c:v>
                </c:pt>
                <c:pt idx="20936">
                  <c:v>261.68852096801936</c:v>
                </c:pt>
                <c:pt idx="20937">
                  <c:v>246.99841234362054</c:v>
                </c:pt>
                <c:pt idx="20938">
                  <c:v>46.913596581627701</c:v>
                </c:pt>
                <c:pt idx="20939">
                  <c:v>43.598876762988581</c:v>
                </c:pt>
                <c:pt idx="20940">
                  <c:v>43.178453110014893</c:v>
                </c:pt>
                <c:pt idx="20941">
                  <c:v>35.168671161195839</c:v>
                </c:pt>
                <c:pt idx="20942">
                  <c:v>41.573403634261425</c:v>
                </c:pt>
                <c:pt idx="20943">
                  <c:v>49.147554744473375</c:v>
                </c:pt>
                <c:pt idx="20944">
                  <c:v>249.78096652185596</c:v>
                </c:pt>
                <c:pt idx="20945">
                  <c:v>38.040223495065007</c:v>
                </c:pt>
                <c:pt idx="20946">
                  <c:v>48.126091618450914</c:v>
                </c:pt>
                <c:pt idx="20947">
                  <c:v>38.325667785751733</c:v>
                </c:pt>
                <c:pt idx="20948">
                  <c:v>34.871135242100337</c:v>
                </c:pt>
                <c:pt idx="20949">
                  <c:v>243.7742447166226</c:v>
                </c:pt>
                <c:pt idx="20950">
                  <c:v>23.422547204032139</c:v>
                </c:pt>
                <c:pt idx="20951">
                  <c:v>264.1918023201913</c:v>
                </c:pt>
                <c:pt idx="20952">
                  <c:v>35.6646611117025</c:v>
                </c:pt>
                <c:pt idx="20953">
                  <c:v>275.73885580594515</c:v>
                </c:pt>
                <c:pt idx="20954">
                  <c:v>246.61312097665149</c:v>
                </c:pt>
                <c:pt idx="20955">
                  <c:v>261.23338265304341</c:v>
                </c:pt>
                <c:pt idx="20956">
                  <c:v>256.9609473283893</c:v>
                </c:pt>
                <c:pt idx="20957">
                  <c:v>53.207214121199115</c:v>
                </c:pt>
                <c:pt idx="20958">
                  <c:v>252.03200974688866</c:v>
                </c:pt>
                <c:pt idx="20959">
                  <c:v>270.56359775178953</c:v>
                </c:pt>
                <c:pt idx="20960">
                  <c:v>265.32147317671678</c:v>
                </c:pt>
                <c:pt idx="20961">
                  <c:v>255.6385686663759</c:v>
                </c:pt>
                <c:pt idx="20962">
                  <c:v>28.411403868721955</c:v>
                </c:pt>
                <c:pt idx="20963">
                  <c:v>13.442374703438647</c:v>
                </c:pt>
                <c:pt idx="20964">
                  <c:v>264.43534113851854</c:v>
                </c:pt>
                <c:pt idx="20965">
                  <c:v>44.341219237754032</c:v>
                </c:pt>
                <c:pt idx="20966">
                  <c:v>267.41960611056686</c:v>
                </c:pt>
                <c:pt idx="20967">
                  <c:v>269.82846141587191</c:v>
                </c:pt>
                <c:pt idx="20968">
                  <c:v>45.739389799151326</c:v>
                </c:pt>
                <c:pt idx="20969">
                  <c:v>261.77684238493424</c:v>
                </c:pt>
                <c:pt idx="20970">
                  <c:v>20.241176326035834</c:v>
                </c:pt>
                <c:pt idx="20971">
                  <c:v>254.47559777046055</c:v>
                </c:pt>
                <c:pt idx="20972">
                  <c:v>263.37359236120017</c:v>
                </c:pt>
                <c:pt idx="20973">
                  <c:v>50.6251861495941</c:v>
                </c:pt>
                <c:pt idx="20974">
                  <c:v>275.76407184419838</c:v>
                </c:pt>
                <c:pt idx="20975">
                  <c:v>250.1004210122266</c:v>
                </c:pt>
                <c:pt idx="20976">
                  <c:v>250.0193205874489</c:v>
                </c:pt>
                <c:pt idx="20977">
                  <c:v>264.36303489424279</c:v>
                </c:pt>
                <c:pt idx="20978">
                  <c:v>265.29820361253411</c:v>
                </c:pt>
                <c:pt idx="20979">
                  <c:v>251.84471043939402</c:v>
                </c:pt>
                <c:pt idx="20980">
                  <c:v>270.73463020432592</c:v>
                </c:pt>
                <c:pt idx="20981">
                  <c:v>249.61555437237027</c:v>
                </c:pt>
                <c:pt idx="20982">
                  <c:v>253.46092551670972</c:v>
                </c:pt>
                <c:pt idx="20983">
                  <c:v>47.385718673095681</c:v>
                </c:pt>
                <c:pt idx="20984">
                  <c:v>37.463851381126773</c:v>
                </c:pt>
                <c:pt idx="20985">
                  <c:v>259.40639586885226</c:v>
                </c:pt>
                <c:pt idx="20986">
                  <c:v>255.45487465152041</c:v>
                </c:pt>
                <c:pt idx="20987">
                  <c:v>253.53624029662586</c:v>
                </c:pt>
                <c:pt idx="20988">
                  <c:v>253.73327885419488</c:v>
                </c:pt>
                <c:pt idx="20989">
                  <c:v>12.412690190090506</c:v>
                </c:pt>
                <c:pt idx="20990">
                  <c:v>17.271435825521422</c:v>
                </c:pt>
                <c:pt idx="20991">
                  <c:v>13.802578274222299</c:v>
                </c:pt>
                <c:pt idx="20992">
                  <c:v>37.194561498442262</c:v>
                </c:pt>
                <c:pt idx="20993">
                  <c:v>43.818423317979629</c:v>
                </c:pt>
                <c:pt idx="20994">
                  <c:v>26.622934740167715</c:v>
                </c:pt>
                <c:pt idx="20995">
                  <c:v>256.31149577554942</c:v>
                </c:pt>
                <c:pt idx="20996">
                  <c:v>43.902042719417054</c:v>
                </c:pt>
                <c:pt idx="20997">
                  <c:v>30.931632225825503</c:v>
                </c:pt>
                <c:pt idx="20998">
                  <c:v>16.701396213632222</c:v>
                </c:pt>
                <c:pt idx="20999">
                  <c:v>31.153328736811339</c:v>
                </c:pt>
                <c:pt idx="21000">
                  <c:v>247.46718505175028</c:v>
                </c:pt>
                <c:pt idx="21001">
                  <c:v>46.594685077977964</c:v>
                </c:pt>
                <c:pt idx="21002">
                  <c:v>45.869075002134167</c:v>
                </c:pt>
                <c:pt idx="21003">
                  <c:v>66.595933360284377</c:v>
                </c:pt>
                <c:pt idx="21004">
                  <c:v>46.150341642359493</c:v>
                </c:pt>
                <c:pt idx="21005">
                  <c:v>19.083244200032148</c:v>
                </c:pt>
                <c:pt idx="21006">
                  <c:v>38.115014660810765</c:v>
                </c:pt>
                <c:pt idx="21007">
                  <c:v>245.08195236063889</c:v>
                </c:pt>
                <c:pt idx="21008">
                  <c:v>247.97841590030856</c:v>
                </c:pt>
                <c:pt idx="21009">
                  <c:v>256.53313981927352</c:v>
                </c:pt>
                <c:pt idx="21010">
                  <c:v>249.69287953494174</c:v>
                </c:pt>
                <c:pt idx="21011">
                  <c:v>263.20290628925312</c:v>
                </c:pt>
                <c:pt idx="21012">
                  <c:v>257.97901546016215</c:v>
                </c:pt>
                <c:pt idx="21013">
                  <c:v>23.272459327807532</c:v>
                </c:pt>
                <c:pt idx="21014">
                  <c:v>258.62765714631934</c:v>
                </c:pt>
                <c:pt idx="21015">
                  <c:v>254.96116467819229</c:v>
                </c:pt>
                <c:pt idx="21016">
                  <c:v>43.160319744300367</c:v>
                </c:pt>
                <c:pt idx="21017">
                  <c:v>142.17589088280397</c:v>
                </c:pt>
                <c:pt idx="21018">
                  <c:v>34.92442454841617</c:v>
                </c:pt>
                <c:pt idx="21019">
                  <c:v>40.08197920583499</c:v>
                </c:pt>
                <c:pt idx="21020">
                  <c:v>21.108624625178813</c:v>
                </c:pt>
                <c:pt idx="21021">
                  <c:v>-2.2949180162339999</c:v>
                </c:pt>
                <c:pt idx="21022">
                  <c:v>49.060862795716076</c:v>
                </c:pt>
                <c:pt idx="21023">
                  <c:v>23.373493565314504</c:v>
                </c:pt>
                <c:pt idx="21024">
                  <c:v>261.40382465216624</c:v>
                </c:pt>
                <c:pt idx="21025">
                  <c:v>36.561662889295278</c:v>
                </c:pt>
                <c:pt idx="21026">
                  <c:v>262.62849072038495</c:v>
                </c:pt>
                <c:pt idx="21027">
                  <c:v>250.64216813243812</c:v>
                </c:pt>
                <c:pt idx="21028">
                  <c:v>43.162980928192269</c:v>
                </c:pt>
                <c:pt idx="21029">
                  <c:v>60.578018288457358</c:v>
                </c:pt>
                <c:pt idx="21030">
                  <c:v>45.659859657265706</c:v>
                </c:pt>
                <c:pt idx="21031">
                  <c:v>249.05431149355803</c:v>
                </c:pt>
                <c:pt idx="21032">
                  <c:v>260.56607002664481</c:v>
                </c:pt>
                <c:pt idx="21033">
                  <c:v>42.728295086816942</c:v>
                </c:pt>
                <c:pt idx="21034">
                  <c:v>44.625765486029863</c:v>
                </c:pt>
                <c:pt idx="21035">
                  <c:v>32.119913274727452</c:v>
                </c:pt>
                <c:pt idx="21036">
                  <c:v>260.56764674360232</c:v>
                </c:pt>
                <c:pt idx="21037">
                  <c:v>137.11641930142147</c:v>
                </c:pt>
                <c:pt idx="21038">
                  <c:v>8.7009986479009136</c:v>
                </c:pt>
                <c:pt idx="21039">
                  <c:v>51.588122746278898</c:v>
                </c:pt>
                <c:pt idx="21040">
                  <c:v>25.568277995897695</c:v>
                </c:pt>
                <c:pt idx="21041">
                  <c:v>56.854979635489215</c:v>
                </c:pt>
                <c:pt idx="21042">
                  <c:v>42.055172052892047</c:v>
                </c:pt>
                <c:pt idx="21043">
                  <c:v>17.75843498174207</c:v>
                </c:pt>
                <c:pt idx="21044">
                  <c:v>22.706105072153392</c:v>
                </c:pt>
                <c:pt idx="21045">
                  <c:v>38.420351051732155</c:v>
                </c:pt>
                <c:pt idx="21046">
                  <c:v>38.02448296320307</c:v>
                </c:pt>
                <c:pt idx="21047">
                  <c:v>31.54671387730648</c:v>
                </c:pt>
                <c:pt idx="21048">
                  <c:v>52.137558437065366</c:v>
                </c:pt>
                <c:pt idx="21049">
                  <c:v>41.238210614946794</c:v>
                </c:pt>
                <c:pt idx="21050">
                  <c:v>261.15866907255844</c:v>
                </c:pt>
                <c:pt idx="21051">
                  <c:v>9.3171843701411543</c:v>
                </c:pt>
                <c:pt idx="21052">
                  <c:v>21.413847241981362</c:v>
                </c:pt>
                <c:pt idx="21053">
                  <c:v>48.594404997020177</c:v>
                </c:pt>
                <c:pt idx="21054">
                  <c:v>48.716371471118748</c:v>
                </c:pt>
                <c:pt idx="21055">
                  <c:v>24.239894294257827</c:v>
                </c:pt>
                <c:pt idx="21056">
                  <c:v>10.929335215316025</c:v>
                </c:pt>
                <c:pt idx="21057">
                  <c:v>22.103527341968107</c:v>
                </c:pt>
                <c:pt idx="21058">
                  <c:v>34.840963466075742</c:v>
                </c:pt>
                <c:pt idx="21059">
                  <c:v>49.969571982086713</c:v>
                </c:pt>
                <c:pt idx="21060">
                  <c:v>154.7019916257216</c:v>
                </c:pt>
                <c:pt idx="21061">
                  <c:v>27.727058320878267</c:v>
                </c:pt>
                <c:pt idx="21062">
                  <c:v>30.399534752839582</c:v>
                </c:pt>
                <c:pt idx="21063">
                  <c:v>257.8086957710064</c:v>
                </c:pt>
                <c:pt idx="21064">
                  <c:v>260.3026537157948</c:v>
                </c:pt>
                <c:pt idx="21065">
                  <c:v>38.096108485003718</c:v>
                </c:pt>
                <c:pt idx="21066">
                  <c:v>235.38397704559509</c:v>
                </c:pt>
                <c:pt idx="21067">
                  <c:v>28.008596728581967</c:v>
                </c:pt>
                <c:pt idx="21068">
                  <c:v>144.16057359458065</c:v>
                </c:pt>
                <c:pt idx="21069">
                  <c:v>27.863945618101098</c:v>
                </c:pt>
                <c:pt idx="21070">
                  <c:v>11.298273850568849</c:v>
                </c:pt>
                <c:pt idx="21071">
                  <c:v>53.126786146878629</c:v>
                </c:pt>
                <c:pt idx="21072">
                  <c:v>49.844711724159218</c:v>
                </c:pt>
                <c:pt idx="21073">
                  <c:v>19.96677609114732</c:v>
                </c:pt>
                <c:pt idx="21074">
                  <c:v>46.260152195109349</c:v>
                </c:pt>
                <c:pt idx="21075">
                  <c:v>69.189897178523168</c:v>
                </c:pt>
                <c:pt idx="21076">
                  <c:v>250.06698213334784</c:v>
                </c:pt>
                <c:pt idx="21077">
                  <c:v>262.40384197671278</c:v>
                </c:pt>
                <c:pt idx="21078">
                  <c:v>269.63205358790123</c:v>
                </c:pt>
                <c:pt idx="21079">
                  <c:v>29.403867484376455</c:v>
                </c:pt>
                <c:pt idx="21080">
                  <c:v>47.884804238850521</c:v>
                </c:pt>
                <c:pt idx="21081">
                  <c:v>34.675992242478337</c:v>
                </c:pt>
                <c:pt idx="21082">
                  <c:v>40.976109329611617</c:v>
                </c:pt>
                <c:pt idx="21083">
                  <c:v>45.892275723431865</c:v>
                </c:pt>
                <c:pt idx="21084">
                  <c:v>57.619362192014243</c:v>
                </c:pt>
                <c:pt idx="21085">
                  <c:v>53.893560483185617</c:v>
                </c:pt>
                <c:pt idx="21086">
                  <c:v>39.07464639706415</c:v>
                </c:pt>
                <c:pt idx="21087">
                  <c:v>8.0747137482554905</c:v>
                </c:pt>
                <c:pt idx="21088">
                  <c:v>240.00874655400349</c:v>
                </c:pt>
                <c:pt idx="21089">
                  <c:v>265.84232285699852</c:v>
                </c:pt>
                <c:pt idx="21090">
                  <c:v>243.16738229941748</c:v>
                </c:pt>
                <c:pt idx="21091">
                  <c:v>255.64348861399614</c:v>
                </c:pt>
                <c:pt idx="21092">
                  <c:v>241.85385967953485</c:v>
                </c:pt>
                <c:pt idx="21093">
                  <c:v>259.99921252489287</c:v>
                </c:pt>
                <c:pt idx="21094">
                  <c:v>250.68244553645454</c:v>
                </c:pt>
                <c:pt idx="21095">
                  <c:v>258.89185742732383</c:v>
                </c:pt>
                <c:pt idx="21096">
                  <c:v>43.32350450033011</c:v>
                </c:pt>
                <c:pt idx="21097">
                  <c:v>58.540484542571789</c:v>
                </c:pt>
                <c:pt idx="21098">
                  <c:v>14.681022699115147</c:v>
                </c:pt>
                <c:pt idx="21099">
                  <c:v>37.872969817237077</c:v>
                </c:pt>
                <c:pt idx="21100">
                  <c:v>47.441829465120065</c:v>
                </c:pt>
                <c:pt idx="21101">
                  <c:v>254.81991673469028</c:v>
                </c:pt>
                <c:pt idx="21102">
                  <c:v>26.803606239532161</c:v>
                </c:pt>
                <c:pt idx="21103">
                  <c:v>42.743895830703202</c:v>
                </c:pt>
                <c:pt idx="21104">
                  <c:v>41.832344830760924</c:v>
                </c:pt>
                <c:pt idx="21105">
                  <c:v>54.341714645901895</c:v>
                </c:pt>
                <c:pt idx="21106">
                  <c:v>43.629349992996843</c:v>
                </c:pt>
                <c:pt idx="21107">
                  <c:v>25.589563361611724</c:v>
                </c:pt>
                <c:pt idx="21108">
                  <c:v>3.6169905332299734</c:v>
                </c:pt>
                <c:pt idx="21109">
                  <c:v>260.7880018540838</c:v>
                </c:pt>
                <c:pt idx="21110">
                  <c:v>30.707861159946944</c:v>
                </c:pt>
                <c:pt idx="21111">
                  <c:v>41.725822001376301</c:v>
                </c:pt>
                <c:pt idx="21112">
                  <c:v>257.05962322616523</c:v>
                </c:pt>
                <c:pt idx="21113">
                  <c:v>29.093608034865575</c:v>
                </c:pt>
                <c:pt idx="21114">
                  <c:v>21.363972688334048</c:v>
                </c:pt>
                <c:pt idx="21115">
                  <c:v>37.021957176261559</c:v>
                </c:pt>
                <c:pt idx="21116">
                  <c:v>23.804249046586531</c:v>
                </c:pt>
                <c:pt idx="21117">
                  <c:v>45.184170376949254</c:v>
                </c:pt>
                <c:pt idx="21118">
                  <c:v>25.662972666611484</c:v>
                </c:pt>
                <c:pt idx="21119">
                  <c:v>265.99828468834249</c:v>
                </c:pt>
                <c:pt idx="21120">
                  <c:v>265.93945674747795</c:v>
                </c:pt>
                <c:pt idx="21121">
                  <c:v>238.95175311687231</c:v>
                </c:pt>
                <c:pt idx="21122">
                  <c:v>32.814545387538374</c:v>
                </c:pt>
                <c:pt idx="21123">
                  <c:v>41.498579268707509</c:v>
                </c:pt>
                <c:pt idx="21124">
                  <c:v>263.21612182915209</c:v>
                </c:pt>
                <c:pt idx="21125">
                  <c:v>63.453422436773309</c:v>
                </c:pt>
                <c:pt idx="21126">
                  <c:v>24.694066453461783</c:v>
                </c:pt>
                <c:pt idx="21127">
                  <c:v>29.153620800006522</c:v>
                </c:pt>
                <c:pt idx="21128">
                  <c:v>257.84363574632283</c:v>
                </c:pt>
                <c:pt idx="21129">
                  <c:v>38.834572943835255</c:v>
                </c:pt>
                <c:pt idx="21130">
                  <c:v>29.130761421687513</c:v>
                </c:pt>
                <c:pt idx="21131">
                  <c:v>49.196892295427247</c:v>
                </c:pt>
                <c:pt idx="21132">
                  <c:v>36.048740383680446</c:v>
                </c:pt>
                <c:pt idx="21133">
                  <c:v>265.19005813200448</c:v>
                </c:pt>
                <c:pt idx="21134">
                  <c:v>252.13314136088371</c:v>
                </c:pt>
                <c:pt idx="21135">
                  <c:v>258.29471602798412</c:v>
                </c:pt>
                <c:pt idx="21136">
                  <c:v>18.325362484664332</c:v>
                </c:pt>
                <c:pt idx="21137">
                  <c:v>49.350063168633</c:v>
                </c:pt>
                <c:pt idx="21138">
                  <c:v>28.258253924637781</c:v>
                </c:pt>
                <c:pt idx="21139">
                  <c:v>27.450054217334234</c:v>
                </c:pt>
                <c:pt idx="21140">
                  <c:v>16.959987734464917</c:v>
                </c:pt>
                <c:pt idx="21141">
                  <c:v>153.29328585223044</c:v>
                </c:pt>
                <c:pt idx="21142">
                  <c:v>48.674602474330896</c:v>
                </c:pt>
                <c:pt idx="21143">
                  <c:v>231.97794290745111</c:v>
                </c:pt>
                <c:pt idx="21144">
                  <c:v>58.987179402247023</c:v>
                </c:pt>
                <c:pt idx="21145">
                  <c:v>54.459633606316864</c:v>
                </c:pt>
                <c:pt idx="21146">
                  <c:v>35.66273934396753</c:v>
                </c:pt>
                <c:pt idx="21147">
                  <c:v>251.33530352368084</c:v>
                </c:pt>
                <c:pt idx="21148">
                  <c:v>13.951813013812359</c:v>
                </c:pt>
                <c:pt idx="21149">
                  <c:v>265.43390508052113</c:v>
                </c:pt>
                <c:pt idx="21150">
                  <c:v>36.03813190150025</c:v>
                </c:pt>
                <c:pt idx="21151">
                  <c:v>27.101573984844801</c:v>
                </c:pt>
                <c:pt idx="21152">
                  <c:v>27.429280298985091</c:v>
                </c:pt>
                <c:pt idx="21153">
                  <c:v>31.77736229839763</c:v>
                </c:pt>
                <c:pt idx="21154">
                  <c:v>45.646367409601041</c:v>
                </c:pt>
                <c:pt idx="21155">
                  <c:v>45.225076767239138</c:v>
                </c:pt>
                <c:pt idx="21156">
                  <c:v>252.0615956045452</c:v>
                </c:pt>
                <c:pt idx="21157">
                  <c:v>263.69267100576951</c:v>
                </c:pt>
                <c:pt idx="21158">
                  <c:v>242.50925025342562</c:v>
                </c:pt>
                <c:pt idx="21159">
                  <c:v>274.4032883609903</c:v>
                </c:pt>
                <c:pt idx="21160">
                  <c:v>264.25333718312032</c:v>
                </c:pt>
                <c:pt idx="21161">
                  <c:v>22.45909305514547</c:v>
                </c:pt>
                <c:pt idx="21162">
                  <c:v>28.008506088590835</c:v>
                </c:pt>
                <c:pt idx="21163">
                  <c:v>40.758347926778391</c:v>
                </c:pt>
                <c:pt idx="21164">
                  <c:v>49.604118090584826</c:v>
                </c:pt>
                <c:pt idx="21165">
                  <c:v>26.160875339618297</c:v>
                </c:pt>
                <c:pt idx="21166">
                  <c:v>23.534877221171136</c:v>
                </c:pt>
                <c:pt idx="21167">
                  <c:v>30.6062850261685</c:v>
                </c:pt>
                <c:pt idx="21168">
                  <c:v>33.823314394732179</c:v>
                </c:pt>
                <c:pt idx="21169">
                  <c:v>16.374881860675437</c:v>
                </c:pt>
                <c:pt idx="21170">
                  <c:v>10.616892858274211</c:v>
                </c:pt>
                <c:pt idx="21171">
                  <c:v>261.15182215872403</c:v>
                </c:pt>
                <c:pt idx="21172">
                  <c:v>36.229455682953983</c:v>
                </c:pt>
                <c:pt idx="21173">
                  <c:v>18.257875266084501</c:v>
                </c:pt>
                <c:pt idx="21174">
                  <c:v>34.096428035898079</c:v>
                </c:pt>
                <c:pt idx="21175">
                  <c:v>37.90834441883618</c:v>
                </c:pt>
                <c:pt idx="21176">
                  <c:v>49.740981437489225</c:v>
                </c:pt>
                <c:pt idx="21177">
                  <c:v>54.700269425976941</c:v>
                </c:pt>
                <c:pt idx="21178">
                  <c:v>61.191559104654353</c:v>
                </c:pt>
                <c:pt idx="21179">
                  <c:v>53.027595057788474</c:v>
                </c:pt>
                <c:pt idx="21180">
                  <c:v>260.11114498772156</c:v>
                </c:pt>
                <c:pt idx="21181">
                  <c:v>27.788833479900887</c:v>
                </c:pt>
                <c:pt idx="21182">
                  <c:v>43.814323654374562</c:v>
                </c:pt>
                <c:pt idx="21183">
                  <c:v>41.754683594657109</c:v>
                </c:pt>
                <c:pt idx="21184">
                  <c:v>29.670388644840603</c:v>
                </c:pt>
                <c:pt idx="21185">
                  <c:v>274.75090341501817</c:v>
                </c:pt>
                <c:pt idx="21186">
                  <c:v>16.838918876331324</c:v>
                </c:pt>
                <c:pt idx="21187">
                  <c:v>52.22411998668457</c:v>
                </c:pt>
                <c:pt idx="21188">
                  <c:v>45.384481027962138</c:v>
                </c:pt>
                <c:pt idx="21189">
                  <c:v>32.521352756260271</c:v>
                </c:pt>
                <c:pt idx="21190">
                  <c:v>39.567222087168403</c:v>
                </c:pt>
                <c:pt idx="21191">
                  <c:v>272.88109759167372</c:v>
                </c:pt>
                <c:pt idx="21192">
                  <c:v>252.87571161468176</c:v>
                </c:pt>
                <c:pt idx="21193">
                  <c:v>41.960898944065946</c:v>
                </c:pt>
                <c:pt idx="21194">
                  <c:v>41.232040228205825</c:v>
                </c:pt>
                <c:pt idx="21195">
                  <c:v>247.91342718587288</c:v>
                </c:pt>
                <c:pt idx="21196">
                  <c:v>26.839045852087143</c:v>
                </c:pt>
                <c:pt idx="21197">
                  <c:v>11.635983491236997</c:v>
                </c:pt>
                <c:pt idx="21198">
                  <c:v>20.719318388444769</c:v>
                </c:pt>
                <c:pt idx="21199">
                  <c:v>228.86925490112444</c:v>
                </c:pt>
                <c:pt idx="21200">
                  <c:v>45.155352894402881</c:v>
                </c:pt>
                <c:pt idx="21201">
                  <c:v>57.134809279477921</c:v>
                </c:pt>
                <c:pt idx="21202">
                  <c:v>32.235694577010527</c:v>
                </c:pt>
                <c:pt idx="21203">
                  <c:v>11.189437611080292</c:v>
                </c:pt>
                <c:pt idx="21204">
                  <c:v>13.55666655462834</c:v>
                </c:pt>
                <c:pt idx="21205">
                  <c:v>17.810404716820816</c:v>
                </c:pt>
                <c:pt idx="21206">
                  <c:v>260.96517792752974</c:v>
                </c:pt>
                <c:pt idx="21207">
                  <c:v>261.17054579216801</c:v>
                </c:pt>
                <c:pt idx="21208">
                  <c:v>259.07594464668711</c:v>
                </c:pt>
                <c:pt idx="21209">
                  <c:v>270.02782911031807</c:v>
                </c:pt>
                <c:pt idx="21210">
                  <c:v>35.182887530384534</c:v>
                </c:pt>
                <c:pt idx="21211">
                  <c:v>261.49708272987391</c:v>
                </c:pt>
                <c:pt idx="21212">
                  <c:v>16.347730335996928</c:v>
                </c:pt>
                <c:pt idx="21213">
                  <c:v>24.677950090756092</c:v>
                </c:pt>
                <c:pt idx="21214">
                  <c:v>40.390880644423035</c:v>
                </c:pt>
                <c:pt idx="21215">
                  <c:v>24.842914538398666</c:v>
                </c:pt>
                <c:pt idx="21216">
                  <c:v>29.845619081422434</c:v>
                </c:pt>
                <c:pt idx="21217">
                  <c:v>53.989580589740712</c:v>
                </c:pt>
                <c:pt idx="21218">
                  <c:v>256.02257040151335</c:v>
                </c:pt>
                <c:pt idx="21219">
                  <c:v>44.178980794935597</c:v>
                </c:pt>
                <c:pt idx="21220">
                  <c:v>66.562750423466653</c:v>
                </c:pt>
                <c:pt idx="21221">
                  <c:v>42.49172565232071</c:v>
                </c:pt>
                <c:pt idx="21222">
                  <c:v>42.416174527452753</c:v>
                </c:pt>
                <c:pt idx="21223">
                  <c:v>28.338410862378325</c:v>
                </c:pt>
                <c:pt idx="21224">
                  <c:v>39.827993844079565</c:v>
                </c:pt>
                <c:pt idx="21225">
                  <c:v>34.313101952214964</c:v>
                </c:pt>
                <c:pt idx="21226">
                  <c:v>9.6900083951872276</c:v>
                </c:pt>
                <c:pt idx="21227">
                  <c:v>34.007003704438461</c:v>
                </c:pt>
                <c:pt idx="21228">
                  <c:v>23.94296656770209</c:v>
                </c:pt>
                <c:pt idx="21229">
                  <c:v>26.193626718325454</c:v>
                </c:pt>
                <c:pt idx="21230">
                  <c:v>52.951679168628402</c:v>
                </c:pt>
                <c:pt idx="21231">
                  <c:v>43.733026280497683</c:v>
                </c:pt>
                <c:pt idx="21232">
                  <c:v>257.80379184775643</c:v>
                </c:pt>
                <c:pt idx="21233">
                  <c:v>268.75651638938768</c:v>
                </c:pt>
                <c:pt idx="21234">
                  <c:v>265.65719311023906</c:v>
                </c:pt>
                <c:pt idx="21235">
                  <c:v>29.984626504586316</c:v>
                </c:pt>
                <c:pt idx="21236">
                  <c:v>253.75718854947195</c:v>
                </c:pt>
                <c:pt idx="21237">
                  <c:v>30.886044033635883</c:v>
                </c:pt>
                <c:pt idx="21238">
                  <c:v>36.991749118179378</c:v>
                </c:pt>
                <c:pt idx="21239">
                  <c:v>25.81698071196471</c:v>
                </c:pt>
                <c:pt idx="21240">
                  <c:v>22.188027554074658</c:v>
                </c:pt>
                <c:pt idx="21241">
                  <c:v>50.504764445483836</c:v>
                </c:pt>
                <c:pt idx="21242">
                  <c:v>31.951846024154495</c:v>
                </c:pt>
                <c:pt idx="21243">
                  <c:v>11.553844709844013</c:v>
                </c:pt>
                <c:pt idx="21244">
                  <c:v>18.082260903876204</c:v>
                </c:pt>
                <c:pt idx="21245">
                  <c:v>21.988068015120696</c:v>
                </c:pt>
                <c:pt idx="21246">
                  <c:v>24.577211905875167</c:v>
                </c:pt>
                <c:pt idx="21247">
                  <c:v>19.409349721533566</c:v>
                </c:pt>
                <c:pt idx="21248">
                  <c:v>33.627108455359618</c:v>
                </c:pt>
                <c:pt idx="21249">
                  <c:v>44.60164484850025</c:v>
                </c:pt>
                <c:pt idx="21250">
                  <c:v>244.20264884511136</c:v>
                </c:pt>
                <c:pt idx="21251">
                  <c:v>63.363287891673878</c:v>
                </c:pt>
                <c:pt idx="21252">
                  <c:v>254.36284802109128</c:v>
                </c:pt>
                <c:pt idx="21253">
                  <c:v>49.748283862840658</c:v>
                </c:pt>
                <c:pt idx="21254">
                  <c:v>20.002722256504033</c:v>
                </c:pt>
                <c:pt idx="21255">
                  <c:v>30.485664814213393</c:v>
                </c:pt>
                <c:pt idx="21256">
                  <c:v>26.72941644995386</c:v>
                </c:pt>
                <c:pt idx="21257">
                  <c:v>35.590314568663558</c:v>
                </c:pt>
                <c:pt idx="21258">
                  <c:v>261.13864525287647</c:v>
                </c:pt>
                <c:pt idx="21259">
                  <c:v>260.54639950036557</c:v>
                </c:pt>
                <c:pt idx="21260">
                  <c:v>43.746410392342874</c:v>
                </c:pt>
                <c:pt idx="21261">
                  <c:v>49.472223348804476</c:v>
                </c:pt>
                <c:pt idx="21262">
                  <c:v>240.61482788649974</c:v>
                </c:pt>
                <c:pt idx="21263">
                  <c:v>40.306528298104787</c:v>
                </c:pt>
                <c:pt idx="21264">
                  <c:v>261.35576598033202</c:v>
                </c:pt>
                <c:pt idx="21265">
                  <c:v>32.816003742875502</c:v>
                </c:pt>
                <c:pt idx="21266">
                  <c:v>48.882750705564916</c:v>
                </c:pt>
                <c:pt idx="21267">
                  <c:v>53.664486162796813</c:v>
                </c:pt>
                <c:pt idx="21268">
                  <c:v>255.04140280269107</c:v>
                </c:pt>
                <c:pt idx="21269">
                  <c:v>255.22074735578454</c:v>
                </c:pt>
                <c:pt idx="21270">
                  <c:v>254.71320287991188</c:v>
                </c:pt>
                <c:pt idx="21271">
                  <c:v>241.70272152455647</c:v>
                </c:pt>
                <c:pt idx="21272">
                  <c:v>46.899089938857685</c:v>
                </c:pt>
                <c:pt idx="21273">
                  <c:v>43.118253932596389</c:v>
                </c:pt>
                <c:pt idx="21274">
                  <c:v>34.198436482750083</c:v>
                </c:pt>
                <c:pt idx="21275">
                  <c:v>51.359085426231992</c:v>
                </c:pt>
                <c:pt idx="21276">
                  <c:v>43.867705043664003</c:v>
                </c:pt>
                <c:pt idx="21277">
                  <c:v>23.344671110498851</c:v>
                </c:pt>
                <c:pt idx="21278">
                  <c:v>20.971377153584136</c:v>
                </c:pt>
                <c:pt idx="21279">
                  <c:v>55.792107685922396</c:v>
                </c:pt>
                <c:pt idx="21280">
                  <c:v>259.84536957565575</c:v>
                </c:pt>
                <c:pt idx="21281">
                  <c:v>250.31261501660543</c:v>
                </c:pt>
                <c:pt idx="21282">
                  <c:v>24.196580718165837</c:v>
                </c:pt>
                <c:pt idx="21283">
                  <c:v>44.039698438792954</c:v>
                </c:pt>
                <c:pt idx="21284">
                  <c:v>59.381002768559618</c:v>
                </c:pt>
                <c:pt idx="21285">
                  <c:v>243.17742636301654</c:v>
                </c:pt>
                <c:pt idx="21286">
                  <c:v>29.04061138067393</c:v>
                </c:pt>
                <c:pt idx="21287">
                  <c:v>25.468392755166782</c:v>
                </c:pt>
                <c:pt idx="21288">
                  <c:v>29.062973713866786</c:v>
                </c:pt>
                <c:pt idx="21289">
                  <c:v>12.148976863996683</c:v>
                </c:pt>
                <c:pt idx="21290">
                  <c:v>47.70875854757552</c:v>
                </c:pt>
                <c:pt idx="21291">
                  <c:v>57.097879299360287</c:v>
                </c:pt>
                <c:pt idx="21292">
                  <c:v>51.900316046672224</c:v>
                </c:pt>
                <c:pt idx="21293">
                  <c:v>34.890154163996847</c:v>
                </c:pt>
                <c:pt idx="21294">
                  <c:v>158.35143387804379</c:v>
                </c:pt>
                <c:pt idx="21295">
                  <c:v>15.924928645886647</c:v>
                </c:pt>
                <c:pt idx="21296">
                  <c:v>37.013523428365374</c:v>
                </c:pt>
                <c:pt idx="21297">
                  <c:v>54.853839430024976</c:v>
                </c:pt>
                <c:pt idx="21298">
                  <c:v>242.90631806262189</c:v>
                </c:pt>
                <c:pt idx="21299">
                  <c:v>275.09394133755472</c:v>
                </c:pt>
                <c:pt idx="21300">
                  <c:v>260.00974176146354</c:v>
                </c:pt>
                <c:pt idx="21301">
                  <c:v>254.20228307645812</c:v>
                </c:pt>
                <c:pt idx="21302">
                  <c:v>260.34636627687451</c:v>
                </c:pt>
                <c:pt idx="21303">
                  <c:v>21.835022899403171</c:v>
                </c:pt>
                <c:pt idx="21304">
                  <c:v>261.10095096424004</c:v>
                </c:pt>
                <c:pt idx="21305">
                  <c:v>51.947036860604911</c:v>
                </c:pt>
                <c:pt idx="21306">
                  <c:v>258.88084573310164</c:v>
                </c:pt>
                <c:pt idx="21307">
                  <c:v>35.175943180519226</c:v>
                </c:pt>
                <c:pt idx="21308">
                  <c:v>42.544329128284531</c:v>
                </c:pt>
                <c:pt idx="21309">
                  <c:v>241.40228061036933</c:v>
                </c:pt>
                <c:pt idx="21310">
                  <c:v>51.417193223704487</c:v>
                </c:pt>
                <c:pt idx="21311">
                  <c:v>35.371979311834352</c:v>
                </c:pt>
                <c:pt idx="21312">
                  <c:v>236.07921073649445</c:v>
                </c:pt>
                <c:pt idx="21313">
                  <c:v>256.24463590811797</c:v>
                </c:pt>
                <c:pt idx="21314">
                  <c:v>254.39484436074716</c:v>
                </c:pt>
                <c:pt idx="21315">
                  <c:v>24.188003417249671</c:v>
                </c:pt>
                <c:pt idx="21316">
                  <c:v>246.53603887053595</c:v>
                </c:pt>
                <c:pt idx="21317">
                  <c:v>41.500898032183649</c:v>
                </c:pt>
                <c:pt idx="21318">
                  <c:v>268.63244550512104</c:v>
                </c:pt>
                <c:pt idx="21319">
                  <c:v>37.411817434586801</c:v>
                </c:pt>
                <c:pt idx="21320">
                  <c:v>154.37190480017918</c:v>
                </c:pt>
                <c:pt idx="21321">
                  <c:v>29.012817654580413</c:v>
                </c:pt>
                <c:pt idx="21322">
                  <c:v>43.274833996640339</c:v>
                </c:pt>
                <c:pt idx="21323">
                  <c:v>44.519987987820002</c:v>
                </c:pt>
                <c:pt idx="21324">
                  <c:v>47.255741191857368</c:v>
                </c:pt>
                <c:pt idx="21325">
                  <c:v>255.61108044676416</c:v>
                </c:pt>
                <c:pt idx="21326">
                  <c:v>261.83380649187421</c:v>
                </c:pt>
                <c:pt idx="21327">
                  <c:v>246.29696981429811</c:v>
                </c:pt>
                <c:pt idx="21328">
                  <c:v>39.39466238793549</c:v>
                </c:pt>
                <c:pt idx="21329">
                  <c:v>256.93664211788507</c:v>
                </c:pt>
                <c:pt idx="21330">
                  <c:v>51.037476565926241</c:v>
                </c:pt>
                <c:pt idx="21331">
                  <c:v>38.819025045027907</c:v>
                </c:pt>
                <c:pt idx="21332">
                  <c:v>32.265062826905961</c:v>
                </c:pt>
                <c:pt idx="21333">
                  <c:v>57.34024902245784</c:v>
                </c:pt>
                <c:pt idx="21334">
                  <c:v>252.34125349919304</c:v>
                </c:pt>
                <c:pt idx="21335">
                  <c:v>154.27913642385454</c:v>
                </c:pt>
                <c:pt idx="21336">
                  <c:v>34.889664984076148</c:v>
                </c:pt>
                <c:pt idx="21337">
                  <c:v>245.27069026068088</c:v>
                </c:pt>
                <c:pt idx="21338">
                  <c:v>134.31262831710569</c:v>
                </c:pt>
                <c:pt idx="21339">
                  <c:v>248.55102174765588</c:v>
                </c:pt>
                <c:pt idx="21340">
                  <c:v>157.44757581862595</c:v>
                </c:pt>
                <c:pt idx="21341">
                  <c:v>47.689670199225496</c:v>
                </c:pt>
                <c:pt idx="21342">
                  <c:v>35.175432675133123</c:v>
                </c:pt>
                <c:pt idx="21343">
                  <c:v>251.00514403826637</c:v>
                </c:pt>
                <c:pt idx="21344">
                  <c:v>241.61607203163533</c:v>
                </c:pt>
                <c:pt idx="21345">
                  <c:v>262.93112108808145</c:v>
                </c:pt>
                <c:pt idx="21346">
                  <c:v>269.66868941559602</c:v>
                </c:pt>
                <c:pt idx="21347">
                  <c:v>248.81664623179748</c:v>
                </c:pt>
                <c:pt idx="21348">
                  <c:v>252.70769201163395</c:v>
                </c:pt>
                <c:pt idx="21349">
                  <c:v>41.851400067614655</c:v>
                </c:pt>
                <c:pt idx="21350">
                  <c:v>233.80284849454969</c:v>
                </c:pt>
                <c:pt idx="21351">
                  <c:v>49.635533090148449</c:v>
                </c:pt>
                <c:pt idx="21352">
                  <c:v>257.38311715569949</c:v>
                </c:pt>
                <c:pt idx="21353">
                  <c:v>46.74199477348143</c:v>
                </c:pt>
                <c:pt idx="21354">
                  <c:v>5.1221355022722506</c:v>
                </c:pt>
                <c:pt idx="21355">
                  <c:v>41.524592788700751</c:v>
                </c:pt>
                <c:pt idx="21356">
                  <c:v>40.908768503723472</c:v>
                </c:pt>
                <c:pt idx="21357">
                  <c:v>17.387904889502142</c:v>
                </c:pt>
                <c:pt idx="21358">
                  <c:v>58.30086080588211</c:v>
                </c:pt>
                <c:pt idx="21359">
                  <c:v>31.919787460987365</c:v>
                </c:pt>
                <c:pt idx="21360">
                  <c:v>50.42351437130317</c:v>
                </c:pt>
                <c:pt idx="21361">
                  <c:v>53.746918721830994</c:v>
                </c:pt>
                <c:pt idx="21362">
                  <c:v>39.71420793649083</c:v>
                </c:pt>
                <c:pt idx="21363">
                  <c:v>54.882742744326258</c:v>
                </c:pt>
                <c:pt idx="21364">
                  <c:v>30.012282339197917</c:v>
                </c:pt>
                <c:pt idx="21365">
                  <c:v>50.181570106872968</c:v>
                </c:pt>
                <c:pt idx="21366">
                  <c:v>260.80048397774493</c:v>
                </c:pt>
                <c:pt idx="21367">
                  <c:v>242.93492457339869</c:v>
                </c:pt>
                <c:pt idx="21368">
                  <c:v>23.493920312252715</c:v>
                </c:pt>
                <c:pt idx="21369">
                  <c:v>36.380471964728422</c:v>
                </c:pt>
                <c:pt idx="21370">
                  <c:v>53.247030022548245</c:v>
                </c:pt>
                <c:pt idx="21371">
                  <c:v>10.144583195431556</c:v>
                </c:pt>
                <c:pt idx="21372">
                  <c:v>51.299707868962685</c:v>
                </c:pt>
                <c:pt idx="21373">
                  <c:v>258.53566873817346</c:v>
                </c:pt>
                <c:pt idx="21374">
                  <c:v>43.082440384198662</c:v>
                </c:pt>
                <c:pt idx="21375">
                  <c:v>33.260472258260904</c:v>
                </c:pt>
                <c:pt idx="21376">
                  <c:v>264.77049538430799</c:v>
                </c:pt>
                <c:pt idx="21377">
                  <c:v>8.0927090704146991</c:v>
                </c:pt>
                <c:pt idx="21378">
                  <c:v>39.318343261421475</c:v>
                </c:pt>
                <c:pt idx="21379">
                  <c:v>37.933174898193968</c:v>
                </c:pt>
                <c:pt idx="21380">
                  <c:v>44.782578493071846</c:v>
                </c:pt>
                <c:pt idx="21381">
                  <c:v>233.16584296556388</c:v>
                </c:pt>
                <c:pt idx="21382">
                  <c:v>38.943233030705393</c:v>
                </c:pt>
                <c:pt idx="21383">
                  <c:v>34.127998411249216</c:v>
                </c:pt>
                <c:pt idx="21384">
                  <c:v>31.941554673836862</c:v>
                </c:pt>
                <c:pt idx="21385">
                  <c:v>4.8264425248275806</c:v>
                </c:pt>
                <c:pt idx="21386">
                  <c:v>266.7673697798669</c:v>
                </c:pt>
                <c:pt idx="21387">
                  <c:v>249.30048461692104</c:v>
                </c:pt>
                <c:pt idx="21388">
                  <c:v>38.220845922597341</c:v>
                </c:pt>
                <c:pt idx="21389">
                  <c:v>27.917418593769717</c:v>
                </c:pt>
                <c:pt idx="21390">
                  <c:v>53.40899583406879</c:v>
                </c:pt>
                <c:pt idx="21391">
                  <c:v>38.017432038970746</c:v>
                </c:pt>
                <c:pt idx="21392">
                  <c:v>262.52965654865</c:v>
                </c:pt>
                <c:pt idx="21393">
                  <c:v>43.326603654945593</c:v>
                </c:pt>
                <c:pt idx="21394">
                  <c:v>44.839921529879085</c:v>
                </c:pt>
                <c:pt idx="21395">
                  <c:v>18.639427319434809</c:v>
                </c:pt>
                <c:pt idx="21396">
                  <c:v>258.8528957772798</c:v>
                </c:pt>
                <c:pt idx="21397">
                  <c:v>259.56295530839708</c:v>
                </c:pt>
                <c:pt idx="21398">
                  <c:v>21.636275389025403</c:v>
                </c:pt>
                <c:pt idx="21399">
                  <c:v>27.499566605331701</c:v>
                </c:pt>
                <c:pt idx="21400">
                  <c:v>267.52223317829714</c:v>
                </c:pt>
                <c:pt idx="21401">
                  <c:v>25.32362774378463</c:v>
                </c:pt>
                <c:pt idx="21402">
                  <c:v>68.086243399114693</c:v>
                </c:pt>
                <c:pt idx="21403">
                  <c:v>24.732860656852573</c:v>
                </c:pt>
                <c:pt idx="21404">
                  <c:v>25.183079095101213</c:v>
                </c:pt>
                <c:pt idx="21405">
                  <c:v>60.880152838347222</c:v>
                </c:pt>
                <c:pt idx="21406">
                  <c:v>269.49188207851017</c:v>
                </c:pt>
                <c:pt idx="21407">
                  <c:v>13.894024093236661</c:v>
                </c:pt>
                <c:pt idx="21408">
                  <c:v>53.164587439728777</c:v>
                </c:pt>
                <c:pt idx="21409">
                  <c:v>41.235515014520402</c:v>
                </c:pt>
                <c:pt idx="21410">
                  <c:v>264.58716834741705</c:v>
                </c:pt>
                <c:pt idx="21411">
                  <c:v>37.257166447082305</c:v>
                </c:pt>
                <c:pt idx="21412">
                  <c:v>32.844650697770533</c:v>
                </c:pt>
                <c:pt idx="21413">
                  <c:v>38.053057101640611</c:v>
                </c:pt>
                <c:pt idx="21414">
                  <c:v>32.833683567387752</c:v>
                </c:pt>
                <c:pt idx="21415">
                  <c:v>44.632503232160197</c:v>
                </c:pt>
                <c:pt idx="21416">
                  <c:v>48.970388318485369</c:v>
                </c:pt>
                <c:pt idx="21417">
                  <c:v>47.604236604600644</c:v>
                </c:pt>
                <c:pt idx="21418">
                  <c:v>264.84683133635428</c:v>
                </c:pt>
                <c:pt idx="21419">
                  <c:v>265.41967271090164</c:v>
                </c:pt>
                <c:pt idx="21420">
                  <c:v>261.32316461509885</c:v>
                </c:pt>
                <c:pt idx="21421">
                  <c:v>46.363779580236979</c:v>
                </c:pt>
                <c:pt idx="21422">
                  <c:v>20.262131248514272</c:v>
                </c:pt>
                <c:pt idx="21423">
                  <c:v>23.958400921476429</c:v>
                </c:pt>
                <c:pt idx="21424">
                  <c:v>53.799036177707521</c:v>
                </c:pt>
                <c:pt idx="21425">
                  <c:v>13.359976819812744</c:v>
                </c:pt>
                <c:pt idx="21426">
                  <c:v>253.34526911647265</c:v>
                </c:pt>
                <c:pt idx="21427">
                  <c:v>36.98020247683796</c:v>
                </c:pt>
                <c:pt idx="21428">
                  <c:v>20.428449065232396</c:v>
                </c:pt>
                <c:pt idx="21429">
                  <c:v>254.01275989669693</c:v>
                </c:pt>
                <c:pt idx="21430">
                  <c:v>25.390076158591363</c:v>
                </c:pt>
                <c:pt idx="21431">
                  <c:v>28.136530368651155</c:v>
                </c:pt>
                <c:pt idx="21432">
                  <c:v>271.2725297397356</c:v>
                </c:pt>
                <c:pt idx="21433">
                  <c:v>42.814853963669215</c:v>
                </c:pt>
                <c:pt idx="21434">
                  <c:v>29.47926558739546</c:v>
                </c:pt>
                <c:pt idx="21435">
                  <c:v>28.716545874030807</c:v>
                </c:pt>
                <c:pt idx="21436">
                  <c:v>28.816981602153525</c:v>
                </c:pt>
                <c:pt idx="21437">
                  <c:v>57.57176935108707</c:v>
                </c:pt>
                <c:pt idx="21438">
                  <c:v>249.74913382044463</c:v>
                </c:pt>
                <c:pt idx="21439">
                  <c:v>32.091150781670152</c:v>
                </c:pt>
                <c:pt idx="21440">
                  <c:v>55.325246260728363</c:v>
                </c:pt>
                <c:pt idx="21441">
                  <c:v>29.149675813925072</c:v>
                </c:pt>
                <c:pt idx="21442">
                  <c:v>62.54241004161274</c:v>
                </c:pt>
                <c:pt idx="21443">
                  <c:v>35.992269373842781</c:v>
                </c:pt>
                <c:pt idx="21444">
                  <c:v>40.111727684687466</c:v>
                </c:pt>
                <c:pt idx="21445">
                  <c:v>15.225855922020592</c:v>
                </c:pt>
                <c:pt idx="21446">
                  <c:v>21.925705860206421</c:v>
                </c:pt>
                <c:pt idx="21447">
                  <c:v>43.203016580872358</c:v>
                </c:pt>
                <c:pt idx="21448">
                  <c:v>30.408369186923885</c:v>
                </c:pt>
                <c:pt idx="21449">
                  <c:v>31.608274887318537</c:v>
                </c:pt>
                <c:pt idx="21450">
                  <c:v>42.851786106806664</c:v>
                </c:pt>
                <c:pt idx="21451">
                  <c:v>29.218396164966109</c:v>
                </c:pt>
                <c:pt idx="21452">
                  <c:v>54.021897945543792</c:v>
                </c:pt>
                <c:pt idx="21453">
                  <c:v>250.56871138635032</c:v>
                </c:pt>
                <c:pt idx="21454">
                  <c:v>240.87701872347759</c:v>
                </c:pt>
                <c:pt idx="21455">
                  <c:v>20.252068635352053</c:v>
                </c:pt>
                <c:pt idx="21456">
                  <c:v>23.07798776699163</c:v>
                </c:pt>
                <c:pt idx="21457">
                  <c:v>54.969821783284914</c:v>
                </c:pt>
                <c:pt idx="21458">
                  <c:v>45.070092591063982</c:v>
                </c:pt>
                <c:pt idx="21459">
                  <c:v>25.543880259002162</c:v>
                </c:pt>
                <c:pt idx="21460">
                  <c:v>29.108108164765312</c:v>
                </c:pt>
                <c:pt idx="21461">
                  <c:v>45.172368468659961</c:v>
                </c:pt>
                <c:pt idx="21462">
                  <c:v>57.198132402127733</c:v>
                </c:pt>
                <c:pt idx="21463">
                  <c:v>30.318678635250908</c:v>
                </c:pt>
                <c:pt idx="21464">
                  <c:v>30.780426377226345</c:v>
                </c:pt>
                <c:pt idx="21465">
                  <c:v>28.936827199736531</c:v>
                </c:pt>
                <c:pt idx="21466">
                  <c:v>248.24576698486004</c:v>
                </c:pt>
                <c:pt idx="21467">
                  <c:v>253.64838113083368</c:v>
                </c:pt>
                <c:pt idx="21468">
                  <c:v>27.986355953795815</c:v>
                </c:pt>
                <c:pt idx="21469">
                  <c:v>258.66385648936171</c:v>
                </c:pt>
                <c:pt idx="21470">
                  <c:v>257.50492362354743</c:v>
                </c:pt>
                <c:pt idx="21471">
                  <c:v>251.50448403537274</c:v>
                </c:pt>
                <c:pt idx="21472">
                  <c:v>45.957410896856977</c:v>
                </c:pt>
                <c:pt idx="21473">
                  <c:v>257.65964405996567</c:v>
                </c:pt>
                <c:pt idx="21474">
                  <c:v>270.82300819604961</c:v>
                </c:pt>
                <c:pt idx="21475">
                  <c:v>24.774811345947853</c:v>
                </c:pt>
                <c:pt idx="21476">
                  <c:v>259.74150745465562</c:v>
                </c:pt>
                <c:pt idx="21477">
                  <c:v>30.39172058635053</c:v>
                </c:pt>
                <c:pt idx="21478">
                  <c:v>31.382075298254122</c:v>
                </c:pt>
                <c:pt idx="21479">
                  <c:v>40.141241914298405</c:v>
                </c:pt>
                <c:pt idx="21480">
                  <c:v>39.019964261423382</c:v>
                </c:pt>
                <c:pt idx="21481">
                  <c:v>255.20286178787654</c:v>
                </c:pt>
                <c:pt idx="21482">
                  <c:v>36.982442426466498</c:v>
                </c:pt>
                <c:pt idx="21483">
                  <c:v>255.42034716944733</c:v>
                </c:pt>
                <c:pt idx="21484">
                  <c:v>33.31749629446341</c:v>
                </c:pt>
                <c:pt idx="21485">
                  <c:v>47.948083598288157</c:v>
                </c:pt>
                <c:pt idx="21486">
                  <c:v>262.55195194046451</c:v>
                </c:pt>
                <c:pt idx="21487">
                  <c:v>31.994835375705179</c:v>
                </c:pt>
                <c:pt idx="21488">
                  <c:v>251.1765998462059</c:v>
                </c:pt>
                <c:pt idx="21489">
                  <c:v>158.72426819111922</c:v>
                </c:pt>
                <c:pt idx="21490">
                  <c:v>43.804560688113234</c:v>
                </c:pt>
                <c:pt idx="21491">
                  <c:v>52.265272514360731</c:v>
                </c:pt>
                <c:pt idx="21492">
                  <c:v>33.414595907588385</c:v>
                </c:pt>
                <c:pt idx="21493">
                  <c:v>26.832797447454126</c:v>
                </c:pt>
                <c:pt idx="21494">
                  <c:v>35.319143055469056</c:v>
                </c:pt>
                <c:pt idx="21495">
                  <c:v>34.159497563709706</c:v>
                </c:pt>
                <c:pt idx="21496">
                  <c:v>34.53132613647341</c:v>
                </c:pt>
                <c:pt idx="21497">
                  <c:v>39.614978790124894</c:v>
                </c:pt>
                <c:pt idx="21498">
                  <c:v>33.517138569893817</c:v>
                </c:pt>
                <c:pt idx="21499">
                  <c:v>45.200478080343572</c:v>
                </c:pt>
                <c:pt idx="21500">
                  <c:v>33.372979948373697</c:v>
                </c:pt>
                <c:pt idx="21501">
                  <c:v>251.08326847957036</c:v>
                </c:pt>
                <c:pt idx="21502">
                  <c:v>35.371950047296835</c:v>
                </c:pt>
                <c:pt idx="21503">
                  <c:v>54.138901496594464</c:v>
                </c:pt>
                <c:pt idx="21504">
                  <c:v>48.680368382308295</c:v>
                </c:pt>
                <c:pt idx="21505">
                  <c:v>42.87318643779394</c:v>
                </c:pt>
                <c:pt idx="21506">
                  <c:v>24.713956958834022</c:v>
                </c:pt>
                <c:pt idx="21507">
                  <c:v>254.76412085505385</c:v>
                </c:pt>
                <c:pt idx="21508">
                  <c:v>259.74676632741131</c:v>
                </c:pt>
                <c:pt idx="21509">
                  <c:v>42.525831864847348</c:v>
                </c:pt>
                <c:pt idx="21510">
                  <c:v>21.604203339355617</c:v>
                </c:pt>
                <c:pt idx="21511">
                  <c:v>37.086062154286921</c:v>
                </c:pt>
                <c:pt idx="21512">
                  <c:v>253.19722581202382</c:v>
                </c:pt>
                <c:pt idx="21513">
                  <c:v>29.216643193888373</c:v>
                </c:pt>
                <c:pt idx="21514">
                  <c:v>42.92292660738476</c:v>
                </c:pt>
                <c:pt idx="21515">
                  <c:v>35.357279781943738</c:v>
                </c:pt>
                <c:pt idx="21516">
                  <c:v>53.005129193197313</c:v>
                </c:pt>
                <c:pt idx="21517">
                  <c:v>42.185847145178215</c:v>
                </c:pt>
                <c:pt idx="21518">
                  <c:v>52.519872420720617</c:v>
                </c:pt>
                <c:pt idx="21519">
                  <c:v>47.571000567127591</c:v>
                </c:pt>
                <c:pt idx="21520">
                  <c:v>47.288293196439767</c:v>
                </c:pt>
                <c:pt idx="21521">
                  <c:v>42.322261752298843</c:v>
                </c:pt>
                <c:pt idx="21522">
                  <c:v>52.39330845319914</c:v>
                </c:pt>
                <c:pt idx="21523">
                  <c:v>30.349050866422449</c:v>
                </c:pt>
                <c:pt idx="21524">
                  <c:v>47.085373722700481</c:v>
                </c:pt>
                <c:pt idx="21525">
                  <c:v>255.01228274466479</c:v>
                </c:pt>
                <c:pt idx="21526">
                  <c:v>23.888136445218489</c:v>
                </c:pt>
                <c:pt idx="21527">
                  <c:v>260.63332547323068</c:v>
                </c:pt>
                <c:pt idx="21528">
                  <c:v>257.68354076181851</c:v>
                </c:pt>
                <c:pt idx="21529">
                  <c:v>247.04212800618916</c:v>
                </c:pt>
                <c:pt idx="21530">
                  <c:v>24.219873723305717</c:v>
                </c:pt>
                <c:pt idx="21531">
                  <c:v>240.42961146685741</c:v>
                </c:pt>
                <c:pt idx="21532">
                  <c:v>22.590616646839578</c:v>
                </c:pt>
                <c:pt idx="21533">
                  <c:v>29.287359767882315</c:v>
                </c:pt>
                <c:pt idx="21534">
                  <c:v>45.344799842783239</c:v>
                </c:pt>
                <c:pt idx="21535">
                  <c:v>49.716926151979941</c:v>
                </c:pt>
                <c:pt idx="21536">
                  <c:v>261.52059815685868</c:v>
                </c:pt>
                <c:pt idx="21537">
                  <c:v>263.40619013807731</c:v>
                </c:pt>
                <c:pt idx="21538">
                  <c:v>269.25188486856064</c:v>
                </c:pt>
                <c:pt idx="21539">
                  <c:v>257.26495644918111</c:v>
                </c:pt>
                <c:pt idx="21540">
                  <c:v>257.60875679114275</c:v>
                </c:pt>
                <c:pt idx="21541">
                  <c:v>65.406703267069858</c:v>
                </c:pt>
                <c:pt idx="21542">
                  <c:v>30.970679065167175</c:v>
                </c:pt>
                <c:pt idx="21543">
                  <c:v>33.827372133857956</c:v>
                </c:pt>
                <c:pt idx="21544">
                  <c:v>20.830818639719755</c:v>
                </c:pt>
                <c:pt idx="21545">
                  <c:v>46.122966035103239</c:v>
                </c:pt>
                <c:pt idx="21546">
                  <c:v>26.46960858804621</c:v>
                </c:pt>
                <c:pt idx="21547">
                  <c:v>32.015215083505225</c:v>
                </c:pt>
                <c:pt idx="21548">
                  <c:v>16.815143589671599</c:v>
                </c:pt>
                <c:pt idx="21549">
                  <c:v>28.873119355868297</c:v>
                </c:pt>
                <c:pt idx="21550">
                  <c:v>46.059509294204226</c:v>
                </c:pt>
                <c:pt idx="21551">
                  <c:v>241.63197683760529</c:v>
                </c:pt>
                <c:pt idx="21552">
                  <c:v>44.3279919781098</c:v>
                </c:pt>
                <c:pt idx="21553">
                  <c:v>38.686224497275582</c:v>
                </c:pt>
                <c:pt idx="21554">
                  <c:v>16.017825377407764</c:v>
                </c:pt>
                <c:pt idx="21555">
                  <c:v>27.852145259037613</c:v>
                </c:pt>
                <c:pt idx="21556">
                  <c:v>29.092302047061573</c:v>
                </c:pt>
                <c:pt idx="21557">
                  <c:v>26.146343253191731</c:v>
                </c:pt>
                <c:pt idx="21558">
                  <c:v>16.099765670813753</c:v>
                </c:pt>
                <c:pt idx="21559">
                  <c:v>32.488475993715589</c:v>
                </c:pt>
                <c:pt idx="21560">
                  <c:v>41.327591432578849</c:v>
                </c:pt>
                <c:pt idx="21561">
                  <c:v>41.707591746473653</c:v>
                </c:pt>
                <c:pt idx="21562">
                  <c:v>36.108038841134572</c:v>
                </c:pt>
                <c:pt idx="21563">
                  <c:v>52.214199020361264</c:v>
                </c:pt>
                <c:pt idx="21564">
                  <c:v>41.35064004104666</c:v>
                </c:pt>
                <c:pt idx="21565">
                  <c:v>235.46945425285705</c:v>
                </c:pt>
                <c:pt idx="21566">
                  <c:v>28.588323023796789</c:v>
                </c:pt>
                <c:pt idx="21567">
                  <c:v>46.762718663185687</c:v>
                </c:pt>
                <c:pt idx="21568">
                  <c:v>155.36719728193671</c:v>
                </c:pt>
                <c:pt idx="21569">
                  <c:v>25.442629052452961</c:v>
                </c:pt>
                <c:pt idx="21570">
                  <c:v>41.869616532361121</c:v>
                </c:pt>
                <c:pt idx="21571">
                  <c:v>11.228690660525977</c:v>
                </c:pt>
                <c:pt idx="21572">
                  <c:v>52.721261928562072</c:v>
                </c:pt>
                <c:pt idx="21573">
                  <c:v>25.939460132334816</c:v>
                </c:pt>
                <c:pt idx="21574">
                  <c:v>16.298322468228012</c:v>
                </c:pt>
                <c:pt idx="21575">
                  <c:v>55.708501028501225</c:v>
                </c:pt>
                <c:pt idx="21576">
                  <c:v>36.688586657776284</c:v>
                </c:pt>
                <c:pt idx="21577">
                  <c:v>29.873802625894349</c:v>
                </c:pt>
                <c:pt idx="21578">
                  <c:v>50.661743973776616</c:v>
                </c:pt>
                <c:pt idx="21579">
                  <c:v>16.384959599482414</c:v>
                </c:pt>
                <c:pt idx="21580">
                  <c:v>22.805797367076401</c:v>
                </c:pt>
                <c:pt idx="21581">
                  <c:v>52.459125446518279</c:v>
                </c:pt>
                <c:pt idx="21582">
                  <c:v>25.657377504990791</c:v>
                </c:pt>
                <c:pt idx="21583">
                  <c:v>21.998008378521533</c:v>
                </c:pt>
                <c:pt idx="21584">
                  <c:v>8.3842650713099331</c:v>
                </c:pt>
                <c:pt idx="21585">
                  <c:v>21.392948316525757</c:v>
                </c:pt>
                <c:pt idx="21586">
                  <c:v>46.349363177004584</c:v>
                </c:pt>
                <c:pt idx="21587">
                  <c:v>58.153157089757869</c:v>
                </c:pt>
                <c:pt idx="21588">
                  <c:v>43.419846245369655</c:v>
                </c:pt>
                <c:pt idx="21589">
                  <c:v>44.306260333744568</c:v>
                </c:pt>
                <c:pt idx="21590">
                  <c:v>258.22388162803946</c:v>
                </c:pt>
                <c:pt idx="21591">
                  <c:v>258.39181217141282</c:v>
                </c:pt>
                <c:pt idx="21592">
                  <c:v>20.478730748945782</c:v>
                </c:pt>
                <c:pt idx="21593">
                  <c:v>67.633244448191675</c:v>
                </c:pt>
                <c:pt idx="21594">
                  <c:v>268.48794437503261</c:v>
                </c:pt>
                <c:pt idx="21595">
                  <c:v>256.64938482482188</c:v>
                </c:pt>
                <c:pt idx="21596">
                  <c:v>26.951353507553218</c:v>
                </c:pt>
                <c:pt idx="21597">
                  <c:v>52.561384695838044</c:v>
                </c:pt>
                <c:pt idx="21598">
                  <c:v>59.97602979005427</c:v>
                </c:pt>
                <c:pt idx="21599">
                  <c:v>252.77180594198828</c:v>
                </c:pt>
                <c:pt idx="21600">
                  <c:v>51.537811522028548</c:v>
                </c:pt>
                <c:pt idx="21601">
                  <c:v>49.724296405025555</c:v>
                </c:pt>
                <c:pt idx="21602">
                  <c:v>44.136808978784892</c:v>
                </c:pt>
                <c:pt idx="21603">
                  <c:v>17.661786485379238</c:v>
                </c:pt>
                <c:pt idx="21604">
                  <c:v>243.57034472406667</c:v>
                </c:pt>
                <c:pt idx="21605">
                  <c:v>249.94902001637743</c:v>
                </c:pt>
                <c:pt idx="21606">
                  <c:v>242.61378736011301</c:v>
                </c:pt>
                <c:pt idx="21607">
                  <c:v>256.07765999848544</c:v>
                </c:pt>
                <c:pt idx="21608">
                  <c:v>48.141942331699191</c:v>
                </c:pt>
                <c:pt idx="21609">
                  <c:v>22.976228737848299</c:v>
                </c:pt>
                <c:pt idx="21610">
                  <c:v>23.280458337228897</c:v>
                </c:pt>
                <c:pt idx="21611">
                  <c:v>260.64613723206099</c:v>
                </c:pt>
                <c:pt idx="21612">
                  <c:v>53.501379766999527</c:v>
                </c:pt>
                <c:pt idx="21613">
                  <c:v>50.201287064379414</c:v>
                </c:pt>
                <c:pt idx="21614">
                  <c:v>249.50451800388083</c:v>
                </c:pt>
                <c:pt idx="21615">
                  <c:v>22.23725704857274</c:v>
                </c:pt>
                <c:pt idx="21616">
                  <c:v>26.986887598964021</c:v>
                </c:pt>
                <c:pt idx="21617">
                  <c:v>18.183057269597061</c:v>
                </c:pt>
                <c:pt idx="21618">
                  <c:v>34.2874102319023</c:v>
                </c:pt>
                <c:pt idx="21619">
                  <c:v>37.105695811202338</c:v>
                </c:pt>
                <c:pt idx="21620">
                  <c:v>44.647419917722488</c:v>
                </c:pt>
                <c:pt idx="21621">
                  <c:v>36.772322664080214</c:v>
                </c:pt>
                <c:pt idx="21622">
                  <c:v>33.707722784229169</c:v>
                </c:pt>
                <c:pt idx="21623">
                  <c:v>40.154082689593551</c:v>
                </c:pt>
                <c:pt idx="21624">
                  <c:v>18.439971872838342</c:v>
                </c:pt>
                <c:pt idx="21625">
                  <c:v>39.69178257329289</c:v>
                </c:pt>
                <c:pt idx="21626">
                  <c:v>247.57921347661227</c:v>
                </c:pt>
                <c:pt idx="21627">
                  <c:v>45.474979515088663</c:v>
                </c:pt>
                <c:pt idx="21628">
                  <c:v>27.037878371256628</c:v>
                </c:pt>
                <c:pt idx="21629">
                  <c:v>32.647056370875909</c:v>
                </c:pt>
                <c:pt idx="21630">
                  <c:v>251.76395913914476</c:v>
                </c:pt>
                <c:pt idx="21631">
                  <c:v>45.302510159937576</c:v>
                </c:pt>
                <c:pt idx="21632">
                  <c:v>243.90204414964413</c:v>
                </c:pt>
                <c:pt idx="21633">
                  <c:v>247.58199180252942</c:v>
                </c:pt>
                <c:pt idx="21634">
                  <c:v>259.63908352993008</c:v>
                </c:pt>
                <c:pt idx="21635">
                  <c:v>56.892805860718305</c:v>
                </c:pt>
                <c:pt idx="21636">
                  <c:v>29.201262722266563</c:v>
                </c:pt>
                <c:pt idx="21637">
                  <c:v>251.65505997286019</c:v>
                </c:pt>
                <c:pt idx="21638">
                  <c:v>31.249162850619019</c:v>
                </c:pt>
                <c:pt idx="21639">
                  <c:v>36.743831687787186</c:v>
                </c:pt>
                <c:pt idx="21640">
                  <c:v>268.9925465108397</c:v>
                </c:pt>
                <c:pt idx="21641">
                  <c:v>247.05254224840817</c:v>
                </c:pt>
                <c:pt idx="21642">
                  <c:v>264.72119236978955</c:v>
                </c:pt>
                <c:pt idx="21643">
                  <c:v>260.75755625765481</c:v>
                </c:pt>
                <c:pt idx="21644">
                  <c:v>267.38038441656306</c:v>
                </c:pt>
                <c:pt idx="21645">
                  <c:v>266.18329554504527</c:v>
                </c:pt>
                <c:pt idx="21646">
                  <c:v>245.27945909463611</c:v>
                </c:pt>
                <c:pt idx="21647">
                  <c:v>31.536776364266014</c:v>
                </c:pt>
                <c:pt idx="21648">
                  <c:v>20.371490227712023</c:v>
                </c:pt>
                <c:pt idx="21649">
                  <c:v>60.471021009484701</c:v>
                </c:pt>
                <c:pt idx="21650">
                  <c:v>240.92055026387348</c:v>
                </c:pt>
                <c:pt idx="21651">
                  <c:v>250.2919580418876</c:v>
                </c:pt>
                <c:pt idx="21652">
                  <c:v>31.647236735883858</c:v>
                </c:pt>
                <c:pt idx="21653">
                  <c:v>44.142110403314916</c:v>
                </c:pt>
                <c:pt idx="21654">
                  <c:v>33.23576463648584</c:v>
                </c:pt>
                <c:pt idx="21655">
                  <c:v>46.683716717515111</c:v>
                </c:pt>
                <c:pt idx="21656">
                  <c:v>37.512285256422267</c:v>
                </c:pt>
                <c:pt idx="21657">
                  <c:v>267.77116952596657</c:v>
                </c:pt>
                <c:pt idx="21658">
                  <c:v>257.42408938040904</c:v>
                </c:pt>
                <c:pt idx="21659">
                  <c:v>22.995758286947371</c:v>
                </c:pt>
                <c:pt idx="21660">
                  <c:v>5.8933540347565909</c:v>
                </c:pt>
                <c:pt idx="21661">
                  <c:v>15.547657213010842</c:v>
                </c:pt>
                <c:pt idx="21662">
                  <c:v>31.951457985327906</c:v>
                </c:pt>
                <c:pt idx="21663">
                  <c:v>19.807420818951641</c:v>
                </c:pt>
                <c:pt idx="21664">
                  <c:v>23.194104580889199</c:v>
                </c:pt>
                <c:pt idx="21665">
                  <c:v>40.444299247727237</c:v>
                </c:pt>
                <c:pt idx="21666">
                  <c:v>26.774737314138147</c:v>
                </c:pt>
                <c:pt idx="21667">
                  <c:v>60.681944085077959</c:v>
                </c:pt>
                <c:pt idx="21668">
                  <c:v>24.535502258021282</c:v>
                </c:pt>
                <c:pt idx="21669">
                  <c:v>11.622204531783815</c:v>
                </c:pt>
                <c:pt idx="21670">
                  <c:v>48.138042450925724</c:v>
                </c:pt>
                <c:pt idx="21671">
                  <c:v>39.705906993445261</c:v>
                </c:pt>
                <c:pt idx="21672">
                  <c:v>36.338174236015668</c:v>
                </c:pt>
                <c:pt idx="21673">
                  <c:v>23.458685266462275</c:v>
                </c:pt>
                <c:pt idx="21674">
                  <c:v>9.8191470185945882</c:v>
                </c:pt>
                <c:pt idx="21675">
                  <c:v>27.611111776989201</c:v>
                </c:pt>
                <c:pt idx="21676">
                  <c:v>22.041650383212776</c:v>
                </c:pt>
                <c:pt idx="21677">
                  <c:v>44.559013383533781</c:v>
                </c:pt>
                <c:pt idx="21678">
                  <c:v>53.625657518265207</c:v>
                </c:pt>
                <c:pt idx="21679">
                  <c:v>23.607017107359027</c:v>
                </c:pt>
                <c:pt idx="21680">
                  <c:v>42.627965829648005</c:v>
                </c:pt>
                <c:pt idx="21681">
                  <c:v>39.829354252134394</c:v>
                </c:pt>
                <c:pt idx="21682">
                  <c:v>52.200980095652753</c:v>
                </c:pt>
                <c:pt idx="21683">
                  <c:v>259.95389511005919</c:v>
                </c:pt>
                <c:pt idx="21684">
                  <c:v>30.279351602541517</c:v>
                </c:pt>
                <c:pt idx="21685">
                  <c:v>30.836496498858033</c:v>
                </c:pt>
                <c:pt idx="21686">
                  <c:v>60.142755498213276</c:v>
                </c:pt>
                <c:pt idx="21687">
                  <c:v>37.110965830324893</c:v>
                </c:pt>
                <c:pt idx="21688">
                  <c:v>18.831867631549887</c:v>
                </c:pt>
                <c:pt idx="21689">
                  <c:v>45.235622727520528</c:v>
                </c:pt>
                <c:pt idx="21690">
                  <c:v>49.554188538796019</c:v>
                </c:pt>
                <c:pt idx="21691">
                  <c:v>32.215551262113088</c:v>
                </c:pt>
                <c:pt idx="21692">
                  <c:v>44.752935770426767</c:v>
                </c:pt>
                <c:pt idx="21693">
                  <c:v>33.381465286870778</c:v>
                </c:pt>
                <c:pt idx="21694">
                  <c:v>29.64968623674153</c:v>
                </c:pt>
                <c:pt idx="21695">
                  <c:v>39.641718423068411</c:v>
                </c:pt>
                <c:pt idx="21696">
                  <c:v>18.785646308002146</c:v>
                </c:pt>
                <c:pt idx="21697">
                  <c:v>36.387663452017293</c:v>
                </c:pt>
                <c:pt idx="21698">
                  <c:v>15.262737213769615</c:v>
                </c:pt>
                <c:pt idx="21699">
                  <c:v>57.281932902762449</c:v>
                </c:pt>
                <c:pt idx="21700">
                  <c:v>60.130072646436091</c:v>
                </c:pt>
                <c:pt idx="21701">
                  <c:v>53.348564225298752</c:v>
                </c:pt>
                <c:pt idx="21702">
                  <c:v>48.257159780576266</c:v>
                </c:pt>
                <c:pt idx="21703">
                  <c:v>49.828239214325706</c:v>
                </c:pt>
                <c:pt idx="21704">
                  <c:v>258.61199080579252</c:v>
                </c:pt>
                <c:pt idx="21705">
                  <c:v>258.05693944262941</c:v>
                </c:pt>
                <c:pt idx="21706">
                  <c:v>46.301257633896206</c:v>
                </c:pt>
                <c:pt idx="21707">
                  <c:v>32.79730596101836</c:v>
                </c:pt>
                <c:pt idx="21708">
                  <c:v>43.446463813819058</c:v>
                </c:pt>
                <c:pt idx="21709">
                  <c:v>40.077407374635797</c:v>
                </c:pt>
                <c:pt idx="21710">
                  <c:v>251.86219234917792</c:v>
                </c:pt>
                <c:pt idx="21711">
                  <c:v>250.94767765756166</c:v>
                </c:pt>
                <c:pt idx="21712">
                  <c:v>6.0717588318382809E-2</c:v>
                </c:pt>
                <c:pt idx="21713">
                  <c:v>26.588146527317985</c:v>
                </c:pt>
                <c:pt idx="21714">
                  <c:v>33.763762337047709</c:v>
                </c:pt>
                <c:pt idx="21715">
                  <c:v>48.645987511782529</c:v>
                </c:pt>
                <c:pt idx="21716">
                  <c:v>37.224396802721387</c:v>
                </c:pt>
                <c:pt idx="21717">
                  <c:v>261.76504320274444</c:v>
                </c:pt>
                <c:pt idx="21718">
                  <c:v>42.710794352024642</c:v>
                </c:pt>
                <c:pt idx="21719">
                  <c:v>41.117340697407698</c:v>
                </c:pt>
                <c:pt idx="21720">
                  <c:v>55.939296445757492</c:v>
                </c:pt>
                <c:pt idx="21721">
                  <c:v>38.797436450178381</c:v>
                </c:pt>
                <c:pt idx="21722">
                  <c:v>10.121260827111843</c:v>
                </c:pt>
                <c:pt idx="21723">
                  <c:v>38.392946306477008</c:v>
                </c:pt>
                <c:pt idx="21724">
                  <c:v>39.790220456621761</c:v>
                </c:pt>
                <c:pt idx="21725">
                  <c:v>251.23729379478627</c:v>
                </c:pt>
                <c:pt idx="21726">
                  <c:v>32.698772346726301</c:v>
                </c:pt>
                <c:pt idx="21727">
                  <c:v>26.902858046957419</c:v>
                </c:pt>
                <c:pt idx="21728">
                  <c:v>34.795342151664684</c:v>
                </c:pt>
                <c:pt idx="21729">
                  <c:v>8.121071187659048</c:v>
                </c:pt>
                <c:pt idx="21730">
                  <c:v>255.9578125816376</c:v>
                </c:pt>
                <c:pt idx="21731">
                  <c:v>37.784369708283705</c:v>
                </c:pt>
                <c:pt idx="21732">
                  <c:v>37.90055762019918</c:v>
                </c:pt>
                <c:pt idx="21733">
                  <c:v>266.00987179653794</c:v>
                </c:pt>
                <c:pt idx="21734">
                  <c:v>48.369370395116384</c:v>
                </c:pt>
                <c:pt idx="21735">
                  <c:v>243.29454613856385</c:v>
                </c:pt>
                <c:pt idx="21736">
                  <c:v>257.67809972484275</c:v>
                </c:pt>
                <c:pt idx="21737">
                  <c:v>252.85980508697517</c:v>
                </c:pt>
                <c:pt idx="21738">
                  <c:v>58.472875600462913</c:v>
                </c:pt>
                <c:pt idx="21739">
                  <c:v>57.169756116898185</c:v>
                </c:pt>
                <c:pt idx="21740">
                  <c:v>242.59680333956035</c:v>
                </c:pt>
                <c:pt idx="21741">
                  <c:v>34.027690703116306</c:v>
                </c:pt>
                <c:pt idx="21742">
                  <c:v>254.54333218656376</c:v>
                </c:pt>
                <c:pt idx="21743">
                  <c:v>267.78845359680508</c:v>
                </c:pt>
                <c:pt idx="21744">
                  <c:v>240.53876862339476</c:v>
                </c:pt>
                <c:pt idx="21745">
                  <c:v>38.159462971260581</c:v>
                </c:pt>
                <c:pt idx="21746">
                  <c:v>43.146610615408989</c:v>
                </c:pt>
                <c:pt idx="21747">
                  <c:v>241.68930367132614</c:v>
                </c:pt>
                <c:pt idx="21748">
                  <c:v>37.37448500331412</c:v>
                </c:pt>
                <c:pt idx="21749">
                  <c:v>40.516023311675298</c:v>
                </c:pt>
                <c:pt idx="21750">
                  <c:v>271.19972654989442</c:v>
                </c:pt>
                <c:pt idx="21751">
                  <c:v>19.327072811948064</c:v>
                </c:pt>
                <c:pt idx="21752">
                  <c:v>23.970594312823206</c:v>
                </c:pt>
                <c:pt idx="21753">
                  <c:v>20.36402302167177</c:v>
                </c:pt>
                <c:pt idx="21754">
                  <c:v>43.101845614188768</c:v>
                </c:pt>
                <c:pt idx="21755">
                  <c:v>32.397833273947121</c:v>
                </c:pt>
                <c:pt idx="21756">
                  <c:v>43.529925996540122</c:v>
                </c:pt>
                <c:pt idx="21757">
                  <c:v>25.505190603184726</c:v>
                </c:pt>
                <c:pt idx="21758">
                  <c:v>239.8085401335652</c:v>
                </c:pt>
                <c:pt idx="21759">
                  <c:v>241.8339935343418</c:v>
                </c:pt>
                <c:pt idx="21760">
                  <c:v>32.694819440060257</c:v>
                </c:pt>
                <c:pt idx="21761">
                  <c:v>271.85196084606014</c:v>
                </c:pt>
                <c:pt idx="21762">
                  <c:v>133.35558191474638</c:v>
                </c:pt>
                <c:pt idx="21763">
                  <c:v>29.770007717592936</c:v>
                </c:pt>
                <c:pt idx="21764">
                  <c:v>13.683705661856589</c:v>
                </c:pt>
                <c:pt idx="21765">
                  <c:v>53.774151990771976</c:v>
                </c:pt>
                <c:pt idx="21766">
                  <c:v>278.56773750618396</c:v>
                </c:pt>
                <c:pt idx="21767">
                  <c:v>57.058654725013369</c:v>
                </c:pt>
                <c:pt idx="21768">
                  <c:v>281.86132486573121</c:v>
                </c:pt>
                <c:pt idx="21769">
                  <c:v>268.37720256718927</c:v>
                </c:pt>
                <c:pt idx="21770">
                  <c:v>251.63529292954001</c:v>
                </c:pt>
                <c:pt idx="21771">
                  <c:v>255.3323647309135</c:v>
                </c:pt>
                <c:pt idx="21772">
                  <c:v>49.09488570757464</c:v>
                </c:pt>
                <c:pt idx="21773">
                  <c:v>36.278154399509276</c:v>
                </c:pt>
                <c:pt idx="21774">
                  <c:v>20.341968061718482</c:v>
                </c:pt>
                <c:pt idx="21775">
                  <c:v>52.800999890680473</c:v>
                </c:pt>
                <c:pt idx="21776">
                  <c:v>18.913980902741095</c:v>
                </c:pt>
                <c:pt idx="21777">
                  <c:v>43.97537782930624</c:v>
                </c:pt>
                <c:pt idx="21778">
                  <c:v>36.231732651391482</c:v>
                </c:pt>
                <c:pt idx="21779">
                  <c:v>54.899299596609744</c:v>
                </c:pt>
                <c:pt idx="21780">
                  <c:v>38.804481736428691</c:v>
                </c:pt>
                <c:pt idx="21781">
                  <c:v>35.152823187572615</c:v>
                </c:pt>
                <c:pt idx="21782">
                  <c:v>41.280941337842386</c:v>
                </c:pt>
                <c:pt idx="21783">
                  <c:v>263.69392422813041</c:v>
                </c:pt>
                <c:pt idx="21784">
                  <c:v>44.716965564749785</c:v>
                </c:pt>
                <c:pt idx="21785">
                  <c:v>24.19030272229995</c:v>
                </c:pt>
                <c:pt idx="21786">
                  <c:v>43.509272565309757</c:v>
                </c:pt>
                <c:pt idx="21787">
                  <c:v>32.853085893517516</c:v>
                </c:pt>
                <c:pt idx="21788">
                  <c:v>252.08859143016033</c:v>
                </c:pt>
                <c:pt idx="21789">
                  <c:v>48.275546350235388</c:v>
                </c:pt>
                <c:pt idx="21790">
                  <c:v>26.613837812714205</c:v>
                </c:pt>
                <c:pt idx="21791">
                  <c:v>31.766951232070586</c:v>
                </c:pt>
                <c:pt idx="21792">
                  <c:v>35.027359720564036</c:v>
                </c:pt>
                <c:pt idx="21793">
                  <c:v>263.45989570189903</c:v>
                </c:pt>
                <c:pt idx="21794">
                  <c:v>36.48479368557576</c:v>
                </c:pt>
                <c:pt idx="21795">
                  <c:v>46.299875140525572</c:v>
                </c:pt>
                <c:pt idx="21796">
                  <c:v>38.688187806420885</c:v>
                </c:pt>
                <c:pt idx="21797">
                  <c:v>248.30922903744164</c:v>
                </c:pt>
                <c:pt idx="21798">
                  <c:v>40.144542382542802</c:v>
                </c:pt>
                <c:pt idx="21799">
                  <c:v>67.42439558188893</c:v>
                </c:pt>
                <c:pt idx="21800">
                  <c:v>31.333201546909681</c:v>
                </c:pt>
                <c:pt idx="21801">
                  <c:v>244.10919775441255</c:v>
                </c:pt>
                <c:pt idx="21802">
                  <c:v>242.15737112554339</c:v>
                </c:pt>
                <c:pt idx="21803">
                  <c:v>42.382920724511017</c:v>
                </c:pt>
                <c:pt idx="21804">
                  <c:v>277.24970958174339</c:v>
                </c:pt>
                <c:pt idx="21805">
                  <c:v>42.221055205145994</c:v>
                </c:pt>
                <c:pt idx="21806">
                  <c:v>36.559149233513295</c:v>
                </c:pt>
                <c:pt idx="21807">
                  <c:v>39.744652413577334</c:v>
                </c:pt>
                <c:pt idx="21808">
                  <c:v>44.223130661006579</c:v>
                </c:pt>
                <c:pt idx="21809">
                  <c:v>37.71718035672901</c:v>
                </c:pt>
                <c:pt idx="21810">
                  <c:v>43.390637564169417</c:v>
                </c:pt>
                <c:pt idx="21811">
                  <c:v>32.632592997059035</c:v>
                </c:pt>
                <c:pt idx="21812">
                  <c:v>267.40850729274132</c:v>
                </c:pt>
                <c:pt idx="21813">
                  <c:v>267.55763715729051</c:v>
                </c:pt>
                <c:pt idx="21814">
                  <c:v>36.135347620893519</c:v>
                </c:pt>
                <c:pt idx="21815">
                  <c:v>41.720233048300834</c:v>
                </c:pt>
                <c:pt idx="21816">
                  <c:v>26.390104220069045</c:v>
                </c:pt>
                <c:pt idx="21817">
                  <c:v>260.75091346146979</c:v>
                </c:pt>
                <c:pt idx="21818">
                  <c:v>28.116831622262232</c:v>
                </c:pt>
                <c:pt idx="21819">
                  <c:v>250.5843318813919</c:v>
                </c:pt>
                <c:pt idx="21820">
                  <c:v>39.256978544917629</c:v>
                </c:pt>
                <c:pt idx="21821">
                  <c:v>19.211060828872231</c:v>
                </c:pt>
                <c:pt idx="21822">
                  <c:v>38.669954865798331</c:v>
                </c:pt>
                <c:pt idx="21823">
                  <c:v>24.360385181421307</c:v>
                </c:pt>
                <c:pt idx="21824">
                  <c:v>32.56078787808427</c:v>
                </c:pt>
                <c:pt idx="21825">
                  <c:v>-3.4550307579186601</c:v>
                </c:pt>
                <c:pt idx="21826">
                  <c:v>28.23419174384135</c:v>
                </c:pt>
                <c:pt idx="21827">
                  <c:v>33.398584564843425</c:v>
                </c:pt>
                <c:pt idx="21828">
                  <c:v>37.01028599946379</c:v>
                </c:pt>
                <c:pt idx="21829">
                  <c:v>27.034562759675179</c:v>
                </c:pt>
                <c:pt idx="21830">
                  <c:v>27.772538049356182</c:v>
                </c:pt>
                <c:pt idx="21831">
                  <c:v>46.549320283978602</c:v>
                </c:pt>
                <c:pt idx="21832">
                  <c:v>47.361618056994118</c:v>
                </c:pt>
                <c:pt idx="21833">
                  <c:v>49.858565055339838</c:v>
                </c:pt>
                <c:pt idx="21834">
                  <c:v>40.206889113734704</c:v>
                </c:pt>
                <c:pt idx="21835">
                  <c:v>38.200089856145752</c:v>
                </c:pt>
                <c:pt idx="21836">
                  <c:v>39.529400369262653</c:v>
                </c:pt>
                <c:pt idx="21837">
                  <c:v>41.160124915042566</c:v>
                </c:pt>
                <c:pt idx="21838">
                  <c:v>244.43675570901294</c:v>
                </c:pt>
                <c:pt idx="21839">
                  <c:v>22.477503609920085</c:v>
                </c:pt>
                <c:pt idx="21840">
                  <c:v>29.739663995548216</c:v>
                </c:pt>
                <c:pt idx="21841">
                  <c:v>24.608079495948857</c:v>
                </c:pt>
                <c:pt idx="21842">
                  <c:v>22.930057041232004</c:v>
                </c:pt>
                <c:pt idx="21843">
                  <c:v>23.82458609842519</c:v>
                </c:pt>
                <c:pt idx="21844">
                  <c:v>34.326435885124994</c:v>
                </c:pt>
                <c:pt idx="21845">
                  <c:v>17.341867866579182</c:v>
                </c:pt>
                <c:pt idx="21846">
                  <c:v>30.61553609665923</c:v>
                </c:pt>
                <c:pt idx="21847">
                  <c:v>33.876223608664105</c:v>
                </c:pt>
                <c:pt idx="21848">
                  <c:v>49.519306072424122</c:v>
                </c:pt>
                <c:pt idx="21849">
                  <c:v>50.508993399539904</c:v>
                </c:pt>
                <c:pt idx="21850">
                  <c:v>44.347766085111289</c:v>
                </c:pt>
                <c:pt idx="21851">
                  <c:v>38.908945665041536</c:v>
                </c:pt>
                <c:pt idx="21852">
                  <c:v>43.606821076565986</c:v>
                </c:pt>
                <c:pt idx="21853">
                  <c:v>48.263731622109091</c:v>
                </c:pt>
                <c:pt idx="21854">
                  <c:v>260.52666833461393</c:v>
                </c:pt>
                <c:pt idx="21855">
                  <c:v>36.242461942205175</c:v>
                </c:pt>
                <c:pt idx="21856">
                  <c:v>255.86148684948833</c:v>
                </c:pt>
                <c:pt idx="21857">
                  <c:v>40.480758767225254</c:v>
                </c:pt>
                <c:pt idx="21858">
                  <c:v>250.46430221047245</c:v>
                </c:pt>
                <c:pt idx="21859">
                  <c:v>259.75455429582803</c:v>
                </c:pt>
                <c:pt idx="21860">
                  <c:v>41.532241429892686</c:v>
                </c:pt>
                <c:pt idx="21861">
                  <c:v>38.727223584214748</c:v>
                </c:pt>
                <c:pt idx="21862">
                  <c:v>20.218747920951337</c:v>
                </c:pt>
                <c:pt idx="21863">
                  <c:v>38.790998616993079</c:v>
                </c:pt>
                <c:pt idx="21864">
                  <c:v>48.699036914704415</c:v>
                </c:pt>
                <c:pt idx="21865">
                  <c:v>44.743267057642832</c:v>
                </c:pt>
                <c:pt idx="21866">
                  <c:v>7.4120634429675505</c:v>
                </c:pt>
                <c:pt idx="21867">
                  <c:v>31.906245935911024</c:v>
                </c:pt>
                <c:pt idx="21868">
                  <c:v>17.205351898846153</c:v>
                </c:pt>
                <c:pt idx="21869">
                  <c:v>262.8813888508418</c:v>
                </c:pt>
                <c:pt idx="21870">
                  <c:v>262.6582952799879</c:v>
                </c:pt>
                <c:pt idx="21871">
                  <c:v>248.64647597731303</c:v>
                </c:pt>
                <c:pt idx="21872">
                  <c:v>72.437916883866791</c:v>
                </c:pt>
                <c:pt idx="21873">
                  <c:v>47.887138497063084</c:v>
                </c:pt>
                <c:pt idx="21874">
                  <c:v>49.132688723628171</c:v>
                </c:pt>
                <c:pt idx="21875">
                  <c:v>246.60066765247188</c:v>
                </c:pt>
                <c:pt idx="21876">
                  <c:v>261.79502515125773</c:v>
                </c:pt>
                <c:pt idx="21877">
                  <c:v>32.329204729715357</c:v>
                </c:pt>
                <c:pt idx="21878">
                  <c:v>42.885341553780897</c:v>
                </c:pt>
                <c:pt idx="21879">
                  <c:v>53.597803411643071</c:v>
                </c:pt>
                <c:pt idx="21880">
                  <c:v>240.96768210907976</c:v>
                </c:pt>
                <c:pt idx="21881">
                  <c:v>64.214505278390291</c:v>
                </c:pt>
                <c:pt idx="21882">
                  <c:v>44.644070417258177</c:v>
                </c:pt>
                <c:pt idx="21883">
                  <c:v>49.373013896460812</c:v>
                </c:pt>
                <c:pt idx="21884">
                  <c:v>69.500853428380736</c:v>
                </c:pt>
                <c:pt idx="21885">
                  <c:v>29.283956055196793</c:v>
                </c:pt>
                <c:pt idx="21886">
                  <c:v>266.13547142515125</c:v>
                </c:pt>
                <c:pt idx="21887">
                  <c:v>52.961326224940287</c:v>
                </c:pt>
                <c:pt idx="21888">
                  <c:v>50.317096443726619</c:v>
                </c:pt>
                <c:pt idx="21889">
                  <c:v>40.261557198665336</c:v>
                </c:pt>
                <c:pt idx="21890">
                  <c:v>44.349204083404665</c:v>
                </c:pt>
                <c:pt idx="21891">
                  <c:v>50.328975880739989</c:v>
                </c:pt>
                <c:pt idx="21892">
                  <c:v>48.811979346272949</c:v>
                </c:pt>
                <c:pt idx="21893">
                  <c:v>241.14552552874238</c:v>
                </c:pt>
                <c:pt idx="21894">
                  <c:v>246.33794937893552</c:v>
                </c:pt>
                <c:pt idx="21895">
                  <c:v>145.79077806563376</c:v>
                </c:pt>
                <c:pt idx="21896">
                  <c:v>42.905242811374244</c:v>
                </c:pt>
                <c:pt idx="21897">
                  <c:v>47.879065193630339</c:v>
                </c:pt>
                <c:pt idx="21898">
                  <c:v>37.978162956310868</c:v>
                </c:pt>
                <c:pt idx="21899">
                  <c:v>58.031148150626279</c:v>
                </c:pt>
                <c:pt idx="21900">
                  <c:v>230.36185702212018</c:v>
                </c:pt>
                <c:pt idx="21901">
                  <c:v>245.78499050961054</c:v>
                </c:pt>
                <c:pt idx="21902">
                  <c:v>246.59141286104551</c:v>
                </c:pt>
                <c:pt idx="21903">
                  <c:v>45.748696880452698</c:v>
                </c:pt>
                <c:pt idx="21904">
                  <c:v>54.439951929209165</c:v>
                </c:pt>
                <c:pt idx="21905">
                  <c:v>21.690219775017535</c:v>
                </c:pt>
                <c:pt idx="21906">
                  <c:v>49.46451600435104</c:v>
                </c:pt>
                <c:pt idx="21907">
                  <c:v>28.239436277428609</c:v>
                </c:pt>
                <c:pt idx="21908">
                  <c:v>40.732148999191779</c:v>
                </c:pt>
                <c:pt idx="21909">
                  <c:v>21.123631579168645</c:v>
                </c:pt>
                <c:pt idx="21910">
                  <c:v>16.325245570664837</c:v>
                </c:pt>
                <c:pt idx="21911">
                  <c:v>29.048659981187008</c:v>
                </c:pt>
                <c:pt idx="21912">
                  <c:v>45.146749666301986</c:v>
                </c:pt>
                <c:pt idx="21913">
                  <c:v>30.566959154919719</c:v>
                </c:pt>
                <c:pt idx="21914">
                  <c:v>272.12582104558589</c:v>
                </c:pt>
                <c:pt idx="21915">
                  <c:v>263.9609139316367</c:v>
                </c:pt>
                <c:pt idx="21916">
                  <c:v>56.078850075369687</c:v>
                </c:pt>
                <c:pt idx="21917">
                  <c:v>38.341163655268574</c:v>
                </c:pt>
                <c:pt idx="21918">
                  <c:v>46.263154457073576</c:v>
                </c:pt>
                <c:pt idx="21919">
                  <c:v>46.0518052225246</c:v>
                </c:pt>
                <c:pt idx="21920">
                  <c:v>21.206505209461533</c:v>
                </c:pt>
                <c:pt idx="21921">
                  <c:v>21.472849665072513</c:v>
                </c:pt>
                <c:pt idx="21922">
                  <c:v>44.984332939864139</c:v>
                </c:pt>
                <c:pt idx="21923">
                  <c:v>57.511954631121732</c:v>
                </c:pt>
                <c:pt idx="21924">
                  <c:v>13.354987428003176</c:v>
                </c:pt>
                <c:pt idx="21925">
                  <c:v>30.274508228504644</c:v>
                </c:pt>
                <c:pt idx="21926">
                  <c:v>267.23726459000784</c:v>
                </c:pt>
                <c:pt idx="21927">
                  <c:v>41.331522879051548</c:v>
                </c:pt>
                <c:pt idx="21928">
                  <c:v>21.680729157612511</c:v>
                </c:pt>
                <c:pt idx="21929">
                  <c:v>17.403500475015065</c:v>
                </c:pt>
                <c:pt idx="21930">
                  <c:v>24.017527205724942</c:v>
                </c:pt>
                <c:pt idx="21931">
                  <c:v>21.656501297463805</c:v>
                </c:pt>
                <c:pt idx="21932">
                  <c:v>18.602358099479286</c:v>
                </c:pt>
                <c:pt idx="21933">
                  <c:v>19.040032189924098</c:v>
                </c:pt>
                <c:pt idx="21934">
                  <c:v>13.114408470836926</c:v>
                </c:pt>
                <c:pt idx="21935">
                  <c:v>28.683198097977694</c:v>
                </c:pt>
                <c:pt idx="21936">
                  <c:v>23.487611275402056</c:v>
                </c:pt>
                <c:pt idx="21937">
                  <c:v>23.979159261138079</c:v>
                </c:pt>
                <c:pt idx="21938">
                  <c:v>13.101609647308617</c:v>
                </c:pt>
                <c:pt idx="21939">
                  <c:v>55.184774412542318</c:v>
                </c:pt>
                <c:pt idx="21940">
                  <c:v>32.092565812313481</c:v>
                </c:pt>
                <c:pt idx="21941">
                  <c:v>38.279262609919755</c:v>
                </c:pt>
                <c:pt idx="21942">
                  <c:v>38.874707085656098</c:v>
                </c:pt>
                <c:pt idx="21943">
                  <c:v>45.074789449421402</c:v>
                </c:pt>
                <c:pt idx="21944">
                  <c:v>271.34439942793546</c:v>
                </c:pt>
                <c:pt idx="21945">
                  <c:v>55.103703448025669</c:v>
                </c:pt>
                <c:pt idx="21946">
                  <c:v>48.720176843468707</c:v>
                </c:pt>
                <c:pt idx="21947">
                  <c:v>230.43769916517235</c:v>
                </c:pt>
                <c:pt idx="21948">
                  <c:v>260.77171734792876</c:v>
                </c:pt>
                <c:pt idx="21949">
                  <c:v>49.879635576562414</c:v>
                </c:pt>
                <c:pt idx="21950">
                  <c:v>243.50172734705211</c:v>
                </c:pt>
                <c:pt idx="21951">
                  <c:v>56.944001459335539</c:v>
                </c:pt>
                <c:pt idx="21952">
                  <c:v>17.995692646496707</c:v>
                </c:pt>
                <c:pt idx="21953">
                  <c:v>48.488355087444532</c:v>
                </c:pt>
                <c:pt idx="21954">
                  <c:v>141.62566993605827</c:v>
                </c:pt>
                <c:pt idx="21955">
                  <c:v>32.50470084363036</c:v>
                </c:pt>
                <c:pt idx="21956">
                  <c:v>49.236702545900059</c:v>
                </c:pt>
                <c:pt idx="21957">
                  <c:v>265.55930239122995</c:v>
                </c:pt>
                <c:pt idx="21958">
                  <c:v>25.690349584137667</c:v>
                </c:pt>
                <c:pt idx="21959">
                  <c:v>25.557628594790469</c:v>
                </c:pt>
                <c:pt idx="21960">
                  <c:v>26.956635161465996</c:v>
                </c:pt>
                <c:pt idx="21961">
                  <c:v>54.685254483300369</c:v>
                </c:pt>
                <c:pt idx="21962">
                  <c:v>24.506620533580396</c:v>
                </c:pt>
                <c:pt idx="21963">
                  <c:v>31.843185917303551</c:v>
                </c:pt>
                <c:pt idx="21964">
                  <c:v>250.45623956084165</c:v>
                </c:pt>
                <c:pt idx="21965">
                  <c:v>36.633404069706408</c:v>
                </c:pt>
                <c:pt idx="21966">
                  <c:v>35.161616624676796</c:v>
                </c:pt>
                <c:pt idx="21967">
                  <c:v>37.738125764679886</c:v>
                </c:pt>
                <c:pt idx="21968">
                  <c:v>261.59881250157719</c:v>
                </c:pt>
                <c:pt idx="21969">
                  <c:v>47.250091397206461</c:v>
                </c:pt>
                <c:pt idx="21970">
                  <c:v>31.759041994336677</c:v>
                </c:pt>
                <c:pt idx="21971">
                  <c:v>58.618421783122372</c:v>
                </c:pt>
                <c:pt idx="21972">
                  <c:v>250.97176557281523</c:v>
                </c:pt>
                <c:pt idx="21973">
                  <c:v>263.96198661330163</c:v>
                </c:pt>
                <c:pt idx="21974">
                  <c:v>266.51870131900739</c:v>
                </c:pt>
                <c:pt idx="21975">
                  <c:v>22.267511752726396</c:v>
                </c:pt>
                <c:pt idx="21976">
                  <c:v>34.048167162562677</c:v>
                </c:pt>
                <c:pt idx="21977">
                  <c:v>24.788903781258039</c:v>
                </c:pt>
                <c:pt idx="21978">
                  <c:v>44.797900484869807</c:v>
                </c:pt>
                <c:pt idx="21979">
                  <c:v>246.9995501016673</c:v>
                </c:pt>
                <c:pt idx="21980">
                  <c:v>4.0198091794015447</c:v>
                </c:pt>
                <c:pt idx="21981">
                  <c:v>34.124541335127581</c:v>
                </c:pt>
                <c:pt idx="21982">
                  <c:v>14.794091297099129</c:v>
                </c:pt>
                <c:pt idx="21983">
                  <c:v>24.48976439364894</c:v>
                </c:pt>
                <c:pt idx="21984">
                  <c:v>26.932483807893789</c:v>
                </c:pt>
                <c:pt idx="21985">
                  <c:v>46.549101944505615</c:v>
                </c:pt>
                <c:pt idx="21986">
                  <c:v>50.988987509898301</c:v>
                </c:pt>
                <c:pt idx="21987">
                  <c:v>49.702305384651808</c:v>
                </c:pt>
                <c:pt idx="21988">
                  <c:v>34.675309497487078</c:v>
                </c:pt>
                <c:pt idx="21989">
                  <c:v>42.229232214738637</c:v>
                </c:pt>
                <c:pt idx="21990">
                  <c:v>43.941858996443074</c:v>
                </c:pt>
                <c:pt idx="21991">
                  <c:v>54.836858318153816</c:v>
                </c:pt>
                <c:pt idx="21992">
                  <c:v>29.566011594914144</c:v>
                </c:pt>
                <c:pt idx="21993">
                  <c:v>43.148974470112954</c:v>
                </c:pt>
                <c:pt idx="21994">
                  <c:v>252.80813768988202</c:v>
                </c:pt>
                <c:pt idx="21995">
                  <c:v>29.415503348748999</c:v>
                </c:pt>
                <c:pt idx="21996">
                  <c:v>51.1184813039349</c:v>
                </c:pt>
                <c:pt idx="21997">
                  <c:v>23.96537773185667</c:v>
                </c:pt>
                <c:pt idx="21998">
                  <c:v>58.434476431049553</c:v>
                </c:pt>
                <c:pt idx="21999">
                  <c:v>23.20244708075484</c:v>
                </c:pt>
                <c:pt idx="22000">
                  <c:v>51.693892705155797</c:v>
                </c:pt>
                <c:pt idx="22001">
                  <c:v>24.605222318150478</c:v>
                </c:pt>
                <c:pt idx="22002">
                  <c:v>45.799983977672269</c:v>
                </c:pt>
                <c:pt idx="22003">
                  <c:v>43.118631036846068</c:v>
                </c:pt>
                <c:pt idx="22004">
                  <c:v>29.320220763663848</c:v>
                </c:pt>
                <c:pt idx="22005">
                  <c:v>16.148320986004517</c:v>
                </c:pt>
                <c:pt idx="22006">
                  <c:v>37.084870304494451</c:v>
                </c:pt>
                <c:pt idx="22007">
                  <c:v>41.2403510932903</c:v>
                </c:pt>
                <c:pt idx="22008">
                  <c:v>20.180923862801091</c:v>
                </c:pt>
                <c:pt idx="22009">
                  <c:v>45.457980937056966</c:v>
                </c:pt>
                <c:pt idx="22010">
                  <c:v>39.468559034589504</c:v>
                </c:pt>
                <c:pt idx="22011">
                  <c:v>32.23541222498794</c:v>
                </c:pt>
                <c:pt idx="22012">
                  <c:v>22.013062884978481</c:v>
                </c:pt>
                <c:pt idx="22013">
                  <c:v>30.965298389436619</c:v>
                </c:pt>
                <c:pt idx="22014">
                  <c:v>45.374725943410027</c:v>
                </c:pt>
                <c:pt idx="22015">
                  <c:v>36.848758760613158</c:v>
                </c:pt>
                <c:pt idx="22016">
                  <c:v>11.169703536616874</c:v>
                </c:pt>
                <c:pt idx="22017">
                  <c:v>35.131548356126473</c:v>
                </c:pt>
                <c:pt idx="22018">
                  <c:v>49.655599008668375</c:v>
                </c:pt>
                <c:pt idx="22019">
                  <c:v>47.834840988629793</c:v>
                </c:pt>
                <c:pt idx="22020">
                  <c:v>15.870018054043989</c:v>
                </c:pt>
                <c:pt idx="22021">
                  <c:v>46.938530039326388</c:v>
                </c:pt>
                <c:pt idx="22022">
                  <c:v>34.624173422107809</c:v>
                </c:pt>
                <c:pt idx="22023">
                  <c:v>19.779366407764545</c:v>
                </c:pt>
                <c:pt idx="22024">
                  <c:v>32.75505325166435</c:v>
                </c:pt>
                <c:pt idx="22025">
                  <c:v>17.665421764999046</c:v>
                </c:pt>
                <c:pt idx="22026">
                  <c:v>36.472229874741089</c:v>
                </c:pt>
                <c:pt idx="22027">
                  <c:v>251.96017871273324</c:v>
                </c:pt>
                <c:pt idx="22028">
                  <c:v>20.983011348088318</c:v>
                </c:pt>
                <c:pt idx="22029">
                  <c:v>36.763205692590105</c:v>
                </c:pt>
                <c:pt idx="22030">
                  <c:v>269.76846961536671</c:v>
                </c:pt>
                <c:pt idx="22031">
                  <c:v>12.493615705275182</c:v>
                </c:pt>
                <c:pt idx="22032">
                  <c:v>42.067036195625121</c:v>
                </c:pt>
                <c:pt idx="22033">
                  <c:v>62.360241807534464</c:v>
                </c:pt>
                <c:pt idx="22034">
                  <c:v>39.400853215828413</c:v>
                </c:pt>
                <c:pt idx="22035">
                  <c:v>36.527443874118248</c:v>
                </c:pt>
                <c:pt idx="22036">
                  <c:v>21.510967427536983</c:v>
                </c:pt>
                <c:pt idx="22037">
                  <c:v>69.288215819983066</c:v>
                </c:pt>
                <c:pt idx="22038">
                  <c:v>48.124172793589686</c:v>
                </c:pt>
                <c:pt idx="22039">
                  <c:v>244.235542510421</c:v>
                </c:pt>
                <c:pt idx="22040">
                  <c:v>64.414333009495763</c:v>
                </c:pt>
                <c:pt idx="22041">
                  <c:v>39.708882508796371</c:v>
                </c:pt>
                <c:pt idx="22042">
                  <c:v>26.296307364809607</c:v>
                </c:pt>
                <c:pt idx="22043">
                  <c:v>40.680425461609659</c:v>
                </c:pt>
                <c:pt idx="22044">
                  <c:v>41.4283295370427</c:v>
                </c:pt>
                <c:pt idx="22045">
                  <c:v>33.675768932173717</c:v>
                </c:pt>
                <c:pt idx="22046">
                  <c:v>143.20528893832841</c:v>
                </c:pt>
                <c:pt idx="22047">
                  <c:v>63.424885574265176</c:v>
                </c:pt>
                <c:pt idx="22048">
                  <c:v>45.454356153663142</c:v>
                </c:pt>
                <c:pt idx="22049">
                  <c:v>40.920505146839872</c:v>
                </c:pt>
                <c:pt idx="22050">
                  <c:v>47.700461741288976</c:v>
                </c:pt>
                <c:pt idx="22051">
                  <c:v>49.401728998204398</c:v>
                </c:pt>
                <c:pt idx="22052">
                  <c:v>36.953969643142784</c:v>
                </c:pt>
                <c:pt idx="22053">
                  <c:v>28.488841908510828</c:v>
                </c:pt>
                <c:pt idx="22054">
                  <c:v>10.160310736072345</c:v>
                </c:pt>
                <c:pt idx="22055">
                  <c:v>45.288677068254188</c:v>
                </c:pt>
                <c:pt idx="22056">
                  <c:v>63.955662178120463</c:v>
                </c:pt>
                <c:pt idx="22057">
                  <c:v>250.1021903035365</c:v>
                </c:pt>
                <c:pt idx="22058">
                  <c:v>47.332908519137689</c:v>
                </c:pt>
                <c:pt idx="22059">
                  <c:v>150.07101489197254</c:v>
                </c:pt>
                <c:pt idx="22060">
                  <c:v>40.752410828492046</c:v>
                </c:pt>
                <c:pt idx="22061">
                  <c:v>37.043776085056685</c:v>
                </c:pt>
                <c:pt idx="22062">
                  <c:v>251.25878063688106</c:v>
                </c:pt>
                <c:pt idx="22063">
                  <c:v>258.15317929872396</c:v>
                </c:pt>
                <c:pt idx="22064">
                  <c:v>59.672177276385725</c:v>
                </c:pt>
                <c:pt idx="22065">
                  <c:v>40.903475036287873</c:v>
                </c:pt>
                <c:pt idx="22066">
                  <c:v>47.513424022905838</c:v>
                </c:pt>
                <c:pt idx="22067">
                  <c:v>46.798869665437863</c:v>
                </c:pt>
                <c:pt idx="22068">
                  <c:v>27.305401861309129</c:v>
                </c:pt>
                <c:pt idx="22069">
                  <c:v>45.216655081796858</c:v>
                </c:pt>
                <c:pt idx="22070">
                  <c:v>269.92265152099964</c:v>
                </c:pt>
                <c:pt idx="22071">
                  <c:v>237.77965021715528</c:v>
                </c:pt>
                <c:pt idx="22072">
                  <c:v>254.9215447715136</c:v>
                </c:pt>
                <c:pt idx="22073">
                  <c:v>49.377943996750453</c:v>
                </c:pt>
                <c:pt idx="22074">
                  <c:v>50.01225084690531</c:v>
                </c:pt>
                <c:pt idx="22075">
                  <c:v>53.939547612530923</c:v>
                </c:pt>
                <c:pt idx="22076">
                  <c:v>28.777082415450884</c:v>
                </c:pt>
                <c:pt idx="22077">
                  <c:v>44.51230270868853</c:v>
                </c:pt>
                <c:pt idx="22078">
                  <c:v>263.82614038337084</c:v>
                </c:pt>
                <c:pt idx="22079">
                  <c:v>62.777546004301939</c:v>
                </c:pt>
                <c:pt idx="22080">
                  <c:v>29.238122858143157</c:v>
                </c:pt>
                <c:pt idx="22081">
                  <c:v>30.746142099608456</c:v>
                </c:pt>
                <c:pt idx="22082">
                  <c:v>14.994334598721007</c:v>
                </c:pt>
                <c:pt idx="22083">
                  <c:v>13.320842247082643</c:v>
                </c:pt>
                <c:pt idx="22084">
                  <c:v>39.687321390134898</c:v>
                </c:pt>
                <c:pt idx="22085">
                  <c:v>34.389842837941472</c:v>
                </c:pt>
                <c:pt idx="22086">
                  <c:v>17.924508933163782</c:v>
                </c:pt>
                <c:pt idx="22087">
                  <c:v>44.263443199976138</c:v>
                </c:pt>
                <c:pt idx="22088">
                  <c:v>48.060108278552335</c:v>
                </c:pt>
                <c:pt idx="22089">
                  <c:v>42.854246547337972</c:v>
                </c:pt>
                <c:pt idx="22090">
                  <c:v>18.082552972705262</c:v>
                </c:pt>
                <c:pt idx="22091">
                  <c:v>60.205135549951017</c:v>
                </c:pt>
                <c:pt idx="22092">
                  <c:v>23.445331294670634</c:v>
                </c:pt>
                <c:pt idx="22093">
                  <c:v>34.175160281464855</c:v>
                </c:pt>
                <c:pt idx="22094">
                  <c:v>31.453947841423002</c:v>
                </c:pt>
                <c:pt idx="22095">
                  <c:v>261.6205000508624</c:v>
                </c:pt>
                <c:pt idx="22096">
                  <c:v>51.386050209346287</c:v>
                </c:pt>
                <c:pt idx="22097">
                  <c:v>29.608833515955119</c:v>
                </c:pt>
                <c:pt idx="22098">
                  <c:v>48.313148337794999</c:v>
                </c:pt>
                <c:pt idx="22099">
                  <c:v>244.75778444792221</c:v>
                </c:pt>
                <c:pt idx="22100">
                  <c:v>261.13641654824448</c:v>
                </c:pt>
                <c:pt idx="22101">
                  <c:v>253.48181044561903</c:v>
                </c:pt>
                <c:pt idx="22102">
                  <c:v>262.79490889902388</c:v>
                </c:pt>
                <c:pt idx="22103">
                  <c:v>255.13374128166012</c:v>
                </c:pt>
                <c:pt idx="22104">
                  <c:v>247.60222244236022</c:v>
                </c:pt>
                <c:pt idx="22105">
                  <c:v>257.79122822041398</c:v>
                </c:pt>
                <c:pt idx="22106">
                  <c:v>248.64953678313796</c:v>
                </c:pt>
                <c:pt idx="22107">
                  <c:v>242.985168844886</c:v>
                </c:pt>
                <c:pt idx="22108">
                  <c:v>43.196253720156378</c:v>
                </c:pt>
                <c:pt idx="22109">
                  <c:v>48.65710139941767</c:v>
                </c:pt>
                <c:pt idx="22110">
                  <c:v>44.826903241041286</c:v>
                </c:pt>
                <c:pt idx="22111">
                  <c:v>41.006712931769549</c:v>
                </c:pt>
                <c:pt idx="22112">
                  <c:v>30.428587256173909</c:v>
                </c:pt>
                <c:pt idx="22113">
                  <c:v>51.567235060035756</c:v>
                </c:pt>
                <c:pt idx="22114">
                  <c:v>49.40725732699304</c:v>
                </c:pt>
                <c:pt idx="22115">
                  <c:v>268.95255829897786</c:v>
                </c:pt>
                <c:pt idx="22116">
                  <c:v>41.143186000375231</c:v>
                </c:pt>
                <c:pt idx="22117">
                  <c:v>33.813157597504492</c:v>
                </c:pt>
                <c:pt idx="22118">
                  <c:v>263.6664309000609</c:v>
                </c:pt>
                <c:pt idx="22119">
                  <c:v>249.6608759655233</c:v>
                </c:pt>
                <c:pt idx="22120">
                  <c:v>32.385705434689456</c:v>
                </c:pt>
                <c:pt idx="22121">
                  <c:v>249.60066557305402</c:v>
                </c:pt>
                <c:pt idx="22122">
                  <c:v>40.982523281074165</c:v>
                </c:pt>
                <c:pt idx="22123">
                  <c:v>26.060517452737308</c:v>
                </c:pt>
                <c:pt idx="22124">
                  <c:v>56.094257695935788</c:v>
                </c:pt>
                <c:pt idx="22125">
                  <c:v>38.689397759764006</c:v>
                </c:pt>
                <c:pt idx="22126">
                  <c:v>268.47624961219987</c:v>
                </c:pt>
                <c:pt idx="22127">
                  <c:v>244.99395637473339</c:v>
                </c:pt>
                <c:pt idx="22128">
                  <c:v>51.045427609012918</c:v>
                </c:pt>
                <c:pt idx="22129">
                  <c:v>21.269239461858383</c:v>
                </c:pt>
                <c:pt idx="22130">
                  <c:v>266.3594941543617</c:v>
                </c:pt>
                <c:pt idx="22131">
                  <c:v>31.839601383991976</c:v>
                </c:pt>
                <c:pt idx="22132">
                  <c:v>23.40050548849268</c:v>
                </c:pt>
                <c:pt idx="22133">
                  <c:v>33.291314367094174</c:v>
                </c:pt>
                <c:pt idx="22134">
                  <c:v>258.51835638520373</c:v>
                </c:pt>
                <c:pt idx="22135">
                  <c:v>258.20631137552294</c:v>
                </c:pt>
                <c:pt idx="22136">
                  <c:v>22.796730196509291</c:v>
                </c:pt>
                <c:pt idx="22137">
                  <c:v>27.619163612120104</c:v>
                </c:pt>
                <c:pt idx="22138">
                  <c:v>47.249803287911362</c:v>
                </c:pt>
                <c:pt idx="22139">
                  <c:v>44.108249003900397</c:v>
                </c:pt>
                <c:pt idx="22140">
                  <c:v>60.229650477776616</c:v>
                </c:pt>
                <c:pt idx="22141">
                  <c:v>27.146863278844272</c:v>
                </c:pt>
                <c:pt idx="22142">
                  <c:v>41.813706967359366</c:v>
                </c:pt>
                <c:pt idx="22143">
                  <c:v>42.053030196753426</c:v>
                </c:pt>
                <c:pt idx="22144">
                  <c:v>36.57637247158226</c:v>
                </c:pt>
                <c:pt idx="22145">
                  <c:v>49.739921336513653</c:v>
                </c:pt>
                <c:pt idx="22146">
                  <c:v>43.922858385936188</c:v>
                </c:pt>
                <c:pt idx="22147">
                  <c:v>18.003605254671527</c:v>
                </c:pt>
                <c:pt idx="22148">
                  <c:v>42.323616303172024</c:v>
                </c:pt>
                <c:pt idx="22149">
                  <c:v>50.237235500359446</c:v>
                </c:pt>
                <c:pt idx="22150">
                  <c:v>25.269754987412522</c:v>
                </c:pt>
                <c:pt idx="22151">
                  <c:v>41.147654499722009</c:v>
                </c:pt>
                <c:pt idx="22152">
                  <c:v>29.953526118397093</c:v>
                </c:pt>
                <c:pt idx="22153">
                  <c:v>62.435034794259025</c:v>
                </c:pt>
                <c:pt idx="22154">
                  <c:v>62.859124577774608</c:v>
                </c:pt>
                <c:pt idx="22155">
                  <c:v>36.941371777175917</c:v>
                </c:pt>
                <c:pt idx="22156">
                  <c:v>65.886241749514966</c:v>
                </c:pt>
                <c:pt idx="22157">
                  <c:v>41.493332431952766</c:v>
                </c:pt>
                <c:pt idx="22158">
                  <c:v>273.35337760853196</c:v>
                </c:pt>
                <c:pt idx="22159">
                  <c:v>259.42844919781902</c:v>
                </c:pt>
                <c:pt idx="22160">
                  <c:v>65.324906890758143</c:v>
                </c:pt>
                <c:pt idx="22161">
                  <c:v>54.209476802268696</c:v>
                </c:pt>
                <c:pt idx="22162">
                  <c:v>40.839464409616248</c:v>
                </c:pt>
                <c:pt idx="22163">
                  <c:v>161.77118575106851</c:v>
                </c:pt>
                <c:pt idx="22164">
                  <c:v>47.863298843605342</c:v>
                </c:pt>
                <c:pt idx="22165">
                  <c:v>35.170960378709665</c:v>
                </c:pt>
                <c:pt idx="22166">
                  <c:v>261.52934549952181</c:v>
                </c:pt>
                <c:pt idx="22167">
                  <c:v>245.27380866306925</c:v>
                </c:pt>
                <c:pt idx="22168">
                  <c:v>256.62186332126544</c:v>
                </c:pt>
                <c:pt idx="22169">
                  <c:v>36.853769170140623</c:v>
                </c:pt>
                <c:pt idx="22170">
                  <c:v>240.71884196720333</c:v>
                </c:pt>
                <c:pt idx="22171">
                  <c:v>261.5296827996072</c:v>
                </c:pt>
                <c:pt idx="22172">
                  <c:v>256.61149207560766</c:v>
                </c:pt>
                <c:pt idx="22173">
                  <c:v>266.08783081560324</c:v>
                </c:pt>
                <c:pt idx="22174">
                  <c:v>256.02804117189731</c:v>
                </c:pt>
                <c:pt idx="22175">
                  <c:v>269.10056428623471</c:v>
                </c:pt>
                <c:pt idx="22176">
                  <c:v>25.154502035331202</c:v>
                </c:pt>
                <c:pt idx="22177">
                  <c:v>33.291944409541244</c:v>
                </c:pt>
                <c:pt idx="22178">
                  <c:v>28.112844423198418</c:v>
                </c:pt>
                <c:pt idx="22179">
                  <c:v>34.384214285285694</c:v>
                </c:pt>
                <c:pt idx="22180">
                  <c:v>261.10408140148746</c:v>
                </c:pt>
                <c:pt idx="22181">
                  <c:v>43.44228668894209</c:v>
                </c:pt>
                <c:pt idx="22182">
                  <c:v>269.21371261338351</c:v>
                </c:pt>
                <c:pt idx="22183">
                  <c:v>18.493286280599968</c:v>
                </c:pt>
                <c:pt idx="22184">
                  <c:v>258.45009209106661</c:v>
                </c:pt>
                <c:pt idx="22185">
                  <c:v>32.79319512191465</c:v>
                </c:pt>
                <c:pt idx="22186">
                  <c:v>23.32868912443762</c:v>
                </c:pt>
                <c:pt idx="22187">
                  <c:v>40.881169424071452</c:v>
                </c:pt>
                <c:pt idx="22188">
                  <c:v>19.838672976210876</c:v>
                </c:pt>
                <c:pt idx="22189">
                  <c:v>63.086455384899985</c:v>
                </c:pt>
                <c:pt idx="22190">
                  <c:v>50.951588866828033</c:v>
                </c:pt>
                <c:pt idx="22191">
                  <c:v>268.80030642450413</c:v>
                </c:pt>
                <c:pt idx="22192">
                  <c:v>247.96943190637262</c:v>
                </c:pt>
                <c:pt idx="22193">
                  <c:v>22.555240451418783</c:v>
                </c:pt>
                <c:pt idx="22194">
                  <c:v>47.606984599065015</c:v>
                </c:pt>
                <c:pt idx="22195">
                  <c:v>40.976417823357522</c:v>
                </c:pt>
                <c:pt idx="22196">
                  <c:v>48.035854007230235</c:v>
                </c:pt>
                <c:pt idx="22197">
                  <c:v>49.863908001579802</c:v>
                </c:pt>
                <c:pt idx="22198">
                  <c:v>27.031141625346066</c:v>
                </c:pt>
                <c:pt idx="22199">
                  <c:v>34.442669887727476</c:v>
                </c:pt>
                <c:pt idx="22200">
                  <c:v>153.54457309332031</c:v>
                </c:pt>
                <c:pt idx="22201">
                  <c:v>270.81000764826962</c:v>
                </c:pt>
                <c:pt idx="22202">
                  <c:v>250.03209771759728</c:v>
                </c:pt>
                <c:pt idx="22203">
                  <c:v>33.446379892039943</c:v>
                </c:pt>
                <c:pt idx="22204">
                  <c:v>43.282399374363123</c:v>
                </c:pt>
                <c:pt idx="22205">
                  <c:v>245.21980054423747</c:v>
                </c:pt>
                <c:pt idx="22206">
                  <c:v>243.06271925697342</c:v>
                </c:pt>
                <c:pt idx="22207">
                  <c:v>31.203937426812921</c:v>
                </c:pt>
                <c:pt idx="22208">
                  <c:v>40.33295069400851</c:v>
                </c:pt>
                <c:pt idx="22209">
                  <c:v>244.59077402726226</c:v>
                </c:pt>
                <c:pt idx="22210">
                  <c:v>269.14500936414373</c:v>
                </c:pt>
                <c:pt idx="22211">
                  <c:v>55.782809780153904</c:v>
                </c:pt>
                <c:pt idx="22212">
                  <c:v>46.670629082457481</c:v>
                </c:pt>
                <c:pt idx="22213">
                  <c:v>264.65146594526789</c:v>
                </c:pt>
                <c:pt idx="22214">
                  <c:v>255.13132814275824</c:v>
                </c:pt>
                <c:pt idx="22215">
                  <c:v>259.60854606202355</c:v>
                </c:pt>
                <c:pt idx="22216">
                  <c:v>248.06587073333378</c:v>
                </c:pt>
                <c:pt idx="22217">
                  <c:v>51.591922776206658</c:v>
                </c:pt>
                <c:pt idx="22218">
                  <c:v>43.686721598340917</c:v>
                </c:pt>
                <c:pt idx="22219">
                  <c:v>58.108870133134538</c:v>
                </c:pt>
                <c:pt idx="22220">
                  <c:v>48.449002881279583</c:v>
                </c:pt>
                <c:pt idx="22221">
                  <c:v>46.861952415035141</c:v>
                </c:pt>
                <c:pt idx="22222">
                  <c:v>42.166031767906858</c:v>
                </c:pt>
                <c:pt idx="22223">
                  <c:v>259.78841254285419</c:v>
                </c:pt>
                <c:pt idx="22224">
                  <c:v>252.31583622241237</c:v>
                </c:pt>
                <c:pt idx="22225">
                  <c:v>261.39766092054225</c:v>
                </c:pt>
                <c:pt idx="22226">
                  <c:v>270.39179708242455</c:v>
                </c:pt>
                <c:pt idx="22227">
                  <c:v>17.445687796764759</c:v>
                </c:pt>
                <c:pt idx="22228">
                  <c:v>251.23478357603108</c:v>
                </c:pt>
                <c:pt idx="22229">
                  <c:v>46.112084637948698</c:v>
                </c:pt>
                <c:pt idx="22230">
                  <c:v>52.66806207640343</c:v>
                </c:pt>
                <c:pt idx="22231">
                  <c:v>20.602659550645008</c:v>
                </c:pt>
                <c:pt idx="22232">
                  <c:v>48.160137940491609</c:v>
                </c:pt>
                <c:pt idx="22233">
                  <c:v>24.759731658992017</c:v>
                </c:pt>
                <c:pt idx="22234">
                  <c:v>64.806010134421186</c:v>
                </c:pt>
                <c:pt idx="22235">
                  <c:v>41.391477113931487</c:v>
                </c:pt>
                <c:pt idx="22236">
                  <c:v>25.265067127974486</c:v>
                </c:pt>
                <c:pt idx="22237">
                  <c:v>30.978415720799568</c:v>
                </c:pt>
                <c:pt idx="22238">
                  <c:v>268.74574561737347</c:v>
                </c:pt>
                <c:pt idx="22239">
                  <c:v>36.415240335915058</c:v>
                </c:pt>
                <c:pt idx="22240">
                  <c:v>43.487076127527047</c:v>
                </c:pt>
                <c:pt idx="22241">
                  <c:v>41.335482716317578</c:v>
                </c:pt>
                <c:pt idx="22242">
                  <c:v>31.731475069880339</c:v>
                </c:pt>
                <c:pt idx="22243">
                  <c:v>38.398684194302483</c:v>
                </c:pt>
                <c:pt idx="22244">
                  <c:v>46.996531560336386</c:v>
                </c:pt>
                <c:pt idx="22245">
                  <c:v>31.215716284771588</c:v>
                </c:pt>
                <c:pt idx="22246">
                  <c:v>31.818642636426233</c:v>
                </c:pt>
                <c:pt idx="22247">
                  <c:v>266.42231414323709</c:v>
                </c:pt>
                <c:pt idx="22248">
                  <c:v>20.232693740767001</c:v>
                </c:pt>
                <c:pt idx="22249">
                  <c:v>49.774390330066339</c:v>
                </c:pt>
                <c:pt idx="22250">
                  <c:v>50.463064470514674</c:v>
                </c:pt>
                <c:pt idx="22251">
                  <c:v>270.62677806643393</c:v>
                </c:pt>
                <c:pt idx="22252">
                  <c:v>51.483077004666811</c:v>
                </c:pt>
                <c:pt idx="22253">
                  <c:v>55.496690412857291</c:v>
                </c:pt>
                <c:pt idx="22254">
                  <c:v>21.817015670768761</c:v>
                </c:pt>
                <c:pt idx="22255">
                  <c:v>44.5821172638992</c:v>
                </c:pt>
                <c:pt idx="22256">
                  <c:v>28.03957601372905</c:v>
                </c:pt>
                <c:pt idx="22257">
                  <c:v>37.037892807770895</c:v>
                </c:pt>
                <c:pt idx="22258">
                  <c:v>23.997551639687217</c:v>
                </c:pt>
                <c:pt idx="22259">
                  <c:v>255.32773258896188</c:v>
                </c:pt>
                <c:pt idx="22260">
                  <c:v>245.4502089294605</c:v>
                </c:pt>
                <c:pt idx="22261">
                  <c:v>257.13699192817205</c:v>
                </c:pt>
                <c:pt idx="22262">
                  <c:v>40.513655095090677</c:v>
                </c:pt>
                <c:pt idx="22263">
                  <c:v>63.701702179129782</c:v>
                </c:pt>
                <c:pt idx="22264">
                  <c:v>35.911897423279804</c:v>
                </c:pt>
                <c:pt idx="22265">
                  <c:v>44.459083222812268</c:v>
                </c:pt>
                <c:pt idx="22266">
                  <c:v>41.114404623492668</c:v>
                </c:pt>
                <c:pt idx="22267">
                  <c:v>44.082893314510606</c:v>
                </c:pt>
                <c:pt idx="22268">
                  <c:v>29.373440100896001</c:v>
                </c:pt>
                <c:pt idx="22269">
                  <c:v>22.571182952421214</c:v>
                </c:pt>
                <c:pt idx="22270">
                  <c:v>60.256925050316312</c:v>
                </c:pt>
                <c:pt idx="22271">
                  <c:v>48.490015836810031</c:v>
                </c:pt>
                <c:pt idx="22272">
                  <c:v>42.620637996643573</c:v>
                </c:pt>
                <c:pt idx="22273">
                  <c:v>50.678756234158861</c:v>
                </c:pt>
                <c:pt idx="22274">
                  <c:v>31.015859578700034</c:v>
                </c:pt>
                <c:pt idx="22275">
                  <c:v>28.983797848326631</c:v>
                </c:pt>
                <c:pt idx="22276">
                  <c:v>263.8027086296089</c:v>
                </c:pt>
                <c:pt idx="22277">
                  <c:v>34.542583912106885</c:v>
                </c:pt>
                <c:pt idx="22278">
                  <c:v>252.65844342376533</c:v>
                </c:pt>
                <c:pt idx="22279">
                  <c:v>45.107034920236416</c:v>
                </c:pt>
                <c:pt idx="22280">
                  <c:v>52.208593644297324</c:v>
                </c:pt>
                <c:pt idx="22281">
                  <c:v>38.876574147834859</c:v>
                </c:pt>
                <c:pt idx="22282">
                  <c:v>45.301720245447349</c:v>
                </c:pt>
                <c:pt idx="22283">
                  <c:v>264.84322778366771</c:v>
                </c:pt>
                <c:pt idx="22284">
                  <c:v>244.95565549680907</c:v>
                </c:pt>
                <c:pt idx="22285">
                  <c:v>41.116660530126637</c:v>
                </c:pt>
                <c:pt idx="22286">
                  <c:v>30.43373933356548</c:v>
                </c:pt>
                <c:pt idx="22287">
                  <c:v>52.143180057834492</c:v>
                </c:pt>
                <c:pt idx="22288">
                  <c:v>50.731997270755087</c:v>
                </c:pt>
                <c:pt idx="22289">
                  <c:v>46.995488109360679</c:v>
                </c:pt>
                <c:pt idx="22290">
                  <c:v>38.887554437118794</c:v>
                </c:pt>
                <c:pt idx="22291">
                  <c:v>40.20304849590984</c:v>
                </c:pt>
                <c:pt idx="22292">
                  <c:v>42.523394474098112</c:v>
                </c:pt>
                <c:pt idx="22293">
                  <c:v>237.20621682362926</c:v>
                </c:pt>
                <c:pt idx="22294">
                  <c:v>63.243533224183437</c:v>
                </c:pt>
                <c:pt idx="22295">
                  <c:v>244.53262350351844</c:v>
                </c:pt>
                <c:pt idx="22296">
                  <c:v>38.806957524634925</c:v>
                </c:pt>
                <c:pt idx="22297">
                  <c:v>31.262227723583877</c:v>
                </c:pt>
                <c:pt idx="22298">
                  <c:v>55.05938891908432</c:v>
                </c:pt>
                <c:pt idx="22299">
                  <c:v>148.74060719831698</c:v>
                </c:pt>
                <c:pt idx="22300">
                  <c:v>153.67898298334788</c:v>
                </c:pt>
                <c:pt idx="22301">
                  <c:v>43.130470918731184</c:v>
                </c:pt>
                <c:pt idx="22302">
                  <c:v>47.143984759589856</c:v>
                </c:pt>
                <c:pt idx="22303">
                  <c:v>50.288541098622389</c:v>
                </c:pt>
                <c:pt idx="22304">
                  <c:v>237.87565256872193</c:v>
                </c:pt>
                <c:pt idx="22305">
                  <c:v>146.30737836283851</c:v>
                </c:pt>
                <c:pt idx="22306">
                  <c:v>43.659001755396837</c:v>
                </c:pt>
                <c:pt idx="22307">
                  <c:v>22.848859800421032</c:v>
                </c:pt>
                <c:pt idx="22308">
                  <c:v>154.96437757456931</c:v>
                </c:pt>
                <c:pt idx="22309">
                  <c:v>41.619723327101298</c:v>
                </c:pt>
                <c:pt idx="22310">
                  <c:v>40.836302721832368</c:v>
                </c:pt>
                <c:pt idx="22311">
                  <c:v>35.483425726487475</c:v>
                </c:pt>
                <c:pt idx="22312">
                  <c:v>41.511514497094453</c:v>
                </c:pt>
                <c:pt idx="22313">
                  <c:v>42.092180159198321</c:v>
                </c:pt>
                <c:pt idx="22314">
                  <c:v>28.284454084849923</c:v>
                </c:pt>
                <c:pt idx="22315">
                  <c:v>250.74400865137471</c:v>
                </c:pt>
                <c:pt idx="22316">
                  <c:v>260.74117573483983</c:v>
                </c:pt>
                <c:pt idx="22317">
                  <c:v>49.154223142570245</c:v>
                </c:pt>
                <c:pt idx="22318">
                  <c:v>43.160265006989064</c:v>
                </c:pt>
                <c:pt idx="22319">
                  <c:v>45.118362455798611</c:v>
                </c:pt>
                <c:pt idx="22320">
                  <c:v>50.486031918530585</c:v>
                </c:pt>
                <c:pt idx="22321">
                  <c:v>29.029014991393542</c:v>
                </c:pt>
                <c:pt idx="22322">
                  <c:v>48.044421396616144</c:v>
                </c:pt>
                <c:pt idx="22323">
                  <c:v>23.2372477804707</c:v>
                </c:pt>
                <c:pt idx="22324">
                  <c:v>16.783608918031419</c:v>
                </c:pt>
                <c:pt idx="22325">
                  <c:v>23.1704773834375</c:v>
                </c:pt>
                <c:pt idx="22326">
                  <c:v>31.585433258446493</c:v>
                </c:pt>
                <c:pt idx="22327">
                  <c:v>150.50224887370618</c:v>
                </c:pt>
                <c:pt idx="22328">
                  <c:v>45.552107948383778</c:v>
                </c:pt>
                <c:pt idx="22329">
                  <c:v>41.05653277697693</c:v>
                </c:pt>
                <c:pt idx="22330">
                  <c:v>47.549099749721499</c:v>
                </c:pt>
                <c:pt idx="22331">
                  <c:v>50.609213380370605</c:v>
                </c:pt>
                <c:pt idx="22332">
                  <c:v>50.545494274355825</c:v>
                </c:pt>
                <c:pt idx="22333">
                  <c:v>255.64098470692406</c:v>
                </c:pt>
                <c:pt idx="22334">
                  <c:v>276.49217105856218</c:v>
                </c:pt>
                <c:pt idx="22335">
                  <c:v>7.8965445061870021</c:v>
                </c:pt>
                <c:pt idx="22336">
                  <c:v>11.564179467312997</c:v>
                </c:pt>
                <c:pt idx="22337">
                  <c:v>50.764653929941296</c:v>
                </c:pt>
                <c:pt idx="22338">
                  <c:v>17.595993090956263</c:v>
                </c:pt>
                <c:pt idx="22339">
                  <c:v>38.768839603556373</c:v>
                </c:pt>
                <c:pt idx="22340">
                  <c:v>147.47436924177202</c:v>
                </c:pt>
                <c:pt idx="22341">
                  <c:v>39.590463477187924</c:v>
                </c:pt>
                <c:pt idx="22342">
                  <c:v>64.208935022268605</c:v>
                </c:pt>
                <c:pt idx="22343">
                  <c:v>247.6368596791296</c:v>
                </c:pt>
                <c:pt idx="22344">
                  <c:v>260.62914199843078</c:v>
                </c:pt>
                <c:pt idx="22345">
                  <c:v>26.157140386907621</c:v>
                </c:pt>
                <c:pt idx="22346">
                  <c:v>257.72084108615985</c:v>
                </c:pt>
                <c:pt idx="22347">
                  <c:v>254.76537979005641</c:v>
                </c:pt>
                <c:pt idx="22348">
                  <c:v>32.359072187063092</c:v>
                </c:pt>
                <c:pt idx="22349">
                  <c:v>52.825009553962829</c:v>
                </c:pt>
                <c:pt idx="22350">
                  <c:v>264.90831416594585</c:v>
                </c:pt>
                <c:pt idx="22351">
                  <c:v>156.81265257699107</c:v>
                </c:pt>
                <c:pt idx="22352">
                  <c:v>159.24179156696994</c:v>
                </c:pt>
                <c:pt idx="22353">
                  <c:v>25.678402235832078</c:v>
                </c:pt>
                <c:pt idx="22354">
                  <c:v>59.959169263401868</c:v>
                </c:pt>
                <c:pt idx="22355">
                  <c:v>264.26333810723759</c:v>
                </c:pt>
                <c:pt idx="22356">
                  <c:v>248.66323474973785</c:v>
                </c:pt>
                <c:pt idx="22357">
                  <c:v>261.37578906144955</c:v>
                </c:pt>
                <c:pt idx="22358">
                  <c:v>27.873470283517683</c:v>
                </c:pt>
                <c:pt idx="22359">
                  <c:v>47.742415536708215</c:v>
                </c:pt>
                <c:pt idx="22360">
                  <c:v>252.70178666161075</c:v>
                </c:pt>
                <c:pt idx="22361">
                  <c:v>37.797538301328146</c:v>
                </c:pt>
                <c:pt idx="22362">
                  <c:v>250.7864559818322</c:v>
                </c:pt>
                <c:pt idx="22363">
                  <c:v>248.75795505436622</c:v>
                </c:pt>
                <c:pt idx="22364">
                  <c:v>56.431262382217632</c:v>
                </c:pt>
                <c:pt idx="22365">
                  <c:v>50.301277555393952</c:v>
                </c:pt>
                <c:pt idx="22366">
                  <c:v>152.15555079551638</c:v>
                </c:pt>
                <c:pt idx="22367">
                  <c:v>155.22161813233024</c:v>
                </c:pt>
                <c:pt idx="22368">
                  <c:v>62.771399176716912</c:v>
                </c:pt>
                <c:pt idx="22369">
                  <c:v>249.09987940258154</c:v>
                </c:pt>
                <c:pt idx="22370">
                  <c:v>39.25073166324335</c:v>
                </c:pt>
                <c:pt idx="22371">
                  <c:v>154.30275429911541</c:v>
                </c:pt>
                <c:pt idx="22372">
                  <c:v>47.688389766326111</c:v>
                </c:pt>
                <c:pt idx="22373">
                  <c:v>31.853187705004785</c:v>
                </c:pt>
                <c:pt idx="22374">
                  <c:v>27.419638533239873</c:v>
                </c:pt>
                <c:pt idx="22375">
                  <c:v>21.018366611362318</c:v>
                </c:pt>
                <c:pt idx="22376">
                  <c:v>25.268519579116493</c:v>
                </c:pt>
                <c:pt idx="22377">
                  <c:v>48.341766113961839</c:v>
                </c:pt>
                <c:pt idx="22378">
                  <c:v>271.25414795440616</c:v>
                </c:pt>
                <c:pt idx="22379">
                  <c:v>52.169785445326639</c:v>
                </c:pt>
                <c:pt idx="22380">
                  <c:v>16.899910472102231</c:v>
                </c:pt>
                <c:pt idx="22381">
                  <c:v>27.990157723522234</c:v>
                </c:pt>
                <c:pt idx="22382">
                  <c:v>43.446006820954032</c:v>
                </c:pt>
                <c:pt idx="22383">
                  <c:v>52.011263594934164</c:v>
                </c:pt>
                <c:pt idx="22384">
                  <c:v>38.301336919150003</c:v>
                </c:pt>
                <c:pt idx="22385">
                  <c:v>259.09451221003673</c:v>
                </c:pt>
                <c:pt idx="22386">
                  <c:v>30.093840873652635</c:v>
                </c:pt>
                <c:pt idx="22387">
                  <c:v>250.43184917849334</c:v>
                </c:pt>
                <c:pt idx="22388">
                  <c:v>30.11713263877779</c:v>
                </c:pt>
                <c:pt idx="22389">
                  <c:v>23.863856691157459</c:v>
                </c:pt>
                <c:pt idx="22390">
                  <c:v>47.169261327682747</c:v>
                </c:pt>
                <c:pt idx="22391">
                  <c:v>49.646202697409755</c:v>
                </c:pt>
                <c:pt idx="22392">
                  <c:v>52.426346117189965</c:v>
                </c:pt>
                <c:pt idx="22393">
                  <c:v>41.06666673081844</c:v>
                </c:pt>
                <c:pt idx="22394">
                  <c:v>38.259661255316367</c:v>
                </c:pt>
                <c:pt idx="22395">
                  <c:v>56.329092941886877</c:v>
                </c:pt>
                <c:pt idx="22396">
                  <c:v>54.587297640864229</c:v>
                </c:pt>
                <c:pt idx="22397">
                  <c:v>40.603107771582501</c:v>
                </c:pt>
                <c:pt idx="22398">
                  <c:v>34.363339736821423</c:v>
                </c:pt>
                <c:pt idx="22399">
                  <c:v>13.495348996819542</c:v>
                </c:pt>
                <c:pt idx="22400">
                  <c:v>55.80943402609531</c:v>
                </c:pt>
                <c:pt idx="22401">
                  <c:v>23.663225976985323</c:v>
                </c:pt>
                <c:pt idx="22402">
                  <c:v>48.514821476284524</c:v>
                </c:pt>
                <c:pt idx="22403">
                  <c:v>55.573732456445285</c:v>
                </c:pt>
                <c:pt idx="22404">
                  <c:v>38.303844353825838</c:v>
                </c:pt>
                <c:pt idx="22405">
                  <c:v>276.916655139672</c:v>
                </c:pt>
                <c:pt idx="22406">
                  <c:v>27.14918050435157</c:v>
                </c:pt>
                <c:pt idx="22407">
                  <c:v>41.418922708112476</c:v>
                </c:pt>
                <c:pt idx="22408">
                  <c:v>35.692838128407011</c:v>
                </c:pt>
                <c:pt idx="22409">
                  <c:v>256.72289860962383</c:v>
                </c:pt>
                <c:pt idx="22410">
                  <c:v>262.61479425843885</c:v>
                </c:pt>
                <c:pt idx="22411">
                  <c:v>246.58825186130406</c:v>
                </c:pt>
                <c:pt idx="22412">
                  <c:v>42.147929941488634</c:v>
                </c:pt>
                <c:pt idx="22413">
                  <c:v>57.261515788065871</c:v>
                </c:pt>
                <c:pt idx="22414">
                  <c:v>34.107140612078751</c:v>
                </c:pt>
                <c:pt idx="22415">
                  <c:v>44.039051684394579</c:v>
                </c:pt>
                <c:pt idx="22416">
                  <c:v>46.736086017664888</c:v>
                </c:pt>
                <c:pt idx="22417">
                  <c:v>29.841491195941568</c:v>
                </c:pt>
                <c:pt idx="22418">
                  <c:v>270.44531799274876</c:v>
                </c:pt>
                <c:pt idx="22419">
                  <c:v>20.611512517123241</c:v>
                </c:pt>
                <c:pt idx="22420">
                  <c:v>49.608736508119208</c:v>
                </c:pt>
                <c:pt idx="22421">
                  <c:v>45.940586127464599</c:v>
                </c:pt>
                <c:pt idx="22422">
                  <c:v>25.645460793955529</c:v>
                </c:pt>
                <c:pt idx="22423">
                  <c:v>36.904490430373869</c:v>
                </c:pt>
                <c:pt idx="22424">
                  <c:v>51.176040484748462</c:v>
                </c:pt>
                <c:pt idx="22425">
                  <c:v>27.886746918229761</c:v>
                </c:pt>
                <c:pt idx="22426">
                  <c:v>42.474715021448823</c:v>
                </c:pt>
                <c:pt idx="22427">
                  <c:v>41.519516918846527</c:v>
                </c:pt>
                <c:pt idx="22428">
                  <c:v>38.014266406115283</c:v>
                </c:pt>
                <c:pt idx="22429">
                  <c:v>275.40842901605623</c:v>
                </c:pt>
                <c:pt idx="22430">
                  <c:v>252.34446274471256</c:v>
                </c:pt>
                <c:pt idx="22431">
                  <c:v>49.249469121505619</c:v>
                </c:pt>
                <c:pt idx="22432">
                  <c:v>42.321213295652647</c:v>
                </c:pt>
                <c:pt idx="22433">
                  <c:v>30.128788576095591</c:v>
                </c:pt>
                <c:pt idx="22434">
                  <c:v>25.075259631990871</c:v>
                </c:pt>
                <c:pt idx="22435">
                  <c:v>56.392470217005695</c:v>
                </c:pt>
                <c:pt idx="22436">
                  <c:v>246.49365960258743</c:v>
                </c:pt>
                <c:pt idx="22437">
                  <c:v>36.976436053380496</c:v>
                </c:pt>
                <c:pt idx="22438">
                  <c:v>17.097817522300389</c:v>
                </c:pt>
                <c:pt idx="22439">
                  <c:v>43.221243176435578</c:v>
                </c:pt>
                <c:pt idx="22440">
                  <c:v>30.304416530322005</c:v>
                </c:pt>
                <c:pt idx="22441">
                  <c:v>277.92440011304967</c:v>
                </c:pt>
                <c:pt idx="22442">
                  <c:v>41.657742516008398</c:v>
                </c:pt>
                <c:pt idx="22443">
                  <c:v>42.226402513276604</c:v>
                </c:pt>
                <c:pt idx="22444">
                  <c:v>257.08712143205423</c:v>
                </c:pt>
                <c:pt idx="22445">
                  <c:v>40.871216339186873</c:v>
                </c:pt>
                <c:pt idx="22446">
                  <c:v>254.93912322380586</c:v>
                </c:pt>
                <c:pt idx="22447">
                  <c:v>263.35992262472666</c:v>
                </c:pt>
                <c:pt idx="22448">
                  <c:v>48.600623148273073</c:v>
                </c:pt>
                <c:pt idx="22449">
                  <c:v>40.76943330067315</c:v>
                </c:pt>
                <c:pt idx="22450">
                  <c:v>31.738473728353597</c:v>
                </c:pt>
                <c:pt idx="22451">
                  <c:v>41.391126166620843</c:v>
                </c:pt>
                <c:pt idx="22452">
                  <c:v>44.563913577947076</c:v>
                </c:pt>
                <c:pt idx="22453">
                  <c:v>41.74333329450851</c:v>
                </c:pt>
                <c:pt idx="22454">
                  <c:v>40.825656414921397</c:v>
                </c:pt>
                <c:pt idx="22455">
                  <c:v>38.55953096556506</c:v>
                </c:pt>
                <c:pt idx="22456">
                  <c:v>28.852484547266275</c:v>
                </c:pt>
                <c:pt idx="22457">
                  <c:v>46.922943684965574</c:v>
                </c:pt>
                <c:pt idx="22458">
                  <c:v>35.682471703750124</c:v>
                </c:pt>
                <c:pt idx="22459">
                  <c:v>60.57780486766751</c:v>
                </c:pt>
                <c:pt idx="22460">
                  <c:v>40.9607716935081</c:v>
                </c:pt>
                <c:pt idx="22461">
                  <c:v>67.027542010682325</c:v>
                </c:pt>
                <c:pt idx="22462">
                  <c:v>43.760863304544372</c:v>
                </c:pt>
                <c:pt idx="22463">
                  <c:v>43.652449028625924</c:v>
                </c:pt>
                <c:pt idx="22464">
                  <c:v>37.901680132366216</c:v>
                </c:pt>
                <c:pt idx="22465">
                  <c:v>41.546344408323627</c:v>
                </c:pt>
                <c:pt idx="22466">
                  <c:v>154.81540575023604</c:v>
                </c:pt>
                <c:pt idx="22467">
                  <c:v>253.16952306312578</c:v>
                </c:pt>
                <c:pt idx="22468">
                  <c:v>275.40356078302199</c:v>
                </c:pt>
                <c:pt idx="22469">
                  <c:v>258.13322119581551</c:v>
                </c:pt>
                <c:pt idx="22470">
                  <c:v>37.568080428758776</c:v>
                </c:pt>
                <c:pt idx="22471">
                  <c:v>38.060299866801479</c:v>
                </c:pt>
                <c:pt idx="22472">
                  <c:v>38.646880883343336</c:v>
                </c:pt>
                <c:pt idx="22473">
                  <c:v>67.708187685018316</c:v>
                </c:pt>
                <c:pt idx="22474">
                  <c:v>53.662230632866425</c:v>
                </c:pt>
                <c:pt idx="22475">
                  <c:v>42.795409390406157</c:v>
                </c:pt>
                <c:pt idx="22476">
                  <c:v>49.715861619200474</c:v>
                </c:pt>
                <c:pt idx="22477">
                  <c:v>28.849006287093019</c:v>
                </c:pt>
                <c:pt idx="22478">
                  <c:v>266.9194053561572</c:v>
                </c:pt>
                <c:pt idx="22479">
                  <c:v>36.053425133632238</c:v>
                </c:pt>
                <c:pt idx="22480">
                  <c:v>32.383502559431065</c:v>
                </c:pt>
                <c:pt idx="22481">
                  <c:v>55.276973741563118</c:v>
                </c:pt>
                <c:pt idx="22482">
                  <c:v>60.225160516783916</c:v>
                </c:pt>
                <c:pt idx="22483">
                  <c:v>53.907033309347383</c:v>
                </c:pt>
                <c:pt idx="22484">
                  <c:v>40.295304033535196</c:v>
                </c:pt>
                <c:pt idx="22485">
                  <c:v>26.93110818093059</c:v>
                </c:pt>
                <c:pt idx="22486">
                  <c:v>29.916048226654091</c:v>
                </c:pt>
                <c:pt idx="22487">
                  <c:v>54.557926058752066</c:v>
                </c:pt>
                <c:pt idx="22488">
                  <c:v>22.7599908901805</c:v>
                </c:pt>
                <c:pt idx="22489">
                  <c:v>55.391992223755153</c:v>
                </c:pt>
                <c:pt idx="22490">
                  <c:v>49.890265719140537</c:v>
                </c:pt>
                <c:pt idx="22491">
                  <c:v>40.610185246714828</c:v>
                </c:pt>
                <c:pt idx="22492">
                  <c:v>25.98487330815648</c:v>
                </c:pt>
                <c:pt idx="22493">
                  <c:v>15.749185276885207</c:v>
                </c:pt>
                <c:pt idx="22494">
                  <c:v>-0.8296991484602394</c:v>
                </c:pt>
                <c:pt idx="22495">
                  <c:v>14.110660512755913</c:v>
                </c:pt>
                <c:pt idx="22496">
                  <c:v>38.370829195766547</c:v>
                </c:pt>
                <c:pt idx="22497">
                  <c:v>20.417967367055557</c:v>
                </c:pt>
                <c:pt idx="22498">
                  <c:v>253.89451057621241</c:v>
                </c:pt>
                <c:pt idx="22499">
                  <c:v>260.62478528876557</c:v>
                </c:pt>
                <c:pt idx="22500">
                  <c:v>253.88285630197103</c:v>
                </c:pt>
                <c:pt idx="22501">
                  <c:v>264.22916938577271</c:v>
                </c:pt>
                <c:pt idx="22502">
                  <c:v>254.1229391999702</c:v>
                </c:pt>
                <c:pt idx="22503">
                  <c:v>260.94403023284639</c:v>
                </c:pt>
                <c:pt idx="22504">
                  <c:v>39.917229977538739</c:v>
                </c:pt>
                <c:pt idx="22505">
                  <c:v>44.948532685268802</c:v>
                </c:pt>
                <c:pt idx="22506">
                  <c:v>252.43306064918318</c:v>
                </c:pt>
                <c:pt idx="22507">
                  <c:v>250.3227885880552</c:v>
                </c:pt>
                <c:pt idx="22508">
                  <c:v>19.098843154471599</c:v>
                </c:pt>
                <c:pt idx="22509">
                  <c:v>42.444505658040505</c:v>
                </c:pt>
                <c:pt idx="22510">
                  <c:v>41.646676925118662</c:v>
                </c:pt>
                <c:pt idx="22511">
                  <c:v>38.752104603187021</c:v>
                </c:pt>
                <c:pt idx="22512">
                  <c:v>51.783352057288297</c:v>
                </c:pt>
                <c:pt idx="22513">
                  <c:v>37.381807807757262</c:v>
                </c:pt>
                <c:pt idx="22514">
                  <c:v>45.79485945867814</c:v>
                </c:pt>
                <c:pt idx="22515">
                  <c:v>13.563875074582906</c:v>
                </c:pt>
                <c:pt idx="22516">
                  <c:v>32.705260727508119</c:v>
                </c:pt>
                <c:pt idx="22517">
                  <c:v>37.98907991830103</c:v>
                </c:pt>
                <c:pt idx="22518">
                  <c:v>40.73935074351003</c:v>
                </c:pt>
                <c:pt idx="22519">
                  <c:v>44.951550070762096</c:v>
                </c:pt>
                <c:pt idx="22520">
                  <c:v>61.088390529798616</c:v>
                </c:pt>
                <c:pt idx="22521">
                  <c:v>33.081668776804193</c:v>
                </c:pt>
                <c:pt idx="22522">
                  <c:v>51.087446823767351</c:v>
                </c:pt>
                <c:pt idx="22523">
                  <c:v>42.095104136683695</c:v>
                </c:pt>
                <c:pt idx="22524">
                  <c:v>242.4982776264913</c:v>
                </c:pt>
                <c:pt idx="22525">
                  <c:v>41.304888812755749</c:v>
                </c:pt>
                <c:pt idx="22526">
                  <c:v>31.86579757963915</c:v>
                </c:pt>
                <c:pt idx="22527">
                  <c:v>53.009650636040618</c:v>
                </c:pt>
                <c:pt idx="22528">
                  <c:v>35.027574373905246</c:v>
                </c:pt>
                <c:pt idx="22529">
                  <c:v>46.522624962069472</c:v>
                </c:pt>
                <c:pt idx="22530">
                  <c:v>14.078042188090514</c:v>
                </c:pt>
                <c:pt idx="22531">
                  <c:v>28.670093949052497</c:v>
                </c:pt>
                <c:pt idx="22532">
                  <c:v>49.740519987724113</c:v>
                </c:pt>
                <c:pt idx="22533">
                  <c:v>251.85657398970616</c:v>
                </c:pt>
                <c:pt idx="22534">
                  <c:v>229.42529125118477</c:v>
                </c:pt>
                <c:pt idx="22535">
                  <c:v>263.73816937021991</c:v>
                </c:pt>
                <c:pt idx="22536">
                  <c:v>50.715934973043026</c:v>
                </c:pt>
                <c:pt idx="22537">
                  <c:v>42.435149932635916</c:v>
                </c:pt>
                <c:pt idx="22538">
                  <c:v>32.865080401473094</c:v>
                </c:pt>
                <c:pt idx="22539">
                  <c:v>36.312821861087592</c:v>
                </c:pt>
                <c:pt idx="22540">
                  <c:v>46.556049978891345</c:v>
                </c:pt>
                <c:pt idx="22541">
                  <c:v>43.154637884276774</c:v>
                </c:pt>
                <c:pt idx="22542">
                  <c:v>38.644596189247146</c:v>
                </c:pt>
                <c:pt idx="22543">
                  <c:v>31.922502775003366</c:v>
                </c:pt>
                <c:pt idx="22544">
                  <c:v>26.794589702310269</c:v>
                </c:pt>
                <c:pt idx="22545">
                  <c:v>51.328455448793207</c:v>
                </c:pt>
                <c:pt idx="22546">
                  <c:v>33.838874068014952</c:v>
                </c:pt>
                <c:pt idx="22547">
                  <c:v>34.849848446737496</c:v>
                </c:pt>
                <c:pt idx="22548">
                  <c:v>39.404599682317269</c:v>
                </c:pt>
                <c:pt idx="22549">
                  <c:v>51.090742721997252</c:v>
                </c:pt>
                <c:pt idx="22550">
                  <c:v>49.445659524093237</c:v>
                </c:pt>
                <c:pt idx="22551">
                  <c:v>42.576788732640125</c:v>
                </c:pt>
                <c:pt idx="22552">
                  <c:v>31.091539907885853</c:v>
                </c:pt>
                <c:pt idx="22553">
                  <c:v>253.93366676952016</c:v>
                </c:pt>
                <c:pt idx="22554">
                  <c:v>45.587673460779847</c:v>
                </c:pt>
                <c:pt idx="22555">
                  <c:v>265.88199577827424</c:v>
                </c:pt>
                <c:pt idx="22556">
                  <c:v>31.578350511229424</c:v>
                </c:pt>
                <c:pt idx="22557">
                  <c:v>45.287876170940528</c:v>
                </c:pt>
                <c:pt idx="22558">
                  <c:v>245.08626791955552</c:v>
                </c:pt>
                <c:pt idx="22559">
                  <c:v>34.771067500907861</c:v>
                </c:pt>
                <c:pt idx="22560">
                  <c:v>262.87937800364892</c:v>
                </c:pt>
                <c:pt idx="22561">
                  <c:v>263.83039066933526</c:v>
                </c:pt>
                <c:pt idx="22562">
                  <c:v>42.14967595314512</c:v>
                </c:pt>
                <c:pt idx="22563">
                  <c:v>47.930745925713502</c:v>
                </c:pt>
                <c:pt idx="22564">
                  <c:v>39.723180570287255</c:v>
                </c:pt>
                <c:pt idx="22565">
                  <c:v>54.145549978393817</c:v>
                </c:pt>
                <c:pt idx="22566">
                  <c:v>51.680519234650589</c:v>
                </c:pt>
                <c:pt idx="22567">
                  <c:v>33.341578903361551</c:v>
                </c:pt>
                <c:pt idx="22568">
                  <c:v>258.47098632976099</c:v>
                </c:pt>
                <c:pt idx="22569">
                  <c:v>252.83595037474529</c:v>
                </c:pt>
                <c:pt idx="22570">
                  <c:v>285.7412664534408</c:v>
                </c:pt>
                <c:pt idx="22571">
                  <c:v>254.46716028504338</c:v>
                </c:pt>
                <c:pt idx="22572">
                  <c:v>55.301931168007798</c:v>
                </c:pt>
                <c:pt idx="22573">
                  <c:v>52.775917806622573</c:v>
                </c:pt>
                <c:pt idx="22574">
                  <c:v>25.684367318121723</c:v>
                </c:pt>
                <c:pt idx="22575">
                  <c:v>62.603250297113938</c:v>
                </c:pt>
                <c:pt idx="22576">
                  <c:v>48.66329465589962</c:v>
                </c:pt>
                <c:pt idx="22577">
                  <c:v>33.934890365664053</c:v>
                </c:pt>
                <c:pt idx="22578">
                  <c:v>30.556370633183533</c:v>
                </c:pt>
                <c:pt idx="22579">
                  <c:v>41.991891136228794</c:v>
                </c:pt>
                <c:pt idx="22580">
                  <c:v>272.31925280323105</c:v>
                </c:pt>
                <c:pt idx="22581">
                  <c:v>249.10171910359503</c:v>
                </c:pt>
                <c:pt idx="22582">
                  <c:v>40.553763138734645</c:v>
                </c:pt>
                <c:pt idx="22583">
                  <c:v>59.937796288582796</c:v>
                </c:pt>
                <c:pt idx="22584">
                  <c:v>15.610688534013581</c:v>
                </c:pt>
                <c:pt idx="22585">
                  <c:v>44.635542391246958</c:v>
                </c:pt>
                <c:pt idx="22586">
                  <c:v>38.142813723154035</c:v>
                </c:pt>
                <c:pt idx="22587">
                  <c:v>35.319691514436379</c:v>
                </c:pt>
                <c:pt idx="22588">
                  <c:v>48.507477057455581</c:v>
                </c:pt>
                <c:pt idx="22589">
                  <c:v>249.8319096036019</c:v>
                </c:pt>
                <c:pt idx="22590">
                  <c:v>249.44383517644027</c:v>
                </c:pt>
                <c:pt idx="22591">
                  <c:v>46.935773647087004</c:v>
                </c:pt>
                <c:pt idx="22592">
                  <c:v>55.798107416135508</c:v>
                </c:pt>
                <c:pt idx="22593">
                  <c:v>25.916258256232528</c:v>
                </c:pt>
                <c:pt idx="22594">
                  <c:v>28.045204978407781</c:v>
                </c:pt>
                <c:pt idx="22595">
                  <c:v>50.950142592297247</c:v>
                </c:pt>
                <c:pt idx="22596">
                  <c:v>28.813143242741337</c:v>
                </c:pt>
                <c:pt idx="22597">
                  <c:v>58.081032552696712</c:v>
                </c:pt>
                <c:pt idx="22598">
                  <c:v>40.46666953918151</c:v>
                </c:pt>
                <c:pt idx="22599">
                  <c:v>52.54732188050405</c:v>
                </c:pt>
                <c:pt idx="22600">
                  <c:v>59.72557296280624</c:v>
                </c:pt>
                <c:pt idx="22601">
                  <c:v>46.402272641143973</c:v>
                </c:pt>
                <c:pt idx="22602">
                  <c:v>36.954456953425236</c:v>
                </c:pt>
                <c:pt idx="22603">
                  <c:v>34.998971708818871</c:v>
                </c:pt>
                <c:pt idx="22604">
                  <c:v>46.118011030748121</c:v>
                </c:pt>
                <c:pt idx="22605">
                  <c:v>48.238656724072385</c:v>
                </c:pt>
                <c:pt idx="22606">
                  <c:v>51.597980384513932</c:v>
                </c:pt>
                <c:pt idx="22607">
                  <c:v>49.462906520329867</c:v>
                </c:pt>
                <c:pt idx="22608">
                  <c:v>53.581351773212475</c:v>
                </c:pt>
                <c:pt idx="22609">
                  <c:v>58.336917096772012</c:v>
                </c:pt>
                <c:pt idx="22610">
                  <c:v>30.018348658619878</c:v>
                </c:pt>
                <c:pt idx="22611">
                  <c:v>254.08898063334453</c:v>
                </c:pt>
                <c:pt idx="22612">
                  <c:v>38.240520638892711</c:v>
                </c:pt>
                <c:pt idx="22613">
                  <c:v>57.988706035715722</c:v>
                </c:pt>
                <c:pt idx="22614">
                  <c:v>44.899611834552701</c:v>
                </c:pt>
                <c:pt idx="22615">
                  <c:v>27.972401445440731</c:v>
                </c:pt>
                <c:pt idx="22616">
                  <c:v>57.945867976409261</c:v>
                </c:pt>
                <c:pt idx="22617">
                  <c:v>47.594958268406629</c:v>
                </c:pt>
                <c:pt idx="22618">
                  <c:v>17.543050341620482</c:v>
                </c:pt>
                <c:pt idx="22619">
                  <c:v>31.904564180920737</c:v>
                </c:pt>
                <c:pt idx="22620">
                  <c:v>37.471082792626902</c:v>
                </c:pt>
                <c:pt idx="22621">
                  <c:v>49.277165706374042</c:v>
                </c:pt>
                <c:pt idx="22622">
                  <c:v>36.284557630545265</c:v>
                </c:pt>
                <c:pt idx="22623">
                  <c:v>39.096851352837099</c:v>
                </c:pt>
                <c:pt idx="22624">
                  <c:v>21.166114673655294</c:v>
                </c:pt>
                <c:pt idx="22625">
                  <c:v>32.896304503167876</c:v>
                </c:pt>
                <c:pt idx="22626">
                  <c:v>46.236092625812624</c:v>
                </c:pt>
                <c:pt idx="22627">
                  <c:v>46.392149487571167</c:v>
                </c:pt>
                <c:pt idx="22628">
                  <c:v>34.625606094269514</c:v>
                </c:pt>
                <c:pt idx="22629">
                  <c:v>43.038347819163022</c:v>
                </c:pt>
                <c:pt idx="22630">
                  <c:v>48.24347040921689</c:v>
                </c:pt>
                <c:pt idx="22631">
                  <c:v>262.93205956628827</c:v>
                </c:pt>
                <c:pt idx="22632">
                  <c:v>258.06603805952727</c:v>
                </c:pt>
                <c:pt idx="22633">
                  <c:v>262.11868219957466</c:v>
                </c:pt>
                <c:pt idx="22634">
                  <c:v>264.1713382184231</c:v>
                </c:pt>
                <c:pt idx="22635">
                  <c:v>273.35538180821044</c:v>
                </c:pt>
                <c:pt idx="22636">
                  <c:v>260.77642898822097</c:v>
                </c:pt>
                <c:pt idx="22637">
                  <c:v>267.34154342028108</c:v>
                </c:pt>
                <c:pt idx="22638">
                  <c:v>50.679352200650499</c:v>
                </c:pt>
                <c:pt idx="22639">
                  <c:v>46.167361035659631</c:v>
                </c:pt>
                <c:pt idx="22640">
                  <c:v>53.934393535463059</c:v>
                </c:pt>
                <c:pt idx="22641">
                  <c:v>51.235767959766797</c:v>
                </c:pt>
                <c:pt idx="22642">
                  <c:v>40.457287548027494</c:v>
                </c:pt>
                <c:pt idx="22643">
                  <c:v>261.50042353851842</c:v>
                </c:pt>
                <c:pt idx="22644">
                  <c:v>256.3268848792701</c:v>
                </c:pt>
                <c:pt idx="22645">
                  <c:v>254.74773069761753</c:v>
                </c:pt>
                <c:pt idx="22646">
                  <c:v>251.84467463594126</c:v>
                </c:pt>
                <c:pt idx="22647">
                  <c:v>143.57281306157589</c:v>
                </c:pt>
                <c:pt idx="22648">
                  <c:v>41.730557496698125</c:v>
                </c:pt>
                <c:pt idx="22649">
                  <c:v>57.774856961146405</c:v>
                </c:pt>
                <c:pt idx="22650">
                  <c:v>253.05820080457045</c:v>
                </c:pt>
                <c:pt idx="22651">
                  <c:v>49.527137509179568</c:v>
                </c:pt>
                <c:pt idx="22652">
                  <c:v>254.9426097053198</c:v>
                </c:pt>
                <c:pt idx="22653">
                  <c:v>48.49852122532986</c:v>
                </c:pt>
                <c:pt idx="22654">
                  <c:v>42.60700629562772</c:v>
                </c:pt>
                <c:pt idx="22655">
                  <c:v>252.46984064841385</c:v>
                </c:pt>
                <c:pt idx="22656">
                  <c:v>159.35406582665416</c:v>
                </c:pt>
                <c:pt idx="22657">
                  <c:v>269.26287727465814</c:v>
                </c:pt>
                <c:pt idx="22658">
                  <c:v>63.113001348339722</c:v>
                </c:pt>
                <c:pt idx="22659">
                  <c:v>50.288156139219375</c:v>
                </c:pt>
                <c:pt idx="22660">
                  <c:v>251.57743497093631</c:v>
                </c:pt>
                <c:pt idx="22661">
                  <c:v>28.805989539808007</c:v>
                </c:pt>
                <c:pt idx="22662">
                  <c:v>65.086669718893148</c:v>
                </c:pt>
                <c:pt idx="22663">
                  <c:v>45.109474084746402</c:v>
                </c:pt>
                <c:pt idx="22664">
                  <c:v>25.599135583883289</c:v>
                </c:pt>
                <c:pt idx="22665">
                  <c:v>26.565400218992636</c:v>
                </c:pt>
                <c:pt idx="22666">
                  <c:v>48.411555548317267</c:v>
                </c:pt>
                <c:pt idx="22667">
                  <c:v>11.498086904859218</c:v>
                </c:pt>
                <c:pt idx="22668">
                  <c:v>20.927885046723542</c:v>
                </c:pt>
                <c:pt idx="22669">
                  <c:v>31.753299727194833</c:v>
                </c:pt>
                <c:pt idx="22670">
                  <c:v>41.62785403096288</c:v>
                </c:pt>
                <c:pt idx="22671">
                  <c:v>49.42329560451067</c:v>
                </c:pt>
                <c:pt idx="22672">
                  <c:v>22.317712566137711</c:v>
                </c:pt>
                <c:pt idx="22673">
                  <c:v>33.326461674777129</c:v>
                </c:pt>
                <c:pt idx="22674">
                  <c:v>48.587643391423704</c:v>
                </c:pt>
                <c:pt idx="22675">
                  <c:v>254.37355189510879</c:v>
                </c:pt>
                <c:pt idx="22676">
                  <c:v>28.60415041924561</c:v>
                </c:pt>
                <c:pt idx="22677">
                  <c:v>43.429151950276001</c:v>
                </c:pt>
                <c:pt idx="22678">
                  <c:v>54.976188263683014</c:v>
                </c:pt>
                <c:pt idx="22679">
                  <c:v>46.174327056138885</c:v>
                </c:pt>
                <c:pt idx="22680">
                  <c:v>46.465717041999653</c:v>
                </c:pt>
                <c:pt idx="22681">
                  <c:v>44.588772691777613</c:v>
                </c:pt>
                <c:pt idx="22682">
                  <c:v>33.458006422921954</c:v>
                </c:pt>
                <c:pt idx="22683">
                  <c:v>40.902759582812877</c:v>
                </c:pt>
                <c:pt idx="22684">
                  <c:v>269.69908139893084</c:v>
                </c:pt>
                <c:pt idx="22685">
                  <c:v>274.08974406514955</c:v>
                </c:pt>
                <c:pt idx="22686">
                  <c:v>37.509223095463533</c:v>
                </c:pt>
                <c:pt idx="22687">
                  <c:v>30.092298760588541</c:v>
                </c:pt>
                <c:pt idx="22688">
                  <c:v>267.37127473998464</c:v>
                </c:pt>
                <c:pt idx="22689">
                  <c:v>265.38253150614253</c:v>
                </c:pt>
                <c:pt idx="22690">
                  <c:v>140.69944740460875</c:v>
                </c:pt>
                <c:pt idx="22691">
                  <c:v>63.976094776401851</c:v>
                </c:pt>
                <c:pt idx="22692">
                  <c:v>34.348164797249233</c:v>
                </c:pt>
                <c:pt idx="22693">
                  <c:v>21.866428687723438</c:v>
                </c:pt>
                <c:pt idx="22694">
                  <c:v>33.062833325281574</c:v>
                </c:pt>
                <c:pt idx="22695">
                  <c:v>38.815562328890024</c:v>
                </c:pt>
                <c:pt idx="22696">
                  <c:v>44.610802306894577</c:v>
                </c:pt>
                <c:pt idx="22697">
                  <c:v>55.719786703407905</c:v>
                </c:pt>
                <c:pt idx="22698">
                  <c:v>22.848672456882259</c:v>
                </c:pt>
                <c:pt idx="22699">
                  <c:v>47.022666467484811</c:v>
                </c:pt>
                <c:pt idx="22700">
                  <c:v>30.600098637694771</c:v>
                </c:pt>
                <c:pt idx="22701">
                  <c:v>50.438812813032804</c:v>
                </c:pt>
                <c:pt idx="22702">
                  <c:v>261.52778455312227</c:v>
                </c:pt>
                <c:pt idx="22703">
                  <c:v>47.839726951966</c:v>
                </c:pt>
                <c:pt idx="22704">
                  <c:v>29.877331137328596</c:v>
                </c:pt>
                <c:pt idx="22705">
                  <c:v>26.175723307998403</c:v>
                </c:pt>
                <c:pt idx="22706">
                  <c:v>264.95840350959395</c:v>
                </c:pt>
                <c:pt idx="22707">
                  <c:v>259.10308542479385</c:v>
                </c:pt>
                <c:pt idx="22708">
                  <c:v>8.0805758499960838</c:v>
                </c:pt>
                <c:pt idx="22709">
                  <c:v>32.479351977813934</c:v>
                </c:pt>
                <c:pt idx="22710">
                  <c:v>261.75372115308528</c:v>
                </c:pt>
                <c:pt idx="22711">
                  <c:v>36.325253478820173</c:v>
                </c:pt>
                <c:pt idx="22712">
                  <c:v>32.546173321522488</c:v>
                </c:pt>
                <c:pt idx="22713">
                  <c:v>51.382315859710275</c:v>
                </c:pt>
                <c:pt idx="22714">
                  <c:v>42.334621425618892</c:v>
                </c:pt>
                <c:pt idx="22715">
                  <c:v>258.90648438189874</c:v>
                </c:pt>
                <c:pt idx="22716">
                  <c:v>39.743899977583197</c:v>
                </c:pt>
                <c:pt idx="22717">
                  <c:v>30.771254326908291</c:v>
                </c:pt>
                <c:pt idx="22718">
                  <c:v>23.675158991082068</c:v>
                </c:pt>
                <c:pt idx="22719">
                  <c:v>47.101993498297198</c:v>
                </c:pt>
                <c:pt idx="22720">
                  <c:v>250.9362089838049</c:v>
                </c:pt>
                <c:pt idx="22721">
                  <c:v>52.753598374735169</c:v>
                </c:pt>
                <c:pt idx="22722">
                  <c:v>24.836268239467621</c:v>
                </c:pt>
                <c:pt idx="22723">
                  <c:v>47.333554737572413</c:v>
                </c:pt>
                <c:pt idx="22724">
                  <c:v>40.511496988596512</c:v>
                </c:pt>
                <c:pt idx="22725">
                  <c:v>143.35695472336926</c:v>
                </c:pt>
                <c:pt idx="22726">
                  <c:v>37.193956934267206</c:v>
                </c:pt>
                <c:pt idx="22727">
                  <c:v>32.041315840500566</c:v>
                </c:pt>
                <c:pt idx="22728">
                  <c:v>260.08192036514151</c:v>
                </c:pt>
                <c:pt idx="22729">
                  <c:v>15.509616226659658</c:v>
                </c:pt>
                <c:pt idx="22730">
                  <c:v>36.503559427912926</c:v>
                </c:pt>
                <c:pt idx="22731">
                  <c:v>259.87705995675407</c:v>
                </c:pt>
                <c:pt idx="22732">
                  <c:v>257.65955352964903</c:v>
                </c:pt>
                <c:pt idx="22733">
                  <c:v>61.612051122327429</c:v>
                </c:pt>
                <c:pt idx="22734">
                  <c:v>57.682633120525438</c:v>
                </c:pt>
                <c:pt idx="22735">
                  <c:v>262.59069792985184</c:v>
                </c:pt>
                <c:pt idx="22736">
                  <c:v>258.9938299562719</c:v>
                </c:pt>
                <c:pt idx="22737">
                  <c:v>256.19270334082341</c:v>
                </c:pt>
                <c:pt idx="22738">
                  <c:v>258.88712565995797</c:v>
                </c:pt>
                <c:pt idx="22739">
                  <c:v>261.47366340484609</c:v>
                </c:pt>
                <c:pt idx="22740">
                  <c:v>246.02161477229689</c:v>
                </c:pt>
                <c:pt idx="22741">
                  <c:v>38.996076455771494</c:v>
                </c:pt>
                <c:pt idx="22742">
                  <c:v>248.76127861210557</c:v>
                </c:pt>
                <c:pt idx="22743">
                  <c:v>254.97999741909101</c:v>
                </c:pt>
                <c:pt idx="22744">
                  <c:v>251.47401001878529</c:v>
                </c:pt>
                <c:pt idx="22745">
                  <c:v>265.35930608537404</c:v>
                </c:pt>
                <c:pt idx="22746">
                  <c:v>254.64729908450735</c:v>
                </c:pt>
                <c:pt idx="22747">
                  <c:v>263.20831069386605</c:v>
                </c:pt>
                <c:pt idx="22748">
                  <c:v>259.45555631991891</c:v>
                </c:pt>
                <c:pt idx="22749">
                  <c:v>32.599797847039021</c:v>
                </c:pt>
                <c:pt idx="22750">
                  <c:v>30.900076204694685</c:v>
                </c:pt>
                <c:pt idx="22751">
                  <c:v>32.280116696250609</c:v>
                </c:pt>
                <c:pt idx="22752">
                  <c:v>38.464644682320241</c:v>
                </c:pt>
                <c:pt idx="22753">
                  <c:v>35.324482505656867</c:v>
                </c:pt>
                <c:pt idx="22754">
                  <c:v>17.073443273636226</c:v>
                </c:pt>
                <c:pt idx="22755">
                  <c:v>45.011975500426061</c:v>
                </c:pt>
                <c:pt idx="22756">
                  <c:v>41.969057415125789</c:v>
                </c:pt>
                <c:pt idx="22757">
                  <c:v>42.012918134714596</c:v>
                </c:pt>
                <c:pt idx="22758">
                  <c:v>37.707821415052337</c:v>
                </c:pt>
                <c:pt idx="22759">
                  <c:v>28.196622669663107</c:v>
                </c:pt>
                <c:pt idx="22760">
                  <c:v>30.071467290258653</c:v>
                </c:pt>
                <c:pt idx="22761">
                  <c:v>263.48107950323129</c:v>
                </c:pt>
                <c:pt idx="22762">
                  <c:v>50.035572487844533</c:v>
                </c:pt>
                <c:pt idx="22763">
                  <c:v>272.63431441469442</c:v>
                </c:pt>
                <c:pt idx="22764">
                  <c:v>37.915688264726839</c:v>
                </c:pt>
                <c:pt idx="22765">
                  <c:v>268.92979320592275</c:v>
                </c:pt>
                <c:pt idx="22766">
                  <c:v>48.174919590025468</c:v>
                </c:pt>
                <c:pt idx="22767">
                  <c:v>26.622468426270014</c:v>
                </c:pt>
                <c:pt idx="22768">
                  <c:v>33.853457254171694</c:v>
                </c:pt>
                <c:pt idx="22769">
                  <c:v>45.287632896576092</c:v>
                </c:pt>
                <c:pt idx="22770">
                  <c:v>36.39258696787752</c:v>
                </c:pt>
                <c:pt idx="22771">
                  <c:v>37.738214580978848</c:v>
                </c:pt>
                <c:pt idx="22772">
                  <c:v>269.71845969039111</c:v>
                </c:pt>
                <c:pt idx="22773">
                  <c:v>270.7120115972649</c:v>
                </c:pt>
                <c:pt idx="22774">
                  <c:v>242.9297058731274</c:v>
                </c:pt>
                <c:pt idx="22775">
                  <c:v>260.07371265938741</c:v>
                </c:pt>
                <c:pt idx="22776">
                  <c:v>272.62016186118234</c:v>
                </c:pt>
                <c:pt idx="22777">
                  <c:v>249.83667738916364</c:v>
                </c:pt>
                <c:pt idx="22778">
                  <c:v>277.47774694573269</c:v>
                </c:pt>
                <c:pt idx="22779">
                  <c:v>56.821674675133991</c:v>
                </c:pt>
                <c:pt idx="22780">
                  <c:v>36.005388786903339</c:v>
                </c:pt>
                <c:pt idx="22781">
                  <c:v>269.57764674160603</c:v>
                </c:pt>
                <c:pt idx="22782">
                  <c:v>34.298628314068239</c:v>
                </c:pt>
                <c:pt idx="22783">
                  <c:v>254.992594906824</c:v>
                </c:pt>
                <c:pt idx="22784">
                  <c:v>55.259413443352102</c:v>
                </c:pt>
                <c:pt idx="22785">
                  <c:v>252.09856721227487</c:v>
                </c:pt>
                <c:pt idx="22786">
                  <c:v>242.51167181048379</c:v>
                </c:pt>
                <c:pt idx="22787">
                  <c:v>247.34932653277531</c:v>
                </c:pt>
                <c:pt idx="22788">
                  <c:v>247.76945182228098</c:v>
                </c:pt>
                <c:pt idx="22789">
                  <c:v>282.90625589873719</c:v>
                </c:pt>
                <c:pt idx="22790">
                  <c:v>46.435211526753982</c:v>
                </c:pt>
                <c:pt idx="22791">
                  <c:v>248.01282518983871</c:v>
                </c:pt>
                <c:pt idx="22792">
                  <c:v>30.805133328326793</c:v>
                </c:pt>
                <c:pt idx="22793">
                  <c:v>249.97148533004003</c:v>
                </c:pt>
                <c:pt idx="22794">
                  <c:v>8.9515916216738169</c:v>
                </c:pt>
                <c:pt idx="22795">
                  <c:v>34.38011694905866</c:v>
                </c:pt>
                <c:pt idx="22796">
                  <c:v>267.22097756737139</c:v>
                </c:pt>
                <c:pt idx="22797">
                  <c:v>30.780052517979748</c:v>
                </c:pt>
                <c:pt idx="22798">
                  <c:v>38.250257941887682</c:v>
                </c:pt>
                <c:pt idx="22799">
                  <c:v>257.26440626399256</c:v>
                </c:pt>
                <c:pt idx="22800">
                  <c:v>248.041732870304</c:v>
                </c:pt>
                <c:pt idx="22801">
                  <c:v>263.99786148510486</c:v>
                </c:pt>
                <c:pt idx="22802">
                  <c:v>256.01879789662416</c:v>
                </c:pt>
                <c:pt idx="22803">
                  <c:v>47.151052591612931</c:v>
                </c:pt>
                <c:pt idx="22804">
                  <c:v>59.059376712370117</c:v>
                </c:pt>
                <c:pt idx="22805">
                  <c:v>134.34624530510922</c:v>
                </c:pt>
                <c:pt idx="22806">
                  <c:v>46.450493415947939</c:v>
                </c:pt>
                <c:pt idx="22807">
                  <c:v>122.01058492930744</c:v>
                </c:pt>
                <c:pt idx="22808">
                  <c:v>251.63746976817163</c:v>
                </c:pt>
                <c:pt idx="22809">
                  <c:v>59.367455333007754</c:v>
                </c:pt>
                <c:pt idx="22810">
                  <c:v>253.73532210347514</c:v>
                </c:pt>
                <c:pt idx="22811">
                  <c:v>262.00085994740391</c:v>
                </c:pt>
                <c:pt idx="22812">
                  <c:v>267.6151421016533</c:v>
                </c:pt>
                <c:pt idx="22813">
                  <c:v>263.14480449673636</c:v>
                </c:pt>
                <c:pt idx="22814">
                  <c:v>262.12411617577112</c:v>
                </c:pt>
                <c:pt idx="22815">
                  <c:v>247.86798916031856</c:v>
                </c:pt>
                <c:pt idx="22816">
                  <c:v>264.93247523567857</c:v>
                </c:pt>
                <c:pt idx="22817">
                  <c:v>262.80547317544887</c:v>
                </c:pt>
                <c:pt idx="22818">
                  <c:v>260.11415961766289</c:v>
                </c:pt>
                <c:pt idx="22819">
                  <c:v>256.66644030337346</c:v>
                </c:pt>
                <c:pt idx="22820">
                  <c:v>47.11045008663384</c:v>
                </c:pt>
                <c:pt idx="22821">
                  <c:v>47.032978901514639</c:v>
                </c:pt>
                <c:pt idx="22822">
                  <c:v>26.457136307015972</c:v>
                </c:pt>
                <c:pt idx="22823">
                  <c:v>50.830450902481608</c:v>
                </c:pt>
                <c:pt idx="22824">
                  <c:v>261.63490275356253</c:v>
                </c:pt>
                <c:pt idx="22825">
                  <c:v>22.993817375789369</c:v>
                </c:pt>
                <c:pt idx="22826">
                  <c:v>258.39427509442623</c:v>
                </c:pt>
                <c:pt idx="22827">
                  <c:v>31.89963611155865</c:v>
                </c:pt>
                <c:pt idx="22828">
                  <c:v>49.116915088837388</c:v>
                </c:pt>
                <c:pt idx="22829">
                  <c:v>38.949971155255689</c:v>
                </c:pt>
                <c:pt idx="22830">
                  <c:v>42.256137088697898</c:v>
                </c:pt>
                <c:pt idx="22831">
                  <c:v>33.659351697214468</c:v>
                </c:pt>
                <c:pt idx="22832">
                  <c:v>33.635535018047484</c:v>
                </c:pt>
                <c:pt idx="22833">
                  <c:v>36.846423634884616</c:v>
                </c:pt>
                <c:pt idx="22834">
                  <c:v>16.611876828291805</c:v>
                </c:pt>
                <c:pt idx="22835">
                  <c:v>25.305445771795696</c:v>
                </c:pt>
                <c:pt idx="22836">
                  <c:v>53.668024335916101</c:v>
                </c:pt>
                <c:pt idx="22837">
                  <c:v>36.949576954316335</c:v>
                </c:pt>
                <c:pt idx="22838">
                  <c:v>259.40138975035336</c:v>
                </c:pt>
                <c:pt idx="22839">
                  <c:v>27.399454642608987</c:v>
                </c:pt>
                <c:pt idx="22840">
                  <c:v>46.326521539670665</c:v>
                </c:pt>
                <c:pt idx="22841">
                  <c:v>38.094900580549073</c:v>
                </c:pt>
                <c:pt idx="22842">
                  <c:v>49.736968893527902</c:v>
                </c:pt>
                <c:pt idx="22843">
                  <c:v>47.030909539126633</c:v>
                </c:pt>
                <c:pt idx="22844">
                  <c:v>48.780763828198246</c:v>
                </c:pt>
                <c:pt idx="22845">
                  <c:v>247.82474784041716</c:v>
                </c:pt>
                <c:pt idx="22846">
                  <c:v>61.756104859343679</c:v>
                </c:pt>
                <c:pt idx="22847">
                  <c:v>39.240826928416936</c:v>
                </c:pt>
                <c:pt idx="22848">
                  <c:v>23.095826000253574</c:v>
                </c:pt>
                <c:pt idx="22849">
                  <c:v>268.22628636564474</c:v>
                </c:pt>
                <c:pt idx="22850">
                  <c:v>32.588178222660801</c:v>
                </c:pt>
                <c:pt idx="22851">
                  <c:v>39.3126143771456</c:v>
                </c:pt>
                <c:pt idx="22852">
                  <c:v>30.208743076977552</c:v>
                </c:pt>
                <c:pt idx="22853">
                  <c:v>260.5709523238657</c:v>
                </c:pt>
                <c:pt idx="22854">
                  <c:v>47.782871232931576</c:v>
                </c:pt>
                <c:pt idx="22855">
                  <c:v>237.23732953917488</c:v>
                </c:pt>
                <c:pt idx="22856">
                  <c:v>270.95920487755831</c:v>
                </c:pt>
                <c:pt idx="22857">
                  <c:v>45.248746284480397</c:v>
                </c:pt>
                <c:pt idx="22858">
                  <c:v>256.64173328365956</c:v>
                </c:pt>
                <c:pt idx="22859">
                  <c:v>250.40187132240885</c:v>
                </c:pt>
                <c:pt idx="22860">
                  <c:v>238.68835783155845</c:v>
                </c:pt>
                <c:pt idx="22861">
                  <c:v>24.080613268488982</c:v>
                </c:pt>
                <c:pt idx="22862">
                  <c:v>54.528894465689334</c:v>
                </c:pt>
                <c:pt idx="22863">
                  <c:v>265.66918464786312</c:v>
                </c:pt>
                <c:pt idx="22864">
                  <c:v>42.979703722957261</c:v>
                </c:pt>
                <c:pt idx="22865">
                  <c:v>41.164749438072747</c:v>
                </c:pt>
                <c:pt idx="22866">
                  <c:v>33.47683512393062</c:v>
                </c:pt>
                <c:pt idx="22867">
                  <c:v>247.7647095802642</c:v>
                </c:pt>
                <c:pt idx="22868">
                  <c:v>257.00123267874761</c:v>
                </c:pt>
                <c:pt idx="22869">
                  <c:v>36.220043157243303</c:v>
                </c:pt>
                <c:pt idx="22870">
                  <c:v>35.308131665252006</c:v>
                </c:pt>
                <c:pt idx="22871">
                  <c:v>26.249338135001075</c:v>
                </c:pt>
                <c:pt idx="22872">
                  <c:v>52.592626313922494</c:v>
                </c:pt>
                <c:pt idx="22873">
                  <c:v>38.336290235045297</c:v>
                </c:pt>
                <c:pt idx="22874">
                  <c:v>45.009810086876371</c:v>
                </c:pt>
                <c:pt idx="22875">
                  <c:v>268.53389791891567</c:v>
                </c:pt>
                <c:pt idx="22876">
                  <c:v>272.94053227752966</c:v>
                </c:pt>
                <c:pt idx="22877">
                  <c:v>36.142657210960614</c:v>
                </c:pt>
                <c:pt idx="22878">
                  <c:v>25.876132011942133</c:v>
                </c:pt>
                <c:pt idx="22879">
                  <c:v>39.314057253328897</c:v>
                </c:pt>
                <c:pt idx="22880">
                  <c:v>250.63090807725808</c:v>
                </c:pt>
                <c:pt idx="22881">
                  <c:v>262.17892910945761</c:v>
                </c:pt>
                <c:pt idx="22882">
                  <c:v>259.71143955545375</c:v>
                </c:pt>
                <c:pt idx="22883">
                  <c:v>29.004238576746815</c:v>
                </c:pt>
                <c:pt idx="22884">
                  <c:v>27.199019061096486</c:v>
                </c:pt>
                <c:pt idx="22885">
                  <c:v>36.676318102643016</c:v>
                </c:pt>
                <c:pt idx="22886">
                  <c:v>31.340562738366142</c:v>
                </c:pt>
                <c:pt idx="22887">
                  <c:v>242.75349403711121</c:v>
                </c:pt>
                <c:pt idx="22888">
                  <c:v>49.251086184575072</c:v>
                </c:pt>
                <c:pt idx="22889">
                  <c:v>31.698061714800147</c:v>
                </c:pt>
                <c:pt idx="22890">
                  <c:v>27.715099566632503</c:v>
                </c:pt>
                <c:pt idx="22891">
                  <c:v>27.183872705015389</c:v>
                </c:pt>
                <c:pt idx="22892">
                  <c:v>41.709071366953204</c:v>
                </c:pt>
                <c:pt idx="22893">
                  <c:v>47.902864052179844</c:v>
                </c:pt>
                <c:pt idx="22894">
                  <c:v>46.282077887921304</c:v>
                </c:pt>
                <c:pt idx="22895">
                  <c:v>53.973944037250831</c:v>
                </c:pt>
                <c:pt idx="22896">
                  <c:v>45.354150453287602</c:v>
                </c:pt>
                <c:pt idx="22897">
                  <c:v>33.006346242894438</c:v>
                </c:pt>
                <c:pt idx="22898">
                  <c:v>35.554307361387629</c:v>
                </c:pt>
                <c:pt idx="22899">
                  <c:v>258.45518592507244</c:v>
                </c:pt>
                <c:pt idx="22900">
                  <c:v>261.99092331223932</c:v>
                </c:pt>
                <c:pt idx="22901">
                  <c:v>259.06461482930433</c:v>
                </c:pt>
                <c:pt idx="22902">
                  <c:v>30.013816834484729</c:v>
                </c:pt>
                <c:pt idx="22903">
                  <c:v>46.080792729033156</c:v>
                </c:pt>
                <c:pt idx="22904">
                  <c:v>41.290790961168071</c:v>
                </c:pt>
                <c:pt idx="22905">
                  <c:v>39.405288740744396</c:v>
                </c:pt>
                <c:pt idx="22906">
                  <c:v>31.772271576232107</c:v>
                </c:pt>
                <c:pt idx="22907">
                  <c:v>28.774842206278084</c:v>
                </c:pt>
                <c:pt idx="22908">
                  <c:v>42.759517958187644</c:v>
                </c:pt>
                <c:pt idx="22909">
                  <c:v>265.77262041783695</c:v>
                </c:pt>
                <c:pt idx="22910">
                  <c:v>243.72698109000629</c:v>
                </c:pt>
                <c:pt idx="22911">
                  <c:v>51.004894368959754</c:v>
                </c:pt>
                <c:pt idx="22912">
                  <c:v>46.76126359391381</c:v>
                </c:pt>
                <c:pt idx="22913">
                  <c:v>235.50779953145567</c:v>
                </c:pt>
                <c:pt idx="22914">
                  <c:v>40.818661726306708</c:v>
                </c:pt>
                <c:pt idx="22915">
                  <c:v>21.87270655998671</c:v>
                </c:pt>
                <c:pt idx="22916">
                  <c:v>33.698610224516905</c:v>
                </c:pt>
                <c:pt idx="22917">
                  <c:v>57.846434760720783</c:v>
                </c:pt>
                <c:pt idx="22918">
                  <c:v>36.628825223282732</c:v>
                </c:pt>
                <c:pt idx="22919">
                  <c:v>41.977697735309334</c:v>
                </c:pt>
                <c:pt idx="22920">
                  <c:v>53.516884916634233</c:v>
                </c:pt>
                <c:pt idx="22921">
                  <c:v>39.696673939444068</c:v>
                </c:pt>
                <c:pt idx="22922">
                  <c:v>53.821927318709655</c:v>
                </c:pt>
                <c:pt idx="22923">
                  <c:v>55.974643811508784</c:v>
                </c:pt>
                <c:pt idx="22924">
                  <c:v>34.736867488344487</c:v>
                </c:pt>
                <c:pt idx="22925">
                  <c:v>45.433485586295433</c:v>
                </c:pt>
                <c:pt idx="22926">
                  <c:v>34.501127079493415</c:v>
                </c:pt>
                <c:pt idx="22927">
                  <c:v>67.942797969654634</c:v>
                </c:pt>
                <c:pt idx="22928">
                  <c:v>50.85646150947521</c:v>
                </c:pt>
                <c:pt idx="22929">
                  <c:v>35.827662943524835</c:v>
                </c:pt>
                <c:pt idx="22930">
                  <c:v>40.961954164205906</c:v>
                </c:pt>
                <c:pt idx="22931">
                  <c:v>245.86224888890976</c:v>
                </c:pt>
                <c:pt idx="22932">
                  <c:v>27.74243694700252</c:v>
                </c:pt>
                <c:pt idx="22933">
                  <c:v>41.233023015487078</c:v>
                </c:pt>
                <c:pt idx="22934">
                  <c:v>38.11500097194579</c:v>
                </c:pt>
                <c:pt idx="22935">
                  <c:v>26.069832269180289</c:v>
                </c:pt>
                <c:pt idx="22936">
                  <c:v>19.146237341537425</c:v>
                </c:pt>
                <c:pt idx="22937">
                  <c:v>233.25352042274383</c:v>
                </c:pt>
                <c:pt idx="22938">
                  <c:v>51.106176117951961</c:v>
                </c:pt>
                <c:pt idx="22939">
                  <c:v>33.057382594423004</c:v>
                </c:pt>
                <c:pt idx="22940">
                  <c:v>259.3601129571569</c:v>
                </c:pt>
                <c:pt idx="22941">
                  <c:v>37.145535808534724</c:v>
                </c:pt>
                <c:pt idx="22942">
                  <c:v>41.742726665940488</c:v>
                </c:pt>
                <c:pt idx="22943">
                  <c:v>34.240551691565649</c:v>
                </c:pt>
                <c:pt idx="22944">
                  <c:v>265.13865273624543</c:v>
                </c:pt>
                <c:pt idx="22945">
                  <c:v>259.41655465196294</c:v>
                </c:pt>
                <c:pt idx="22946">
                  <c:v>54.942875575424544</c:v>
                </c:pt>
                <c:pt idx="22947">
                  <c:v>46.34045405692288</c:v>
                </c:pt>
                <c:pt idx="22948">
                  <c:v>258.35658907487755</c:v>
                </c:pt>
                <c:pt idx="22949">
                  <c:v>257.31446065371864</c:v>
                </c:pt>
                <c:pt idx="22950">
                  <c:v>47.439423811409654</c:v>
                </c:pt>
                <c:pt idx="22951">
                  <c:v>40.550501212002182</c:v>
                </c:pt>
                <c:pt idx="22952">
                  <c:v>50.682737674147226</c:v>
                </c:pt>
                <c:pt idx="22953">
                  <c:v>269.66836261299176</c:v>
                </c:pt>
                <c:pt idx="22954">
                  <c:v>28.622141097031449</c:v>
                </c:pt>
                <c:pt idx="22955">
                  <c:v>24.806657135688816</c:v>
                </c:pt>
                <c:pt idx="22956">
                  <c:v>37.168388954519727</c:v>
                </c:pt>
                <c:pt idx="22957">
                  <c:v>56.145080012088002</c:v>
                </c:pt>
                <c:pt idx="22958">
                  <c:v>54.807115321371121</c:v>
                </c:pt>
                <c:pt idx="22959">
                  <c:v>29.986642823588944</c:v>
                </c:pt>
                <c:pt idx="22960">
                  <c:v>23.632194345400404</c:v>
                </c:pt>
                <c:pt idx="22961">
                  <c:v>246.24825428557943</c:v>
                </c:pt>
                <c:pt idx="22962">
                  <c:v>44.728792136777002</c:v>
                </c:pt>
                <c:pt idx="22963">
                  <c:v>39.520924952151944</c:v>
                </c:pt>
                <c:pt idx="22964">
                  <c:v>240.71582907544382</c:v>
                </c:pt>
                <c:pt idx="22965">
                  <c:v>30.310930329150711</c:v>
                </c:pt>
                <c:pt idx="22966">
                  <c:v>47.653456876989495</c:v>
                </c:pt>
                <c:pt idx="22967">
                  <c:v>267.62202620153789</c:v>
                </c:pt>
                <c:pt idx="22968">
                  <c:v>264.08979189048233</c:v>
                </c:pt>
                <c:pt idx="22969">
                  <c:v>36.2059388587315</c:v>
                </c:pt>
                <c:pt idx="22970">
                  <c:v>37.648856953987149</c:v>
                </c:pt>
                <c:pt idx="22971">
                  <c:v>44.530264213033</c:v>
                </c:pt>
                <c:pt idx="22972">
                  <c:v>268.50991287685684</c:v>
                </c:pt>
                <c:pt idx="22973">
                  <c:v>31.243911224843355</c:v>
                </c:pt>
                <c:pt idx="22974">
                  <c:v>27.501598706492103</c:v>
                </c:pt>
                <c:pt idx="22975">
                  <c:v>34.301975600058718</c:v>
                </c:pt>
                <c:pt idx="22976">
                  <c:v>31.462271630249141</c:v>
                </c:pt>
                <c:pt idx="22977">
                  <c:v>42.785301006673528</c:v>
                </c:pt>
                <c:pt idx="22978">
                  <c:v>47.635220993241752</c:v>
                </c:pt>
                <c:pt idx="22979">
                  <c:v>34.35874706227446</c:v>
                </c:pt>
                <c:pt idx="22980">
                  <c:v>35.659836700434973</c:v>
                </c:pt>
                <c:pt idx="22981">
                  <c:v>268.21647112045406</c:v>
                </c:pt>
                <c:pt idx="22982">
                  <c:v>40.385703485652833</c:v>
                </c:pt>
                <c:pt idx="22983">
                  <c:v>47.924525042424868</c:v>
                </c:pt>
                <c:pt idx="22984">
                  <c:v>269.79505951673548</c:v>
                </c:pt>
                <c:pt idx="22985">
                  <c:v>244.82003677850659</c:v>
                </c:pt>
                <c:pt idx="22986">
                  <c:v>263.26756704314971</c:v>
                </c:pt>
                <c:pt idx="22987">
                  <c:v>43.998813568562234</c:v>
                </c:pt>
                <c:pt idx="22988">
                  <c:v>249.72319111960175</c:v>
                </c:pt>
                <c:pt idx="22989">
                  <c:v>169.39731323992368</c:v>
                </c:pt>
                <c:pt idx="22990">
                  <c:v>40.197170927239313</c:v>
                </c:pt>
                <c:pt idx="22991">
                  <c:v>44.940565816103749</c:v>
                </c:pt>
                <c:pt idx="22992">
                  <c:v>31.145906206407759</c:v>
                </c:pt>
                <c:pt idx="22993">
                  <c:v>41.190256317978971</c:v>
                </c:pt>
                <c:pt idx="22994">
                  <c:v>31.980292186559495</c:v>
                </c:pt>
                <c:pt idx="22995">
                  <c:v>58.239210883542739</c:v>
                </c:pt>
                <c:pt idx="22996">
                  <c:v>57.051029582742643</c:v>
                </c:pt>
                <c:pt idx="22997">
                  <c:v>263.00542770591562</c:v>
                </c:pt>
                <c:pt idx="22998">
                  <c:v>257.98848958665644</c:v>
                </c:pt>
                <c:pt idx="22999">
                  <c:v>42.51944216410633</c:v>
                </c:pt>
                <c:pt idx="23000">
                  <c:v>52.038099489878647</c:v>
                </c:pt>
                <c:pt idx="23001">
                  <c:v>24.212876810500049</c:v>
                </c:pt>
                <c:pt idx="23002">
                  <c:v>260.59661705495648</c:v>
                </c:pt>
                <c:pt idx="23003">
                  <c:v>40.71962688239843</c:v>
                </c:pt>
                <c:pt idx="23004">
                  <c:v>54.290972886343837</c:v>
                </c:pt>
                <c:pt idx="23005">
                  <c:v>53.058140938350483</c:v>
                </c:pt>
                <c:pt idx="23006">
                  <c:v>260.95963640213142</c:v>
                </c:pt>
                <c:pt idx="23007">
                  <c:v>25.331797246555649</c:v>
                </c:pt>
                <c:pt idx="23008">
                  <c:v>37.524588878503216</c:v>
                </c:pt>
                <c:pt idx="23009">
                  <c:v>41.933749562122465</c:v>
                </c:pt>
                <c:pt idx="23010">
                  <c:v>257.47224805334713</c:v>
                </c:pt>
                <c:pt idx="23011">
                  <c:v>49.975828336422801</c:v>
                </c:pt>
                <c:pt idx="23012">
                  <c:v>255.49816954282915</c:v>
                </c:pt>
                <c:pt idx="23013">
                  <c:v>18.999116613411132</c:v>
                </c:pt>
                <c:pt idx="23014">
                  <c:v>257.22323084062208</c:v>
                </c:pt>
                <c:pt idx="23015">
                  <c:v>45.03266655801567</c:v>
                </c:pt>
                <c:pt idx="23016">
                  <c:v>32.0946467961884</c:v>
                </c:pt>
                <c:pt idx="23017">
                  <c:v>47.64845482997147</c:v>
                </c:pt>
                <c:pt idx="23018">
                  <c:v>253.19070833459523</c:v>
                </c:pt>
                <c:pt idx="23019">
                  <c:v>261.09477601922288</c:v>
                </c:pt>
                <c:pt idx="23020">
                  <c:v>44.206003305957992</c:v>
                </c:pt>
                <c:pt idx="23021">
                  <c:v>31.721354009009929</c:v>
                </c:pt>
                <c:pt idx="23022">
                  <c:v>53.038119596596538</c:v>
                </c:pt>
                <c:pt idx="23023">
                  <c:v>57.333358748193803</c:v>
                </c:pt>
                <c:pt idx="23024">
                  <c:v>67.264439666269539</c:v>
                </c:pt>
                <c:pt idx="23025">
                  <c:v>46.040605932740903</c:v>
                </c:pt>
                <c:pt idx="23026">
                  <c:v>13.159596076735227</c:v>
                </c:pt>
                <c:pt idx="23027">
                  <c:v>48.390452637057564</c:v>
                </c:pt>
                <c:pt idx="23028">
                  <c:v>41.023108619044692</c:v>
                </c:pt>
                <c:pt idx="23029">
                  <c:v>60.940046867222961</c:v>
                </c:pt>
                <c:pt idx="23030">
                  <c:v>152.99848607903283</c:v>
                </c:pt>
                <c:pt idx="23031">
                  <c:v>54.624105205851251</c:v>
                </c:pt>
                <c:pt idx="23032">
                  <c:v>55.696012965170056</c:v>
                </c:pt>
                <c:pt idx="23033">
                  <c:v>237.43976690264756</c:v>
                </c:pt>
                <c:pt idx="23034">
                  <c:v>60.034336628010934</c:v>
                </c:pt>
                <c:pt idx="23035">
                  <c:v>33.396043865334256</c:v>
                </c:pt>
                <c:pt idx="23036">
                  <c:v>64.584220470591035</c:v>
                </c:pt>
                <c:pt idx="23037">
                  <c:v>48.919164497136308</c:v>
                </c:pt>
                <c:pt idx="23038">
                  <c:v>37.786183143735272</c:v>
                </c:pt>
                <c:pt idx="23039">
                  <c:v>38.812295963104432</c:v>
                </c:pt>
                <c:pt idx="23040">
                  <c:v>264.66977554612987</c:v>
                </c:pt>
                <c:pt idx="23041">
                  <c:v>40.501225534714074</c:v>
                </c:pt>
                <c:pt idx="23042">
                  <c:v>49.342216992819012</c:v>
                </c:pt>
                <c:pt idx="23043">
                  <c:v>26.555342610045336</c:v>
                </c:pt>
                <c:pt idx="23044">
                  <c:v>33.157756229132069</c:v>
                </c:pt>
                <c:pt idx="23045">
                  <c:v>49.958287698372828</c:v>
                </c:pt>
                <c:pt idx="23046">
                  <c:v>37.224286981198553</c:v>
                </c:pt>
                <c:pt idx="23047">
                  <c:v>253.26978349778923</c:v>
                </c:pt>
                <c:pt idx="23048">
                  <c:v>41.978215358276927</c:v>
                </c:pt>
                <c:pt idx="23049">
                  <c:v>155.88960315723011</c:v>
                </c:pt>
                <c:pt idx="23050">
                  <c:v>51.863788447004332</c:v>
                </c:pt>
                <c:pt idx="23051">
                  <c:v>35.752936819089712</c:v>
                </c:pt>
                <c:pt idx="23052">
                  <c:v>36.973785686319403</c:v>
                </c:pt>
                <c:pt idx="23053">
                  <c:v>37.865105875224231</c:v>
                </c:pt>
                <c:pt idx="23054">
                  <c:v>36.4249401743444</c:v>
                </c:pt>
                <c:pt idx="23055">
                  <c:v>40.99748997100442</c:v>
                </c:pt>
                <c:pt idx="23056">
                  <c:v>44.191304233531866</c:v>
                </c:pt>
                <c:pt idx="23057">
                  <c:v>49.949626274876962</c:v>
                </c:pt>
                <c:pt idx="23058">
                  <c:v>39.799493055667469</c:v>
                </c:pt>
                <c:pt idx="23059">
                  <c:v>34.765375522220332</c:v>
                </c:pt>
                <c:pt idx="23060">
                  <c:v>39.453095542510468</c:v>
                </c:pt>
                <c:pt idx="23061">
                  <c:v>27.685472563413352</c:v>
                </c:pt>
                <c:pt idx="23062">
                  <c:v>41.681124796101365</c:v>
                </c:pt>
                <c:pt idx="23063">
                  <c:v>18.043194348252058</c:v>
                </c:pt>
                <c:pt idx="23064">
                  <c:v>42.627899742155726</c:v>
                </c:pt>
                <c:pt idx="23065">
                  <c:v>39.139577762742014</c:v>
                </c:pt>
                <c:pt idx="23066">
                  <c:v>34.514682371562969</c:v>
                </c:pt>
                <c:pt idx="23067">
                  <c:v>43.477256133166577</c:v>
                </c:pt>
                <c:pt idx="23068">
                  <c:v>34.900431965718226</c:v>
                </c:pt>
                <c:pt idx="23069">
                  <c:v>44.571348323633941</c:v>
                </c:pt>
                <c:pt idx="23070">
                  <c:v>46.998767616854245</c:v>
                </c:pt>
                <c:pt idx="23071">
                  <c:v>244.56292316248897</c:v>
                </c:pt>
                <c:pt idx="23072">
                  <c:v>40.473719252947177</c:v>
                </c:pt>
                <c:pt idx="23073">
                  <c:v>59.498954989190182</c:v>
                </c:pt>
                <c:pt idx="23074">
                  <c:v>51.146891715598869</c:v>
                </c:pt>
                <c:pt idx="23075">
                  <c:v>48.655123584661972</c:v>
                </c:pt>
                <c:pt idx="23076">
                  <c:v>49.628210197051438</c:v>
                </c:pt>
                <c:pt idx="23077">
                  <c:v>58.358551322824709</c:v>
                </c:pt>
                <c:pt idx="23078">
                  <c:v>276.44077261995869</c:v>
                </c:pt>
                <c:pt idx="23079">
                  <c:v>29.303942728334654</c:v>
                </c:pt>
                <c:pt idx="23080">
                  <c:v>257.53584372719661</c:v>
                </c:pt>
                <c:pt idx="23081">
                  <c:v>46.226310951647264</c:v>
                </c:pt>
                <c:pt idx="23082">
                  <c:v>47.169943089047756</c:v>
                </c:pt>
                <c:pt idx="23083">
                  <c:v>42.636074263999404</c:v>
                </c:pt>
                <c:pt idx="23084">
                  <c:v>59.336148446034024</c:v>
                </c:pt>
                <c:pt idx="23085">
                  <c:v>32.776903536934178</c:v>
                </c:pt>
                <c:pt idx="23086">
                  <c:v>50.46183397526967</c:v>
                </c:pt>
                <c:pt idx="23087">
                  <c:v>251.55073600738436</c:v>
                </c:pt>
                <c:pt idx="23088">
                  <c:v>18.428554420539658</c:v>
                </c:pt>
                <c:pt idx="23089">
                  <c:v>27.396892689884076</c:v>
                </c:pt>
                <c:pt idx="23090">
                  <c:v>252.94877618997535</c:v>
                </c:pt>
                <c:pt idx="23091">
                  <c:v>31.396014905550416</c:v>
                </c:pt>
                <c:pt idx="23092">
                  <c:v>55.163634108191268</c:v>
                </c:pt>
                <c:pt idx="23093">
                  <c:v>39.829913288978553</c:v>
                </c:pt>
                <c:pt idx="23094">
                  <c:v>24.035882166959873</c:v>
                </c:pt>
                <c:pt idx="23095">
                  <c:v>39.596623384320225</c:v>
                </c:pt>
                <c:pt idx="23096">
                  <c:v>54.629457365760409</c:v>
                </c:pt>
                <c:pt idx="23097">
                  <c:v>48.000098081427979</c:v>
                </c:pt>
                <c:pt idx="23098">
                  <c:v>43.802830172682626</c:v>
                </c:pt>
                <c:pt idx="23099">
                  <c:v>25.224808249519736</c:v>
                </c:pt>
                <c:pt idx="23100">
                  <c:v>53.273176256627195</c:v>
                </c:pt>
                <c:pt idx="23101">
                  <c:v>268.20271479479254</c:v>
                </c:pt>
                <c:pt idx="23102">
                  <c:v>27.54266989813144</c:v>
                </c:pt>
                <c:pt idx="23103">
                  <c:v>251.84623626061352</c:v>
                </c:pt>
                <c:pt idx="23104">
                  <c:v>244.67394905006131</c:v>
                </c:pt>
                <c:pt idx="23105">
                  <c:v>43.75030566521766</c:v>
                </c:pt>
                <c:pt idx="23106">
                  <c:v>38.371129690526317</c:v>
                </c:pt>
                <c:pt idx="23107">
                  <c:v>269.39269385087289</c:v>
                </c:pt>
                <c:pt idx="23108">
                  <c:v>264.4820442514623</c:v>
                </c:pt>
                <c:pt idx="23109">
                  <c:v>55.169068613943274</c:v>
                </c:pt>
                <c:pt idx="23110">
                  <c:v>48.792710797803451</c:v>
                </c:pt>
                <c:pt idx="23111">
                  <c:v>32.831011176643997</c:v>
                </c:pt>
                <c:pt idx="23112">
                  <c:v>257.8992860220618</c:v>
                </c:pt>
                <c:pt idx="23113">
                  <c:v>257.88704359295252</c:v>
                </c:pt>
                <c:pt idx="23114">
                  <c:v>23.457322686567846</c:v>
                </c:pt>
                <c:pt idx="23115">
                  <c:v>44.736917861272985</c:v>
                </c:pt>
                <c:pt idx="23116">
                  <c:v>51.213671676787172</c:v>
                </c:pt>
                <c:pt idx="23117">
                  <c:v>37.605857941939327</c:v>
                </c:pt>
                <c:pt idx="23118">
                  <c:v>48.109244799026236</c:v>
                </c:pt>
                <c:pt idx="23119">
                  <c:v>47.962482657344793</c:v>
                </c:pt>
                <c:pt idx="23120">
                  <c:v>251.73780836332435</c:v>
                </c:pt>
                <c:pt idx="23121">
                  <c:v>48.864510154964549</c:v>
                </c:pt>
                <c:pt idx="23122">
                  <c:v>69.786105940001988</c:v>
                </c:pt>
                <c:pt idx="23123">
                  <c:v>51.050501643690232</c:v>
                </c:pt>
                <c:pt idx="23124">
                  <c:v>28.959311246358148</c:v>
                </c:pt>
                <c:pt idx="23125">
                  <c:v>43.161579005068035</c:v>
                </c:pt>
                <c:pt idx="23126">
                  <c:v>33.75093525501255</c:v>
                </c:pt>
                <c:pt idx="23127">
                  <c:v>257.436111557012</c:v>
                </c:pt>
                <c:pt idx="23128">
                  <c:v>26.296560473057035</c:v>
                </c:pt>
                <c:pt idx="23129">
                  <c:v>39.455820424286067</c:v>
                </c:pt>
                <c:pt idx="23130">
                  <c:v>50.134864150901606</c:v>
                </c:pt>
                <c:pt idx="23131">
                  <c:v>24.346411833140564</c:v>
                </c:pt>
                <c:pt idx="23132">
                  <c:v>52.608232474024135</c:v>
                </c:pt>
                <c:pt idx="23133">
                  <c:v>33.166787902474482</c:v>
                </c:pt>
                <c:pt idx="23134">
                  <c:v>14.565899288354212</c:v>
                </c:pt>
                <c:pt idx="23135">
                  <c:v>27.164178792663481</c:v>
                </c:pt>
                <c:pt idx="23136">
                  <c:v>22.872287420658129</c:v>
                </c:pt>
                <c:pt idx="23137">
                  <c:v>37.574845771591107</c:v>
                </c:pt>
                <c:pt idx="23138">
                  <c:v>50.48869785285747</c:v>
                </c:pt>
                <c:pt idx="23139">
                  <c:v>28.999546356380932</c:v>
                </c:pt>
                <c:pt idx="23140">
                  <c:v>37.195329951329981</c:v>
                </c:pt>
                <c:pt idx="23141">
                  <c:v>264.21704046060813</c:v>
                </c:pt>
                <c:pt idx="23142">
                  <c:v>252.50644005126787</c:v>
                </c:pt>
                <c:pt idx="23143">
                  <c:v>18.205170078114197</c:v>
                </c:pt>
                <c:pt idx="23144">
                  <c:v>46.490148663555118</c:v>
                </c:pt>
                <c:pt idx="23145">
                  <c:v>64.910154210914129</c:v>
                </c:pt>
                <c:pt idx="23146">
                  <c:v>38.91700218642768</c:v>
                </c:pt>
                <c:pt idx="23147">
                  <c:v>28.020048738467736</c:v>
                </c:pt>
                <c:pt idx="23148">
                  <c:v>52.793738023893113</c:v>
                </c:pt>
                <c:pt idx="23149">
                  <c:v>39.419351317308106</c:v>
                </c:pt>
                <c:pt idx="23150">
                  <c:v>45.375683592702401</c:v>
                </c:pt>
                <c:pt idx="23151">
                  <c:v>234.54445607302344</c:v>
                </c:pt>
                <c:pt idx="23152">
                  <c:v>59.56091800553331</c:v>
                </c:pt>
                <c:pt idx="23153">
                  <c:v>25.090263651491792</c:v>
                </c:pt>
                <c:pt idx="23154">
                  <c:v>256.45553104661718</c:v>
                </c:pt>
                <c:pt idx="23155">
                  <c:v>247.89295098889991</c:v>
                </c:pt>
                <c:pt idx="23156">
                  <c:v>60.246517933317712</c:v>
                </c:pt>
                <c:pt idx="23157">
                  <c:v>40.852717415839777</c:v>
                </c:pt>
                <c:pt idx="23158">
                  <c:v>281.11997884894208</c:v>
                </c:pt>
                <c:pt idx="23159">
                  <c:v>252.16006694901168</c:v>
                </c:pt>
                <c:pt idx="23160">
                  <c:v>249.40495777865019</c:v>
                </c:pt>
                <c:pt idx="23161">
                  <c:v>22.135181946278468</c:v>
                </c:pt>
                <c:pt idx="23162">
                  <c:v>240.56629322485773</c:v>
                </c:pt>
                <c:pt idx="23163">
                  <c:v>247.00533237649393</c:v>
                </c:pt>
                <c:pt idx="23164">
                  <c:v>261.03203182857277</c:v>
                </c:pt>
                <c:pt idx="23165">
                  <c:v>254.11733348239412</c:v>
                </c:pt>
                <c:pt idx="23166">
                  <c:v>22.497293989342417</c:v>
                </c:pt>
                <c:pt idx="23167">
                  <c:v>65.801284201601717</c:v>
                </c:pt>
                <c:pt idx="23168">
                  <c:v>243.13228069850152</c:v>
                </c:pt>
                <c:pt idx="23169">
                  <c:v>59.418011681687929</c:v>
                </c:pt>
                <c:pt idx="23170">
                  <c:v>42.435159769867219</c:v>
                </c:pt>
                <c:pt idx="23171">
                  <c:v>261.30954322792564</c:v>
                </c:pt>
                <c:pt idx="23172">
                  <c:v>240.01709321034926</c:v>
                </c:pt>
                <c:pt idx="23173">
                  <c:v>33.670729479499023</c:v>
                </c:pt>
                <c:pt idx="23174">
                  <c:v>263.83431646481489</c:v>
                </c:pt>
                <c:pt idx="23175">
                  <c:v>250.36521663108059</c:v>
                </c:pt>
                <c:pt idx="23176">
                  <c:v>260.77458950656472</c:v>
                </c:pt>
                <c:pt idx="23177">
                  <c:v>257.39503837900747</c:v>
                </c:pt>
                <c:pt idx="23178">
                  <c:v>258.62540599706932</c:v>
                </c:pt>
                <c:pt idx="23179">
                  <c:v>262.10404538570015</c:v>
                </c:pt>
                <c:pt idx="23180">
                  <c:v>267.68073083623472</c:v>
                </c:pt>
                <c:pt idx="23181">
                  <c:v>258.49553978313611</c:v>
                </c:pt>
                <c:pt idx="23182">
                  <c:v>55.838977070099006</c:v>
                </c:pt>
                <c:pt idx="23183">
                  <c:v>256.29932366605311</c:v>
                </c:pt>
                <c:pt idx="23184">
                  <c:v>36.502986814246796</c:v>
                </c:pt>
                <c:pt idx="23185">
                  <c:v>28.924076690467249</c:v>
                </c:pt>
                <c:pt idx="23186">
                  <c:v>41.837937267263634</c:v>
                </c:pt>
                <c:pt idx="23187">
                  <c:v>38.083995038356584</c:v>
                </c:pt>
                <c:pt idx="23188">
                  <c:v>58.068516943251048</c:v>
                </c:pt>
                <c:pt idx="23189">
                  <c:v>16.905537372467467</c:v>
                </c:pt>
                <c:pt idx="23190">
                  <c:v>269.27159526474446</c:v>
                </c:pt>
                <c:pt idx="23191">
                  <c:v>262.61940488812314</c:v>
                </c:pt>
                <c:pt idx="23192">
                  <c:v>57.393577823224874</c:v>
                </c:pt>
                <c:pt idx="23193">
                  <c:v>39.629568351769151</c:v>
                </c:pt>
                <c:pt idx="23194">
                  <c:v>35.479028301851358</c:v>
                </c:pt>
                <c:pt idx="23195">
                  <c:v>245.80751407447571</c:v>
                </c:pt>
                <c:pt idx="23196">
                  <c:v>19.578120695510226</c:v>
                </c:pt>
                <c:pt idx="23197">
                  <c:v>33.677047523743667</c:v>
                </c:pt>
                <c:pt idx="23198">
                  <c:v>19.487329406749161</c:v>
                </c:pt>
                <c:pt idx="23199">
                  <c:v>33.139938842573073</c:v>
                </c:pt>
                <c:pt idx="23200">
                  <c:v>44.344584318117832</c:v>
                </c:pt>
                <c:pt idx="23201">
                  <c:v>248.12239728804775</c:v>
                </c:pt>
                <c:pt idx="23202">
                  <c:v>259.4548557608266</c:v>
                </c:pt>
                <c:pt idx="23203">
                  <c:v>248.90200266391122</c:v>
                </c:pt>
                <c:pt idx="23204">
                  <c:v>37.699311334458955</c:v>
                </c:pt>
                <c:pt idx="23205">
                  <c:v>32.279474551392148</c:v>
                </c:pt>
                <c:pt idx="23206">
                  <c:v>19.645599208284608</c:v>
                </c:pt>
                <c:pt idx="23207">
                  <c:v>44.861754108134605</c:v>
                </c:pt>
                <c:pt idx="23208">
                  <c:v>21.860273774673985</c:v>
                </c:pt>
                <c:pt idx="23209">
                  <c:v>41.401663366369448</c:v>
                </c:pt>
                <c:pt idx="23210">
                  <c:v>259.64192596819731</c:v>
                </c:pt>
                <c:pt idx="23211">
                  <c:v>269.28265546384307</c:v>
                </c:pt>
                <c:pt idx="23212">
                  <c:v>260.82792640539742</c:v>
                </c:pt>
                <c:pt idx="23213">
                  <c:v>244.76654005506981</c:v>
                </c:pt>
                <c:pt idx="23214">
                  <c:v>264.61659786239449</c:v>
                </c:pt>
                <c:pt idx="23215">
                  <c:v>47.910461149124217</c:v>
                </c:pt>
                <c:pt idx="23216">
                  <c:v>30.743452254052848</c:v>
                </c:pt>
                <c:pt idx="23217">
                  <c:v>37.287561698372258</c:v>
                </c:pt>
                <c:pt idx="23218">
                  <c:v>49.613373707804868</c:v>
                </c:pt>
                <c:pt idx="23219">
                  <c:v>37.61725198851623</c:v>
                </c:pt>
                <c:pt idx="23220">
                  <c:v>259.37967578701011</c:v>
                </c:pt>
                <c:pt idx="23221">
                  <c:v>38.462901839846388</c:v>
                </c:pt>
                <c:pt idx="23222">
                  <c:v>242.55657051594974</c:v>
                </c:pt>
                <c:pt idx="23223">
                  <c:v>260.29902993162125</c:v>
                </c:pt>
                <c:pt idx="23224">
                  <c:v>254.94924414585697</c:v>
                </c:pt>
                <c:pt idx="23225">
                  <c:v>261.94975700460418</c:v>
                </c:pt>
                <c:pt idx="23226">
                  <c:v>264.13623137939538</c:v>
                </c:pt>
                <c:pt idx="23227">
                  <c:v>256.65515543534696</c:v>
                </c:pt>
                <c:pt idx="23228">
                  <c:v>251.9551703168334</c:v>
                </c:pt>
                <c:pt idx="23229">
                  <c:v>17.155266546197623</c:v>
                </c:pt>
                <c:pt idx="23230">
                  <c:v>59.161784652481522</c:v>
                </c:pt>
                <c:pt idx="23231">
                  <c:v>52.147529325467765</c:v>
                </c:pt>
                <c:pt idx="23232">
                  <c:v>37.594981224674513</c:v>
                </c:pt>
                <c:pt idx="23233">
                  <c:v>30.205208070791336</c:v>
                </c:pt>
                <c:pt idx="23234">
                  <c:v>40.455884175992345</c:v>
                </c:pt>
                <c:pt idx="23235">
                  <c:v>56.091500864659587</c:v>
                </c:pt>
                <c:pt idx="23236">
                  <c:v>42.309435678299778</c:v>
                </c:pt>
                <c:pt idx="23237">
                  <c:v>46.98772057902336</c:v>
                </c:pt>
                <c:pt idx="23238">
                  <c:v>36.370156603575943</c:v>
                </c:pt>
                <c:pt idx="23239">
                  <c:v>38.430164186377375</c:v>
                </c:pt>
                <c:pt idx="23240">
                  <c:v>38.820017170686228</c:v>
                </c:pt>
                <c:pt idx="23241">
                  <c:v>25.77427827984809</c:v>
                </c:pt>
                <c:pt idx="23242">
                  <c:v>249.51118043764836</c:v>
                </c:pt>
                <c:pt idx="23243">
                  <c:v>29.606912579047787</c:v>
                </c:pt>
                <c:pt idx="23244">
                  <c:v>61.909949809709708</c:v>
                </c:pt>
                <c:pt idx="23245">
                  <c:v>55.711110384991443</c:v>
                </c:pt>
                <c:pt idx="23246">
                  <c:v>264.3338074507775</c:v>
                </c:pt>
                <c:pt idx="23247">
                  <c:v>12.392479122672068</c:v>
                </c:pt>
                <c:pt idx="23248">
                  <c:v>27.193825067583287</c:v>
                </c:pt>
                <c:pt idx="23249">
                  <c:v>42.747468097064214</c:v>
                </c:pt>
                <c:pt idx="23250">
                  <c:v>28.914082960113067</c:v>
                </c:pt>
                <c:pt idx="23251">
                  <c:v>255.64161440639506</c:v>
                </c:pt>
                <c:pt idx="23252">
                  <c:v>39.071430387409983</c:v>
                </c:pt>
                <c:pt idx="23253">
                  <c:v>43.14136471699954</c:v>
                </c:pt>
                <c:pt idx="23254">
                  <c:v>228.53978704009424</c:v>
                </c:pt>
                <c:pt idx="23255">
                  <c:v>16.849884359202026</c:v>
                </c:pt>
                <c:pt idx="23256">
                  <c:v>32.689400104900912</c:v>
                </c:pt>
                <c:pt idx="23257">
                  <c:v>250.14348589766337</c:v>
                </c:pt>
                <c:pt idx="23258">
                  <c:v>248.9906084873823</c:v>
                </c:pt>
                <c:pt idx="23259">
                  <c:v>25.251726317559406</c:v>
                </c:pt>
                <c:pt idx="23260">
                  <c:v>32.814418685599492</c:v>
                </c:pt>
                <c:pt idx="23261">
                  <c:v>29.468383921443614</c:v>
                </c:pt>
                <c:pt idx="23262">
                  <c:v>51.478841922359678</c:v>
                </c:pt>
                <c:pt idx="23263">
                  <c:v>53.090629331731222</c:v>
                </c:pt>
                <c:pt idx="23264">
                  <c:v>240.96957059432472</c:v>
                </c:pt>
                <c:pt idx="23265">
                  <c:v>23.838931880123653</c:v>
                </c:pt>
                <c:pt idx="23266">
                  <c:v>47.126550022976204</c:v>
                </c:pt>
                <c:pt idx="23267">
                  <c:v>44.279910835230048</c:v>
                </c:pt>
                <c:pt idx="23268">
                  <c:v>264.06785161439115</c:v>
                </c:pt>
                <c:pt idx="23269">
                  <c:v>258.52466733334649</c:v>
                </c:pt>
                <c:pt idx="23270">
                  <c:v>51.16423308390884</c:v>
                </c:pt>
                <c:pt idx="23271">
                  <c:v>243.1531921584866</c:v>
                </c:pt>
                <c:pt idx="23272">
                  <c:v>41.710392940783194</c:v>
                </c:pt>
                <c:pt idx="23273">
                  <c:v>50.774772627816937</c:v>
                </c:pt>
                <c:pt idx="23274">
                  <c:v>44.532692062182875</c:v>
                </c:pt>
                <c:pt idx="23275">
                  <c:v>58.138358795854778</c:v>
                </c:pt>
                <c:pt idx="23276">
                  <c:v>40.078530256738667</c:v>
                </c:pt>
                <c:pt idx="23277">
                  <c:v>259.09536021682754</c:v>
                </c:pt>
                <c:pt idx="23278">
                  <c:v>27.902592903564887</c:v>
                </c:pt>
                <c:pt idx="23279">
                  <c:v>30.884610751785324</c:v>
                </c:pt>
                <c:pt idx="23280">
                  <c:v>244.54607645524973</c:v>
                </c:pt>
                <c:pt idx="23281">
                  <c:v>260.7976363694932</c:v>
                </c:pt>
                <c:pt idx="23282">
                  <c:v>50.132590244586588</c:v>
                </c:pt>
                <c:pt idx="23283">
                  <c:v>53.364376657393159</c:v>
                </c:pt>
                <c:pt idx="23284">
                  <c:v>31.535190873016003</c:v>
                </c:pt>
                <c:pt idx="23285">
                  <c:v>39.014236126995591</c:v>
                </c:pt>
                <c:pt idx="23286">
                  <c:v>256.23121831407292</c:v>
                </c:pt>
                <c:pt idx="23287">
                  <c:v>35.836950154098474</c:v>
                </c:pt>
                <c:pt idx="23288">
                  <c:v>33.596250448263561</c:v>
                </c:pt>
                <c:pt idx="23289">
                  <c:v>30.773759240940887</c:v>
                </c:pt>
                <c:pt idx="23290">
                  <c:v>49.538986069967407</c:v>
                </c:pt>
                <c:pt idx="23291">
                  <c:v>46.854292398738323</c:v>
                </c:pt>
                <c:pt idx="23292">
                  <c:v>245.76376953845454</c:v>
                </c:pt>
                <c:pt idx="23293">
                  <c:v>244.87267400457964</c:v>
                </c:pt>
                <c:pt idx="23294">
                  <c:v>62.500680491559656</c:v>
                </c:pt>
                <c:pt idx="23295">
                  <c:v>43.452948230062837</c:v>
                </c:pt>
                <c:pt idx="23296">
                  <c:v>49.765836121870585</c:v>
                </c:pt>
                <c:pt idx="23297">
                  <c:v>25.260098722107497</c:v>
                </c:pt>
                <c:pt idx="23298">
                  <c:v>243.73526524446345</c:v>
                </c:pt>
                <c:pt idx="23299">
                  <c:v>265.25361965104389</c:v>
                </c:pt>
                <c:pt idx="23300">
                  <c:v>45.882058213159318</c:v>
                </c:pt>
                <c:pt idx="23301">
                  <c:v>257.74516357927689</c:v>
                </c:pt>
                <c:pt idx="23302">
                  <c:v>260.66345962830712</c:v>
                </c:pt>
                <c:pt idx="23303">
                  <c:v>35.837364960427394</c:v>
                </c:pt>
                <c:pt idx="23304">
                  <c:v>59.557188054348451</c:v>
                </c:pt>
                <c:pt idx="23305">
                  <c:v>42.767244397395046</c:v>
                </c:pt>
                <c:pt idx="23306">
                  <c:v>48.268327178794614</c:v>
                </c:pt>
                <c:pt idx="23307">
                  <c:v>20.251372043532545</c:v>
                </c:pt>
                <c:pt idx="23308">
                  <c:v>3.8717844866939082</c:v>
                </c:pt>
                <c:pt idx="23309">
                  <c:v>46.161761159397464</c:v>
                </c:pt>
                <c:pt idx="23310">
                  <c:v>41.617863465699891</c:v>
                </c:pt>
                <c:pt idx="23311">
                  <c:v>50.013683851529692</c:v>
                </c:pt>
                <c:pt idx="23312">
                  <c:v>39.255510977494133</c:v>
                </c:pt>
                <c:pt idx="23313">
                  <c:v>44.144474980625517</c:v>
                </c:pt>
                <c:pt idx="23314">
                  <c:v>35.388679455365441</c:v>
                </c:pt>
                <c:pt idx="23315">
                  <c:v>48.733922328825876</c:v>
                </c:pt>
                <c:pt idx="23316">
                  <c:v>33.144615038097776</c:v>
                </c:pt>
                <c:pt idx="23317">
                  <c:v>40.250584937587902</c:v>
                </c:pt>
                <c:pt idx="23318">
                  <c:v>33.766668527879574</c:v>
                </c:pt>
                <c:pt idx="23319">
                  <c:v>42.815262771827229</c:v>
                </c:pt>
                <c:pt idx="23320">
                  <c:v>49.554278686639393</c:v>
                </c:pt>
                <c:pt idx="23321">
                  <c:v>52.804356925402331</c:v>
                </c:pt>
                <c:pt idx="23322">
                  <c:v>261.65710650182825</c:v>
                </c:pt>
                <c:pt idx="23323">
                  <c:v>246.35564921826463</c:v>
                </c:pt>
                <c:pt idx="23324">
                  <c:v>271.7351599273249</c:v>
                </c:pt>
                <c:pt idx="23325">
                  <c:v>255.02820348831449</c:v>
                </c:pt>
                <c:pt idx="23326">
                  <c:v>7.620703772836567</c:v>
                </c:pt>
                <c:pt idx="23327">
                  <c:v>37.026920957385379</c:v>
                </c:pt>
                <c:pt idx="23328">
                  <c:v>42.823204010739396</c:v>
                </c:pt>
                <c:pt idx="23329">
                  <c:v>37.893526474349514</c:v>
                </c:pt>
                <c:pt idx="23330">
                  <c:v>253.81632014045354</c:v>
                </c:pt>
                <c:pt idx="23331">
                  <c:v>30.00729258352839</c:v>
                </c:pt>
                <c:pt idx="23332">
                  <c:v>51.487349881547203</c:v>
                </c:pt>
                <c:pt idx="23333">
                  <c:v>263.59061670405424</c:v>
                </c:pt>
                <c:pt idx="23334">
                  <c:v>263.42661341109613</c:v>
                </c:pt>
                <c:pt idx="23335">
                  <c:v>47.001254010685905</c:v>
                </c:pt>
                <c:pt idx="23336">
                  <c:v>41.224179696379224</c:v>
                </c:pt>
                <c:pt idx="23337">
                  <c:v>25.216560942311972</c:v>
                </c:pt>
                <c:pt idx="23338">
                  <c:v>47.335301542677186</c:v>
                </c:pt>
                <c:pt idx="23339">
                  <c:v>43.58906877724511</c:v>
                </c:pt>
                <c:pt idx="23340">
                  <c:v>39.972286620737819</c:v>
                </c:pt>
                <c:pt idx="23341">
                  <c:v>268.84671283971545</c:v>
                </c:pt>
                <c:pt idx="23342">
                  <c:v>252.68985308459642</c:v>
                </c:pt>
                <c:pt idx="23343">
                  <c:v>248.44213853012857</c:v>
                </c:pt>
                <c:pt idx="23344">
                  <c:v>55.041805750884045</c:v>
                </c:pt>
                <c:pt idx="23345">
                  <c:v>276.23357737456234</c:v>
                </c:pt>
                <c:pt idx="23346">
                  <c:v>251.66145147056503</c:v>
                </c:pt>
                <c:pt idx="23347">
                  <c:v>256.04322669599208</c:v>
                </c:pt>
                <c:pt idx="23348">
                  <c:v>250.86873862136741</c:v>
                </c:pt>
                <c:pt idx="23349">
                  <c:v>270.35256495506934</c:v>
                </c:pt>
                <c:pt idx="23350">
                  <c:v>269.36754746593937</c:v>
                </c:pt>
                <c:pt idx="23351">
                  <c:v>253.14154492462765</c:v>
                </c:pt>
                <c:pt idx="23352">
                  <c:v>25.589127525167527</c:v>
                </c:pt>
                <c:pt idx="23353">
                  <c:v>42.466600437807799</c:v>
                </c:pt>
                <c:pt idx="23354">
                  <c:v>24.51532945857937</c:v>
                </c:pt>
                <c:pt idx="23355">
                  <c:v>23.119833043978126</c:v>
                </c:pt>
                <c:pt idx="23356">
                  <c:v>49.014930948686995</c:v>
                </c:pt>
                <c:pt idx="23357">
                  <c:v>257.15734196500415</c:v>
                </c:pt>
                <c:pt idx="23358">
                  <c:v>48.336397834582627</c:v>
                </c:pt>
                <c:pt idx="23359">
                  <c:v>259.68378764082962</c:v>
                </c:pt>
                <c:pt idx="23360">
                  <c:v>269.10553390549012</c:v>
                </c:pt>
                <c:pt idx="23361">
                  <c:v>250.86521445704716</c:v>
                </c:pt>
                <c:pt idx="23362">
                  <c:v>48.167639952544093</c:v>
                </c:pt>
                <c:pt idx="23363">
                  <c:v>44.99768007158648</c:v>
                </c:pt>
                <c:pt idx="23364">
                  <c:v>41.942786287093412</c:v>
                </c:pt>
                <c:pt idx="23365">
                  <c:v>33.737032876870884</c:v>
                </c:pt>
                <c:pt idx="23366">
                  <c:v>40.654217754881422</c:v>
                </c:pt>
                <c:pt idx="23367">
                  <c:v>40.337711639416973</c:v>
                </c:pt>
                <c:pt idx="23368">
                  <c:v>47.991427323409539</c:v>
                </c:pt>
                <c:pt idx="23369">
                  <c:v>50.764699034647897</c:v>
                </c:pt>
                <c:pt idx="23370">
                  <c:v>39.444161201753502</c:v>
                </c:pt>
                <c:pt idx="23371">
                  <c:v>58.276218968303127</c:v>
                </c:pt>
                <c:pt idx="23372">
                  <c:v>47.507116077154507</c:v>
                </c:pt>
                <c:pt idx="23373">
                  <c:v>34.580184046269345</c:v>
                </c:pt>
                <c:pt idx="23374">
                  <c:v>10.799783869145706</c:v>
                </c:pt>
                <c:pt idx="23375">
                  <c:v>50.614174531474603</c:v>
                </c:pt>
                <c:pt idx="23376">
                  <c:v>53.178387255643258</c:v>
                </c:pt>
                <c:pt idx="23377">
                  <c:v>60.982895845550374</c:v>
                </c:pt>
                <c:pt idx="23378">
                  <c:v>60.27127842185466</c:v>
                </c:pt>
                <c:pt idx="23379">
                  <c:v>45.011819097850577</c:v>
                </c:pt>
                <c:pt idx="23380">
                  <c:v>31.986735376977933</c:v>
                </c:pt>
                <c:pt idx="23381">
                  <c:v>36.652886920254915</c:v>
                </c:pt>
                <c:pt idx="23382">
                  <c:v>27.798552048076758</c:v>
                </c:pt>
                <c:pt idx="23383">
                  <c:v>60.09405182112026</c:v>
                </c:pt>
                <c:pt idx="23384">
                  <c:v>30.994033146074244</c:v>
                </c:pt>
                <c:pt idx="23385">
                  <c:v>42.578117935565501</c:v>
                </c:pt>
                <c:pt idx="23386">
                  <c:v>34.054332691560425</c:v>
                </c:pt>
                <c:pt idx="23387">
                  <c:v>53.248167142980577</c:v>
                </c:pt>
                <c:pt idx="23388">
                  <c:v>24.843224767109493</c:v>
                </c:pt>
                <c:pt idx="23389">
                  <c:v>20.40758189256103</c:v>
                </c:pt>
                <c:pt idx="23390">
                  <c:v>43.598112499512332</c:v>
                </c:pt>
                <c:pt idx="23391">
                  <c:v>280.2744445328164</c:v>
                </c:pt>
                <c:pt idx="23392">
                  <c:v>11.743191021307107</c:v>
                </c:pt>
                <c:pt idx="23393">
                  <c:v>35.171366722442826</c:v>
                </c:pt>
                <c:pt idx="23394">
                  <c:v>33.494568392584313</c:v>
                </c:pt>
                <c:pt idx="23395">
                  <c:v>27.545361493449576</c:v>
                </c:pt>
                <c:pt idx="23396">
                  <c:v>20.462990996504217</c:v>
                </c:pt>
                <c:pt idx="23397">
                  <c:v>45.695452975570362</c:v>
                </c:pt>
                <c:pt idx="23398">
                  <c:v>270.05677016507622</c:v>
                </c:pt>
                <c:pt idx="23399">
                  <c:v>40.769494218703151</c:v>
                </c:pt>
                <c:pt idx="23400">
                  <c:v>16.744317369408257</c:v>
                </c:pt>
                <c:pt idx="23401">
                  <c:v>31.410196877803223</c:v>
                </c:pt>
                <c:pt idx="23402">
                  <c:v>38.339639114891746</c:v>
                </c:pt>
                <c:pt idx="23403">
                  <c:v>11.28797822194873</c:v>
                </c:pt>
                <c:pt idx="23404">
                  <c:v>42.585386259862112</c:v>
                </c:pt>
                <c:pt idx="23405">
                  <c:v>241.73241006258311</c:v>
                </c:pt>
                <c:pt idx="23406">
                  <c:v>255.38464230544011</c:v>
                </c:pt>
                <c:pt idx="23407">
                  <c:v>248.68004932291748</c:v>
                </c:pt>
                <c:pt idx="23408">
                  <c:v>256.1914785036692</c:v>
                </c:pt>
                <c:pt idx="23409">
                  <c:v>35.19048165986402</c:v>
                </c:pt>
                <c:pt idx="23410">
                  <c:v>266.12043714033643</c:v>
                </c:pt>
                <c:pt idx="23411">
                  <c:v>31.76492430857633</c:v>
                </c:pt>
                <c:pt idx="23412">
                  <c:v>34.107980325041851</c:v>
                </c:pt>
                <c:pt idx="23413">
                  <c:v>248.89018546088639</c:v>
                </c:pt>
                <c:pt idx="23414">
                  <c:v>29.845824872337268</c:v>
                </c:pt>
                <c:pt idx="23415">
                  <c:v>46.813026296246861</c:v>
                </c:pt>
                <c:pt idx="23416">
                  <c:v>61.659368229077543</c:v>
                </c:pt>
                <c:pt idx="23417">
                  <c:v>268.24273256575822</c:v>
                </c:pt>
                <c:pt idx="23418">
                  <c:v>43.691394079699016</c:v>
                </c:pt>
                <c:pt idx="23419">
                  <c:v>45.8958360479512</c:v>
                </c:pt>
                <c:pt idx="23420">
                  <c:v>37.393899381373615</c:v>
                </c:pt>
                <c:pt idx="23421">
                  <c:v>33.039146923967834</c:v>
                </c:pt>
                <c:pt idx="23422">
                  <c:v>29.908547130508079</c:v>
                </c:pt>
                <c:pt idx="23423">
                  <c:v>52.027753310610464</c:v>
                </c:pt>
                <c:pt idx="23424">
                  <c:v>48.57309511998448</c:v>
                </c:pt>
                <c:pt idx="23425">
                  <c:v>16.50025599021194</c:v>
                </c:pt>
                <c:pt idx="23426">
                  <c:v>32.840389008901127</c:v>
                </c:pt>
                <c:pt idx="23427">
                  <c:v>267.19030062644049</c:v>
                </c:pt>
                <c:pt idx="23428">
                  <c:v>29.671023754695824</c:v>
                </c:pt>
                <c:pt idx="23429">
                  <c:v>23.720040386809011</c:v>
                </c:pt>
                <c:pt idx="23430">
                  <c:v>11.802730584170265</c:v>
                </c:pt>
                <c:pt idx="23431">
                  <c:v>47.09839572820767</c:v>
                </c:pt>
                <c:pt idx="23432">
                  <c:v>258.27948588235563</c:v>
                </c:pt>
                <c:pt idx="23433">
                  <c:v>242.35967823737246</c:v>
                </c:pt>
                <c:pt idx="23434">
                  <c:v>22.872271262613086</c:v>
                </c:pt>
                <c:pt idx="23435">
                  <c:v>256.85265819016809</c:v>
                </c:pt>
                <c:pt idx="23436">
                  <c:v>271.9401792076298</c:v>
                </c:pt>
                <c:pt idx="23437">
                  <c:v>261.51587212419611</c:v>
                </c:pt>
                <c:pt idx="23438">
                  <c:v>263.18537656239829</c:v>
                </c:pt>
                <c:pt idx="23439">
                  <c:v>26.537998185362994</c:v>
                </c:pt>
                <c:pt idx="23440">
                  <c:v>41.108949179755946</c:v>
                </c:pt>
                <c:pt idx="23441">
                  <c:v>252.69353626629479</c:v>
                </c:pt>
                <c:pt idx="23442">
                  <c:v>243.24299379948496</c:v>
                </c:pt>
                <c:pt idx="23443">
                  <c:v>259.92090932475963</c:v>
                </c:pt>
                <c:pt idx="23444">
                  <c:v>51.682529235181484</c:v>
                </c:pt>
                <c:pt idx="23445">
                  <c:v>39.415612991300186</c:v>
                </c:pt>
                <c:pt idx="23446">
                  <c:v>46.593330648389234</c:v>
                </c:pt>
                <c:pt idx="23447">
                  <c:v>259.29385009153805</c:v>
                </c:pt>
                <c:pt idx="23448">
                  <c:v>241.85165846805208</c:v>
                </c:pt>
                <c:pt idx="23449">
                  <c:v>243.49381013968437</c:v>
                </c:pt>
                <c:pt idx="23450">
                  <c:v>240.8885045408424</c:v>
                </c:pt>
                <c:pt idx="23451">
                  <c:v>271.2751824611118</c:v>
                </c:pt>
                <c:pt idx="23452">
                  <c:v>256.64959545132069</c:v>
                </c:pt>
                <c:pt idx="23453">
                  <c:v>275.55285309669136</c:v>
                </c:pt>
                <c:pt idx="23454">
                  <c:v>256.71628501381531</c:v>
                </c:pt>
                <c:pt idx="23455">
                  <c:v>280.04763685361985</c:v>
                </c:pt>
                <c:pt idx="23456">
                  <c:v>265.175313767555</c:v>
                </c:pt>
                <c:pt idx="23457">
                  <c:v>264.05840893084417</c:v>
                </c:pt>
                <c:pt idx="23458">
                  <c:v>239.50789382498323</c:v>
                </c:pt>
                <c:pt idx="23459">
                  <c:v>156.98624880782367</c:v>
                </c:pt>
                <c:pt idx="23460">
                  <c:v>43.495544737339237</c:v>
                </c:pt>
                <c:pt idx="23461">
                  <c:v>245.55368157016807</c:v>
                </c:pt>
                <c:pt idx="23462">
                  <c:v>259.49248676431586</c:v>
                </c:pt>
                <c:pt idx="23463">
                  <c:v>18.717747097761961</c:v>
                </c:pt>
                <c:pt idx="23464">
                  <c:v>31.445962551853604</c:v>
                </c:pt>
                <c:pt idx="23465">
                  <c:v>21.308205040460823</c:v>
                </c:pt>
                <c:pt idx="23466">
                  <c:v>268.11040198238084</c:v>
                </c:pt>
                <c:pt idx="23467">
                  <c:v>289.23642975902982</c:v>
                </c:pt>
                <c:pt idx="23468">
                  <c:v>45.212739561950947</c:v>
                </c:pt>
                <c:pt idx="23469">
                  <c:v>48.848604809409586</c:v>
                </c:pt>
                <c:pt idx="23470">
                  <c:v>32.932763943066604</c:v>
                </c:pt>
                <c:pt idx="23471">
                  <c:v>48.891492216095145</c:v>
                </c:pt>
                <c:pt idx="23472">
                  <c:v>29.18741033807445</c:v>
                </c:pt>
                <c:pt idx="23473">
                  <c:v>258.90460189477926</c:v>
                </c:pt>
                <c:pt idx="23474">
                  <c:v>267.67894305784819</c:v>
                </c:pt>
                <c:pt idx="23475">
                  <c:v>267.1812682643872</c:v>
                </c:pt>
                <c:pt idx="23476">
                  <c:v>26.774985611292767</c:v>
                </c:pt>
                <c:pt idx="23477">
                  <c:v>18.174670604812562</c:v>
                </c:pt>
                <c:pt idx="23478">
                  <c:v>26.189927202401055</c:v>
                </c:pt>
                <c:pt idx="23479">
                  <c:v>38.972806699563193</c:v>
                </c:pt>
                <c:pt idx="23480">
                  <c:v>261.94318180044223</c:v>
                </c:pt>
                <c:pt idx="23481">
                  <c:v>16.610111314915343</c:v>
                </c:pt>
                <c:pt idx="23482">
                  <c:v>53.85045353307946</c:v>
                </c:pt>
                <c:pt idx="23483">
                  <c:v>36.773998524595562</c:v>
                </c:pt>
                <c:pt idx="23484">
                  <c:v>32.733655222727144</c:v>
                </c:pt>
                <c:pt idx="23485">
                  <c:v>34.684318124961258</c:v>
                </c:pt>
                <c:pt idx="23486">
                  <c:v>57.834293069469865</c:v>
                </c:pt>
                <c:pt idx="23487">
                  <c:v>31.597707998988273</c:v>
                </c:pt>
                <c:pt idx="23488">
                  <c:v>52.774839988795264</c:v>
                </c:pt>
                <c:pt idx="23489">
                  <c:v>261.90909317826538</c:v>
                </c:pt>
                <c:pt idx="23490">
                  <c:v>42.465172740832898</c:v>
                </c:pt>
                <c:pt idx="23491">
                  <c:v>248.53691060453707</c:v>
                </c:pt>
                <c:pt idx="23492">
                  <c:v>246.05755526965291</c:v>
                </c:pt>
                <c:pt idx="23493">
                  <c:v>258.31718921540693</c:v>
                </c:pt>
                <c:pt idx="23494">
                  <c:v>36.976183505181965</c:v>
                </c:pt>
                <c:pt idx="23495">
                  <c:v>36.335514987251706</c:v>
                </c:pt>
                <c:pt idx="23496">
                  <c:v>29.407852831587537</c:v>
                </c:pt>
                <c:pt idx="23497">
                  <c:v>275.13006896238272</c:v>
                </c:pt>
                <c:pt idx="23498">
                  <c:v>29.647924467597306</c:v>
                </c:pt>
                <c:pt idx="23499">
                  <c:v>38.74490351424059</c:v>
                </c:pt>
                <c:pt idx="23500">
                  <c:v>243.74173274192199</c:v>
                </c:pt>
                <c:pt idx="23501">
                  <c:v>22.032284066149739</c:v>
                </c:pt>
                <c:pt idx="23502">
                  <c:v>50.793613598440295</c:v>
                </c:pt>
                <c:pt idx="23503">
                  <c:v>29.453405442969668</c:v>
                </c:pt>
                <c:pt idx="23504">
                  <c:v>257.90820846147312</c:v>
                </c:pt>
                <c:pt idx="23505">
                  <c:v>54.127973827287782</c:v>
                </c:pt>
                <c:pt idx="23506">
                  <c:v>19.153342784049901</c:v>
                </c:pt>
                <c:pt idx="23507">
                  <c:v>41.303033845412116</c:v>
                </c:pt>
                <c:pt idx="23508">
                  <c:v>265.37871927825068</c:v>
                </c:pt>
                <c:pt idx="23509">
                  <c:v>264.63378442536532</c:v>
                </c:pt>
                <c:pt idx="23510">
                  <c:v>248.27976330823375</c:v>
                </c:pt>
                <c:pt idx="23511">
                  <c:v>46.385235507712643</c:v>
                </c:pt>
                <c:pt idx="23512">
                  <c:v>47.516123359836854</c:v>
                </c:pt>
                <c:pt idx="23513">
                  <c:v>257.6293435850323</c:v>
                </c:pt>
                <c:pt idx="23514">
                  <c:v>263.83809487488492</c:v>
                </c:pt>
                <c:pt idx="23515">
                  <c:v>259.05308453507774</c:v>
                </c:pt>
                <c:pt idx="23516">
                  <c:v>238.61154463908903</c:v>
                </c:pt>
                <c:pt idx="23517">
                  <c:v>35.795438031913108</c:v>
                </c:pt>
                <c:pt idx="23518">
                  <c:v>239.69275321183969</c:v>
                </c:pt>
                <c:pt idx="23519">
                  <c:v>35.588074524906958</c:v>
                </c:pt>
                <c:pt idx="23520">
                  <c:v>58.540151942511613</c:v>
                </c:pt>
                <c:pt idx="23521">
                  <c:v>39.270661352058674</c:v>
                </c:pt>
                <c:pt idx="23522">
                  <c:v>35.478472153046411</c:v>
                </c:pt>
                <c:pt idx="23523">
                  <c:v>23.611063947413772</c:v>
                </c:pt>
                <c:pt idx="23524">
                  <c:v>260.54269326700518</c:v>
                </c:pt>
                <c:pt idx="23525">
                  <c:v>256.97854906199188</c:v>
                </c:pt>
                <c:pt idx="23526">
                  <c:v>42.891830505220369</c:v>
                </c:pt>
                <c:pt idx="23527">
                  <c:v>249.46540256638477</c:v>
                </c:pt>
                <c:pt idx="23528">
                  <c:v>52.475563200033633</c:v>
                </c:pt>
                <c:pt idx="23529">
                  <c:v>263.58133775292703</c:v>
                </c:pt>
                <c:pt idx="23530">
                  <c:v>246.28817288544599</c:v>
                </c:pt>
                <c:pt idx="23531">
                  <c:v>36.056783099732286</c:v>
                </c:pt>
                <c:pt idx="23532">
                  <c:v>29.746639460835855</c:v>
                </c:pt>
                <c:pt idx="23533">
                  <c:v>46.490004619608904</c:v>
                </c:pt>
                <c:pt idx="23534">
                  <c:v>31.410782708622765</c:v>
                </c:pt>
                <c:pt idx="23535">
                  <c:v>32.959502444571172</c:v>
                </c:pt>
                <c:pt idx="23536">
                  <c:v>245.98976123290745</c:v>
                </c:pt>
                <c:pt idx="23537">
                  <c:v>36.874542103514095</c:v>
                </c:pt>
                <c:pt idx="23538">
                  <c:v>57.137046861640378</c:v>
                </c:pt>
                <c:pt idx="23539">
                  <c:v>63.114646999213555</c:v>
                </c:pt>
                <c:pt idx="23540">
                  <c:v>44.760451786899885</c:v>
                </c:pt>
                <c:pt idx="23541">
                  <c:v>53.903757294481998</c:v>
                </c:pt>
                <c:pt idx="23542">
                  <c:v>42.416156687384479</c:v>
                </c:pt>
                <c:pt idx="23543">
                  <c:v>45.405660641561212</c:v>
                </c:pt>
                <c:pt idx="23544">
                  <c:v>39.177350571088901</c:v>
                </c:pt>
                <c:pt idx="23545">
                  <c:v>244.35977250536004</c:v>
                </c:pt>
                <c:pt idx="23546">
                  <c:v>44.852526088878889</c:v>
                </c:pt>
                <c:pt idx="23547">
                  <c:v>26.099375313733219</c:v>
                </c:pt>
                <c:pt idx="23548">
                  <c:v>34.675925510463387</c:v>
                </c:pt>
                <c:pt idx="23549">
                  <c:v>52.739786147217856</c:v>
                </c:pt>
                <c:pt idx="23550">
                  <c:v>30.969361640912211</c:v>
                </c:pt>
                <c:pt idx="23551">
                  <c:v>256.09141844702589</c:v>
                </c:pt>
                <c:pt idx="23552">
                  <c:v>243.61571563078863</c:v>
                </c:pt>
                <c:pt idx="23553">
                  <c:v>258.44395362840595</c:v>
                </c:pt>
                <c:pt idx="23554">
                  <c:v>255.43583148498678</c:v>
                </c:pt>
                <c:pt idx="23555">
                  <c:v>259.90379456726134</c:v>
                </c:pt>
                <c:pt idx="23556">
                  <c:v>252.82098251032028</c:v>
                </c:pt>
                <c:pt idx="23557">
                  <c:v>39.463794588226094</c:v>
                </c:pt>
                <c:pt idx="23558">
                  <c:v>40.13993284551205</c:v>
                </c:pt>
                <c:pt idx="23559">
                  <c:v>48.396882326536335</c:v>
                </c:pt>
                <c:pt idx="23560">
                  <c:v>158.4686007452471</c:v>
                </c:pt>
                <c:pt idx="23561">
                  <c:v>41.718337561069724</c:v>
                </c:pt>
                <c:pt idx="23562">
                  <c:v>37.335350110791886</c:v>
                </c:pt>
                <c:pt idx="23563">
                  <c:v>38.654893778078666</c:v>
                </c:pt>
                <c:pt idx="23564">
                  <c:v>38.164916314368242</c:v>
                </c:pt>
                <c:pt idx="23565">
                  <c:v>40.74625374805445</c:v>
                </c:pt>
                <c:pt idx="23566">
                  <c:v>33.696626947244894</c:v>
                </c:pt>
                <c:pt idx="23567">
                  <c:v>49.613780373566414</c:v>
                </c:pt>
                <c:pt idx="23568">
                  <c:v>49.72185814302572</c:v>
                </c:pt>
                <c:pt idx="23569">
                  <c:v>49.581100733032812</c:v>
                </c:pt>
                <c:pt idx="23570">
                  <c:v>247.76593814652432</c:v>
                </c:pt>
                <c:pt idx="23571">
                  <c:v>261.31164889927521</c:v>
                </c:pt>
                <c:pt idx="23572">
                  <c:v>39.032237268625288</c:v>
                </c:pt>
                <c:pt idx="23573">
                  <c:v>274.90979518167524</c:v>
                </c:pt>
                <c:pt idx="23574">
                  <c:v>257.89477266807353</c:v>
                </c:pt>
                <c:pt idx="23575">
                  <c:v>262.46259169876203</c:v>
                </c:pt>
                <c:pt idx="23576">
                  <c:v>38.096220792396224</c:v>
                </c:pt>
                <c:pt idx="23577">
                  <c:v>35.302271209032028</c:v>
                </c:pt>
                <c:pt idx="23578">
                  <c:v>25.204600921116537</c:v>
                </c:pt>
                <c:pt idx="23579">
                  <c:v>46.440666324227315</c:v>
                </c:pt>
                <c:pt idx="23580">
                  <c:v>39.963733561842631</c:v>
                </c:pt>
                <c:pt idx="23581">
                  <c:v>30.075829844442861</c:v>
                </c:pt>
                <c:pt idx="23582">
                  <c:v>8.4274243253009757</c:v>
                </c:pt>
                <c:pt idx="23583">
                  <c:v>26.152528348793517</c:v>
                </c:pt>
                <c:pt idx="23584">
                  <c:v>43.059486128093972</c:v>
                </c:pt>
                <c:pt idx="23585">
                  <c:v>45.698330560374778</c:v>
                </c:pt>
                <c:pt idx="23586">
                  <c:v>37.309426670066436</c:v>
                </c:pt>
                <c:pt idx="23587">
                  <c:v>50.142984682019005</c:v>
                </c:pt>
                <c:pt idx="23588">
                  <c:v>253.53840276115687</c:v>
                </c:pt>
                <c:pt idx="23589">
                  <c:v>155.89267099068891</c:v>
                </c:pt>
                <c:pt idx="23590">
                  <c:v>260.77176064038264</c:v>
                </c:pt>
                <c:pt idx="23591">
                  <c:v>49.201933183902938</c:v>
                </c:pt>
                <c:pt idx="23592">
                  <c:v>47.305266321026238</c:v>
                </c:pt>
                <c:pt idx="23593">
                  <c:v>47.893810104890072</c:v>
                </c:pt>
                <c:pt idx="23594">
                  <c:v>254.66880134675108</c:v>
                </c:pt>
                <c:pt idx="23595">
                  <c:v>264.98475545748096</c:v>
                </c:pt>
                <c:pt idx="23596">
                  <c:v>32.517982453652102</c:v>
                </c:pt>
                <c:pt idx="23597">
                  <c:v>35.668572969937372</c:v>
                </c:pt>
                <c:pt idx="23598">
                  <c:v>7.9620929635901909</c:v>
                </c:pt>
                <c:pt idx="23599">
                  <c:v>42.48498110122614</c:v>
                </c:pt>
                <c:pt idx="23600">
                  <c:v>266.47987168102998</c:v>
                </c:pt>
                <c:pt idx="23601">
                  <c:v>253.35238199149472</c:v>
                </c:pt>
                <c:pt idx="23602">
                  <c:v>248.85012598521669</c:v>
                </c:pt>
                <c:pt idx="23603">
                  <c:v>267.74270470845022</c:v>
                </c:pt>
                <c:pt idx="23604">
                  <c:v>36.986504362267532</c:v>
                </c:pt>
                <c:pt idx="23605">
                  <c:v>29.531097836895015</c:v>
                </c:pt>
                <c:pt idx="23606">
                  <c:v>17.421109412179742</c:v>
                </c:pt>
                <c:pt idx="23607">
                  <c:v>26.521650848514692</c:v>
                </c:pt>
                <c:pt idx="23608">
                  <c:v>34.168761083787572</c:v>
                </c:pt>
                <c:pt idx="23609">
                  <c:v>48.281319210512024</c:v>
                </c:pt>
                <c:pt idx="23610">
                  <c:v>38.145962018412973</c:v>
                </c:pt>
                <c:pt idx="23611">
                  <c:v>65.012544545974279</c:v>
                </c:pt>
                <c:pt idx="23612">
                  <c:v>43.127604714846214</c:v>
                </c:pt>
                <c:pt idx="23613">
                  <c:v>262.59224168074405</c:v>
                </c:pt>
                <c:pt idx="23614">
                  <c:v>38.127356506991546</c:v>
                </c:pt>
                <c:pt idx="23615">
                  <c:v>41.559179072971553</c:v>
                </c:pt>
                <c:pt idx="23616">
                  <c:v>26.886965099007114</c:v>
                </c:pt>
                <c:pt idx="23617">
                  <c:v>255.44751438280636</c:v>
                </c:pt>
                <c:pt idx="23618">
                  <c:v>275.79206962940191</c:v>
                </c:pt>
                <c:pt idx="23619">
                  <c:v>38.771135638702134</c:v>
                </c:pt>
                <c:pt idx="23620">
                  <c:v>26.625702035668034</c:v>
                </c:pt>
                <c:pt idx="23621">
                  <c:v>40.904953891671212</c:v>
                </c:pt>
                <c:pt idx="23622">
                  <c:v>25.073081766314147</c:v>
                </c:pt>
                <c:pt idx="23623">
                  <c:v>26.066066052452619</c:v>
                </c:pt>
                <c:pt idx="23624">
                  <c:v>38.613377235328201</c:v>
                </c:pt>
                <c:pt idx="23625">
                  <c:v>41.75366803598962</c:v>
                </c:pt>
                <c:pt idx="23626">
                  <c:v>17.979830416670247</c:v>
                </c:pt>
                <c:pt idx="23627">
                  <c:v>49.001412428840268</c:v>
                </c:pt>
                <c:pt idx="23628">
                  <c:v>27.099829369582629</c:v>
                </c:pt>
                <c:pt idx="23629">
                  <c:v>43.330985637488524</c:v>
                </c:pt>
                <c:pt idx="23630">
                  <c:v>40.010949260462205</c:v>
                </c:pt>
                <c:pt idx="23631">
                  <c:v>43.58110052515309</c:v>
                </c:pt>
                <c:pt idx="23632">
                  <c:v>37.121013423628483</c:v>
                </c:pt>
                <c:pt idx="23633">
                  <c:v>53.423266426793298</c:v>
                </c:pt>
                <c:pt idx="23634">
                  <c:v>42.511240544464911</c:v>
                </c:pt>
                <c:pt idx="23635">
                  <c:v>44.064417755253658</c:v>
                </c:pt>
                <c:pt idx="23636">
                  <c:v>28.437443165374674</c:v>
                </c:pt>
                <c:pt idx="23637">
                  <c:v>43.999626584557923</c:v>
                </c:pt>
                <c:pt idx="23638">
                  <c:v>262.9676902219569</c:v>
                </c:pt>
                <c:pt idx="23639">
                  <c:v>67.658821722482344</c:v>
                </c:pt>
                <c:pt idx="23640">
                  <c:v>37.305536282640546</c:v>
                </c:pt>
                <c:pt idx="23641">
                  <c:v>53.149773727625409</c:v>
                </c:pt>
                <c:pt idx="23642">
                  <c:v>37.343798911308056</c:v>
                </c:pt>
                <c:pt idx="23643">
                  <c:v>27.82359069914208</c:v>
                </c:pt>
                <c:pt idx="23644">
                  <c:v>253.65668422107299</c:v>
                </c:pt>
                <c:pt idx="23645">
                  <c:v>276.2966006117087</c:v>
                </c:pt>
                <c:pt idx="23646">
                  <c:v>34.775399561763663</c:v>
                </c:pt>
                <c:pt idx="23647">
                  <c:v>33.287151675391705</c:v>
                </c:pt>
                <c:pt idx="23648">
                  <c:v>271.0013764871025</c:v>
                </c:pt>
                <c:pt idx="23649">
                  <c:v>48.64281824328679</c:v>
                </c:pt>
                <c:pt idx="23650">
                  <c:v>40.980062974821912</c:v>
                </c:pt>
                <c:pt idx="23651">
                  <c:v>142.43466224873185</c:v>
                </c:pt>
                <c:pt idx="23652">
                  <c:v>30.034986050615672</c:v>
                </c:pt>
                <c:pt idx="23653">
                  <c:v>262.08668884625536</c:v>
                </c:pt>
                <c:pt idx="23654">
                  <c:v>26.731293637152504</c:v>
                </c:pt>
                <c:pt idx="23655">
                  <c:v>27.785066344099491</c:v>
                </c:pt>
                <c:pt idx="23656">
                  <c:v>36.996028840275542</c:v>
                </c:pt>
                <c:pt idx="23657">
                  <c:v>50.491230454177952</c:v>
                </c:pt>
                <c:pt idx="23658">
                  <c:v>20.491914964143611</c:v>
                </c:pt>
                <c:pt idx="23659">
                  <c:v>48.307557374571431</c:v>
                </c:pt>
                <c:pt idx="23660">
                  <c:v>267.55357659902535</c:v>
                </c:pt>
                <c:pt idx="23661">
                  <c:v>35.178906222005295</c:v>
                </c:pt>
                <c:pt idx="23662">
                  <c:v>254.61810242032803</c:v>
                </c:pt>
                <c:pt idx="23663">
                  <c:v>248.22844372098947</c:v>
                </c:pt>
                <c:pt idx="23664">
                  <c:v>267.11154623013266</c:v>
                </c:pt>
                <c:pt idx="23665">
                  <c:v>24.383409645337245</c:v>
                </c:pt>
                <c:pt idx="23666">
                  <c:v>31.63512508505168</c:v>
                </c:pt>
                <c:pt idx="23667">
                  <c:v>30.624269332020273</c:v>
                </c:pt>
                <c:pt idx="23668">
                  <c:v>33.923199079374477</c:v>
                </c:pt>
                <c:pt idx="23669">
                  <c:v>43.778294946198706</c:v>
                </c:pt>
                <c:pt idx="23670">
                  <c:v>38.510352694516349</c:v>
                </c:pt>
                <c:pt idx="23671">
                  <c:v>260.39680386813274</c:v>
                </c:pt>
                <c:pt idx="23672">
                  <c:v>28.735819544472211</c:v>
                </c:pt>
                <c:pt idx="23673">
                  <c:v>257.10426868361924</c:v>
                </c:pt>
                <c:pt idx="23674">
                  <c:v>252.44026267544274</c:v>
                </c:pt>
                <c:pt idx="23675">
                  <c:v>54.036465743565543</c:v>
                </c:pt>
                <c:pt idx="23676">
                  <c:v>40.155029333181325</c:v>
                </c:pt>
                <c:pt idx="23677">
                  <c:v>38.333063069064224</c:v>
                </c:pt>
                <c:pt idx="23678">
                  <c:v>24.071988795966103</c:v>
                </c:pt>
                <c:pt idx="23679">
                  <c:v>269.44159680949207</c:v>
                </c:pt>
                <c:pt idx="23680">
                  <c:v>256.301356439855</c:v>
                </c:pt>
                <c:pt idx="23681">
                  <c:v>262.35715251374671</c:v>
                </c:pt>
                <c:pt idx="23682">
                  <c:v>259.84450119252006</c:v>
                </c:pt>
                <c:pt idx="23683">
                  <c:v>260.78460323766382</c:v>
                </c:pt>
                <c:pt idx="23684">
                  <c:v>41.934882320158977</c:v>
                </c:pt>
                <c:pt idx="23685">
                  <c:v>263.40050927433862</c:v>
                </c:pt>
                <c:pt idx="23686">
                  <c:v>266.16769973742339</c:v>
                </c:pt>
                <c:pt idx="23687">
                  <c:v>271.51609678394766</c:v>
                </c:pt>
                <c:pt idx="23688">
                  <c:v>262.70744187694334</c:v>
                </c:pt>
                <c:pt idx="23689">
                  <c:v>37.841742122673011</c:v>
                </c:pt>
                <c:pt idx="23690">
                  <c:v>18.984306210158785</c:v>
                </c:pt>
                <c:pt idx="23691">
                  <c:v>48.610318691563315</c:v>
                </c:pt>
                <c:pt idx="23692">
                  <c:v>262.06813986685177</c:v>
                </c:pt>
                <c:pt idx="23693">
                  <c:v>43.328846311184009</c:v>
                </c:pt>
                <c:pt idx="23694">
                  <c:v>51.082111685100017</c:v>
                </c:pt>
                <c:pt idx="23695">
                  <c:v>29.500269867168665</c:v>
                </c:pt>
                <c:pt idx="23696">
                  <c:v>252.92913241791354</c:v>
                </c:pt>
                <c:pt idx="23697">
                  <c:v>244.13778800673145</c:v>
                </c:pt>
                <c:pt idx="23698">
                  <c:v>265.00193023740428</c:v>
                </c:pt>
                <c:pt idx="23699">
                  <c:v>265.35216006938964</c:v>
                </c:pt>
                <c:pt idx="23700">
                  <c:v>32.135362569144135</c:v>
                </c:pt>
                <c:pt idx="23701">
                  <c:v>7.2364854096022349</c:v>
                </c:pt>
                <c:pt idx="23702">
                  <c:v>30.932732255228458</c:v>
                </c:pt>
                <c:pt idx="23703">
                  <c:v>254.80432619147925</c:v>
                </c:pt>
                <c:pt idx="23704">
                  <c:v>38.590436195757185</c:v>
                </c:pt>
                <c:pt idx="23705">
                  <c:v>39.585309341207676</c:v>
                </c:pt>
                <c:pt idx="23706">
                  <c:v>46.652941042104601</c:v>
                </c:pt>
                <c:pt idx="23707">
                  <c:v>28.114922079897713</c:v>
                </c:pt>
                <c:pt idx="23708">
                  <c:v>67.84855136478258</c:v>
                </c:pt>
                <c:pt idx="23709">
                  <c:v>251.27047227574275</c:v>
                </c:pt>
                <c:pt idx="23710">
                  <c:v>41.884728608709977</c:v>
                </c:pt>
                <c:pt idx="23711">
                  <c:v>260.666482338702</c:v>
                </c:pt>
                <c:pt idx="23712">
                  <c:v>45.276245911394362</c:v>
                </c:pt>
                <c:pt idx="23713">
                  <c:v>24.493431516864415</c:v>
                </c:pt>
                <c:pt idx="23714">
                  <c:v>228.42655535577836</c:v>
                </c:pt>
                <c:pt idx="23715">
                  <c:v>261.65280143593804</c:v>
                </c:pt>
                <c:pt idx="23716">
                  <c:v>50.887196690037797</c:v>
                </c:pt>
                <c:pt idx="23717">
                  <c:v>261.57003411456833</c:v>
                </c:pt>
                <c:pt idx="23718">
                  <c:v>264.82467054119394</c:v>
                </c:pt>
                <c:pt idx="23719">
                  <c:v>25.675213205833888</c:v>
                </c:pt>
                <c:pt idx="23720">
                  <c:v>16.288425479991272</c:v>
                </c:pt>
                <c:pt idx="23721">
                  <c:v>40.181675810354619</c:v>
                </c:pt>
                <c:pt idx="23722">
                  <c:v>32.936349057179363</c:v>
                </c:pt>
                <c:pt idx="23723">
                  <c:v>40.137385012826925</c:v>
                </c:pt>
                <c:pt idx="23724">
                  <c:v>28.041083351292333</c:v>
                </c:pt>
                <c:pt idx="23725">
                  <c:v>135.27281526752773</c:v>
                </c:pt>
                <c:pt idx="23726">
                  <c:v>39.488845342451675</c:v>
                </c:pt>
                <c:pt idx="23727">
                  <c:v>26.701609751113793</c:v>
                </c:pt>
                <c:pt idx="23728">
                  <c:v>259.19660117420466</c:v>
                </c:pt>
                <c:pt idx="23729">
                  <c:v>258.02633657926759</c:v>
                </c:pt>
                <c:pt idx="23730">
                  <c:v>256.61419735594018</c:v>
                </c:pt>
                <c:pt idx="23731">
                  <c:v>252.92906437767863</c:v>
                </c:pt>
                <c:pt idx="23732">
                  <c:v>266.63473707926858</c:v>
                </c:pt>
                <c:pt idx="23733">
                  <c:v>31.520965868324204</c:v>
                </c:pt>
                <c:pt idx="23734">
                  <c:v>37.488625551027518</c:v>
                </c:pt>
                <c:pt idx="23735">
                  <c:v>56.418978835505577</c:v>
                </c:pt>
                <c:pt idx="23736">
                  <c:v>37.701006615248929</c:v>
                </c:pt>
                <c:pt idx="23737">
                  <c:v>49.940141183135466</c:v>
                </c:pt>
                <c:pt idx="23738">
                  <c:v>46.19263588018071</c:v>
                </c:pt>
                <c:pt idx="23739">
                  <c:v>32.886788556330423</c:v>
                </c:pt>
                <c:pt idx="23740">
                  <c:v>39.644390565753632</c:v>
                </c:pt>
                <c:pt idx="23741">
                  <c:v>271.17950524724995</c:v>
                </c:pt>
                <c:pt idx="23742">
                  <c:v>250.65862111653013</c:v>
                </c:pt>
                <c:pt idx="23743">
                  <c:v>56.913602157534626</c:v>
                </c:pt>
                <c:pt idx="23744">
                  <c:v>35.887399684446954</c:v>
                </c:pt>
                <c:pt idx="23745">
                  <c:v>255.76850236625918</c:v>
                </c:pt>
                <c:pt idx="23746">
                  <c:v>244.89225730877283</c:v>
                </c:pt>
                <c:pt idx="23747">
                  <c:v>243.21796172697898</c:v>
                </c:pt>
                <c:pt idx="23748">
                  <c:v>249.19755634876259</c:v>
                </c:pt>
                <c:pt idx="23749">
                  <c:v>30.148836399443148</c:v>
                </c:pt>
                <c:pt idx="23750">
                  <c:v>50.427184331212537</c:v>
                </c:pt>
                <c:pt idx="23751">
                  <c:v>37.68836996523499</c:v>
                </c:pt>
                <c:pt idx="23752">
                  <c:v>42.985553873018738</c:v>
                </c:pt>
                <c:pt idx="23753">
                  <c:v>265.2125709376262</c:v>
                </c:pt>
                <c:pt idx="23754">
                  <c:v>34.491760330353337</c:v>
                </c:pt>
                <c:pt idx="23755">
                  <c:v>46.255827078690544</c:v>
                </c:pt>
                <c:pt idx="23756">
                  <c:v>15.853928615545662</c:v>
                </c:pt>
                <c:pt idx="23757">
                  <c:v>39.074039414604599</c:v>
                </c:pt>
                <c:pt idx="23758">
                  <c:v>259.1477262948751</c:v>
                </c:pt>
                <c:pt idx="23759">
                  <c:v>272.50505688530177</c:v>
                </c:pt>
                <c:pt idx="23760">
                  <c:v>35.187567134640346</c:v>
                </c:pt>
                <c:pt idx="23761">
                  <c:v>258.11643642906722</c:v>
                </c:pt>
                <c:pt idx="23762">
                  <c:v>247.04423797129562</c:v>
                </c:pt>
                <c:pt idx="23763">
                  <c:v>44.707965932813018</c:v>
                </c:pt>
                <c:pt idx="23764">
                  <c:v>269.02291422173494</c:v>
                </c:pt>
                <c:pt idx="23765">
                  <c:v>44.037763583573735</c:v>
                </c:pt>
                <c:pt idx="23766">
                  <c:v>262.7599274736105</c:v>
                </c:pt>
                <c:pt idx="23767">
                  <c:v>44.172495163570957</c:v>
                </c:pt>
                <c:pt idx="23768">
                  <c:v>26.99758594608705</c:v>
                </c:pt>
                <c:pt idx="23769">
                  <c:v>259.07892043361414</c:v>
                </c:pt>
                <c:pt idx="23770">
                  <c:v>253.13712624770534</c:v>
                </c:pt>
                <c:pt idx="23771">
                  <c:v>257.87935753279788</c:v>
                </c:pt>
                <c:pt idx="23772">
                  <c:v>250.64505142063899</c:v>
                </c:pt>
                <c:pt idx="23773">
                  <c:v>7.7679020547149804</c:v>
                </c:pt>
                <c:pt idx="23774">
                  <c:v>47.208314776188317</c:v>
                </c:pt>
                <c:pt idx="23775">
                  <c:v>262.3054472788387</c:v>
                </c:pt>
                <c:pt idx="23776">
                  <c:v>53.640287033257877</c:v>
                </c:pt>
                <c:pt idx="23777">
                  <c:v>39.255939913395295</c:v>
                </c:pt>
                <c:pt idx="23778">
                  <c:v>25.851259440212946</c:v>
                </c:pt>
                <c:pt idx="23779">
                  <c:v>238.20383215631364</c:v>
                </c:pt>
                <c:pt idx="23780">
                  <c:v>28.326949847168802</c:v>
                </c:pt>
                <c:pt idx="23781">
                  <c:v>52.925447173797252</c:v>
                </c:pt>
                <c:pt idx="23782">
                  <c:v>51.334562238514913</c:v>
                </c:pt>
                <c:pt idx="23783">
                  <c:v>42.324287559223499</c:v>
                </c:pt>
                <c:pt idx="23784">
                  <c:v>258.75979633224773</c:v>
                </c:pt>
                <c:pt idx="23785">
                  <c:v>149.08792705761221</c:v>
                </c:pt>
                <c:pt idx="23786">
                  <c:v>233.68988102473776</c:v>
                </c:pt>
                <c:pt idx="23787">
                  <c:v>42.348655368130395</c:v>
                </c:pt>
                <c:pt idx="23788">
                  <c:v>37.165379802127518</c:v>
                </c:pt>
                <c:pt idx="23789">
                  <c:v>52.271488298095136</c:v>
                </c:pt>
                <c:pt idx="23790">
                  <c:v>260.29390157742478</c:v>
                </c:pt>
                <c:pt idx="23791">
                  <c:v>233.9957013475194</c:v>
                </c:pt>
                <c:pt idx="23792">
                  <c:v>255.19653231319941</c:v>
                </c:pt>
                <c:pt idx="23793">
                  <c:v>240.49109967964415</c:v>
                </c:pt>
                <c:pt idx="23794">
                  <c:v>265.35957737502406</c:v>
                </c:pt>
                <c:pt idx="23795">
                  <c:v>33.379241638466041</c:v>
                </c:pt>
                <c:pt idx="23796">
                  <c:v>40.200234688393294</c:v>
                </c:pt>
                <c:pt idx="23797">
                  <c:v>51.707536157482423</c:v>
                </c:pt>
                <c:pt idx="23798">
                  <c:v>27.805763551881057</c:v>
                </c:pt>
                <c:pt idx="23799">
                  <c:v>53.471613406553473</c:v>
                </c:pt>
                <c:pt idx="23800">
                  <c:v>245.99387906898338</c:v>
                </c:pt>
                <c:pt idx="23801">
                  <c:v>250.99315390912338</c:v>
                </c:pt>
                <c:pt idx="23802">
                  <c:v>250.5187933274716</c:v>
                </c:pt>
                <c:pt idx="23803">
                  <c:v>45.465685773908085</c:v>
                </c:pt>
                <c:pt idx="23804">
                  <c:v>48.384236672078281</c:v>
                </c:pt>
                <c:pt idx="23805">
                  <c:v>35.370099638260143</c:v>
                </c:pt>
                <c:pt idx="23806">
                  <c:v>50.99540827801296</c:v>
                </c:pt>
                <c:pt idx="23807">
                  <c:v>33.92003759488825</c:v>
                </c:pt>
                <c:pt idx="23808">
                  <c:v>43.849287778803209</c:v>
                </c:pt>
                <c:pt idx="23809">
                  <c:v>36.183743639621866</c:v>
                </c:pt>
                <c:pt idx="23810">
                  <c:v>264.31471234263142</c:v>
                </c:pt>
                <c:pt idx="23811">
                  <c:v>31.708812675487827</c:v>
                </c:pt>
                <c:pt idx="23812">
                  <c:v>52.752413838417183</c:v>
                </c:pt>
                <c:pt idx="23813">
                  <c:v>53.04701719783867</c:v>
                </c:pt>
                <c:pt idx="23814">
                  <c:v>58.85917969732111</c:v>
                </c:pt>
                <c:pt idx="23815">
                  <c:v>50.860787052739425</c:v>
                </c:pt>
                <c:pt idx="23816">
                  <c:v>36.641311319980225</c:v>
                </c:pt>
                <c:pt idx="23817">
                  <c:v>47.233657038296457</c:v>
                </c:pt>
                <c:pt idx="23818">
                  <c:v>37.01942011448476</c:v>
                </c:pt>
                <c:pt idx="23819">
                  <c:v>42.314163947838935</c:v>
                </c:pt>
                <c:pt idx="23820">
                  <c:v>38.4471071725333</c:v>
                </c:pt>
                <c:pt idx="23821">
                  <c:v>29.227681389944266</c:v>
                </c:pt>
                <c:pt idx="23822">
                  <c:v>50.952843617162472</c:v>
                </c:pt>
                <c:pt idx="23823">
                  <c:v>47.969052374198654</c:v>
                </c:pt>
                <c:pt idx="23824">
                  <c:v>56.928050921596153</c:v>
                </c:pt>
                <c:pt idx="23825">
                  <c:v>43.48368199353078</c:v>
                </c:pt>
                <c:pt idx="23826">
                  <c:v>29.278824945922864</c:v>
                </c:pt>
                <c:pt idx="23827">
                  <c:v>44.76710547008355</c:v>
                </c:pt>
                <c:pt idx="23828">
                  <c:v>36.220793978210992</c:v>
                </c:pt>
                <c:pt idx="23829">
                  <c:v>55.786928490181303</c:v>
                </c:pt>
                <c:pt idx="23830">
                  <c:v>12.764634842666119</c:v>
                </c:pt>
                <c:pt idx="23831">
                  <c:v>34.050388185428041</c:v>
                </c:pt>
                <c:pt idx="23832">
                  <c:v>50.921976268987962</c:v>
                </c:pt>
                <c:pt idx="23833">
                  <c:v>43.796374117584044</c:v>
                </c:pt>
                <c:pt idx="23834">
                  <c:v>36.803168287624743</c:v>
                </c:pt>
                <c:pt idx="23835">
                  <c:v>46.126563062992034</c:v>
                </c:pt>
                <c:pt idx="23836">
                  <c:v>30.318663213577153</c:v>
                </c:pt>
                <c:pt idx="23837">
                  <c:v>43.051129979951405</c:v>
                </c:pt>
                <c:pt idx="23838">
                  <c:v>45.12896584618602</c:v>
                </c:pt>
                <c:pt idx="23839">
                  <c:v>266.02624511126658</c:v>
                </c:pt>
                <c:pt idx="23840">
                  <c:v>25.266840690183695</c:v>
                </c:pt>
                <c:pt idx="23841">
                  <c:v>24.436793303535829</c:v>
                </c:pt>
                <c:pt idx="23842">
                  <c:v>41.88563192494022</c:v>
                </c:pt>
                <c:pt idx="23843">
                  <c:v>38.077346072011608</c:v>
                </c:pt>
                <c:pt idx="23844">
                  <c:v>47.843981811586957</c:v>
                </c:pt>
                <c:pt idx="23845">
                  <c:v>54.013605767957287</c:v>
                </c:pt>
                <c:pt idx="23846">
                  <c:v>12.379062800697504</c:v>
                </c:pt>
                <c:pt idx="23847">
                  <c:v>43.001498552052823</c:v>
                </c:pt>
                <c:pt idx="23848">
                  <c:v>38.466308685397792</c:v>
                </c:pt>
                <c:pt idx="23849">
                  <c:v>39.994285290541534</c:v>
                </c:pt>
                <c:pt idx="23850">
                  <c:v>257.75959563990978</c:v>
                </c:pt>
                <c:pt idx="23851">
                  <c:v>23.36484608493102</c:v>
                </c:pt>
                <c:pt idx="23852">
                  <c:v>33.321650076315578</c:v>
                </c:pt>
                <c:pt idx="23853">
                  <c:v>32.48212341654321</c:v>
                </c:pt>
                <c:pt idx="23854">
                  <c:v>236.1863726289811</c:v>
                </c:pt>
                <c:pt idx="23855">
                  <c:v>43.645116193302734</c:v>
                </c:pt>
                <c:pt idx="23856">
                  <c:v>29.843415184511493</c:v>
                </c:pt>
                <c:pt idx="23857">
                  <c:v>36.043510226901205</c:v>
                </c:pt>
                <c:pt idx="23858">
                  <c:v>38.530920689585976</c:v>
                </c:pt>
                <c:pt idx="23859">
                  <c:v>42.13390196676513</c:v>
                </c:pt>
                <c:pt idx="23860">
                  <c:v>73.601286140058221</c:v>
                </c:pt>
                <c:pt idx="23861">
                  <c:v>266.54914379916619</c:v>
                </c:pt>
                <c:pt idx="23862">
                  <c:v>51.091576343397122</c:v>
                </c:pt>
                <c:pt idx="23863">
                  <c:v>36.350272103289385</c:v>
                </c:pt>
                <c:pt idx="23864">
                  <c:v>247.80177145581519</c:v>
                </c:pt>
                <c:pt idx="23865">
                  <c:v>41.324452720998494</c:v>
                </c:pt>
                <c:pt idx="23866">
                  <c:v>42.545920273406381</c:v>
                </c:pt>
                <c:pt idx="23867">
                  <c:v>254.53776590588589</c:v>
                </c:pt>
                <c:pt idx="23868">
                  <c:v>270.95487062753637</c:v>
                </c:pt>
                <c:pt idx="23869">
                  <c:v>23.451035503744261</c:v>
                </c:pt>
                <c:pt idx="23870">
                  <c:v>53.359158686424308</c:v>
                </c:pt>
                <c:pt idx="23871">
                  <c:v>33.930225821877769</c:v>
                </c:pt>
                <c:pt idx="23872">
                  <c:v>61.479634466783494</c:v>
                </c:pt>
                <c:pt idx="23873">
                  <c:v>28.980855841952788</c:v>
                </c:pt>
                <c:pt idx="23874">
                  <c:v>31.994813252589012</c:v>
                </c:pt>
                <c:pt idx="23875">
                  <c:v>251.84498025300925</c:v>
                </c:pt>
                <c:pt idx="23876">
                  <c:v>41.013816421891491</c:v>
                </c:pt>
                <c:pt idx="23877">
                  <c:v>60.035909124016641</c:v>
                </c:pt>
                <c:pt idx="23878">
                  <c:v>34.169797408595855</c:v>
                </c:pt>
                <c:pt idx="23879">
                  <c:v>274.43816207049588</c:v>
                </c:pt>
                <c:pt idx="23880">
                  <c:v>30.85061660774258</c:v>
                </c:pt>
                <c:pt idx="23881">
                  <c:v>54.857987305546381</c:v>
                </c:pt>
                <c:pt idx="23882">
                  <c:v>35.412917101809043</c:v>
                </c:pt>
                <c:pt idx="23883">
                  <c:v>33.437475303505174</c:v>
                </c:pt>
                <c:pt idx="23884">
                  <c:v>53.751566437385549</c:v>
                </c:pt>
                <c:pt idx="23885">
                  <c:v>49.504664567326117</c:v>
                </c:pt>
                <c:pt idx="23886">
                  <c:v>34.991393104859675</c:v>
                </c:pt>
                <c:pt idx="23887">
                  <c:v>35.641883597513264</c:v>
                </c:pt>
                <c:pt idx="23888">
                  <c:v>270.14204940332155</c:v>
                </c:pt>
                <c:pt idx="23889">
                  <c:v>271.53961504315242</c:v>
                </c:pt>
                <c:pt idx="23890">
                  <c:v>55.444195558698347</c:v>
                </c:pt>
                <c:pt idx="23891">
                  <c:v>52.71015964896884</c:v>
                </c:pt>
                <c:pt idx="23892">
                  <c:v>45.492534720825901</c:v>
                </c:pt>
                <c:pt idx="23893">
                  <c:v>36.949154116387803</c:v>
                </c:pt>
                <c:pt idx="23894">
                  <c:v>28.957841140738836</c:v>
                </c:pt>
                <c:pt idx="23895">
                  <c:v>53.01174730051904</c:v>
                </c:pt>
                <c:pt idx="23896">
                  <c:v>228.20197417683241</c:v>
                </c:pt>
                <c:pt idx="23897">
                  <c:v>31.031789916074928</c:v>
                </c:pt>
                <c:pt idx="23898">
                  <c:v>40.682051304081121</c:v>
                </c:pt>
                <c:pt idx="23899">
                  <c:v>38.275856946381879</c:v>
                </c:pt>
                <c:pt idx="23900">
                  <c:v>48.95802886400098</c:v>
                </c:pt>
                <c:pt idx="23901">
                  <c:v>45.487545135235031</c:v>
                </c:pt>
                <c:pt idx="23902">
                  <c:v>30.624547215078842</c:v>
                </c:pt>
                <c:pt idx="23903">
                  <c:v>49.679780372356461</c:v>
                </c:pt>
                <c:pt idx="23904">
                  <c:v>16.944455543926296</c:v>
                </c:pt>
                <c:pt idx="23905">
                  <c:v>36.740038640405984</c:v>
                </c:pt>
                <c:pt idx="23906">
                  <c:v>44.505402743519689</c:v>
                </c:pt>
                <c:pt idx="23907">
                  <c:v>39.974468975967831</c:v>
                </c:pt>
                <c:pt idx="23908">
                  <c:v>46.252954251866846</c:v>
                </c:pt>
                <c:pt idx="23909">
                  <c:v>55.936550122432479</c:v>
                </c:pt>
                <c:pt idx="23910">
                  <c:v>265.47343810451622</c:v>
                </c:pt>
                <c:pt idx="23911">
                  <c:v>56.119676916157701</c:v>
                </c:pt>
                <c:pt idx="23912">
                  <c:v>28.073536328351924</c:v>
                </c:pt>
                <c:pt idx="23913">
                  <c:v>28.960965230429323</c:v>
                </c:pt>
                <c:pt idx="23914">
                  <c:v>38.435601266806628</c:v>
                </c:pt>
                <c:pt idx="23915">
                  <c:v>58.10051851536528</c:v>
                </c:pt>
                <c:pt idx="23916">
                  <c:v>26.010743385689111</c:v>
                </c:pt>
                <c:pt idx="23917">
                  <c:v>31.618731397482843</c:v>
                </c:pt>
                <c:pt idx="23918">
                  <c:v>45.383431562808887</c:v>
                </c:pt>
                <c:pt idx="23919">
                  <c:v>27.600263004957057</c:v>
                </c:pt>
                <c:pt idx="23920">
                  <c:v>49.33086853861797</c:v>
                </c:pt>
                <c:pt idx="23921">
                  <c:v>46.883307478928018</c:v>
                </c:pt>
                <c:pt idx="23922">
                  <c:v>36.169720114931955</c:v>
                </c:pt>
                <c:pt idx="23923">
                  <c:v>248.16752701664876</c:v>
                </c:pt>
                <c:pt idx="23924">
                  <c:v>27.860700864371047</c:v>
                </c:pt>
                <c:pt idx="23925">
                  <c:v>259.00309806492993</c:v>
                </c:pt>
                <c:pt idx="23926">
                  <c:v>37.770315922201476</c:v>
                </c:pt>
                <c:pt idx="23927">
                  <c:v>18.141300335422034</c:v>
                </c:pt>
                <c:pt idx="23928">
                  <c:v>53.62372220442019</c:v>
                </c:pt>
                <c:pt idx="23929">
                  <c:v>254.49802986333751</c:v>
                </c:pt>
                <c:pt idx="23930">
                  <c:v>57.063982787681283</c:v>
                </c:pt>
                <c:pt idx="23931">
                  <c:v>30.180794664728339</c:v>
                </c:pt>
                <c:pt idx="23932">
                  <c:v>27.216960471810136</c:v>
                </c:pt>
                <c:pt idx="23933">
                  <c:v>44.639394024674594</c:v>
                </c:pt>
                <c:pt idx="23934">
                  <c:v>275.09462164276727</c:v>
                </c:pt>
                <c:pt idx="23935">
                  <c:v>247.59219022526335</c:v>
                </c:pt>
                <c:pt idx="23936">
                  <c:v>265.13214603031918</c:v>
                </c:pt>
                <c:pt idx="23937">
                  <c:v>263.37913909641861</c:v>
                </c:pt>
                <c:pt idx="23938">
                  <c:v>272.69390456408138</c:v>
                </c:pt>
                <c:pt idx="23939">
                  <c:v>265.30547074881645</c:v>
                </c:pt>
                <c:pt idx="23940">
                  <c:v>149.12353735459178</c:v>
                </c:pt>
                <c:pt idx="23941">
                  <c:v>255.11053270789259</c:v>
                </c:pt>
                <c:pt idx="23942">
                  <c:v>263.24786229034288</c:v>
                </c:pt>
                <c:pt idx="23943">
                  <c:v>268.14221331236809</c:v>
                </c:pt>
                <c:pt idx="23944">
                  <c:v>241.34204662611498</c:v>
                </c:pt>
                <c:pt idx="23945">
                  <c:v>253.31750567974893</c:v>
                </c:pt>
                <c:pt idx="23946">
                  <c:v>34.955005202915757</c:v>
                </c:pt>
                <c:pt idx="23947">
                  <c:v>38.796397846518495</c:v>
                </c:pt>
                <c:pt idx="23948">
                  <c:v>29.76238210175044</c:v>
                </c:pt>
                <c:pt idx="23949">
                  <c:v>54.954303860602529</c:v>
                </c:pt>
                <c:pt idx="23950">
                  <c:v>141.81774779847109</c:v>
                </c:pt>
                <c:pt idx="23951">
                  <c:v>27.537314956183955</c:v>
                </c:pt>
                <c:pt idx="23952">
                  <c:v>16.051377665493497</c:v>
                </c:pt>
                <c:pt idx="23953">
                  <c:v>42.612071853894044</c:v>
                </c:pt>
                <c:pt idx="23954">
                  <c:v>45.723518043429664</c:v>
                </c:pt>
                <c:pt idx="23955">
                  <c:v>37.959224878365461</c:v>
                </c:pt>
                <c:pt idx="23956">
                  <c:v>46.173808697891204</c:v>
                </c:pt>
                <c:pt idx="23957">
                  <c:v>261.33890225667062</c:v>
                </c:pt>
                <c:pt idx="23958">
                  <c:v>261.82296862515699</c:v>
                </c:pt>
                <c:pt idx="23959">
                  <c:v>16.775756030068266</c:v>
                </c:pt>
                <c:pt idx="23960">
                  <c:v>241.45909651703056</c:v>
                </c:pt>
                <c:pt idx="23961">
                  <c:v>38.612270682890475</c:v>
                </c:pt>
                <c:pt idx="23962">
                  <c:v>36.020082931854802</c:v>
                </c:pt>
                <c:pt idx="23963">
                  <c:v>46.019827661550465</c:v>
                </c:pt>
                <c:pt idx="23964">
                  <c:v>38.9551451424257</c:v>
                </c:pt>
                <c:pt idx="23965">
                  <c:v>33.234988299180984</c:v>
                </c:pt>
                <c:pt idx="23966">
                  <c:v>237.58230326509548</c:v>
                </c:pt>
                <c:pt idx="23967">
                  <c:v>41.062623533825558</c:v>
                </c:pt>
                <c:pt idx="23968">
                  <c:v>265.02438546331467</c:v>
                </c:pt>
                <c:pt idx="23969">
                  <c:v>35.624367331898554</c:v>
                </c:pt>
                <c:pt idx="23970">
                  <c:v>38.931988245661884</c:v>
                </c:pt>
                <c:pt idx="23971">
                  <c:v>44.894705438972672</c:v>
                </c:pt>
                <c:pt idx="23972">
                  <c:v>20.822327412668081</c:v>
                </c:pt>
                <c:pt idx="23973">
                  <c:v>42.058454136021219</c:v>
                </c:pt>
                <c:pt idx="23974">
                  <c:v>48.259064055855468</c:v>
                </c:pt>
                <c:pt idx="23975">
                  <c:v>39.362526711170425</c:v>
                </c:pt>
                <c:pt idx="23976">
                  <c:v>46.123944693921452</c:v>
                </c:pt>
                <c:pt idx="23977">
                  <c:v>37.980975174011803</c:v>
                </c:pt>
                <c:pt idx="23978">
                  <c:v>52.502622496915819</c:v>
                </c:pt>
                <c:pt idx="23979">
                  <c:v>51.051475540592676</c:v>
                </c:pt>
                <c:pt idx="23980">
                  <c:v>43.240309148020977</c:v>
                </c:pt>
                <c:pt idx="23981">
                  <c:v>41.408716113486506</c:v>
                </c:pt>
                <c:pt idx="23982">
                  <c:v>249.98308853462274</c:v>
                </c:pt>
                <c:pt idx="23983">
                  <c:v>18.330843519282077</c:v>
                </c:pt>
                <c:pt idx="23984">
                  <c:v>37.787601944195984</c:v>
                </c:pt>
                <c:pt idx="23985">
                  <c:v>43.081500545320104</c:v>
                </c:pt>
                <c:pt idx="23986">
                  <c:v>31.641745115060438</c:v>
                </c:pt>
                <c:pt idx="23987">
                  <c:v>48.077653397808334</c:v>
                </c:pt>
                <c:pt idx="23988">
                  <c:v>36.355108277448672</c:v>
                </c:pt>
                <c:pt idx="23989">
                  <c:v>22.688479639536546</c:v>
                </c:pt>
                <c:pt idx="23990">
                  <c:v>55.40092476588697</c:v>
                </c:pt>
                <c:pt idx="23991">
                  <c:v>50.077342146206348</c:v>
                </c:pt>
                <c:pt idx="23992">
                  <c:v>38.617715211512945</c:v>
                </c:pt>
                <c:pt idx="23993">
                  <c:v>25.173134396766947</c:v>
                </c:pt>
                <c:pt idx="23994">
                  <c:v>53.658199091887745</c:v>
                </c:pt>
                <c:pt idx="23995">
                  <c:v>45.403443107232057</c:v>
                </c:pt>
                <c:pt idx="23996">
                  <c:v>266.75901077528448</c:v>
                </c:pt>
                <c:pt idx="23997">
                  <c:v>260.54773138513042</c:v>
                </c:pt>
                <c:pt idx="23998">
                  <c:v>163.80319987513894</c:v>
                </c:pt>
                <c:pt idx="23999">
                  <c:v>23.057035927680886</c:v>
                </c:pt>
                <c:pt idx="24000">
                  <c:v>24.817482760569195</c:v>
                </c:pt>
                <c:pt idx="24001">
                  <c:v>136.93532283000886</c:v>
                </c:pt>
                <c:pt idx="24002">
                  <c:v>36.078984057012597</c:v>
                </c:pt>
                <c:pt idx="24003">
                  <c:v>9.2284434194539102</c:v>
                </c:pt>
                <c:pt idx="24004">
                  <c:v>277.01231406389621</c:v>
                </c:pt>
                <c:pt idx="24005">
                  <c:v>36.511032689694431</c:v>
                </c:pt>
                <c:pt idx="24006">
                  <c:v>254.32172370460148</c:v>
                </c:pt>
                <c:pt idx="24007">
                  <c:v>40.845362069318682</c:v>
                </c:pt>
                <c:pt idx="24008">
                  <c:v>259.9634328546328</c:v>
                </c:pt>
                <c:pt idx="24009">
                  <c:v>266.53931451625459</c:v>
                </c:pt>
                <c:pt idx="24010">
                  <c:v>43.999044020653351</c:v>
                </c:pt>
                <c:pt idx="24011">
                  <c:v>245.62746783565413</c:v>
                </c:pt>
                <c:pt idx="24012">
                  <c:v>38.952558293634958</c:v>
                </c:pt>
                <c:pt idx="24013">
                  <c:v>33.321865025994995</c:v>
                </c:pt>
                <c:pt idx="24014">
                  <c:v>38.314041207448113</c:v>
                </c:pt>
                <c:pt idx="24015">
                  <c:v>53.545474512332042</c:v>
                </c:pt>
                <c:pt idx="24016">
                  <c:v>54.191941686360494</c:v>
                </c:pt>
                <c:pt idx="24017">
                  <c:v>33.433363097084751</c:v>
                </c:pt>
                <c:pt idx="24018">
                  <c:v>55.560982046723893</c:v>
                </c:pt>
                <c:pt idx="24019">
                  <c:v>260.76926144963249</c:v>
                </c:pt>
                <c:pt idx="24020">
                  <c:v>40.65220185006514</c:v>
                </c:pt>
                <c:pt idx="24021">
                  <c:v>247.61324331211407</c:v>
                </c:pt>
                <c:pt idx="24022">
                  <c:v>133.92486452275517</c:v>
                </c:pt>
                <c:pt idx="24023">
                  <c:v>42.684418884596546</c:v>
                </c:pt>
                <c:pt idx="24024">
                  <c:v>28.133042745596541</c:v>
                </c:pt>
                <c:pt idx="24025">
                  <c:v>39.735272184903991</c:v>
                </c:pt>
                <c:pt idx="24026">
                  <c:v>266.33022343467849</c:v>
                </c:pt>
                <c:pt idx="24027">
                  <c:v>275.04012475236334</c:v>
                </c:pt>
                <c:pt idx="24028">
                  <c:v>265.39689556716007</c:v>
                </c:pt>
                <c:pt idx="24029">
                  <c:v>263.18953705567412</c:v>
                </c:pt>
                <c:pt idx="24030">
                  <c:v>14.406703404594717</c:v>
                </c:pt>
                <c:pt idx="24031">
                  <c:v>46.39163699059965</c:v>
                </c:pt>
                <c:pt idx="24032">
                  <c:v>24.576012096385874</c:v>
                </c:pt>
                <c:pt idx="24033">
                  <c:v>32.557648403957884</c:v>
                </c:pt>
                <c:pt idx="24034">
                  <c:v>158.68087136229721</c:v>
                </c:pt>
                <c:pt idx="24035">
                  <c:v>28.113620342229055</c:v>
                </c:pt>
                <c:pt idx="24036">
                  <c:v>37.992795562869439</c:v>
                </c:pt>
                <c:pt idx="24037">
                  <c:v>247.07912412110267</c:v>
                </c:pt>
                <c:pt idx="24038">
                  <c:v>256.48920860141772</c:v>
                </c:pt>
                <c:pt idx="24039">
                  <c:v>51.999183028919489</c:v>
                </c:pt>
                <c:pt idx="24040">
                  <c:v>52.227735013596202</c:v>
                </c:pt>
                <c:pt idx="24041">
                  <c:v>151.9573219889248</c:v>
                </c:pt>
                <c:pt idx="24042">
                  <c:v>264.9644675948029</c:v>
                </c:pt>
                <c:pt idx="24043">
                  <c:v>259.85874164184253</c:v>
                </c:pt>
                <c:pt idx="24044">
                  <c:v>261.49499739845044</c:v>
                </c:pt>
                <c:pt idx="24045">
                  <c:v>161.41624048401982</c:v>
                </c:pt>
                <c:pt idx="24046">
                  <c:v>3.12560815424672</c:v>
                </c:pt>
                <c:pt idx="24047">
                  <c:v>35.68659404626603</c:v>
                </c:pt>
                <c:pt idx="24048">
                  <c:v>34.912695030577602</c:v>
                </c:pt>
                <c:pt idx="24049">
                  <c:v>31.8521024402412</c:v>
                </c:pt>
                <c:pt idx="24050">
                  <c:v>260.97913869722953</c:v>
                </c:pt>
                <c:pt idx="24051">
                  <c:v>140.82375729589253</c:v>
                </c:pt>
                <c:pt idx="24052">
                  <c:v>51.018282513792535</c:v>
                </c:pt>
                <c:pt idx="24053">
                  <c:v>53.409005542599019</c:v>
                </c:pt>
                <c:pt idx="24054">
                  <c:v>269.51997998391874</c:v>
                </c:pt>
                <c:pt idx="24055">
                  <c:v>45.276361557729281</c:v>
                </c:pt>
                <c:pt idx="24056">
                  <c:v>242.28490048539436</c:v>
                </c:pt>
                <c:pt idx="24057">
                  <c:v>256.82914930388529</c:v>
                </c:pt>
                <c:pt idx="24058">
                  <c:v>264.26632151652399</c:v>
                </c:pt>
                <c:pt idx="24059">
                  <c:v>249.32650893463131</c:v>
                </c:pt>
                <c:pt idx="24060">
                  <c:v>72.910044911082565</c:v>
                </c:pt>
                <c:pt idx="24061">
                  <c:v>264.34463756205128</c:v>
                </c:pt>
                <c:pt idx="24062">
                  <c:v>265.9319075427336</c:v>
                </c:pt>
                <c:pt idx="24063">
                  <c:v>262.61014851344152</c:v>
                </c:pt>
                <c:pt idx="24064">
                  <c:v>267.22848073184804</c:v>
                </c:pt>
                <c:pt idx="24065">
                  <c:v>37.104472206027388</c:v>
                </c:pt>
                <c:pt idx="24066">
                  <c:v>128.12597120154891</c:v>
                </c:pt>
                <c:pt idx="24067">
                  <c:v>54.481528933557669</c:v>
                </c:pt>
                <c:pt idx="24068">
                  <c:v>37.645198034089468</c:v>
                </c:pt>
                <c:pt idx="24069">
                  <c:v>241.45369675341209</c:v>
                </c:pt>
                <c:pt idx="24070">
                  <c:v>266.95658114766735</c:v>
                </c:pt>
                <c:pt idx="24071">
                  <c:v>56.134353506003187</c:v>
                </c:pt>
                <c:pt idx="24072">
                  <c:v>239.73451885339094</c:v>
                </c:pt>
                <c:pt idx="24073">
                  <c:v>25.210282064453114</c:v>
                </c:pt>
                <c:pt idx="24074">
                  <c:v>56.050256652739492</c:v>
                </c:pt>
                <c:pt idx="24075">
                  <c:v>266.32498939002937</c:v>
                </c:pt>
                <c:pt idx="24076">
                  <c:v>21.355795997170915</c:v>
                </c:pt>
                <c:pt idx="24077">
                  <c:v>23.555533498703063</c:v>
                </c:pt>
                <c:pt idx="24078">
                  <c:v>37.799445642045072</c:v>
                </c:pt>
                <c:pt idx="24079">
                  <c:v>144.96640939279771</c:v>
                </c:pt>
                <c:pt idx="24080">
                  <c:v>244.75648577296496</c:v>
                </c:pt>
                <c:pt idx="24081">
                  <c:v>276.09693430333442</c:v>
                </c:pt>
                <c:pt idx="24082">
                  <c:v>24.28032003839224</c:v>
                </c:pt>
                <c:pt idx="24083">
                  <c:v>252.23377186244215</c:v>
                </c:pt>
                <c:pt idx="24084">
                  <c:v>264.38632013873513</c:v>
                </c:pt>
                <c:pt idx="24085">
                  <c:v>270.28965442754122</c:v>
                </c:pt>
                <c:pt idx="24086">
                  <c:v>61.403869442179179</c:v>
                </c:pt>
                <c:pt idx="24087">
                  <c:v>33.735429440216592</c:v>
                </c:pt>
                <c:pt idx="24088">
                  <c:v>249.12479188465903</c:v>
                </c:pt>
                <c:pt idx="24089">
                  <c:v>242.56286052621857</c:v>
                </c:pt>
                <c:pt idx="24090">
                  <c:v>261.69871950264991</c:v>
                </c:pt>
                <c:pt idx="24091">
                  <c:v>39.409923543751184</c:v>
                </c:pt>
                <c:pt idx="24092">
                  <c:v>38.631637011187848</c:v>
                </c:pt>
                <c:pt idx="24093">
                  <c:v>273.95633435471461</c:v>
                </c:pt>
                <c:pt idx="24094">
                  <c:v>6.3100701506420229</c:v>
                </c:pt>
                <c:pt idx="24095">
                  <c:v>49.969314680137281</c:v>
                </c:pt>
                <c:pt idx="24096">
                  <c:v>35.392528684308552</c:v>
                </c:pt>
                <c:pt idx="24097">
                  <c:v>50.402088395921695</c:v>
                </c:pt>
                <c:pt idx="24098">
                  <c:v>255.10011430752894</c:v>
                </c:pt>
                <c:pt idx="24099">
                  <c:v>37.577772141788245</c:v>
                </c:pt>
                <c:pt idx="24100">
                  <c:v>274.40841303423798</c:v>
                </c:pt>
                <c:pt idx="24101">
                  <c:v>52.290500560265563</c:v>
                </c:pt>
                <c:pt idx="24102">
                  <c:v>25.335905123990816</c:v>
                </c:pt>
                <c:pt idx="24103">
                  <c:v>45.789726449554955</c:v>
                </c:pt>
                <c:pt idx="24104">
                  <c:v>143.84315338769872</c:v>
                </c:pt>
                <c:pt idx="24105">
                  <c:v>39.439155284531822</c:v>
                </c:pt>
                <c:pt idx="24106">
                  <c:v>37.376819650616795</c:v>
                </c:pt>
                <c:pt idx="24107">
                  <c:v>240.34628320744076</c:v>
                </c:pt>
                <c:pt idx="24108">
                  <c:v>19.911684355981478</c:v>
                </c:pt>
                <c:pt idx="24109">
                  <c:v>30.400276666532086</c:v>
                </c:pt>
                <c:pt idx="24110">
                  <c:v>15.521697456007152</c:v>
                </c:pt>
                <c:pt idx="24111">
                  <c:v>36.655460634865179</c:v>
                </c:pt>
                <c:pt idx="24112">
                  <c:v>51.51950467549571</c:v>
                </c:pt>
                <c:pt idx="24113">
                  <c:v>50.331752844991485</c:v>
                </c:pt>
                <c:pt idx="24114">
                  <c:v>42.803397320308029</c:v>
                </c:pt>
                <c:pt idx="24115">
                  <c:v>260.84751685094813</c:v>
                </c:pt>
                <c:pt idx="24116">
                  <c:v>254.74137217848943</c:v>
                </c:pt>
                <c:pt idx="24117">
                  <c:v>29.185286174506182</c:v>
                </c:pt>
                <c:pt idx="24118">
                  <c:v>256.67667046431097</c:v>
                </c:pt>
                <c:pt idx="24119">
                  <c:v>45.708551371117167</c:v>
                </c:pt>
                <c:pt idx="24120">
                  <c:v>257.76238319614509</c:v>
                </c:pt>
                <c:pt idx="24121">
                  <c:v>32.065331618791035</c:v>
                </c:pt>
                <c:pt idx="24122">
                  <c:v>266.32342727442688</c:v>
                </c:pt>
                <c:pt idx="24123">
                  <c:v>42.169072267546227</c:v>
                </c:pt>
                <c:pt idx="24124">
                  <c:v>44.615580839734484</c:v>
                </c:pt>
                <c:pt idx="24125">
                  <c:v>47.890341390043893</c:v>
                </c:pt>
                <c:pt idx="24126">
                  <c:v>29.901718644489858</c:v>
                </c:pt>
                <c:pt idx="24127">
                  <c:v>35.899500420597988</c:v>
                </c:pt>
                <c:pt idx="24128">
                  <c:v>45.175139009854703</c:v>
                </c:pt>
                <c:pt idx="24129">
                  <c:v>35.061991469977954</c:v>
                </c:pt>
                <c:pt idx="24130">
                  <c:v>159.96037533292005</c:v>
                </c:pt>
                <c:pt idx="24131">
                  <c:v>37.422874082952106</c:v>
                </c:pt>
                <c:pt idx="24132">
                  <c:v>61.766211032664891</c:v>
                </c:pt>
                <c:pt idx="24133">
                  <c:v>260.79610083269239</c:v>
                </c:pt>
                <c:pt idx="24134">
                  <c:v>251.14225022974648</c:v>
                </c:pt>
                <c:pt idx="24135">
                  <c:v>270.24082909367382</c:v>
                </c:pt>
                <c:pt idx="24136">
                  <c:v>55.354234805765998</c:v>
                </c:pt>
                <c:pt idx="24137">
                  <c:v>31.012625572512853</c:v>
                </c:pt>
                <c:pt idx="24138">
                  <c:v>256.59835019521722</c:v>
                </c:pt>
                <c:pt idx="24139">
                  <c:v>264.28741287450134</c:v>
                </c:pt>
                <c:pt idx="24140">
                  <c:v>26.302757057798058</c:v>
                </c:pt>
                <c:pt idx="24141">
                  <c:v>43.201758956601147</c:v>
                </c:pt>
                <c:pt idx="24142">
                  <c:v>39.313692018583964</c:v>
                </c:pt>
                <c:pt idx="24143">
                  <c:v>47.679279186346491</c:v>
                </c:pt>
                <c:pt idx="24144">
                  <c:v>253.71336615599677</c:v>
                </c:pt>
                <c:pt idx="24145">
                  <c:v>267.56857801336531</c:v>
                </c:pt>
                <c:pt idx="24146">
                  <c:v>242.12285102328227</c:v>
                </c:pt>
                <c:pt idx="24147">
                  <c:v>264.13746912226674</c:v>
                </c:pt>
                <c:pt idx="24148">
                  <c:v>35.246048095247311</c:v>
                </c:pt>
                <c:pt idx="24149">
                  <c:v>25.253274800000526</c:v>
                </c:pt>
                <c:pt idx="24150">
                  <c:v>52.296032978096314</c:v>
                </c:pt>
                <c:pt idx="24151">
                  <c:v>41.859360161341804</c:v>
                </c:pt>
                <c:pt idx="24152">
                  <c:v>51.55243415449992</c:v>
                </c:pt>
                <c:pt idx="24153">
                  <c:v>35.55882608963212</c:v>
                </c:pt>
                <c:pt idx="24154">
                  <c:v>21.923021609515242</c:v>
                </c:pt>
                <c:pt idx="24155">
                  <c:v>30.848963762338236</c:v>
                </c:pt>
                <c:pt idx="24156">
                  <c:v>260.52125727101782</c:v>
                </c:pt>
                <c:pt idx="24157">
                  <c:v>269.03627243412552</c:v>
                </c:pt>
                <c:pt idx="24158">
                  <c:v>36.186993482441707</c:v>
                </c:pt>
                <c:pt idx="24159">
                  <c:v>31.079677076059287</c:v>
                </c:pt>
                <c:pt idx="24160">
                  <c:v>39.361959744146972</c:v>
                </c:pt>
                <c:pt idx="24161">
                  <c:v>36.889914866606283</c:v>
                </c:pt>
                <c:pt idx="24162">
                  <c:v>273.47083613949633</c:v>
                </c:pt>
                <c:pt idx="24163">
                  <c:v>48.740630238550807</c:v>
                </c:pt>
                <c:pt idx="24164">
                  <c:v>39.702275730747182</c:v>
                </c:pt>
                <c:pt idx="24165">
                  <c:v>46.097110545640511</c:v>
                </c:pt>
                <c:pt idx="24166">
                  <c:v>29.810197579093145</c:v>
                </c:pt>
                <c:pt idx="24167">
                  <c:v>21.257744777778761</c:v>
                </c:pt>
                <c:pt idx="24168">
                  <c:v>52.10309628785425</c:v>
                </c:pt>
                <c:pt idx="24169">
                  <c:v>47.368273515423049</c:v>
                </c:pt>
                <c:pt idx="24170">
                  <c:v>36.461012479625715</c:v>
                </c:pt>
                <c:pt idx="24171">
                  <c:v>43.124305403520225</c:v>
                </c:pt>
                <c:pt idx="24172">
                  <c:v>44.106549701734266</c:v>
                </c:pt>
                <c:pt idx="24173">
                  <c:v>42.124029097013867</c:v>
                </c:pt>
                <c:pt idx="24174">
                  <c:v>28.480055812381877</c:v>
                </c:pt>
                <c:pt idx="24175">
                  <c:v>36.66480786017798</c:v>
                </c:pt>
                <c:pt idx="24176">
                  <c:v>39.385692867622637</c:v>
                </c:pt>
                <c:pt idx="24177">
                  <c:v>39.395735534836078</c:v>
                </c:pt>
                <c:pt idx="24178">
                  <c:v>43.336841745127288</c:v>
                </c:pt>
                <c:pt idx="24179">
                  <c:v>43.189592577616118</c:v>
                </c:pt>
                <c:pt idx="24180">
                  <c:v>259.11972914130575</c:v>
                </c:pt>
                <c:pt idx="24181">
                  <c:v>17.738421103593399</c:v>
                </c:pt>
                <c:pt idx="24182">
                  <c:v>129.47441838757419</c:v>
                </c:pt>
                <c:pt idx="24183">
                  <c:v>41.679085791510239</c:v>
                </c:pt>
                <c:pt idx="24184">
                  <c:v>260.01926996687592</c:v>
                </c:pt>
                <c:pt idx="24185">
                  <c:v>43.245307237589785</c:v>
                </c:pt>
                <c:pt idx="24186">
                  <c:v>251.4579918869558</c:v>
                </c:pt>
                <c:pt idx="24187">
                  <c:v>241.58746686843932</c:v>
                </c:pt>
                <c:pt idx="24188">
                  <c:v>33.781097937783144</c:v>
                </c:pt>
                <c:pt idx="24189">
                  <c:v>35.627984088989955</c:v>
                </c:pt>
                <c:pt idx="24190">
                  <c:v>52.645735314349977</c:v>
                </c:pt>
                <c:pt idx="24191">
                  <c:v>45.597743306821776</c:v>
                </c:pt>
                <c:pt idx="24192">
                  <c:v>29.765624099447976</c:v>
                </c:pt>
                <c:pt idx="24193">
                  <c:v>-3.2798231446331378</c:v>
                </c:pt>
                <c:pt idx="24194">
                  <c:v>30.84222115069327</c:v>
                </c:pt>
                <c:pt idx="24195">
                  <c:v>25.561706869722062</c:v>
                </c:pt>
                <c:pt idx="24196">
                  <c:v>53.405284896550441</c:v>
                </c:pt>
                <c:pt idx="24197">
                  <c:v>166.33175207764981</c:v>
                </c:pt>
                <c:pt idx="24198">
                  <c:v>44.557602246975939</c:v>
                </c:pt>
                <c:pt idx="24199">
                  <c:v>3.7017485588274717</c:v>
                </c:pt>
                <c:pt idx="24200">
                  <c:v>45.403064387678079</c:v>
                </c:pt>
                <c:pt idx="24201">
                  <c:v>35.205269620313544</c:v>
                </c:pt>
                <c:pt idx="24202">
                  <c:v>30.545307069940772</c:v>
                </c:pt>
                <c:pt idx="24203">
                  <c:v>35.355661491549213</c:v>
                </c:pt>
                <c:pt idx="24204">
                  <c:v>55.243297841042796</c:v>
                </c:pt>
                <c:pt idx="24205">
                  <c:v>54.624654003172083</c:v>
                </c:pt>
                <c:pt idx="24206">
                  <c:v>267.6119315777953</c:v>
                </c:pt>
                <c:pt idx="24207">
                  <c:v>47.378044819576161</c:v>
                </c:pt>
                <c:pt idx="24208">
                  <c:v>56.423844028706156</c:v>
                </c:pt>
                <c:pt idx="24209">
                  <c:v>56.286887548033853</c:v>
                </c:pt>
                <c:pt idx="24210">
                  <c:v>39.152069009123579</c:v>
                </c:pt>
                <c:pt idx="24211">
                  <c:v>56.281790650288649</c:v>
                </c:pt>
                <c:pt idx="24212">
                  <c:v>34.061744744393593</c:v>
                </c:pt>
                <c:pt idx="24213">
                  <c:v>150.95496655113973</c:v>
                </c:pt>
                <c:pt idx="24214">
                  <c:v>37.053652942021486</c:v>
                </c:pt>
                <c:pt idx="24215">
                  <c:v>255.34557871269283</c:v>
                </c:pt>
                <c:pt idx="24216">
                  <c:v>243.33832572605809</c:v>
                </c:pt>
                <c:pt idx="24217">
                  <c:v>255.32736333864904</c:v>
                </c:pt>
                <c:pt idx="24218">
                  <c:v>30.812545212161304</c:v>
                </c:pt>
                <c:pt idx="24219">
                  <c:v>12.284496316590248</c:v>
                </c:pt>
                <c:pt idx="24220">
                  <c:v>47.298131186954784</c:v>
                </c:pt>
                <c:pt idx="24221">
                  <c:v>53.602437346914236</c:v>
                </c:pt>
                <c:pt idx="24222">
                  <c:v>51.898519903990454</c:v>
                </c:pt>
                <c:pt idx="24223">
                  <c:v>31.140442763139795</c:v>
                </c:pt>
                <c:pt idx="24224">
                  <c:v>38.788609189669124</c:v>
                </c:pt>
                <c:pt idx="24225">
                  <c:v>48.584493191641535</c:v>
                </c:pt>
                <c:pt idx="24226">
                  <c:v>151.66169357029165</c:v>
                </c:pt>
                <c:pt idx="24227">
                  <c:v>53.17999073884544</c:v>
                </c:pt>
                <c:pt idx="24228">
                  <c:v>28.044118523354353</c:v>
                </c:pt>
                <c:pt idx="24229">
                  <c:v>64.207295052670332</c:v>
                </c:pt>
                <c:pt idx="24230">
                  <c:v>33.330721403823226</c:v>
                </c:pt>
                <c:pt idx="24231">
                  <c:v>58.507335528185287</c:v>
                </c:pt>
                <c:pt idx="24232">
                  <c:v>257.69084002779897</c:v>
                </c:pt>
                <c:pt idx="24233">
                  <c:v>58.915517609843654</c:v>
                </c:pt>
                <c:pt idx="24234">
                  <c:v>45.468743342309473</c:v>
                </c:pt>
                <c:pt idx="24235">
                  <c:v>38.723083864732828</c:v>
                </c:pt>
                <c:pt idx="24236">
                  <c:v>11.494977807937056</c:v>
                </c:pt>
                <c:pt idx="24237">
                  <c:v>40.846096577772457</c:v>
                </c:pt>
                <c:pt idx="24238">
                  <c:v>52.901260066624765</c:v>
                </c:pt>
                <c:pt idx="24239">
                  <c:v>37.505128533386355</c:v>
                </c:pt>
                <c:pt idx="24240">
                  <c:v>39.812535325399161</c:v>
                </c:pt>
                <c:pt idx="24241">
                  <c:v>257.87784176844394</c:v>
                </c:pt>
                <c:pt idx="24242">
                  <c:v>251.62940096661509</c:v>
                </c:pt>
                <c:pt idx="24243">
                  <c:v>269.44535011593496</c:v>
                </c:pt>
                <c:pt idx="24244">
                  <c:v>30.203005165091973</c:v>
                </c:pt>
                <c:pt idx="24245">
                  <c:v>58.950835029898677</c:v>
                </c:pt>
                <c:pt idx="24246">
                  <c:v>38.61792517947508</c:v>
                </c:pt>
                <c:pt idx="24247">
                  <c:v>44.213434855452547</c:v>
                </c:pt>
                <c:pt idx="24248">
                  <c:v>48.890278321219128</c:v>
                </c:pt>
                <c:pt idx="24249">
                  <c:v>47.271481881005428</c:v>
                </c:pt>
                <c:pt idx="24250">
                  <c:v>265.16822769707875</c:v>
                </c:pt>
                <c:pt idx="24251">
                  <c:v>246.99712623240072</c:v>
                </c:pt>
                <c:pt idx="24252">
                  <c:v>256.30374598801825</c:v>
                </c:pt>
                <c:pt idx="24253">
                  <c:v>51.092388085854012</c:v>
                </c:pt>
                <c:pt idx="24254">
                  <c:v>35.897412071993521</c:v>
                </c:pt>
                <c:pt idx="24255">
                  <c:v>150.73887503246343</c:v>
                </c:pt>
                <c:pt idx="24256">
                  <c:v>259.67907456990474</c:v>
                </c:pt>
                <c:pt idx="24257">
                  <c:v>17.42651805401432</c:v>
                </c:pt>
                <c:pt idx="24258">
                  <c:v>46.737060240495104</c:v>
                </c:pt>
                <c:pt idx="24259">
                  <c:v>11.84949743202948</c:v>
                </c:pt>
                <c:pt idx="24260">
                  <c:v>51.970836241223346</c:v>
                </c:pt>
                <c:pt idx="24261">
                  <c:v>21.647157945020052</c:v>
                </c:pt>
                <c:pt idx="24262">
                  <c:v>154.63292061237834</c:v>
                </c:pt>
                <c:pt idx="24263">
                  <c:v>272.99896063340469</c:v>
                </c:pt>
                <c:pt idx="24264">
                  <c:v>43.576077916018733</c:v>
                </c:pt>
                <c:pt idx="24265">
                  <c:v>53.364790355278465</c:v>
                </c:pt>
                <c:pt idx="24266">
                  <c:v>54.257117452569013</c:v>
                </c:pt>
                <c:pt idx="24267">
                  <c:v>272.52751447738586</c:v>
                </c:pt>
                <c:pt idx="24268">
                  <c:v>31.072478956113827</c:v>
                </c:pt>
                <c:pt idx="24269">
                  <c:v>269.64160706091354</c:v>
                </c:pt>
                <c:pt idx="24270">
                  <c:v>136.75783834034232</c:v>
                </c:pt>
                <c:pt idx="24271">
                  <c:v>39.936315334124444</c:v>
                </c:pt>
                <c:pt idx="24272">
                  <c:v>32.725506606499863</c:v>
                </c:pt>
                <c:pt idx="24273">
                  <c:v>33.081558363530782</c:v>
                </c:pt>
                <c:pt idx="24274">
                  <c:v>54.092778691766796</c:v>
                </c:pt>
                <c:pt idx="24275">
                  <c:v>39.188937856901561</c:v>
                </c:pt>
                <c:pt idx="24276">
                  <c:v>37.240006885689589</c:v>
                </c:pt>
                <c:pt idx="24277">
                  <c:v>242.68951317807435</c:v>
                </c:pt>
                <c:pt idx="24278">
                  <c:v>9.4367319843442488</c:v>
                </c:pt>
                <c:pt idx="24279">
                  <c:v>36.563237916096426</c:v>
                </c:pt>
                <c:pt idx="24280">
                  <c:v>250.82387451092663</c:v>
                </c:pt>
                <c:pt idx="24281">
                  <c:v>56.929965234944277</c:v>
                </c:pt>
                <c:pt idx="24282">
                  <c:v>20.88714017192995</c:v>
                </c:pt>
                <c:pt idx="24283">
                  <c:v>38.442862401252896</c:v>
                </c:pt>
                <c:pt idx="24284">
                  <c:v>139.24022377936399</c:v>
                </c:pt>
                <c:pt idx="24285">
                  <c:v>28.509440465238072</c:v>
                </c:pt>
                <c:pt idx="24286">
                  <c:v>32.749055646025518</c:v>
                </c:pt>
                <c:pt idx="24287">
                  <c:v>25.64139003173463</c:v>
                </c:pt>
                <c:pt idx="24288">
                  <c:v>166.53916854674296</c:v>
                </c:pt>
                <c:pt idx="24289">
                  <c:v>20.201419372714625</c:v>
                </c:pt>
                <c:pt idx="24290">
                  <c:v>138.43911537695089</c:v>
                </c:pt>
                <c:pt idx="24291">
                  <c:v>155.58682496127301</c:v>
                </c:pt>
                <c:pt idx="24292">
                  <c:v>248.72612376865678</c:v>
                </c:pt>
                <c:pt idx="24293">
                  <c:v>261.25145180147035</c:v>
                </c:pt>
                <c:pt idx="24294">
                  <c:v>261.75113884693502</c:v>
                </c:pt>
                <c:pt idx="24295">
                  <c:v>44.053551004946286</c:v>
                </c:pt>
                <c:pt idx="24296">
                  <c:v>61.306632007422643</c:v>
                </c:pt>
                <c:pt idx="24297">
                  <c:v>33.976243725116497</c:v>
                </c:pt>
                <c:pt idx="24298">
                  <c:v>36.195253759448747</c:v>
                </c:pt>
                <c:pt idx="24299">
                  <c:v>154.87100558437297</c:v>
                </c:pt>
                <c:pt idx="24300">
                  <c:v>265.01646766632848</c:v>
                </c:pt>
                <c:pt idx="24301">
                  <c:v>48.889620125837538</c:v>
                </c:pt>
                <c:pt idx="24302">
                  <c:v>33.265597370121618</c:v>
                </c:pt>
                <c:pt idx="24303">
                  <c:v>249.81705054799832</c:v>
                </c:pt>
                <c:pt idx="24304">
                  <c:v>138.13986639945119</c:v>
                </c:pt>
                <c:pt idx="24305">
                  <c:v>258.74262823382458</c:v>
                </c:pt>
                <c:pt idx="24306">
                  <c:v>6.2139348875748333</c:v>
                </c:pt>
                <c:pt idx="24307">
                  <c:v>45.635985186594652</c:v>
                </c:pt>
                <c:pt idx="24308">
                  <c:v>11.169301541327417</c:v>
                </c:pt>
                <c:pt idx="24309">
                  <c:v>45.515010226667364</c:v>
                </c:pt>
                <c:pt idx="24310">
                  <c:v>38.323273341345441</c:v>
                </c:pt>
                <c:pt idx="24311">
                  <c:v>23.038779465924922</c:v>
                </c:pt>
                <c:pt idx="24312">
                  <c:v>254.08599774884232</c:v>
                </c:pt>
                <c:pt idx="24313">
                  <c:v>56.19548166845177</c:v>
                </c:pt>
                <c:pt idx="24314">
                  <c:v>265.57311145493281</c:v>
                </c:pt>
                <c:pt idx="24315">
                  <c:v>33.700196557136636</c:v>
                </c:pt>
                <c:pt idx="24316">
                  <c:v>39.881124062662067</c:v>
                </c:pt>
                <c:pt idx="24317">
                  <c:v>47.806028928067072</c:v>
                </c:pt>
                <c:pt idx="24318">
                  <c:v>56.731356683056639</c:v>
                </c:pt>
                <c:pt idx="24319">
                  <c:v>12.233061274920159</c:v>
                </c:pt>
                <c:pt idx="24320">
                  <c:v>23.216716411235527</c:v>
                </c:pt>
                <c:pt idx="24321">
                  <c:v>22.544563792147869</c:v>
                </c:pt>
                <c:pt idx="24322">
                  <c:v>26.159433030050543</c:v>
                </c:pt>
                <c:pt idx="24323">
                  <c:v>38.462469055857774</c:v>
                </c:pt>
                <c:pt idx="24324">
                  <c:v>50.214431563533786</c:v>
                </c:pt>
                <c:pt idx="24325">
                  <c:v>35.709895817647357</c:v>
                </c:pt>
                <c:pt idx="24326">
                  <c:v>30.07874179087429</c:v>
                </c:pt>
                <c:pt idx="24327">
                  <c:v>28.027240631539591</c:v>
                </c:pt>
                <c:pt idx="24328">
                  <c:v>263.27344265178721</c:v>
                </c:pt>
                <c:pt idx="24329">
                  <c:v>251.17878735287539</c:v>
                </c:pt>
                <c:pt idx="24330">
                  <c:v>234.55878407499898</c:v>
                </c:pt>
                <c:pt idx="24331">
                  <c:v>40.758976064113376</c:v>
                </c:pt>
                <c:pt idx="24332">
                  <c:v>47.541006910951985</c:v>
                </c:pt>
                <c:pt idx="24333">
                  <c:v>35.709240242002622</c:v>
                </c:pt>
                <c:pt idx="24334">
                  <c:v>27.021235901572837</c:v>
                </c:pt>
                <c:pt idx="24335">
                  <c:v>43.405712696829838</c:v>
                </c:pt>
                <c:pt idx="24336">
                  <c:v>250.05844274379035</c:v>
                </c:pt>
                <c:pt idx="24337">
                  <c:v>55.379744294558108</c:v>
                </c:pt>
                <c:pt idx="24338">
                  <c:v>38.078485570117053</c:v>
                </c:pt>
                <c:pt idx="24339">
                  <c:v>55.275801876753789</c:v>
                </c:pt>
                <c:pt idx="24340">
                  <c:v>14.734049847309265</c:v>
                </c:pt>
                <c:pt idx="24341">
                  <c:v>29.896784244405794</c:v>
                </c:pt>
                <c:pt idx="24342">
                  <c:v>16.317710098446433</c:v>
                </c:pt>
                <c:pt idx="24343">
                  <c:v>250.77699052378469</c:v>
                </c:pt>
                <c:pt idx="24344">
                  <c:v>250.79679085239175</c:v>
                </c:pt>
                <c:pt idx="24345">
                  <c:v>257.24971893376818</c:v>
                </c:pt>
                <c:pt idx="24346">
                  <c:v>243.62148478615782</c:v>
                </c:pt>
                <c:pt idx="24347">
                  <c:v>254.93965514829787</c:v>
                </c:pt>
                <c:pt idx="24348">
                  <c:v>45.72242038752956</c:v>
                </c:pt>
                <c:pt idx="24349">
                  <c:v>0.59700802881227233</c:v>
                </c:pt>
                <c:pt idx="24350">
                  <c:v>27.107891100051539</c:v>
                </c:pt>
                <c:pt idx="24351">
                  <c:v>55.403765406373921</c:v>
                </c:pt>
                <c:pt idx="24352">
                  <c:v>50.708465285456072</c:v>
                </c:pt>
                <c:pt idx="24353">
                  <c:v>19.237592603130071</c:v>
                </c:pt>
                <c:pt idx="24354">
                  <c:v>268.99303390995374</c:v>
                </c:pt>
                <c:pt idx="24355">
                  <c:v>48.02304574338558</c:v>
                </c:pt>
                <c:pt idx="24356">
                  <c:v>39.241868971284283</c:v>
                </c:pt>
                <c:pt idx="24357">
                  <c:v>73.433170572515337</c:v>
                </c:pt>
                <c:pt idx="24358">
                  <c:v>28.871345427717515</c:v>
                </c:pt>
                <c:pt idx="24359">
                  <c:v>251.76395615378286</c:v>
                </c:pt>
                <c:pt idx="24360">
                  <c:v>62.25126273326569</c:v>
                </c:pt>
                <c:pt idx="24361">
                  <c:v>255.51665091848079</c:v>
                </c:pt>
                <c:pt idx="24362">
                  <c:v>48.913199025938425</c:v>
                </c:pt>
                <c:pt idx="24363">
                  <c:v>252.99008404633963</c:v>
                </c:pt>
                <c:pt idx="24364">
                  <c:v>19.564669863640749</c:v>
                </c:pt>
                <c:pt idx="24365">
                  <c:v>155.62458704463913</c:v>
                </c:pt>
                <c:pt idx="24366">
                  <c:v>28.454181535615803</c:v>
                </c:pt>
                <c:pt idx="24367">
                  <c:v>42.208054386491533</c:v>
                </c:pt>
                <c:pt idx="24368">
                  <c:v>27.523278165851931</c:v>
                </c:pt>
                <c:pt idx="24369">
                  <c:v>18.259894667136781</c:v>
                </c:pt>
                <c:pt idx="24370">
                  <c:v>45.150646416749616</c:v>
                </c:pt>
                <c:pt idx="24371">
                  <c:v>43.212830007392149</c:v>
                </c:pt>
                <c:pt idx="24372">
                  <c:v>134.61016224108357</c:v>
                </c:pt>
                <c:pt idx="24373">
                  <c:v>43.242522450578988</c:v>
                </c:pt>
                <c:pt idx="24374">
                  <c:v>30.268583910029893</c:v>
                </c:pt>
                <c:pt idx="24375">
                  <c:v>143.26072463727809</c:v>
                </c:pt>
                <c:pt idx="24376">
                  <c:v>46.032820150902417</c:v>
                </c:pt>
                <c:pt idx="24377">
                  <c:v>257.85194779659173</c:v>
                </c:pt>
                <c:pt idx="24378">
                  <c:v>37.112706468937063</c:v>
                </c:pt>
                <c:pt idx="24379">
                  <c:v>24.016935167141853</c:v>
                </c:pt>
                <c:pt idx="24380">
                  <c:v>59.394883630991323</c:v>
                </c:pt>
                <c:pt idx="24381">
                  <c:v>45.550053333573736</c:v>
                </c:pt>
                <c:pt idx="24382">
                  <c:v>45.004367640694639</c:v>
                </c:pt>
                <c:pt idx="24383">
                  <c:v>25.242676961611288</c:v>
                </c:pt>
                <c:pt idx="24384">
                  <c:v>53.004017549154185</c:v>
                </c:pt>
                <c:pt idx="24385">
                  <c:v>37.014431920599492</c:v>
                </c:pt>
                <c:pt idx="24386">
                  <c:v>48.818803430667941</c:v>
                </c:pt>
                <c:pt idx="24387">
                  <c:v>40.993139260902915</c:v>
                </c:pt>
                <c:pt idx="24388">
                  <c:v>21.627927612969547</c:v>
                </c:pt>
                <c:pt idx="24389">
                  <c:v>40.086321920934729</c:v>
                </c:pt>
                <c:pt idx="24390">
                  <c:v>32.805174939048925</c:v>
                </c:pt>
                <c:pt idx="24391">
                  <c:v>24.834792335957246</c:v>
                </c:pt>
                <c:pt idx="24392">
                  <c:v>50.803438693843091</c:v>
                </c:pt>
                <c:pt idx="24393">
                  <c:v>267.84544918923285</c:v>
                </c:pt>
                <c:pt idx="24394">
                  <c:v>27.326923985005777</c:v>
                </c:pt>
                <c:pt idx="24395">
                  <c:v>47.581190468171116</c:v>
                </c:pt>
                <c:pt idx="24396">
                  <c:v>75.113052411172561</c:v>
                </c:pt>
                <c:pt idx="24397">
                  <c:v>25.298084953494342</c:v>
                </c:pt>
                <c:pt idx="24398">
                  <c:v>39.283937414030163</c:v>
                </c:pt>
                <c:pt idx="24399">
                  <c:v>35.477197760131915</c:v>
                </c:pt>
                <c:pt idx="24400">
                  <c:v>258.67952868378296</c:v>
                </c:pt>
                <c:pt idx="24401">
                  <c:v>45.393300167836301</c:v>
                </c:pt>
                <c:pt idx="24402">
                  <c:v>30.176307764904472</c:v>
                </c:pt>
                <c:pt idx="24403">
                  <c:v>25.929174605700872</c:v>
                </c:pt>
                <c:pt idx="24404">
                  <c:v>37.952491307018697</c:v>
                </c:pt>
                <c:pt idx="24405">
                  <c:v>237.17994527056749</c:v>
                </c:pt>
                <c:pt idx="24406">
                  <c:v>31.16922340661371</c:v>
                </c:pt>
                <c:pt idx="24407">
                  <c:v>1.8904841017522855</c:v>
                </c:pt>
                <c:pt idx="24408">
                  <c:v>5.7805471192538462</c:v>
                </c:pt>
                <c:pt idx="24409">
                  <c:v>30.255500302730276</c:v>
                </c:pt>
                <c:pt idx="24410">
                  <c:v>262.77732318167682</c:v>
                </c:pt>
                <c:pt idx="24411">
                  <c:v>249.35894705612819</c:v>
                </c:pt>
                <c:pt idx="24412">
                  <c:v>41.654134098790259</c:v>
                </c:pt>
                <c:pt idx="24413">
                  <c:v>34.119039111558841</c:v>
                </c:pt>
                <c:pt idx="24414">
                  <c:v>18.05641732710189</c:v>
                </c:pt>
                <c:pt idx="24415">
                  <c:v>31.204506074720598</c:v>
                </c:pt>
                <c:pt idx="24416">
                  <c:v>34.077226482555361</c:v>
                </c:pt>
                <c:pt idx="24417">
                  <c:v>51.501858665728534</c:v>
                </c:pt>
                <c:pt idx="24418">
                  <c:v>249.73904174394508</c:v>
                </c:pt>
                <c:pt idx="24419">
                  <c:v>255.41200238169367</c:v>
                </c:pt>
                <c:pt idx="24420">
                  <c:v>32.60888759968902</c:v>
                </c:pt>
                <c:pt idx="24421">
                  <c:v>61.206004743841447</c:v>
                </c:pt>
                <c:pt idx="24422">
                  <c:v>28.771384529818675</c:v>
                </c:pt>
                <c:pt idx="24423">
                  <c:v>19.411863229885697</c:v>
                </c:pt>
                <c:pt idx="24424">
                  <c:v>53.956593095091534</c:v>
                </c:pt>
                <c:pt idx="24425">
                  <c:v>268.05941763687377</c:v>
                </c:pt>
                <c:pt idx="24426">
                  <c:v>153.19482076706137</c:v>
                </c:pt>
                <c:pt idx="24427">
                  <c:v>19.644065169276121</c:v>
                </c:pt>
                <c:pt idx="24428">
                  <c:v>145.8114231663051</c:v>
                </c:pt>
                <c:pt idx="24429">
                  <c:v>131.46839812469557</c:v>
                </c:pt>
                <c:pt idx="24430">
                  <c:v>24.824077155999358</c:v>
                </c:pt>
                <c:pt idx="24431">
                  <c:v>255.12924654086913</c:v>
                </c:pt>
                <c:pt idx="24432">
                  <c:v>151.1075791631327</c:v>
                </c:pt>
                <c:pt idx="24433">
                  <c:v>49.02620422967717</c:v>
                </c:pt>
                <c:pt idx="24434">
                  <c:v>148.22963229132782</c:v>
                </c:pt>
                <c:pt idx="24435">
                  <c:v>24.145735267982054</c:v>
                </c:pt>
                <c:pt idx="24436">
                  <c:v>28.154421844100373</c:v>
                </c:pt>
                <c:pt idx="24437">
                  <c:v>52.378785517694219</c:v>
                </c:pt>
                <c:pt idx="24438">
                  <c:v>52.290334209387574</c:v>
                </c:pt>
                <c:pt idx="24439">
                  <c:v>235.57591136821219</c:v>
                </c:pt>
                <c:pt idx="24440">
                  <c:v>34.039395861847552</c:v>
                </c:pt>
                <c:pt idx="24441">
                  <c:v>270.74081886416701</c:v>
                </c:pt>
                <c:pt idx="24442">
                  <c:v>246.39703044828994</c:v>
                </c:pt>
                <c:pt idx="24443">
                  <c:v>255.21170386656522</c:v>
                </c:pt>
                <c:pt idx="24444">
                  <c:v>261.47206038492459</c:v>
                </c:pt>
                <c:pt idx="24445">
                  <c:v>137.56275720413572</c:v>
                </c:pt>
                <c:pt idx="24446">
                  <c:v>248.86137066366942</c:v>
                </c:pt>
                <c:pt idx="24447">
                  <c:v>250.5685400773192</c:v>
                </c:pt>
                <c:pt idx="24448">
                  <c:v>252.18876679179587</c:v>
                </c:pt>
                <c:pt idx="24449">
                  <c:v>22.37035019515973</c:v>
                </c:pt>
                <c:pt idx="24450">
                  <c:v>30.346813835720155</c:v>
                </c:pt>
                <c:pt idx="24451">
                  <c:v>33.647424479038065</c:v>
                </c:pt>
                <c:pt idx="24452">
                  <c:v>55.287937567778329</c:v>
                </c:pt>
                <c:pt idx="24453">
                  <c:v>31.967980690730446</c:v>
                </c:pt>
                <c:pt idx="24454">
                  <c:v>47.738402374323151</c:v>
                </c:pt>
                <c:pt idx="24455">
                  <c:v>38.730036580601364</c:v>
                </c:pt>
                <c:pt idx="24456">
                  <c:v>31.620334016163266</c:v>
                </c:pt>
                <c:pt idx="24457">
                  <c:v>40.446418495960117</c:v>
                </c:pt>
                <c:pt idx="24458">
                  <c:v>255.58980517985168</c:v>
                </c:pt>
                <c:pt idx="24459">
                  <c:v>251.93035690205207</c:v>
                </c:pt>
                <c:pt idx="24460">
                  <c:v>247.26708138488848</c:v>
                </c:pt>
                <c:pt idx="24461">
                  <c:v>266.25260122825216</c:v>
                </c:pt>
                <c:pt idx="24462">
                  <c:v>28.232859090563597</c:v>
                </c:pt>
                <c:pt idx="24463">
                  <c:v>24.228464153278889</c:v>
                </c:pt>
                <c:pt idx="24464">
                  <c:v>263.80197549306888</c:v>
                </c:pt>
                <c:pt idx="24465">
                  <c:v>147.40839023978555</c:v>
                </c:pt>
                <c:pt idx="24466">
                  <c:v>7.9446584723771636</c:v>
                </c:pt>
                <c:pt idx="24467">
                  <c:v>52.889766252088968</c:v>
                </c:pt>
                <c:pt idx="24468">
                  <c:v>49.638791969745725</c:v>
                </c:pt>
                <c:pt idx="24469">
                  <c:v>57.442792330770573</c:v>
                </c:pt>
                <c:pt idx="24470">
                  <c:v>49.062073635755503</c:v>
                </c:pt>
                <c:pt idx="24471">
                  <c:v>30.532177631201542</c:v>
                </c:pt>
                <c:pt idx="24472">
                  <c:v>238.87075325522355</c:v>
                </c:pt>
                <c:pt idx="24473">
                  <c:v>32.47399213110883</c:v>
                </c:pt>
                <c:pt idx="24474">
                  <c:v>32.350785153080885</c:v>
                </c:pt>
                <c:pt idx="24475">
                  <c:v>28.349129106263909</c:v>
                </c:pt>
                <c:pt idx="24476">
                  <c:v>38.485400880468418</c:v>
                </c:pt>
                <c:pt idx="24477">
                  <c:v>51.547437433620331</c:v>
                </c:pt>
                <c:pt idx="24478">
                  <c:v>32.590871343571067</c:v>
                </c:pt>
                <c:pt idx="24479">
                  <c:v>253.25256759907285</c:v>
                </c:pt>
                <c:pt idx="24480">
                  <c:v>37.799806876175026</c:v>
                </c:pt>
                <c:pt idx="24481">
                  <c:v>58.965216744329418</c:v>
                </c:pt>
                <c:pt idx="24482">
                  <c:v>27.432506091947232</c:v>
                </c:pt>
                <c:pt idx="24483">
                  <c:v>40.182612077704242</c:v>
                </c:pt>
                <c:pt idx="24484">
                  <c:v>53.981056488209489</c:v>
                </c:pt>
                <c:pt idx="24485">
                  <c:v>39.959635502560786</c:v>
                </c:pt>
                <c:pt idx="24486">
                  <c:v>25.814739588281132</c:v>
                </c:pt>
                <c:pt idx="24487">
                  <c:v>148.31752875079457</c:v>
                </c:pt>
                <c:pt idx="24488">
                  <c:v>14.098117731339515</c:v>
                </c:pt>
                <c:pt idx="24489">
                  <c:v>47.469051915066309</c:v>
                </c:pt>
                <c:pt idx="24490">
                  <c:v>58.786223203169669</c:v>
                </c:pt>
                <c:pt idx="24491">
                  <c:v>11.127787460907092</c:v>
                </c:pt>
                <c:pt idx="24492">
                  <c:v>263.39940354769084</c:v>
                </c:pt>
                <c:pt idx="24493">
                  <c:v>257.76928753000618</c:v>
                </c:pt>
                <c:pt idx="24494">
                  <c:v>25.674633068569179</c:v>
                </c:pt>
                <c:pt idx="24495">
                  <c:v>265.60419775438771</c:v>
                </c:pt>
                <c:pt idx="24496">
                  <c:v>23.51402393834196</c:v>
                </c:pt>
                <c:pt idx="24497">
                  <c:v>58.347794452556862</c:v>
                </c:pt>
                <c:pt idx="24498">
                  <c:v>15.144335572348512</c:v>
                </c:pt>
                <c:pt idx="24499">
                  <c:v>39.832466385253269</c:v>
                </c:pt>
                <c:pt idx="24500">
                  <c:v>36.195790664866053</c:v>
                </c:pt>
                <c:pt idx="24501">
                  <c:v>44.404701541281703</c:v>
                </c:pt>
                <c:pt idx="24502">
                  <c:v>34.12963895580021</c:v>
                </c:pt>
                <c:pt idx="24503">
                  <c:v>257.56211262060128</c:v>
                </c:pt>
                <c:pt idx="24504">
                  <c:v>250.18844447816201</c:v>
                </c:pt>
                <c:pt idx="24505">
                  <c:v>41.856944427837774</c:v>
                </c:pt>
                <c:pt idx="24506">
                  <c:v>30.189454301045064</c:v>
                </c:pt>
                <c:pt idx="24507">
                  <c:v>249.54907560435078</c:v>
                </c:pt>
                <c:pt idx="24508">
                  <c:v>250.78841213500937</c:v>
                </c:pt>
                <c:pt idx="24509">
                  <c:v>263.83926003512624</c:v>
                </c:pt>
                <c:pt idx="24510">
                  <c:v>43.868680408698133</c:v>
                </c:pt>
                <c:pt idx="24511">
                  <c:v>50.003301907504763</c:v>
                </c:pt>
                <c:pt idx="24512">
                  <c:v>39.375471301742863</c:v>
                </c:pt>
                <c:pt idx="24513">
                  <c:v>26.729457784607362</c:v>
                </c:pt>
                <c:pt idx="24514">
                  <c:v>35.296217657908279</c:v>
                </c:pt>
                <c:pt idx="24515">
                  <c:v>257.91971503561081</c:v>
                </c:pt>
                <c:pt idx="24516">
                  <c:v>48.067063881819109</c:v>
                </c:pt>
                <c:pt idx="24517">
                  <c:v>45.096855341965821</c:v>
                </c:pt>
                <c:pt idx="24518">
                  <c:v>270.15833270806712</c:v>
                </c:pt>
                <c:pt idx="24519">
                  <c:v>260.59332522650379</c:v>
                </c:pt>
                <c:pt idx="24520">
                  <c:v>257.75342054382327</c:v>
                </c:pt>
                <c:pt idx="24521">
                  <c:v>261.77452591943569</c:v>
                </c:pt>
                <c:pt idx="24522">
                  <c:v>255.8321954061569</c:v>
                </c:pt>
                <c:pt idx="24523">
                  <c:v>254.87781532460917</c:v>
                </c:pt>
                <c:pt idx="24524">
                  <c:v>48.749883323549724</c:v>
                </c:pt>
                <c:pt idx="24525">
                  <c:v>21.581680484300186</c:v>
                </c:pt>
                <c:pt idx="24526">
                  <c:v>45.003740282856732</c:v>
                </c:pt>
                <c:pt idx="24527">
                  <c:v>48.80092610538366</c:v>
                </c:pt>
                <c:pt idx="24528">
                  <c:v>61.788056841910127</c:v>
                </c:pt>
                <c:pt idx="24529">
                  <c:v>45.321492042752311</c:v>
                </c:pt>
                <c:pt idx="24530">
                  <c:v>254.43799377540583</c:v>
                </c:pt>
                <c:pt idx="24531">
                  <c:v>51.008661256512852</c:v>
                </c:pt>
                <c:pt idx="24532">
                  <c:v>35.58929904797531</c:v>
                </c:pt>
                <c:pt idx="24533">
                  <c:v>71.316330451998482</c:v>
                </c:pt>
                <c:pt idx="24534">
                  <c:v>39.609865010646239</c:v>
                </c:pt>
                <c:pt idx="24535">
                  <c:v>42.903896847001185</c:v>
                </c:pt>
                <c:pt idx="24536">
                  <c:v>36.568792855222448</c:v>
                </c:pt>
                <c:pt idx="24537">
                  <c:v>47.285189727753213</c:v>
                </c:pt>
                <c:pt idx="24538">
                  <c:v>59.897258979014381</c:v>
                </c:pt>
                <c:pt idx="24539">
                  <c:v>44.225003628138957</c:v>
                </c:pt>
                <c:pt idx="24540">
                  <c:v>52.572240834303457</c:v>
                </c:pt>
                <c:pt idx="24541">
                  <c:v>42.700213419137029</c:v>
                </c:pt>
                <c:pt idx="24542">
                  <c:v>44.501014253173963</c:v>
                </c:pt>
                <c:pt idx="24543">
                  <c:v>249.62410221011578</c:v>
                </c:pt>
                <c:pt idx="24544">
                  <c:v>241.28944894285127</c:v>
                </c:pt>
                <c:pt idx="24545">
                  <c:v>167.98368930331992</c:v>
                </c:pt>
                <c:pt idx="24546">
                  <c:v>35.68852398014684</c:v>
                </c:pt>
                <c:pt idx="24547">
                  <c:v>232.00069297451947</c:v>
                </c:pt>
                <c:pt idx="24548">
                  <c:v>36.899442462869459</c:v>
                </c:pt>
                <c:pt idx="24549">
                  <c:v>44.095850167492742</c:v>
                </c:pt>
                <c:pt idx="24550">
                  <c:v>44.233769758005948</c:v>
                </c:pt>
                <c:pt idx="24551">
                  <c:v>33.709178609494082</c:v>
                </c:pt>
                <c:pt idx="24552">
                  <c:v>11.416759479162289</c:v>
                </c:pt>
                <c:pt idx="24553">
                  <c:v>35.365395194843664</c:v>
                </c:pt>
                <c:pt idx="24554">
                  <c:v>24.838941229813098</c:v>
                </c:pt>
                <c:pt idx="24555">
                  <c:v>44.220422533430906</c:v>
                </c:pt>
                <c:pt idx="24556">
                  <c:v>59.004497908133985</c:v>
                </c:pt>
                <c:pt idx="24557">
                  <c:v>50.554803030112822</c:v>
                </c:pt>
                <c:pt idx="24558">
                  <c:v>26.248707077359061</c:v>
                </c:pt>
                <c:pt idx="24559">
                  <c:v>250.64657966580933</c:v>
                </c:pt>
                <c:pt idx="24560">
                  <c:v>22.028497101676663</c:v>
                </c:pt>
                <c:pt idx="24561">
                  <c:v>6.3012413507428917</c:v>
                </c:pt>
                <c:pt idx="24562">
                  <c:v>258.81351488325839</c:v>
                </c:pt>
                <c:pt idx="24563">
                  <c:v>38.071433045576768</c:v>
                </c:pt>
                <c:pt idx="24564">
                  <c:v>34.02447251143839</c:v>
                </c:pt>
                <c:pt idx="24565">
                  <c:v>45.976343915250851</c:v>
                </c:pt>
                <c:pt idx="24566">
                  <c:v>26.700013055227448</c:v>
                </c:pt>
                <c:pt idx="24567">
                  <c:v>42.68774765146803</c:v>
                </c:pt>
                <c:pt idx="24568">
                  <c:v>29.417623479623028</c:v>
                </c:pt>
                <c:pt idx="24569">
                  <c:v>43.670002776767575</c:v>
                </c:pt>
                <c:pt idx="24570">
                  <c:v>25.567083690854705</c:v>
                </c:pt>
                <c:pt idx="24571">
                  <c:v>254.70158234129261</c:v>
                </c:pt>
                <c:pt idx="24572">
                  <c:v>30.729739584908849</c:v>
                </c:pt>
                <c:pt idx="24573">
                  <c:v>16.453238060957052</c:v>
                </c:pt>
                <c:pt idx="24574">
                  <c:v>57.215703725556111</c:v>
                </c:pt>
                <c:pt idx="24575">
                  <c:v>36.556551799615079</c:v>
                </c:pt>
                <c:pt idx="24576">
                  <c:v>43.047688797789334</c:v>
                </c:pt>
                <c:pt idx="24577">
                  <c:v>237.35852992866737</c:v>
                </c:pt>
                <c:pt idx="24578">
                  <c:v>147.16318012305788</c:v>
                </c:pt>
                <c:pt idx="24579">
                  <c:v>47.52337438206402</c:v>
                </c:pt>
                <c:pt idx="24580">
                  <c:v>46.3334240423209</c:v>
                </c:pt>
                <c:pt idx="24581">
                  <c:v>255.38028215095724</c:v>
                </c:pt>
                <c:pt idx="24582">
                  <c:v>134.2799404669409</c:v>
                </c:pt>
                <c:pt idx="24583">
                  <c:v>260.29226757131084</c:v>
                </c:pt>
                <c:pt idx="24584">
                  <c:v>41.966472569701644</c:v>
                </c:pt>
                <c:pt idx="24585">
                  <c:v>148.93842438775596</c:v>
                </c:pt>
                <c:pt idx="24586">
                  <c:v>54.095258674366036</c:v>
                </c:pt>
                <c:pt idx="24587">
                  <c:v>25.84527547509224</c:v>
                </c:pt>
                <c:pt idx="24588">
                  <c:v>48.028646103120046</c:v>
                </c:pt>
                <c:pt idx="24589">
                  <c:v>51.287732404453443</c:v>
                </c:pt>
                <c:pt idx="24590">
                  <c:v>31.120594398878644</c:v>
                </c:pt>
                <c:pt idx="24591">
                  <c:v>11.060362753011489</c:v>
                </c:pt>
                <c:pt idx="24592">
                  <c:v>42.230053074000452</c:v>
                </c:pt>
                <c:pt idx="24593">
                  <c:v>145.73207188471051</c:v>
                </c:pt>
                <c:pt idx="24594">
                  <c:v>27.38907877914788</c:v>
                </c:pt>
                <c:pt idx="24595">
                  <c:v>252.90311381496105</c:v>
                </c:pt>
                <c:pt idx="24596">
                  <c:v>35.582794359542468</c:v>
                </c:pt>
                <c:pt idx="24597">
                  <c:v>51.708777429603884</c:v>
                </c:pt>
                <c:pt idx="24598">
                  <c:v>27.992616405132988</c:v>
                </c:pt>
                <c:pt idx="24599">
                  <c:v>13.398984069441704</c:v>
                </c:pt>
                <c:pt idx="24600">
                  <c:v>56.99545508260443</c:v>
                </c:pt>
                <c:pt idx="24601">
                  <c:v>3.1178694070421216</c:v>
                </c:pt>
                <c:pt idx="24602">
                  <c:v>38.238433716971763</c:v>
                </c:pt>
                <c:pt idx="24603">
                  <c:v>248.22992349893488</c:v>
                </c:pt>
                <c:pt idx="24604">
                  <c:v>255.17729635794043</c:v>
                </c:pt>
                <c:pt idx="24605">
                  <c:v>38.302721078629496</c:v>
                </c:pt>
                <c:pt idx="24606">
                  <c:v>35.921230283562281</c:v>
                </c:pt>
                <c:pt idx="24607">
                  <c:v>45.814701528147999</c:v>
                </c:pt>
                <c:pt idx="24608">
                  <c:v>32.440464319336641</c:v>
                </c:pt>
                <c:pt idx="24609">
                  <c:v>26.787350150003626</c:v>
                </c:pt>
                <c:pt idx="24610">
                  <c:v>32.93618850736933</c:v>
                </c:pt>
                <c:pt idx="24611">
                  <c:v>30.56264489546431</c:v>
                </c:pt>
                <c:pt idx="24612">
                  <c:v>36.153849655064306</c:v>
                </c:pt>
                <c:pt idx="24613">
                  <c:v>25.876897557007688</c:v>
                </c:pt>
                <c:pt idx="24614">
                  <c:v>258.21163014284923</c:v>
                </c:pt>
                <c:pt idx="24615">
                  <c:v>22.982466301260672</c:v>
                </c:pt>
                <c:pt idx="24616">
                  <c:v>35.753821185508343</c:v>
                </c:pt>
                <c:pt idx="24617">
                  <c:v>23.233269552018367</c:v>
                </c:pt>
                <c:pt idx="24618">
                  <c:v>13.557880721505912</c:v>
                </c:pt>
                <c:pt idx="24619">
                  <c:v>226.88499413892163</c:v>
                </c:pt>
                <c:pt idx="24620">
                  <c:v>39.663951911852202</c:v>
                </c:pt>
                <c:pt idx="24621">
                  <c:v>44.078319125529525</c:v>
                </c:pt>
                <c:pt idx="24622">
                  <c:v>28.595874251847267</c:v>
                </c:pt>
                <c:pt idx="24623">
                  <c:v>34.7851963125458</c:v>
                </c:pt>
                <c:pt idx="24624">
                  <c:v>43.533483474824536</c:v>
                </c:pt>
                <c:pt idx="24625">
                  <c:v>40.898756670540138</c:v>
                </c:pt>
                <c:pt idx="24626">
                  <c:v>28.07887592321628</c:v>
                </c:pt>
                <c:pt idx="24627">
                  <c:v>42.807646181376178</c:v>
                </c:pt>
                <c:pt idx="24628">
                  <c:v>18.366493096427632</c:v>
                </c:pt>
                <c:pt idx="24629">
                  <c:v>24.929338889981949</c:v>
                </c:pt>
                <c:pt idx="24630">
                  <c:v>19.414257201086805</c:v>
                </c:pt>
                <c:pt idx="24631">
                  <c:v>42.839652586214612</c:v>
                </c:pt>
                <c:pt idx="24632">
                  <c:v>43.82452603015124</c:v>
                </c:pt>
                <c:pt idx="24633">
                  <c:v>45.378156406202507</c:v>
                </c:pt>
                <c:pt idx="24634">
                  <c:v>24.812100821346018</c:v>
                </c:pt>
                <c:pt idx="24635">
                  <c:v>32.695925078749838</c:v>
                </c:pt>
                <c:pt idx="24636">
                  <c:v>63.544239652485366</c:v>
                </c:pt>
                <c:pt idx="24637">
                  <c:v>40.343709382994746</c:v>
                </c:pt>
                <c:pt idx="24638">
                  <c:v>52.372470997270476</c:v>
                </c:pt>
                <c:pt idx="24639">
                  <c:v>35.417899939091939</c:v>
                </c:pt>
                <c:pt idx="24640">
                  <c:v>43.087902603649241</c:v>
                </c:pt>
                <c:pt idx="24641">
                  <c:v>21.744070453610384</c:v>
                </c:pt>
                <c:pt idx="24642">
                  <c:v>233.87306928515449</c:v>
                </c:pt>
                <c:pt idx="24643">
                  <c:v>24.032224293067056</c:v>
                </c:pt>
                <c:pt idx="24644">
                  <c:v>43.645393139980378</c:v>
                </c:pt>
                <c:pt idx="24645">
                  <c:v>45.365015427229402</c:v>
                </c:pt>
                <c:pt idx="24646">
                  <c:v>47.851018253436813</c:v>
                </c:pt>
                <c:pt idx="24647">
                  <c:v>42.547801150601941</c:v>
                </c:pt>
                <c:pt idx="24648">
                  <c:v>19.648110961079588</c:v>
                </c:pt>
                <c:pt idx="24649">
                  <c:v>28.724546322470474</c:v>
                </c:pt>
                <c:pt idx="24650">
                  <c:v>38.293599696311219</c:v>
                </c:pt>
                <c:pt idx="24651">
                  <c:v>241.00497953028213</c:v>
                </c:pt>
                <c:pt idx="24652">
                  <c:v>29.252106852567202</c:v>
                </c:pt>
                <c:pt idx="24653">
                  <c:v>236.75096766288493</c:v>
                </c:pt>
                <c:pt idx="24654">
                  <c:v>36.080701484095343</c:v>
                </c:pt>
                <c:pt idx="24655">
                  <c:v>8.1145218191081909</c:v>
                </c:pt>
                <c:pt idx="24656">
                  <c:v>240.83210259239519</c:v>
                </c:pt>
                <c:pt idx="24657">
                  <c:v>45.841611996372365</c:v>
                </c:pt>
                <c:pt idx="24658">
                  <c:v>35.634380234903361</c:v>
                </c:pt>
                <c:pt idx="24659">
                  <c:v>271.20350191759508</c:v>
                </c:pt>
                <c:pt idx="24660">
                  <c:v>26.63027381528606</c:v>
                </c:pt>
                <c:pt idx="24661">
                  <c:v>252.264651432932</c:v>
                </c:pt>
                <c:pt idx="24662">
                  <c:v>37.861627799015338</c:v>
                </c:pt>
                <c:pt idx="24663">
                  <c:v>18.680026065179003</c:v>
                </c:pt>
                <c:pt idx="24664">
                  <c:v>249.17298738548109</c:v>
                </c:pt>
                <c:pt idx="24665">
                  <c:v>37.073348323831055</c:v>
                </c:pt>
                <c:pt idx="24666">
                  <c:v>45.610998843249149</c:v>
                </c:pt>
                <c:pt idx="24667">
                  <c:v>55.001352184151081</c:v>
                </c:pt>
                <c:pt idx="24668">
                  <c:v>37.208357120053599</c:v>
                </c:pt>
                <c:pt idx="24669">
                  <c:v>33.318419456487852</c:v>
                </c:pt>
                <c:pt idx="24670">
                  <c:v>46.065102946950873</c:v>
                </c:pt>
                <c:pt idx="24671">
                  <c:v>39.699157933123253</c:v>
                </c:pt>
                <c:pt idx="24672">
                  <c:v>37.397045521816381</c:v>
                </c:pt>
                <c:pt idx="24673">
                  <c:v>45.808801415683334</c:v>
                </c:pt>
                <c:pt idx="24674">
                  <c:v>24.034519576155535</c:v>
                </c:pt>
                <c:pt idx="24675">
                  <c:v>47.961702467789216</c:v>
                </c:pt>
                <c:pt idx="24676">
                  <c:v>145.86662745359044</c:v>
                </c:pt>
                <c:pt idx="24677">
                  <c:v>56.197874066543704</c:v>
                </c:pt>
                <c:pt idx="24678">
                  <c:v>42.029811403766836</c:v>
                </c:pt>
                <c:pt idx="24679">
                  <c:v>140.23207026226976</c:v>
                </c:pt>
                <c:pt idx="24680">
                  <c:v>21.784798675304646</c:v>
                </c:pt>
                <c:pt idx="24681">
                  <c:v>48.344611100173431</c:v>
                </c:pt>
                <c:pt idx="24682">
                  <c:v>49.988442947027821</c:v>
                </c:pt>
                <c:pt idx="24683">
                  <c:v>53.660655288822085</c:v>
                </c:pt>
                <c:pt idx="24684">
                  <c:v>37.343270730631566</c:v>
                </c:pt>
                <c:pt idx="24685">
                  <c:v>54.00599321136648</c:v>
                </c:pt>
                <c:pt idx="24686">
                  <c:v>138.7234636233045</c:v>
                </c:pt>
                <c:pt idx="24687">
                  <c:v>51.580507265654802</c:v>
                </c:pt>
                <c:pt idx="24688">
                  <c:v>43.423233749418976</c:v>
                </c:pt>
                <c:pt idx="24689">
                  <c:v>26.097946375561271</c:v>
                </c:pt>
                <c:pt idx="24690">
                  <c:v>47.914837160985854</c:v>
                </c:pt>
                <c:pt idx="24691">
                  <c:v>51.688422384573407</c:v>
                </c:pt>
                <c:pt idx="24692">
                  <c:v>163.75030366677458</c:v>
                </c:pt>
                <c:pt idx="24693">
                  <c:v>277.87254893884136</c:v>
                </c:pt>
                <c:pt idx="24694">
                  <c:v>148.46365331135868</c:v>
                </c:pt>
                <c:pt idx="24695">
                  <c:v>24.538986941787602</c:v>
                </c:pt>
                <c:pt idx="24696">
                  <c:v>52.64476963454338</c:v>
                </c:pt>
                <c:pt idx="24697">
                  <c:v>38.705488912437247</c:v>
                </c:pt>
                <c:pt idx="24698">
                  <c:v>25.299898166664448</c:v>
                </c:pt>
                <c:pt idx="24699">
                  <c:v>256.85420280460727</c:v>
                </c:pt>
                <c:pt idx="24700">
                  <c:v>34.15380885298967</c:v>
                </c:pt>
                <c:pt idx="24701">
                  <c:v>39.281145811633294</c:v>
                </c:pt>
                <c:pt idx="24702">
                  <c:v>256.53647928766372</c:v>
                </c:pt>
                <c:pt idx="24703">
                  <c:v>25.980575744112958</c:v>
                </c:pt>
                <c:pt idx="24704">
                  <c:v>36.97873856768026</c:v>
                </c:pt>
                <c:pt idx="24705">
                  <c:v>31.68857063839328</c:v>
                </c:pt>
                <c:pt idx="24706">
                  <c:v>-5.899526512398733</c:v>
                </c:pt>
                <c:pt idx="24707">
                  <c:v>26.048931737073005</c:v>
                </c:pt>
                <c:pt idx="24708">
                  <c:v>22.346149084345662</c:v>
                </c:pt>
                <c:pt idx="24709">
                  <c:v>48.885334749756026</c:v>
                </c:pt>
                <c:pt idx="24710">
                  <c:v>30.551593385010314</c:v>
                </c:pt>
                <c:pt idx="24711">
                  <c:v>23.767465081573288</c:v>
                </c:pt>
                <c:pt idx="24712">
                  <c:v>49.365063449651728</c:v>
                </c:pt>
                <c:pt idx="24713">
                  <c:v>249.22382236881452</c:v>
                </c:pt>
                <c:pt idx="24714">
                  <c:v>53.633277403094397</c:v>
                </c:pt>
                <c:pt idx="24715">
                  <c:v>271.53010959405407</c:v>
                </c:pt>
                <c:pt idx="24716">
                  <c:v>49.313978467575822</c:v>
                </c:pt>
                <c:pt idx="24717">
                  <c:v>30.851946297459058</c:v>
                </c:pt>
                <c:pt idx="24718">
                  <c:v>34.060348966859088</c:v>
                </c:pt>
                <c:pt idx="24719">
                  <c:v>45.274459208499664</c:v>
                </c:pt>
                <c:pt idx="24720">
                  <c:v>30.897986452527245</c:v>
                </c:pt>
                <c:pt idx="24721">
                  <c:v>35.314086945238806</c:v>
                </c:pt>
                <c:pt idx="24722">
                  <c:v>36.952304161508117</c:v>
                </c:pt>
                <c:pt idx="24723">
                  <c:v>46.120834647840248</c:v>
                </c:pt>
                <c:pt idx="24724">
                  <c:v>53.867639130133412</c:v>
                </c:pt>
                <c:pt idx="24725">
                  <c:v>6.9642138071361188</c:v>
                </c:pt>
                <c:pt idx="24726">
                  <c:v>246.26897071463381</c:v>
                </c:pt>
                <c:pt idx="24727">
                  <c:v>42.935042647546297</c:v>
                </c:pt>
                <c:pt idx="24728">
                  <c:v>256.60766800222262</c:v>
                </c:pt>
                <c:pt idx="24729">
                  <c:v>134.9130839666694</c:v>
                </c:pt>
                <c:pt idx="24730">
                  <c:v>22.368200217498867</c:v>
                </c:pt>
                <c:pt idx="24731">
                  <c:v>36.998561298749529</c:v>
                </c:pt>
                <c:pt idx="24732">
                  <c:v>6.0220152253141244</c:v>
                </c:pt>
                <c:pt idx="24733">
                  <c:v>39.674628039509763</c:v>
                </c:pt>
                <c:pt idx="24734">
                  <c:v>33.156607178661169</c:v>
                </c:pt>
                <c:pt idx="24735">
                  <c:v>28.029646161031735</c:v>
                </c:pt>
                <c:pt idx="24736">
                  <c:v>44.734682584219229</c:v>
                </c:pt>
                <c:pt idx="24737">
                  <c:v>52.429349294512839</c:v>
                </c:pt>
                <c:pt idx="24738">
                  <c:v>146.33513409200484</c:v>
                </c:pt>
                <c:pt idx="24739">
                  <c:v>37.988765359668939</c:v>
                </c:pt>
                <c:pt idx="24740">
                  <c:v>240.5874883611055</c:v>
                </c:pt>
                <c:pt idx="24741">
                  <c:v>48.042975144681989</c:v>
                </c:pt>
                <c:pt idx="24742">
                  <c:v>23.06588086829716</c:v>
                </c:pt>
                <c:pt idx="24743">
                  <c:v>39.694220905101957</c:v>
                </c:pt>
                <c:pt idx="24744">
                  <c:v>246.07905924454343</c:v>
                </c:pt>
                <c:pt idx="24745">
                  <c:v>45.789926438206969</c:v>
                </c:pt>
                <c:pt idx="24746">
                  <c:v>25.849582812083785</c:v>
                </c:pt>
                <c:pt idx="24747">
                  <c:v>36.044740842375042</c:v>
                </c:pt>
                <c:pt idx="24748">
                  <c:v>30.911061322936604</c:v>
                </c:pt>
                <c:pt idx="24749">
                  <c:v>42.803010242090735</c:v>
                </c:pt>
                <c:pt idx="24750">
                  <c:v>19.575718709043141</c:v>
                </c:pt>
                <c:pt idx="24751">
                  <c:v>22.557036421333638</c:v>
                </c:pt>
                <c:pt idx="24752">
                  <c:v>34.597660125367284</c:v>
                </c:pt>
                <c:pt idx="24753">
                  <c:v>20.859142530362274</c:v>
                </c:pt>
                <c:pt idx="24754">
                  <c:v>48.737477027109023</c:v>
                </c:pt>
                <c:pt idx="24755">
                  <c:v>40.962631801829453</c:v>
                </c:pt>
                <c:pt idx="24756">
                  <c:v>45.283427201597192</c:v>
                </c:pt>
                <c:pt idx="24757">
                  <c:v>133.58545698487649</c:v>
                </c:pt>
                <c:pt idx="24758">
                  <c:v>24.714137602920644</c:v>
                </c:pt>
                <c:pt idx="24759">
                  <c:v>248.83940233563777</c:v>
                </c:pt>
                <c:pt idx="24760">
                  <c:v>43.519819947662036</c:v>
                </c:pt>
                <c:pt idx="24761">
                  <c:v>54.470368280806639</c:v>
                </c:pt>
                <c:pt idx="24762">
                  <c:v>259.31027058538973</c:v>
                </c:pt>
                <c:pt idx="24763">
                  <c:v>24.982096337923284</c:v>
                </c:pt>
                <c:pt idx="24764">
                  <c:v>31.238464433907289</c:v>
                </c:pt>
                <c:pt idx="24765">
                  <c:v>44.890039034306916</c:v>
                </c:pt>
                <c:pt idx="24766">
                  <c:v>47.351038019953641</c:v>
                </c:pt>
                <c:pt idx="24767">
                  <c:v>148.68096726650865</c:v>
                </c:pt>
                <c:pt idx="24768">
                  <c:v>227.91305440057835</c:v>
                </c:pt>
                <c:pt idx="24769">
                  <c:v>50.459634809327632</c:v>
                </c:pt>
                <c:pt idx="24770">
                  <c:v>16.100319605678703</c:v>
                </c:pt>
                <c:pt idx="24771">
                  <c:v>24.027991395780418</c:v>
                </c:pt>
                <c:pt idx="24772">
                  <c:v>31.835037766559505</c:v>
                </c:pt>
                <c:pt idx="24773">
                  <c:v>44.661540564005634</c:v>
                </c:pt>
                <c:pt idx="24774">
                  <c:v>6.3759669792670337</c:v>
                </c:pt>
                <c:pt idx="24775">
                  <c:v>267.65457345265941</c:v>
                </c:pt>
                <c:pt idx="24776">
                  <c:v>27.495517776972378</c:v>
                </c:pt>
                <c:pt idx="24777">
                  <c:v>41.473373705595961</c:v>
                </c:pt>
                <c:pt idx="24778">
                  <c:v>55.07440645842189</c:v>
                </c:pt>
                <c:pt idx="24779">
                  <c:v>28.223675471428848</c:v>
                </c:pt>
                <c:pt idx="24780">
                  <c:v>152.76851671563782</c:v>
                </c:pt>
                <c:pt idx="24781">
                  <c:v>259.70163664792119</c:v>
                </c:pt>
                <c:pt idx="24782">
                  <c:v>46.801771359291273</c:v>
                </c:pt>
                <c:pt idx="24783">
                  <c:v>2.288407622622028</c:v>
                </c:pt>
                <c:pt idx="24784">
                  <c:v>34.543632275063288</c:v>
                </c:pt>
                <c:pt idx="24785">
                  <c:v>39.654871412239117</c:v>
                </c:pt>
                <c:pt idx="24786">
                  <c:v>48.160916115880653</c:v>
                </c:pt>
                <c:pt idx="24787">
                  <c:v>56.774227841923832</c:v>
                </c:pt>
                <c:pt idx="24788">
                  <c:v>28.53577657609614</c:v>
                </c:pt>
                <c:pt idx="24789">
                  <c:v>52.564856337173467</c:v>
                </c:pt>
                <c:pt idx="24790">
                  <c:v>39.975021542470735</c:v>
                </c:pt>
                <c:pt idx="24791">
                  <c:v>54.123815685826187</c:v>
                </c:pt>
                <c:pt idx="24792">
                  <c:v>37.882165406311593</c:v>
                </c:pt>
                <c:pt idx="24793">
                  <c:v>12.231442917955567</c:v>
                </c:pt>
                <c:pt idx="24794">
                  <c:v>11.588829149773048</c:v>
                </c:pt>
                <c:pt idx="24795">
                  <c:v>19.64885571348827</c:v>
                </c:pt>
                <c:pt idx="24796">
                  <c:v>15.041156282778481</c:v>
                </c:pt>
                <c:pt idx="24797">
                  <c:v>51.650784342567945</c:v>
                </c:pt>
                <c:pt idx="24798">
                  <c:v>40.779522741945449</c:v>
                </c:pt>
                <c:pt idx="24799">
                  <c:v>16.638949464474216</c:v>
                </c:pt>
                <c:pt idx="24800">
                  <c:v>56.369623674060286</c:v>
                </c:pt>
                <c:pt idx="24801">
                  <c:v>248.60640399327079</c:v>
                </c:pt>
                <c:pt idx="24802">
                  <c:v>45.763303144977982</c:v>
                </c:pt>
                <c:pt idx="24803">
                  <c:v>253.34782425074894</c:v>
                </c:pt>
                <c:pt idx="24804">
                  <c:v>36.661013244815152</c:v>
                </c:pt>
                <c:pt idx="24805">
                  <c:v>47.866905074053243</c:v>
                </c:pt>
                <c:pt idx="24806">
                  <c:v>9.0662507815069766</c:v>
                </c:pt>
                <c:pt idx="24807">
                  <c:v>44.132591976065463</c:v>
                </c:pt>
                <c:pt idx="24808">
                  <c:v>20.966562213784758</c:v>
                </c:pt>
                <c:pt idx="24809">
                  <c:v>39.417945569928598</c:v>
                </c:pt>
                <c:pt idx="24810">
                  <c:v>10.975442757786638</c:v>
                </c:pt>
                <c:pt idx="24811">
                  <c:v>37.229320795130938</c:v>
                </c:pt>
                <c:pt idx="24812">
                  <c:v>19.211626353579376</c:v>
                </c:pt>
                <c:pt idx="24813">
                  <c:v>45.628080656843139</c:v>
                </c:pt>
                <c:pt idx="24814">
                  <c:v>25.241441726215239</c:v>
                </c:pt>
                <c:pt idx="24815">
                  <c:v>5.9233799608261712</c:v>
                </c:pt>
                <c:pt idx="24816">
                  <c:v>43.634222775613139</c:v>
                </c:pt>
                <c:pt idx="24817">
                  <c:v>43.436476205222121</c:v>
                </c:pt>
                <c:pt idx="24818">
                  <c:v>25.715917563608109</c:v>
                </c:pt>
                <c:pt idx="24819">
                  <c:v>31.611484285227384</c:v>
                </c:pt>
                <c:pt idx="24820">
                  <c:v>262.29799727347358</c:v>
                </c:pt>
                <c:pt idx="24821">
                  <c:v>36.283734292648191</c:v>
                </c:pt>
                <c:pt idx="24822">
                  <c:v>17.531276163101467</c:v>
                </c:pt>
                <c:pt idx="24823">
                  <c:v>37.312748383994716</c:v>
                </c:pt>
                <c:pt idx="24824">
                  <c:v>33.110007307546113</c:v>
                </c:pt>
                <c:pt idx="24825">
                  <c:v>32.373612195451905</c:v>
                </c:pt>
                <c:pt idx="24826">
                  <c:v>22.236662592998726</c:v>
                </c:pt>
                <c:pt idx="24827">
                  <c:v>47.734455245183085</c:v>
                </c:pt>
                <c:pt idx="24828">
                  <c:v>38.150277286176511</c:v>
                </c:pt>
                <c:pt idx="24829">
                  <c:v>154.60248403126482</c:v>
                </c:pt>
                <c:pt idx="24830">
                  <c:v>25.558275237950106</c:v>
                </c:pt>
                <c:pt idx="24831">
                  <c:v>254.5412825376801</c:v>
                </c:pt>
                <c:pt idx="24832">
                  <c:v>37.630864218737095</c:v>
                </c:pt>
                <c:pt idx="24833">
                  <c:v>23.118180181556799</c:v>
                </c:pt>
                <c:pt idx="24834">
                  <c:v>240.78533471654302</c:v>
                </c:pt>
                <c:pt idx="24835">
                  <c:v>22.528973061083484</c:v>
                </c:pt>
                <c:pt idx="24836">
                  <c:v>39.528999610623032</c:v>
                </c:pt>
                <c:pt idx="24837">
                  <c:v>35.814924881546816</c:v>
                </c:pt>
                <c:pt idx="24838">
                  <c:v>57.200451362457969</c:v>
                </c:pt>
                <c:pt idx="24839">
                  <c:v>131.53408032895015</c:v>
                </c:pt>
                <c:pt idx="24840">
                  <c:v>242.97615575989226</c:v>
                </c:pt>
                <c:pt idx="24841">
                  <c:v>55.094262782959007</c:v>
                </c:pt>
                <c:pt idx="24842">
                  <c:v>0.97592747881985886</c:v>
                </c:pt>
                <c:pt idx="24843">
                  <c:v>30.1181024748943</c:v>
                </c:pt>
                <c:pt idx="24844">
                  <c:v>32.452419412365877</c:v>
                </c:pt>
                <c:pt idx="24845">
                  <c:v>52.717439897254351</c:v>
                </c:pt>
                <c:pt idx="24846">
                  <c:v>15.68419980870614</c:v>
                </c:pt>
                <c:pt idx="24847">
                  <c:v>47.116527371912539</c:v>
                </c:pt>
                <c:pt idx="24848">
                  <c:v>27.930285586001911</c:v>
                </c:pt>
                <c:pt idx="24849">
                  <c:v>48.343068007494885</c:v>
                </c:pt>
                <c:pt idx="24850">
                  <c:v>33.67557963458524</c:v>
                </c:pt>
                <c:pt idx="24851">
                  <c:v>42.246781349484259</c:v>
                </c:pt>
                <c:pt idx="24852">
                  <c:v>32.542723690493318</c:v>
                </c:pt>
                <c:pt idx="24853">
                  <c:v>24.284110907381031</c:v>
                </c:pt>
                <c:pt idx="24854">
                  <c:v>43.875670616564292</c:v>
                </c:pt>
                <c:pt idx="24855">
                  <c:v>243.30211814993777</c:v>
                </c:pt>
                <c:pt idx="24856">
                  <c:v>46.303877401922684</c:v>
                </c:pt>
                <c:pt idx="24857">
                  <c:v>32.404184812620223</c:v>
                </c:pt>
                <c:pt idx="24858">
                  <c:v>35.781081169071996</c:v>
                </c:pt>
                <c:pt idx="24859">
                  <c:v>47.466201775313188</c:v>
                </c:pt>
                <c:pt idx="24860">
                  <c:v>34.839074783935317</c:v>
                </c:pt>
                <c:pt idx="24861">
                  <c:v>28.166348195402044</c:v>
                </c:pt>
                <c:pt idx="24862">
                  <c:v>52.143686643059297</c:v>
                </c:pt>
                <c:pt idx="24863">
                  <c:v>46.732803832632747</c:v>
                </c:pt>
                <c:pt idx="24864">
                  <c:v>61.989542703282439</c:v>
                </c:pt>
                <c:pt idx="24865">
                  <c:v>59.523873221604347</c:v>
                </c:pt>
                <c:pt idx="24866">
                  <c:v>37.943743210113922</c:v>
                </c:pt>
                <c:pt idx="24867">
                  <c:v>10.941919234630781</c:v>
                </c:pt>
                <c:pt idx="24868">
                  <c:v>47.722080685583968</c:v>
                </c:pt>
                <c:pt idx="24869">
                  <c:v>45.873917508611328</c:v>
                </c:pt>
                <c:pt idx="24870">
                  <c:v>27.50711051525635</c:v>
                </c:pt>
                <c:pt idx="24871">
                  <c:v>53.940743489926035</c:v>
                </c:pt>
                <c:pt idx="24872">
                  <c:v>269.56816124694581</c:v>
                </c:pt>
                <c:pt idx="24873">
                  <c:v>37.627053682107672</c:v>
                </c:pt>
                <c:pt idx="24874">
                  <c:v>22.397657959882945</c:v>
                </c:pt>
                <c:pt idx="24875">
                  <c:v>252.59368532443995</c:v>
                </c:pt>
                <c:pt idx="24876">
                  <c:v>15.434925048780496</c:v>
                </c:pt>
                <c:pt idx="24877">
                  <c:v>6.6262410166570334</c:v>
                </c:pt>
                <c:pt idx="24878">
                  <c:v>41.677650106533811</c:v>
                </c:pt>
                <c:pt idx="24879">
                  <c:v>28.174647865391609</c:v>
                </c:pt>
                <c:pt idx="24880">
                  <c:v>42.894712510588882</c:v>
                </c:pt>
                <c:pt idx="24881">
                  <c:v>22.299491934058857</c:v>
                </c:pt>
                <c:pt idx="24882">
                  <c:v>257.58978983803814</c:v>
                </c:pt>
                <c:pt idx="24883">
                  <c:v>22.402336726103073</c:v>
                </c:pt>
                <c:pt idx="24884">
                  <c:v>60.475765519495809</c:v>
                </c:pt>
                <c:pt idx="24885">
                  <c:v>31.338389400152419</c:v>
                </c:pt>
                <c:pt idx="24886">
                  <c:v>265.6609628283519</c:v>
                </c:pt>
                <c:pt idx="24887">
                  <c:v>17.996657617353534</c:v>
                </c:pt>
                <c:pt idx="24888">
                  <c:v>38.137560843086689</c:v>
                </c:pt>
                <c:pt idx="24889">
                  <c:v>255.5523706004669</c:v>
                </c:pt>
                <c:pt idx="24890">
                  <c:v>152.45280880244545</c:v>
                </c:pt>
                <c:pt idx="24891">
                  <c:v>44.431895104048586</c:v>
                </c:pt>
                <c:pt idx="24892">
                  <c:v>21.607539171711871</c:v>
                </c:pt>
                <c:pt idx="24893">
                  <c:v>38.699462243921992</c:v>
                </c:pt>
                <c:pt idx="24894">
                  <c:v>51.338302635844506</c:v>
                </c:pt>
                <c:pt idx="24895">
                  <c:v>34.956697341249097</c:v>
                </c:pt>
                <c:pt idx="24896">
                  <c:v>259.77423954995896</c:v>
                </c:pt>
                <c:pt idx="24897">
                  <c:v>21.013450051262708</c:v>
                </c:pt>
                <c:pt idx="24898">
                  <c:v>44.606740305535993</c:v>
                </c:pt>
                <c:pt idx="24899">
                  <c:v>49.998401544537359</c:v>
                </c:pt>
                <c:pt idx="24900">
                  <c:v>154.42253087267486</c:v>
                </c:pt>
                <c:pt idx="24901">
                  <c:v>41.590975656771604</c:v>
                </c:pt>
                <c:pt idx="24902">
                  <c:v>44.998064991356877</c:v>
                </c:pt>
                <c:pt idx="24903">
                  <c:v>23.099177967967151</c:v>
                </c:pt>
                <c:pt idx="24904">
                  <c:v>138.90085565422007</c:v>
                </c:pt>
                <c:pt idx="24905">
                  <c:v>143.50389828272156</c:v>
                </c:pt>
                <c:pt idx="24906">
                  <c:v>72.556196798610728</c:v>
                </c:pt>
                <c:pt idx="24907">
                  <c:v>15.922200493226363</c:v>
                </c:pt>
                <c:pt idx="24908">
                  <c:v>24.95687327724681</c:v>
                </c:pt>
                <c:pt idx="24909">
                  <c:v>41.714514215709364</c:v>
                </c:pt>
                <c:pt idx="24910">
                  <c:v>245.94994925986018</c:v>
                </c:pt>
                <c:pt idx="24911">
                  <c:v>21.577976231188018</c:v>
                </c:pt>
                <c:pt idx="24912">
                  <c:v>148.3656079451531</c:v>
                </c:pt>
                <c:pt idx="24913">
                  <c:v>36.759037435060222</c:v>
                </c:pt>
                <c:pt idx="24914">
                  <c:v>21.060989157484524</c:v>
                </c:pt>
                <c:pt idx="24915">
                  <c:v>30.314643576035923</c:v>
                </c:pt>
                <c:pt idx="24916">
                  <c:v>6.6875650177187254</c:v>
                </c:pt>
                <c:pt idx="24917">
                  <c:v>10.38553235847759</c:v>
                </c:pt>
                <c:pt idx="24918">
                  <c:v>13.691115586458636</c:v>
                </c:pt>
                <c:pt idx="24919">
                  <c:v>4.1718399648275017</c:v>
                </c:pt>
                <c:pt idx="24920">
                  <c:v>14.126813025172888</c:v>
                </c:pt>
                <c:pt idx="24921">
                  <c:v>24.193763457790691</c:v>
                </c:pt>
                <c:pt idx="24922">
                  <c:v>38.669431144890844</c:v>
                </c:pt>
                <c:pt idx="24923">
                  <c:v>56.467489620849349</c:v>
                </c:pt>
                <c:pt idx="24924">
                  <c:v>27.617815402936582</c:v>
                </c:pt>
                <c:pt idx="24925">
                  <c:v>278.23172887896067</c:v>
                </c:pt>
                <c:pt idx="24926">
                  <c:v>35.079978423190774</c:v>
                </c:pt>
                <c:pt idx="24927">
                  <c:v>259.90729851053487</c:v>
                </c:pt>
                <c:pt idx="24928">
                  <c:v>20.409201212670656</c:v>
                </c:pt>
                <c:pt idx="24929">
                  <c:v>29.497843868756796</c:v>
                </c:pt>
                <c:pt idx="24930">
                  <c:v>49.582002953606207</c:v>
                </c:pt>
                <c:pt idx="24931">
                  <c:v>249.80539107079721</c:v>
                </c:pt>
                <c:pt idx="24932">
                  <c:v>42.319723299969937</c:v>
                </c:pt>
                <c:pt idx="24933">
                  <c:v>35.317965811059558</c:v>
                </c:pt>
                <c:pt idx="24934">
                  <c:v>259.58650725455868</c:v>
                </c:pt>
                <c:pt idx="24935">
                  <c:v>12.647927180836776</c:v>
                </c:pt>
                <c:pt idx="24936">
                  <c:v>270.31391456117734</c:v>
                </c:pt>
                <c:pt idx="24937">
                  <c:v>136.15579524453406</c:v>
                </c:pt>
                <c:pt idx="24938">
                  <c:v>8.3810707162176001</c:v>
                </c:pt>
                <c:pt idx="24939">
                  <c:v>126.79675489183852</c:v>
                </c:pt>
                <c:pt idx="24940">
                  <c:v>253.89125062435477</c:v>
                </c:pt>
                <c:pt idx="24941">
                  <c:v>41.028816771506619</c:v>
                </c:pt>
                <c:pt idx="24942">
                  <c:v>266.43407919047957</c:v>
                </c:pt>
                <c:pt idx="24943">
                  <c:v>15.236249456766112</c:v>
                </c:pt>
                <c:pt idx="24944">
                  <c:v>248.94478436763265</c:v>
                </c:pt>
                <c:pt idx="24945">
                  <c:v>251.42001685927693</c:v>
                </c:pt>
                <c:pt idx="24946">
                  <c:v>20.903393165095824</c:v>
                </c:pt>
                <c:pt idx="24947">
                  <c:v>268.75361652049895</c:v>
                </c:pt>
                <c:pt idx="24948">
                  <c:v>29.847726822645551</c:v>
                </c:pt>
                <c:pt idx="24949">
                  <c:v>14.586422383210053</c:v>
                </c:pt>
                <c:pt idx="24950">
                  <c:v>54.798386868832679</c:v>
                </c:pt>
                <c:pt idx="24951">
                  <c:v>266.56830198046777</c:v>
                </c:pt>
                <c:pt idx="24952">
                  <c:v>272.6068891159594</c:v>
                </c:pt>
                <c:pt idx="24953">
                  <c:v>44.743605458350899</c:v>
                </c:pt>
                <c:pt idx="24954">
                  <c:v>142.53473658685172</c:v>
                </c:pt>
                <c:pt idx="24955">
                  <c:v>12.172700005235928</c:v>
                </c:pt>
                <c:pt idx="24956">
                  <c:v>58.201895414950116</c:v>
                </c:pt>
                <c:pt idx="24957">
                  <c:v>9.5983815179081997</c:v>
                </c:pt>
                <c:pt idx="24958">
                  <c:v>54.626494537371478</c:v>
                </c:pt>
                <c:pt idx="24959">
                  <c:v>22.255753597932337</c:v>
                </c:pt>
                <c:pt idx="24960">
                  <c:v>249.3638544674611</c:v>
                </c:pt>
                <c:pt idx="24961">
                  <c:v>290.48615365929368</c:v>
                </c:pt>
                <c:pt idx="24962">
                  <c:v>31.009023866096754</c:v>
                </c:pt>
                <c:pt idx="24963">
                  <c:v>268.33781968019514</c:v>
                </c:pt>
                <c:pt idx="24964">
                  <c:v>26.794461508561557</c:v>
                </c:pt>
                <c:pt idx="24965">
                  <c:v>39.368982308134257</c:v>
                </c:pt>
                <c:pt idx="24966">
                  <c:v>46.381831843644051</c:v>
                </c:pt>
                <c:pt idx="24967">
                  <c:v>60.2781007137404</c:v>
                </c:pt>
                <c:pt idx="24968">
                  <c:v>33.550708229820806</c:v>
                </c:pt>
                <c:pt idx="24969">
                  <c:v>39.296343101600726</c:v>
                </c:pt>
                <c:pt idx="24970">
                  <c:v>46.70929061046904</c:v>
                </c:pt>
                <c:pt idx="24971">
                  <c:v>7.4037933511482521</c:v>
                </c:pt>
                <c:pt idx="24972">
                  <c:v>250.99226233069123</c:v>
                </c:pt>
                <c:pt idx="24973">
                  <c:v>32.998441630228584</c:v>
                </c:pt>
                <c:pt idx="24974">
                  <c:v>38.953145187337753</c:v>
                </c:pt>
                <c:pt idx="24975">
                  <c:v>29.219961938887305</c:v>
                </c:pt>
                <c:pt idx="24976">
                  <c:v>32.874041830787718</c:v>
                </c:pt>
                <c:pt idx="24977">
                  <c:v>53.431091276769052</c:v>
                </c:pt>
                <c:pt idx="24978">
                  <c:v>51.258793653559465</c:v>
                </c:pt>
                <c:pt idx="24979">
                  <c:v>37.44820879417594</c:v>
                </c:pt>
                <c:pt idx="24980">
                  <c:v>55.691252344642315</c:v>
                </c:pt>
                <c:pt idx="24981">
                  <c:v>33.852385636787702</c:v>
                </c:pt>
                <c:pt idx="24982">
                  <c:v>45.492555429550151</c:v>
                </c:pt>
                <c:pt idx="24983">
                  <c:v>45.346393556918308</c:v>
                </c:pt>
                <c:pt idx="24984">
                  <c:v>31.938540978861781</c:v>
                </c:pt>
                <c:pt idx="24985">
                  <c:v>247.07717524256844</c:v>
                </c:pt>
                <c:pt idx="24986">
                  <c:v>270.77608813409847</c:v>
                </c:pt>
                <c:pt idx="24987">
                  <c:v>140.18341321773519</c:v>
                </c:pt>
                <c:pt idx="24988">
                  <c:v>46.189565924781938</c:v>
                </c:pt>
                <c:pt idx="24989">
                  <c:v>14.691737064167103</c:v>
                </c:pt>
                <c:pt idx="24990">
                  <c:v>34.621871357512475</c:v>
                </c:pt>
                <c:pt idx="24991">
                  <c:v>42.507551121982914</c:v>
                </c:pt>
                <c:pt idx="24992">
                  <c:v>20.625581166814747</c:v>
                </c:pt>
                <c:pt idx="24993">
                  <c:v>267.57639756590913</c:v>
                </c:pt>
                <c:pt idx="24994">
                  <c:v>250.9838323965327</c:v>
                </c:pt>
                <c:pt idx="24995">
                  <c:v>267.19804022662618</c:v>
                </c:pt>
                <c:pt idx="24996">
                  <c:v>143.42993184304746</c:v>
                </c:pt>
                <c:pt idx="24997">
                  <c:v>54.576139214861215</c:v>
                </c:pt>
                <c:pt idx="24998">
                  <c:v>150.0405000175958</c:v>
                </c:pt>
                <c:pt idx="24999">
                  <c:v>23.585738372191511</c:v>
                </c:pt>
                <c:pt idx="25000">
                  <c:v>17.591275959829815</c:v>
                </c:pt>
                <c:pt idx="25001">
                  <c:v>22.562044766321478</c:v>
                </c:pt>
                <c:pt idx="25002">
                  <c:v>47.484114160879166</c:v>
                </c:pt>
                <c:pt idx="25003">
                  <c:v>15.086943715702978</c:v>
                </c:pt>
                <c:pt idx="25004">
                  <c:v>17.728163748422894</c:v>
                </c:pt>
                <c:pt idx="25005">
                  <c:v>44.348170349742531</c:v>
                </c:pt>
                <c:pt idx="25006">
                  <c:v>158.8354879151081</c:v>
                </c:pt>
                <c:pt idx="25007">
                  <c:v>49.527839125236234</c:v>
                </c:pt>
                <c:pt idx="25008">
                  <c:v>35.994518152946952</c:v>
                </c:pt>
                <c:pt idx="25009">
                  <c:v>23.627695659909591</c:v>
                </c:pt>
                <c:pt idx="25010">
                  <c:v>40.224059168648267</c:v>
                </c:pt>
                <c:pt idx="25011">
                  <c:v>42.212200368103794</c:v>
                </c:pt>
                <c:pt idx="25012">
                  <c:v>49.47992261955018</c:v>
                </c:pt>
                <c:pt idx="25013">
                  <c:v>31.837509323750901</c:v>
                </c:pt>
                <c:pt idx="25014">
                  <c:v>20.907726322057322</c:v>
                </c:pt>
                <c:pt idx="25015">
                  <c:v>14.985107346391402</c:v>
                </c:pt>
                <c:pt idx="25016">
                  <c:v>23.443621109539585</c:v>
                </c:pt>
                <c:pt idx="25017">
                  <c:v>41.498628897591516</c:v>
                </c:pt>
                <c:pt idx="25018">
                  <c:v>24.682711085811842</c:v>
                </c:pt>
                <c:pt idx="25019">
                  <c:v>20.145169271584599</c:v>
                </c:pt>
                <c:pt idx="25020">
                  <c:v>42.916686384353298</c:v>
                </c:pt>
                <c:pt idx="25021">
                  <c:v>27.185729246253945</c:v>
                </c:pt>
                <c:pt idx="25022">
                  <c:v>136.10427280027139</c:v>
                </c:pt>
                <c:pt idx="25023">
                  <c:v>39.40290762478768</c:v>
                </c:pt>
                <c:pt idx="25024">
                  <c:v>50.154392870338199</c:v>
                </c:pt>
                <c:pt idx="25025">
                  <c:v>51.279323501311708</c:v>
                </c:pt>
                <c:pt idx="25026">
                  <c:v>40.404188863285768</c:v>
                </c:pt>
                <c:pt idx="25027">
                  <c:v>25.590374354891161</c:v>
                </c:pt>
                <c:pt idx="25028">
                  <c:v>141.35664600124164</c:v>
                </c:pt>
                <c:pt idx="25029">
                  <c:v>45.23590984486755</c:v>
                </c:pt>
                <c:pt idx="25030">
                  <c:v>38.632495504628693</c:v>
                </c:pt>
                <c:pt idx="25031">
                  <c:v>22.673060069393845</c:v>
                </c:pt>
                <c:pt idx="25032">
                  <c:v>42.561503191022219</c:v>
                </c:pt>
                <c:pt idx="25033">
                  <c:v>37.764483913379131</c:v>
                </c:pt>
                <c:pt idx="25034">
                  <c:v>14.966785286324003</c:v>
                </c:pt>
                <c:pt idx="25035">
                  <c:v>27.045228007712662</c:v>
                </c:pt>
                <c:pt idx="25036">
                  <c:v>67.107808461446368</c:v>
                </c:pt>
                <c:pt idx="25037">
                  <c:v>147.24554297068727</c:v>
                </c:pt>
                <c:pt idx="25038">
                  <c:v>11.595580021542922</c:v>
                </c:pt>
                <c:pt idx="25039">
                  <c:v>253.79972427663822</c:v>
                </c:pt>
                <c:pt idx="25040">
                  <c:v>47.486836386515868</c:v>
                </c:pt>
                <c:pt idx="25041">
                  <c:v>24.515864128901647</c:v>
                </c:pt>
                <c:pt idx="25042">
                  <c:v>22.42362900680634</c:v>
                </c:pt>
                <c:pt idx="25043">
                  <c:v>47.38194969171235</c:v>
                </c:pt>
                <c:pt idx="25044">
                  <c:v>39.506739180940492</c:v>
                </c:pt>
                <c:pt idx="25045">
                  <c:v>43.551221704953647</c:v>
                </c:pt>
                <c:pt idx="25046">
                  <c:v>12.990425211494335</c:v>
                </c:pt>
                <c:pt idx="25047">
                  <c:v>19.415530121543139</c:v>
                </c:pt>
                <c:pt idx="25048">
                  <c:v>46.446450119288187</c:v>
                </c:pt>
                <c:pt idx="25049">
                  <c:v>45.606497579321505</c:v>
                </c:pt>
                <c:pt idx="25050">
                  <c:v>13.413595467055075</c:v>
                </c:pt>
                <c:pt idx="25051">
                  <c:v>57.184170722761955</c:v>
                </c:pt>
                <c:pt idx="25052">
                  <c:v>34.808865818988053</c:v>
                </c:pt>
                <c:pt idx="25053">
                  <c:v>261.35645544428041</c:v>
                </c:pt>
                <c:pt idx="25054">
                  <c:v>256.64127359047967</c:v>
                </c:pt>
                <c:pt idx="25055">
                  <c:v>248.89226766476844</c:v>
                </c:pt>
                <c:pt idx="25056">
                  <c:v>41.511181684820102</c:v>
                </c:pt>
                <c:pt idx="25057">
                  <c:v>47.817873638947617</c:v>
                </c:pt>
                <c:pt idx="25058">
                  <c:v>40.050853979880365</c:v>
                </c:pt>
                <c:pt idx="25059">
                  <c:v>28.12070109276355</c:v>
                </c:pt>
                <c:pt idx="25060">
                  <c:v>18.37471850156572</c:v>
                </c:pt>
                <c:pt idx="25061">
                  <c:v>40.69802243301713</c:v>
                </c:pt>
                <c:pt idx="25062">
                  <c:v>236.93466391308408</c:v>
                </c:pt>
                <c:pt idx="25063">
                  <c:v>248.56224154467503</c:v>
                </c:pt>
                <c:pt idx="25064">
                  <c:v>255.49026260314932</c:v>
                </c:pt>
                <c:pt idx="25065">
                  <c:v>39.183778241955324</c:v>
                </c:pt>
                <c:pt idx="25066">
                  <c:v>42.053741187256414</c:v>
                </c:pt>
                <c:pt idx="25067">
                  <c:v>37.878360165005681</c:v>
                </c:pt>
                <c:pt idx="25068">
                  <c:v>29.100047951282356</c:v>
                </c:pt>
                <c:pt idx="25069">
                  <c:v>47.121794538575507</c:v>
                </c:pt>
                <c:pt idx="25070">
                  <c:v>28.256842777632244</c:v>
                </c:pt>
                <c:pt idx="25071">
                  <c:v>261.64442438077253</c:v>
                </c:pt>
                <c:pt idx="25072">
                  <c:v>250.38248433805452</c:v>
                </c:pt>
                <c:pt idx="25073">
                  <c:v>242.79582294629387</c:v>
                </c:pt>
                <c:pt idx="25074">
                  <c:v>25.247829725152869</c:v>
                </c:pt>
                <c:pt idx="25075">
                  <c:v>232.42155914144325</c:v>
                </c:pt>
                <c:pt idx="25076">
                  <c:v>58.489890357433445</c:v>
                </c:pt>
                <c:pt idx="25077">
                  <c:v>273.44009477757663</c:v>
                </c:pt>
                <c:pt idx="25078">
                  <c:v>253.49670691594716</c:v>
                </c:pt>
                <c:pt idx="25079">
                  <c:v>44.722375867580787</c:v>
                </c:pt>
                <c:pt idx="25080">
                  <c:v>34.696101005993569</c:v>
                </c:pt>
                <c:pt idx="25081">
                  <c:v>23.808739216373695</c:v>
                </c:pt>
                <c:pt idx="25082">
                  <c:v>52.956023945088653</c:v>
                </c:pt>
                <c:pt idx="25083">
                  <c:v>33.387892622390275</c:v>
                </c:pt>
                <c:pt idx="25084">
                  <c:v>16.674034049798724</c:v>
                </c:pt>
                <c:pt idx="25085">
                  <c:v>50.877060595263167</c:v>
                </c:pt>
                <c:pt idx="25086">
                  <c:v>47.123951721281756</c:v>
                </c:pt>
                <c:pt idx="25087">
                  <c:v>246.51097469790795</c:v>
                </c:pt>
                <c:pt idx="25088">
                  <c:v>16.544938052732931</c:v>
                </c:pt>
                <c:pt idx="25089">
                  <c:v>56.989101664940947</c:v>
                </c:pt>
                <c:pt idx="25090">
                  <c:v>141.64749909596071</c:v>
                </c:pt>
                <c:pt idx="25091">
                  <c:v>20.449557993335382</c:v>
                </c:pt>
                <c:pt idx="25092">
                  <c:v>30.065439057175375</c:v>
                </c:pt>
                <c:pt idx="25093">
                  <c:v>14.513762546378851</c:v>
                </c:pt>
                <c:pt idx="25094">
                  <c:v>32.783125183374366</c:v>
                </c:pt>
                <c:pt idx="25095">
                  <c:v>30.476835405320355</c:v>
                </c:pt>
                <c:pt idx="25096">
                  <c:v>39.416488363675896</c:v>
                </c:pt>
                <c:pt idx="25097">
                  <c:v>37.342607632682245</c:v>
                </c:pt>
                <c:pt idx="25098">
                  <c:v>38.369850170713178</c:v>
                </c:pt>
                <c:pt idx="25099">
                  <c:v>18.562382336837189</c:v>
                </c:pt>
                <c:pt idx="25100">
                  <c:v>55.09391511954373</c:v>
                </c:pt>
                <c:pt idx="25101">
                  <c:v>252.21224487886386</c:v>
                </c:pt>
                <c:pt idx="25102">
                  <c:v>41.311217902994542</c:v>
                </c:pt>
                <c:pt idx="25103">
                  <c:v>142.00223794642395</c:v>
                </c:pt>
                <c:pt idx="25104">
                  <c:v>252.4552253634624</c:v>
                </c:pt>
                <c:pt idx="25105">
                  <c:v>36.419808630718364</c:v>
                </c:pt>
                <c:pt idx="25106">
                  <c:v>35.705048144037875</c:v>
                </c:pt>
                <c:pt idx="25107">
                  <c:v>38.085071467051861</c:v>
                </c:pt>
                <c:pt idx="25108">
                  <c:v>151.69922075124646</c:v>
                </c:pt>
                <c:pt idx="25109">
                  <c:v>34.591568606366103</c:v>
                </c:pt>
                <c:pt idx="25110">
                  <c:v>25.176703579766762</c:v>
                </c:pt>
                <c:pt idx="25111">
                  <c:v>22.151286205313767</c:v>
                </c:pt>
                <c:pt idx="25112">
                  <c:v>54.172984058747787</c:v>
                </c:pt>
                <c:pt idx="25113">
                  <c:v>51.469641909388571</c:v>
                </c:pt>
                <c:pt idx="25114">
                  <c:v>50.010613099289564</c:v>
                </c:pt>
                <c:pt idx="25115">
                  <c:v>266.74785311029024</c:v>
                </c:pt>
                <c:pt idx="25116">
                  <c:v>14.621601319454685</c:v>
                </c:pt>
                <c:pt idx="25117">
                  <c:v>151.75218374441502</c:v>
                </c:pt>
                <c:pt idx="25118">
                  <c:v>46.432896392543498</c:v>
                </c:pt>
                <c:pt idx="25119">
                  <c:v>12.623360421120788</c:v>
                </c:pt>
                <c:pt idx="25120">
                  <c:v>37.850040916218553</c:v>
                </c:pt>
                <c:pt idx="25121">
                  <c:v>251.31708538044899</c:v>
                </c:pt>
                <c:pt idx="25122">
                  <c:v>19.303111782911909</c:v>
                </c:pt>
                <c:pt idx="25123">
                  <c:v>20.268848786227</c:v>
                </c:pt>
                <c:pt idx="25124">
                  <c:v>31.041647193796095</c:v>
                </c:pt>
                <c:pt idx="25125">
                  <c:v>1.6263876686830194</c:v>
                </c:pt>
                <c:pt idx="25126">
                  <c:v>31.665431104004817</c:v>
                </c:pt>
                <c:pt idx="25127">
                  <c:v>47.964719473758365</c:v>
                </c:pt>
                <c:pt idx="25128">
                  <c:v>254.24016255609118</c:v>
                </c:pt>
                <c:pt idx="25129">
                  <c:v>159.16755042141455</c:v>
                </c:pt>
                <c:pt idx="25130">
                  <c:v>19.366494802287136</c:v>
                </c:pt>
                <c:pt idx="25131">
                  <c:v>5.4464823129647684</c:v>
                </c:pt>
                <c:pt idx="25132">
                  <c:v>55.077513478925546</c:v>
                </c:pt>
                <c:pt idx="25133">
                  <c:v>59.51461819560285</c:v>
                </c:pt>
                <c:pt idx="25134">
                  <c:v>262.60937001215643</c:v>
                </c:pt>
                <c:pt idx="25135">
                  <c:v>28.13393406708763</c:v>
                </c:pt>
                <c:pt idx="25136">
                  <c:v>5.4563948864130225</c:v>
                </c:pt>
                <c:pt idx="25137">
                  <c:v>264.81233948167056</c:v>
                </c:pt>
                <c:pt idx="25138">
                  <c:v>16.624789302249031</c:v>
                </c:pt>
                <c:pt idx="25139">
                  <c:v>139.20640607722868</c:v>
                </c:pt>
                <c:pt idx="25140">
                  <c:v>38.842876395459179</c:v>
                </c:pt>
                <c:pt idx="25141">
                  <c:v>42.066705537109058</c:v>
                </c:pt>
                <c:pt idx="25142">
                  <c:v>56.696971312518976</c:v>
                </c:pt>
                <c:pt idx="25143">
                  <c:v>51.822719596401029</c:v>
                </c:pt>
                <c:pt idx="25144">
                  <c:v>250.20377080185372</c:v>
                </c:pt>
                <c:pt idx="25145">
                  <c:v>20.432038059253333</c:v>
                </c:pt>
                <c:pt idx="25146">
                  <c:v>36.938502828429428</c:v>
                </c:pt>
                <c:pt idx="25147">
                  <c:v>42.399658725186065</c:v>
                </c:pt>
                <c:pt idx="25148">
                  <c:v>42.029554949829397</c:v>
                </c:pt>
                <c:pt idx="25149">
                  <c:v>44.144955955475915</c:v>
                </c:pt>
                <c:pt idx="25150">
                  <c:v>49.432687933666898</c:v>
                </c:pt>
                <c:pt idx="25151">
                  <c:v>7.1619005319144762</c:v>
                </c:pt>
                <c:pt idx="25152">
                  <c:v>47.740685112229414</c:v>
                </c:pt>
                <c:pt idx="25153">
                  <c:v>39.791199177380939</c:v>
                </c:pt>
                <c:pt idx="25154">
                  <c:v>43.681725577371239</c:v>
                </c:pt>
                <c:pt idx="25155">
                  <c:v>45.039381940288635</c:v>
                </c:pt>
                <c:pt idx="25156">
                  <c:v>16.252813516306176</c:v>
                </c:pt>
                <c:pt idx="25157">
                  <c:v>41.55913415842457</c:v>
                </c:pt>
                <c:pt idx="25158">
                  <c:v>44.453745698693822</c:v>
                </c:pt>
                <c:pt idx="25159">
                  <c:v>43.280548439270049</c:v>
                </c:pt>
                <c:pt idx="25160">
                  <c:v>44.561539976571552</c:v>
                </c:pt>
                <c:pt idx="25161">
                  <c:v>34.75901106383764</c:v>
                </c:pt>
                <c:pt idx="25162">
                  <c:v>7.2944491287422117</c:v>
                </c:pt>
                <c:pt idx="25163">
                  <c:v>250.09007818657693</c:v>
                </c:pt>
                <c:pt idx="25164">
                  <c:v>44.787285999337307</c:v>
                </c:pt>
                <c:pt idx="25165">
                  <c:v>36.709946816252469</c:v>
                </c:pt>
                <c:pt idx="25166">
                  <c:v>45.234842626699397</c:v>
                </c:pt>
                <c:pt idx="25167">
                  <c:v>255.46194098624156</c:v>
                </c:pt>
                <c:pt idx="25168">
                  <c:v>41.643310022506085</c:v>
                </c:pt>
                <c:pt idx="25169">
                  <c:v>50.076623085537534</c:v>
                </c:pt>
                <c:pt idx="25170">
                  <c:v>31.906104156862025</c:v>
                </c:pt>
                <c:pt idx="25171">
                  <c:v>29.132352037864784</c:v>
                </c:pt>
                <c:pt idx="25172">
                  <c:v>59.101850634342888</c:v>
                </c:pt>
                <c:pt idx="25173">
                  <c:v>65.004810550981929</c:v>
                </c:pt>
                <c:pt idx="25174">
                  <c:v>19.741495443352502</c:v>
                </c:pt>
                <c:pt idx="25175">
                  <c:v>20.202164569657775</c:v>
                </c:pt>
                <c:pt idx="25176">
                  <c:v>48.483226273480795</c:v>
                </c:pt>
                <c:pt idx="25177">
                  <c:v>21.287735989951486</c:v>
                </c:pt>
                <c:pt idx="25178">
                  <c:v>47.19727550172508</c:v>
                </c:pt>
                <c:pt idx="25179">
                  <c:v>31.410022892584649</c:v>
                </c:pt>
                <c:pt idx="25180">
                  <c:v>33.205682162105234</c:v>
                </c:pt>
                <c:pt idx="25181">
                  <c:v>49.837544388516335</c:v>
                </c:pt>
                <c:pt idx="25182">
                  <c:v>255.03597554578946</c:v>
                </c:pt>
                <c:pt idx="25183">
                  <c:v>279.61669529801895</c:v>
                </c:pt>
                <c:pt idx="25184">
                  <c:v>26.310857471994279</c:v>
                </c:pt>
                <c:pt idx="25185">
                  <c:v>20.723487840436562</c:v>
                </c:pt>
                <c:pt idx="25186">
                  <c:v>43.039361625086222</c:v>
                </c:pt>
                <c:pt idx="25187">
                  <c:v>45.885701891407045</c:v>
                </c:pt>
                <c:pt idx="25188">
                  <c:v>18.49322243789317</c:v>
                </c:pt>
                <c:pt idx="25189">
                  <c:v>29.596060423894631</c:v>
                </c:pt>
                <c:pt idx="25190">
                  <c:v>26.914210581940743</c:v>
                </c:pt>
                <c:pt idx="25191">
                  <c:v>21.332993744303533</c:v>
                </c:pt>
                <c:pt idx="25192">
                  <c:v>32.609167315785008</c:v>
                </c:pt>
                <c:pt idx="25193">
                  <c:v>43.083554006502752</c:v>
                </c:pt>
                <c:pt idx="25194">
                  <c:v>30.141072962658008</c:v>
                </c:pt>
                <c:pt idx="25195">
                  <c:v>42.971850793208723</c:v>
                </c:pt>
                <c:pt idx="25196">
                  <c:v>149.33040531720982</c:v>
                </c:pt>
                <c:pt idx="25197">
                  <c:v>55.065714215079481</c:v>
                </c:pt>
                <c:pt idx="25198">
                  <c:v>45.743210482888301</c:v>
                </c:pt>
                <c:pt idx="25199">
                  <c:v>23.196157788598484</c:v>
                </c:pt>
                <c:pt idx="25200">
                  <c:v>45.117451335470207</c:v>
                </c:pt>
                <c:pt idx="25201">
                  <c:v>3.9306789538088509</c:v>
                </c:pt>
                <c:pt idx="25202">
                  <c:v>41.595917369969442</c:v>
                </c:pt>
                <c:pt idx="25203">
                  <c:v>263.94360877825119</c:v>
                </c:pt>
                <c:pt idx="25204">
                  <c:v>26.050955107272774</c:v>
                </c:pt>
                <c:pt idx="25205">
                  <c:v>48.832924835571404</c:v>
                </c:pt>
                <c:pt idx="25206">
                  <c:v>44.787743516682646</c:v>
                </c:pt>
                <c:pt idx="25207">
                  <c:v>238.77116487226539</c:v>
                </c:pt>
                <c:pt idx="25208">
                  <c:v>26.080513356418571</c:v>
                </c:pt>
                <c:pt idx="25209">
                  <c:v>44.011598382288248</c:v>
                </c:pt>
                <c:pt idx="25210">
                  <c:v>44.347331272423411</c:v>
                </c:pt>
                <c:pt idx="25211">
                  <c:v>33.989663305385037</c:v>
                </c:pt>
                <c:pt idx="25212">
                  <c:v>56.256176573412148</c:v>
                </c:pt>
                <c:pt idx="25213">
                  <c:v>24.297057015909573</c:v>
                </c:pt>
                <c:pt idx="25214">
                  <c:v>59.575078203014336</c:v>
                </c:pt>
                <c:pt idx="25215">
                  <c:v>36.032745312145103</c:v>
                </c:pt>
                <c:pt idx="25216">
                  <c:v>49.358985002538056</c:v>
                </c:pt>
                <c:pt idx="25217">
                  <c:v>55.687544298422623</c:v>
                </c:pt>
                <c:pt idx="25218">
                  <c:v>48.411353483639616</c:v>
                </c:pt>
                <c:pt idx="25219">
                  <c:v>17.780355164312446</c:v>
                </c:pt>
                <c:pt idx="25220">
                  <c:v>41.07771566643877</c:v>
                </c:pt>
                <c:pt idx="25221">
                  <c:v>43.951095993212206</c:v>
                </c:pt>
                <c:pt idx="25222">
                  <c:v>267.39990452052183</c:v>
                </c:pt>
                <c:pt idx="25223">
                  <c:v>25.958324621561324</c:v>
                </c:pt>
                <c:pt idx="25224">
                  <c:v>31.550811989249091</c:v>
                </c:pt>
                <c:pt idx="25225">
                  <c:v>44.241195390959987</c:v>
                </c:pt>
                <c:pt idx="25226">
                  <c:v>20.467446118846983</c:v>
                </c:pt>
                <c:pt idx="25227">
                  <c:v>255.40012020780145</c:v>
                </c:pt>
                <c:pt idx="25228">
                  <c:v>268.91978923436432</c:v>
                </c:pt>
                <c:pt idx="25229">
                  <c:v>32.867478791767077</c:v>
                </c:pt>
                <c:pt idx="25230">
                  <c:v>43.517173972945912</c:v>
                </c:pt>
                <c:pt idx="25231">
                  <c:v>46.726617332751587</c:v>
                </c:pt>
                <c:pt idx="25232">
                  <c:v>251.06236241028986</c:v>
                </c:pt>
                <c:pt idx="25233">
                  <c:v>40.586049648597026</c:v>
                </c:pt>
                <c:pt idx="25234">
                  <c:v>162.82759866750337</c:v>
                </c:pt>
                <c:pt idx="25235">
                  <c:v>251.9300743282742</c:v>
                </c:pt>
                <c:pt idx="25236">
                  <c:v>227.90702654711939</c:v>
                </c:pt>
                <c:pt idx="25237">
                  <c:v>28.813621784394893</c:v>
                </c:pt>
                <c:pt idx="25238">
                  <c:v>55.970636733549767</c:v>
                </c:pt>
                <c:pt idx="25239">
                  <c:v>35.018365044686966</c:v>
                </c:pt>
                <c:pt idx="25240">
                  <c:v>30.521237744172694</c:v>
                </c:pt>
                <c:pt idx="25241">
                  <c:v>252.01045551474061</c:v>
                </c:pt>
                <c:pt idx="25242">
                  <c:v>20.234840606230858</c:v>
                </c:pt>
                <c:pt idx="25243">
                  <c:v>13.89230061346851</c:v>
                </c:pt>
                <c:pt idx="25244">
                  <c:v>25.422878361070769</c:v>
                </c:pt>
                <c:pt idx="25245">
                  <c:v>48.101605891784573</c:v>
                </c:pt>
                <c:pt idx="25246">
                  <c:v>17.030227887681779</c:v>
                </c:pt>
                <c:pt idx="25247">
                  <c:v>6.8335252329804845</c:v>
                </c:pt>
                <c:pt idx="25248">
                  <c:v>33.484717950358188</c:v>
                </c:pt>
                <c:pt idx="25249">
                  <c:v>48.47069099632386</c:v>
                </c:pt>
                <c:pt idx="25250">
                  <c:v>26.110187290906349</c:v>
                </c:pt>
                <c:pt idx="25251">
                  <c:v>11.699732593497719</c:v>
                </c:pt>
                <c:pt idx="25252">
                  <c:v>28.53534734074557</c:v>
                </c:pt>
                <c:pt idx="25253">
                  <c:v>45.489484917829515</c:v>
                </c:pt>
                <c:pt idx="25254">
                  <c:v>29.747093175124057</c:v>
                </c:pt>
                <c:pt idx="25255">
                  <c:v>28.780482688601236</c:v>
                </c:pt>
                <c:pt idx="25256">
                  <c:v>42.344031504872682</c:v>
                </c:pt>
                <c:pt idx="25257">
                  <c:v>12.60880791608248</c:v>
                </c:pt>
                <c:pt idx="25258">
                  <c:v>35.819942537062573</c:v>
                </c:pt>
                <c:pt idx="25259">
                  <c:v>12.563359269032311</c:v>
                </c:pt>
                <c:pt idx="25260">
                  <c:v>47.49411614799299</c:v>
                </c:pt>
                <c:pt idx="25261">
                  <c:v>243.57801233080892</c:v>
                </c:pt>
                <c:pt idx="25262">
                  <c:v>34.246628816759959</c:v>
                </c:pt>
                <c:pt idx="25263">
                  <c:v>37.949264526921013</c:v>
                </c:pt>
                <c:pt idx="25264">
                  <c:v>29.807657764967985</c:v>
                </c:pt>
                <c:pt idx="25265">
                  <c:v>36.412985500810748</c:v>
                </c:pt>
                <c:pt idx="25266">
                  <c:v>51.35400737353708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44-1B4C-ACBE-B85245D04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124943"/>
        <c:axId val="1841792175"/>
      </c:scatterChart>
      <c:valAx>
        <c:axId val="1834124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Rebate Ammount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792175"/>
        <c:crosses val="autoZero"/>
        <c:crossBetween val="midCat"/>
      </c:valAx>
      <c:valAx>
        <c:axId val="184179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Single Charge Range (MIles)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124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Rebate Not Corelated with 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'Expensive Cars Removed'!$S$1</c:f>
              <c:strCache>
                <c:ptCount val="1"/>
                <c:pt idx="0">
                  <c:v>Feul Economy with noise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>
                  <a:alpha val="1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1003368932710262E-2"/>
                  <c:y val="-0.1358445383089185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'Expensive Cars Removed'!$M$2:$M$60424</c:f>
              <c:numCache>
                <c:formatCode>"$"#,##0.00</c:formatCode>
                <c:ptCount val="25268"/>
                <c:pt idx="0">
                  <c:v>1977.9885897763945</c:v>
                </c:pt>
                <c:pt idx="1">
                  <c:v>1119.8917998250272</c:v>
                </c:pt>
                <c:pt idx="2">
                  <c:v>1129.5146947798135</c:v>
                </c:pt>
                <c:pt idx="3">
                  <c:v>1115.3054192609309</c:v>
                </c:pt>
                <c:pt idx="4">
                  <c:v>1089.5744068596762</c:v>
                </c:pt>
                <c:pt idx="5">
                  <c:v>2012.8304639058454</c:v>
                </c:pt>
                <c:pt idx="6">
                  <c:v>1084.4539992337643</c:v>
                </c:pt>
                <c:pt idx="7">
                  <c:v>1975.3653053332496</c:v>
                </c:pt>
                <c:pt idx="8">
                  <c:v>1113.2692774676095</c:v>
                </c:pt>
                <c:pt idx="9">
                  <c:v>1134.3208490013246</c:v>
                </c:pt>
                <c:pt idx="10">
                  <c:v>1104.1865896600755</c:v>
                </c:pt>
                <c:pt idx="11">
                  <c:v>1111.5804051751732</c:v>
                </c:pt>
                <c:pt idx="12">
                  <c:v>1085.8639713281557</c:v>
                </c:pt>
                <c:pt idx="13">
                  <c:v>1080.7522005560479</c:v>
                </c:pt>
                <c:pt idx="14">
                  <c:v>1095.1044156213586</c:v>
                </c:pt>
                <c:pt idx="15">
                  <c:v>1097.2988222730671</c:v>
                </c:pt>
                <c:pt idx="16">
                  <c:v>1113.3749789790563</c:v>
                </c:pt>
                <c:pt idx="17">
                  <c:v>1115.9341759275808</c:v>
                </c:pt>
                <c:pt idx="18">
                  <c:v>1126.074923202616</c:v>
                </c:pt>
                <c:pt idx="19">
                  <c:v>1089.3447975392025</c:v>
                </c:pt>
                <c:pt idx="20">
                  <c:v>1106.1450765476936</c:v>
                </c:pt>
                <c:pt idx="21">
                  <c:v>1102.6492999212321</c:v>
                </c:pt>
                <c:pt idx="22">
                  <c:v>1673.9453467697595</c:v>
                </c:pt>
                <c:pt idx="23">
                  <c:v>1075.3533779745437</c:v>
                </c:pt>
                <c:pt idx="24">
                  <c:v>1077.7641879670482</c:v>
                </c:pt>
                <c:pt idx="25">
                  <c:v>2018.8479368444878</c:v>
                </c:pt>
                <c:pt idx="26">
                  <c:v>1692.4950605914662</c:v>
                </c:pt>
                <c:pt idx="27">
                  <c:v>1119.5517495460374</c:v>
                </c:pt>
                <c:pt idx="28">
                  <c:v>1077.6757924399435</c:v>
                </c:pt>
                <c:pt idx="29">
                  <c:v>1118.3250157625369</c:v>
                </c:pt>
                <c:pt idx="30">
                  <c:v>1112.0746695203966</c:v>
                </c:pt>
                <c:pt idx="31">
                  <c:v>1131.6549256993446</c:v>
                </c:pt>
                <c:pt idx="32">
                  <c:v>1096.3187891429093</c:v>
                </c:pt>
                <c:pt idx="33">
                  <c:v>1063.1452567953932</c:v>
                </c:pt>
                <c:pt idx="34">
                  <c:v>1114.2020068935494</c:v>
                </c:pt>
                <c:pt idx="35">
                  <c:v>1718.2987792291447</c:v>
                </c:pt>
                <c:pt idx="36">
                  <c:v>1129.9985002473104</c:v>
                </c:pt>
                <c:pt idx="37">
                  <c:v>1107.2618238463792</c:v>
                </c:pt>
                <c:pt idx="38">
                  <c:v>1708.8541634318622</c:v>
                </c:pt>
                <c:pt idx="39">
                  <c:v>1120.1748828843395</c:v>
                </c:pt>
                <c:pt idx="40">
                  <c:v>1102.787278116994</c:v>
                </c:pt>
                <c:pt idx="41">
                  <c:v>1093.3733485874288</c:v>
                </c:pt>
                <c:pt idx="42">
                  <c:v>1691.6163102010182</c:v>
                </c:pt>
                <c:pt idx="43">
                  <c:v>1141.2593209629608</c:v>
                </c:pt>
                <c:pt idx="44">
                  <c:v>1107.8688292483068</c:v>
                </c:pt>
                <c:pt idx="45">
                  <c:v>1100.8886908313041</c:v>
                </c:pt>
                <c:pt idx="46">
                  <c:v>1094.6690867482998</c:v>
                </c:pt>
                <c:pt idx="47">
                  <c:v>1096.2710326697138</c:v>
                </c:pt>
                <c:pt idx="48">
                  <c:v>1088.5855070980294</c:v>
                </c:pt>
                <c:pt idx="49">
                  <c:v>1158.3413278246471</c:v>
                </c:pt>
                <c:pt idx="50">
                  <c:v>1121.2175285896731</c:v>
                </c:pt>
                <c:pt idx="51">
                  <c:v>1104.0786272214139</c:v>
                </c:pt>
                <c:pt idx="52">
                  <c:v>1123.7862338549355</c:v>
                </c:pt>
                <c:pt idx="53">
                  <c:v>1057.6793378101604</c:v>
                </c:pt>
                <c:pt idx="54">
                  <c:v>1097.1132416385292</c:v>
                </c:pt>
                <c:pt idx="55">
                  <c:v>1100.885456952416</c:v>
                </c:pt>
                <c:pt idx="56">
                  <c:v>1095.8036920951597</c:v>
                </c:pt>
                <c:pt idx="57">
                  <c:v>1098.3004656389237</c:v>
                </c:pt>
                <c:pt idx="58">
                  <c:v>1092.8653723943908</c:v>
                </c:pt>
                <c:pt idx="59">
                  <c:v>1724.2154621829661</c:v>
                </c:pt>
                <c:pt idx="60">
                  <c:v>1112.4380393485883</c:v>
                </c:pt>
                <c:pt idx="61">
                  <c:v>1981.3594272039174</c:v>
                </c:pt>
                <c:pt idx="62">
                  <c:v>1114.6087906045022</c:v>
                </c:pt>
                <c:pt idx="63">
                  <c:v>1698.6074303731459</c:v>
                </c:pt>
                <c:pt idx="64">
                  <c:v>2017.4251521712511</c:v>
                </c:pt>
                <c:pt idx="65">
                  <c:v>1700.3963694809431</c:v>
                </c:pt>
                <c:pt idx="66">
                  <c:v>1111.5426113006502</c:v>
                </c:pt>
                <c:pt idx="67">
                  <c:v>1093.247009414916</c:v>
                </c:pt>
                <c:pt idx="68">
                  <c:v>1099.7781352400091</c:v>
                </c:pt>
                <c:pt idx="69">
                  <c:v>1092.2286291977816</c:v>
                </c:pt>
                <c:pt idx="70">
                  <c:v>1077.6435923729659</c:v>
                </c:pt>
                <c:pt idx="71">
                  <c:v>1704.2416125092802</c:v>
                </c:pt>
                <c:pt idx="72">
                  <c:v>1088.0754551498032</c:v>
                </c:pt>
                <c:pt idx="73">
                  <c:v>1983.6064124188042</c:v>
                </c:pt>
                <c:pt idx="74">
                  <c:v>1742.8842778476178</c:v>
                </c:pt>
                <c:pt idx="75">
                  <c:v>1091.6825906715274</c:v>
                </c:pt>
                <c:pt idx="76">
                  <c:v>1095.0413114628798</c:v>
                </c:pt>
                <c:pt idx="77">
                  <c:v>1067.770515440244</c:v>
                </c:pt>
                <c:pt idx="78">
                  <c:v>1106.7194630198896</c:v>
                </c:pt>
                <c:pt idx="79">
                  <c:v>1083.0396501550597</c:v>
                </c:pt>
                <c:pt idx="80">
                  <c:v>1127.154408336949</c:v>
                </c:pt>
                <c:pt idx="81">
                  <c:v>1091.8327967057746</c:v>
                </c:pt>
                <c:pt idx="82">
                  <c:v>1120.0746582063196</c:v>
                </c:pt>
                <c:pt idx="83">
                  <c:v>1096.5325838614408</c:v>
                </c:pt>
                <c:pt idx="84">
                  <c:v>1109.1414482784396</c:v>
                </c:pt>
                <c:pt idx="85">
                  <c:v>1109.286359288338</c:v>
                </c:pt>
                <c:pt idx="86">
                  <c:v>1708.4550917006272</c:v>
                </c:pt>
                <c:pt idx="87">
                  <c:v>1706.9577394736873</c:v>
                </c:pt>
                <c:pt idx="88">
                  <c:v>1679.4054754099129</c:v>
                </c:pt>
                <c:pt idx="89">
                  <c:v>1684.5583068755873</c:v>
                </c:pt>
                <c:pt idx="90">
                  <c:v>1717.5391327845834</c:v>
                </c:pt>
                <c:pt idx="91">
                  <c:v>1100.4468710780695</c:v>
                </c:pt>
                <c:pt idx="92">
                  <c:v>2019.9202043560633</c:v>
                </c:pt>
                <c:pt idx="93">
                  <c:v>2008.7081776022706</c:v>
                </c:pt>
                <c:pt idx="94">
                  <c:v>1060.4237287178694</c:v>
                </c:pt>
                <c:pt idx="95">
                  <c:v>1098.0230303617884</c:v>
                </c:pt>
                <c:pt idx="96">
                  <c:v>1696.6337329358489</c:v>
                </c:pt>
                <c:pt idx="97">
                  <c:v>1684.624830062118</c:v>
                </c:pt>
                <c:pt idx="98">
                  <c:v>1115.4123811953973</c:v>
                </c:pt>
                <c:pt idx="99">
                  <c:v>1680.7053489627074</c:v>
                </c:pt>
                <c:pt idx="100">
                  <c:v>1102.132435713854</c:v>
                </c:pt>
                <c:pt idx="101">
                  <c:v>1115.5823193452813</c:v>
                </c:pt>
                <c:pt idx="102">
                  <c:v>1123.8187157979398</c:v>
                </c:pt>
                <c:pt idx="103">
                  <c:v>1707.5372351270278</c:v>
                </c:pt>
                <c:pt idx="104">
                  <c:v>1076.2540926758843</c:v>
                </c:pt>
                <c:pt idx="105">
                  <c:v>1056.7322393311169</c:v>
                </c:pt>
                <c:pt idx="106">
                  <c:v>1103.2583195558898</c:v>
                </c:pt>
                <c:pt idx="107">
                  <c:v>1675.791260313425</c:v>
                </c:pt>
                <c:pt idx="108">
                  <c:v>1085.8553668783238</c:v>
                </c:pt>
                <c:pt idx="109">
                  <c:v>1100.0141166539124</c:v>
                </c:pt>
                <c:pt idx="110">
                  <c:v>1674.7513359212235</c:v>
                </c:pt>
                <c:pt idx="111">
                  <c:v>1092.646469915491</c:v>
                </c:pt>
                <c:pt idx="112">
                  <c:v>1086.3683062605844</c:v>
                </c:pt>
                <c:pt idx="113">
                  <c:v>1980.4372193351758</c:v>
                </c:pt>
                <c:pt idx="114">
                  <c:v>1990.1239738123456</c:v>
                </c:pt>
                <c:pt idx="115">
                  <c:v>1084.2916805512455</c:v>
                </c:pt>
                <c:pt idx="116">
                  <c:v>1074.4936862585907</c:v>
                </c:pt>
                <c:pt idx="117">
                  <c:v>196.30576153740245</c:v>
                </c:pt>
                <c:pt idx="118">
                  <c:v>1079.5930487287253</c:v>
                </c:pt>
                <c:pt idx="119">
                  <c:v>1085.4135472557566</c:v>
                </c:pt>
                <c:pt idx="120">
                  <c:v>1064.0221633862716</c:v>
                </c:pt>
                <c:pt idx="121">
                  <c:v>1698.8077763420706</c:v>
                </c:pt>
                <c:pt idx="122">
                  <c:v>1091.2407043300518</c:v>
                </c:pt>
                <c:pt idx="123">
                  <c:v>1688.1169775589703</c:v>
                </c:pt>
                <c:pt idx="124">
                  <c:v>1664.9305276979806</c:v>
                </c:pt>
                <c:pt idx="125">
                  <c:v>1978.0140954644546</c:v>
                </c:pt>
                <c:pt idx="126">
                  <c:v>2007.8983094770413</c:v>
                </c:pt>
                <c:pt idx="127">
                  <c:v>2033.5463332230881</c:v>
                </c:pt>
                <c:pt idx="128">
                  <c:v>1107.1630877050895</c:v>
                </c:pt>
                <c:pt idx="129">
                  <c:v>1110.7776971944227</c:v>
                </c:pt>
                <c:pt idx="130">
                  <c:v>1987.2621701983767</c:v>
                </c:pt>
                <c:pt idx="131">
                  <c:v>1126.0720160321109</c:v>
                </c:pt>
                <c:pt idx="132">
                  <c:v>1136.5088306989928</c:v>
                </c:pt>
                <c:pt idx="133">
                  <c:v>1085.9186648112877</c:v>
                </c:pt>
                <c:pt idx="134">
                  <c:v>1692.8227033439746</c:v>
                </c:pt>
                <c:pt idx="135">
                  <c:v>1099.6600694581684</c:v>
                </c:pt>
                <c:pt idx="136">
                  <c:v>1088.506120989548</c:v>
                </c:pt>
                <c:pt idx="137">
                  <c:v>1111.7552294502777</c:v>
                </c:pt>
                <c:pt idx="138">
                  <c:v>2010.3681858179684</c:v>
                </c:pt>
                <c:pt idx="139">
                  <c:v>1981.7505919190016</c:v>
                </c:pt>
                <c:pt idx="140">
                  <c:v>1695.5043826011517</c:v>
                </c:pt>
                <c:pt idx="141">
                  <c:v>1734.338056871868</c:v>
                </c:pt>
                <c:pt idx="142">
                  <c:v>1664.0233861793513</c:v>
                </c:pt>
                <c:pt idx="143">
                  <c:v>1132.9511004867195</c:v>
                </c:pt>
                <c:pt idx="144">
                  <c:v>1118.1328701071884</c:v>
                </c:pt>
                <c:pt idx="145">
                  <c:v>1707.0625334894498</c:v>
                </c:pt>
                <c:pt idx="146">
                  <c:v>1710.9662886712401</c:v>
                </c:pt>
                <c:pt idx="147">
                  <c:v>1114.1006973726151</c:v>
                </c:pt>
                <c:pt idx="148">
                  <c:v>1095.2447588897246</c:v>
                </c:pt>
                <c:pt idx="149">
                  <c:v>1695.742723303428</c:v>
                </c:pt>
                <c:pt idx="150">
                  <c:v>1093.2939292252008</c:v>
                </c:pt>
                <c:pt idx="151">
                  <c:v>2011.7087901733194</c:v>
                </c:pt>
                <c:pt idx="152">
                  <c:v>1090.1110431274751</c:v>
                </c:pt>
                <c:pt idx="153">
                  <c:v>1089.4102396373223</c:v>
                </c:pt>
                <c:pt idx="154">
                  <c:v>1106.9372582981712</c:v>
                </c:pt>
                <c:pt idx="155">
                  <c:v>1106.6400755894272</c:v>
                </c:pt>
                <c:pt idx="156">
                  <c:v>1676.2208777157716</c:v>
                </c:pt>
                <c:pt idx="157">
                  <c:v>1111.2751644634236</c:v>
                </c:pt>
                <c:pt idx="158">
                  <c:v>1124.9661817886806</c:v>
                </c:pt>
                <c:pt idx="159">
                  <c:v>1094.4678960786341</c:v>
                </c:pt>
                <c:pt idx="160">
                  <c:v>1115.6570445977447</c:v>
                </c:pt>
                <c:pt idx="161">
                  <c:v>1729.8915682151019</c:v>
                </c:pt>
                <c:pt idx="162">
                  <c:v>1090.2155103019486</c:v>
                </c:pt>
                <c:pt idx="163">
                  <c:v>1112.0513530204264</c:v>
                </c:pt>
                <c:pt idx="164">
                  <c:v>1701.5898628976106</c:v>
                </c:pt>
                <c:pt idx="165">
                  <c:v>1101.3809500024256</c:v>
                </c:pt>
                <c:pt idx="166">
                  <c:v>1093.7939221355159</c:v>
                </c:pt>
                <c:pt idx="167">
                  <c:v>1704.4105668788754</c:v>
                </c:pt>
                <c:pt idx="168">
                  <c:v>1687.3271730452616</c:v>
                </c:pt>
                <c:pt idx="169">
                  <c:v>1091.8895561192196</c:v>
                </c:pt>
                <c:pt idx="170">
                  <c:v>1082.3647753180487</c:v>
                </c:pt>
                <c:pt idx="171">
                  <c:v>1085.3204252007301</c:v>
                </c:pt>
                <c:pt idx="172">
                  <c:v>1976.4579458961518</c:v>
                </c:pt>
                <c:pt idx="173">
                  <c:v>1737.8565779151429</c:v>
                </c:pt>
                <c:pt idx="174">
                  <c:v>2002.0214277489729</c:v>
                </c:pt>
                <c:pt idx="175">
                  <c:v>1700.1022049767009</c:v>
                </c:pt>
                <c:pt idx="176">
                  <c:v>1982.0838313046108</c:v>
                </c:pt>
                <c:pt idx="177">
                  <c:v>1132.5394123197345</c:v>
                </c:pt>
                <c:pt idx="178">
                  <c:v>2020.3958547800951</c:v>
                </c:pt>
                <c:pt idx="179">
                  <c:v>2008.5492456086915</c:v>
                </c:pt>
                <c:pt idx="180">
                  <c:v>1699.2396011977173</c:v>
                </c:pt>
                <c:pt idx="181">
                  <c:v>1114.60534136258</c:v>
                </c:pt>
                <c:pt idx="182">
                  <c:v>1997.4505636564463</c:v>
                </c:pt>
                <c:pt idx="183">
                  <c:v>1106.9734890153657</c:v>
                </c:pt>
                <c:pt idx="184">
                  <c:v>1100.5765302731431</c:v>
                </c:pt>
                <c:pt idx="185">
                  <c:v>1113.6370273710054</c:v>
                </c:pt>
                <c:pt idx="186">
                  <c:v>1131.5306882819682</c:v>
                </c:pt>
                <c:pt idx="187">
                  <c:v>2047.6087261862613</c:v>
                </c:pt>
                <c:pt idx="188">
                  <c:v>1107.3706731538282</c:v>
                </c:pt>
                <c:pt idx="189">
                  <c:v>1108.016211600994</c:v>
                </c:pt>
                <c:pt idx="190">
                  <c:v>1088.0622228209361</c:v>
                </c:pt>
                <c:pt idx="191">
                  <c:v>1095.2212785528125</c:v>
                </c:pt>
                <c:pt idx="192">
                  <c:v>1098.9392389602497</c:v>
                </c:pt>
                <c:pt idx="193">
                  <c:v>1089.4204448809144</c:v>
                </c:pt>
                <c:pt idx="194">
                  <c:v>1095.8499019206733</c:v>
                </c:pt>
                <c:pt idx="195">
                  <c:v>1097.8812946949524</c:v>
                </c:pt>
                <c:pt idx="196">
                  <c:v>1138.664949615129</c:v>
                </c:pt>
                <c:pt idx="197">
                  <c:v>1102.2537387639047</c:v>
                </c:pt>
                <c:pt idx="198">
                  <c:v>1105.449500679046</c:v>
                </c:pt>
                <c:pt idx="199">
                  <c:v>1107.2122495763265</c:v>
                </c:pt>
                <c:pt idx="200">
                  <c:v>1701.3063582134921</c:v>
                </c:pt>
                <c:pt idx="201">
                  <c:v>1101.9877737261377</c:v>
                </c:pt>
                <c:pt idx="202">
                  <c:v>1087.8836090192463</c:v>
                </c:pt>
                <c:pt idx="203">
                  <c:v>1108.7991101424373</c:v>
                </c:pt>
                <c:pt idx="204">
                  <c:v>1116.5568358663313</c:v>
                </c:pt>
                <c:pt idx="205">
                  <c:v>1078.581070759072</c:v>
                </c:pt>
                <c:pt idx="206">
                  <c:v>1973.6132012514304</c:v>
                </c:pt>
                <c:pt idx="207">
                  <c:v>1088.4477069635532</c:v>
                </c:pt>
                <c:pt idx="208">
                  <c:v>1094.5893433343447</c:v>
                </c:pt>
                <c:pt idx="209">
                  <c:v>1139.455550593744</c:v>
                </c:pt>
                <c:pt idx="210">
                  <c:v>1076.6343322912328</c:v>
                </c:pt>
                <c:pt idx="211">
                  <c:v>2008.3458979033092</c:v>
                </c:pt>
                <c:pt idx="212">
                  <c:v>1155.9537952935489</c:v>
                </c:pt>
                <c:pt idx="213">
                  <c:v>1090.4032368292403</c:v>
                </c:pt>
                <c:pt idx="214">
                  <c:v>1112.3213789461727</c:v>
                </c:pt>
                <c:pt idx="215">
                  <c:v>1130.9058092615553</c:v>
                </c:pt>
                <c:pt idx="216">
                  <c:v>1125.8235855020894</c:v>
                </c:pt>
                <c:pt idx="217">
                  <c:v>1685.9102960150312</c:v>
                </c:pt>
                <c:pt idx="218">
                  <c:v>1951.2633106930236</c:v>
                </c:pt>
                <c:pt idx="219">
                  <c:v>1663.9729057590655</c:v>
                </c:pt>
                <c:pt idx="220">
                  <c:v>1096.1816593425995</c:v>
                </c:pt>
                <c:pt idx="221">
                  <c:v>1704.1818601299531</c:v>
                </c:pt>
                <c:pt idx="222">
                  <c:v>2008.2552300657724</c:v>
                </c:pt>
                <c:pt idx="223">
                  <c:v>1134.9096645182385</c:v>
                </c:pt>
                <c:pt idx="224">
                  <c:v>2004.9867323132496</c:v>
                </c:pt>
                <c:pt idx="225">
                  <c:v>1092.1785056424503</c:v>
                </c:pt>
                <c:pt idx="226">
                  <c:v>1103.0659878173367</c:v>
                </c:pt>
                <c:pt idx="227">
                  <c:v>1717.4827841457356</c:v>
                </c:pt>
                <c:pt idx="228">
                  <c:v>1065.5523347061862</c:v>
                </c:pt>
                <c:pt idx="229">
                  <c:v>1071.428863754908</c:v>
                </c:pt>
                <c:pt idx="230">
                  <c:v>1093.9668429921205</c:v>
                </c:pt>
                <c:pt idx="231">
                  <c:v>1111.2174352037914</c:v>
                </c:pt>
                <c:pt idx="232">
                  <c:v>1107.0196094041328</c:v>
                </c:pt>
                <c:pt idx="233">
                  <c:v>1692.9817773495649</c:v>
                </c:pt>
                <c:pt idx="234">
                  <c:v>1071.2506758954908</c:v>
                </c:pt>
                <c:pt idx="235">
                  <c:v>1068.6602733737934</c:v>
                </c:pt>
                <c:pt idx="236">
                  <c:v>1685.1278934582672</c:v>
                </c:pt>
                <c:pt idx="237">
                  <c:v>1109.6849448294345</c:v>
                </c:pt>
                <c:pt idx="238">
                  <c:v>1715.2181508812139</c:v>
                </c:pt>
                <c:pt idx="239">
                  <c:v>1982.5456672639316</c:v>
                </c:pt>
                <c:pt idx="240">
                  <c:v>1739.424939913463</c:v>
                </c:pt>
                <c:pt idx="241">
                  <c:v>1109.4800639481286</c:v>
                </c:pt>
                <c:pt idx="242">
                  <c:v>1680.8188369496793</c:v>
                </c:pt>
                <c:pt idx="243">
                  <c:v>1110.9165041413203</c:v>
                </c:pt>
                <c:pt idx="244">
                  <c:v>1096.8136627967522</c:v>
                </c:pt>
                <c:pt idx="245">
                  <c:v>1149.0136793993911</c:v>
                </c:pt>
                <c:pt idx="246">
                  <c:v>1110.6557543748102</c:v>
                </c:pt>
                <c:pt idx="247">
                  <c:v>2013.5986727271602</c:v>
                </c:pt>
                <c:pt idx="248">
                  <c:v>1999.6389687738031</c:v>
                </c:pt>
                <c:pt idx="249">
                  <c:v>2005.1255621845103</c:v>
                </c:pt>
                <c:pt idx="250">
                  <c:v>1985.3453747625281</c:v>
                </c:pt>
                <c:pt idx="251">
                  <c:v>1658.6903965427896</c:v>
                </c:pt>
                <c:pt idx="252">
                  <c:v>1107.3108718450314</c:v>
                </c:pt>
                <c:pt idx="253">
                  <c:v>1077.5679678950137</c:v>
                </c:pt>
                <c:pt idx="254">
                  <c:v>1088.8288293488295</c:v>
                </c:pt>
                <c:pt idx="255">
                  <c:v>1091.1065662824171</c:v>
                </c:pt>
                <c:pt idx="256">
                  <c:v>1089.6783924481531</c:v>
                </c:pt>
                <c:pt idx="257">
                  <c:v>1100.403768801677</c:v>
                </c:pt>
                <c:pt idx="258">
                  <c:v>1091.0889872111202</c:v>
                </c:pt>
                <c:pt idx="259">
                  <c:v>1078.8477183064394</c:v>
                </c:pt>
                <c:pt idx="260">
                  <c:v>1962.1551002746833</c:v>
                </c:pt>
                <c:pt idx="261">
                  <c:v>1108.5562271099705</c:v>
                </c:pt>
                <c:pt idx="262">
                  <c:v>1983.0378963407384</c:v>
                </c:pt>
                <c:pt idx="263">
                  <c:v>2014.1015382713133</c:v>
                </c:pt>
                <c:pt idx="264">
                  <c:v>1689.3283179947059</c:v>
                </c:pt>
                <c:pt idx="265">
                  <c:v>1099.8979989325796</c:v>
                </c:pt>
                <c:pt idx="266">
                  <c:v>1112.0265043254208</c:v>
                </c:pt>
                <c:pt idx="267">
                  <c:v>1105.9143220927106</c:v>
                </c:pt>
                <c:pt idx="268">
                  <c:v>1066.6545253048171</c:v>
                </c:pt>
                <c:pt idx="269">
                  <c:v>1087.7674470710836</c:v>
                </c:pt>
                <c:pt idx="270">
                  <c:v>1076.8618536934703</c:v>
                </c:pt>
                <c:pt idx="271">
                  <c:v>1982.0920213664422</c:v>
                </c:pt>
                <c:pt idx="272">
                  <c:v>1958.2051471043749</c:v>
                </c:pt>
                <c:pt idx="273">
                  <c:v>1117.9932752022187</c:v>
                </c:pt>
                <c:pt idx="274">
                  <c:v>1110.457260088107</c:v>
                </c:pt>
                <c:pt idx="275">
                  <c:v>1114.4577618283449</c:v>
                </c:pt>
                <c:pt idx="276">
                  <c:v>1095.9644755488971</c:v>
                </c:pt>
                <c:pt idx="277">
                  <c:v>1104.8373332705221</c:v>
                </c:pt>
                <c:pt idx="278">
                  <c:v>1106.1604746622802</c:v>
                </c:pt>
                <c:pt idx="279">
                  <c:v>1141.4410373079259</c:v>
                </c:pt>
                <c:pt idx="280">
                  <c:v>1739.5794576309588</c:v>
                </c:pt>
                <c:pt idx="281">
                  <c:v>1095.0477154323528</c:v>
                </c:pt>
                <c:pt idx="282">
                  <c:v>1700.6852351439834</c:v>
                </c:pt>
                <c:pt idx="283">
                  <c:v>1130.4273708197841</c:v>
                </c:pt>
                <c:pt idx="284">
                  <c:v>1731.6781389127605</c:v>
                </c:pt>
                <c:pt idx="285">
                  <c:v>1103.9040359376991</c:v>
                </c:pt>
                <c:pt idx="286">
                  <c:v>1140.0012426805781</c:v>
                </c:pt>
                <c:pt idx="287">
                  <c:v>2033.7193229667923</c:v>
                </c:pt>
                <c:pt idx="288">
                  <c:v>1129.7057810530041</c:v>
                </c:pt>
                <c:pt idx="289">
                  <c:v>1094.1091561499172</c:v>
                </c:pt>
                <c:pt idx="290">
                  <c:v>1096.2757224994014</c:v>
                </c:pt>
                <c:pt idx="291">
                  <c:v>1129.2411349561326</c:v>
                </c:pt>
                <c:pt idx="292">
                  <c:v>1690.2132173695279</c:v>
                </c:pt>
                <c:pt idx="293">
                  <c:v>1133.9157383654747</c:v>
                </c:pt>
                <c:pt idx="294">
                  <c:v>1069.7921248841847</c:v>
                </c:pt>
                <c:pt idx="295">
                  <c:v>1082.4798555179252</c:v>
                </c:pt>
                <c:pt idx="296">
                  <c:v>1109.7875085894923</c:v>
                </c:pt>
                <c:pt idx="297">
                  <c:v>1109.8962407609113</c:v>
                </c:pt>
                <c:pt idx="298">
                  <c:v>2008.2454429330746</c:v>
                </c:pt>
                <c:pt idx="299">
                  <c:v>1693.6263396535746</c:v>
                </c:pt>
                <c:pt idx="300">
                  <c:v>1981.1531492067636</c:v>
                </c:pt>
                <c:pt idx="301">
                  <c:v>2016.314066388411</c:v>
                </c:pt>
                <c:pt idx="302">
                  <c:v>1081.9805250844463</c:v>
                </c:pt>
                <c:pt idx="303">
                  <c:v>1093.2172480983802</c:v>
                </c:pt>
                <c:pt idx="304">
                  <c:v>1085.3920596148289</c:v>
                </c:pt>
                <c:pt idx="305">
                  <c:v>2001.809522502358</c:v>
                </c:pt>
                <c:pt idx="306">
                  <c:v>1118.45476869664</c:v>
                </c:pt>
                <c:pt idx="307">
                  <c:v>1095.0875020491083</c:v>
                </c:pt>
                <c:pt idx="308">
                  <c:v>1137.0618773620988</c:v>
                </c:pt>
                <c:pt idx="309">
                  <c:v>1114.1480601362966</c:v>
                </c:pt>
                <c:pt idx="310">
                  <c:v>1124.4477107069229</c:v>
                </c:pt>
                <c:pt idx="311">
                  <c:v>1140.4670908815738</c:v>
                </c:pt>
                <c:pt idx="312">
                  <c:v>1722.5021589289586</c:v>
                </c:pt>
                <c:pt idx="313">
                  <c:v>2002.00616395116</c:v>
                </c:pt>
                <c:pt idx="314">
                  <c:v>1974.5988965813749</c:v>
                </c:pt>
                <c:pt idx="315">
                  <c:v>1119.1016609173516</c:v>
                </c:pt>
                <c:pt idx="316">
                  <c:v>1095.485444792811</c:v>
                </c:pt>
                <c:pt idx="317">
                  <c:v>1096.3176619567023</c:v>
                </c:pt>
                <c:pt idx="318">
                  <c:v>1095.6000700599775</c:v>
                </c:pt>
                <c:pt idx="319">
                  <c:v>1071.02002958705</c:v>
                </c:pt>
                <c:pt idx="320">
                  <c:v>1996.3928048944156</c:v>
                </c:pt>
                <c:pt idx="321">
                  <c:v>1719.8825274497412</c:v>
                </c:pt>
                <c:pt idx="322">
                  <c:v>2025.3459128330587</c:v>
                </c:pt>
                <c:pt idx="323">
                  <c:v>1701.5850229069101</c:v>
                </c:pt>
                <c:pt idx="324">
                  <c:v>1132.8219331684727</c:v>
                </c:pt>
                <c:pt idx="325">
                  <c:v>1991.1104318064672</c:v>
                </c:pt>
                <c:pt idx="326">
                  <c:v>1694.4106443711828</c:v>
                </c:pt>
                <c:pt idx="327">
                  <c:v>2012.1472638189971</c:v>
                </c:pt>
                <c:pt idx="328">
                  <c:v>2024.95371966739</c:v>
                </c:pt>
                <c:pt idx="329">
                  <c:v>1122.9287907816229</c:v>
                </c:pt>
                <c:pt idx="330">
                  <c:v>1123.0751431680653</c:v>
                </c:pt>
                <c:pt idx="331">
                  <c:v>1110.9665467211084</c:v>
                </c:pt>
                <c:pt idx="332">
                  <c:v>1110.2993469586045</c:v>
                </c:pt>
                <c:pt idx="333">
                  <c:v>1123.3954762169119</c:v>
                </c:pt>
                <c:pt idx="334">
                  <c:v>1068.0808977708252</c:v>
                </c:pt>
                <c:pt idx="335">
                  <c:v>1096.6320901705487</c:v>
                </c:pt>
                <c:pt idx="336">
                  <c:v>1741.8706625143059</c:v>
                </c:pt>
                <c:pt idx="337">
                  <c:v>1090.2755652625597</c:v>
                </c:pt>
                <c:pt idx="338">
                  <c:v>1102.7644072269943</c:v>
                </c:pt>
                <c:pt idx="339">
                  <c:v>1102.8468799175114</c:v>
                </c:pt>
                <c:pt idx="340">
                  <c:v>1147.3339192309199</c:v>
                </c:pt>
                <c:pt idx="341">
                  <c:v>1687.5044684946026</c:v>
                </c:pt>
                <c:pt idx="342">
                  <c:v>1073.5551062005109</c:v>
                </c:pt>
                <c:pt idx="343">
                  <c:v>1099.1163308103557</c:v>
                </c:pt>
                <c:pt idx="344">
                  <c:v>1092.6296746061964</c:v>
                </c:pt>
                <c:pt idx="345">
                  <c:v>1707.0092227122122</c:v>
                </c:pt>
                <c:pt idx="346">
                  <c:v>1068.7148756368283</c:v>
                </c:pt>
                <c:pt idx="347">
                  <c:v>1106.9396131621195</c:v>
                </c:pt>
                <c:pt idx="348">
                  <c:v>2014.8516383096389</c:v>
                </c:pt>
                <c:pt idx="349">
                  <c:v>1111.675912737757</c:v>
                </c:pt>
                <c:pt idx="350">
                  <c:v>1095.9034073841806</c:v>
                </c:pt>
                <c:pt idx="351">
                  <c:v>1079.5577660168865</c:v>
                </c:pt>
                <c:pt idx="352">
                  <c:v>1969.0673771421837</c:v>
                </c:pt>
                <c:pt idx="353">
                  <c:v>1083.9502235520067</c:v>
                </c:pt>
                <c:pt idx="354">
                  <c:v>1702.847661565206</c:v>
                </c:pt>
                <c:pt idx="355">
                  <c:v>1689.5308686556027</c:v>
                </c:pt>
                <c:pt idx="356">
                  <c:v>1111.5870805848972</c:v>
                </c:pt>
                <c:pt idx="357">
                  <c:v>1981.1828036594729</c:v>
                </c:pt>
                <c:pt idx="358">
                  <c:v>1117.1686835172302</c:v>
                </c:pt>
                <c:pt idx="359">
                  <c:v>1109.286135762439</c:v>
                </c:pt>
                <c:pt idx="360">
                  <c:v>1734.9230853608794</c:v>
                </c:pt>
                <c:pt idx="361">
                  <c:v>1107.5901036993405</c:v>
                </c:pt>
                <c:pt idx="362">
                  <c:v>1106.7298219558288</c:v>
                </c:pt>
                <c:pt idx="363">
                  <c:v>1126.1649009710684</c:v>
                </c:pt>
                <c:pt idx="364">
                  <c:v>1139.211606138877</c:v>
                </c:pt>
                <c:pt idx="365">
                  <c:v>1101.7602895200127</c:v>
                </c:pt>
                <c:pt idx="366">
                  <c:v>1698.4812065173924</c:v>
                </c:pt>
                <c:pt idx="367">
                  <c:v>1687.0385223012047</c:v>
                </c:pt>
                <c:pt idx="368">
                  <c:v>1721.3415368414971</c:v>
                </c:pt>
                <c:pt idx="369">
                  <c:v>1068.4603893825085</c:v>
                </c:pt>
                <c:pt idx="370">
                  <c:v>1100.011751138316</c:v>
                </c:pt>
                <c:pt idx="371">
                  <c:v>1072.7576527560291</c:v>
                </c:pt>
                <c:pt idx="372">
                  <c:v>1098.1245861326024</c:v>
                </c:pt>
                <c:pt idx="373">
                  <c:v>1112.8028219308976</c:v>
                </c:pt>
                <c:pt idx="374">
                  <c:v>1059.2004068108779</c:v>
                </c:pt>
                <c:pt idx="375">
                  <c:v>1716.6292649011589</c:v>
                </c:pt>
                <c:pt idx="376">
                  <c:v>1088.1355921691793</c:v>
                </c:pt>
                <c:pt idx="377">
                  <c:v>1103.8685437399122</c:v>
                </c:pt>
                <c:pt idx="378">
                  <c:v>1733.5297345646779</c:v>
                </c:pt>
                <c:pt idx="379">
                  <c:v>1104.2625503942991</c:v>
                </c:pt>
                <c:pt idx="380">
                  <c:v>1125.7011301806094</c:v>
                </c:pt>
                <c:pt idx="381">
                  <c:v>1080.0511039358057</c:v>
                </c:pt>
                <c:pt idx="382">
                  <c:v>1101.0158362159882</c:v>
                </c:pt>
                <c:pt idx="383">
                  <c:v>1104.6076403317927</c:v>
                </c:pt>
                <c:pt idx="384">
                  <c:v>1112.3882816302482</c:v>
                </c:pt>
                <c:pt idx="385">
                  <c:v>1959.9771150422339</c:v>
                </c:pt>
                <c:pt idx="386">
                  <c:v>1682.3163607744245</c:v>
                </c:pt>
                <c:pt idx="387">
                  <c:v>1726.6286879827082</c:v>
                </c:pt>
                <c:pt idx="388">
                  <c:v>1733.4588976826089</c:v>
                </c:pt>
                <c:pt idx="389">
                  <c:v>1070.5373659889954</c:v>
                </c:pt>
                <c:pt idx="390">
                  <c:v>1677.9755987240248</c:v>
                </c:pt>
                <c:pt idx="391">
                  <c:v>1712.1897414294165</c:v>
                </c:pt>
                <c:pt idx="392">
                  <c:v>1092.703399994788</c:v>
                </c:pt>
                <c:pt idx="393">
                  <c:v>2021.4593383529655</c:v>
                </c:pt>
                <c:pt idx="394">
                  <c:v>1098.5383886595403</c:v>
                </c:pt>
                <c:pt idx="395">
                  <c:v>1133.5959840333064</c:v>
                </c:pt>
                <c:pt idx="396">
                  <c:v>1666.7060702229128</c:v>
                </c:pt>
                <c:pt idx="397">
                  <c:v>1993.2386129482836</c:v>
                </c:pt>
                <c:pt idx="398">
                  <c:v>1988.938051091226</c:v>
                </c:pt>
                <c:pt idx="399">
                  <c:v>2015.9752375863038</c:v>
                </c:pt>
                <c:pt idx="400">
                  <c:v>2034.2831410638787</c:v>
                </c:pt>
                <c:pt idx="401">
                  <c:v>2019.9493316488958</c:v>
                </c:pt>
                <c:pt idx="402">
                  <c:v>1696.6986560081673</c:v>
                </c:pt>
                <c:pt idx="403">
                  <c:v>1708.1276437837034</c:v>
                </c:pt>
                <c:pt idx="404">
                  <c:v>1090.6630039620625</c:v>
                </c:pt>
                <c:pt idx="405">
                  <c:v>1985.9735740250278</c:v>
                </c:pt>
                <c:pt idx="406">
                  <c:v>1070.1306266775653</c:v>
                </c:pt>
                <c:pt idx="407">
                  <c:v>1058.2424042544008</c:v>
                </c:pt>
                <c:pt idx="408">
                  <c:v>1078.0465629719333</c:v>
                </c:pt>
                <c:pt idx="409">
                  <c:v>1119.0631118345366</c:v>
                </c:pt>
                <c:pt idx="410">
                  <c:v>1079.6500140631542</c:v>
                </c:pt>
                <c:pt idx="411">
                  <c:v>1102.9755970887022</c:v>
                </c:pt>
                <c:pt idx="412">
                  <c:v>1049.9781173983411</c:v>
                </c:pt>
                <c:pt idx="413">
                  <c:v>1709.041089578074</c:v>
                </c:pt>
                <c:pt idx="414">
                  <c:v>1102.4110703869994</c:v>
                </c:pt>
                <c:pt idx="415">
                  <c:v>1688.7376109441518</c:v>
                </c:pt>
                <c:pt idx="416">
                  <c:v>1086.4512525566649</c:v>
                </c:pt>
                <c:pt idx="417">
                  <c:v>1145.8346229812041</c:v>
                </c:pt>
                <c:pt idx="418">
                  <c:v>1095.7081378829537</c:v>
                </c:pt>
                <c:pt idx="419">
                  <c:v>1076.4512528489786</c:v>
                </c:pt>
                <c:pt idx="420">
                  <c:v>1096.9227376701992</c:v>
                </c:pt>
                <c:pt idx="421">
                  <c:v>1688.7028677017277</c:v>
                </c:pt>
                <c:pt idx="422">
                  <c:v>1118.7390321309067</c:v>
                </c:pt>
                <c:pt idx="423">
                  <c:v>1090.5446039619376</c:v>
                </c:pt>
                <c:pt idx="424">
                  <c:v>1108.2678008040932</c:v>
                </c:pt>
                <c:pt idx="425">
                  <c:v>2032.8926202710359</c:v>
                </c:pt>
                <c:pt idx="426">
                  <c:v>1109.1917530658359</c:v>
                </c:pt>
                <c:pt idx="427">
                  <c:v>1079.0244244515011</c:v>
                </c:pt>
                <c:pt idx="428">
                  <c:v>1077.492703665876</c:v>
                </c:pt>
                <c:pt idx="429">
                  <c:v>2044.935688007919</c:v>
                </c:pt>
                <c:pt idx="430">
                  <c:v>1715.6825029489505</c:v>
                </c:pt>
                <c:pt idx="431">
                  <c:v>1139.2785796183734</c:v>
                </c:pt>
                <c:pt idx="432">
                  <c:v>1096.4592514212191</c:v>
                </c:pt>
                <c:pt idx="433">
                  <c:v>1077.18550205201</c:v>
                </c:pt>
                <c:pt idx="434">
                  <c:v>1068.7015729648094</c:v>
                </c:pt>
                <c:pt idx="435">
                  <c:v>1107.2406395935413</c:v>
                </c:pt>
                <c:pt idx="436">
                  <c:v>1106.6044107638215</c:v>
                </c:pt>
                <c:pt idx="437">
                  <c:v>1684.004446657884</c:v>
                </c:pt>
                <c:pt idx="438">
                  <c:v>1108.0867576335947</c:v>
                </c:pt>
                <c:pt idx="439">
                  <c:v>1120.359863935799</c:v>
                </c:pt>
                <c:pt idx="440">
                  <c:v>1700.3944154683065</c:v>
                </c:pt>
                <c:pt idx="441">
                  <c:v>1728.4577302086898</c:v>
                </c:pt>
                <c:pt idx="442">
                  <c:v>1689.4691451269964</c:v>
                </c:pt>
                <c:pt idx="443">
                  <c:v>1142.9101175247101</c:v>
                </c:pt>
                <c:pt idx="444">
                  <c:v>1089.6599547436551</c:v>
                </c:pt>
                <c:pt idx="445">
                  <c:v>1983.2276828490881</c:v>
                </c:pt>
                <c:pt idx="446">
                  <c:v>1989.1893026990874</c:v>
                </c:pt>
                <c:pt idx="447">
                  <c:v>1979.3683346976295</c:v>
                </c:pt>
                <c:pt idx="448">
                  <c:v>1102.8713712703664</c:v>
                </c:pt>
                <c:pt idx="449">
                  <c:v>1110.5397076259321</c:v>
                </c:pt>
                <c:pt idx="450">
                  <c:v>1991.0332661129871</c:v>
                </c:pt>
                <c:pt idx="451">
                  <c:v>1084.4778749006325</c:v>
                </c:pt>
                <c:pt idx="452">
                  <c:v>1099.7843956622314</c:v>
                </c:pt>
                <c:pt idx="453">
                  <c:v>1083.0226244234952</c:v>
                </c:pt>
                <c:pt idx="454">
                  <c:v>1108.1225277100675</c:v>
                </c:pt>
                <c:pt idx="455">
                  <c:v>1101.5094260536903</c:v>
                </c:pt>
                <c:pt idx="456">
                  <c:v>1137.3524194601159</c:v>
                </c:pt>
                <c:pt idx="457">
                  <c:v>1733.6785610797617</c:v>
                </c:pt>
                <c:pt idx="458">
                  <c:v>1085.6211772836771</c:v>
                </c:pt>
                <c:pt idx="459">
                  <c:v>1106.8370045335771</c:v>
                </c:pt>
                <c:pt idx="460">
                  <c:v>1100.5282331230831</c:v>
                </c:pt>
                <c:pt idx="461">
                  <c:v>1118.656793662451</c:v>
                </c:pt>
                <c:pt idx="462">
                  <c:v>1126.6537345897164</c:v>
                </c:pt>
                <c:pt idx="463">
                  <c:v>1105.7651713113164</c:v>
                </c:pt>
                <c:pt idx="464">
                  <c:v>1109.9778023295171</c:v>
                </c:pt>
                <c:pt idx="465">
                  <c:v>1072.1407384863385</c:v>
                </c:pt>
                <c:pt idx="466">
                  <c:v>1105.2099021755298</c:v>
                </c:pt>
                <c:pt idx="467">
                  <c:v>1994.8805004650073</c:v>
                </c:pt>
                <c:pt idx="468">
                  <c:v>1109.110416362777</c:v>
                </c:pt>
                <c:pt idx="469">
                  <c:v>1086.7618605881753</c:v>
                </c:pt>
                <c:pt idx="470">
                  <c:v>1120.5545628182438</c:v>
                </c:pt>
                <c:pt idx="471">
                  <c:v>1104.4435366190212</c:v>
                </c:pt>
                <c:pt idx="472">
                  <c:v>1121.1656548955054</c:v>
                </c:pt>
                <c:pt idx="473">
                  <c:v>1088.2467705038266</c:v>
                </c:pt>
                <c:pt idx="474">
                  <c:v>1689.4391859569982</c:v>
                </c:pt>
                <c:pt idx="475">
                  <c:v>1101.4600187505421</c:v>
                </c:pt>
                <c:pt idx="476">
                  <c:v>1084.2427947498813</c:v>
                </c:pt>
                <c:pt idx="477">
                  <c:v>1126.3188618613185</c:v>
                </c:pt>
                <c:pt idx="478">
                  <c:v>1097.2479551013937</c:v>
                </c:pt>
                <c:pt idx="479">
                  <c:v>1091.4789780487947</c:v>
                </c:pt>
                <c:pt idx="480">
                  <c:v>1097.5307736561035</c:v>
                </c:pt>
                <c:pt idx="481">
                  <c:v>1091.4230692258873</c:v>
                </c:pt>
                <c:pt idx="482">
                  <c:v>1108.2755330903817</c:v>
                </c:pt>
                <c:pt idx="483">
                  <c:v>1138.6768984498954</c:v>
                </c:pt>
                <c:pt idx="484">
                  <c:v>1062.9642611208931</c:v>
                </c:pt>
                <c:pt idx="485">
                  <c:v>1084.8605899813349</c:v>
                </c:pt>
                <c:pt idx="486">
                  <c:v>1090.1321695854417</c:v>
                </c:pt>
                <c:pt idx="487">
                  <c:v>1108.9305077509962</c:v>
                </c:pt>
                <c:pt idx="488">
                  <c:v>1080.9754735331403</c:v>
                </c:pt>
                <c:pt idx="489">
                  <c:v>1083.8193921447969</c:v>
                </c:pt>
                <c:pt idx="490">
                  <c:v>1035.6944927255397</c:v>
                </c:pt>
                <c:pt idx="491">
                  <c:v>1707.191330628727</c:v>
                </c:pt>
                <c:pt idx="492">
                  <c:v>1084.8495228254233</c:v>
                </c:pt>
                <c:pt idx="493">
                  <c:v>1122.657272635337</c:v>
                </c:pt>
                <c:pt idx="494">
                  <c:v>1112.950585669533</c:v>
                </c:pt>
                <c:pt idx="495">
                  <c:v>1100.7334599876979</c:v>
                </c:pt>
                <c:pt idx="496">
                  <c:v>1097.755189287876</c:v>
                </c:pt>
                <c:pt idx="497">
                  <c:v>1103.9112639638915</c:v>
                </c:pt>
                <c:pt idx="498">
                  <c:v>1144.8219388565647</c:v>
                </c:pt>
                <c:pt idx="499">
                  <c:v>1077.8746906939155</c:v>
                </c:pt>
                <c:pt idx="500">
                  <c:v>1094.5354168693334</c:v>
                </c:pt>
                <c:pt idx="501">
                  <c:v>1976.3354886709376</c:v>
                </c:pt>
                <c:pt idx="502">
                  <c:v>2000.2985150317679</c:v>
                </c:pt>
                <c:pt idx="503">
                  <c:v>1999.7614942479549</c:v>
                </c:pt>
                <c:pt idx="504">
                  <c:v>1982.5014377424802</c:v>
                </c:pt>
                <c:pt idx="505">
                  <c:v>1080.0541241371841</c:v>
                </c:pt>
                <c:pt idx="506">
                  <c:v>1090.9874058777382</c:v>
                </c:pt>
                <c:pt idx="507">
                  <c:v>2012.0481974546581</c:v>
                </c:pt>
                <c:pt idx="508">
                  <c:v>1694.9076101669671</c:v>
                </c:pt>
                <c:pt idx="509">
                  <c:v>1719.3307775011126</c:v>
                </c:pt>
                <c:pt idx="510">
                  <c:v>1119.4017909579297</c:v>
                </c:pt>
                <c:pt idx="511">
                  <c:v>1679.9183679755292</c:v>
                </c:pt>
                <c:pt idx="512">
                  <c:v>1072.6784090276528</c:v>
                </c:pt>
                <c:pt idx="513">
                  <c:v>1066.0551557111182</c:v>
                </c:pt>
                <c:pt idx="514">
                  <c:v>2008.2750088653861</c:v>
                </c:pt>
                <c:pt idx="515">
                  <c:v>1146.5019446011854</c:v>
                </c:pt>
                <c:pt idx="516">
                  <c:v>1151.8200429915362</c:v>
                </c:pt>
                <c:pt idx="517">
                  <c:v>1975.4720332531842</c:v>
                </c:pt>
                <c:pt idx="518">
                  <c:v>1096.2512009786572</c:v>
                </c:pt>
                <c:pt idx="519">
                  <c:v>1115.9014181797641</c:v>
                </c:pt>
                <c:pt idx="520">
                  <c:v>1134.2305611452114</c:v>
                </c:pt>
                <c:pt idx="521">
                  <c:v>1101.2605087096317</c:v>
                </c:pt>
                <c:pt idx="522">
                  <c:v>1675.6283212060866</c:v>
                </c:pt>
                <c:pt idx="523">
                  <c:v>1081.3365842866572</c:v>
                </c:pt>
                <c:pt idx="524">
                  <c:v>2007.7808618190145</c:v>
                </c:pt>
                <c:pt idx="525">
                  <c:v>1969.9297704950218</c:v>
                </c:pt>
                <c:pt idx="526">
                  <c:v>1085.1516853822322</c:v>
                </c:pt>
                <c:pt idx="527">
                  <c:v>1125.0600527777342</c:v>
                </c:pt>
                <c:pt idx="528">
                  <c:v>1107.2554495544803</c:v>
                </c:pt>
                <c:pt idx="529">
                  <c:v>1122.6793909055314</c:v>
                </c:pt>
                <c:pt idx="530">
                  <c:v>1096.3304966213727</c:v>
                </c:pt>
                <c:pt idx="531">
                  <c:v>1096.0258809186894</c:v>
                </c:pt>
                <c:pt idx="532">
                  <c:v>1113.0232304806627</c:v>
                </c:pt>
                <c:pt idx="533">
                  <c:v>1103.8856189842368</c:v>
                </c:pt>
                <c:pt idx="534">
                  <c:v>1114.0274488227883</c:v>
                </c:pt>
                <c:pt idx="535">
                  <c:v>1088.1167375681175</c:v>
                </c:pt>
                <c:pt idx="536">
                  <c:v>1091.8440034171081</c:v>
                </c:pt>
                <c:pt idx="537">
                  <c:v>1071.1806356207628</c:v>
                </c:pt>
                <c:pt idx="538">
                  <c:v>1093.1334064802431</c:v>
                </c:pt>
                <c:pt idx="539">
                  <c:v>1087.1136711664592</c:v>
                </c:pt>
                <c:pt idx="540">
                  <c:v>1094.3654403063181</c:v>
                </c:pt>
                <c:pt idx="541">
                  <c:v>1088.6542206601084</c:v>
                </c:pt>
                <c:pt idx="542">
                  <c:v>1120.5489385625349</c:v>
                </c:pt>
                <c:pt idx="543">
                  <c:v>1103.2905958413364</c:v>
                </c:pt>
                <c:pt idx="544">
                  <c:v>1094.1169207650362</c:v>
                </c:pt>
                <c:pt idx="545">
                  <c:v>1084.2877158164047</c:v>
                </c:pt>
                <c:pt idx="546">
                  <c:v>1106.4652308540251</c:v>
                </c:pt>
                <c:pt idx="547">
                  <c:v>1108.3498190638516</c:v>
                </c:pt>
                <c:pt idx="548">
                  <c:v>1100.5900053913394</c:v>
                </c:pt>
                <c:pt idx="549">
                  <c:v>1085.9038733124362</c:v>
                </c:pt>
                <c:pt idx="550">
                  <c:v>1114.9403580222656</c:v>
                </c:pt>
                <c:pt idx="551">
                  <c:v>1087.2384214282915</c:v>
                </c:pt>
                <c:pt idx="552">
                  <c:v>1123.6000508226202</c:v>
                </c:pt>
                <c:pt idx="553">
                  <c:v>1078.3907013467076</c:v>
                </c:pt>
                <c:pt idx="554">
                  <c:v>1110.3656330158724</c:v>
                </c:pt>
                <c:pt idx="555">
                  <c:v>1667.589203618176</c:v>
                </c:pt>
                <c:pt idx="556">
                  <c:v>1102.3536284457175</c:v>
                </c:pt>
                <c:pt idx="557">
                  <c:v>1129.6371491027046</c:v>
                </c:pt>
                <c:pt idx="558">
                  <c:v>1096.0831581743882</c:v>
                </c:pt>
                <c:pt idx="559">
                  <c:v>1084.2801481405734</c:v>
                </c:pt>
                <c:pt idx="560">
                  <c:v>1100.1440781389369</c:v>
                </c:pt>
                <c:pt idx="561">
                  <c:v>1140.050952303608</c:v>
                </c:pt>
                <c:pt idx="562">
                  <c:v>1091.2298077651349</c:v>
                </c:pt>
                <c:pt idx="563">
                  <c:v>2016.5417701660783</c:v>
                </c:pt>
                <c:pt idx="564">
                  <c:v>1104.1547627948933</c:v>
                </c:pt>
                <c:pt idx="565">
                  <c:v>1114.9223212011543</c:v>
                </c:pt>
                <c:pt idx="566">
                  <c:v>2015.4678534213342</c:v>
                </c:pt>
                <c:pt idx="567">
                  <c:v>1138.3403737534979</c:v>
                </c:pt>
                <c:pt idx="568">
                  <c:v>2003.4050088144475</c:v>
                </c:pt>
                <c:pt idx="569">
                  <c:v>1968.6286320086813</c:v>
                </c:pt>
                <c:pt idx="570">
                  <c:v>1066.1647910458701</c:v>
                </c:pt>
                <c:pt idx="571">
                  <c:v>1093.121308818332</c:v>
                </c:pt>
                <c:pt idx="572">
                  <c:v>1108.7154593325438</c:v>
                </c:pt>
                <c:pt idx="573">
                  <c:v>1101.2678856123987</c:v>
                </c:pt>
                <c:pt idx="574">
                  <c:v>1955.0252169518069</c:v>
                </c:pt>
                <c:pt idx="575">
                  <c:v>1080.6879667073126</c:v>
                </c:pt>
                <c:pt idx="576">
                  <c:v>1072.3993242144284</c:v>
                </c:pt>
                <c:pt idx="577">
                  <c:v>1970.9601296509093</c:v>
                </c:pt>
                <c:pt idx="578">
                  <c:v>1110.9849023016297</c:v>
                </c:pt>
                <c:pt idx="579">
                  <c:v>1081.3093999560067</c:v>
                </c:pt>
                <c:pt idx="580">
                  <c:v>1106.1989659682995</c:v>
                </c:pt>
                <c:pt idx="581">
                  <c:v>1991.7864940422407</c:v>
                </c:pt>
                <c:pt idx="582">
                  <c:v>1109.5716433914235</c:v>
                </c:pt>
                <c:pt idx="583">
                  <c:v>1088.0104323657326</c:v>
                </c:pt>
                <c:pt idx="584">
                  <c:v>1108.6143490200104</c:v>
                </c:pt>
                <c:pt idx="585">
                  <c:v>1111.9456347734078</c:v>
                </c:pt>
                <c:pt idx="586">
                  <c:v>1105.9845570752552</c:v>
                </c:pt>
                <c:pt idx="587">
                  <c:v>1077.4539480621409</c:v>
                </c:pt>
                <c:pt idx="588">
                  <c:v>1091.4564583114452</c:v>
                </c:pt>
                <c:pt idx="589">
                  <c:v>1055.8927491952991</c:v>
                </c:pt>
                <c:pt idx="590">
                  <c:v>1143.2526834779633</c:v>
                </c:pt>
                <c:pt idx="591">
                  <c:v>1081.4021436174262</c:v>
                </c:pt>
                <c:pt idx="592">
                  <c:v>1093.332950592566</c:v>
                </c:pt>
                <c:pt idx="593">
                  <c:v>1074.6173886319771</c:v>
                </c:pt>
                <c:pt idx="594">
                  <c:v>2043.646264877246</c:v>
                </c:pt>
                <c:pt idx="595">
                  <c:v>1092.2568790843432</c:v>
                </c:pt>
                <c:pt idx="596">
                  <c:v>1997.264159347124</c:v>
                </c:pt>
                <c:pt idx="597">
                  <c:v>2017.4403357340398</c:v>
                </c:pt>
                <c:pt idx="598">
                  <c:v>2017.8576052274275</c:v>
                </c:pt>
                <c:pt idx="599">
                  <c:v>1138.9280106214778</c:v>
                </c:pt>
                <c:pt idx="600">
                  <c:v>1101.5648611114068</c:v>
                </c:pt>
                <c:pt idx="601">
                  <c:v>1091.4286140026441</c:v>
                </c:pt>
                <c:pt idx="602">
                  <c:v>1985.8516400146971</c:v>
                </c:pt>
                <c:pt idx="603">
                  <c:v>1084.5639100121839</c:v>
                </c:pt>
                <c:pt idx="604">
                  <c:v>1096.8937623885317</c:v>
                </c:pt>
                <c:pt idx="605">
                  <c:v>1698.5778374630831</c:v>
                </c:pt>
                <c:pt idx="606">
                  <c:v>1110.882688143254</c:v>
                </c:pt>
                <c:pt idx="607">
                  <c:v>1103.4311094070047</c:v>
                </c:pt>
                <c:pt idx="608">
                  <c:v>1101.006405350874</c:v>
                </c:pt>
                <c:pt idx="609">
                  <c:v>1722.0617750199094</c:v>
                </c:pt>
                <c:pt idx="610">
                  <c:v>2009.1983735813569</c:v>
                </c:pt>
                <c:pt idx="611">
                  <c:v>1682.1455708724636</c:v>
                </c:pt>
                <c:pt idx="612">
                  <c:v>1077.4776786848699</c:v>
                </c:pt>
                <c:pt idx="613">
                  <c:v>1116.8873241300489</c:v>
                </c:pt>
                <c:pt idx="614">
                  <c:v>2017.6575029227786</c:v>
                </c:pt>
                <c:pt idx="615">
                  <c:v>1125.1751935917632</c:v>
                </c:pt>
                <c:pt idx="616">
                  <c:v>1090.0659913237816</c:v>
                </c:pt>
                <c:pt idx="617">
                  <c:v>1107.2911749688167</c:v>
                </c:pt>
                <c:pt idx="618">
                  <c:v>1128.4881942088641</c:v>
                </c:pt>
                <c:pt idx="619">
                  <c:v>1113.8296843161538</c:v>
                </c:pt>
                <c:pt idx="620">
                  <c:v>1074.5122815034929</c:v>
                </c:pt>
                <c:pt idx="621">
                  <c:v>1092.0488775340382</c:v>
                </c:pt>
                <c:pt idx="622">
                  <c:v>1139.7928916190119</c:v>
                </c:pt>
                <c:pt idx="623">
                  <c:v>1120.1201466393031</c:v>
                </c:pt>
                <c:pt idx="624">
                  <c:v>1067.623781989847</c:v>
                </c:pt>
                <c:pt idx="625">
                  <c:v>2016.9279087099983</c:v>
                </c:pt>
                <c:pt idx="626">
                  <c:v>1986.956932844791</c:v>
                </c:pt>
                <c:pt idx="627">
                  <c:v>1123.7390365330045</c:v>
                </c:pt>
                <c:pt idx="628">
                  <c:v>1087.8258525427361</c:v>
                </c:pt>
                <c:pt idx="629">
                  <c:v>1142.2595081753345</c:v>
                </c:pt>
                <c:pt idx="630">
                  <c:v>1104.7419458237459</c:v>
                </c:pt>
                <c:pt idx="631">
                  <c:v>1107.4011964876042</c:v>
                </c:pt>
                <c:pt idx="632">
                  <c:v>1689.146574947318</c:v>
                </c:pt>
                <c:pt idx="633">
                  <c:v>2040.5475729740094</c:v>
                </c:pt>
                <c:pt idx="634">
                  <c:v>1111.6279189567033</c:v>
                </c:pt>
                <c:pt idx="635">
                  <c:v>1104.125083070245</c:v>
                </c:pt>
                <c:pt idx="636">
                  <c:v>1708.9655682105201</c:v>
                </c:pt>
                <c:pt idx="637">
                  <c:v>2013.36933440549</c:v>
                </c:pt>
                <c:pt idx="638">
                  <c:v>1141.5300029281323</c:v>
                </c:pt>
                <c:pt idx="639">
                  <c:v>1082.6178812251333</c:v>
                </c:pt>
                <c:pt idx="640">
                  <c:v>1134.6376236106919</c:v>
                </c:pt>
                <c:pt idx="641">
                  <c:v>1083.0543729601322</c:v>
                </c:pt>
                <c:pt idx="642">
                  <c:v>1080.5685277225564</c:v>
                </c:pt>
                <c:pt idx="643">
                  <c:v>1680.1043392828212</c:v>
                </c:pt>
                <c:pt idx="644">
                  <c:v>2021.0627505609643</c:v>
                </c:pt>
                <c:pt idx="645">
                  <c:v>1705.7239129759921</c:v>
                </c:pt>
                <c:pt idx="646">
                  <c:v>1700.7558907383809</c:v>
                </c:pt>
                <c:pt idx="647">
                  <c:v>1076.6748248053734</c:v>
                </c:pt>
                <c:pt idx="648">
                  <c:v>1092.6884388802669</c:v>
                </c:pt>
                <c:pt idx="649">
                  <c:v>1133.6086752263034</c:v>
                </c:pt>
                <c:pt idx="650">
                  <c:v>1119.1974453492858</c:v>
                </c:pt>
                <c:pt idx="651">
                  <c:v>1145.1013629195352</c:v>
                </c:pt>
                <c:pt idx="652">
                  <c:v>1674.5095447034378</c:v>
                </c:pt>
                <c:pt idx="653">
                  <c:v>1109.3842001053454</c:v>
                </c:pt>
                <c:pt idx="654">
                  <c:v>2000.659482737781</c:v>
                </c:pt>
                <c:pt idx="655">
                  <c:v>1982.5846267360423</c:v>
                </c:pt>
                <c:pt idx="656">
                  <c:v>1077.3563143570912</c:v>
                </c:pt>
                <c:pt idx="657">
                  <c:v>1085.0592918400368</c:v>
                </c:pt>
                <c:pt idx="658">
                  <c:v>1142.2481216040553</c:v>
                </c:pt>
                <c:pt idx="659">
                  <c:v>1697.9542493562287</c:v>
                </c:pt>
                <c:pt idx="660">
                  <c:v>1688.7574291119795</c:v>
                </c:pt>
                <c:pt idx="661">
                  <c:v>1113.0194248292917</c:v>
                </c:pt>
                <c:pt idx="662">
                  <c:v>1111.6781640602687</c:v>
                </c:pt>
                <c:pt idx="663">
                  <c:v>1080.5271981875876</c:v>
                </c:pt>
                <c:pt idx="664">
                  <c:v>1094.1680748833512</c:v>
                </c:pt>
                <c:pt idx="665">
                  <c:v>1095.3761534653893</c:v>
                </c:pt>
                <c:pt idx="666">
                  <c:v>1068.2866908431299</c:v>
                </c:pt>
                <c:pt idx="667">
                  <c:v>1114.8113052059859</c:v>
                </c:pt>
                <c:pt idx="668">
                  <c:v>1132.1966238955497</c:v>
                </c:pt>
                <c:pt idx="669">
                  <c:v>1140.1764307595088</c:v>
                </c:pt>
                <c:pt idx="670">
                  <c:v>1088.680520852778</c:v>
                </c:pt>
                <c:pt idx="671">
                  <c:v>1083.9458155066209</c:v>
                </c:pt>
                <c:pt idx="672">
                  <c:v>1091.8963000552899</c:v>
                </c:pt>
                <c:pt idx="673">
                  <c:v>1104.1613938628916</c:v>
                </c:pt>
                <c:pt idx="674">
                  <c:v>1682.5495493911833</c:v>
                </c:pt>
                <c:pt idx="675">
                  <c:v>1625.675573251448</c:v>
                </c:pt>
                <c:pt idx="676">
                  <c:v>1718.3709613720466</c:v>
                </c:pt>
                <c:pt idx="677">
                  <c:v>1060.8110131952192</c:v>
                </c:pt>
                <c:pt idx="678">
                  <c:v>1104.2732732835461</c:v>
                </c:pt>
                <c:pt idx="679">
                  <c:v>1103.7190745030259</c:v>
                </c:pt>
                <c:pt idx="680">
                  <c:v>1089.3368787130626</c:v>
                </c:pt>
                <c:pt idx="681">
                  <c:v>1144.7309331500805</c:v>
                </c:pt>
                <c:pt idx="682">
                  <c:v>1096.134332628309</c:v>
                </c:pt>
                <c:pt idx="683">
                  <c:v>2040.0767762229323</c:v>
                </c:pt>
                <c:pt idx="684">
                  <c:v>1123.7286112381341</c:v>
                </c:pt>
                <c:pt idx="685">
                  <c:v>1086.7846755515122</c:v>
                </c:pt>
                <c:pt idx="686">
                  <c:v>1113.2319782354964</c:v>
                </c:pt>
                <c:pt idx="687">
                  <c:v>1092.229088334986</c:v>
                </c:pt>
                <c:pt idx="688">
                  <c:v>1057.4474104664746</c:v>
                </c:pt>
                <c:pt idx="689">
                  <c:v>1123.5065764078745</c:v>
                </c:pt>
                <c:pt idx="690">
                  <c:v>1102.0224644880802</c:v>
                </c:pt>
                <c:pt idx="691">
                  <c:v>1113.135388355558</c:v>
                </c:pt>
                <c:pt idx="692">
                  <c:v>1085.7884009986437</c:v>
                </c:pt>
                <c:pt idx="693">
                  <c:v>1090.4752728340827</c:v>
                </c:pt>
                <c:pt idx="694">
                  <c:v>1094.3756949640613</c:v>
                </c:pt>
                <c:pt idx="695">
                  <c:v>1104.661645745095</c:v>
                </c:pt>
                <c:pt idx="696">
                  <c:v>1709.4609706344561</c:v>
                </c:pt>
                <c:pt idx="697">
                  <c:v>1079.7098443749103</c:v>
                </c:pt>
                <c:pt idx="698">
                  <c:v>1100.0376878869315</c:v>
                </c:pt>
                <c:pt idx="699">
                  <c:v>1732.07991798478</c:v>
                </c:pt>
                <c:pt idx="700">
                  <c:v>1967.5321833412554</c:v>
                </c:pt>
                <c:pt idx="701">
                  <c:v>1984.5187916519812</c:v>
                </c:pt>
                <c:pt idx="702">
                  <c:v>1114.1605349904657</c:v>
                </c:pt>
                <c:pt idx="703">
                  <c:v>1114.7090458579867</c:v>
                </c:pt>
                <c:pt idx="704">
                  <c:v>2000.3424820070907</c:v>
                </c:pt>
                <c:pt idx="705">
                  <c:v>1107.1903721693354</c:v>
                </c:pt>
                <c:pt idx="706">
                  <c:v>1690.2111395549987</c:v>
                </c:pt>
                <c:pt idx="707">
                  <c:v>1076.8317084978135</c:v>
                </c:pt>
                <c:pt idx="708">
                  <c:v>1130.1163418073411</c:v>
                </c:pt>
                <c:pt idx="709">
                  <c:v>1089.3227795698122</c:v>
                </c:pt>
                <c:pt idx="710">
                  <c:v>1718.0806290278786</c:v>
                </c:pt>
                <c:pt idx="711">
                  <c:v>1696.8524083039495</c:v>
                </c:pt>
                <c:pt idx="712">
                  <c:v>1098.8493922247123</c:v>
                </c:pt>
                <c:pt idx="713">
                  <c:v>1073.7541066476288</c:v>
                </c:pt>
                <c:pt idx="714">
                  <c:v>1961.163106128475</c:v>
                </c:pt>
                <c:pt idx="715">
                  <c:v>2020.6671673537737</c:v>
                </c:pt>
                <c:pt idx="716">
                  <c:v>1720.450338730715</c:v>
                </c:pt>
                <c:pt idx="717">
                  <c:v>2004.2890673637812</c:v>
                </c:pt>
                <c:pt idx="718">
                  <c:v>2034.6908243213545</c:v>
                </c:pt>
                <c:pt idx="719">
                  <c:v>1678.5929656591793</c:v>
                </c:pt>
                <c:pt idx="720">
                  <c:v>1122.6943721740786</c:v>
                </c:pt>
                <c:pt idx="721">
                  <c:v>1109.6793679829077</c:v>
                </c:pt>
                <c:pt idx="722">
                  <c:v>1101.3015781292409</c:v>
                </c:pt>
                <c:pt idx="723">
                  <c:v>2012.9733168611376</c:v>
                </c:pt>
                <c:pt idx="724">
                  <c:v>1121.0295184350025</c:v>
                </c:pt>
                <c:pt idx="725">
                  <c:v>1109.393903122957</c:v>
                </c:pt>
                <c:pt idx="726">
                  <c:v>2013.0510752142984</c:v>
                </c:pt>
                <c:pt idx="727">
                  <c:v>1964.9300491051838</c:v>
                </c:pt>
                <c:pt idx="728">
                  <c:v>1670.7601699491731</c:v>
                </c:pt>
                <c:pt idx="729">
                  <c:v>1687.03533333158</c:v>
                </c:pt>
                <c:pt idx="730">
                  <c:v>2013.734388502352</c:v>
                </c:pt>
                <c:pt idx="731">
                  <c:v>1962.9059286189613</c:v>
                </c:pt>
                <c:pt idx="732">
                  <c:v>1060.7152294496959</c:v>
                </c:pt>
                <c:pt idx="733">
                  <c:v>1067.7030784588871</c:v>
                </c:pt>
                <c:pt idx="734">
                  <c:v>1684.1232382716246</c:v>
                </c:pt>
                <c:pt idx="735">
                  <c:v>2008.8015671774704</c:v>
                </c:pt>
                <c:pt idx="736">
                  <c:v>1112.2586464108786</c:v>
                </c:pt>
                <c:pt idx="737">
                  <c:v>1109.6811302570202</c:v>
                </c:pt>
                <c:pt idx="738">
                  <c:v>1697.2318354785752</c:v>
                </c:pt>
                <c:pt idx="739">
                  <c:v>1097.8923451157834</c:v>
                </c:pt>
                <c:pt idx="740">
                  <c:v>1079.9535810307113</c:v>
                </c:pt>
                <c:pt idx="741">
                  <c:v>1084.6796854136362</c:v>
                </c:pt>
                <c:pt idx="742">
                  <c:v>1103.6880272135047</c:v>
                </c:pt>
                <c:pt idx="743">
                  <c:v>1112.2026297015093</c:v>
                </c:pt>
                <c:pt idx="744">
                  <c:v>1105.8522592435745</c:v>
                </c:pt>
                <c:pt idx="745">
                  <c:v>1997.2127306430539</c:v>
                </c:pt>
                <c:pt idx="746">
                  <c:v>1704.4243355431638</c:v>
                </c:pt>
                <c:pt idx="747">
                  <c:v>1129.3219284193494</c:v>
                </c:pt>
                <c:pt idx="748">
                  <c:v>1064.959683789788</c:v>
                </c:pt>
                <c:pt idx="749">
                  <c:v>1119.4969465310387</c:v>
                </c:pt>
                <c:pt idx="750">
                  <c:v>1071.3170711737109</c:v>
                </c:pt>
                <c:pt idx="751">
                  <c:v>1129.2457808222405</c:v>
                </c:pt>
                <c:pt idx="752">
                  <c:v>1091.2786877452584</c:v>
                </c:pt>
                <c:pt idx="753">
                  <c:v>2006.5404922405519</c:v>
                </c:pt>
                <c:pt idx="754">
                  <c:v>2018.0834310949251</c:v>
                </c:pt>
                <c:pt idx="755">
                  <c:v>1102.057518650181</c:v>
                </c:pt>
                <c:pt idx="756">
                  <c:v>1673.7978662984419</c:v>
                </c:pt>
                <c:pt idx="757">
                  <c:v>1716.949597408292</c:v>
                </c:pt>
                <c:pt idx="758">
                  <c:v>1978.8759296217406</c:v>
                </c:pt>
                <c:pt idx="759">
                  <c:v>1709.715626570561</c:v>
                </c:pt>
                <c:pt idx="760">
                  <c:v>1111.4212990675833</c:v>
                </c:pt>
                <c:pt idx="761">
                  <c:v>1124.952594190109</c:v>
                </c:pt>
                <c:pt idx="762">
                  <c:v>1112.7444464913551</c:v>
                </c:pt>
                <c:pt idx="763">
                  <c:v>1114.224451947422</c:v>
                </c:pt>
                <c:pt idx="764">
                  <c:v>1068.5141498672135</c:v>
                </c:pt>
                <c:pt idx="765">
                  <c:v>1096.1278977097795</c:v>
                </c:pt>
                <c:pt idx="766">
                  <c:v>1085.6876666648841</c:v>
                </c:pt>
                <c:pt idx="767">
                  <c:v>1087.8723132757036</c:v>
                </c:pt>
                <c:pt idx="768">
                  <c:v>1102.0610485119319</c:v>
                </c:pt>
                <c:pt idx="769">
                  <c:v>1122.7706087844492</c:v>
                </c:pt>
                <c:pt idx="770">
                  <c:v>1950.3772702315766</c:v>
                </c:pt>
                <c:pt idx="771">
                  <c:v>1057.9675192386351</c:v>
                </c:pt>
                <c:pt idx="772">
                  <c:v>1093.5778290284534</c:v>
                </c:pt>
                <c:pt idx="773">
                  <c:v>1975.5281231785762</c:v>
                </c:pt>
                <c:pt idx="774">
                  <c:v>2027.6359876173867</c:v>
                </c:pt>
                <c:pt idx="775">
                  <c:v>1980.37512008412</c:v>
                </c:pt>
                <c:pt idx="776">
                  <c:v>1123.8312770824732</c:v>
                </c:pt>
                <c:pt idx="777">
                  <c:v>1090.182192158029</c:v>
                </c:pt>
                <c:pt idx="778">
                  <c:v>2021.3034069903476</c:v>
                </c:pt>
                <c:pt idx="779">
                  <c:v>1117.1787455645856</c:v>
                </c:pt>
                <c:pt idx="780">
                  <c:v>1122.4857661768933</c:v>
                </c:pt>
                <c:pt idx="781">
                  <c:v>1679.8706203692411</c:v>
                </c:pt>
                <c:pt idx="782">
                  <c:v>1986.2959419287884</c:v>
                </c:pt>
                <c:pt idx="783">
                  <c:v>1113.26609483487</c:v>
                </c:pt>
                <c:pt idx="784">
                  <c:v>1995.4520404675948</c:v>
                </c:pt>
                <c:pt idx="785">
                  <c:v>1720.3509415560893</c:v>
                </c:pt>
                <c:pt idx="786">
                  <c:v>1677.7974713706137</c:v>
                </c:pt>
                <c:pt idx="787">
                  <c:v>2021.4339017509242</c:v>
                </c:pt>
                <c:pt idx="788">
                  <c:v>1631.0996172437635</c:v>
                </c:pt>
                <c:pt idx="789">
                  <c:v>1119.6569513753971</c:v>
                </c:pt>
                <c:pt idx="790">
                  <c:v>1689.8868767378538</c:v>
                </c:pt>
                <c:pt idx="791">
                  <c:v>1720.4558302775165</c:v>
                </c:pt>
                <c:pt idx="792">
                  <c:v>1074.5736115878717</c:v>
                </c:pt>
                <c:pt idx="793">
                  <c:v>1104.6119718315135</c:v>
                </c:pt>
                <c:pt idx="794">
                  <c:v>1106.4158156700407</c:v>
                </c:pt>
                <c:pt idx="795">
                  <c:v>1691.8685604539801</c:v>
                </c:pt>
                <c:pt idx="796">
                  <c:v>1694.3022006974531</c:v>
                </c:pt>
                <c:pt idx="797">
                  <c:v>2017.1794050981543</c:v>
                </c:pt>
                <c:pt idx="798">
                  <c:v>1679.2055713083598</c:v>
                </c:pt>
                <c:pt idx="799">
                  <c:v>1691.4758147359066</c:v>
                </c:pt>
                <c:pt idx="800">
                  <c:v>1975.1052916130507</c:v>
                </c:pt>
                <c:pt idx="801">
                  <c:v>1720.303039291399</c:v>
                </c:pt>
                <c:pt idx="802">
                  <c:v>1156.6883435601144</c:v>
                </c:pt>
                <c:pt idx="803">
                  <c:v>1096.3415766312107</c:v>
                </c:pt>
                <c:pt idx="804">
                  <c:v>1695.9498183246344</c:v>
                </c:pt>
                <c:pt idx="805">
                  <c:v>1098.8357840629822</c:v>
                </c:pt>
                <c:pt idx="806">
                  <c:v>1095.3061101662588</c:v>
                </c:pt>
                <c:pt idx="807">
                  <c:v>1106.0035180340531</c:v>
                </c:pt>
                <c:pt idx="808">
                  <c:v>2020.0368005559951</c:v>
                </c:pt>
                <c:pt idx="809">
                  <c:v>2005.7693742114166</c:v>
                </c:pt>
                <c:pt idx="810">
                  <c:v>1694.1482443318857</c:v>
                </c:pt>
                <c:pt idx="811">
                  <c:v>1117.4927787014833</c:v>
                </c:pt>
                <c:pt idx="812">
                  <c:v>1061.5687786139058</c:v>
                </c:pt>
                <c:pt idx="813">
                  <c:v>1098.0187203230696</c:v>
                </c:pt>
                <c:pt idx="814">
                  <c:v>2028.7501656170473</c:v>
                </c:pt>
                <c:pt idx="815">
                  <c:v>1991.6409605519113</c:v>
                </c:pt>
                <c:pt idx="816">
                  <c:v>1723.7199715065326</c:v>
                </c:pt>
                <c:pt idx="817">
                  <c:v>1111.8278280804316</c:v>
                </c:pt>
                <c:pt idx="818">
                  <c:v>1062.3161545747037</c:v>
                </c:pt>
                <c:pt idx="819">
                  <c:v>1997.9114579584323</c:v>
                </c:pt>
                <c:pt idx="820">
                  <c:v>1163.5070235172404</c:v>
                </c:pt>
                <c:pt idx="821">
                  <c:v>1062.2620158394898</c:v>
                </c:pt>
                <c:pt idx="822">
                  <c:v>1103.8244712906283</c:v>
                </c:pt>
                <c:pt idx="823">
                  <c:v>1105.818666278627</c:v>
                </c:pt>
                <c:pt idx="824">
                  <c:v>1131.204042569711</c:v>
                </c:pt>
                <c:pt idx="825">
                  <c:v>1966.1254917140116</c:v>
                </c:pt>
                <c:pt idx="826">
                  <c:v>1082.1750954656418</c:v>
                </c:pt>
                <c:pt idx="827">
                  <c:v>2013.1888298368367</c:v>
                </c:pt>
                <c:pt idx="828">
                  <c:v>2022.1940427866205</c:v>
                </c:pt>
                <c:pt idx="829">
                  <c:v>1108.9039817919634</c:v>
                </c:pt>
                <c:pt idx="830">
                  <c:v>1077.6912115325297</c:v>
                </c:pt>
                <c:pt idx="831">
                  <c:v>1099.2678466946124</c:v>
                </c:pt>
                <c:pt idx="832">
                  <c:v>1094.1006364390619</c:v>
                </c:pt>
                <c:pt idx="833">
                  <c:v>1973.0502745967085</c:v>
                </c:pt>
                <c:pt idx="834">
                  <c:v>1081.7526555767408</c:v>
                </c:pt>
                <c:pt idx="835">
                  <c:v>1097.2549306651338</c:v>
                </c:pt>
                <c:pt idx="836">
                  <c:v>1101.5206727748696</c:v>
                </c:pt>
                <c:pt idx="837">
                  <c:v>1064.7624339022302</c:v>
                </c:pt>
                <c:pt idx="838">
                  <c:v>1098.3898178068914</c:v>
                </c:pt>
                <c:pt idx="839">
                  <c:v>1107.226860862148</c:v>
                </c:pt>
                <c:pt idx="840">
                  <c:v>1676.4728000026957</c:v>
                </c:pt>
                <c:pt idx="841">
                  <c:v>1105.4700206747575</c:v>
                </c:pt>
                <c:pt idx="842">
                  <c:v>1968.9754717943706</c:v>
                </c:pt>
                <c:pt idx="843">
                  <c:v>1709.8265934669932</c:v>
                </c:pt>
                <c:pt idx="844">
                  <c:v>1085.8055408771665</c:v>
                </c:pt>
                <c:pt idx="845">
                  <c:v>1091.6626918056522</c:v>
                </c:pt>
                <c:pt idx="846">
                  <c:v>1132.7874600676073</c:v>
                </c:pt>
                <c:pt idx="847">
                  <c:v>1047.7240210680061</c:v>
                </c:pt>
                <c:pt idx="848">
                  <c:v>1080.2454098283117</c:v>
                </c:pt>
                <c:pt idx="849">
                  <c:v>1116.2609880645066</c:v>
                </c:pt>
                <c:pt idx="850">
                  <c:v>1058.5083170788798</c:v>
                </c:pt>
                <c:pt idx="851">
                  <c:v>1094.7973613400056</c:v>
                </c:pt>
                <c:pt idx="852">
                  <c:v>1733.0409316622236</c:v>
                </c:pt>
                <c:pt idx="853">
                  <c:v>1101.7382346796671</c:v>
                </c:pt>
                <c:pt idx="854">
                  <c:v>1099.3167834848587</c:v>
                </c:pt>
                <c:pt idx="855">
                  <c:v>1109.9572414094964</c:v>
                </c:pt>
                <c:pt idx="856">
                  <c:v>1973.7310543871727</c:v>
                </c:pt>
                <c:pt idx="857">
                  <c:v>1081.4837074269483</c:v>
                </c:pt>
                <c:pt idx="858">
                  <c:v>1090.3789206306762</c:v>
                </c:pt>
                <c:pt idx="859">
                  <c:v>1994.2609373910329</c:v>
                </c:pt>
                <c:pt idx="860">
                  <c:v>1079.3507332378626</c:v>
                </c:pt>
                <c:pt idx="861">
                  <c:v>1086.3029253621153</c:v>
                </c:pt>
                <c:pt idx="862">
                  <c:v>1681.0791062923815</c:v>
                </c:pt>
                <c:pt idx="863">
                  <c:v>1117.7017455415635</c:v>
                </c:pt>
                <c:pt idx="864">
                  <c:v>1702.557350202746</c:v>
                </c:pt>
                <c:pt idx="865">
                  <c:v>1109.2898441334078</c:v>
                </c:pt>
                <c:pt idx="866">
                  <c:v>1117.3291840651866</c:v>
                </c:pt>
                <c:pt idx="867">
                  <c:v>1099.1050685154346</c:v>
                </c:pt>
                <c:pt idx="868">
                  <c:v>1100.4318962421787</c:v>
                </c:pt>
                <c:pt idx="869">
                  <c:v>1113.7693157619256</c:v>
                </c:pt>
                <c:pt idx="870">
                  <c:v>1116.8799719935844</c:v>
                </c:pt>
                <c:pt idx="871">
                  <c:v>1116.4802385141877</c:v>
                </c:pt>
                <c:pt idx="872">
                  <c:v>1112.4823944637114</c:v>
                </c:pt>
                <c:pt idx="873">
                  <c:v>1089.4081768102203</c:v>
                </c:pt>
                <c:pt idx="874">
                  <c:v>1975.8529530992332</c:v>
                </c:pt>
                <c:pt idx="875">
                  <c:v>1989.425036410212</c:v>
                </c:pt>
                <c:pt idx="876">
                  <c:v>1097.6441044273838</c:v>
                </c:pt>
                <c:pt idx="877">
                  <c:v>1138.8938408199094</c:v>
                </c:pt>
                <c:pt idx="878">
                  <c:v>1989.6630264939729</c:v>
                </c:pt>
                <c:pt idx="879">
                  <c:v>1112.3170993431986</c:v>
                </c:pt>
                <c:pt idx="880">
                  <c:v>2012.7203485044802</c:v>
                </c:pt>
                <c:pt idx="881">
                  <c:v>2002.185790703822</c:v>
                </c:pt>
                <c:pt idx="882">
                  <c:v>1678.2539103971674</c:v>
                </c:pt>
                <c:pt idx="883">
                  <c:v>1697.9891540518008</c:v>
                </c:pt>
                <c:pt idx="884">
                  <c:v>1084.0956549492651</c:v>
                </c:pt>
                <c:pt idx="885">
                  <c:v>1100.1843722425483</c:v>
                </c:pt>
                <c:pt idx="886">
                  <c:v>1074.2269462788149</c:v>
                </c:pt>
                <c:pt idx="887">
                  <c:v>1105.9392004022206</c:v>
                </c:pt>
                <c:pt idx="888">
                  <c:v>1087.3340341296378</c:v>
                </c:pt>
                <c:pt idx="889">
                  <c:v>1082.7920797045408</c:v>
                </c:pt>
                <c:pt idx="890">
                  <c:v>1120.9996229304272</c:v>
                </c:pt>
                <c:pt idx="891">
                  <c:v>1983.1748451701346</c:v>
                </c:pt>
                <c:pt idx="892">
                  <c:v>1105.8418039181877</c:v>
                </c:pt>
                <c:pt idx="893">
                  <c:v>2014.4295319663831</c:v>
                </c:pt>
                <c:pt idx="894">
                  <c:v>1114.4372646853935</c:v>
                </c:pt>
                <c:pt idx="895">
                  <c:v>1103.8625128887993</c:v>
                </c:pt>
                <c:pt idx="896">
                  <c:v>1980.9320896855625</c:v>
                </c:pt>
                <c:pt idx="897">
                  <c:v>1143.1324732663206</c:v>
                </c:pt>
                <c:pt idx="898">
                  <c:v>1074.2599590236073</c:v>
                </c:pt>
                <c:pt idx="899">
                  <c:v>1117.9379029667994</c:v>
                </c:pt>
                <c:pt idx="900">
                  <c:v>1082.9198585520685</c:v>
                </c:pt>
                <c:pt idx="901">
                  <c:v>1073.5477786594352</c:v>
                </c:pt>
                <c:pt idx="902">
                  <c:v>1126.236683025609</c:v>
                </c:pt>
                <c:pt idx="903">
                  <c:v>1715.051281585578</c:v>
                </c:pt>
                <c:pt idx="904">
                  <c:v>1089.0052893913648</c:v>
                </c:pt>
                <c:pt idx="905">
                  <c:v>1077.3763016556225</c:v>
                </c:pt>
                <c:pt idx="906">
                  <c:v>1089.692231115622</c:v>
                </c:pt>
                <c:pt idx="907">
                  <c:v>2008.8261909036569</c:v>
                </c:pt>
                <c:pt idx="908">
                  <c:v>2010.6339683267797</c:v>
                </c:pt>
                <c:pt idx="909">
                  <c:v>1118.0964293613351</c:v>
                </c:pt>
                <c:pt idx="910">
                  <c:v>1108.4271715994464</c:v>
                </c:pt>
                <c:pt idx="911">
                  <c:v>1097.6122418756863</c:v>
                </c:pt>
                <c:pt idx="912">
                  <c:v>1087.2665434071473</c:v>
                </c:pt>
                <c:pt idx="913">
                  <c:v>1123.9655625658022</c:v>
                </c:pt>
                <c:pt idx="914">
                  <c:v>2014.9054472663011</c:v>
                </c:pt>
                <c:pt idx="915">
                  <c:v>1712.7921511931563</c:v>
                </c:pt>
                <c:pt idx="916">
                  <c:v>1719.7653917469049</c:v>
                </c:pt>
                <c:pt idx="917">
                  <c:v>1114.7113800077468</c:v>
                </c:pt>
                <c:pt idx="918">
                  <c:v>1101.251122933442</c:v>
                </c:pt>
                <c:pt idx="919">
                  <c:v>1097.0021218781221</c:v>
                </c:pt>
                <c:pt idx="920">
                  <c:v>1095.4797191758871</c:v>
                </c:pt>
                <c:pt idx="921">
                  <c:v>1708.4145234917819</c:v>
                </c:pt>
                <c:pt idx="922">
                  <c:v>1089.6439387581515</c:v>
                </c:pt>
                <c:pt idx="923">
                  <c:v>1142.0529878429902</c:v>
                </c:pt>
                <c:pt idx="924">
                  <c:v>1149.7055991322236</c:v>
                </c:pt>
                <c:pt idx="925">
                  <c:v>1105.0054127605074</c:v>
                </c:pt>
                <c:pt idx="926">
                  <c:v>2000.4580073000679</c:v>
                </c:pt>
                <c:pt idx="927">
                  <c:v>1696.1950614170864</c:v>
                </c:pt>
                <c:pt idx="928">
                  <c:v>1732.2681843641433</c:v>
                </c:pt>
                <c:pt idx="929">
                  <c:v>1686.2736360933654</c:v>
                </c:pt>
                <c:pt idx="930">
                  <c:v>1683.168489926604</c:v>
                </c:pt>
                <c:pt idx="931">
                  <c:v>1722.1898056389512</c:v>
                </c:pt>
                <c:pt idx="932">
                  <c:v>1680.5390128362524</c:v>
                </c:pt>
                <c:pt idx="933">
                  <c:v>1123.0945417195248</c:v>
                </c:pt>
                <c:pt idx="934">
                  <c:v>2012.3414403355227</c:v>
                </c:pt>
                <c:pt idx="935">
                  <c:v>1707.3727091039873</c:v>
                </c:pt>
                <c:pt idx="936">
                  <c:v>1724.3763603803695</c:v>
                </c:pt>
                <c:pt idx="937">
                  <c:v>1973.8832623476974</c:v>
                </c:pt>
                <c:pt idx="938">
                  <c:v>1999.1539491028566</c:v>
                </c:pt>
                <c:pt idx="939">
                  <c:v>1698.6829529900645</c:v>
                </c:pt>
                <c:pt idx="940">
                  <c:v>1705.5293322157504</c:v>
                </c:pt>
                <c:pt idx="941">
                  <c:v>1094.2015700133002</c:v>
                </c:pt>
                <c:pt idx="942">
                  <c:v>1997.1082425396496</c:v>
                </c:pt>
                <c:pt idx="943">
                  <c:v>1999.5961647116092</c:v>
                </c:pt>
                <c:pt idx="944">
                  <c:v>1950.7692328484206</c:v>
                </c:pt>
                <c:pt idx="945">
                  <c:v>1708.5128660124149</c:v>
                </c:pt>
                <c:pt idx="946">
                  <c:v>1094.4405087502614</c:v>
                </c:pt>
                <c:pt idx="947">
                  <c:v>1093.2198439734011</c:v>
                </c:pt>
                <c:pt idx="948">
                  <c:v>1116.2044032738149</c:v>
                </c:pt>
                <c:pt idx="949">
                  <c:v>1099.9861124367144</c:v>
                </c:pt>
                <c:pt idx="950">
                  <c:v>2044.7020709098824</c:v>
                </c:pt>
                <c:pt idx="951">
                  <c:v>1998.1553788346043</c:v>
                </c:pt>
                <c:pt idx="952">
                  <c:v>1690.0901798851351</c:v>
                </c:pt>
                <c:pt idx="953">
                  <c:v>1127.7923266067073</c:v>
                </c:pt>
                <c:pt idx="954">
                  <c:v>1685.8606611892192</c:v>
                </c:pt>
                <c:pt idx="955">
                  <c:v>1115.7711427330955</c:v>
                </c:pt>
                <c:pt idx="956">
                  <c:v>1096.2583243702964</c:v>
                </c:pt>
                <c:pt idx="957">
                  <c:v>1095.5601447006809</c:v>
                </c:pt>
                <c:pt idx="958">
                  <c:v>1114.2393606750672</c:v>
                </c:pt>
                <c:pt idx="959">
                  <c:v>1734.315143050341</c:v>
                </c:pt>
                <c:pt idx="960">
                  <c:v>1132.764082818162</c:v>
                </c:pt>
                <c:pt idx="961">
                  <c:v>1099.4370515338305</c:v>
                </c:pt>
                <c:pt idx="962">
                  <c:v>1083.1716020127726</c:v>
                </c:pt>
                <c:pt idx="963">
                  <c:v>1075.7451771367935</c:v>
                </c:pt>
                <c:pt idx="964">
                  <c:v>1065.3418155931836</c:v>
                </c:pt>
                <c:pt idx="965">
                  <c:v>1088.0854179840362</c:v>
                </c:pt>
                <c:pt idx="966">
                  <c:v>1112.2281476247142</c:v>
                </c:pt>
                <c:pt idx="967">
                  <c:v>1046.1948958482185</c:v>
                </c:pt>
                <c:pt idx="968">
                  <c:v>1108.655770169182</c:v>
                </c:pt>
                <c:pt idx="969">
                  <c:v>1723.6073979180555</c:v>
                </c:pt>
                <c:pt idx="970">
                  <c:v>1101.8220726281736</c:v>
                </c:pt>
                <c:pt idx="971">
                  <c:v>1989.5899797868221</c:v>
                </c:pt>
                <c:pt idx="972">
                  <c:v>1105.3169557363437</c:v>
                </c:pt>
                <c:pt idx="973">
                  <c:v>1136.7299237626678</c:v>
                </c:pt>
                <c:pt idx="974">
                  <c:v>1104.5295377139043</c:v>
                </c:pt>
                <c:pt idx="975">
                  <c:v>1096.1792600971567</c:v>
                </c:pt>
                <c:pt idx="976">
                  <c:v>1702.6226227924442</c:v>
                </c:pt>
                <c:pt idx="977">
                  <c:v>1123.6202944592455</c:v>
                </c:pt>
                <c:pt idx="978">
                  <c:v>1098.8752016477169</c:v>
                </c:pt>
                <c:pt idx="979">
                  <c:v>1114.4878849500528</c:v>
                </c:pt>
                <c:pt idx="980">
                  <c:v>2005.4024244032487</c:v>
                </c:pt>
                <c:pt idx="981">
                  <c:v>1090.1172278400118</c:v>
                </c:pt>
                <c:pt idx="982">
                  <c:v>1085.3463815505252</c:v>
                </c:pt>
                <c:pt idx="983">
                  <c:v>1121.6838102512661</c:v>
                </c:pt>
                <c:pt idx="984">
                  <c:v>1102.3446272548099</c:v>
                </c:pt>
                <c:pt idx="985">
                  <c:v>2028.9540242617516</c:v>
                </c:pt>
                <c:pt idx="986">
                  <c:v>1718.8172805834001</c:v>
                </c:pt>
                <c:pt idx="987">
                  <c:v>1080.0251413015101</c:v>
                </c:pt>
                <c:pt idx="988">
                  <c:v>1106.8500057165063</c:v>
                </c:pt>
                <c:pt idx="989">
                  <c:v>1097.9512101554067</c:v>
                </c:pt>
                <c:pt idx="990">
                  <c:v>1984.3068115971389</c:v>
                </c:pt>
                <c:pt idx="991">
                  <c:v>1687.3984051516336</c:v>
                </c:pt>
                <c:pt idx="992">
                  <c:v>1719.2002980890234</c:v>
                </c:pt>
                <c:pt idx="993">
                  <c:v>1690.7923397587529</c:v>
                </c:pt>
                <c:pt idx="994">
                  <c:v>1107.8571965102676</c:v>
                </c:pt>
                <c:pt idx="995">
                  <c:v>1692.7695910467801</c:v>
                </c:pt>
                <c:pt idx="996">
                  <c:v>2015.6700002973703</c:v>
                </c:pt>
                <c:pt idx="997">
                  <c:v>1719.9197970051837</c:v>
                </c:pt>
                <c:pt idx="998">
                  <c:v>1124.616535136872</c:v>
                </c:pt>
                <c:pt idx="999">
                  <c:v>1061.7675106984996</c:v>
                </c:pt>
                <c:pt idx="1000">
                  <c:v>1087.7107814709391</c:v>
                </c:pt>
                <c:pt idx="1001">
                  <c:v>1108.3381897684303</c:v>
                </c:pt>
                <c:pt idx="1002">
                  <c:v>2001.8528116099601</c:v>
                </c:pt>
                <c:pt idx="1003">
                  <c:v>1117.1378370637815</c:v>
                </c:pt>
                <c:pt idx="1004">
                  <c:v>1098.2282966749751</c:v>
                </c:pt>
                <c:pt idx="1005">
                  <c:v>1134.2840299020797</c:v>
                </c:pt>
                <c:pt idx="1006">
                  <c:v>1081.2467485274183</c:v>
                </c:pt>
                <c:pt idx="1007">
                  <c:v>1111.9683996054414</c:v>
                </c:pt>
                <c:pt idx="1008">
                  <c:v>1697.604371549915</c:v>
                </c:pt>
                <c:pt idx="1009">
                  <c:v>1974.1008523857734</c:v>
                </c:pt>
                <c:pt idx="1010">
                  <c:v>1689.2027951471293</c:v>
                </c:pt>
                <c:pt idx="1011">
                  <c:v>1654.8462421280542</c:v>
                </c:pt>
                <c:pt idx="1012">
                  <c:v>1076.5083721604747</c:v>
                </c:pt>
                <c:pt idx="1013">
                  <c:v>1126.0066618786536</c:v>
                </c:pt>
                <c:pt idx="1014">
                  <c:v>2027.0693595596113</c:v>
                </c:pt>
                <c:pt idx="1015">
                  <c:v>1995.3635985857111</c:v>
                </c:pt>
                <c:pt idx="1016">
                  <c:v>1653.9642913462424</c:v>
                </c:pt>
                <c:pt idx="1017">
                  <c:v>1122.8744983058718</c:v>
                </c:pt>
                <c:pt idx="1018">
                  <c:v>1135.3913703804708</c:v>
                </c:pt>
                <c:pt idx="1019">
                  <c:v>1122.3240887425504</c:v>
                </c:pt>
                <c:pt idx="1020">
                  <c:v>1689.4506305263135</c:v>
                </c:pt>
                <c:pt idx="1021">
                  <c:v>1742.1589303032063</c:v>
                </c:pt>
                <c:pt idx="1022">
                  <c:v>2016.3145330014515</c:v>
                </c:pt>
                <c:pt idx="1023">
                  <c:v>1107.9695301104932</c:v>
                </c:pt>
                <c:pt idx="1024">
                  <c:v>1080.7582277489792</c:v>
                </c:pt>
                <c:pt idx="1025">
                  <c:v>1133.1728267366361</c:v>
                </c:pt>
                <c:pt idx="1026">
                  <c:v>1099.1273857038088</c:v>
                </c:pt>
                <c:pt idx="1027">
                  <c:v>1688.2991781087205</c:v>
                </c:pt>
                <c:pt idx="1028">
                  <c:v>1087.6940418169036</c:v>
                </c:pt>
                <c:pt idx="1029">
                  <c:v>1109.6466222257491</c:v>
                </c:pt>
                <c:pt idx="1030">
                  <c:v>1105.5113473774952</c:v>
                </c:pt>
                <c:pt idx="1031">
                  <c:v>1994.0721705003857</c:v>
                </c:pt>
                <c:pt idx="1032">
                  <c:v>1111.1045676148449</c:v>
                </c:pt>
                <c:pt idx="1033">
                  <c:v>1044.8287190935778</c:v>
                </c:pt>
                <c:pt idx="1034">
                  <c:v>1073.307634509674</c:v>
                </c:pt>
                <c:pt idx="1035">
                  <c:v>1133.3673905013279</c:v>
                </c:pt>
                <c:pt idx="1036">
                  <c:v>1709.7672552902857</c:v>
                </c:pt>
                <c:pt idx="1037">
                  <c:v>1693.1856375590446</c:v>
                </c:pt>
                <c:pt idx="1038">
                  <c:v>1105.6023028262828</c:v>
                </c:pt>
                <c:pt idx="1039">
                  <c:v>1992.8423971538432</c:v>
                </c:pt>
                <c:pt idx="1040">
                  <c:v>1105.3867306977857</c:v>
                </c:pt>
                <c:pt idx="1041">
                  <c:v>1702.9073299844638</c:v>
                </c:pt>
                <c:pt idx="1042">
                  <c:v>1094.4271239400525</c:v>
                </c:pt>
                <c:pt idx="1043">
                  <c:v>1079.5318374552226</c:v>
                </c:pt>
                <c:pt idx="1044">
                  <c:v>1085.8468815454651</c:v>
                </c:pt>
                <c:pt idx="1045">
                  <c:v>1065.6034839796835</c:v>
                </c:pt>
                <c:pt idx="1046">
                  <c:v>1070.3508753174222</c:v>
                </c:pt>
                <c:pt idx="1047">
                  <c:v>1093.5886324591488</c:v>
                </c:pt>
                <c:pt idx="1048">
                  <c:v>1084.3742390524087</c:v>
                </c:pt>
                <c:pt idx="1049">
                  <c:v>1113.6508114123867</c:v>
                </c:pt>
                <c:pt idx="1050">
                  <c:v>1691.1524894125025</c:v>
                </c:pt>
                <c:pt idx="1051">
                  <c:v>1689.057143982237</c:v>
                </c:pt>
                <c:pt idx="1052">
                  <c:v>1090.1103905205889</c:v>
                </c:pt>
                <c:pt idx="1053">
                  <c:v>1095.9099225928944</c:v>
                </c:pt>
                <c:pt idx="1054">
                  <c:v>1084.6595348958174</c:v>
                </c:pt>
                <c:pt idx="1055">
                  <c:v>1099.4141737519833</c:v>
                </c:pt>
                <c:pt idx="1056">
                  <c:v>1107.0764784878061</c:v>
                </c:pt>
                <c:pt idx="1057">
                  <c:v>1125.5344342279841</c:v>
                </c:pt>
                <c:pt idx="1058">
                  <c:v>1103.2965114589558</c:v>
                </c:pt>
                <c:pt idx="1059">
                  <c:v>1073.4675035648286</c:v>
                </c:pt>
                <c:pt idx="1060">
                  <c:v>1128.4559220665869</c:v>
                </c:pt>
                <c:pt idx="1061">
                  <c:v>1126.2630296422917</c:v>
                </c:pt>
                <c:pt idx="1062">
                  <c:v>1709.8484377729499</c:v>
                </c:pt>
                <c:pt idx="1063">
                  <c:v>1129.6177979337615</c:v>
                </c:pt>
                <c:pt idx="1064">
                  <c:v>1672.7287478074795</c:v>
                </c:pt>
                <c:pt idx="1065">
                  <c:v>1125.6922898580626</c:v>
                </c:pt>
                <c:pt idx="1066">
                  <c:v>1065.8387809402745</c:v>
                </c:pt>
                <c:pt idx="1067">
                  <c:v>1108.3627487618594</c:v>
                </c:pt>
                <c:pt idx="1068">
                  <c:v>1128.1703959437623</c:v>
                </c:pt>
                <c:pt idx="1069">
                  <c:v>1711.293834959806</c:v>
                </c:pt>
                <c:pt idx="1070">
                  <c:v>1079.9546339194287</c:v>
                </c:pt>
                <c:pt idx="1071">
                  <c:v>1058.3086402370513</c:v>
                </c:pt>
                <c:pt idx="1072">
                  <c:v>1720.0514179482307</c:v>
                </c:pt>
                <c:pt idx="1073">
                  <c:v>1097.1102803833828</c:v>
                </c:pt>
                <c:pt idx="1074">
                  <c:v>1121.8244801937019</c:v>
                </c:pt>
                <c:pt idx="1075">
                  <c:v>1095.4714695225</c:v>
                </c:pt>
                <c:pt idx="1076">
                  <c:v>1076.2729955074426</c:v>
                </c:pt>
                <c:pt idx="1077">
                  <c:v>1687.0692466566366</c:v>
                </c:pt>
                <c:pt idx="1078">
                  <c:v>1110.0081139833112</c:v>
                </c:pt>
                <c:pt idx="1079">
                  <c:v>1078.8055339757477</c:v>
                </c:pt>
                <c:pt idx="1080">
                  <c:v>1098.9408033270154</c:v>
                </c:pt>
                <c:pt idx="1081">
                  <c:v>1096.0644769502474</c:v>
                </c:pt>
                <c:pt idx="1082">
                  <c:v>1042.7104979056721</c:v>
                </c:pt>
                <c:pt idx="1083">
                  <c:v>1108.7096035316799</c:v>
                </c:pt>
                <c:pt idx="1084">
                  <c:v>1084.5622738394889</c:v>
                </c:pt>
                <c:pt idx="1085">
                  <c:v>1125.0769630261093</c:v>
                </c:pt>
                <c:pt idx="1086">
                  <c:v>2003.2061175267258</c:v>
                </c:pt>
                <c:pt idx="1087">
                  <c:v>1681.0860461269667</c:v>
                </c:pt>
                <c:pt idx="1088">
                  <c:v>1708.7848086348911</c:v>
                </c:pt>
                <c:pt idx="1089">
                  <c:v>1732.1199595239118</c:v>
                </c:pt>
                <c:pt idx="1090">
                  <c:v>1998.4653974737023</c:v>
                </c:pt>
                <c:pt idx="1091">
                  <c:v>1706.5903657519552</c:v>
                </c:pt>
                <c:pt idx="1092">
                  <c:v>1120.2713076167825</c:v>
                </c:pt>
                <c:pt idx="1093">
                  <c:v>2006.5729109986921</c:v>
                </c:pt>
                <c:pt idx="1094">
                  <c:v>1081.9247670903885</c:v>
                </c:pt>
                <c:pt idx="1095">
                  <c:v>1699.8910873041909</c:v>
                </c:pt>
                <c:pt idx="1096">
                  <c:v>1105.9313391412427</c:v>
                </c:pt>
                <c:pt idx="1097">
                  <c:v>1111.6056099350242</c:v>
                </c:pt>
                <c:pt idx="1098">
                  <c:v>2010.7835992804562</c:v>
                </c:pt>
                <c:pt idx="1099">
                  <c:v>1710.9229899809625</c:v>
                </c:pt>
                <c:pt idx="1100">
                  <c:v>1656.8775747003749</c:v>
                </c:pt>
                <c:pt idx="1101">
                  <c:v>1690.0469297744878</c:v>
                </c:pt>
                <c:pt idx="1102">
                  <c:v>1130.0010028511265</c:v>
                </c:pt>
                <c:pt idx="1103">
                  <c:v>1061.6150770611869</c:v>
                </c:pt>
                <c:pt idx="1104">
                  <c:v>1075.8974730196669</c:v>
                </c:pt>
                <c:pt idx="1105">
                  <c:v>1119.176710771171</c:v>
                </c:pt>
                <c:pt idx="1106">
                  <c:v>1113.7957844697055</c:v>
                </c:pt>
                <c:pt idx="1107">
                  <c:v>206.6171379942603</c:v>
                </c:pt>
                <c:pt idx="1108">
                  <c:v>2026.930718073618</c:v>
                </c:pt>
                <c:pt idx="1109">
                  <c:v>1983.9464079349866</c:v>
                </c:pt>
                <c:pt idx="1110">
                  <c:v>1702.0118621732991</c:v>
                </c:pt>
                <c:pt idx="1111">
                  <c:v>1102.6997711640074</c:v>
                </c:pt>
                <c:pt idx="1112">
                  <c:v>1096.0597484918305</c:v>
                </c:pt>
                <c:pt idx="1113">
                  <c:v>1116.911977272277</c:v>
                </c:pt>
                <c:pt idx="1114">
                  <c:v>1121.1967680233192</c:v>
                </c:pt>
                <c:pt idx="1115">
                  <c:v>1116.876077354777</c:v>
                </c:pt>
                <c:pt idx="1116">
                  <c:v>1063.1904200956362</c:v>
                </c:pt>
                <c:pt idx="1117">
                  <c:v>1085.8139775013221</c:v>
                </c:pt>
                <c:pt idx="1118">
                  <c:v>1071.6382825244027</c:v>
                </c:pt>
                <c:pt idx="1119">
                  <c:v>1088.4008237266385</c:v>
                </c:pt>
                <c:pt idx="1120">
                  <c:v>1063.443239009865</c:v>
                </c:pt>
                <c:pt idx="1121">
                  <c:v>1106.0983853461619</c:v>
                </c:pt>
                <c:pt idx="1122">
                  <c:v>1087.1299972176221</c:v>
                </c:pt>
                <c:pt idx="1123">
                  <c:v>1122.3883091799055</c:v>
                </c:pt>
                <c:pt idx="1124">
                  <c:v>1073.4642350718777</c:v>
                </c:pt>
                <c:pt idx="1125">
                  <c:v>1150.5244400309698</c:v>
                </c:pt>
                <c:pt idx="1126">
                  <c:v>1103.5184683477294</c:v>
                </c:pt>
                <c:pt idx="1127">
                  <c:v>1101.7043338046346</c:v>
                </c:pt>
                <c:pt idx="1128">
                  <c:v>1083.8237076149671</c:v>
                </c:pt>
                <c:pt idx="1129">
                  <c:v>1119.8859363445054</c:v>
                </c:pt>
                <c:pt idx="1130">
                  <c:v>1084.5736969737131</c:v>
                </c:pt>
                <c:pt idx="1131">
                  <c:v>1987.8241429671311</c:v>
                </c:pt>
                <c:pt idx="1132">
                  <c:v>1706.8991320653536</c:v>
                </c:pt>
                <c:pt idx="1133">
                  <c:v>1959.9255701794489</c:v>
                </c:pt>
                <c:pt idx="1134">
                  <c:v>1109.4964025205925</c:v>
                </c:pt>
                <c:pt idx="1135">
                  <c:v>1093.8231773988398</c:v>
                </c:pt>
                <c:pt idx="1136">
                  <c:v>1112.0730316979655</c:v>
                </c:pt>
                <c:pt idx="1137">
                  <c:v>1976.929127975242</c:v>
                </c:pt>
                <c:pt idx="1138">
                  <c:v>1987.6152466523029</c:v>
                </c:pt>
                <c:pt idx="1139">
                  <c:v>1070.4837903174882</c:v>
                </c:pt>
                <c:pt idx="1140">
                  <c:v>1122.5873408850368</c:v>
                </c:pt>
                <c:pt idx="1141">
                  <c:v>1699.5520110771361</c:v>
                </c:pt>
                <c:pt idx="1142">
                  <c:v>1979.7889339854848</c:v>
                </c:pt>
                <c:pt idx="1143">
                  <c:v>1087.7250795985701</c:v>
                </c:pt>
                <c:pt idx="1144">
                  <c:v>1669.2092537020355</c:v>
                </c:pt>
                <c:pt idx="1145">
                  <c:v>1688.3469069758917</c:v>
                </c:pt>
                <c:pt idx="1146">
                  <c:v>2003.2402518462441</c:v>
                </c:pt>
                <c:pt idx="1147">
                  <c:v>1736.2818290694263</c:v>
                </c:pt>
                <c:pt idx="1148">
                  <c:v>1701.3473216201164</c:v>
                </c:pt>
                <c:pt idx="1149">
                  <c:v>1699.2729691369163</c:v>
                </c:pt>
                <c:pt idx="1150">
                  <c:v>1081.3167824870275</c:v>
                </c:pt>
                <c:pt idx="1151">
                  <c:v>1100.6415817805494</c:v>
                </c:pt>
                <c:pt idx="1152">
                  <c:v>1736.8263526684907</c:v>
                </c:pt>
                <c:pt idx="1153">
                  <c:v>1696.2138448754874</c:v>
                </c:pt>
                <c:pt idx="1154">
                  <c:v>1087.356691091861</c:v>
                </c:pt>
                <c:pt idx="1155">
                  <c:v>1724.3878843842128</c:v>
                </c:pt>
                <c:pt idx="1156">
                  <c:v>1717.1653778206096</c:v>
                </c:pt>
                <c:pt idx="1157">
                  <c:v>1095.2944684505933</c:v>
                </c:pt>
                <c:pt idx="1158">
                  <c:v>1085.1888321649812</c:v>
                </c:pt>
                <c:pt idx="1159">
                  <c:v>1703.5980779119504</c:v>
                </c:pt>
                <c:pt idx="1160">
                  <c:v>1138.0638978549689</c:v>
                </c:pt>
                <c:pt idx="1161">
                  <c:v>2023.7711672782805</c:v>
                </c:pt>
                <c:pt idx="1162">
                  <c:v>1748.1711012741105</c:v>
                </c:pt>
                <c:pt idx="1163">
                  <c:v>1690.7462997122789</c:v>
                </c:pt>
                <c:pt idx="1164">
                  <c:v>1060.5166886984789</c:v>
                </c:pt>
                <c:pt idx="1165">
                  <c:v>1991.9367231744593</c:v>
                </c:pt>
                <c:pt idx="1166">
                  <c:v>1994.6514899123006</c:v>
                </c:pt>
                <c:pt idx="1167">
                  <c:v>1679.9718805483521</c:v>
                </c:pt>
                <c:pt idx="1168">
                  <c:v>1109.461466117328</c:v>
                </c:pt>
                <c:pt idx="1169">
                  <c:v>1074.2240161342374</c:v>
                </c:pt>
                <c:pt idx="1170">
                  <c:v>1129.2072607572327</c:v>
                </c:pt>
                <c:pt idx="1171">
                  <c:v>1120.3362702392021</c:v>
                </c:pt>
                <c:pt idx="1172">
                  <c:v>1075.4654170391475</c:v>
                </c:pt>
                <c:pt idx="1173">
                  <c:v>1077.2845631216496</c:v>
                </c:pt>
                <c:pt idx="1174">
                  <c:v>1691.5712064758734</c:v>
                </c:pt>
                <c:pt idx="1175">
                  <c:v>2015.6662196949953</c:v>
                </c:pt>
                <c:pt idx="1176">
                  <c:v>1103.478685312899</c:v>
                </c:pt>
                <c:pt idx="1177">
                  <c:v>1073.1264798652912</c:v>
                </c:pt>
                <c:pt idx="1178">
                  <c:v>1090.8699574889238</c:v>
                </c:pt>
                <c:pt idx="1179">
                  <c:v>1117.2127756048478</c:v>
                </c:pt>
                <c:pt idx="1180">
                  <c:v>1669.8362773959345</c:v>
                </c:pt>
                <c:pt idx="1181">
                  <c:v>1709.2345836631978</c:v>
                </c:pt>
                <c:pt idx="1182">
                  <c:v>1097.732087261121</c:v>
                </c:pt>
                <c:pt idx="1183">
                  <c:v>1093.4490199224185</c:v>
                </c:pt>
                <c:pt idx="1184">
                  <c:v>2019.5585172337874</c:v>
                </c:pt>
                <c:pt idx="1185">
                  <c:v>1082.7285110053654</c:v>
                </c:pt>
                <c:pt idx="1186">
                  <c:v>1720.0824055316793</c:v>
                </c:pt>
                <c:pt idx="1187">
                  <c:v>1144.7749058262159</c:v>
                </c:pt>
                <c:pt idx="1188">
                  <c:v>1703.8867787567362</c:v>
                </c:pt>
                <c:pt idx="1189">
                  <c:v>1083.0382212453042</c:v>
                </c:pt>
                <c:pt idx="1190">
                  <c:v>1709.9437710955842</c:v>
                </c:pt>
                <c:pt idx="1191">
                  <c:v>1138.3261617373907</c:v>
                </c:pt>
                <c:pt idx="1192">
                  <c:v>1101.7965709270245</c:v>
                </c:pt>
                <c:pt idx="1193">
                  <c:v>1108.9354940164155</c:v>
                </c:pt>
                <c:pt idx="1194">
                  <c:v>1100.4092419285791</c:v>
                </c:pt>
                <c:pt idx="1195">
                  <c:v>1091.0475244150646</c:v>
                </c:pt>
                <c:pt idx="1196">
                  <c:v>1061.3015462630165</c:v>
                </c:pt>
                <c:pt idx="1197">
                  <c:v>1067.6690334515915</c:v>
                </c:pt>
                <c:pt idx="1198">
                  <c:v>1968.4953323180434</c:v>
                </c:pt>
                <c:pt idx="1199">
                  <c:v>1075.1741800421328</c:v>
                </c:pt>
                <c:pt idx="1200">
                  <c:v>1104.8545377238677</c:v>
                </c:pt>
                <c:pt idx="1201">
                  <c:v>1084.100495146298</c:v>
                </c:pt>
                <c:pt idx="1202">
                  <c:v>1119.0230323493281</c:v>
                </c:pt>
                <c:pt idx="1203">
                  <c:v>1081.2786683364145</c:v>
                </c:pt>
                <c:pt idx="1204">
                  <c:v>1121.5386191217601</c:v>
                </c:pt>
                <c:pt idx="1205">
                  <c:v>1101.0035204063315</c:v>
                </c:pt>
                <c:pt idx="1206">
                  <c:v>1100.6380333682869</c:v>
                </c:pt>
                <c:pt idx="1207">
                  <c:v>1092.716611656987</c:v>
                </c:pt>
                <c:pt idx="1208">
                  <c:v>1984.9591742178363</c:v>
                </c:pt>
                <c:pt idx="1209">
                  <c:v>1122.7918482492437</c:v>
                </c:pt>
                <c:pt idx="1210">
                  <c:v>1086.9807737086426</c:v>
                </c:pt>
                <c:pt idx="1211">
                  <c:v>1084.5240738938412</c:v>
                </c:pt>
                <c:pt idx="1212">
                  <c:v>1118.7277475583539</c:v>
                </c:pt>
                <c:pt idx="1213">
                  <c:v>227.11814715521709</c:v>
                </c:pt>
                <c:pt idx="1214">
                  <c:v>1076.2507387826001</c:v>
                </c:pt>
                <c:pt idx="1215">
                  <c:v>1110.33802622394</c:v>
                </c:pt>
                <c:pt idx="1216">
                  <c:v>1082.0669460347447</c:v>
                </c:pt>
                <c:pt idx="1217">
                  <c:v>1105.5434788188761</c:v>
                </c:pt>
                <c:pt idx="1218">
                  <c:v>1092.0566936316961</c:v>
                </c:pt>
                <c:pt idx="1219">
                  <c:v>1681.1751177208801</c:v>
                </c:pt>
                <c:pt idx="1220">
                  <c:v>1688.887936401939</c:v>
                </c:pt>
                <c:pt idx="1221">
                  <c:v>1698.5431411859624</c:v>
                </c:pt>
                <c:pt idx="1222">
                  <c:v>1129.1732842983681</c:v>
                </c:pt>
                <c:pt idx="1223">
                  <c:v>1700.2991881143073</c:v>
                </c:pt>
                <c:pt idx="1224">
                  <c:v>1703.9883827928161</c:v>
                </c:pt>
                <c:pt idx="1225">
                  <c:v>1072.5607657125677</c:v>
                </c:pt>
                <c:pt idx="1226">
                  <c:v>2009.8170514669441</c:v>
                </c:pt>
                <c:pt idx="1227">
                  <c:v>1133.5429555952112</c:v>
                </c:pt>
                <c:pt idx="1228">
                  <c:v>1681.0903175122196</c:v>
                </c:pt>
                <c:pt idx="1229">
                  <c:v>1969.5150767512205</c:v>
                </c:pt>
                <c:pt idx="1230">
                  <c:v>1121.1184914052405</c:v>
                </c:pt>
                <c:pt idx="1231">
                  <c:v>1118.5760093137681</c:v>
                </c:pt>
                <c:pt idx="1232">
                  <c:v>1994.5291922932286</c:v>
                </c:pt>
                <c:pt idx="1233">
                  <c:v>1739.5668745328346</c:v>
                </c:pt>
                <c:pt idx="1234">
                  <c:v>2015.8649139027134</c:v>
                </c:pt>
                <c:pt idx="1235">
                  <c:v>1997.0160687808605</c:v>
                </c:pt>
                <c:pt idx="1236">
                  <c:v>2030.0818130257576</c:v>
                </c:pt>
                <c:pt idx="1237">
                  <c:v>1097.8447276263535</c:v>
                </c:pt>
                <c:pt idx="1238">
                  <c:v>1117.455338405284</c:v>
                </c:pt>
                <c:pt idx="1239">
                  <c:v>1108.7654166946902</c:v>
                </c:pt>
                <c:pt idx="1240">
                  <c:v>1096.7651434685001</c:v>
                </c:pt>
                <c:pt idx="1241">
                  <c:v>1102.2864966146406</c:v>
                </c:pt>
                <c:pt idx="1242">
                  <c:v>1105.9942867871146</c:v>
                </c:pt>
                <c:pt idx="1243">
                  <c:v>1131.7873765316619</c:v>
                </c:pt>
                <c:pt idx="1244">
                  <c:v>1112.3162222890649</c:v>
                </c:pt>
                <c:pt idx="1245">
                  <c:v>1083.0872427625895</c:v>
                </c:pt>
                <c:pt idx="1246">
                  <c:v>1111.1977040710383</c:v>
                </c:pt>
                <c:pt idx="1247">
                  <c:v>1088.6864395140121</c:v>
                </c:pt>
                <c:pt idx="1248">
                  <c:v>1113.1896370451198</c:v>
                </c:pt>
                <c:pt idx="1249">
                  <c:v>1144.5803546256311</c:v>
                </c:pt>
                <c:pt idx="1250">
                  <c:v>1989.2570248799184</c:v>
                </c:pt>
                <c:pt idx="1251">
                  <c:v>2002.0680395717281</c:v>
                </c:pt>
                <c:pt idx="1252">
                  <c:v>1096.0687949675068</c:v>
                </c:pt>
                <c:pt idx="1253">
                  <c:v>1705.7197211013813</c:v>
                </c:pt>
                <c:pt idx="1254">
                  <c:v>1101.2559036437433</c:v>
                </c:pt>
                <c:pt idx="1255">
                  <c:v>1701.2859236210793</c:v>
                </c:pt>
                <c:pt idx="1256">
                  <c:v>1149.3010861633381</c:v>
                </c:pt>
                <c:pt idx="1257">
                  <c:v>1119.1254357581429</c:v>
                </c:pt>
                <c:pt idx="1258">
                  <c:v>1089.8273198276584</c:v>
                </c:pt>
                <c:pt idx="1259">
                  <c:v>1088.0502304953616</c:v>
                </c:pt>
                <c:pt idx="1260">
                  <c:v>1110.6118243380274</c:v>
                </c:pt>
                <c:pt idx="1261">
                  <c:v>1118.2445999460695</c:v>
                </c:pt>
                <c:pt idx="1262">
                  <c:v>1094.7992230404382</c:v>
                </c:pt>
                <c:pt idx="1263">
                  <c:v>1086.1676867604256</c:v>
                </c:pt>
                <c:pt idx="1264">
                  <c:v>1080.7390296940789</c:v>
                </c:pt>
                <c:pt idx="1265">
                  <c:v>1080.7376593166985</c:v>
                </c:pt>
                <c:pt idx="1266">
                  <c:v>1138.8891333905337</c:v>
                </c:pt>
                <c:pt idx="1267">
                  <c:v>1131.6780532847977</c:v>
                </c:pt>
                <c:pt idx="1268">
                  <c:v>1106.242673092939</c:v>
                </c:pt>
                <c:pt idx="1269">
                  <c:v>1066.0060420249247</c:v>
                </c:pt>
                <c:pt idx="1270">
                  <c:v>1117.3179163853069</c:v>
                </c:pt>
                <c:pt idx="1271">
                  <c:v>1077.9539673871452</c:v>
                </c:pt>
                <c:pt idx="1272">
                  <c:v>1074.468375861705</c:v>
                </c:pt>
                <c:pt idx="1273">
                  <c:v>1073.3848625912008</c:v>
                </c:pt>
                <c:pt idx="1274">
                  <c:v>1115.3190603850808</c:v>
                </c:pt>
                <c:pt idx="1275">
                  <c:v>1100.2380558697562</c:v>
                </c:pt>
                <c:pt idx="1276">
                  <c:v>1087.0227820303553</c:v>
                </c:pt>
                <c:pt idx="1277">
                  <c:v>1106.4625250257145</c:v>
                </c:pt>
                <c:pt idx="1278">
                  <c:v>1100.8422682662397</c:v>
                </c:pt>
                <c:pt idx="1279">
                  <c:v>1103.1844020799224</c:v>
                </c:pt>
                <c:pt idx="1280">
                  <c:v>1087.0002077395702</c:v>
                </c:pt>
                <c:pt idx="1281">
                  <c:v>1120.7462889005997</c:v>
                </c:pt>
                <c:pt idx="1282">
                  <c:v>1088.6308341881622</c:v>
                </c:pt>
                <c:pt idx="1283">
                  <c:v>1136.5909873374435</c:v>
                </c:pt>
                <c:pt idx="1284">
                  <c:v>1121.460852548515</c:v>
                </c:pt>
                <c:pt idx="1285">
                  <c:v>1082.3332717329961</c:v>
                </c:pt>
                <c:pt idx="1286">
                  <c:v>1114.3906519313211</c:v>
                </c:pt>
                <c:pt idx="1287">
                  <c:v>1107.6262736514848</c:v>
                </c:pt>
                <c:pt idx="1288">
                  <c:v>1092.0403989081642</c:v>
                </c:pt>
                <c:pt idx="1289">
                  <c:v>1074.9778796333651</c:v>
                </c:pt>
                <c:pt idx="1290">
                  <c:v>1116.6800514702904</c:v>
                </c:pt>
                <c:pt idx="1291">
                  <c:v>1105.7802777550587</c:v>
                </c:pt>
                <c:pt idx="1292">
                  <c:v>1689.096681704078</c:v>
                </c:pt>
                <c:pt idx="1293">
                  <c:v>1723.8618436815916</c:v>
                </c:pt>
                <c:pt idx="1294">
                  <c:v>1076.0215507162341</c:v>
                </c:pt>
                <c:pt idx="1295">
                  <c:v>1659.9803613592765</c:v>
                </c:pt>
                <c:pt idx="1296">
                  <c:v>1117.0084064478337</c:v>
                </c:pt>
                <c:pt idx="1297">
                  <c:v>1051.9151671175052</c:v>
                </c:pt>
                <c:pt idx="1298">
                  <c:v>1710.8664500330242</c:v>
                </c:pt>
                <c:pt idx="1299">
                  <c:v>1086.6420596817943</c:v>
                </c:pt>
                <c:pt idx="1300">
                  <c:v>1079.0069284383021</c:v>
                </c:pt>
                <c:pt idx="1301">
                  <c:v>1070.0082510920829</c:v>
                </c:pt>
                <c:pt idx="1302">
                  <c:v>1104.251979387453</c:v>
                </c:pt>
                <c:pt idx="1303">
                  <c:v>1078.3074761636537</c:v>
                </c:pt>
                <c:pt idx="1304">
                  <c:v>1089.8723234150293</c:v>
                </c:pt>
                <c:pt idx="1305">
                  <c:v>1714.3839381433527</c:v>
                </c:pt>
                <c:pt idx="1306">
                  <c:v>1715.5428010799221</c:v>
                </c:pt>
                <c:pt idx="1307">
                  <c:v>1082.3102644382045</c:v>
                </c:pt>
                <c:pt idx="1308">
                  <c:v>1100.2384808296183</c:v>
                </c:pt>
                <c:pt idx="1309">
                  <c:v>1690.2378387666261</c:v>
                </c:pt>
                <c:pt idx="1310">
                  <c:v>1682.3240298358144</c:v>
                </c:pt>
                <c:pt idx="1311">
                  <c:v>1695.1425880773736</c:v>
                </c:pt>
                <c:pt idx="1312">
                  <c:v>1710.460519065568</c:v>
                </c:pt>
                <c:pt idx="1313">
                  <c:v>1695.7000414427682</c:v>
                </c:pt>
                <c:pt idx="1314">
                  <c:v>1700.511148766436</c:v>
                </c:pt>
                <c:pt idx="1315">
                  <c:v>1107.6923299423197</c:v>
                </c:pt>
                <c:pt idx="1316">
                  <c:v>1115.7292580676663</c:v>
                </c:pt>
                <c:pt idx="1317">
                  <c:v>1111.3239578250259</c:v>
                </c:pt>
                <c:pt idx="1318">
                  <c:v>1104.3515958185185</c:v>
                </c:pt>
                <c:pt idx="1319">
                  <c:v>1101.6130334366317</c:v>
                </c:pt>
                <c:pt idx="1320">
                  <c:v>1064.0025847309171</c:v>
                </c:pt>
                <c:pt idx="1321">
                  <c:v>1136.4331829998284</c:v>
                </c:pt>
                <c:pt idx="1322">
                  <c:v>1094.0247608780087</c:v>
                </c:pt>
                <c:pt idx="1323">
                  <c:v>1089.0793792277286</c:v>
                </c:pt>
                <c:pt idx="1324">
                  <c:v>1725.5288428536376</c:v>
                </c:pt>
                <c:pt idx="1325">
                  <c:v>1121.1251431492619</c:v>
                </c:pt>
                <c:pt idx="1326">
                  <c:v>1089.2759142341774</c:v>
                </c:pt>
                <c:pt idx="1327">
                  <c:v>1082.5026374714689</c:v>
                </c:pt>
                <c:pt idx="1328">
                  <c:v>1708.081039870787</c:v>
                </c:pt>
                <c:pt idx="1329">
                  <c:v>1102.2547331771436</c:v>
                </c:pt>
                <c:pt idx="1330">
                  <c:v>1099.2545309462232</c:v>
                </c:pt>
                <c:pt idx="1331">
                  <c:v>1073.495508267792</c:v>
                </c:pt>
                <c:pt idx="1332">
                  <c:v>1108.0436247208936</c:v>
                </c:pt>
                <c:pt idx="1333">
                  <c:v>1099.1056928614189</c:v>
                </c:pt>
                <c:pt idx="1334">
                  <c:v>1048.3993991373964</c:v>
                </c:pt>
                <c:pt idx="1335">
                  <c:v>1686.7134930254952</c:v>
                </c:pt>
                <c:pt idx="1336">
                  <c:v>1109.7379321942424</c:v>
                </c:pt>
                <c:pt idx="1337">
                  <c:v>1064.2474496322056</c:v>
                </c:pt>
                <c:pt idx="1338">
                  <c:v>1072.2045198390113</c:v>
                </c:pt>
                <c:pt idx="1339">
                  <c:v>2014.4093389955804</c:v>
                </c:pt>
                <c:pt idx="1340">
                  <c:v>1712.2159213207972</c:v>
                </c:pt>
                <c:pt idx="1341">
                  <c:v>1097.4691923926252</c:v>
                </c:pt>
                <c:pt idx="1342">
                  <c:v>1126.2688200735561</c:v>
                </c:pt>
                <c:pt idx="1343">
                  <c:v>1084.8548408796851</c:v>
                </c:pt>
                <c:pt idx="1344">
                  <c:v>1131.0313508616437</c:v>
                </c:pt>
                <c:pt idx="1345">
                  <c:v>1094.0000907845024</c:v>
                </c:pt>
                <c:pt idx="1346">
                  <c:v>1999.919405986006</c:v>
                </c:pt>
                <c:pt idx="1347">
                  <c:v>1079.3371165976466</c:v>
                </c:pt>
                <c:pt idx="1348">
                  <c:v>1121.6239754692349</c:v>
                </c:pt>
                <c:pt idx="1349">
                  <c:v>1121.4957856435913</c:v>
                </c:pt>
                <c:pt idx="1350">
                  <c:v>1115.3062222832809</c:v>
                </c:pt>
                <c:pt idx="1351">
                  <c:v>1101.5370576322741</c:v>
                </c:pt>
                <c:pt idx="1352">
                  <c:v>1118.7417712403451</c:v>
                </c:pt>
                <c:pt idx="1353">
                  <c:v>1104.2960054110204</c:v>
                </c:pt>
                <c:pt idx="1354">
                  <c:v>1115.7441075685529</c:v>
                </c:pt>
                <c:pt idx="1355">
                  <c:v>1752.9054926669589</c:v>
                </c:pt>
                <c:pt idx="1356">
                  <c:v>1046.2079079867799</c:v>
                </c:pt>
                <c:pt idx="1357">
                  <c:v>1103.5180403391068</c:v>
                </c:pt>
                <c:pt idx="1358">
                  <c:v>1723.4435984833485</c:v>
                </c:pt>
                <c:pt idx="1359">
                  <c:v>1080.2850581049174</c:v>
                </c:pt>
                <c:pt idx="1360">
                  <c:v>1071.2550662134993</c:v>
                </c:pt>
                <c:pt idx="1361">
                  <c:v>1089.5503485001234</c:v>
                </c:pt>
                <c:pt idx="1362">
                  <c:v>1108.2015513304079</c:v>
                </c:pt>
                <c:pt idx="1363">
                  <c:v>1063.6842516946242</c:v>
                </c:pt>
                <c:pt idx="1364">
                  <c:v>1714.0663941495909</c:v>
                </c:pt>
                <c:pt idx="1365">
                  <c:v>1103.2317347968155</c:v>
                </c:pt>
                <c:pt idx="1366">
                  <c:v>1099.8364394965108</c:v>
                </c:pt>
                <c:pt idx="1367">
                  <c:v>1997.5409217294148</c:v>
                </c:pt>
                <c:pt idx="1368">
                  <c:v>1990.8855664107969</c:v>
                </c:pt>
                <c:pt idx="1369">
                  <c:v>1717.121155286743</c:v>
                </c:pt>
                <c:pt idx="1370">
                  <c:v>1678.5010097056975</c:v>
                </c:pt>
                <c:pt idx="1371">
                  <c:v>1691.6711092128733</c:v>
                </c:pt>
                <c:pt idx="1372">
                  <c:v>1115.4686429283754</c:v>
                </c:pt>
                <c:pt idx="1373">
                  <c:v>1090.3647157254918</c:v>
                </c:pt>
                <c:pt idx="1374">
                  <c:v>1123.0820924298321</c:v>
                </c:pt>
                <c:pt idx="1375">
                  <c:v>1095.9417781325999</c:v>
                </c:pt>
                <c:pt idx="1376">
                  <c:v>188.53569349399805</c:v>
                </c:pt>
                <c:pt idx="1377">
                  <c:v>193.73939253933381</c:v>
                </c:pt>
                <c:pt idx="1378">
                  <c:v>1695.1063675731255</c:v>
                </c:pt>
                <c:pt idx="1379">
                  <c:v>1677.7134533386702</c:v>
                </c:pt>
                <c:pt idx="1380">
                  <c:v>1092.3386255360037</c:v>
                </c:pt>
                <c:pt idx="1381">
                  <c:v>1682.4096944197729</c:v>
                </c:pt>
                <c:pt idx="1382">
                  <c:v>1997.2863925469403</c:v>
                </c:pt>
                <c:pt idx="1383">
                  <c:v>1704.2157272325057</c:v>
                </c:pt>
                <c:pt idx="1384">
                  <c:v>1955.6566770466993</c:v>
                </c:pt>
                <c:pt idx="1385">
                  <c:v>1089.2883247171346</c:v>
                </c:pt>
                <c:pt idx="1386">
                  <c:v>1986.0301481606248</c:v>
                </c:pt>
                <c:pt idx="1387">
                  <c:v>1701.4289697126251</c:v>
                </c:pt>
                <c:pt idx="1388">
                  <c:v>1685.2519769326088</c:v>
                </c:pt>
                <c:pt idx="1389">
                  <c:v>1708.220522374331</c:v>
                </c:pt>
                <c:pt idx="1390">
                  <c:v>1690.1912748059792</c:v>
                </c:pt>
                <c:pt idx="1391">
                  <c:v>1651.9265673254617</c:v>
                </c:pt>
                <c:pt idx="1392">
                  <c:v>1726.8372574566931</c:v>
                </c:pt>
                <c:pt idx="1393">
                  <c:v>1714.2304791828112</c:v>
                </c:pt>
                <c:pt idx="1394">
                  <c:v>1712.8033366725992</c:v>
                </c:pt>
                <c:pt idx="1395">
                  <c:v>1693.7004465465043</c:v>
                </c:pt>
                <c:pt idx="1396">
                  <c:v>1100.0854430195727</c:v>
                </c:pt>
                <c:pt idx="1397">
                  <c:v>1723.7190747766424</c:v>
                </c:pt>
                <c:pt idx="1398">
                  <c:v>1079.4930316743314</c:v>
                </c:pt>
                <c:pt idx="1399">
                  <c:v>1115.4706964573679</c:v>
                </c:pt>
                <c:pt idx="1400">
                  <c:v>1696.8725477417622</c:v>
                </c:pt>
                <c:pt idx="1401">
                  <c:v>1688.8859326731551</c:v>
                </c:pt>
                <c:pt idx="1402">
                  <c:v>1144.8919294434806</c:v>
                </c:pt>
                <c:pt idx="1403">
                  <c:v>1110.3083844106213</c:v>
                </c:pt>
                <c:pt idx="1404">
                  <c:v>1114.2827550269808</c:v>
                </c:pt>
                <c:pt idx="1405">
                  <c:v>1108.7227397423346</c:v>
                </c:pt>
                <c:pt idx="1406">
                  <c:v>1059.319881623577</c:v>
                </c:pt>
                <c:pt idx="1407">
                  <c:v>1090.5083609767917</c:v>
                </c:pt>
                <c:pt idx="1408">
                  <c:v>1119.2147065954418</c:v>
                </c:pt>
                <c:pt idx="1409">
                  <c:v>1120.587836399721</c:v>
                </c:pt>
                <c:pt idx="1410">
                  <c:v>1681.0342976584243</c:v>
                </c:pt>
                <c:pt idx="1411">
                  <c:v>1127.6838712308829</c:v>
                </c:pt>
                <c:pt idx="1412">
                  <c:v>1099.7571270953456</c:v>
                </c:pt>
                <c:pt idx="1413">
                  <c:v>1096.128007448036</c:v>
                </c:pt>
                <c:pt idx="1414">
                  <c:v>1101.9472751353967</c:v>
                </c:pt>
                <c:pt idx="1415">
                  <c:v>1078.0647001733707</c:v>
                </c:pt>
                <c:pt idx="1416">
                  <c:v>1112.989506028749</c:v>
                </c:pt>
                <c:pt idx="1417">
                  <c:v>1100.9675167729961</c:v>
                </c:pt>
                <c:pt idx="1418">
                  <c:v>1103.2401602729315</c:v>
                </c:pt>
                <c:pt idx="1419">
                  <c:v>1082.6909413446317</c:v>
                </c:pt>
                <c:pt idx="1420">
                  <c:v>1096.145942197641</c:v>
                </c:pt>
                <c:pt idx="1421">
                  <c:v>1089.8296145324509</c:v>
                </c:pt>
                <c:pt idx="1422">
                  <c:v>1105.5986211680433</c:v>
                </c:pt>
                <c:pt idx="1423">
                  <c:v>1071.238780551495</c:v>
                </c:pt>
                <c:pt idx="1424">
                  <c:v>2008.5735564330907</c:v>
                </c:pt>
                <c:pt idx="1425">
                  <c:v>1999.6254720216898</c:v>
                </c:pt>
                <c:pt idx="1426">
                  <c:v>1985.9591378180837</c:v>
                </c:pt>
                <c:pt idx="1427">
                  <c:v>1643.6180374226601</c:v>
                </c:pt>
                <c:pt idx="1428">
                  <c:v>1105.2122601505141</c:v>
                </c:pt>
                <c:pt idx="1429">
                  <c:v>1121.9832272611145</c:v>
                </c:pt>
                <c:pt idx="1430">
                  <c:v>1081.5692215754386</c:v>
                </c:pt>
                <c:pt idx="1431">
                  <c:v>1718.4791144962344</c:v>
                </c:pt>
                <c:pt idx="1432">
                  <c:v>1690.2220351345541</c:v>
                </c:pt>
                <c:pt idx="1433">
                  <c:v>1677.8705353609434</c:v>
                </c:pt>
                <c:pt idx="1434">
                  <c:v>2015.1469377302381</c:v>
                </c:pt>
                <c:pt idx="1435">
                  <c:v>1986.499305164466</c:v>
                </c:pt>
                <c:pt idx="1436">
                  <c:v>1118.4185237999568</c:v>
                </c:pt>
                <c:pt idx="1437">
                  <c:v>1102.2404232153863</c:v>
                </c:pt>
                <c:pt idx="1438">
                  <c:v>1102.4006023070745</c:v>
                </c:pt>
                <c:pt idx="1439">
                  <c:v>1078.0917009430912</c:v>
                </c:pt>
                <c:pt idx="1440">
                  <c:v>1135.8695510062789</c:v>
                </c:pt>
                <c:pt idx="1441">
                  <c:v>1669.0151982961499</c:v>
                </c:pt>
                <c:pt idx="1442">
                  <c:v>1974.0375870644834</c:v>
                </c:pt>
                <c:pt idx="1443">
                  <c:v>1687.5907742315856</c:v>
                </c:pt>
                <c:pt idx="1444">
                  <c:v>1700.0459664112859</c:v>
                </c:pt>
                <c:pt idx="1445">
                  <c:v>1727.2509094754093</c:v>
                </c:pt>
                <c:pt idx="1446">
                  <c:v>1960.4064333382671</c:v>
                </c:pt>
                <c:pt idx="1447">
                  <c:v>2027.0024667908453</c:v>
                </c:pt>
                <c:pt idx="1448">
                  <c:v>2012.4980682394187</c:v>
                </c:pt>
                <c:pt idx="1449">
                  <c:v>1120.1888752739433</c:v>
                </c:pt>
                <c:pt idx="1450">
                  <c:v>1091.0010744456854</c:v>
                </c:pt>
                <c:pt idx="1451">
                  <c:v>1987.9498520110549</c:v>
                </c:pt>
                <c:pt idx="1452">
                  <c:v>1100.7673874668083</c:v>
                </c:pt>
                <c:pt idx="1453">
                  <c:v>1077.7373060825698</c:v>
                </c:pt>
                <c:pt idx="1454">
                  <c:v>1075.7753628194523</c:v>
                </c:pt>
                <c:pt idx="1455">
                  <c:v>1105.9354725341216</c:v>
                </c:pt>
                <c:pt idx="1456">
                  <c:v>1106.7860739596144</c:v>
                </c:pt>
                <c:pt idx="1457">
                  <c:v>1716.7923520719078</c:v>
                </c:pt>
                <c:pt idx="1458">
                  <c:v>2002.7610649066869</c:v>
                </c:pt>
                <c:pt idx="1459">
                  <c:v>209.59093335630129</c:v>
                </c:pt>
                <c:pt idx="1460">
                  <c:v>2013.9559787036274</c:v>
                </c:pt>
                <c:pt idx="1461">
                  <c:v>1674.5835480354467</c:v>
                </c:pt>
                <c:pt idx="1462">
                  <c:v>2008.3417703288665</c:v>
                </c:pt>
                <c:pt idx="1463">
                  <c:v>2028.5405901495292</c:v>
                </c:pt>
                <c:pt idx="1464">
                  <c:v>1700.6151625135908</c:v>
                </c:pt>
                <c:pt idx="1465">
                  <c:v>1998.2266470260195</c:v>
                </c:pt>
                <c:pt idx="1466">
                  <c:v>1090.4631848906947</c:v>
                </c:pt>
                <c:pt idx="1467">
                  <c:v>1087.0288330387132</c:v>
                </c:pt>
                <c:pt idx="1468">
                  <c:v>1107.1600457095738</c:v>
                </c:pt>
                <c:pt idx="1469">
                  <c:v>1111.9063553459705</c:v>
                </c:pt>
                <c:pt idx="1470">
                  <c:v>2012.1195469614227</c:v>
                </c:pt>
                <c:pt idx="1471">
                  <c:v>2007.5824568051958</c:v>
                </c:pt>
                <c:pt idx="1472">
                  <c:v>1103.5341994690937</c:v>
                </c:pt>
                <c:pt idx="1473">
                  <c:v>1122.103306453628</c:v>
                </c:pt>
                <c:pt idx="1474">
                  <c:v>2019.8163243658933</c:v>
                </c:pt>
                <c:pt idx="1475">
                  <c:v>1988.84144583134</c:v>
                </c:pt>
                <c:pt idx="1476">
                  <c:v>1107.6435749297677</c:v>
                </c:pt>
                <c:pt idx="1477">
                  <c:v>1102.9630194172623</c:v>
                </c:pt>
                <c:pt idx="1478">
                  <c:v>1087.8438297898304</c:v>
                </c:pt>
                <c:pt idx="1479">
                  <c:v>1077.8120235490881</c:v>
                </c:pt>
                <c:pt idx="1480">
                  <c:v>1085.734186320874</c:v>
                </c:pt>
                <c:pt idx="1481">
                  <c:v>1090.3882502582412</c:v>
                </c:pt>
                <c:pt idx="1482">
                  <c:v>1660.4131548527926</c:v>
                </c:pt>
                <c:pt idx="1483">
                  <c:v>1697.6669150386467</c:v>
                </c:pt>
                <c:pt idx="1484">
                  <c:v>1697.9344748723922</c:v>
                </c:pt>
                <c:pt idx="1485">
                  <c:v>2027.645038377442</c:v>
                </c:pt>
                <c:pt idx="1486">
                  <c:v>2004.1897907875718</c:v>
                </c:pt>
                <c:pt idx="1487">
                  <c:v>1703.4952779311504</c:v>
                </c:pt>
                <c:pt idx="1488">
                  <c:v>1715.5901979716537</c:v>
                </c:pt>
                <c:pt idx="1489">
                  <c:v>1698.8715169399791</c:v>
                </c:pt>
                <c:pt idx="1490">
                  <c:v>1731.1588547465844</c:v>
                </c:pt>
                <c:pt idx="1491">
                  <c:v>1690.0557201053864</c:v>
                </c:pt>
                <c:pt idx="1492">
                  <c:v>1121.9283434180202</c:v>
                </c:pt>
                <c:pt idx="1493">
                  <c:v>1704.8330611817325</c:v>
                </c:pt>
                <c:pt idx="1494">
                  <c:v>1126.4814748102001</c:v>
                </c:pt>
                <c:pt idx="1495">
                  <c:v>1095.7960172816413</c:v>
                </c:pt>
                <c:pt idx="1496">
                  <c:v>1090.9688758492889</c:v>
                </c:pt>
                <c:pt idx="1497">
                  <c:v>2025.8916228089488</c:v>
                </c:pt>
                <c:pt idx="1498">
                  <c:v>1715.4156900753146</c:v>
                </c:pt>
                <c:pt idx="1499">
                  <c:v>1118.2884599496736</c:v>
                </c:pt>
                <c:pt idx="1500">
                  <c:v>2006.6773913877305</c:v>
                </c:pt>
                <c:pt idx="1501">
                  <c:v>1089.0488353706287</c:v>
                </c:pt>
                <c:pt idx="1502">
                  <c:v>1090.787625956528</c:v>
                </c:pt>
                <c:pt idx="1503">
                  <c:v>1731.9053636773863</c:v>
                </c:pt>
                <c:pt idx="1504">
                  <c:v>1698.1074923096194</c:v>
                </c:pt>
                <c:pt idx="1505">
                  <c:v>1090.9776194841309</c:v>
                </c:pt>
                <c:pt idx="1506">
                  <c:v>1099.7706428279605</c:v>
                </c:pt>
                <c:pt idx="1507">
                  <c:v>1114.04186855849</c:v>
                </c:pt>
                <c:pt idx="1508">
                  <c:v>1115.5884375601436</c:v>
                </c:pt>
                <c:pt idx="1509">
                  <c:v>1057.4720551871933</c:v>
                </c:pt>
                <c:pt idx="1510">
                  <c:v>1685.6965673171442</c:v>
                </c:pt>
                <c:pt idx="1511">
                  <c:v>205.62884750379163</c:v>
                </c:pt>
                <c:pt idx="1512">
                  <c:v>1116.9866631007976</c:v>
                </c:pt>
                <c:pt idx="1513">
                  <c:v>1067.4862325195429</c:v>
                </c:pt>
                <c:pt idx="1514">
                  <c:v>1089.309293790438</c:v>
                </c:pt>
                <c:pt idx="1515">
                  <c:v>1108.1738910876202</c:v>
                </c:pt>
                <c:pt idx="1516">
                  <c:v>1967.6304863093349</c:v>
                </c:pt>
                <c:pt idx="1517">
                  <c:v>1075.5651669053091</c:v>
                </c:pt>
                <c:pt idx="1518">
                  <c:v>1096.6883873528091</c:v>
                </c:pt>
                <c:pt idx="1519">
                  <c:v>1100.155800343176</c:v>
                </c:pt>
                <c:pt idx="1520">
                  <c:v>1116.3840293254314</c:v>
                </c:pt>
                <c:pt idx="1521">
                  <c:v>1123.6630719762056</c:v>
                </c:pt>
                <c:pt idx="1522">
                  <c:v>1097.6950311901526</c:v>
                </c:pt>
                <c:pt idx="1523">
                  <c:v>1706.7729313671778</c:v>
                </c:pt>
                <c:pt idx="1524">
                  <c:v>1141.7481023081684</c:v>
                </c:pt>
                <c:pt idx="1525">
                  <c:v>1732.5422450720782</c:v>
                </c:pt>
                <c:pt idx="1526">
                  <c:v>1734.7305653178048</c:v>
                </c:pt>
                <c:pt idx="1527">
                  <c:v>1725.7039930086769</c:v>
                </c:pt>
                <c:pt idx="1528">
                  <c:v>1674.871992238111</c:v>
                </c:pt>
                <c:pt idx="1529">
                  <c:v>1672.916249003036</c:v>
                </c:pt>
                <c:pt idx="1530">
                  <c:v>2013.2597170955603</c:v>
                </c:pt>
                <c:pt idx="1531">
                  <c:v>1999.427128604975</c:v>
                </c:pt>
                <c:pt idx="1532">
                  <c:v>1690.8330291088614</c:v>
                </c:pt>
                <c:pt idx="1533">
                  <c:v>1091.5646760569762</c:v>
                </c:pt>
                <c:pt idx="1534">
                  <c:v>1090.9047367866444</c:v>
                </c:pt>
                <c:pt idx="1535">
                  <c:v>1124.8431365724753</c:v>
                </c:pt>
                <c:pt idx="1536">
                  <c:v>1103.0423548596782</c:v>
                </c:pt>
                <c:pt idx="1537">
                  <c:v>1981.8769175137672</c:v>
                </c:pt>
                <c:pt idx="1538">
                  <c:v>2025.2787283221053</c:v>
                </c:pt>
                <c:pt idx="1539">
                  <c:v>1671.1142906610596</c:v>
                </c:pt>
                <c:pt idx="1540">
                  <c:v>1730.3418327884613</c:v>
                </c:pt>
                <c:pt idx="1541">
                  <c:v>1984.1003922311622</c:v>
                </c:pt>
                <c:pt idx="1542">
                  <c:v>2019.0151010458744</c:v>
                </c:pt>
                <c:pt idx="1543">
                  <c:v>1721.6782588070023</c:v>
                </c:pt>
                <c:pt idx="1544">
                  <c:v>1688.23427672049</c:v>
                </c:pt>
                <c:pt idx="1545">
                  <c:v>1716.4444720436093</c:v>
                </c:pt>
                <c:pt idx="1546">
                  <c:v>1708.0526317076219</c:v>
                </c:pt>
                <c:pt idx="1547">
                  <c:v>1672.3916834065164</c:v>
                </c:pt>
                <c:pt idx="1548">
                  <c:v>1082.3730860664666</c:v>
                </c:pt>
                <c:pt idx="1549">
                  <c:v>2027.0931755331617</c:v>
                </c:pt>
                <c:pt idx="1550">
                  <c:v>1102.6210732266525</c:v>
                </c:pt>
                <c:pt idx="1551">
                  <c:v>1137.7593882817059</c:v>
                </c:pt>
                <c:pt idx="1552">
                  <c:v>1071.6552386458543</c:v>
                </c:pt>
                <c:pt idx="1553">
                  <c:v>1992.0263726471921</c:v>
                </c:pt>
                <c:pt idx="1554">
                  <c:v>1052.2510790205179</c:v>
                </c:pt>
                <c:pt idx="1555">
                  <c:v>1105.6335860938107</c:v>
                </c:pt>
                <c:pt idx="1556">
                  <c:v>1726.7200042096763</c:v>
                </c:pt>
                <c:pt idx="1557">
                  <c:v>1711.5579916403726</c:v>
                </c:pt>
                <c:pt idx="1558">
                  <c:v>1681.9864617730898</c:v>
                </c:pt>
                <c:pt idx="1559">
                  <c:v>1684.9543986797519</c:v>
                </c:pt>
                <c:pt idx="1560">
                  <c:v>1104.4310298483954</c:v>
                </c:pt>
                <c:pt idx="1561">
                  <c:v>1094.5527173766161</c:v>
                </c:pt>
                <c:pt idx="1562">
                  <c:v>1123.2124069957097</c:v>
                </c:pt>
                <c:pt idx="1563">
                  <c:v>1123.2176333852526</c:v>
                </c:pt>
                <c:pt idx="1564">
                  <c:v>1085.9476032261525</c:v>
                </c:pt>
                <c:pt idx="1565">
                  <c:v>1101.3930689127064</c:v>
                </c:pt>
                <c:pt idx="1566">
                  <c:v>2018.0391881184332</c:v>
                </c:pt>
                <c:pt idx="1567">
                  <c:v>1649.7627285811939</c:v>
                </c:pt>
                <c:pt idx="1568">
                  <c:v>1997.6219834556039</c:v>
                </c:pt>
                <c:pt idx="1569">
                  <c:v>2019.7241955115262</c:v>
                </c:pt>
                <c:pt idx="1570">
                  <c:v>1970.9261930462569</c:v>
                </c:pt>
                <c:pt idx="1571">
                  <c:v>1701.685425132192</c:v>
                </c:pt>
                <c:pt idx="1572">
                  <c:v>1080.3472010060589</c:v>
                </c:pt>
                <c:pt idx="1573">
                  <c:v>1961.2119865009427</c:v>
                </c:pt>
                <c:pt idx="1574">
                  <c:v>1119.6688019975918</c:v>
                </c:pt>
                <c:pt idx="1575">
                  <c:v>1103.9043718334181</c:v>
                </c:pt>
                <c:pt idx="1576">
                  <c:v>1113.1694781384654</c:v>
                </c:pt>
                <c:pt idx="1577">
                  <c:v>1147.5346701210067</c:v>
                </c:pt>
                <c:pt idx="1578">
                  <c:v>1095.1366514140627</c:v>
                </c:pt>
                <c:pt idx="1579">
                  <c:v>1105.5087353392362</c:v>
                </c:pt>
                <c:pt idx="1580">
                  <c:v>1084.4750893956789</c:v>
                </c:pt>
                <c:pt idx="1581">
                  <c:v>2016.609962203459</c:v>
                </c:pt>
                <c:pt idx="1582">
                  <c:v>1094.6748921314909</c:v>
                </c:pt>
                <c:pt idx="1583">
                  <c:v>1085.5149809778816</c:v>
                </c:pt>
                <c:pt idx="1584">
                  <c:v>1070.4557406763099</c:v>
                </c:pt>
                <c:pt idx="1585">
                  <c:v>1089.903850797619</c:v>
                </c:pt>
                <c:pt idx="1586">
                  <c:v>1107.8442140906129</c:v>
                </c:pt>
                <c:pt idx="1587">
                  <c:v>1057.5964363471239</c:v>
                </c:pt>
                <c:pt idx="1588">
                  <c:v>2015.0029728653556</c:v>
                </c:pt>
                <c:pt idx="1589">
                  <c:v>1992.6227455772935</c:v>
                </c:pt>
                <c:pt idx="1590">
                  <c:v>1083.137454298</c:v>
                </c:pt>
                <c:pt idx="1591">
                  <c:v>1117.335813029953</c:v>
                </c:pt>
                <c:pt idx="1592">
                  <c:v>1986.5297848584969</c:v>
                </c:pt>
                <c:pt idx="1593">
                  <c:v>1689.4552088592568</c:v>
                </c:pt>
                <c:pt idx="1594">
                  <c:v>1700.6887799996027</c:v>
                </c:pt>
                <c:pt idx="1595">
                  <c:v>1089.6031719827997</c:v>
                </c:pt>
                <c:pt idx="1596">
                  <c:v>1745.263224060986</c:v>
                </c:pt>
                <c:pt idx="1597">
                  <c:v>1096.9600095277631</c:v>
                </c:pt>
                <c:pt idx="1598">
                  <c:v>1690.7862829666458</c:v>
                </c:pt>
                <c:pt idx="1599">
                  <c:v>1677.5176530158055</c:v>
                </c:pt>
                <c:pt idx="1600">
                  <c:v>2002.5338529537901</c:v>
                </c:pt>
                <c:pt idx="1601">
                  <c:v>1717.6491250165129</c:v>
                </c:pt>
                <c:pt idx="1602">
                  <c:v>1683.4017758995371</c:v>
                </c:pt>
                <c:pt idx="1603">
                  <c:v>1096.9128084609765</c:v>
                </c:pt>
                <c:pt idx="1604">
                  <c:v>1110.7192587153986</c:v>
                </c:pt>
                <c:pt idx="1605">
                  <c:v>1100.1506614856219</c:v>
                </c:pt>
                <c:pt idx="1606">
                  <c:v>1673.4172019092732</c:v>
                </c:pt>
                <c:pt idx="1607">
                  <c:v>1690.8107179562073</c:v>
                </c:pt>
                <c:pt idx="1608">
                  <c:v>2003.9429502683761</c:v>
                </c:pt>
                <c:pt idx="1609">
                  <c:v>1719.8459571657818</c:v>
                </c:pt>
                <c:pt idx="1610">
                  <c:v>1692.7657402139698</c:v>
                </c:pt>
                <c:pt idx="1611">
                  <c:v>1699.0441668135786</c:v>
                </c:pt>
                <c:pt idx="1612">
                  <c:v>1086.9331883551281</c:v>
                </c:pt>
                <c:pt idx="1613">
                  <c:v>1094.4512691542252</c:v>
                </c:pt>
                <c:pt idx="1614">
                  <c:v>1097.846009528256</c:v>
                </c:pt>
                <c:pt idx="1615">
                  <c:v>1106.6199610085287</c:v>
                </c:pt>
                <c:pt idx="1616">
                  <c:v>1658.1594366615072</c:v>
                </c:pt>
                <c:pt idx="1617">
                  <c:v>1714.3375747183732</c:v>
                </c:pt>
                <c:pt idx="1618">
                  <c:v>1699.802555201067</c:v>
                </c:pt>
                <c:pt idx="1619">
                  <c:v>1712.6284412576906</c:v>
                </c:pt>
                <c:pt idx="1620">
                  <c:v>1706.654971106432</c:v>
                </c:pt>
                <c:pt idx="1621">
                  <c:v>1109.3311669619877</c:v>
                </c:pt>
                <c:pt idx="1622">
                  <c:v>1702.7272718587669</c:v>
                </c:pt>
                <c:pt idx="1623">
                  <c:v>1099.6719826989613</c:v>
                </c:pt>
                <c:pt idx="1624">
                  <c:v>1091.3283466611742</c:v>
                </c:pt>
                <c:pt idx="1625">
                  <c:v>1678.7552274262887</c:v>
                </c:pt>
                <c:pt idx="1626">
                  <c:v>1714.9617442018009</c:v>
                </c:pt>
                <c:pt idx="1627">
                  <c:v>1721.070125629363</c:v>
                </c:pt>
                <c:pt idx="1628">
                  <c:v>1694.0269967461932</c:v>
                </c:pt>
                <c:pt idx="1629">
                  <c:v>1090.5614188036632</c:v>
                </c:pt>
                <c:pt idx="1630">
                  <c:v>1114.4483614697374</c:v>
                </c:pt>
                <c:pt idx="1631">
                  <c:v>1034.8444365362011</c:v>
                </c:pt>
                <c:pt idx="1632">
                  <c:v>1134.233742227626</c:v>
                </c:pt>
                <c:pt idx="1633">
                  <c:v>1101.4416107194686</c:v>
                </c:pt>
                <c:pt idx="1634">
                  <c:v>228.33815338740359</c:v>
                </c:pt>
                <c:pt idx="1635">
                  <c:v>1711.4199650891501</c:v>
                </c:pt>
                <c:pt idx="1636">
                  <c:v>235.78701476083799</c:v>
                </c:pt>
                <c:pt idx="1637">
                  <c:v>1082.6909063298781</c:v>
                </c:pt>
                <c:pt idx="1638">
                  <c:v>1985.4906066228154</c:v>
                </c:pt>
                <c:pt idx="1639">
                  <c:v>1109.5033120760972</c:v>
                </c:pt>
                <c:pt idx="1640">
                  <c:v>1132.6705219226944</c:v>
                </c:pt>
                <c:pt idx="1641">
                  <c:v>1107.3992136473521</c:v>
                </c:pt>
                <c:pt idx="1642">
                  <c:v>1979.9871732135482</c:v>
                </c:pt>
                <c:pt idx="1643">
                  <c:v>242.76413256842457</c:v>
                </c:pt>
                <c:pt idx="1644">
                  <c:v>136.06840663645573</c:v>
                </c:pt>
                <c:pt idx="1645">
                  <c:v>1055.6105083339071</c:v>
                </c:pt>
                <c:pt idx="1646">
                  <c:v>1677.1076612489724</c:v>
                </c:pt>
                <c:pt idx="1647">
                  <c:v>1732.0142669761749</c:v>
                </c:pt>
                <c:pt idx="1648">
                  <c:v>1685.4854536138107</c:v>
                </c:pt>
                <c:pt idx="1649">
                  <c:v>1131.6961124726313</c:v>
                </c:pt>
                <c:pt idx="1650">
                  <c:v>1117.1168759754896</c:v>
                </c:pt>
                <c:pt idx="1651">
                  <c:v>1960.6942174647268</c:v>
                </c:pt>
                <c:pt idx="1652">
                  <c:v>238.10066629674969</c:v>
                </c:pt>
                <c:pt idx="1653">
                  <c:v>229.48761722393121</c:v>
                </c:pt>
                <c:pt idx="1654">
                  <c:v>2004.8297644905003</c:v>
                </c:pt>
                <c:pt idx="1655">
                  <c:v>1977.2097324283927</c:v>
                </c:pt>
                <c:pt idx="1656">
                  <c:v>1712.9826895072119</c:v>
                </c:pt>
                <c:pt idx="1657">
                  <c:v>1658.7299713618352</c:v>
                </c:pt>
                <c:pt idx="1658">
                  <c:v>1978.2136745969433</c:v>
                </c:pt>
                <c:pt idx="1659">
                  <c:v>1970.7496493113513</c:v>
                </c:pt>
                <c:pt idx="1660">
                  <c:v>1985.2693892661925</c:v>
                </c:pt>
                <c:pt idx="1661">
                  <c:v>1102.0769957716084</c:v>
                </c:pt>
                <c:pt idx="1662">
                  <c:v>1078.3578089022667</c:v>
                </c:pt>
                <c:pt idx="1663">
                  <c:v>1106.8580894056506</c:v>
                </c:pt>
                <c:pt idx="1664">
                  <c:v>1090.7381827596737</c:v>
                </c:pt>
                <c:pt idx="1665">
                  <c:v>1664.6175955635849</c:v>
                </c:pt>
                <c:pt idx="1666">
                  <c:v>1651.076231804728</c:v>
                </c:pt>
                <c:pt idx="1667">
                  <c:v>1725.3090566680239</c:v>
                </c:pt>
                <c:pt idx="1668">
                  <c:v>1701.218521966649</c:v>
                </c:pt>
                <c:pt idx="1669">
                  <c:v>1694.9386218552104</c:v>
                </c:pt>
                <c:pt idx="1670">
                  <c:v>1742.1695890057183</c:v>
                </c:pt>
                <c:pt idx="1671">
                  <c:v>1704.1006991688512</c:v>
                </c:pt>
                <c:pt idx="1672">
                  <c:v>1102.4845321332614</c:v>
                </c:pt>
                <c:pt idx="1673">
                  <c:v>1711.7976524084133</c:v>
                </c:pt>
                <c:pt idx="1674">
                  <c:v>1131.4995883579124</c:v>
                </c:pt>
                <c:pt idx="1675">
                  <c:v>1710.8462618827236</c:v>
                </c:pt>
                <c:pt idx="1676">
                  <c:v>1089.4019336025137</c:v>
                </c:pt>
                <c:pt idx="1677">
                  <c:v>1070.8298888691054</c:v>
                </c:pt>
                <c:pt idx="1678">
                  <c:v>217.77482903820336</c:v>
                </c:pt>
                <c:pt idx="1679">
                  <c:v>178.65908561723458</c:v>
                </c:pt>
                <c:pt idx="1680">
                  <c:v>1718.5111142019884</c:v>
                </c:pt>
                <c:pt idx="1681">
                  <c:v>1681.0919145868095</c:v>
                </c:pt>
                <c:pt idx="1682">
                  <c:v>1691.5776949425663</c:v>
                </c:pt>
                <c:pt idx="1683">
                  <c:v>1687.0366166680465</c:v>
                </c:pt>
                <c:pt idx="1684">
                  <c:v>1051.1145433662764</c:v>
                </c:pt>
                <c:pt idx="1685">
                  <c:v>1706.7634911257453</c:v>
                </c:pt>
                <c:pt idx="1686">
                  <c:v>1092.2748508348232</c:v>
                </c:pt>
                <c:pt idx="1687">
                  <c:v>1123.1024492340071</c:v>
                </c:pt>
                <c:pt idx="1688">
                  <c:v>1086.6710140337727</c:v>
                </c:pt>
                <c:pt idx="1689">
                  <c:v>2001.3184881398729</c:v>
                </c:pt>
                <c:pt idx="1690">
                  <c:v>1995.5156535331189</c:v>
                </c:pt>
                <c:pt idx="1691">
                  <c:v>1074.7797485010806</c:v>
                </c:pt>
                <c:pt idx="1692">
                  <c:v>1674.4445723148767</c:v>
                </c:pt>
                <c:pt idx="1693">
                  <c:v>1733.827383452578</c:v>
                </c:pt>
                <c:pt idx="1694">
                  <c:v>1705.1984699447441</c:v>
                </c:pt>
                <c:pt idx="1695">
                  <c:v>200.70359194626732</c:v>
                </c:pt>
                <c:pt idx="1696">
                  <c:v>1102.089515302267</c:v>
                </c:pt>
                <c:pt idx="1697">
                  <c:v>1679.3295191828363</c:v>
                </c:pt>
                <c:pt idx="1698">
                  <c:v>1110.0710106590868</c:v>
                </c:pt>
                <c:pt idx="1699">
                  <c:v>1123.4676800189516</c:v>
                </c:pt>
                <c:pt idx="1700">
                  <c:v>1102.8492403929172</c:v>
                </c:pt>
                <c:pt idx="1701">
                  <c:v>1115.4930637825146</c:v>
                </c:pt>
                <c:pt idx="1702">
                  <c:v>1093.4730628008272</c:v>
                </c:pt>
                <c:pt idx="1703">
                  <c:v>1082.7883480873188</c:v>
                </c:pt>
                <c:pt idx="1704">
                  <c:v>203.98225484002816</c:v>
                </c:pt>
                <c:pt idx="1705">
                  <c:v>218.98742042528721</c:v>
                </c:pt>
                <c:pt idx="1706">
                  <c:v>1717.3832013031117</c:v>
                </c:pt>
                <c:pt idx="1707">
                  <c:v>1700.3696637240455</c:v>
                </c:pt>
                <c:pt idx="1708">
                  <c:v>1141.1906473705874</c:v>
                </c:pt>
                <c:pt idx="1709">
                  <c:v>1124.9409318595588</c:v>
                </c:pt>
                <c:pt idx="1710">
                  <c:v>224.84162746744394</c:v>
                </c:pt>
                <c:pt idx="1711">
                  <c:v>1712.4266767862023</c:v>
                </c:pt>
                <c:pt idx="1712">
                  <c:v>1119.8054530126212</c:v>
                </c:pt>
                <c:pt idx="1713">
                  <c:v>1082.7742415104892</c:v>
                </c:pt>
                <c:pt idx="1714">
                  <c:v>1084.7065649715062</c:v>
                </c:pt>
                <c:pt idx="1715">
                  <c:v>1092.5035010877323</c:v>
                </c:pt>
                <c:pt idx="1716">
                  <c:v>1124.8376365829054</c:v>
                </c:pt>
                <c:pt idx="1717">
                  <c:v>1077.1935035363524</c:v>
                </c:pt>
                <c:pt idx="1718">
                  <c:v>1082.4121954256796</c:v>
                </c:pt>
                <c:pt idx="1719">
                  <c:v>1144.6271832053901</c:v>
                </c:pt>
                <c:pt idx="1720">
                  <c:v>1091.3527310259842</c:v>
                </c:pt>
                <c:pt idx="1721">
                  <c:v>1122.8311094993599</c:v>
                </c:pt>
                <c:pt idx="1722">
                  <c:v>1998.9687997440878</c:v>
                </c:pt>
                <c:pt idx="1723">
                  <c:v>195.17858324797916</c:v>
                </c:pt>
                <c:pt idx="1724">
                  <c:v>1702.5212174776084</c:v>
                </c:pt>
                <c:pt idx="1725">
                  <c:v>1695.2652755758315</c:v>
                </c:pt>
                <c:pt idx="1726">
                  <c:v>1696.9980413580543</c:v>
                </c:pt>
                <c:pt idx="1727">
                  <c:v>1099.4828779921552</c:v>
                </c:pt>
                <c:pt idx="1728">
                  <c:v>1109.1453406947626</c:v>
                </c:pt>
                <c:pt idx="1729">
                  <c:v>1727.5046820215109</c:v>
                </c:pt>
                <c:pt idx="1730">
                  <c:v>1679.3865151219052</c:v>
                </c:pt>
                <c:pt idx="1731">
                  <c:v>2011.1980457160375</c:v>
                </c:pt>
                <c:pt idx="1732">
                  <c:v>1682.8069570758937</c:v>
                </c:pt>
                <c:pt idx="1733">
                  <c:v>1105.8732350738426</c:v>
                </c:pt>
                <c:pt idx="1734">
                  <c:v>1087.8387190369131</c:v>
                </c:pt>
                <c:pt idx="1735">
                  <c:v>1117.625478189532</c:v>
                </c:pt>
                <c:pt idx="1736">
                  <c:v>1124.5665630565099</c:v>
                </c:pt>
                <c:pt idx="1737">
                  <c:v>1067.7731775767145</c:v>
                </c:pt>
                <c:pt idx="1738">
                  <c:v>1735.0074696532142</c:v>
                </c:pt>
                <c:pt idx="1739">
                  <c:v>1072.2242424238088</c:v>
                </c:pt>
                <c:pt idx="1740">
                  <c:v>2027.1660107169328</c:v>
                </c:pt>
                <c:pt idx="1741">
                  <c:v>1110.5487019604957</c:v>
                </c:pt>
                <c:pt idx="1742">
                  <c:v>1107.9479836134647</c:v>
                </c:pt>
                <c:pt idx="1743">
                  <c:v>1710.4972502077317</c:v>
                </c:pt>
                <c:pt idx="1744">
                  <c:v>1699.261765458923</c:v>
                </c:pt>
                <c:pt idx="1745">
                  <c:v>1037.9384415344214</c:v>
                </c:pt>
                <c:pt idx="1746">
                  <c:v>1088.5463917924208</c:v>
                </c:pt>
                <c:pt idx="1747">
                  <c:v>1696.3460698951417</c:v>
                </c:pt>
                <c:pt idx="1748">
                  <c:v>1089.2318302740173</c:v>
                </c:pt>
                <c:pt idx="1749">
                  <c:v>1694.6574833635054</c:v>
                </c:pt>
                <c:pt idx="1750">
                  <c:v>1137.487460619883</c:v>
                </c:pt>
                <c:pt idx="1751">
                  <c:v>1122.9942186841001</c:v>
                </c:pt>
                <c:pt idx="1752">
                  <c:v>1118.8345124049952</c:v>
                </c:pt>
                <c:pt idx="1753">
                  <c:v>1123.6141010971724</c:v>
                </c:pt>
                <c:pt idx="1754">
                  <c:v>1715.5776833151028</c:v>
                </c:pt>
                <c:pt idx="1755">
                  <c:v>1714.6145605445256</c:v>
                </c:pt>
                <c:pt idx="1756">
                  <c:v>1116.8573588168151</c:v>
                </c:pt>
                <c:pt idx="1757">
                  <c:v>1085.4162538878072</c:v>
                </c:pt>
                <c:pt idx="1758">
                  <c:v>1696.1309559362912</c:v>
                </c:pt>
                <c:pt idx="1759">
                  <c:v>1691.2520793804408</c:v>
                </c:pt>
                <c:pt idx="1760">
                  <c:v>1087.3826504157485</c:v>
                </c:pt>
                <c:pt idx="1761">
                  <c:v>1720.2909630159834</c:v>
                </c:pt>
                <c:pt idx="1762">
                  <c:v>176.43646576896899</c:v>
                </c:pt>
                <c:pt idx="1763">
                  <c:v>1672.8777585898652</c:v>
                </c:pt>
                <c:pt idx="1764">
                  <c:v>1127.3809833598807</c:v>
                </c:pt>
                <c:pt idx="1765">
                  <c:v>1089.5020429207325</c:v>
                </c:pt>
                <c:pt idx="1766">
                  <c:v>1102.7451020504557</c:v>
                </c:pt>
                <c:pt idx="1767">
                  <c:v>1699.3240618663444</c:v>
                </c:pt>
                <c:pt idx="1768">
                  <c:v>1079.8901851750502</c:v>
                </c:pt>
                <c:pt idx="1769">
                  <c:v>1098.1704858448275</c:v>
                </c:pt>
                <c:pt idx="1770">
                  <c:v>1975.5838217832857</c:v>
                </c:pt>
                <c:pt idx="1771">
                  <c:v>1690.7092241047226</c:v>
                </c:pt>
                <c:pt idx="1772">
                  <c:v>1703.5809883466861</c:v>
                </c:pt>
                <c:pt idx="1773">
                  <c:v>1705.3621254015463</c:v>
                </c:pt>
                <c:pt idx="1774">
                  <c:v>1115.0662673049096</c:v>
                </c:pt>
                <c:pt idx="1775">
                  <c:v>1093.8676425927383</c:v>
                </c:pt>
                <c:pt idx="1776">
                  <c:v>1089.4826087542908</c:v>
                </c:pt>
                <c:pt idx="1777">
                  <c:v>1699.2305089704616</c:v>
                </c:pt>
                <c:pt idx="1778">
                  <c:v>1714.7305138935496</c:v>
                </c:pt>
                <c:pt idx="1779">
                  <c:v>2005.3500717273166</c:v>
                </c:pt>
                <c:pt idx="1780">
                  <c:v>1100.3855182678346</c:v>
                </c:pt>
                <c:pt idx="1781">
                  <c:v>1104.5687567358884</c:v>
                </c:pt>
                <c:pt idx="1782">
                  <c:v>1120.9286667633091</c:v>
                </c:pt>
                <c:pt idx="1783">
                  <c:v>1116.0680655079721</c:v>
                </c:pt>
                <c:pt idx="1784">
                  <c:v>1690.2120346002805</c:v>
                </c:pt>
                <c:pt idx="1785">
                  <c:v>1126.857794779439</c:v>
                </c:pt>
                <c:pt idx="1786">
                  <c:v>1100.4739378312076</c:v>
                </c:pt>
                <c:pt idx="1787">
                  <c:v>1666.6747111297279</c:v>
                </c:pt>
                <c:pt idx="1788">
                  <c:v>1082.8164098158179</c:v>
                </c:pt>
                <c:pt idx="1789">
                  <c:v>1066.577152503826</c:v>
                </c:pt>
                <c:pt idx="1790">
                  <c:v>1114.4234455922988</c:v>
                </c:pt>
                <c:pt idx="1791">
                  <c:v>1118.0754940851145</c:v>
                </c:pt>
                <c:pt idx="1792">
                  <c:v>2000.7097355498786</c:v>
                </c:pt>
                <c:pt idx="1793">
                  <c:v>1110.9906071597629</c:v>
                </c:pt>
                <c:pt idx="1794">
                  <c:v>1970.2492000858679</c:v>
                </c:pt>
                <c:pt idx="1795">
                  <c:v>1946.3798473174531</c:v>
                </c:pt>
                <c:pt idx="1796">
                  <c:v>1095.6097274046683</c:v>
                </c:pt>
                <c:pt idx="1797">
                  <c:v>1096.1593596225725</c:v>
                </c:pt>
                <c:pt idx="1798">
                  <c:v>1094.834456444901</c:v>
                </c:pt>
                <c:pt idx="1799">
                  <c:v>1103.2591880988987</c:v>
                </c:pt>
                <c:pt idx="1800">
                  <c:v>1118.4496637461957</c:v>
                </c:pt>
                <c:pt idx="1801">
                  <c:v>1667.1921527049656</c:v>
                </c:pt>
                <c:pt idx="1802">
                  <c:v>1723.4858383902349</c:v>
                </c:pt>
                <c:pt idx="1803">
                  <c:v>1106.6299900338083</c:v>
                </c:pt>
                <c:pt idx="1804">
                  <c:v>1113.8687376720327</c:v>
                </c:pt>
                <c:pt idx="1805">
                  <c:v>1703.3467390607632</c:v>
                </c:pt>
                <c:pt idx="1806">
                  <c:v>1091.5147008701133</c:v>
                </c:pt>
                <c:pt idx="1807">
                  <c:v>185.91627164101442</c:v>
                </c:pt>
                <c:pt idx="1808">
                  <c:v>1708.2350055246384</c:v>
                </c:pt>
                <c:pt idx="1809">
                  <c:v>1715.2998426621812</c:v>
                </c:pt>
                <c:pt idx="1810">
                  <c:v>1706.9580788069006</c:v>
                </c:pt>
                <c:pt idx="1811">
                  <c:v>1092.0309262233991</c:v>
                </c:pt>
                <c:pt idx="1812">
                  <c:v>2008.6838897108451</c:v>
                </c:pt>
                <c:pt idx="1813">
                  <c:v>1100.7877594482682</c:v>
                </c:pt>
                <c:pt idx="1814">
                  <c:v>1102.1471799889759</c:v>
                </c:pt>
                <c:pt idx="1815">
                  <c:v>1085.9048484239545</c:v>
                </c:pt>
                <c:pt idx="1816">
                  <c:v>1715.5551096738054</c:v>
                </c:pt>
                <c:pt idx="1817">
                  <c:v>1694.0408545897158</c:v>
                </c:pt>
                <c:pt idx="1818">
                  <c:v>1993.4853839694113</c:v>
                </c:pt>
                <c:pt idx="1819">
                  <c:v>1720.3174980621227</c:v>
                </c:pt>
                <c:pt idx="1820">
                  <c:v>1688.2207372394105</c:v>
                </c:pt>
                <c:pt idx="1821">
                  <c:v>1674.7229748938166</c:v>
                </c:pt>
                <c:pt idx="1822">
                  <c:v>1999.4502981640426</c:v>
                </c:pt>
                <c:pt idx="1823">
                  <c:v>1091.7712451375169</c:v>
                </c:pt>
                <c:pt idx="1824">
                  <c:v>1089.8362702219692</c:v>
                </c:pt>
                <c:pt idx="1825">
                  <c:v>1677.8684907222287</c:v>
                </c:pt>
                <c:pt idx="1826">
                  <c:v>2039.9178939863875</c:v>
                </c:pt>
                <c:pt idx="1827">
                  <c:v>1696.4511563950664</c:v>
                </c:pt>
                <c:pt idx="1828">
                  <c:v>1098.7153094382652</c:v>
                </c:pt>
                <c:pt idx="1829">
                  <c:v>2020.9470383049916</c:v>
                </c:pt>
                <c:pt idx="1830">
                  <c:v>1674.2351622414112</c:v>
                </c:pt>
                <c:pt idx="1831">
                  <c:v>1708.4026552637492</c:v>
                </c:pt>
                <c:pt idx="1832">
                  <c:v>1673.1117632325415</c:v>
                </c:pt>
                <c:pt idx="1833">
                  <c:v>1112.7572801534081</c:v>
                </c:pt>
                <c:pt idx="1834">
                  <c:v>1082.4042951733868</c:v>
                </c:pt>
                <c:pt idx="1835">
                  <c:v>1113.7419980616521</c:v>
                </c:pt>
                <c:pt idx="1836">
                  <c:v>1095.8010857212801</c:v>
                </c:pt>
                <c:pt idx="1837">
                  <c:v>1094.3571220416482</c:v>
                </c:pt>
                <c:pt idx="1838">
                  <c:v>1072.838816568614</c:v>
                </c:pt>
                <c:pt idx="1839">
                  <c:v>1705.190161900503</c:v>
                </c:pt>
                <c:pt idx="1840">
                  <c:v>1694.5207524670539</c:v>
                </c:pt>
                <c:pt idx="1841">
                  <c:v>181.57403711515695</c:v>
                </c:pt>
                <c:pt idx="1842">
                  <c:v>178.65651019814985</c:v>
                </c:pt>
                <c:pt idx="1843">
                  <c:v>1102.7111393854411</c:v>
                </c:pt>
                <c:pt idx="1844">
                  <c:v>184.84264179204709</c:v>
                </c:pt>
                <c:pt idx="1845">
                  <c:v>1700.0625866758885</c:v>
                </c:pt>
                <c:pt idx="1846">
                  <c:v>1074.5129056831959</c:v>
                </c:pt>
                <c:pt idx="1847">
                  <c:v>1710.6954819812295</c:v>
                </c:pt>
                <c:pt idx="1848">
                  <c:v>1115.7905855889624</c:v>
                </c:pt>
                <c:pt idx="1849">
                  <c:v>1953.6069740499847</c:v>
                </c:pt>
                <c:pt idx="1850">
                  <c:v>1966.732853708472</c:v>
                </c:pt>
                <c:pt idx="1851">
                  <c:v>1683.8353938453515</c:v>
                </c:pt>
                <c:pt idx="1852">
                  <c:v>1634.4420350924347</c:v>
                </c:pt>
                <c:pt idx="1853">
                  <c:v>1697.6984519750654</c:v>
                </c:pt>
                <c:pt idx="1854">
                  <c:v>1684.772635443318</c:v>
                </c:pt>
                <c:pt idx="1855">
                  <c:v>1713.3888882863153</c:v>
                </c:pt>
                <c:pt idx="1856">
                  <c:v>1674.014762272898</c:v>
                </c:pt>
                <c:pt idx="1857">
                  <c:v>1666.034300029632</c:v>
                </c:pt>
                <c:pt idx="1858">
                  <c:v>1086.4237941890724</c:v>
                </c:pt>
                <c:pt idx="1859">
                  <c:v>1130.2141581517631</c:v>
                </c:pt>
                <c:pt idx="1860">
                  <c:v>1100.2958356419617</c:v>
                </c:pt>
                <c:pt idx="1861">
                  <c:v>1090.1119262666707</c:v>
                </c:pt>
                <c:pt idx="1862">
                  <c:v>1100.6462847658947</c:v>
                </c:pt>
                <c:pt idx="1863">
                  <c:v>2005.8263377992109</c:v>
                </c:pt>
                <c:pt idx="1864">
                  <c:v>1708.878788646758</c:v>
                </c:pt>
                <c:pt idx="1865">
                  <c:v>1701.8420092103379</c:v>
                </c:pt>
                <c:pt idx="1866">
                  <c:v>1108.9189120665296</c:v>
                </c:pt>
                <c:pt idx="1867">
                  <c:v>1698.0382972643504</c:v>
                </c:pt>
                <c:pt idx="1868">
                  <c:v>1091.1508022827131</c:v>
                </c:pt>
                <c:pt idx="1869">
                  <c:v>1060.6428696461044</c:v>
                </c:pt>
                <c:pt idx="1870">
                  <c:v>1097.6147490645787</c:v>
                </c:pt>
                <c:pt idx="1871">
                  <c:v>1697.3226193197552</c:v>
                </c:pt>
                <c:pt idx="1872">
                  <c:v>1685.9053655878149</c:v>
                </c:pt>
                <c:pt idx="1873">
                  <c:v>1091.4932505001484</c:v>
                </c:pt>
                <c:pt idx="1874">
                  <c:v>1089.2976065525918</c:v>
                </c:pt>
                <c:pt idx="1875">
                  <c:v>1096.6410459119095</c:v>
                </c:pt>
                <c:pt idx="1876">
                  <c:v>1079.3011423710595</c:v>
                </c:pt>
                <c:pt idx="1877">
                  <c:v>1080.5145957463787</c:v>
                </c:pt>
                <c:pt idx="1878">
                  <c:v>1136.8086479758717</c:v>
                </c:pt>
                <c:pt idx="1879">
                  <c:v>1088.7476276676568</c:v>
                </c:pt>
                <c:pt idx="1880">
                  <c:v>1095.4418837804981</c:v>
                </c:pt>
                <c:pt idx="1881">
                  <c:v>1122.6306284460932</c:v>
                </c:pt>
                <c:pt idx="1882">
                  <c:v>1119.5238813933047</c:v>
                </c:pt>
                <c:pt idx="1883">
                  <c:v>1092.5162300161878</c:v>
                </c:pt>
                <c:pt idx="1884">
                  <c:v>1071.2800590556894</c:v>
                </c:pt>
                <c:pt idx="1885">
                  <c:v>1114.4807897127778</c:v>
                </c:pt>
                <c:pt idx="1886">
                  <c:v>1076.1165325993848</c:v>
                </c:pt>
                <c:pt idx="1887">
                  <c:v>1105.2331068553879</c:v>
                </c:pt>
                <c:pt idx="1888">
                  <c:v>1117.1578784583448</c:v>
                </c:pt>
                <c:pt idx="1889">
                  <c:v>1074.3157647400863</c:v>
                </c:pt>
                <c:pt idx="1890">
                  <c:v>1099.3690022840963</c:v>
                </c:pt>
                <c:pt idx="1891">
                  <c:v>1072.8931351652607</c:v>
                </c:pt>
                <c:pt idx="1892">
                  <c:v>1711.7257707214458</c:v>
                </c:pt>
                <c:pt idx="1893">
                  <c:v>1667.3949594579565</c:v>
                </c:pt>
                <c:pt idx="1894">
                  <c:v>1697.4298272869951</c:v>
                </c:pt>
                <c:pt idx="1895">
                  <c:v>1697.2200937526022</c:v>
                </c:pt>
                <c:pt idx="1896">
                  <c:v>1656.6704348419712</c:v>
                </c:pt>
                <c:pt idx="1897">
                  <c:v>1708.5669803178348</c:v>
                </c:pt>
                <c:pt idx="1898">
                  <c:v>1731.9925962634911</c:v>
                </c:pt>
                <c:pt idx="1899">
                  <c:v>1665.9715492730486</c:v>
                </c:pt>
                <c:pt idx="1900">
                  <c:v>1677.787517717129</c:v>
                </c:pt>
                <c:pt idx="1901">
                  <c:v>1119.0810114721253</c:v>
                </c:pt>
                <c:pt idx="1902">
                  <c:v>1683.6717020811709</c:v>
                </c:pt>
                <c:pt idx="1903">
                  <c:v>1123.9620405599451</c:v>
                </c:pt>
                <c:pt idx="1904">
                  <c:v>1110.9581157708333</c:v>
                </c:pt>
                <c:pt idx="1905">
                  <c:v>1095.2530424919664</c:v>
                </c:pt>
                <c:pt idx="1906">
                  <c:v>1099.227578342726</c:v>
                </c:pt>
                <c:pt idx="1907">
                  <c:v>1089.3876443570448</c:v>
                </c:pt>
                <c:pt idx="1908">
                  <c:v>1097.8369573687082</c:v>
                </c:pt>
                <c:pt idx="1909">
                  <c:v>1087.943238791144</c:v>
                </c:pt>
                <c:pt idx="1910">
                  <c:v>1083.7307177014254</c:v>
                </c:pt>
                <c:pt idx="1911">
                  <c:v>1707.2721024532111</c:v>
                </c:pt>
                <c:pt idx="1912">
                  <c:v>1673.578120286779</c:v>
                </c:pt>
                <c:pt idx="1913">
                  <c:v>1699.6830481102159</c:v>
                </c:pt>
                <c:pt idx="1914">
                  <c:v>1712.238585231343</c:v>
                </c:pt>
                <c:pt idx="1915">
                  <c:v>1710.0177837222241</c:v>
                </c:pt>
                <c:pt idx="1916">
                  <c:v>1671.7817938460362</c:v>
                </c:pt>
                <c:pt idx="1917">
                  <c:v>2010.2869548667165</c:v>
                </c:pt>
                <c:pt idx="1918">
                  <c:v>1716.0815890154179</c:v>
                </c:pt>
                <c:pt idx="1919">
                  <c:v>1680.7834152014061</c:v>
                </c:pt>
                <c:pt idx="1920">
                  <c:v>1674.9968429721548</c:v>
                </c:pt>
                <c:pt idx="1921">
                  <c:v>1686.3678493609902</c:v>
                </c:pt>
                <c:pt idx="1922">
                  <c:v>1696.2668588873858</c:v>
                </c:pt>
                <c:pt idx="1923">
                  <c:v>1107.6637160582084</c:v>
                </c:pt>
                <c:pt idx="1924">
                  <c:v>1685.3221891357159</c:v>
                </c:pt>
                <c:pt idx="1925">
                  <c:v>1672.1857285614647</c:v>
                </c:pt>
                <c:pt idx="1926">
                  <c:v>1734.0206705786441</c:v>
                </c:pt>
                <c:pt idx="1927">
                  <c:v>1060.6576215491623</c:v>
                </c:pt>
                <c:pt idx="1928">
                  <c:v>1101.846637585111</c:v>
                </c:pt>
                <c:pt idx="1929">
                  <c:v>1076.6180444719423</c:v>
                </c:pt>
                <c:pt idx="1930">
                  <c:v>2021.1394838790707</c:v>
                </c:pt>
                <c:pt idx="1931">
                  <c:v>1115.4579659368269</c:v>
                </c:pt>
                <c:pt idx="1932">
                  <c:v>1083.1862221825604</c:v>
                </c:pt>
                <c:pt idx="1933">
                  <c:v>1660.9346245902459</c:v>
                </c:pt>
                <c:pt idx="1934">
                  <c:v>1710.5875347927201</c:v>
                </c:pt>
                <c:pt idx="1935">
                  <c:v>1094.1065278378339</c:v>
                </c:pt>
                <c:pt idx="1936">
                  <c:v>1684.1380459943805</c:v>
                </c:pt>
                <c:pt idx="1937">
                  <c:v>1690.3743889980867</c:v>
                </c:pt>
                <c:pt idx="1938">
                  <c:v>1690.0561779310392</c:v>
                </c:pt>
                <c:pt idx="1939">
                  <c:v>1707.9497609915084</c:v>
                </c:pt>
                <c:pt idx="1940">
                  <c:v>1689.8516120578986</c:v>
                </c:pt>
                <c:pt idx="1941">
                  <c:v>1705.4980341239636</c:v>
                </c:pt>
                <c:pt idx="1942">
                  <c:v>1671.7105888013004</c:v>
                </c:pt>
                <c:pt idx="1943">
                  <c:v>1685.9822878754405</c:v>
                </c:pt>
                <c:pt idx="1944">
                  <c:v>1718.5877369315672</c:v>
                </c:pt>
                <c:pt idx="1945">
                  <c:v>1693.5929159830835</c:v>
                </c:pt>
                <c:pt idx="1946">
                  <c:v>1999.4853157459372</c:v>
                </c:pt>
                <c:pt idx="1947">
                  <c:v>1092.7231509791561</c:v>
                </c:pt>
                <c:pt idx="1948">
                  <c:v>1115.5638856783987</c:v>
                </c:pt>
                <c:pt idx="1949">
                  <c:v>1083.2864527038009</c:v>
                </c:pt>
                <c:pt idx="1950">
                  <c:v>1147.8675582014048</c:v>
                </c:pt>
                <c:pt idx="1951">
                  <c:v>1116.1059186009911</c:v>
                </c:pt>
                <c:pt idx="1952">
                  <c:v>1082.9105355751246</c:v>
                </c:pt>
                <c:pt idx="1953">
                  <c:v>182.61728585967816</c:v>
                </c:pt>
                <c:pt idx="1954">
                  <c:v>211.48402829788293</c:v>
                </c:pt>
                <c:pt idx="1955">
                  <c:v>1099.156701375631</c:v>
                </c:pt>
                <c:pt idx="1956">
                  <c:v>1076.3833717237846</c:v>
                </c:pt>
                <c:pt idx="1957">
                  <c:v>1709.0122050699827</c:v>
                </c:pt>
                <c:pt idx="1958">
                  <c:v>1093.8169875144911</c:v>
                </c:pt>
                <c:pt idx="1959">
                  <c:v>1068.6494792413698</c:v>
                </c:pt>
                <c:pt idx="1960">
                  <c:v>1724.7494996809708</c:v>
                </c:pt>
                <c:pt idx="1961">
                  <c:v>1718.1682129466958</c:v>
                </c:pt>
                <c:pt idx="1962">
                  <c:v>1717.7653261761211</c:v>
                </c:pt>
                <c:pt idx="1963">
                  <c:v>1111.4753006651913</c:v>
                </c:pt>
                <c:pt idx="1964">
                  <c:v>1087.4676675582527</c:v>
                </c:pt>
                <c:pt idx="1965">
                  <c:v>196.45326012319251</c:v>
                </c:pt>
                <c:pt idx="1966">
                  <c:v>212.6594298319568</c:v>
                </c:pt>
                <c:pt idx="1967">
                  <c:v>177.21146732107641</c:v>
                </c:pt>
                <c:pt idx="1968">
                  <c:v>1079.4020512325628</c:v>
                </c:pt>
                <c:pt idx="1969">
                  <c:v>1083.668655704005</c:v>
                </c:pt>
                <c:pt idx="1970">
                  <c:v>1093.9907728635903</c:v>
                </c:pt>
                <c:pt idx="1971">
                  <c:v>1114.4503616658219</c:v>
                </c:pt>
                <c:pt idx="1972">
                  <c:v>1131.9403318457498</c:v>
                </c:pt>
                <c:pt idx="1973">
                  <c:v>1990.7996888797427</c:v>
                </c:pt>
                <c:pt idx="1974">
                  <c:v>1676.4821519192469</c:v>
                </c:pt>
                <c:pt idx="1975">
                  <c:v>1082.7910898532919</c:v>
                </c:pt>
                <c:pt idx="1976">
                  <c:v>1119.0800583133457</c:v>
                </c:pt>
                <c:pt idx="1977">
                  <c:v>1985.799918332325</c:v>
                </c:pt>
                <c:pt idx="1978">
                  <c:v>1654.4141914534839</c:v>
                </c:pt>
                <c:pt idx="1979">
                  <c:v>1110.0934424905524</c:v>
                </c:pt>
                <c:pt idx="1980">
                  <c:v>168.57890105627175</c:v>
                </c:pt>
                <c:pt idx="1981">
                  <c:v>1095.1119620629722</c:v>
                </c:pt>
                <c:pt idx="1982">
                  <c:v>1086.4484580672176</c:v>
                </c:pt>
                <c:pt idx="1983">
                  <c:v>1087.5147809525231</c:v>
                </c:pt>
                <c:pt idx="1984">
                  <c:v>1694.8805783631824</c:v>
                </c:pt>
                <c:pt idx="1985">
                  <c:v>218.17060424026292</c:v>
                </c:pt>
                <c:pt idx="1986">
                  <c:v>1719.3499667349724</c:v>
                </c:pt>
                <c:pt idx="1987">
                  <c:v>1105.8542903194825</c:v>
                </c:pt>
                <c:pt idx="1988">
                  <c:v>1127.4580473442888</c:v>
                </c:pt>
                <c:pt idx="1989">
                  <c:v>1059.0242317900324</c:v>
                </c:pt>
                <c:pt idx="1990">
                  <c:v>1104.6943121512784</c:v>
                </c:pt>
                <c:pt idx="1991">
                  <c:v>1724.3205655085924</c:v>
                </c:pt>
                <c:pt idx="1992">
                  <c:v>1716.9889458000414</c:v>
                </c:pt>
                <c:pt idx="1993">
                  <c:v>1990.9967777034531</c:v>
                </c:pt>
                <c:pt idx="1994">
                  <c:v>1731.8085575142154</c:v>
                </c:pt>
                <c:pt idx="1995">
                  <c:v>1117.495140965008</c:v>
                </c:pt>
                <c:pt idx="1996">
                  <c:v>1088.9936506199349</c:v>
                </c:pt>
                <c:pt idx="1997">
                  <c:v>1078.5083587609595</c:v>
                </c:pt>
                <c:pt idx="1998">
                  <c:v>1670.636381687355</c:v>
                </c:pt>
                <c:pt idx="1999">
                  <c:v>1126.2928235468853</c:v>
                </c:pt>
                <c:pt idx="2000">
                  <c:v>1724.5186030581444</c:v>
                </c:pt>
                <c:pt idx="2001">
                  <c:v>1998.0389213612093</c:v>
                </c:pt>
                <c:pt idx="2002">
                  <c:v>1686.6715259965508</c:v>
                </c:pt>
                <c:pt idx="2003">
                  <c:v>1681.0613271176649</c:v>
                </c:pt>
                <c:pt idx="2004">
                  <c:v>1696.4236114437135</c:v>
                </c:pt>
                <c:pt idx="2005">
                  <c:v>1706.7094821698674</c:v>
                </c:pt>
                <c:pt idx="2006">
                  <c:v>1706.6159396654846</c:v>
                </c:pt>
                <c:pt idx="2007">
                  <c:v>1700.0434129374514</c:v>
                </c:pt>
                <c:pt idx="2008">
                  <c:v>2025.5935024486037</c:v>
                </c:pt>
                <c:pt idx="2009">
                  <c:v>1092.6892521148329</c:v>
                </c:pt>
                <c:pt idx="2010">
                  <c:v>1109.3483783042373</c:v>
                </c:pt>
                <c:pt idx="2011">
                  <c:v>1097.6382264593947</c:v>
                </c:pt>
                <c:pt idx="2012">
                  <c:v>1069.1426869622253</c:v>
                </c:pt>
                <c:pt idx="2013">
                  <c:v>187.56241513393715</c:v>
                </c:pt>
                <c:pt idx="2014">
                  <c:v>1078.3626550405766</c:v>
                </c:pt>
                <c:pt idx="2015">
                  <c:v>1091.0165994391577</c:v>
                </c:pt>
                <c:pt idx="2016">
                  <c:v>1975.1313252703278</c:v>
                </c:pt>
                <c:pt idx="2017">
                  <c:v>1052.7727631457128</c:v>
                </c:pt>
                <c:pt idx="2018">
                  <c:v>1123.8432606009669</c:v>
                </c:pt>
                <c:pt idx="2019">
                  <c:v>1118.2597897178905</c:v>
                </c:pt>
                <c:pt idx="2020">
                  <c:v>192.75090969720748</c:v>
                </c:pt>
                <c:pt idx="2021">
                  <c:v>1104.4409580882689</c:v>
                </c:pt>
                <c:pt idx="2022">
                  <c:v>222.81001497957732</c:v>
                </c:pt>
                <c:pt idx="2023">
                  <c:v>180.17721059391457</c:v>
                </c:pt>
                <c:pt idx="2024">
                  <c:v>1669.6776121705827</c:v>
                </c:pt>
                <c:pt idx="2025">
                  <c:v>1720.074816407106</c:v>
                </c:pt>
                <c:pt idx="2026">
                  <c:v>1691.6805906459099</c:v>
                </c:pt>
                <c:pt idx="2027">
                  <c:v>1118.0127808335585</c:v>
                </c:pt>
                <c:pt idx="2028">
                  <c:v>1694.3534914999855</c:v>
                </c:pt>
                <c:pt idx="2029">
                  <c:v>1661.9613138926175</c:v>
                </c:pt>
                <c:pt idx="2030">
                  <c:v>1699.6744311553123</c:v>
                </c:pt>
                <c:pt idx="2031">
                  <c:v>1711.1687798122482</c:v>
                </c:pt>
                <c:pt idx="2032">
                  <c:v>1072.830802972235</c:v>
                </c:pt>
                <c:pt idx="2033">
                  <c:v>1707.0828388183643</c:v>
                </c:pt>
                <c:pt idx="2034">
                  <c:v>1138.0851159372958</c:v>
                </c:pt>
                <c:pt idx="2035">
                  <c:v>1695.7667810888133</c:v>
                </c:pt>
                <c:pt idx="2036">
                  <c:v>213.27140059389666</c:v>
                </c:pt>
                <c:pt idx="2037">
                  <c:v>1649.8597211681692</c:v>
                </c:pt>
                <c:pt idx="2038">
                  <c:v>1104.4747250552164</c:v>
                </c:pt>
                <c:pt idx="2039">
                  <c:v>1670.339714084352</c:v>
                </c:pt>
                <c:pt idx="2040">
                  <c:v>1091.8272541481606</c:v>
                </c:pt>
                <c:pt idx="2041">
                  <c:v>1696.3878935151324</c:v>
                </c:pt>
                <c:pt idx="2042">
                  <c:v>1698.9984558245681</c:v>
                </c:pt>
                <c:pt idx="2043">
                  <c:v>1988.299342079782</c:v>
                </c:pt>
                <c:pt idx="2044">
                  <c:v>1656.772731282078</c:v>
                </c:pt>
                <c:pt idx="2045">
                  <c:v>2018.7304510257247</c:v>
                </c:pt>
                <c:pt idx="2046">
                  <c:v>1964.8856168026005</c:v>
                </c:pt>
                <c:pt idx="2047">
                  <c:v>1113.170430217152</c:v>
                </c:pt>
                <c:pt idx="2048">
                  <c:v>1097.4354226793614</c:v>
                </c:pt>
                <c:pt idx="2049">
                  <c:v>195.23158478894035</c:v>
                </c:pt>
                <c:pt idx="2050">
                  <c:v>1972.4503412045885</c:v>
                </c:pt>
                <c:pt idx="2051">
                  <c:v>1078.7824312010296</c:v>
                </c:pt>
                <c:pt idx="2052">
                  <c:v>2019.0939423250313</c:v>
                </c:pt>
                <c:pt idx="2053">
                  <c:v>1984.3561288933838</c:v>
                </c:pt>
                <c:pt idx="2054">
                  <c:v>1691.2890699195275</c:v>
                </c:pt>
                <c:pt idx="2055">
                  <c:v>1688.4516052050803</c:v>
                </c:pt>
                <c:pt idx="2056">
                  <c:v>1687.3268305384331</c:v>
                </c:pt>
                <c:pt idx="2057">
                  <c:v>1706.1043848851741</c:v>
                </c:pt>
                <c:pt idx="2058">
                  <c:v>2021.9700866834112</c:v>
                </c:pt>
                <c:pt idx="2059">
                  <c:v>1091.2823670336418</c:v>
                </c:pt>
                <c:pt idx="2060">
                  <c:v>1107.1138279024503</c:v>
                </c:pt>
                <c:pt idx="2061">
                  <c:v>1102.2388064233955</c:v>
                </c:pt>
                <c:pt idx="2062">
                  <c:v>1730.9410426269437</c:v>
                </c:pt>
                <c:pt idx="2063">
                  <c:v>1696.9594095435102</c:v>
                </c:pt>
                <c:pt idx="2064">
                  <c:v>1690.3213240225077</c:v>
                </c:pt>
                <c:pt idx="2065">
                  <c:v>1718.4741777547817</c:v>
                </c:pt>
                <c:pt idx="2066">
                  <c:v>1684.5799801973715</c:v>
                </c:pt>
                <c:pt idx="2067">
                  <c:v>1981.3117589942062</c:v>
                </c:pt>
                <c:pt idx="2068">
                  <c:v>1084.766409503422</c:v>
                </c:pt>
                <c:pt idx="2069">
                  <c:v>1989.0170309553353</c:v>
                </c:pt>
                <c:pt idx="2070">
                  <c:v>1085.8274226740441</c:v>
                </c:pt>
                <c:pt idx="2071">
                  <c:v>1688.4872325859176</c:v>
                </c:pt>
                <c:pt idx="2072">
                  <c:v>1657.9460022866324</c:v>
                </c:pt>
                <c:pt idx="2073">
                  <c:v>1747.1268395673051</c:v>
                </c:pt>
                <c:pt idx="2074">
                  <c:v>1705.0811723307393</c:v>
                </c:pt>
                <c:pt idx="2075">
                  <c:v>1096.1803275204804</c:v>
                </c:pt>
                <c:pt idx="2076">
                  <c:v>1075.2033195716701</c:v>
                </c:pt>
                <c:pt idx="2077">
                  <c:v>1714.9147806526043</c:v>
                </c:pt>
                <c:pt idx="2078">
                  <c:v>1090.9235627851458</c:v>
                </c:pt>
                <c:pt idx="2079">
                  <c:v>1076.2674035797543</c:v>
                </c:pt>
                <c:pt idx="2080">
                  <c:v>1115.7154452379218</c:v>
                </c:pt>
                <c:pt idx="2081">
                  <c:v>1687.5941952935316</c:v>
                </c:pt>
                <c:pt idx="2082">
                  <c:v>1103.3002877005517</c:v>
                </c:pt>
                <c:pt idx="2083">
                  <c:v>1075.8246752824334</c:v>
                </c:pt>
                <c:pt idx="2084">
                  <c:v>1089.9628232507719</c:v>
                </c:pt>
                <c:pt idx="2085">
                  <c:v>1704.0748218790229</c:v>
                </c:pt>
                <c:pt idx="2086">
                  <c:v>1698.7031252747554</c:v>
                </c:pt>
                <c:pt idx="2087">
                  <c:v>1729.9463120432456</c:v>
                </c:pt>
                <c:pt idx="2088">
                  <c:v>1976.9218006182412</c:v>
                </c:pt>
                <c:pt idx="2089">
                  <c:v>1699.898372950146</c:v>
                </c:pt>
                <c:pt idx="2090">
                  <c:v>1127.9501370005387</c:v>
                </c:pt>
                <c:pt idx="2091">
                  <c:v>1113.7394689929572</c:v>
                </c:pt>
                <c:pt idx="2092">
                  <c:v>1102.654491915303</c:v>
                </c:pt>
                <c:pt idx="2093">
                  <c:v>2002.7610253832204</c:v>
                </c:pt>
                <c:pt idx="2094">
                  <c:v>1670.3362527129057</c:v>
                </c:pt>
                <c:pt idx="2095">
                  <c:v>1972.4625280659889</c:v>
                </c:pt>
                <c:pt idx="2096">
                  <c:v>1090.6672350123999</c:v>
                </c:pt>
                <c:pt idx="2097">
                  <c:v>1077.0675587925036</c:v>
                </c:pt>
                <c:pt idx="2098">
                  <c:v>1729.8480534843213</c:v>
                </c:pt>
                <c:pt idx="2099">
                  <c:v>1076.3696209514287</c:v>
                </c:pt>
                <c:pt idx="2100">
                  <c:v>1699.8851185277235</c:v>
                </c:pt>
                <c:pt idx="2101">
                  <c:v>1114.7634353264013</c:v>
                </c:pt>
                <c:pt idx="2102">
                  <c:v>1124.3374021813777</c:v>
                </c:pt>
                <c:pt idx="2103">
                  <c:v>1109.1304177466616</c:v>
                </c:pt>
                <c:pt idx="2104">
                  <c:v>1992.4086935038481</c:v>
                </c:pt>
                <c:pt idx="2105">
                  <c:v>1111.0329066574579</c:v>
                </c:pt>
                <c:pt idx="2106">
                  <c:v>1704.5546001136577</c:v>
                </c:pt>
                <c:pt idx="2107">
                  <c:v>2025.6152605002262</c:v>
                </c:pt>
                <c:pt idx="2108">
                  <c:v>1078.0711322234929</c:v>
                </c:pt>
                <c:pt idx="2109">
                  <c:v>1120.7712578925018</c:v>
                </c:pt>
                <c:pt idx="2110">
                  <c:v>1130.3180193320479</c:v>
                </c:pt>
                <c:pt idx="2111">
                  <c:v>1147.2394550873851</c:v>
                </c:pt>
                <c:pt idx="2112">
                  <c:v>184.33983688048289</c:v>
                </c:pt>
                <c:pt idx="2113">
                  <c:v>1686.6582338059288</c:v>
                </c:pt>
                <c:pt idx="2114">
                  <c:v>1110.0666122753146</c:v>
                </c:pt>
                <c:pt idx="2115">
                  <c:v>1093.8197233348562</c:v>
                </c:pt>
                <c:pt idx="2116">
                  <c:v>1105.0789677488592</c:v>
                </c:pt>
                <c:pt idx="2117">
                  <c:v>187.2852677803904</c:v>
                </c:pt>
                <c:pt idx="2118">
                  <c:v>171.94432417245687</c:v>
                </c:pt>
                <c:pt idx="2119">
                  <c:v>1092.176068111271</c:v>
                </c:pt>
                <c:pt idx="2120">
                  <c:v>2010.3831638203285</c:v>
                </c:pt>
                <c:pt idx="2121">
                  <c:v>1983.7450742372994</c:v>
                </c:pt>
                <c:pt idx="2122">
                  <c:v>2007.6492381478433</c:v>
                </c:pt>
                <c:pt idx="2123">
                  <c:v>1091.4647684892043</c:v>
                </c:pt>
                <c:pt idx="2124">
                  <c:v>1116.2948106983497</c:v>
                </c:pt>
                <c:pt idx="2125">
                  <c:v>1087.3146501337458</c:v>
                </c:pt>
                <c:pt idx="2126">
                  <c:v>1087.6735710248756</c:v>
                </c:pt>
                <c:pt idx="2127">
                  <c:v>1110.7494142449741</c:v>
                </c:pt>
                <c:pt idx="2128">
                  <c:v>187.8967453802511</c:v>
                </c:pt>
                <c:pt idx="2129">
                  <c:v>1104.706840314047</c:v>
                </c:pt>
                <c:pt idx="2130">
                  <c:v>1142.5835304502425</c:v>
                </c:pt>
                <c:pt idx="2131">
                  <c:v>1086.423628751812</c:v>
                </c:pt>
                <c:pt idx="2132">
                  <c:v>1069.2032571848144</c:v>
                </c:pt>
                <c:pt idx="2133">
                  <c:v>1709.9286998107179</c:v>
                </c:pt>
                <c:pt idx="2134">
                  <c:v>1089.2224300203525</c:v>
                </c:pt>
                <c:pt idx="2135">
                  <c:v>1976.7336351791539</c:v>
                </c:pt>
                <c:pt idx="2136">
                  <c:v>186.17259510217087</c:v>
                </c:pt>
                <c:pt idx="2137">
                  <c:v>214.34698377986382</c:v>
                </c:pt>
                <c:pt idx="2138">
                  <c:v>1069.1688279874775</c:v>
                </c:pt>
                <c:pt idx="2139">
                  <c:v>1077.1060901169174</c:v>
                </c:pt>
                <c:pt idx="2140">
                  <c:v>217.4862569343309</c:v>
                </c:pt>
                <c:pt idx="2141">
                  <c:v>1671.7830123510828</c:v>
                </c:pt>
                <c:pt idx="2142">
                  <c:v>1740.2902199739306</c:v>
                </c:pt>
                <c:pt idx="2143">
                  <c:v>1070.4654633943578</c:v>
                </c:pt>
                <c:pt idx="2144">
                  <c:v>2018.2252802191233</c:v>
                </c:pt>
                <c:pt idx="2145">
                  <c:v>1702.2248845209356</c:v>
                </c:pt>
                <c:pt idx="2146">
                  <c:v>1714.5133994798532</c:v>
                </c:pt>
                <c:pt idx="2147">
                  <c:v>1732.7416312961013</c:v>
                </c:pt>
                <c:pt idx="2148">
                  <c:v>1691.0740452261296</c:v>
                </c:pt>
                <c:pt idx="2149">
                  <c:v>1693.8270929743007</c:v>
                </c:pt>
                <c:pt idx="2150">
                  <c:v>1694.4974524954309</c:v>
                </c:pt>
                <c:pt idx="2151">
                  <c:v>1103.4425900013678</c:v>
                </c:pt>
                <c:pt idx="2152">
                  <c:v>1079.9375441106797</c:v>
                </c:pt>
                <c:pt idx="2153">
                  <c:v>1077.2159571700722</c:v>
                </c:pt>
                <c:pt idx="2154">
                  <c:v>1092.4961834267881</c:v>
                </c:pt>
                <c:pt idx="2155">
                  <c:v>1085.0238637847308</c:v>
                </c:pt>
                <c:pt idx="2156">
                  <c:v>1097.4649087920675</c:v>
                </c:pt>
                <c:pt idx="2157">
                  <c:v>1106.6778307509308</c:v>
                </c:pt>
                <c:pt idx="2158">
                  <c:v>194.3860389050671</c:v>
                </c:pt>
                <c:pt idx="2159">
                  <c:v>1101.5197816213756</c:v>
                </c:pt>
                <c:pt idx="2160">
                  <c:v>1093.8124935796545</c:v>
                </c:pt>
                <c:pt idx="2161">
                  <c:v>1089.0547029795896</c:v>
                </c:pt>
                <c:pt idx="2162">
                  <c:v>1720.8447517527484</c:v>
                </c:pt>
                <c:pt idx="2163">
                  <c:v>1711.7454288628114</c:v>
                </c:pt>
                <c:pt idx="2164">
                  <c:v>1690.9340456355769</c:v>
                </c:pt>
                <c:pt idx="2165">
                  <c:v>1695.5548141767308</c:v>
                </c:pt>
                <c:pt idx="2166">
                  <c:v>1650.3271657967953</c:v>
                </c:pt>
                <c:pt idx="2167">
                  <c:v>1733.3615355472139</c:v>
                </c:pt>
                <c:pt idx="2168">
                  <c:v>1694.0454868384938</c:v>
                </c:pt>
                <c:pt idx="2169">
                  <c:v>1708.1093048563416</c:v>
                </c:pt>
                <c:pt idx="2170">
                  <c:v>1109.5848879160083</c:v>
                </c:pt>
                <c:pt idx="2171">
                  <c:v>2019.0721180592043</c:v>
                </c:pt>
                <c:pt idx="2172">
                  <c:v>1100.6451837001532</c:v>
                </c:pt>
                <c:pt idx="2173">
                  <c:v>1116.1216081368191</c:v>
                </c:pt>
                <c:pt idx="2174">
                  <c:v>1117.5245941352916</c:v>
                </c:pt>
                <c:pt idx="2175">
                  <c:v>1080.6004309680291</c:v>
                </c:pt>
                <c:pt idx="2176">
                  <c:v>1087.8206340726992</c:v>
                </c:pt>
                <c:pt idx="2177">
                  <c:v>1094.8938947965319</c:v>
                </c:pt>
                <c:pt idx="2178">
                  <c:v>1081.0569600306446</c:v>
                </c:pt>
                <c:pt idx="2179">
                  <c:v>1080.6902019944951</c:v>
                </c:pt>
                <c:pt idx="2180">
                  <c:v>1693.2424037041158</c:v>
                </c:pt>
                <c:pt idx="2181">
                  <c:v>193.08898521510119</c:v>
                </c:pt>
                <c:pt idx="2182">
                  <c:v>1701.5573021287853</c:v>
                </c:pt>
                <c:pt idx="2183">
                  <c:v>2022.2475553518127</c:v>
                </c:pt>
                <c:pt idx="2184">
                  <c:v>1699.7010262390336</c:v>
                </c:pt>
                <c:pt idx="2185">
                  <c:v>1989.3505774133985</c:v>
                </c:pt>
                <c:pt idx="2186">
                  <c:v>1980.0919429611365</c:v>
                </c:pt>
                <c:pt idx="2187">
                  <c:v>1688.0696012128651</c:v>
                </c:pt>
                <c:pt idx="2188">
                  <c:v>1127.0469970312861</c:v>
                </c:pt>
                <c:pt idx="2189">
                  <c:v>2026.3010767679809</c:v>
                </c:pt>
                <c:pt idx="2190">
                  <c:v>1100.5005579406893</c:v>
                </c:pt>
                <c:pt idx="2191">
                  <c:v>1086.0887536936855</c:v>
                </c:pt>
                <c:pt idx="2192">
                  <c:v>1129.5092932190894</c:v>
                </c:pt>
                <c:pt idx="2193">
                  <c:v>1099.8142044821648</c:v>
                </c:pt>
                <c:pt idx="2194">
                  <c:v>1049.3300883998425</c:v>
                </c:pt>
                <c:pt idx="2195">
                  <c:v>1688.5158315162391</c:v>
                </c:pt>
                <c:pt idx="2196">
                  <c:v>1098.6473069273864</c:v>
                </c:pt>
                <c:pt idx="2197">
                  <c:v>1116.599247713566</c:v>
                </c:pt>
                <c:pt idx="2198">
                  <c:v>1082.1795351279061</c:v>
                </c:pt>
                <c:pt idx="2199">
                  <c:v>1129.4467584390998</c:v>
                </c:pt>
                <c:pt idx="2200">
                  <c:v>1134.670890697917</c:v>
                </c:pt>
                <c:pt idx="2201">
                  <c:v>1089.7729905366145</c:v>
                </c:pt>
                <c:pt idx="2202">
                  <c:v>1101.1720543891079</c:v>
                </c:pt>
                <c:pt idx="2203">
                  <c:v>1990.5508126768402</c:v>
                </c:pt>
                <c:pt idx="2204">
                  <c:v>1055.1900544929683</c:v>
                </c:pt>
                <c:pt idx="2205">
                  <c:v>213.74343546091416</c:v>
                </c:pt>
                <c:pt idx="2206">
                  <c:v>1716.8245196293944</c:v>
                </c:pt>
                <c:pt idx="2207">
                  <c:v>1675.9119532309246</c:v>
                </c:pt>
                <c:pt idx="2208">
                  <c:v>1721.316893031779</c:v>
                </c:pt>
                <c:pt idx="2209">
                  <c:v>1139.3580414416558</c:v>
                </c:pt>
                <c:pt idx="2210">
                  <c:v>1999.7564929670043</c:v>
                </c:pt>
                <c:pt idx="2211">
                  <c:v>1713.0638634721895</c:v>
                </c:pt>
                <c:pt idx="2212">
                  <c:v>1108.71058321998</c:v>
                </c:pt>
                <c:pt idx="2213">
                  <c:v>1718.0064461516288</c:v>
                </c:pt>
                <c:pt idx="2214">
                  <c:v>1702.1179666537964</c:v>
                </c:pt>
                <c:pt idx="2215">
                  <c:v>1695.3144862729177</c:v>
                </c:pt>
                <c:pt idx="2216">
                  <c:v>1722.896656760804</c:v>
                </c:pt>
                <c:pt idx="2217">
                  <c:v>1698.4620495661841</c:v>
                </c:pt>
                <c:pt idx="2218">
                  <c:v>1102.6853851178255</c:v>
                </c:pt>
                <c:pt idx="2219">
                  <c:v>1071.7280083437674</c:v>
                </c:pt>
                <c:pt idx="2220">
                  <c:v>232.63954263704116</c:v>
                </c:pt>
                <c:pt idx="2221">
                  <c:v>2009.4934195422748</c:v>
                </c:pt>
                <c:pt idx="2222">
                  <c:v>1708.4922128812402</c:v>
                </c:pt>
                <c:pt idx="2223">
                  <c:v>1712.1180790117933</c:v>
                </c:pt>
                <c:pt idx="2224">
                  <c:v>186.09959361515934</c:v>
                </c:pt>
                <c:pt idx="2225">
                  <c:v>219.71564244543896</c:v>
                </c:pt>
                <c:pt idx="2226">
                  <c:v>1097.6818002372881</c:v>
                </c:pt>
                <c:pt idx="2227">
                  <c:v>1719.2087973978005</c:v>
                </c:pt>
                <c:pt idx="2228">
                  <c:v>256.33168744684906</c:v>
                </c:pt>
                <c:pt idx="2229">
                  <c:v>203.29656394245958</c:v>
                </c:pt>
                <c:pt idx="2230">
                  <c:v>1991.1190049032373</c:v>
                </c:pt>
                <c:pt idx="2231">
                  <c:v>1069.8552189820934</c:v>
                </c:pt>
                <c:pt idx="2232">
                  <c:v>1107.6273948112691</c:v>
                </c:pt>
                <c:pt idx="2233">
                  <c:v>1099.8814824787046</c:v>
                </c:pt>
                <c:pt idx="2234">
                  <c:v>1074.7165127092317</c:v>
                </c:pt>
                <c:pt idx="2235">
                  <c:v>1089.4318909722592</c:v>
                </c:pt>
                <c:pt idx="2236">
                  <c:v>1111.7123732988496</c:v>
                </c:pt>
                <c:pt idx="2237">
                  <c:v>1125.3095047057454</c:v>
                </c:pt>
                <c:pt idx="2238">
                  <c:v>1081.3446847638079</c:v>
                </c:pt>
                <c:pt idx="2239">
                  <c:v>1988.6767799883028</c:v>
                </c:pt>
                <c:pt idx="2240">
                  <c:v>1664.558992125867</c:v>
                </c:pt>
                <c:pt idx="2241">
                  <c:v>1104.1992335964414</c:v>
                </c:pt>
                <c:pt idx="2242">
                  <c:v>1072.1750908279621</c:v>
                </c:pt>
                <c:pt idx="2243">
                  <c:v>1050.6941716763906</c:v>
                </c:pt>
                <c:pt idx="2244">
                  <c:v>1122.5761024851727</c:v>
                </c:pt>
                <c:pt idx="2245">
                  <c:v>1717.1658915587611</c:v>
                </c:pt>
                <c:pt idx="2246">
                  <c:v>1987.4854293713231</c:v>
                </c:pt>
                <c:pt idx="2247">
                  <c:v>1127.586234231256</c:v>
                </c:pt>
                <c:pt idx="2248">
                  <c:v>2023.0537770189458</c:v>
                </c:pt>
                <c:pt idx="2249">
                  <c:v>1685.6858557261594</c:v>
                </c:pt>
                <c:pt idx="2250">
                  <c:v>1972.2718366708402</c:v>
                </c:pt>
                <c:pt idx="2251">
                  <c:v>1708.8439759234366</c:v>
                </c:pt>
                <c:pt idx="2252">
                  <c:v>1695.1135640789587</c:v>
                </c:pt>
                <c:pt idx="2253">
                  <c:v>1716.9987571040444</c:v>
                </c:pt>
                <c:pt idx="2254">
                  <c:v>1736.3667554795873</c:v>
                </c:pt>
                <c:pt idx="2255">
                  <c:v>1991.7076950670607</c:v>
                </c:pt>
                <c:pt idx="2256">
                  <c:v>1704.6556362083088</c:v>
                </c:pt>
                <c:pt idx="2257">
                  <c:v>1992.9593251420672</c:v>
                </c:pt>
                <c:pt idx="2258">
                  <c:v>1115.4760614293511</c:v>
                </c:pt>
                <c:pt idx="2259">
                  <c:v>1691.5956969930273</c:v>
                </c:pt>
                <c:pt idx="2260">
                  <c:v>1106.4166549774438</c:v>
                </c:pt>
                <c:pt idx="2261">
                  <c:v>1994.8789046490169</c:v>
                </c:pt>
                <c:pt idx="2262">
                  <c:v>1695.5467187789002</c:v>
                </c:pt>
                <c:pt idx="2263">
                  <c:v>1992.2184770313268</c:v>
                </c:pt>
                <c:pt idx="2264">
                  <c:v>1086.0804089660962</c:v>
                </c:pt>
                <c:pt idx="2265">
                  <c:v>512.25564049223453</c:v>
                </c:pt>
                <c:pt idx="2266">
                  <c:v>1112.0560107275762</c:v>
                </c:pt>
                <c:pt idx="2267">
                  <c:v>1075.578285984792</c:v>
                </c:pt>
                <c:pt idx="2268">
                  <c:v>1122.2370223132539</c:v>
                </c:pt>
                <c:pt idx="2269">
                  <c:v>1999.8806739882725</c:v>
                </c:pt>
                <c:pt idx="2270">
                  <c:v>2016.902891306969</c:v>
                </c:pt>
                <c:pt idx="2271">
                  <c:v>1737.8089540255999</c:v>
                </c:pt>
                <c:pt idx="2272">
                  <c:v>1111.4501345675371</c:v>
                </c:pt>
                <c:pt idx="2273">
                  <c:v>1693.7957902476419</c:v>
                </c:pt>
                <c:pt idx="2274">
                  <c:v>1688.3554385273749</c:v>
                </c:pt>
                <c:pt idx="2275">
                  <c:v>1704.4346959230472</c:v>
                </c:pt>
                <c:pt idx="2276">
                  <c:v>2005.8224133896647</c:v>
                </c:pt>
                <c:pt idx="2277">
                  <c:v>1998.1632395939837</c:v>
                </c:pt>
                <c:pt idx="2278">
                  <c:v>1692.3373111035201</c:v>
                </c:pt>
                <c:pt idx="2279">
                  <c:v>1092.5170369482321</c:v>
                </c:pt>
                <c:pt idx="2280">
                  <c:v>1046.6057827628765</c:v>
                </c:pt>
                <c:pt idx="2281">
                  <c:v>1659.0030369258584</c:v>
                </c:pt>
                <c:pt idx="2282">
                  <c:v>1063.1632040235206</c:v>
                </c:pt>
                <c:pt idx="2283">
                  <c:v>1144.9098358613062</c:v>
                </c:pt>
                <c:pt idx="2284">
                  <c:v>1670.2833393421381</c:v>
                </c:pt>
                <c:pt idx="2285">
                  <c:v>1714.2857706652617</c:v>
                </c:pt>
                <c:pt idx="2286">
                  <c:v>1110.3336321108654</c:v>
                </c:pt>
                <c:pt idx="2287">
                  <c:v>1107.7906864445943</c:v>
                </c:pt>
                <c:pt idx="2288">
                  <c:v>1107.6573207811596</c:v>
                </c:pt>
                <c:pt idx="2289">
                  <c:v>1079.3574068654057</c:v>
                </c:pt>
                <c:pt idx="2290">
                  <c:v>1080.1591432617429</c:v>
                </c:pt>
                <c:pt idx="2291">
                  <c:v>1725.5303070883438</c:v>
                </c:pt>
                <c:pt idx="2292">
                  <c:v>1096.9848058064263</c:v>
                </c:pt>
                <c:pt idx="2293">
                  <c:v>1093.8333365078945</c:v>
                </c:pt>
                <c:pt idx="2294">
                  <c:v>1090.0731153119496</c:v>
                </c:pt>
                <c:pt idx="2295">
                  <c:v>1103.696300472544</c:v>
                </c:pt>
                <c:pt idx="2296">
                  <c:v>1085.2542482317999</c:v>
                </c:pt>
                <c:pt idx="2297">
                  <c:v>1047.8012254094212</c:v>
                </c:pt>
                <c:pt idx="2298">
                  <c:v>1064.1702692196402</c:v>
                </c:pt>
                <c:pt idx="2299">
                  <c:v>1986.3734899437077</c:v>
                </c:pt>
                <c:pt idx="2300">
                  <c:v>179.00251369174339</c:v>
                </c:pt>
                <c:pt idx="2301">
                  <c:v>1101.315991015141</c:v>
                </c:pt>
                <c:pt idx="2302">
                  <c:v>2014.8428128056594</c:v>
                </c:pt>
                <c:pt idx="2303">
                  <c:v>2031.4031704895119</c:v>
                </c:pt>
                <c:pt idx="2304">
                  <c:v>1992.1060667871056</c:v>
                </c:pt>
                <c:pt idx="2305">
                  <c:v>1700.2546337969102</c:v>
                </c:pt>
                <c:pt idx="2306">
                  <c:v>1685.2661587725731</c:v>
                </c:pt>
                <c:pt idx="2307">
                  <c:v>1721.5538728025269</c:v>
                </c:pt>
                <c:pt idx="2308">
                  <c:v>1088.5955838194163</c:v>
                </c:pt>
                <c:pt idx="2309">
                  <c:v>1717.7060897268514</c:v>
                </c:pt>
                <c:pt idx="2310">
                  <c:v>1700.7172738818374</c:v>
                </c:pt>
                <c:pt idx="2311">
                  <c:v>1661.0703039668265</c:v>
                </c:pt>
                <c:pt idx="2312">
                  <c:v>1668.887755163425</c:v>
                </c:pt>
                <c:pt idx="2313">
                  <c:v>1704.893371514647</c:v>
                </c:pt>
                <c:pt idx="2314">
                  <c:v>1134.4721549772439</c:v>
                </c:pt>
                <c:pt idx="2315">
                  <c:v>1106.5377443872821</c:v>
                </c:pt>
                <c:pt idx="2316">
                  <c:v>1148.1779008757273</c:v>
                </c:pt>
                <c:pt idx="2317">
                  <c:v>1685.5104739489432</c:v>
                </c:pt>
                <c:pt idx="2318">
                  <c:v>1126.2421224912757</c:v>
                </c:pt>
                <c:pt idx="2319">
                  <c:v>2007.2409657891715</c:v>
                </c:pt>
                <c:pt idx="2320">
                  <c:v>2006.8209731385732</c:v>
                </c:pt>
                <c:pt idx="2321">
                  <c:v>1706.9503135613761</c:v>
                </c:pt>
                <c:pt idx="2322">
                  <c:v>1687.8477661450343</c:v>
                </c:pt>
                <c:pt idx="2323">
                  <c:v>2038.7327583452277</c:v>
                </c:pt>
                <c:pt idx="2324">
                  <c:v>1982.7638940995407</c:v>
                </c:pt>
                <c:pt idx="2325">
                  <c:v>2018.1284878173301</c:v>
                </c:pt>
                <c:pt idx="2326">
                  <c:v>1043.7092163538764</c:v>
                </c:pt>
                <c:pt idx="2327">
                  <c:v>1659.8882385888617</c:v>
                </c:pt>
                <c:pt idx="2328">
                  <c:v>1995.86826345135</c:v>
                </c:pt>
                <c:pt idx="2329">
                  <c:v>1119.2862539041416</c:v>
                </c:pt>
                <c:pt idx="2330">
                  <c:v>1713.8581433832269</c:v>
                </c:pt>
                <c:pt idx="2331">
                  <c:v>2026.3066397647526</c:v>
                </c:pt>
                <c:pt idx="2332">
                  <c:v>1090.8725365940638</c:v>
                </c:pt>
                <c:pt idx="2333">
                  <c:v>2011.7786393860749</c:v>
                </c:pt>
                <c:pt idx="2334">
                  <c:v>1101.6458250312448</c:v>
                </c:pt>
                <c:pt idx="2335">
                  <c:v>1983.6446399818756</c:v>
                </c:pt>
                <c:pt idx="2336">
                  <c:v>1133.6380983539295</c:v>
                </c:pt>
                <c:pt idx="2337">
                  <c:v>1103.3468238463174</c:v>
                </c:pt>
                <c:pt idx="2338">
                  <c:v>1731.7416074087159</c:v>
                </c:pt>
                <c:pt idx="2339">
                  <c:v>1109.0618863278787</c:v>
                </c:pt>
                <c:pt idx="2340">
                  <c:v>1116.2253553308535</c:v>
                </c:pt>
                <c:pt idx="2341">
                  <c:v>1121.5702719082099</c:v>
                </c:pt>
                <c:pt idx="2342">
                  <c:v>1096.8310697542074</c:v>
                </c:pt>
                <c:pt idx="2343">
                  <c:v>1112.2947009358968</c:v>
                </c:pt>
                <c:pt idx="2344">
                  <c:v>1088.7504060821711</c:v>
                </c:pt>
                <c:pt idx="2345">
                  <c:v>1718.6703104356352</c:v>
                </c:pt>
                <c:pt idx="2346">
                  <c:v>1087.5796045660743</c:v>
                </c:pt>
                <c:pt idx="2347">
                  <c:v>1061.3225154229481</c:v>
                </c:pt>
                <c:pt idx="2348">
                  <c:v>2021.229696984765</c:v>
                </c:pt>
                <c:pt idx="2349">
                  <c:v>1705.4499106863066</c:v>
                </c:pt>
                <c:pt idx="2350">
                  <c:v>1695.3237751354743</c:v>
                </c:pt>
                <c:pt idx="2351">
                  <c:v>1990.1821966878706</c:v>
                </c:pt>
                <c:pt idx="2352">
                  <c:v>227.92924645971996</c:v>
                </c:pt>
                <c:pt idx="2353">
                  <c:v>183.30256737763594</c:v>
                </c:pt>
                <c:pt idx="2354">
                  <c:v>1146.5578508008714</c:v>
                </c:pt>
                <c:pt idx="2355">
                  <c:v>1096.5081808657169</c:v>
                </c:pt>
                <c:pt idx="2356">
                  <c:v>1097.1243263409369</c:v>
                </c:pt>
                <c:pt idx="2357">
                  <c:v>1119.4178981942437</c:v>
                </c:pt>
                <c:pt idx="2358">
                  <c:v>2010.0181192378056</c:v>
                </c:pt>
                <c:pt idx="2359">
                  <c:v>1696.7104391829771</c:v>
                </c:pt>
                <c:pt idx="2360">
                  <c:v>1090.6544995782474</c:v>
                </c:pt>
                <c:pt idx="2361">
                  <c:v>1105.2214728730823</c:v>
                </c:pt>
                <c:pt idx="2362">
                  <c:v>1105.1796565642614</c:v>
                </c:pt>
                <c:pt idx="2363">
                  <c:v>1101.7203996426031</c:v>
                </c:pt>
                <c:pt idx="2364">
                  <c:v>1123.1115499279722</c:v>
                </c:pt>
                <c:pt idx="2365">
                  <c:v>1725.1775298095017</c:v>
                </c:pt>
                <c:pt idx="2366">
                  <c:v>1090.9750861760231</c:v>
                </c:pt>
                <c:pt idx="2367">
                  <c:v>1729.1180179139801</c:v>
                </c:pt>
                <c:pt idx="2368">
                  <c:v>1721.0948969189726</c:v>
                </c:pt>
                <c:pt idx="2369">
                  <c:v>1099.8282725699539</c:v>
                </c:pt>
                <c:pt idx="2370">
                  <c:v>1140.1251680487412</c:v>
                </c:pt>
                <c:pt idx="2371">
                  <c:v>1133.5875776763153</c:v>
                </c:pt>
                <c:pt idx="2372">
                  <c:v>1088.1144871164547</c:v>
                </c:pt>
                <c:pt idx="2373">
                  <c:v>1063.1406528144341</c:v>
                </c:pt>
                <c:pt idx="2374">
                  <c:v>1101.4467560386051</c:v>
                </c:pt>
                <c:pt idx="2375">
                  <c:v>1126.4367175518034</c:v>
                </c:pt>
                <c:pt idx="2376">
                  <c:v>1093.5163161637988</c:v>
                </c:pt>
                <c:pt idx="2377">
                  <c:v>1089.4004557960634</c:v>
                </c:pt>
                <c:pt idx="2378">
                  <c:v>1672.9930152163329</c:v>
                </c:pt>
                <c:pt idx="2379">
                  <c:v>199.96053950193195</c:v>
                </c:pt>
                <c:pt idx="2380">
                  <c:v>1735.4532647865458</c:v>
                </c:pt>
                <c:pt idx="2381">
                  <c:v>1109.2841102826681</c:v>
                </c:pt>
                <c:pt idx="2382">
                  <c:v>1128.2944609200479</c:v>
                </c:pt>
                <c:pt idx="2383">
                  <c:v>1992.8747761632521</c:v>
                </c:pt>
                <c:pt idx="2384">
                  <c:v>1990.3781883852084</c:v>
                </c:pt>
                <c:pt idx="2385">
                  <c:v>2002.8885717994378</c:v>
                </c:pt>
                <c:pt idx="2386">
                  <c:v>1981.1600397312325</c:v>
                </c:pt>
                <c:pt idx="2387">
                  <c:v>1968.853587504603</c:v>
                </c:pt>
                <c:pt idx="2388">
                  <c:v>1684.0731264952481</c:v>
                </c:pt>
                <c:pt idx="2389">
                  <c:v>1112.1125883943803</c:v>
                </c:pt>
                <c:pt idx="2390">
                  <c:v>2010.1522409448332</c:v>
                </c:pt>
                <c:pt idx="2391">
                  <c:v>1673.6451121183532</c:v>
                </c:pt>
                <c:pt idx="2392">
                  <c:v>1074.4656174868142</c:v>
                </c:pt>
                <c:pt idx="2393">
                  <c:v>1114.66914377698</c:v>
                </c:pt>
                <c:pt idx="2394">
                  <c:v>1997.4391387759918</c:v>
                </c:pt>
                <c:pt idx="2395">
                  <c:v>1716.2949614744814</c:v>
                </c:pt>
                <c:pt idx="2396">
                  <c:v>1072.0971962626529</c:v>
                </c:pt>
                <c:pt idx="2397">
                  <c:v>1110.102038428141</c:v>
                </c:pt>
                <c:pt idx="2398">
                  <c:v>194.52488748964353</c:v>
                </c:pt>
                <c:pt idx="2399">
                  <c:v>1094.0878884369488</c:v>
                </c:pt>
                <c:pt idx="2400">
                  <c:v>1111.2450818235764</c:v>
                </c:pt>
                <c:pt idx="2401">
                  <c:v>1104.5249043581973</c:v>
                </c:pt>
                <c:pt idx="2402">
                  <c:v>1154.2779864349538</c:v>
                </c:pt>
                <c:pt idx="2403">
                  <c:v>1079.862080738128</c:v>
                </c:pt>
                <c:pt idx="2404">
                  <c:v>1729.852782094021</c:v>
                </c:pt>
                <c:pt idx="2405">
                  <c:v>2041.7844635109504</c:v>
                </c:pt>
                <c:pt idx="2406">
                  <c:v>1979.2701302715104</c:v>
                </c:pt>
                <c:pt idx="2407">
                  <c:v>1076.1442363774779</c:v>
                </c:pt>
                <c:pt idx="2408">
                  <c:v>1109.9890944048561</c:v>
                </c:pt>
                <c:pt idx="2409">
                  <c:v>1682.2755495844076</c:v>
                </c:pt>
                <c:pt idx="2410">
                  <c:v>1722.3150596787607</c:v>
                </c:pt>
                <c:pt idx="2411">
                  <c:v>1711.0190152077437</c:v>
                </c:pt>
                <c:pt idx="2412">
                  <c:v>1693.0613813425512</c:v>
                </c:pt>
                <c:pt idx="2413">
                  <c:v>1689.0509156385838</c:v>
                </c:pt>
                <c:pt idx="2414">
                  <c:v>1722.6285382655381</c:v>
                </c:pt>
                <c:pt idx="2415">
                  <c:v>1693.5560887952668</c:v>
                </c:pt>
                <c:pt idx="2416">
                  <c:v>1699.6044757009358</c:v>
                </c:pt>
                <c:pt idx="2417">
                  <c:v>1759.4286488176567</c:v>
                </c:pt>
                <c:pt idx="2418">
                  <c:v>1704.8868829910384</c:v>
                </c:pt>
                <c:pt idx="2419">
                  <c:v>1720.2227274403992</c:v>
                </c:pt>
                <c:pt idx="2420">
                  <c:v>1696.9286242206704</c:v>
                </c:pt>
                <c:pt idx="2421">
                  <c:v>1725.5263597011974</c:v>
                </c:pt>
                <c:pt idx="2422">
                  <c:v>1107.4084113877914</c:v>
                </c:pt>
                <c:pt idx="2423">
                  <c:v>1047.3513748815558</c:v>
                </c:pt>
                <c:pt idx="2424">
                  <c:v>1102.3841163383681</c:v>
                </c:pt>
                <c:pt idx="2425">
                  <c:v>1992.1915550021042</c:v>
                </c:pt>
                <c:pt idx="2426">
                  <c:v>1099.412168579104</c:v>
                </c:pt>
                <c:pt idx="2427">
                  <c:v>194.08906798366891</c:v>
                </c:pt>
                <c:pt idx="2428">
                  <c:v>1095.9377508642719</c:v>
                </c:pt>
                <c:pt idx="2429">
                  <c:v>1982.0508804229148</c:v>
                </c:pt>
                <c:pt idx="2430">
                  <c:v>1726.371295704495</c:v>
                </c:pt>
                <c:pt idx="2431">
                  <c:v>215.06863244483134</c:v>
                </c:pt>
                <c:pt idx="2432">
                  <c:v>1092.5472321196187</c:v>
                </c:pt>
                <c:pt idx="2433">
                  <c:v>2002.8943112011809</c:v>
                </c:pt>
                <c:pt idx="2434">
                  <c:v>1107.8565918114296</c:v>
                </c:pt>
                <c:pt idx="2435">
                  <c:v>1673.3945518274606</c:v>
                </c:pt>
                <c:pt idx="2436">
                  <c:v>1113.0828764902244</c:v>
                </c:pt>
                <c:pt idx="2437">
                  <c:v>1082.3151508038459</c:v>
                </c:pt>
                <c:pt idx="2438">
                  <c:v>1753.5877503341799</c:v>
                </c:pt>
                <c:pt idx="2439">
                  <c:v>1084.811169737646</c:v>
                </c:pt>
                <c:pt idx="2440">
                  <c:v>1087.4024246942804</c:v>
                </c:pt>
                <c:pt idx="2441">
                  <c:v>227.84139892709669</c:v>
                </c:pt>
                <c:pt idx="2442">
                  <c:v>220.47818199853876</c:v>
                </c:pt>
                <c:pt idx="2443">
                  <c:v>2012.149384725346</c:v>
                </c:pt>
                <c:pt idx="2444">
                  <c:v>223.93378946367122</c:v>
                </c:pt>
                <c:pt idx="2445">
                  <c:v>1708.6465234322006</c:v>
                </c:pt>
                <c:pt idx="2446">
                  <c:v>198.46074546942606</c:v>
                </c:pt>
                <c:pt idx="2447">
                  <c:v>223.82075922435186</c:v>
                </c:pt>
                <c:pt idx="2448">
                  <c:v>1093.6596458955307</c:v>
                </c:pt>
                <c:pt idx="2449">
                  <c:v>1077.2621142113383</c:v>
                </c:pt>
                <c:pt idx="2450">
                  <c:v>1739.4342433957095</c:v>
                </c:pt>
                <c:pt idx="2451">
                  <c:v>188.32974659876947</c:v>
                </c:pt>
                <c:pt idx="2452">
                  <c:v>218.96395917724541</c:v>
                </c:pt>
                <c:pt idx="2453">
                  <c:v>1080.2989660652527</c:v>
                </c:pt>
                <c:pt idx="2454">
                  <c:v>1097.2517600672552</c:v>
                </c:pt>
                <c:pt idx="2455">
                  <c:v>1686.5407744000322</c:v>
                </c:pt>
                <c:pt idx="2456">
                  <c:v>1113.1212828415696</c:v>
                </c:pt>
                <c:pt idx="2457">
                  <c:v>1110.1341766036105</c:v>
                </c:pt>
                <c:pt idx="2458">
                  <c:v>1961.2329587783183</c:v>
                </c:pt>
                <c:pt idx="2459">
                  <c:v>1112.0063676337063</c:v>
                </c:pt>
                <c:pt idx="2460">
                  <c:v>2041.0542566284882</c:v>
                </c:pt>
                <c:pt idx="2461">
                  <c:v>1736.2017273971119</c:v>
                </c:pt>
                <c:pt idx="2462">
                  <c:v>2025.4413113207311</c:v>
                </c:pt>
                <c:pt idx="2463">
                  <c:v>1972.0830874153567</c:v>
                </c:pt>
                <c:pt idx="2464">
                  <c:v>1055.52589015185</c:v>
                </c:pt>
                <c:pt idx="2465">
                  <c:v>2026.6687294925609</c:v>
                </c:pt>
                <c:pt idx="2466">
                  <c:v>1708.0074228499777</c:v>
                </c:pt>
                <c:pt idx="2467">
                  <c:v>1693.2807559895441</c:v>
                </c:pt>
                <c:pt idx="2468">
                  <c:v>1675.0670436033877</c:v>
                </c:pt>
                <c:pt idx="2469">
                  <c:v>1713.7455627031622</c:v>
                </c:pt>
                <c:pt idx="2470">
                  <c:v>1056.4744606151098</c:v>
                </c:pt>
                <c:pt idx="2471">
                  <c:v>1093.0360065171951</c:v>
                </c:pt>
                <c:pt idx="2472">
                  <c:v>1695.1047385152251</c:v>
                </c:pt>
                <c:pt idx="2473">
                  <c:v>1708.903368949658</c:v>
                </c:pt>
                <c:pt idx="2474">
                  <c:v>2016.1330511996373</c:v>
                </c:pt>
                <c:pt idx="2475">
                  <c:v>1111.3790314251069</c:v>
                </c:pt>
                <c:pt idx="2476">
                  <c:v>1120.5176620829075</c:v>
                </c:pt>
                <c:pt idx="2477">
                  <c:v>1100.035722384195</c:v>
                </c:pt>
                <c:pt idx="2478">
                  <c:v>1122.1216149650904</c:v>
                </c:pt>
                <c:pt idx="2479">
                  <c:v>1075.9916411217598</c:v>
                </c:pt>
                <c:pt idx="2480">
                  <c:v>1082.3492122802693</c:v>
                </c:pt>
                <c:pt idx="2481">
                  <c:v>1102.3254023723887</c:v>
                </c:pt>
                <c:pt idx="2482">
                  <c:v>1104.8614887493575</c:v>
                </c:pt>
                <c:pt idx="2483">
                  <c:v>1108.7343483917375</c:v>
                </c:pt>
                <c:pt idx="2484">
                  <c:v>1973.9784775698861</c:v>
                </c:pt>
                <c:pt idx="2485">
                  <c:v>1683.0056717153593</c:v>
                </c:pt>
                <c:pt idx="2486">
                  <c:v>1712.3497548949522</c:v>
                </c:pt>
                <c:pt idx="2487">
                  <c:v>1696.3054471807995</c:v>
                </c:pt>
                <c:pt idx="2488">
                  <c:v>1714.865776824055</c:v>
                </c:pt>
                <c:pt idx="2489">
                  <c:v>1701.554457375209</c:v>
                </c:pt>
                <c:pt idx="2490">
                  <c:v>1720.3074790074083</c:v>
                </c:pt>
                <c:pt idx="2491">
                  <c:v>1715.6519675890968</c:v>
                </c:pt>
                <c:pt idx="2492">
                  <c:v>1699.6449852464734</c:v>
                </c:pt>
                <c:pt idx="2493">
                  <c:v>1672.2785845838187</c:v>
                </c:pt>
                <c:pt idx="2494">
                  <c:v>2001.5061641679949</c:v>
                </c:pt>
                <c:pt idx="2495">
                  <c:v>1996.659574280184</c:v>
                </c:pt>
                <c:pt idx="2496">
                  <c:v>2026.1451874754353</c:v>
                </c:pt>
                <c:pt idx="2497">
                  <c:v>1709.0976426837656</c:v>
                </c:pt>
                <c:pt idx="2498">
                  <c:v>1046.9718655386428</c:v>
                </c:pt>
                <c:pt idx="2499">
                  <c:v>1672.7473380128904</c:v>
                </c:pt>
                <c:pt idx="2500">
                  <c:v>1703.3745461467024</c:v>
                </c:pt>
                <c:pt idx="2501">
                  <c:v>2031.5181707682266</c:v>
                </c:pt>
                <c:pt idx="2502">
                  <c:v>1694.7315609418999</c:v>
                </c:pt>
                <c:pt idx="2503">
                  <c:v>1718.4021420080808</c:v>
                </c:pt>
                <c:pt idx="2504">
                  <c:v>2011.2001123382356</c:v>
                </c:pt>
                <c:pt idx="2505">
                  <c:v>1123.6287093007593</c:v>
                </c:pt>
                <c:pt idx="2506">
                  <c:v>1102.7809872445564</c:v>
                </c:pt>
                <c:pt idx="2507">
                  <c:v>226.57672826633274</c:v>
                </c:pt>
                <c:pt idx="2508">
                  <c:v>192.68074251371868</c:v>
                </c:pt>
                <c:pt idx="2509">
                  <c:v>192.92973881619844</c:v>
                </c:pt>
                <c:pt idx="2510">
                  <c:v>197.22639008432557</c:v>
                </c:pt>
                <c:pt idx="2511">
                  <c:v>1156.4578859745466</c:v>
                </c:pt>
                <c:pt idx="2512">
                  <c:v>1699.08842321771</c:v>
                </c:pt>
                <c:pt idx="2513">
                  <c:v>1666.2414556994397</c:v>
                </c:pt>
                <c:pt idx="2514">
                  <c:v>1703.6927769943436</c:v>
                </c:pt>
                <c:pt idx="2515">
                  <c:v>1683.5210078969467</c:v>
                </c:pt>
                <c:pt idx="2516">
                  <c:v>1709.5363383470033</c:v>
                </c:pt>
                <c:pt idx="2517">
                  <c:v>1091.7141782031599</c:v>
                </c:pt>
                <c:pt idx="2518">
                  <c:v>2017.036880372566</c:v>
                </c:pt>
                <c:pt idx="2519">
                  <c:v>1095.6256322075067</c:v>
                </c:pt>
                <c:pt idx="2520">
                  <c:v>1099.0231573169697</c:v>
                </c:pt>
                <c:pt idx="2521">
                  <c:v>216.31669470573271</c:v>
                </c:pt>
                <c:pt idx="2522">
                  <c:v>2021.9533289459575</c:v>
                </c:pt>
                <c:pt idx="2523">
                  <c:v>1693.2784357996816</c:v>
                </c:pt>
                <c:pt idx="2524">
                  <c:v>1718.6337950912264</c:v>
                </c:pt>
                <c:pt idx="2525">
                  <c:v>1710.6647685513242</c:v>
                </c:pt>
                <c:pt idx="2526">
                  <c:v>1680.2874510364193</c:v>
                </c:pt>
                <c:pt idx="2527">
                  <c:v>1045.2555787540973</c:v>
                </c:pt>
                <c:pt idx="2528">
                  <c:v>1073.1901023905584</c:v>
                </c:pt>
                <c:pt idx="2529">
                  <c:v>1093.5894436844283</c:v>
                </c:pt>
                <c:pt idx="2530">
                  <c:v>2001.2580340812174</c:v>
                </c:pt>
                <c:pt idx="2531">
                  <c:v>1110.2897839723478</c:v>
                </c:pt>
                <c:pt idx="2532">
                  <c:v>1114.972338599968</c:v>
                </c:pt>
                <c:pt idx="2533">
                  <c:v>1704.0211690017411</c:v>
                </c:pt>
                <c:pt idx="2534">
                  <c:v>1092.5796533876567</c:v>
                </c:pt>
                <c:pt idx="2535">
                  <c:v>1131.0652256311894</c:v>
                </c:pt>
                <c:pt idx="2536">
                  <c:v>1089.8408270990071</c:v>
                </c:pt>
                <c:pt idx="2537">
                  <c:v>192.39785462685001</c:v>
                </c:pt>
                <c:pt idx="2538">
                  <c:v>1086.7649670079729</c:v>
                </c:pt>
                <c:pt idx="2539">
                  <c:v>188.74741035536846</c:v>
                </c:pt>
                <c:pt idx="2540">
                  <c:v>2014.2882385892931</c:v>
                </c:pt>
                <c:pt idx="2541">
                  <c:v>1709.4677358939423</c:v>
                </c:pt>
                <c:pt idx="2542">
                  <c:v>1096.4391277593629</c:v>
                </c:pt>
                <c:pt idx="2543">
                  <c:v>1098.0823026547623</c:v>
                </c:pt>
                <c:pt idx="2544">
                  <c:v>1078.6490194135608</c:v>
                </c:pt>
                <c:pt idx="2545">
                  <c:v>1164.6697330411032</c:v>
                </c:pt>
                <c:pt idx="2546">
                  <c:v>1093.4416053403734</c:v>
                </c:pt>
                <c:pt idx="2547">
                  <c:v>1083.7950814082749</c:v>
                </c:pt>
                <c:pt idx="2548">
                  <c:v>2022.7919097490492</c:v>
                </c:pt>
                <c:pt idx="2549">
                  <c:v>2005.6318973345533</c:v>
                </c:pt>
                <c:pt idx="2550">
                  <c:v>2014.4404116209773</c:v>
                </c:pt>
                <c:pt idx="2551">
                  <c:v>1732.1751812539774</c:v>
                </c:pt>
                <c:pt idx="2552">
                  <c:v>1704.4311259791521</c:v>
                </c:pt>
                <c:pt idx="2553">
                  <c:v>1701.7631834695233</c:v>
                </c:pt>
                <c:pt idx="2554">
                  <c:v>1684.6648611092965</c:v>
                </c:pt>
                <c:pt idx="2555">
                  <c:v>1690.28967367777</c:v>
                </c:pt>
                <c:pt idx="2556">
                  <c:v>1131.5629866460706</c:v>
                </c:pt>
                <c:pt idx="2557">
                  <c:v>1141.0221209321992</c:v>
                </c:pt>
                <c:pt idx="2558">
                  <c:v>1114.1107132650907</c:v>
                </c:pt>
                <c:pt idx="2559">
                  <c:v>1071.5847735317268</c:v>
                </c:pt>
                <c:pt idx="2560">
                  <c:v>1082.7858670338128</c:v>
                </c:pt>
                <c:pt idx="2561">
                  <c:v>1121.9285393418832</c:v>
                </c:pt>
                <c:pt idx="2562">
                  <c:v>1093.9011745080088</c:v>
                </c:pt>
                <c:pt idx="2563">
                  <c:v>1088.9429235865821</c:v>
                </c:pt>
                <c:pt idx="2564">
                  <c:v>1132.0816421779548</c:v>
                </c:pt>
                <c:pt idx="2565">
                  <c:v>1114.5618600451401</c:v>
                </c:pt>
                <c:pt idx="2566">
                  <c:v>1057.9721830040644</c:v>
                </c:pt>
                <c:pt idx="2567">
                  <c:v>1108.2473089953103</c:v>
                </c:pt>
                <c:pt idx="2568">
                  <c:v>1101.3639606381321</c:v>
                </c:pt>
                <c:pt idx="2569">
                  <c:v>1113.4524965335647</c:v>
                </c:pt>
                <c:pt idx="2570">
                  <c:v>1116.7880346143675</c:v>
                </c:pt>
                <c:pt idx="2571">
                  <c:v>1114.0144260800876</c:v>
                </c:pt>
                <c:pt idx="2572">
                  <c:v>1098.0976684965813</c:v>
                </c:pt>
                <c:pt idx="2573">
                  <c:v>1090.3429175380727</c:v>
                </c:pt>
                <c:pt idx="2574">
                  <c:v>1112.4245503897632</c:v>
                </c:pt>
                <c:pt idx="2575">
                  <c:v>1071.3833710755259</c:v>
                </c:pt>
                <c:pt idx="2576">
                  <c:v>1997.4371463530379</c:v>
                </c:pt>
                <c:pt idx="2577">
                  <c:v>1676.4889833318616</c:v>
                </c:pt>
                <c:pt idx="2578">
                  <c:v>173.70837641324775</c:v>
                </c:pt>
                <c:pt idx="2579">
                  <c:v>1713.2801891669544</c:v>
                </c:pt>
                <c:pt idx="2580">
                  <c:v>1691.9939752625733</c:v>
                </c:pt>
                <c:pt idx="2581">
                  <c:v>1696.6034371615654</c:v>
                </c:pt>
                <c:pt idx="2582">
                  <c:v>1098.0501259540426</c:v>
                </c:pt>
                <c:pt idx="2583">
                  <c:v>1074.9390908725777</c:v>
                </c:pt>
                <c:pt idx="2584">
                  <c:v>1717.9577386841841</c:v>
                </c:pt>
                <c:pt idx="2585">
                  <c:v>1677.4142917027002</c:v>
                </c:pt>
                <c:pt idx="2586">
                  <c:v>1998.3505286773352</c:v>
                </c:pt>
                <c:pt idx="2587">
                  <c:v>1700.3610794536555</c:v>
                </c:pt>
                <c:pt idx="2588">
                  <c:v>1107.4667538752788</c:v>
                </c:pt>
                <c:pt idx="2589">
                  <c:v>1112.9602618000249</c:v>
                </c:pt>
                <c:pt idx="2590">
                  <c:v>1093.5291548471751</c:v>
                </c:pt>
                <c:pt idx="2591">
                  <c:v>1071.2970377822921</c:v>
                </c:pt>
                <c:pt idx="2592">
                  <c:v>1721.548683814661</c:v>
                </c:pt>
                <c:pt idx="2593">
                  <c:v>1999.6303745357195</c:v>
                </c:pt>
                <c:pt idx="2594">
                  <c:v>2003.7619967163025</c:v>
                </c:pt>
                <c:pt idx="2595">
                  <c:v>1698.6916681175887</c:v>
                </c:pt>
                <c:pt idx="2596">
                  <c:v>1659.8057837974279</c:v>
                </c:pt>
                <c:pt idx="2597">
                  <c:v>1114.1281496935346</c:v>
                </c:pt>
                <c:pt idx="2598">
                  <c:v>1125.8261423414633</c:v>
                </c:pt>
                <c:pt idx="2599">
                  <c:v>2001.5762741915375</c:v>
                </c:pt>
                <c:pt idx="2600">
                  <c:v>1117.4578915866978</c:v>
                </c:pt>
                <c:pt idx="2601">
                  <c:v>1084.0991485094332</c:v>
                </c:pt>
                <c:pt idx="2602">
                  <c:v>1092.6788894030838</c:v>
                </c:pt>
                <c:pt idx="2603">
                  <c:v>1073.6510064736829</c:v>
                </c:pt>
                <c:pt idx="2604">
                  <c:v>1095.2491852434785</c:v>
                </c:pt>
                <c:pt idx="2605">
                  <c:v>1095.8286492184309</c:v>
                </c:pt>
                <c:pt idx="2606">
                  <c:v>1048.4806586081731</c:v>
                </c:pt>
                <c:pt idx="2607">
                  <c:v>1109.3786964765538</c:v>
                </c:pt>
                <c:pt idx="2608">
                  <c:v>1965.8936272107649</c:v>
                </c:pt>
                <c:pt idx="2609">
                  <c:v>2014.0362851671873</c:v>
                </c:pt>
                <c:pt idx="2610">
                  <c:v>1721.7619512031536</c:v>
                </c:pt>
                <c:pt idx="2611">
                  <c:v>1103.2092487500386</c:v>
                </c:pt>
                <c:pt idx="2612">
                  <c:v>1106.7944955249138</c:v>
                </c:pt>
                <c:pt idx="2613">
                  <c:v>1725.1469356876567</c:v>
                </c:pt>
                <c:pt idx="2614">
                  <c:v>1092.9091423600776</c:v>
                </c:pt>
                <c:pt idx="2615">
                  <c:v>1121.1762056357309</c:v>
                </c:pt>
                <c:pt idx="2616">
                  <c:v>1085.6277107846236</c:v>
                </c:pt>
                <c:pt idx="2617">
                  <c:v>1975.5941911760422</c:v>
                </c:pt>
                <c:pt idx="2618">
                  <c:v>1720.5155502045134</c:v>
                </c:pt>
                <c:pt idx="2619">
                  <c:v>1083.3292134705985</c:v>
                </c:pt>
                <c:pt idx="2620">
                  <c:v>1687.4516038940976</c:v>
                </c:pt>
                <c:pt idx="2621">
                  <c:v>1701.8348903688047</c:v>
                </c:pt>
                <c:pt idx="2622">
                  <c:v>1719.3007128976394</c:v>
                </c:pt>
                <c:pt idx="2623">
                  <c:v>1130.1867509482456</c:v>
                </c:pt>
                <c:pt idx="2624">
                  <c:v>1112.5615278240737</c:v>
                </c:pt>
                <c:pt idx="2625">
                  <c:v>1089.9089458517383</c:v>
                </c:pt>
                <c:pt idx="2626">
                  <c:v>1069.7539587027716</c:v>
                </c:pt>
                <c:pt idx="2627">
                  <c:v>2000.675109318483</c:v>
                </c:pt>
                <c:pt idx="2628">
                  <c:v>1983.2542860304818</c:v>
                </c:pt>
                <c:pt idx="2629">
                  <c:v>1967.0371384317734</c:v>
                </c:pt>
                <c:pt idx="2630">
                  <c:v>1682.1189061157083</c:v>
                </c:pt>
                <c:pt idx="2631">
                  <c:v>1701.9246481762173</c:v>
                </c:pt>
                <c:pt idx="2632">
                  <c:v>1712.338956353118</c:v>
                </c:pt>
                <c:pt idx="2633">
                  <c:v>1706.9660058214163</c:v>
                </c:pt>
                <c:pt idx="2634">
                  <c:v>2003.1894339698413</c:v>
                </c:pt>
                <c:pt idx="2635">
                  <c:v>1133.9960304202366</c:v>
                </c:pt>
                <c:pt idx="2636">
                  <c:v>1702.7470707780958</c:v>
                </c:pt>
                <c:pt idx="2637">
                  <c:v>1690.876055005532</c:v>
                </c:pt>
                <c:pt idx="2638">
                  <c:v>1132.7068762491836</c:v>
                </c:pt>
                <c:pt idx="2639">
                  <c:v>1064.0245758544381</c:v>
                </c:pt>
                <c:pt idx="2640">
                  <c:v>1097.8061921751403</c:v>
                </c:pt>
                <c:pt idx="2641">
                  <c:v>1090.4583523418728</c:v>
                </c:pt>
                <c:pt idx="2642">
                  <c:v>1101.2045807795228</c:v>
                </c:pt>
                <c:pt idx="2643">
                  <c:v>1092.6879897752658</c:v>
                </c:pt>
                <c:pt idx="2644">
                  <c:v>1684.1725583029156</c:v>
                </c:pt>
                <c:pt idx="2645">
                  <c:v>1107.4331993988451</c:v>
                </c:pt>
                <c:pt idx="2646">
                  <c:v>1071.1738533444941</c:v>
                </c:pt>
                <c:pt idx="2647">
                  <c:v>1124.6237738074392</c:v>
                </c:pt>
                <c:pt idx="2648">
                  <c:v>1120.2774577446889</c:v>
                </c:pt>
                <c:pt idx="2649">
                  <c:v>1112.9048321823291</c:v>
                </c:pt>
                <c:pt idx="2650">
                  <c:v>1076.0077556552087</c:v>
                </c:pt>
                <c:pt idx="2651">
                  <c:v>1108.2507945754494</c:v>
                </c:pt>
                <c:pt idx="2652">
                  <c:v>153.0133670242185</c:v>
                </c:pt>
                <c:pt idx="2653">
                  <c:v>1087.1628902643151</c:v>
                </c:pt>
                <c:pt idx="2654">
                  <c:v>1101.2085471750047</c:v>
                </c:pt>
                <c:pt idx="2655">
                  <c:v>1969.7106151003231</c:v>
                </c:pt>
                <c:pt idx="2656">
                  <c:v>1121.6963209546032</c:v>
                </c:pt>
                <c:pt idx="2657">
                  <c:v>2018.4657905202453</c:v>
                </c:pt>
                <c:pt idx="2658">
                  <c:v>1689.3161008630373</c:v>
                </c:pt>
                <c:pt idx="2659">
                  <c:v>1677.5634299365754</c:v>
                </c:pt>
                <c:pt idx="2660">
                  <c:v>1106.9877888299384</c:v>
                </c:pt>
                <c:pt idx="2661">
                  <c:v>1117.3329238127967</c:v>
                </c:pt>
                <c:pt idx="2662">
                  <c:v>1104.9155938046304</c:v>
                </c:pt>
                <c:pt idx="2663">
                  <c:v>1099.9633844750783</c:v>
                </c:pt>
                <c:pt idx="2664">
                  <c:v>1092.2170298196511</c:v>
                </c:pt>
                <c:pt idx="2665">
                  <c:v>1726.011254377612</c:v>
                </c:pt>
                <c:pt idx="2666">
                  <c:v>1068.6700952034034</c:v>
                </c:pt>
                <c:pt idx="2667">
                  <c:v>1080.8897802742654</c:v>
                </c:pt>
                <c:pt idx="2668">
                  <c:v>1106.2335982951547</c:v>
                </c:pt>
                <c:pt idx="2669">
                  <c:v>1111.831845088888</c:v>
                </c:pt>
                <c:pt idx="2670">
                  <c:v>1126.1506985241892</c:v>
                </c:pt>
                <c:pt idx="2671">
                  <c:v>1115.6109037224921</c:v>
                </c:pt>
                <c:pt idx="2672">
                  <c:v>1094.401883041417</c:v>
                </c:pt>
                <c:pt idx="2673">
                  <c:v>1983.8196947075962</c:v>
                </c:pt>
                <c:pt idx="2674">
                  <c:v>1699.7194359785169</c:v>
                </c:pt>
                <c:pt idx="2675">
                  <c:v>1984.4493832060543</c:v>
                </c:pt>
                <c:pt idx="2676">
                  <c:v>1095.4957695808946</c:v>
                </c:pt>
                <c:pt idx="2677">
                  <c:v>1077.0261008030529</c:v>
                </c:pt>
                <c:pt idx="2678">
                  <c:v>1096.9217150569586</c:v>
                </c:pt>
                <c:pt idx="2679">
                  <c:v>1078.9064780150159</c:v>
                </c:pt>
                <c:pt idx="2680">
                  <c:v>1091.8840655152981</c:v>
                </c:pt>
                <c:pt idx="2681">
                  <c:v>1160.7943576627665</c:v>
                </c:pt>
                <c:pt idx="2682">
                  <c:v>1112.5347574433129</c:v>
                </c:pt>
                <c:pt idx="2683">
                  <c:v>1145.4763431892704</c:v>
                </c:pt>
                <c:pt idx="2684">
                  <c:v>1053.0238578365224</c:v>
                </c:pt>
                <c:pt idx="2685">
                  <c:v>1103.2148547211686</c:v>
                </c:pt>
                <c:pt idx="2686">
                  <c:v>1163.5562145467989</c:v>
                </c:pt>
                <c:pt idx="2687">
                  <c:v>1083.4690543264305</c:v>
                </c:pt>
                <c:pt idx="2688">
                  <c:v>1099.6983558694274</c:v>
                </c:pt>
                <c:pt idx="2689">
                  <c:v>1065.4651315847921</c:v>
                </c:pt>
                <c:pt idx="2690">
                  <c:v>1071.4324326714559</c:v>
                </c:pt>
                <c:pt idx="2691">
                  <c:v>1110.0166316675607</c:v>
                </c:pt>
                <c:pt idx="2692">
                  <c:v>1079.7349135470376</c:v>
                </c:pt>
                <c:pt idx="2693">
                  <c:v>1091.3242030155488</c:v>
                </c:pt>
                <c:pt idx="2694">
                  <c:v>1118.2257894812694</c:v>
                </c:pt>
                <c:pt idx="2695">
                  <c:v>1080.5009100365799</c:v>
                </c:pt>
                <c:pt idx="2696">
                  <c:v>1697.2192394014216</c:v>
                </c:pt>
                <c:pt idx="2697">
                  <c:v>1056.6020228435993</c:v>
                </c:pt>
                <c:pt idx="2698">
                  <c:v>1069.6247859998273</c:v>
                </c:pt>
                <c:pt idx="2699">
                  <c:v>1662.516091199647</c:v>
                </c:pt>
                <c:pt idx="2700">
                  <c:v>1082.7743421353655</c:v>
                </c:pt>
                <c:pt idx="2701">
                  <c:v>1701.7616765875589</c:v>
                </c:pt>
                <c:pt idx="2702">
                  <c:v>1116.0527387816946</c:v>
                </c:pt>
                <c:pt idx="2703">
                  <c:v>1702.6479735782666</c:v>
                </c:pt>
                <c:pt idx="2704">
                  <c:v>1694.0580141527278</c:v>
                </c:pt>
                <c:pt idx="2705">
                  <c:v>1697.811974166674</c:v>
                </c:pt>
                <c:pt idx="2706">
                  <c:v>1682.617559855159</c:v>
                </c:pt>
                <c:pt idx="2707">
                  <c:v>1107.2834204078536</c:v>
                </c:pt>
                <c:pt idx="2708">
                  <c:v>2000.7191994095845</c:v>
                </c:pt>
                <c:pt idx="2709">
                  <c:v>1961.5701169941108</c:v>
                </c:pt>
                <c:pt idx="2710">
                  <c:v>1107.9668577586542</c:v>
                </c:pt>
                <c:pt idx="2711">
                  <c:v>1112.9400351866664</c:v>
                </c:pt>
                <c:pt idx="2712">
                  <c:v>1117.9492637363887</c:v>
                </c:pt>
                <c:pt idx="2713">
                  <c:v>1996.4425346211635</c:v>
                </c:pt>
                <c:pt idx="2714">
                  <c:v>1990.9611809738935</c:v>
                </c:pt>
                <c:pt idx="2715">
                  <c:v>1721.0030782514555</c:v>
                </c:pt>
                <c:pt idx="2716">
                  <c:v>1690.3794117649413</c:v>
                </c:pt>
                <c:pt idx="2717">
                  <c:v>1064.3860858397052</c:v>
                </c:pt>
                <c:pt idx="2718">
                  <c:v>1962.0910664656703</c:v>
                </c:pt>
                <c:pt idx="2719">
                  <c:v>1113.398794525541</c:v>
                </c:pt>
                <c:pt idx="2720">
                  <c:v>1105.5073078838536</c:v>
                </c:pt>
                <c:pt idx="2721">
                  <c:v>1084.1146029395209</c:v>
                </c:pt>
                <c:pt idx="2722">
                  <c:v>1073.1841856439446</c:v>
                </c:pt>
                <c:pt idx="2723">
                  <c:v>1714.4536421206301</c:v>
                </c:pt>
                <c:pt idx="2724">
                  <c:v>1689.8533766734352</c:v>
                </c:pt>
                <c:pt idx="2725">
                  <c:v>1712.157651716936</c:v>
                </c:pt>
                <c:pt idx="2726">
                  <c:v>1687.1223418453521</c:v>
                </c:pt>
                <c:pt idx="2727">
                  <c:v>1128.9986090441621</c:v>
                </c:pt>
                <c:pt idx="2728">
                  <c:v>2032.055129707421</c:v>
                </c:pt>
                <c:pt idx="2729">
                  <c:v>1718.042661120737</c:v>
                </c:pt>
                <c:pt idx="2730">
                  <c:v>1140.0932673537782</c:v>
                </c:pt>
                <c:pt idx="2731">
                  <c:v>1712.6967132749076</c:v>
                </c:pt>
                <c:pt idx="2732">
                  <c:v>1064.7252501786443</c:v>
                </c:pt>
                <c:pt idx="2733">
                  <c:v>1093.9687820457841</c:v>
                </c:pt>
                <c:pt idx="2734">
                  <c:v>1089.289921245947</c:v>
                </c:pt>
                <c:pt idx="2735">
                  <c:v>1111.8704974149643</c:v>
                </c:pt>
                <c:pt idx="2736">
                  <c:v>1064.0888352833917</c:v>
                </c:pt>
                <c:pt idx="2737">
                  <c:v>1121.8846369001453</c:v>
                </c:pt>
                <c:pt idx="2738">
                  <c:v>2012.6633777582488</c:v>
                </c:pt>
                <c:pt idx="2739">
                  <c:v>1051.8449489932018</c:v>
                </c:pt>
                <c:pt idx="2740">
                  <c:v>1100.7310914032166</c:v>
                </c:pt>
                <c:pt idx="2741">
                  <c:v>1078.1632800286718</c:v>
                </c:pt>
                <c:pt idx="2742">
                  <c:v>1117.3583006016304</c:v>
                </c:pt>
                <c:pt idx="2743">
                  <c:v>1100.005446713247</c:v>
                </c:pt>
                <c:pt idx="2744">
                  <c:v>1088.6031135465103</c:v>
                </c:pt>
                <c:pt idx="2745">
                  <c:v>1079.747803070496</c:v>
                </c:pt>
                <c:pt idx="2746">
                  <c:v>1670.6427320238085</c:v>
                </c:pt>
                <c:pt idx="2747">
                  <c:v>1079.6385112839318</c:v>
                </c:pt>
                <c:pt idx="2748">
                  <c:v>1124.7073479642188</c:v>
                </c:pt>
                <c:pt idx="2749">
                  <c:v>1120.155812233902</c:v>
                </c:pt>
                <c:pt idx="2750">
                  <c:v>1938.0061536180544</c:v>
                </c:pt>
                <c:pt idx="2751">
                  <c:v>2005.1712199977753</c:v>
                </c:pt>
                <c:pt idx="2752">
                  <c:v>1690.1212326425</c:v>
                </c:pt>
                <c:pt idx="2753">
                  <c:v>1088.0978252872671</c:v>
                </c:pt>
                <c:pt idx="2754">
                  <c:v>1078.4406204555714</c:v>
                </c:pt>
                <c:pt idx="2755">
                  <c:v>1095.6863660111435</c:v>
                </c:pt>
                <c:pt idx="2756">
                  <c:v>1107.0091515424849</c:v>
                </c:pt>
                <c:pt idx="2757">
                  <c:v>1147.4924680691461</c:v>
                </c:pt>
                <c:pt idx="2758">
                  <c:v>1086.0859571778751</c:v>
                </c:pt>
                <c:pt idx="2759">
                  <c:v>1107.6672913022489</c:v>
                </c:pt>
                <c:pt idx="2760">
                  <c:v>1114.0319064059486</c:v>
                </c:pt>
                <c:pt idx="2761">
                  <c:v>1090.3505541110346</c:v>
                </c:pt>
                <c:pt idx="2762">
                  <c:v>1110.6079573387831</c:v>
                </c:pt>
                <c:pt idx="2763">
                  <c:v>1702.9764714565954</c:v>
                </c:pt>
                <c:pt idx="2764">
                  <c:v>1084.0747058617123</c:v>
                </c:pt>
                <c:pt idx="2765">
                  <c:v>1997.1758924919386</c:v>
                </c:pt>
                <c:pt idx="2766">
                  <c:v>1980.4252571207985</c:v>
                </c:pt>
                <c:pt idx="2767">
                  <c:v>2018.2882904551113</c:v>
                </c:pt>
                <c:pt idx="2768">
                  <c:v>1997.1995931329575</c:v>
                </c:pt>
                <c:pt idx="2769">
                  <c:v>1982.4330183178399</c:v>
                </c:pt>
                <c:pt idx="2770">
                  <c:v>1994.736363306677</c:v>
                </c:pt>
                <c:pt idx="2771">
                  <c:v>1696.1373933730226</c:v>
                </c:pt>
                <c:pt idx="2772">
                  <c:v>1694.5562429278455</c:v>
                </c:pt>
                <c:pt idx="2773">
                  <c:v>1081.0283308394935</c:v>
                </c:pt>
                <c:pt idx="2774">
                  <c:v>1140.209951946699</c:v>
                </c:pt>
                <c:pt idx="2775">
                  <c:v>1105.4873335075954</c:v>
                </c:pt>
                <c:pt idx="2776">
                  <c:v>1120.9679647945718</c:v>
                </c:pt>
                <c:pt idx="2777">
                  <c:v>1094.7810406593717</c:v>
                </c:pt>
                <c:pt idx="2778">
                  <c:v>2009.8678557088501</c:v>
                </c:pt>
                <c:pt idx="2779">
                  <c:v>2018.1691103200505</c:v>
                </c:pt>
                <c:pt idx="2780">
                  <c:v>2022.1580204578358</c:v>
                </c:pt>
                <c:pt idx="2781">
                  <c:v>1688.5697557496067</c:v>
                </c:pt>
                <c:pt idx="2782">
                  <c:v>1686.8433993262008</c:v>
                </c:pt>
                <c:pt idx="2783">
                  <c:v>1126.9931534506829</c:v>
                </c:pt>
                <c:pt idx="2784">
                  <c:v>1106.835195568797</c:v>
                </c:pt>
                <c:pt idx="2785">
                  <c:v>1118.9217099788668</c:v>
                </c:pt>
                <c:pt idx="2786">
                  <c:v>1063.4875814363857</c:v>
                </c:pt>
                <c:pt idx="2787">
                  <c:v>1147.3684801181887</c:v>
                </c:pt>
                <c:pt idx="2788">
                  <c:v>1098.1145852373265</c:v>
                </c:pt>
                <c:pt idx="2789">
                  <c:v>1084.6890666761217</c:v>
                </c:pt>
                <c:pt idx="2790">
                  <c:v>1102.3795137026807</c:v>
                </c:pt>
                <c:pt idx="2791">
                  <c:v>1691.8970448905463</c:v>
                </c:pt>
                <c:pt idx="2792">
                  <c:v>1966.0444925000083</c:v>
                </c:pt>
                <c:pt idx="2793">
                  <c:v>1975.1954288266925</c:v>
                </c:pt>
                <c:pt idx="2794">
                  <c:v>1112.96004072603</c:v>
                </c:pt>
                <c:pt idx="2795">
                  <c:v>1090.8633048998088</c:v>
                </c:pt>
                <c:pt idx="2796">
                  <c:v>1714.2080875914914</c:v>
                </c:pt>
                <c:pt idx="2797">
                  <c:v>1114.6935847112784</c:v>
                </c:pt>
                <c:pt idx="2798">
                  <c:v>1132.7634152801306</c:v>
                </c:pt>
                <c:pt idx="2799">
                  <c:v>1116.1379468548464</c:v>
                </c:pt>
                <c:pt idx="2800">
                  <c:v>1103.7893484095118</c:v>
                </c:pt>
                <c:pt idx="2801">
                  <c:v>1103.4288806517902</c:v>
                </c:pt>
                <c:pt idx="2802">
                  <c:v>1085.2867181966033</c:v>
                </c:pt>
                <c:pt idx="2803">
                  <c:v>1123.0051183994015</c:v>
                </c:pt>
                <c:pt idx="2804">
                  <c:v>1994.2614533133694</c:v>
                </c:pt>
                <c:pt idx="2805">
                  <c:v>2017.9913687248393</c:v>
                </c:pt>
                <c:pt idx="2806">
                  <c:v>1728.8418256813268</c:v>
                </c:pt>
                <c:pt idx="2807">
                  <c:v>1706.4159438335216</c:v>
                </c:pt>
                <c:pt idx="2808">
                  <c:v>1685.3987725755619</c:v>
                </c:pt>
                <c:pt idx="2809">
                  <c:v>1101.8253055579378</c:v>
                </c:pt>
                <c:pt idx="2810">
                  <c:v>1128.5711585898371</c:v>
                </c:pt>
                <c:pt idx="2811">
                  <c:v>1108.6692435521397</c:v>
                </c:pt>
                <c:pt idx="2812">
                  <c:v>2007.8176277413584</c:v>
                </c:pt>
                <c:pt idx="2813">
                  <c:v>1992.7189691484739</c:v>
                </c:pt>
                <c:pt idx="2814">
                  <c:v>1673.7452970801328</c:v>
                </c:pt>
                <c:pt idx="2815">
                  <c:v>1081.164342533594</c:v>
                </c:pt>
                <c:pt idx="2816">
                  <c:v>1082.1865166747675</c:v>
                </c:pt>
                <c:pt idx="2817">
                  <c:v>1115.0799498260367</c:v>
                </c:pt>
                <c:pt idx="2818">
                  <c:v>1061.5722864783779</c:v>
                </c:pt>
                <c:pt idx="2819">
                  <c:v>1077.0927318091849</c:v>
                </c:pt>
                <c:pt idx="2820">
                  <c:v>1087.1340323415393</c:v>
                </c:pt>
                <c:pt idx="2821">
                  <c:v>1087.3750800132809</c:v>
                </c:pt>
                <c:pt idx="2822">
                  <c:v>1080.9544476238837</c:v>
                </c:pt>
                <c:pt idx="2823">
                  <c:v>1675.6255071730361</c:v>
                </c:pt>
                <c:pt idx="2824">
                  <c:v>1102.5003095252405</c:v>
                </c:pt>
                <c:pt idx="2825">
                  <c:v>1110.6915623610344</c:v>
                </c:pt>
                <c:pt idx="2826">
                  <c:v>1694.916838372653</c:v>
                </c:pt>
                <c:pt idx="2827">
                  <c:v>1087.5607915695286</c:v>
                </c:pt>
                <c:pt idx="2828">
                  <c:v>1113.776949120132</c:v>
                </c:pt>
                <c:pt idx="2829">
                  <c:v>1127.206855018022</c:v>
                </c:pt>
                <c:pt idx="2830">
                  <c:v>2003.3844396702232</c:v>
                </c:pt>
                <c:pt idx="2831">
                  <c:v>1083.5687632101958</c:v>
                </c:pt>
                <c:pt idx="2832">
                  <c:v>1106.4943307359131</c:v>
                </c:pt>
                <c:pt idx="2833">
                  <c:v>1099.3388299326587</c:v>
                </c:pt>
                <c:pt idx="2834">
                  <c:v>1102.3490686593814</c:v>
                </c:pt>
                <c:pt idx="2835">
                  <c:v>1122.9510446181839</c:v>
                </c:pt>
                <c:pt idx="2836">
                  <c:v>1105.4478228947301</c:v>
                </c:pt>
                <c:pt idx="2837">
                  <c:v>1089.153695486584</c:v>
                </c:pt>
                <c:pt idx="2838">
                  <c:v>2006.6342594648524</c:v>
                </c:pt>
                <c:pt idx="2839">
                  <c:v>1688.1336791020046</c:v>
                </c:pt>
                <c:pt idx="2840">
                  <c:v>1083.1751820378834</c:v>
                </c:pt>
                <c:pt idx="2841">
                  <c:v>1102.4176370105131</c:v>
                </c:pt>
                <c:pt idx="2842">
                  <c:v>1118.2401408732321</c:v>
                </c:pt>
                <c:pt idx="2843">
                  <c:v>1669.4104081281962</c:v>
                </c:pt>
                <c:pt idx="2844">
                  <c:v>1084.7402854076299</c:v>
                </c:pt>
                <c:pt idx="2845">
                  <c:v>1088.8114374746101</c:v>
                </c:pt>
                <c:pt idx="2846">
                  <c:v>1129.9900572102738</c:v>
                </c:pt>
                <c:pt idx="2847">
                  <c:v>2007.7189153544894</c:v>
                </c:pt>
                <c:pt idx="2848">
                  <c:v>1740.4408919112907</c:v>
                </c:pt>
                <c:pt idx="2849">
                  <c:v>2007.5128980878551</c:v>
                </c:pt>
                <c:pt idx="2850">
                  <c:v>1091.710195201998</c:v>
                </c:pt>
                <c:pt idx="2851">
                  <c:v>1689.5790295641179</c:v>
                </c:pt>
                <c:pt idx="2852">
                  <c:v>1111.0248807249895</c:v>
                </c:pt>
                <c:pt idx="2853">
                  <c:v>1982.4675732669027</c:v>
                </c:pt>
                <c:pt idx="2854">
                  <c:v>1109.4135756734327</c:v>
                </c:pt>
                <c:pt idx="2855">
                  <c:v>1121.1747406217603</c:v>
                </c:pt>
                <c:pt idx="2856">
                  <c:v>2001.1552759715444</c:v>
                </c:pt>
                <c:pt idx="2857">
                  <c:v>1670.9203090207186</c:v>
                </c:pt>
                <c:pt idx="2858">
                  <c:v>1057.991918162593</c:v>
                </c:pt>
                <c:pt idx="2859">
                  <c:v>1094.3109432674</c:v>
                </c:pt>
                <c:pt idx="2860">
                  <c:v>1059.8329090958921</c:v>
                </c:pt>
                <c:pt idx="2861">
                  <c:v>1090.1577107397122</c:v>
                </c:pt>
                <c:pt idx="2862">
                  <c:v>1108.7884566590544</c:v>
                </c:pt>
                <c:pt idx="2863">
                  <c:v>1089.4518136757567</c:v>
                </c:pt>
                <c:pt idx="2864">
                  <c:v>1119.8844611421043</c:v>
                </c:pt>
                <c:pt idx="2865">
                  <c:v>2000.9980437906663</c:v>
                </c:pt>
                <c:pt idx="2866">
                  <c:v>1096.8311921522043</c:v>
                </c:pt>
                <c:pt idx="2867">
                  <c:v>1748.0016896748612</c:v>
                </c:pt>
                <c:pt idx="2868">
                  <c:v>1698.0027897668283</c:v>
                </c:pt>
                <c:pt idx="2869">
                  <c:v>1127.8807350434797</c:v>
                </c:pt>
                <c:pt idx="2870">
                  <c:v>1089.6006936278416</c:v>
                </c:pt>
                <c:pt idx="2871">
                  <c:v>1982.4849839755009</c:v>
                </c:pt>
                <c:pt idx="2872">
                  <c:v>1118.5191916189519</c:v>
                </c:pt>
                <c:pt idx="2873">
                  <c:v>1096.5470757506644</c:v>
                </c:pt>
                <c:pt idx="2874">
                  <c:v>1092.7477627424234</c:v>
                </c:pt>
                <c:pt idx="2875">
                  <c:v>2022.3547565283416</c:v>
                </c:pt>
                <c:pt idx="2876">
                  <c:v>2002.8548155655722</c:v>
                </c:pt>
                <c:pt idx="2877">
                  <c:v>1072.6040036171416</c:v>
                </c:pt>
                <c:pt idx="2878">
                  <c:v>1116.4681613379566</c:v>
                </c:pt>
                <c:pt idx="2879">
                  <c:v>1115.604076708644</c:v>
                </c:pt>
                <c:pt idx="2880">
                  <c:v>1134.4957684017349</c:v>
                </c:pt>
                <c:pt idx="2881">
                  <c:v>1982.0192644587628</c:v>
                </c:pt>
                <c:pt idx="2882">
                  <c:v>2020.4329424008517</c:v>
                </c:pt>
                <c:pt idx="2883">
                  <c:v>2002.2416192914861</c:v>
                </c:pt>
                <c:pt idx="2884">
                  <c:v>1686.6791684722614</c:v>
                </c:pt>
                <c:pt idx="2885">
                  <c:v>1107.0743213186354</c:v>
                </c:pt>
                <c:pt idx="2886">
                  <c:v>1079.7192222541407</c:v>
                </c:pt>
                <c:pt idx="2887">
                  <c:v>1996.3922682359851</c:v>
                </c:pt>
                <c:pt idx="2888">
                  <c:v>1083.8041100291177</c:v>
                </c:pt>
                <c:pt idx="2889">
                  <c:v>1082.1827497823415</c:v>
                </c:pt>
                <c:pt idx="2890">
                  <c:v>1109.0350841999671</c:v>
                </c:pt>
                <c:pt idx="2891">
                  <c:v>1111.6814129858685</c:v>
                </c:pt>
                <c:pt idx="2892">
                  <c:v>1102.8364443930693</c:v>
                </c:pt>
                <c:pt idx="2893">
                  <c:v>1092.355090473724</c:v>
                </c:pt>
                <c:pt idx="2894">
                  <c:v>1986.8284301719148</c:v>
                </c:pt>
                <c:pt idx="2895">
                  <c:v>1105.7867797839058</c:v>
                </c:pt>
                <c:pt idx="2896">
                  <c:v>2043.6005939093163</c:v>
                </c:pt>
                <c:pt idx="2897">
                  <c:v>1090.8734054892543</c:v>
                </c:pt>
                <c:pt idx="2898">
                  <c:v>1088.6640990937808</c:v>
                </c:pt>
                <c:pt idx="2899">
                  <c:v>1109.0796837345833</c:v>
                </c:pt>
                <c:pt idx="2900">
                  <c:v>1087.0918031591304</c:v>
                </c:pt>
                <c:pt idx="2901">
                  <c:v>1103.5393534597199</c:v>
                </c:pt>
                <c:pt idx="2902">
                  <c:v>1683.4382913822501</c:v>
                </c:pt>
                <c:pt idx="2903">
                  <c:v>1097.3586808427881</c:v>
                </c:pt>
                <c:pt idx="2904">
                  <c:v>1077.6171607183369</c:v>
                </c:pt>
                <c:pt idx="2905">
                  <c:v>1086.8065852744701</c:v>
                </c:pt>
                <c:pt idx="2906">
                  <c:v>1080.6960400700325</c:v>
                </c:pt>
                <c:pt idx="2907">
                  <c:v>1103.428163164182</c:v>
                </c:pt>
                <c:pt idx="2908">
                  <c:v>2004.3557200966939</c:v>
                </c:pt>
                <c:pt idx="2909">
                  <c:v>2024.1671514925933</c:v>
                </c:pt>
                <c:pt idx="2910">
                  <c:v>1731.2728285703934</c:v>
                </c:pt>
                <c:pt idx="2911">
                  <c:v>1114.9046899762541</c:v>
                </c:pt>
                <c:pt idx="2912">
                  <c:v>1085.5171240640843</c:v>
                </c:pt>
                <c:pt idx="2913">
                  <c:v>1710.0140243310498</c:v>
                </c:pt>
                <c:pt idx="2914">
                  <c:v>1069.1169337008848</c:v>
                </c:pt>
                <c:pt idx="2915">
                  <c:v>1114.6750956889337</c:v>
                </c:pt>
                <c:pt idx="2916">
                  <c:v>1701.4879044907645</c:v>
                </c:pt>
                <c:pt idx="2917">
                  <c:v>1687.3626611661418</c:v>
                </c:pt>
                <c:pt idx="2918">
                  <c:v>1115.9996426062062</c:v>
                </c:pt>
                <c:pt idx="2919">
                  <c:v>200.12275935240584</c:v>
                </c:pt>
                <c:pt idx="2920">
                  <c:v>190.88125662542436</c:v>
                </c:pt>
                <c:pt idx="2921">
                  <c:v>223.79610819730277</c:v>
                </c:pt>
                <c:pt idx="2922">
                  <c:v>1075.8584203722576</c:v>
                </c:pt>
                <c:pt idx="2923">
                  <c:v>1138.402050267624</c:v>
                </c:pt>
                <c:pt idx="2924">
                  <c:v>1102.7524157718187</c:v>
                </c:pt>
                <c:pt idx="2925">
                  <c:v>1102.9406339570899</c:v>
                </c:pt>
                <c:pt idx="2926">
                  <c:v>1096.5768496561116</c:v>
                </c:pt>
                <c:pt idx="2927">
                  <c:v>1135.7170928265368</c:v>
                </c:pt>
                <c:pt idx="2928">
                  <c:v>1067.0813293028032</c:v>
                </c:pt>
                <c:pt idx="2929">
                  <c:v>1692.70284925533</c:v>
                </c:pt>
                <c:pt idx="2930">
                  <c:v>1670.9049432093091</c:v>
                </c:pt>
                <c:pt idx="2931">
                  <c:v>1710.8196422086955</c:v>
                </c:pt>
                <c:pt idx="2932">
                  <c:v>1092.0062576219298</c:v>
                </c:pt>
                <c:pt idx="2933">
                  <c:v>1116.9455172865808</c:v>
                </c:pt>
                <c:pt idx="2934">
                  <c:v>1116.0466279666114</c:v>
                </c:pt>
                <c:pt idx="2935">
                  <c:v>1989.0090174783709</c:v>
                </c:pt>
                <c:pt idx="2936">
                  <c:v>1113.7292338644118</c:v>
                </c:pt>
                <c:pt idx="2937">
                  <c:v>1101.6593453261355</c:v>
                </c:pt>
                <c:pt idx="2938">
                  <c:v>2004.6839779655877</c:v>
                </c:pt>
                <c:pt idx="2939">
                  <c:v>1697.2260353994725</c:v>
                </c:pt>
                <c:pt idx="2940">
                  <c:v>1688.9843123178507</c:v>
                </c:pt>
                <c:pt idx="2941">
                  <c:v>1088.249765826359</c:v>
                </c:pt>
                <c:pt idx="2942">
                  <c:v>1102.2794714671438</c:v>
                </c:pt>
                <c:pt idx="2943">
                  <c:v>1086.3199201108091</c:v>
                </c:pt>
                <c:pt idx="2944">
                  <c:v>1715.0245862922638</c:v>
                </c:pt>
                <c:pt idx="2945">
                  <c:v>1758.634741550263</c:v>
                </c:pt>
                <c:pt idx="2946">
                  <c:v>1714.9236156324928</c:v>
                </c:pt>
                <c:pt idx="2947">
                  <c:v>1107.6151893227434</c:v>
                </c:pt>
                <c:pt idx="2948">
                  <c:v>1076.5183170996863</c:v>
                </c:pt>
                <c:pt idx="2949">
                  <c:v>1683.9114570784182</c:v>
                </c:pt>
                <c:pt idx="2950">
                  <c:v>1719.4261885689052</c:v>
                </c:pt>
                <c:pt idx="2951">
                  <c:v>1670.978495358524</c:v>
                </c:pt>
                <c:pt idx="2952">
                  <c:v>1673.7996205532629</c:v>
                </c:pt>
                <c:pt idx="2953">
                  <c:v>1110.3330854555486</c:v>
                </c:pt>
                <c:pt idx="2954">
                  <c:v>1100.130599343491</c:v>
                </c:pt>
                <c:pt idx="2955">
                  <c:v>1064.36877109242</c:v>
                </c:pt>
                <c:pt idx="2956">
                  <c:v>1127.0110219032617</c:v>
                </c:pt>
                <c:pt idx="2957">
                  <c:v>1686.4095795011012</c:v>
                </c:pt>
                <c:pt idx="2958">
                  <c:v>1700.8435285895102</c:v>
                </c:pt>
                <c:pt idx="2959">
                  <c:v>1706.4251081204723</c:v>
                </c:pt>
                <c:pt idx="2960">
                  <c:v>1707.3831254007389</c:v>
                </c:pt>
                <c:pt idx="2961">
                  <c:v>1720.699932315858</c:v>
                </c:pt>
                <c:pt idx="2962">
                  <c:v>1672.4842513236938</c:v>
                </c:pt>
                <c:pt idx="2963">
                  <c:v>1651.9083870290779</c:v>
                </c:pt>
                <c:pt idx="2964">
                  <c:v>1708.9984800029536</c:v>
                </c:pt>
                <c:pt idx="2965">
                  <c:v>1710.3852005457663</c:v>
                </c:pt>
                <c:pt idx="2966">
                  <c:v>1684.2175420547289</c:v>
                </c:pt>
                <c:pt idx="2967">
                  <c:v>1120.8763966294894</c:v>
                </c:pt>
                <c:pt idx="2968">
                  <c:v>1101.7669664930454</c:v>
                </c:pt>
                <c:pt idx="2969">
                  <c:v>1681.6292531787622</c:v>
                </c:pt>
                <c:pt idx="2970">
                  <c:v>1107.6943448556174</c:v>
                </c:pt>
                <c:pt idx="2971">
                  <c:v>1126.9716165523137</c:v>
                </c:pt>
                <c:pt idx="2972">
                  <c:v>2008.4911165120088</c:v>
                </c:pt>
                <c:pt idx="2973">
                  <c:v>2068.525980196011</c:v>
                </c:pt>
                <c:pt idx="2974">
                  <c:v>2011.652530869271</c:v>
                </c:pt>
                <c:pt idx="2975">
                  <c:v>1747.5727929882016</c:v>
                </c:pt>
                <c:pt idx="2976">
                  <c:v>1694.8698685904023</c:v>
                </c:pt>
                <c:pt idx="2977">
                  <c:v>2025.6631925626152</c:v>
                </c:pt>
                <c:pt idx="2978">
                  <c:v>1975.5624179052311</c:v>
                </c:pt>
                <c:pt idx="2979">
                  <c:v>1980.2462300088853</c:v>
                </c:pt>
                <c:pt idx="2980">
                  <c:v>1124.683483305517</c:v>
                </c:pt>
                <c:pt idx="2981">
                  <c:v>1080.5604305360739</c:v>
                </c:pt>
                <c:pt idx="2982">
                  <c:v>1080.9233166863269</c:v>
                </c:pt>
                <c:pt idx="2983">
                  <c:v>1973.7736029541377</c:v>
                </c:pt>
                <c:pt idx="2984">
                  <c:v>1094.428585999138</c:v>
                </c:pt>
                <c:pt idx="2985">
                  <c:v>1715.9270696096205</c:v>
                </c:pt>
                <c:pt idx="2986">
                  <c:v>1112.6803730736665</c:v>
                </c:pt>
                <c:pt idx="2987">
                  <c:v>1108.3915325922908</c:v>
                </c:pt>
                <c:pt idx="2988">
                  <c:v>1998.5969081802159</c:v>
                </c:pt>
                <c:pt idx="2989">
                  <c:v>1115.7232843302017</c:v>
                </c:pt>
                <c:pt idx="2990">
                  <c:v>1080.9417783190934</c:v>
                </c:pt>
                <c:pt idx="2991">
                  <c:v>1722.1312932971098</c:v>
                </c:pt>
                <c:pt idx="2992">
                  <c:v>1970.6478118965945</c:v>
                </c:pt>
                <c:pt idx="2993">
                  <c:v>1097.7777913735181</c:v>
                </c:pt>
                <c:pt idx="2994">
                  <c:v>1114.970776624923</c:v>
                </c:pt>
                <c:pt idx="2995">
                  <c:v>1692.1852348821503</c:v>
                </c:pt>
                <c:pt idx="2996">
                  <c:v>1710.0589097594304</c:v>
                </c:pt>
                <c:pt idx="2997">
                  <c:v>1693.0429217349481</c:v>
                </c:pt>
                <c:pt idx="2998">
                  <c:v>1722.0565440845778</c:v>
                </c:pt>
                <c:pt idx="2999">
                  <c:v>1728.0142886422807</c:v>
                </c:pt>
                <c:pt idx="3000">
                  <c:v>1681.7000137310808</c:v>
                </c:pt>
                <c:pt idx="3001">
                  <c:v>1095.3157781198513</c:v>
                </c:pt>
                <c:pt idx="3002">
                  <c:v>1705.0415018125777</c:v>
                </c:pt>
                <c:pt idx="3003">
                  <c:v>1996.149997054682</c:v>
                </c:pt>
                <c:pt idx="3004">
                  <c:v>2029.639249498588</c:v>
                </c:pt>
                <c:pt idx="3005">
                  <c:v>1704.8573789946176</c:v>
                </c:pt>
                <c:pt idx="3006">
                  <c:v>1676.7679421066482</c:v>
                </c:pt>
                <c:pt idx="3007">
                  <c:v>1698.008564696542</c:v>
                </c:pt>
                <c:pt idx="3008">
                  <c:v>1997.4878328813611</c:v>
                </c:pt>
                <c:pt idx="3009">
                  <c:v>1082.2370745760243</c:v>
                </c:pt>
                <c:pt idx="3010">
                  <c:v>1108.1886500372855</c:v>
                </c:pt>
                <c:pt idx="3011">
                  <c:v>1090.2542574889005</c:v>
                </c:pt>
                <c:pt idx="3012">
                  <c:v>1649.668581988165</c:v>
                </c:pt>
                <c:pt idx="3013">
                  <c:v>1957.6652610264389</c:v>
                </c:pt>
                <c:pt idx="3014">
                  <c:v>2018.4439840874243</c:v>
                </c:pt>
                <c:pt idx="3015">
                  <c:v>1718.913247821049</c:v>
                </c:pt>
                <c:pt idx="3016">
                  <c:v>1676.4946013282572</c:v>
                </c:pt>
                <c:pt idx="3017">
                  <c:v>1726.4322019442818</c:v>
                </c:pt>
                <c:pt idx="3018">
                  <c:v>1723.371998021041</c:v>
                </c:pt>
                <c:pt idx="3019">
                  <c:v>1060.8819138619351</c:v>
                </c:pt>
                <c:pt idx="3020">
                  <c:v>1092.6171709993041</c:v>
                </c:pt>
                <c:pt idx="3021">
                  <c:v>1076.1569329502759</c:v>
                </c:pt>
                <c:pt idx="3022">
                  <c:v>1684.3413655491152</c:v>
                </c:pt>
                <c:pt idx="3023">
                  <c:v>1112.8900212998522</c:v>
                </c:pt>
                <c:pt idx="3024">
                  <c:v>1131.6985198588923</c:v>
                </c:pt>
                <c:pt idx="3025">
                  <c:v>1728.607140155354</c:v>
                </c:pt>
                <c:pt idx="3026">
                  <c:v>1997.1248075584322</c:v>
                </c:pt>
                <c:pt idx="3027">
                  <c:v>1686.8231335134219</c:v>
                </c:pt>
                <c:pt idx="3028">
                  <c:v>1708.9503941799017</c:v>
                </c:pt>
                <c:pt idx="3029">
                  <c:v>1711.1662444120093</c:v>
                </c:pt>
                <c:pt idx="3030">
                  <c:v>1051.4096585098546</c:v>
                </c:pt>
                <c:pt idx="3031">
                  <c:v>2033.2802779816348</c:v>
                </c:pt>
                <c:pt idx="3032">
                  <c:v>1668.2767247740708</c:v>
                </c:pt>
                <c:pt idx="3033">
                  <c:v>1714.6950937882521</c:v>
                </c:pt>
                <c:pt idx="3034">
                  <c:v>1736.9062700109325</c:v>
                </c:pt>
                <c:pt idx="3035">
                  <c:v>1681.7975776853978</c:v>
                </c:pt>
                <c:pt idx="3036">
                  <c:v>1672.1634469906294</c:v>
                </c:pt>
                <c:pt idx="3037">
                  <c:v>1109.9791568865423</c:v>
                </c:pt>
                <c:pt idx="3038">
                  <c:v>1084.9597082093483</c:v>
                </c:pt>
                <c:pt idx="3039">
                  <c:v>1998.661054668514</c:v>
                </c:pt>
                <c:pt idx="3040">
                  <c:v>1710.9207385196526</c:v>
                </c:pt>
                <c:pt idx="3041">
                  <c:v>1750.6576370127777</c:v>
                </c:pt>
                <c:pt idx="3042">
                  <c:v>1685.517666935468</c:v>
                </c:pt>
                <c:pt idx="3043">
                  <c:v>1713.2058583002017</c:v>
                </c:pt>
                <c:pt idx="3044">
                  <c:v>1709.2821650902818</c:v>
                </c:pt>
                <c:pt idx="3045">
                  <c:v>1735.8898789636858</c:v>
                </c:pt>
                <c:pt idx="3046">
                  <c:v>1080.0471050223598</c:v>
                </c:pt>
                <c:pt idx="3047">
                  <c:v>1097.4130359733228</c:v>
                </c:pt>
                <c:pt idx="3048">
                  <c:v>1691.3366404373091</c:v>
                </c:pt>
                <c:pt idx="3049">
                  <c:v>1678.9506295120912</c:v>
                </c:pt>
                <c:pt idx="3050">
                  <c:v>1754.7236168374916</c:v>
                </c:pt>
                <c:pt idx="3051">
                  <c:v>1695.9891140055536</c:v>
                </c:pt>
                <c:pt idx="3052">
                  <c:v>1659.9584214157908</c:v>
                </c:pt>
                <c:pt idx="3053">
                  <c:v>1119.4627781226934</c:v>
                </c:pt>
                <c:pt idx="3054">
                  <c:v>1694.1425116328303</c:v>
                </c:pt>
                <c:pt idx="3055">
                  <c:v>1100.444088540127</c:v>
                </c:pt>
                <c:pt idx="3056">
                  <c:v>1687.9412242079813</c:v>
                </c:pt>
                <c:pt idx="3057">
                  <c:v>1124.6977998153961</c:v>
                </c:pt>
                <c:pt idx="3058">
                  <c:v>1100.5139754263796</c:v>
                </c:pt>
                <c:pt idx="3059">
                  <c:v>1990.7777301825238</c:v>
                </c:pt>
                <c:pt idx="3060">
                  <c:v>2002.9876527642252</c:v>
                </c:pt>
                <c:pt idx="3061">
                  <c:v>1691.2929498490419</c:v>
                </c:pt>
                <c:pt idx="3062">
                  <c:v>2042.3478455030861</c:v>
                </c:pt>
                <c:pt idx="3063">
                  <c:v>2033.8010163643567</c:v>
                </c:pt>
                <c:pt idx="3064">
                  <c:v>1680.2680637208227</c:v>
                </c:pt>
                <c:pt idx="3065">
                  <c:v>1097.5416801585582</c:v>
                </c:pt>
                <c:pt idx="3066">
                  <c:v>1726.1514661472947</c:v>
                </c:pt>
                <c:pt idx="3067">
                  <c:v>1678.8858685300072</c:v>
                </c:pt>
                <c:pt idx="3068">
                  <c:v>1087.3469496419204</c:v>
                </c:pt>
                <c:pt idx="3069">
                  <c:v>1947.7195967493874</c:v>
                </c:pt>
                <c:pt idx="3070">
                  <c:v>1086.5533461550531</c:v>
                </c:pt>
                <c:pt idx="3071">
                  <c:v>1674.7903922182802</c:v>
                </c:pt>
                <c:pt idx="3072">
                  <c:v>1702.1400661395649</c:v>
                </c:pt>
                <c:pt idx="3073">
                  <c:v>1677.293666725622</c:v>
                </c:pt>
                <c:pt idx="3074">
                  <c:v>2008.7013839660092</c:v>
                </c:pt>
                <c:pt idx="3075">
                  <c:v>1112.574998494084</c:v>
                </c:pt>
                <c:pt idx="3076">
                  <c:v>1686.6926083037838</c:v>
                </c:pt>
                <c:pt idx="3077">
                  <c:v>1686.5010403014508</c:v>
                </c:pt>
                <c:pt idx="3078">
                  <c:v>1111.3830578691593</c:v>
                </c:pt>
                <c:pt idx="3079">
                  <c:v>1092.0617044300629</c:v>
                </c:pt>
                <c:pt idx="3080">
                  <c:v>1117.4173348112179</c:v>
                </c:pt>
                <c:pt idx="3081">
                  <c:v>1124.981037112105</c:v>
                </c:pt>
                <c:pt idx="3082">
                  <c:v>1106.6599529902905</c:v>
                </c:pt>
                <c:pt idx="3083">
                  <c:v>1118.3801450060328</c:v>
                </c:pt>
                <c:pt idx="3084">
                  <c:v>1105.4409507645735</c:v>
                </c:pt>
                <c:pt idx="3085">
                  <c:v>1105.7112474438668</c:v>
                </c:pt>
                <c:pt idx="3086">
                  <c:v>1711.1733205934363</c:v>
                </c:pt>
                <c:pt idx="3087">
                  <c:v>1680.646177666428</c:v>
                </c:pt>
                <c:pt idx="3088">
                  <c:v>1698.6155109936419</c:v>
                </c:pt>
                <c:pt idx="3089">
                  <c:v>228.56349705483677</c:v>
                </c:pt>
                <c:pt idx="3090">
                  <c:v>1088.7413631176853</c:v>
                </c:pt>
                <c:pt idx="3091">
                  <c:v>1094.2607301930636</c:v>
                </c:pt>
                <c:pt idx="3092">
                  <c:v>1077.2109892114086</c:v>
                </c:pt>
                <c:pt idx="3093">
                  <c:v>1108.248288580646</c:v>
                </c:pt>
                <c:pt idx="3094">
                  <c:v>1066.8266246190196</c:v>
                </c:pt>
                <c:pt idx="3095">
                  <c:v>1718.4686857097845</c:v>
                </c:pt>
                <c:pt idx="3096">
                  <c:v>1089.9222065594208</c:v>
                </c:pt>
                <c:pt idx="3097">
                  <c:v>208.15265696451223</c:v>
                </c:pt>
                <c:pt idx="3098">
                  <c:v>1681.9816461314438</c:v>
                </c:pt>
                <c:pt idx="3099">
                  <c:v>1700.6246785977346</c:v>
                </c:pt>
                <c:pt idx="3100">
                  <c:v>1103.1037564342325</c:v>
                </c:pt>
                <c:pt idx="3101">
                  <c:v>1085.1466274424738</c:v>
                </c:pt>
                <c:pt idx="3102">
                  <c:v>1092.4009761487939</c:v>
                </c:pt>
                <c:pt idx="3103">
                  <c:v>1117.5784254333448</c:v>
                </c:pt>
                <c:pt idx="3104">
                  <c:v>1127.6351347471605</c:v>
                </c:pt>
                <c:pt idx="3105">
                  <c:v>1108.3261741926242</c:v>
                </c:pt>
                <c:pt idx="3106">
                  <c:v>1752.4469880116453</c:v>
                </c:pt>
                <c:pt idx="3107">
                  <c:v>1098.1187782624654</c:v>
                </c:pt>
                <c:pt idx="3108">
                  <c:v>1684.609683084346</c:v>
                </c:pt>
                <c:pt idx="3109">
                  <c:v>2005.6082410580434</c:v>
                </c:pt>
                <c:pt idx="3110">
                  <c:v>1692.8895168456204</c:v>
                </c:pt>
                <c:pt idx="3111">
                  <c:v>1107.91522109062</c:v>
                </c:pt>
                <c:pt idx="3112">
                  <c:v>1084.4403539542143</c:v>
                </c:pt>
                <c:pt idx="3113">
                  <c:v>1113.6289627210076</c:v>
                </c:pt>
                <c:pt idx="3114">
                  <c:v>1077.6441293702985</c:v>
                </c:pt>
                <c:pt idx="3115">
                  <c:v>1080.084647209055</c:v>
                </c:pt>
                <c:pt idx="3116">
                  <c:v>1112.6720175398657</c:v>
                </c:pt>
                <c:pt idx="3117">
                  <c:v>2026.7671685296714</c:v>
                </c:pt>
                <c:pt idx="3118">
                  <c:v>1680.6795450471104</c:v>
                </c:pt>
                <c:pt idx="3119">
                  <c:v>1727.0501003086947</c:v>
                </c:pt>
                <c:pt idx="3120">
                  <c:v>1707.3415493599084</c:v>
                </c:pt>
                <c:pt idx="3121">
                  <c:v>1685.50120391727</c:v>
                </c:pt>
                <c:pt idx="3122">
                  <c:v>1088.8521302137283</c:v>
                </c:pt>
                <c:pt idx="3123">
                  <c:v>1686.0093116118926</c:v>
                </c:pt>
                <c:pt idx="3124">
                  <c:v>1110.0998951321862</c:v>
                </c:pt>
                <c:pt idx="3125">
                  <c:v>1072.787747897328</c:v>
                </c:pt>
                <c:pt idx="3126">
                  <c:v>1094.572927481709</c:v>
                </c:pt>
                <c:pt idx="3127">
                  <c:v>1122.4300026752157</c:v>
                </c:pt>
                <c:pt idx="3128">
                  <c:v>1122.5295692525651</c:v>
                </c:pt>
                <c:pt idx="3129">
                  <c:v>1059.0518410100512</c:v>
                </c:pt>
                <c:pt idx="3130">
                  <c:v>1102.5174278119212</c:v>
                </c:pt>
                <c:pt idx="3131">
                  <c:v>1087.2905998855758</c:v>
                </c:pt>
                <c:pt idx="3132">
                  <c:v>1073.0614326485522</c:v>
                </c:pt>
                <c:pt idx="3133">
                  <c:v>1082.8293362794805</c:v>
                </c:pt>
                <c:pt idx="3134">
                  <c:v>1095.575317335243</c:v>
                </c:pt>
                <c:pt idx="3135">
                  <c:v>1095.6718144293854</c:v>
                </c:pt>
                <c:pt idx="3136">
                  <c:v>1091.8562054365068</c:v>
                </c:pt>
                <c:pt idx="3137">
                  <c:v>1101.7473751737127</c:v>
                </c:pt>
                <c:pt idx="3138">
                  <c:v>1081.6441885978941</c:v>
                </c:pt>
                <c:pt idx="3139">
                  <c:v>1094.3230106831616</c:v>
                </c:pt>
                <c:pt idx="3140">
                  <c:v>1081.4494100480663</c:v>
                </c:pt>
                <c:pt idx="3141">
                  <c:v>1106.3621951209386</c:v>
                </c:pt>
                <c:pt idx="3142">
                  <c:v>1093.6514163649858</c:v>
                </c:pt>
                <c:pt idx="3143">
                  <c:v>1109.7880587856675</c:v>
                </c:pt>
                <c:pt idx="3144">
                  <c:v>2013.6256950129773</c:v>
                </c:pt>
                <c:pt idx="3145">
                  <c:v>1070.2801250498353</c:v>
                </c:pt>
                <c:pt idx="3146">
                  <c:v>2018.3735131621399</c:v>
                </c:pt>
                <c:pt idx="3147">
                  <c:v>1997.8207900643536</c:v>
                </c:pt>
                <c:pt idx="3148">
                  <c:v>2015.0341260321529</c:v>
                </c:pt>
                <c:pt idx="3149">
                  <c:v>1678.760742023539</c:v>
                </c:pt>
                <c:pt idx="3150">
                  <c:v>1070.1757771547809</c:v>
                </c:pt>
                <c:pt idx="3151">
                  <c:v>1718.5697852250064</c:v>
                </c:pt>
                <c:pt idx="3152">
                  <c:v>1116.3642874994543</c:v>
                </c:pt>
                <c:pt idx="3153">
                  <c:v>1078.0765710780049</c:v>
                </c:pt>
                <c:pt idx="3154">
                  <c:v>1695.06095958634</c:v>
                </c:pt>
                <c:pt idx="3155">
                  <c:v>1698.3130305849143</c:v>
                </c:pt>
                <c:pt idx="3156">
                  <c:v>1715.1159535641909</c:v>
                </c:pt>
                <c:pt idx="3157">
                  <c:v>1106.1761155588842</c:v>
                </c:pt>
                <c:pt idx="3158">
                  <c:v>1124.4925236064039</c:v>
                </c:pt>
                <c:pt idx="3159">
                  <c:v>1696.282770170257</c:v>
                </c:pt>
                <c:pt idx="3160">
                  <c:v>1093.0467531502104</c:v>
                </c:pt>
                <c:pt idx="3161">
                  <c:v>1702.5886011862751</c:v>
                </c:pt>
                <c:pt idx="3162">
                  <c:v>1147.2786966247868</c:v>
                </c:pt>
                <c:pt idx="3163">
                  <c:v>2006.503778403086</c:v>
                </c:pt>
                <c:pt idx="3164">
                  <c:v>1087.1163613412657</c:v>
                </c:pt>
                <c:pt idx="3165">
                  <c:v>1096.5238650975853</c:v>
                </c:pt>
                <c:pt idx="3166">
                  <c:v>2000.3140436623523</c:v>
                </c:pt>
                <c:pt idx="3167">
                  <c:v>2002.4500119084246</c:v>
                </c:pt>
                <c:pt idx="3168">
                  <c:v>1681.3210895331849</c:v>
                </c:pt>
                <c:pt idx="3169">
                  <c:v>1141.7670305390973</c:v>
                </c:pt>
                <c:pt idx="3170">
                  <c:v>1139.5922159048898</c:v>
                </c:pt>
                <c:pt idx="3171">
                  <c:v>2004.7899152146008</c:v>
                </c:pt>
                <c:pt idx="3172">
                  <c:v>1994.6998959508035</c:v>
                </c:pt>
                <c:pt idx="3173">
                  <c:v>1673.0879300444935</c:v>
                </c:pt>
                <c:pt idx="3174">
                  <c:v>1082.5354026543725</c:v>
                </c:pt>
                <c:pt idx="3175">
                  <c:v>1073.6859047914932</c:v>
                </c:pt>
                <c:pt idx="3176">
                  <c:v>1070.6626944491188</c:v>
                </c:pt>
                <c:pt idx="3177">
                  <c:v>1112.9070593047622</c:v>
                </c:pt>
                <c:pt idx="3178">
                  <c:v>1103.5038456966679</c:v>
                </c:pt>
                <c:pt idx="3179">
                  <c:v>1070.2938898772281</c:v>
                </c:pt>
                <c:pt idx="3180">
                  <c:v>1071.4266304425998</c:v>
                </c:pt>
                <c:pt idx="3181">
                  <c:v>1961.5418102363506</c:v>
                </c:pt>
                <c:pt idx="3182">
                  <c:v>2004.4308017607348</c:v>
                </c:pt>
                <c:pt idx="3183">
                  <c:v>1976.8935598849646</c:v>
                </c:pt>
                <c:pt idx="3184">
                  <c:v>1126.3658021705492</c:v>
                </c:pt>
                <c:pt idx="3185">
                  <c:v>2042.9293152744663</c:v>
                </c:pt>
                <c:pt idx="3186">
                  <c:v>2008.6958525715509</c:v>
                </c:pt>
                <c:pt idx="3187">
                  <c:v>1112.4809477807887</c:v>
                </c:pt>
                <c:pt idx="3188">
                  <c:v>1705.7016245872401</c:v>
                </c:pt>
                <c:pt idx="3189">
                  <c:v>1688.9377576801958</c:v>
                </c:pt>
                <c:pt idx="3190">
                  <c:v>1114.9622736103177</c:v>
                </c:pt>
                <c:pt idx="3191">
                  <c:v>1074.5602772466898</c:v>
                </c:pt>
                <c:pt idx="3192">
                  <c:v>1102.317209623164</c:v>
                </c:pt>
                <c:pt idx="3193">
                  <c:v>1701.4454438695552</c:v>
                </c:pt>
                <c:pt idx="3194">
                  <c:v>1687.6005393868941</c:v>
                </c:pt>
                <c:pt idx="3195">
                  <c:v>1709.8603620968647</c:v>
                </c:pt>
                <c:pt idx="3196">
                  <c:v>1081.9661050204782</c:v>
                </c:pt>
                <c:pt idx="3197">
                  <c:v>1127.3528436156275</c:v>
                </c:pt>
                <c:pt idx="3198">
                  <c:v>1697.3435656194358</c:v>
                </c:pt>
                <c:pt idx="3199">
                  <c:v>1694.9038511415913</c:v>
                </c:pt>
                <c:pt idx="3200">
                  <c:v>1729.7059860487698</c:v>
                </c:pt>
                <c:pt idx="3201">
                  <c:v>1689.1274160594808</c:v>
                </c:pt>
                <c:pt idx="3202">
                  <c:v>1685.5848991965659</c:v>
                </c:pt>
                <c:pt idx="3203">
                  <c:v>1698.5156058438351</c:v>
                </c:pt>
                <c:pt idx="3204">
                  <c:v>1671.3913528943954</c:v>
                </c:pt>
                <c:pt idx="3205">
                  <c:v>1678.641226884072</c:v>
                </c:pt>
                <c:pt idx="3206">
                  <c:v>1689.6216890388489</c:v>
                </c:pt>
                <c:pt idx="3207">
                  <c:v>1732.253714613056</c:v>
                </c:pt>
                <c:pt idx="3208">
                  <c:v>1061.2117628323854</c:v>
                </c:pt>
                <c:pt idx="3209">
                  <c:v>1711.1679178343668</c:v>
                </c:pt>
                <c:pt idx="3210">
                  <c:v>1690.2886592486539</c:v>
                </c:pt>
                <c:pt idx="3211">
                  <c:v>1650.0957881846114</c:v>
                </c:pt>
                <c:pt idx="3212">
                  <c:v>1143.6471581789904</c:v>
                </c:pt>
                <c:pt idx="3213">
                  <c:v>1099.9139411235349</c:v>
                </c:pt>
                <c:pt idx="3214">
                  <c:v>1715.5453168439026</c:v>
                </c:pt>
                <c:pt idx="3215">
                  <c:v>1700.962375729702</c:v>
                </c:pt>
                <c:pt idx="3216">
                  <c:v>1694.2678153218187</c:v>
                </c:pt>
                <c:pt idx="3217">
                  <c:v>1684.3875591283065</c:v>
                </c:pt>
                <c:pt idx="3218">
                  <c:v>1131.5561840181183</c:v>
                </c:pt>
                <c:pt idx="3219">
                  <c:v>1728.0505782778814</c:v>
                </c:pt>
                <c:pt idx="3220">
                  <c:v>1115.5360061798403</c:v>
                </c:pt>
                <c:pt idx="3221">
                  <c:v>1103.233403311988</c:v>
                </c:pt>
                <c:pt idx="3222">
                  <c:v>1125.7300072445196</c:v>
                </c:pt>
                <c:pt idx="3223">
                  <c:v>1133.3160535477505</c:v>
                </c:pt>
                <c:pt idx="3224">
                  <c:v>1114.4275580963319</c:v>
                </c:pt>
                <c:pt idx="3225">
                  <c:v>1723.3820233018457</c:v>
                </c:pt>
                <c:pt idx="3226">
                  <c:v>1966.9133166806807</c:v>
                </c:pt>
                <c:pt idx="3227">
                  <c:v>1980.5487516467915</c:v>
                </c:pt>
                <c:pt idx="3228">
                  <c:v>1710.0737249945551</c:v>
                </c:pt>
                <c:pt idx="3229">
                  <c:v>1113.0405013363506</c:v>
                </c:pt>
                <c:pt idx="3230">
                  <c:v>1095.5550455448301</c:v>
                </c:pt>
                <c:pt idx="3231">
                  <c:v>1077.5753515821316</c:v>
                </c:pt>
                <c:pt idx="3232">
                  <c:v>1123.6773108507446</c:v>
                </c:pt>
                <c:pt idx="3233">
                  <c:v>2002.2248212825998</c:v>
                </c:pt>
                <c:pt idx="3234">
                  <c:v>1068.7978600988351</c:v>
                </c:pt>
                <c:pt idx="3235">
                  <c:v>1996.3840648746918</c:v>
                </c:pt>
                <c:pt idx="3236">
                  <c:v>2004.1378063768375</c:v>
                </c:pt>
                <c:pt idx="3237">
                  <c:v>1720.2016247536621</c:v>
                </c:pt>
                <c:pt idx="3238">
                  <c:v>1974.0835999273309</c:v>
                </c:pt>
                <c:pt idx="3239">
                  <c:v>1105.9435160018975</c:v>
                </c:pt>
                <c:pt idx="3240">
                  <c:v>2007.1483376531419</c:v>
                </c:pt>
                <c:pt idx="3241">
                  <c:v>1715.659952891067</c:v>
                </c:pt>
                <c:pt idx="3242">
                  <c:v>1085.4111903700252</c:v>
                </c:pt>
                <c:pt idx="3243">
                  <c:v>1116.7358172786521</c:v>
                </c:pt>
                <c:pt idx="3244">
                  <c:v>1094.9657527555494</c:v>
                </c:pt>
                <c:pt idx="3245">
                  <c:v>1970.8883723844467</c:v>
                </c:pt>
                <c:pt idx="3246">
                  <c:v>2015.9742412319113</c:v>
                </c:pt>
                <c:pt idx="3247">
                  <c:v>1988.8108408098065</c:v>
                </c:pt>
                <c:pt idx="3248">
                  <c:v>1964.5255948674826</c:v>
                </c:pt>
                <c:pt idx="3249">
                  <c:v>1675.3069699631051</c:v>
                </c:pt>
                <c:pt idx="3250">
                  <c:v>1672.1740132200421</c:v>
                </c:pt>
                <c:pt idx="3251">
                  <c:v>1099.5568856559955</c:v>
                </c:pt>
                <c:pt idx="3252">
                  <c:v>1090.8237113380633</c:v>
                </c:pt>
                <c:pt idx="3253">
                  <c:v>1124.2827338931309</c:v>
                </c:pt>
                <c:pt idx="3254">
                  <c:v>1092.6707191404482</c:v>
                </c:pt>
                <c:pt idx="3255">
                  <c:v>1101.2247572714612</c:v>
                </c:pt>
                <c:pt idx="3256">
                  <c:v>1073.1826600757552</c:v>
                </c:pt>
                <c:pt idx="3257">
                  <c:v>1078.0298558571883</c:v>
                </c:pt>
                <c:pt idx="3258">
                  <c:v>1980.8721780943517</c:v>
                </c:pt>
                <c:pt idx="3259">
                  <c:v>1696.2583553466802</c:v>
                </c:pt>
                <c:pt idx="3260">
                  <c:v>1723.4053120024971</c:v>
                </c:pt>
                <c:pt idx="3261">
                  <c:v>1087.6853937310757</c:v>
                </c:pt>
                <c:pt idx="3262">
                  <c:v>1115.3481260856083</c:v>
                </c:pt>
                <c:pt idx="3263">
                  <c:v>1093.3175338146184</c:v>
                </c:pt>
                <c:pt idx="3264">
                  <c:v>1092.6182250514191</c:v>
                </c:pt>
                <c:pt idx="3265">
                  <c:v>1081.2879035581893</c:v>
                </c:pt>
                <c:pt idx="3266">
                  <c:v>1994.97101580654</c:v>
                </c:pt>
                <c:pt idx="3267">
                  <c:v>2000.6405392401941</c:v>
                </c:pt>
                <c:pt idx="3268">
                  <c:v>1122.2699166195555</c:v>
                </c:pt>
                <c:pt idx="3269">
                  <c:v>1101.9536437842673</c:v>
                </c:pt>
                <c:pt idx="3270">
                  <c:v>1117.5715511913254</c:v>
                </c:pt>
                <c:pt idx="3271">
                  <c:v>2010.9623778937746</c:v>
                </c:pt>
                <c:pt idx="3272">
                  <c:v>1088.5441384447222</c:v>
                </c:pt>
                <c:pt idx="3273">
                  <c:v>1099.3480480694789</c:v>
                </c:pt>
                <c:pt idx="3274">
                  <c:v>1089.4640981498549</c:v>
                </c:pt>
                <c:pt idx="3275">
                  <c:v>1127.863880253271</c:v>
                </c:pt>
                <c:pt idx="3276">
                  <c:v>1107.7284539597476</c:v>
                </c:pt>
                <c:pt idx="3277">
                  <c:v>1659.2904227414153</c:v>
                </c:pt>
                <c:pt idx="3278">
                  <c:v>1084.3068282726238</c:v>
                </c:pt>
                <c:pt idx="3279">
                  <c:v>1118.1433262536161</c:v>
                </c:pt>
                <c:pt idx="3280">
                  <c:v>1093.9641795782097</c:v>
                </c:pt>
                <c:pt idx="3281">
                  <c:v>1702.7037103194994</c:v>
                </c:pt>
                <c:pt idx="3282">
                  <c:v>1068.9857991698711</c:v>
                </c:pt>
                <c:pt idx="3283">
                  <c:v>1114.7193683425603</c:v>
                </c:pt>
                <c:pt idx="3284">
                  <c:v>1088.06703902298</c:v>
                </c:pt>
                <c:pt idx="3285">
                  <c:v>1094.5898569225931</c:v>
                </c:pt>
                <c:pt idx="3286">
                  <c:v>1707.218477206834</c:v>
                </c:pt>
                <c:pt idx="3287">
                  <c:v>1695.8744593143097</c:v>
                </c:pt>
                <c:pt idx="3288">
                  <c:v>1743.0511234698449</c:v>
                </c:pt>
                <c:pt idx="3289">
                  <c:v>1707.5694519473675</c:v>
                </c:pt>
                <c:pt idx="3290">
                  <c:v>1098.8360534728388</c:v>
                </c:pt>
                <c:pt idx="3291">
                  <c:v>1116.3388272187183</c:v>
                </c:pt>
                <c:pt idx="3292">
                  <c:v>1086.9031290222661</c:v>
                </c:pt>
                <c:pt idx="3293">
                  <c:v>1103.0214877316712</c:v>
                </c:pt>
                <c:pt idx="3294">
                  <c:v>1134.0902948435214</c:v>
                </c:pt>
                <c:pt idx="3295">
                  <c:v>1117.7340279735956</c:v>
                </c:pt>
                <c:pt idx="3296">
                  <c:v>1056.7258026772633</c:v>
                </c:pt>
                <c:pt idx="3297">
                  <c:v>1691.1913014281906</c:v>
                </c:pt>
                <c:pt idx="3298">
                  <c:v>1694.844122921776</c:v>
                </c:pt>
                <c:pt idx="3299">
                  <c:v>1714.3083736585399</c:v>
                </c:pt>
                <c:pt idx="3300">
                  <c:v>1124.2715252984963</c:v>
                </c:pt>
                <c:pt idx="3301">
                  <c:v>1151.8220891032324</c:v>
                </c:pt>
                <c:pt idx="3302">
                  <c:v>1094.0419812047294</c:v>
                </c:pt>
                <c:pt idx="3303">
                  <c:v>1701.4067263117079</c:v>
                </c:pt>
                <c:pt idx="3304">
                  <c:v>1722.0853591508683</c:v>
                </c:pt>
                <c:pt idx="3305">
                  <c:v>1672.1858340253241</c:v>
                </c:pt>
                <c:pt idx="3306">
                  <c:v>1723.0381111758265</c:v>
                </c:pt>
                <c:pt idx="3307">
                  <c:v>1985.5575435215644</c:v>
                </c:pt>
                <c:pt idx="3308">
                  <c:v>2022.7783601414444</c:v>
                </c:pt>
                <c:pt idx="3309">
                  <c:v>1686.3885491509279</c:v>
                </c:pt>
                <c:pt idx="3310">
                  <c:v>1110.2500542926261</c:v>
                </c:pt>
                <c:pt idx="3311">
                  <c:v>1989.9660700674049</c:v>
                </c:pt>
                <c:pt idx="3312">
                  <c:v>2011.4009451461638</c:v>
                </c:pt>
                <c:pt idx="3313">
                  <c:v>1133.9892900850894</c:v>
                </c:pt>
                <c:pt idx="3314">
                  <c:v>1096.3177683986376</c:v>
                </c:pt>
                <c:pt idx="3315">
                  <c:v>1119.016965685739</c:v>
                </c:pt>
                <c:pt idx="3316">
                  <c:v>1114.6594329500901</c:v>
                </c:pt>
                <c:pt idx="3317">
                  <c:v>1133.7411734494226</c:v>
                </c:pt>
                <c:pt idx="3318">
                  <c:v>1122.0772327358659</c:v>
                </c:pt>
                <c:pt idx="3319">
                  <c:v>2003.6105136072752</c:v>
                </c:pt>
                <c:pt idx="3320">
                  <c:v>1686.4237349632326</c:v>
                </c:pt>
                <c:pt idx="3321">
                  <c:v>1102.9159773393649</c:v>
                </c:pt>
                <c:pt idx="3322">
                  <c:v>1116.2763229065451</c:v>
                </c:pt>
                <c:pt idx="3323">
                  <c:v>1121.1119177436221</c:v>
                </c:pt>
                <c:pt idx="3324">
                  <c:v>1665.0033050860698</c:v>
                </c:pt>
                <c:pt idx="3325">
                  <c:v>1691.412466633212</c:v>
                </c:pt>
                <c:pt idx="3326">
                  <c:v>1694.9265619616699</c:v>
                </c:pt>
                <c:pt idx="3327">
                  <c:v>1694.0352378214243</c:v>
                </c:pt>
                <c:pt idx="3328">
                  <c:v>1694.7866009192705</c:v>
                </c:pt>
                <c:pt idx="3329">
                  <c:v>1704.2551577810848</c:v>
                </c:pt>
                <c:pt idx="3330">
                  <c:v>1691.0822056152942</c:v>
                </c:pt>
                <c:pt idx="3331">
                  <c:v>1084.7457588704756</c:v>
                </c:pt>
                <c:pt idx="3332">
                  <c:v>1103.3143152096829</c:v>
                </c:pt>
                <c:pt idx="3333">
                  <c:v>1084.851892622851</c:v>
                </c:pt>
                <c:pt idx="3334">
                  <c:v>1148.191220668198</c:v>
                </c:pt>
                <c:pt idx="3335">
                  <c:v>1668.7282242891263</c:v>
                </c:pt>
                <c:pt idx="3336">
                  <c:v>1703.1104864321451</c:v>
                </c:pt>
                <c:pt idx="3337">
                  <c:v>1709.0708232435011</c:v>
                </c:pt>
                <c:pt idx="3338">
                  <c:v>1733.2775381960541</c:v>
                </c:pt>
                <c:pt idx="3339">
                  <c:v>1700.4698035550239</c:v>
                </c:pt>
                <c:pt idx="3340">
                  <c:v>1120.4125453599599</c:v>
                </c:pt>
                <c:pt idx="3341">
                  <c:v>2016.5286740305555</c:v>
                </c:pt>
                <c:pt idx="3342">
                  <c:v>1142.4902536490449</c:v>
                </c:pt>
                <c:pt idx="3343">
                  <c:v>1116.2583395861247</c:v>
                </c:pt>
                <c:pt idx="3344">
                  <c:v>1140.0889843448554</c:v>
                </c:pt>
                <c:pt idx="3345">
                  <c:v>2020.1038026253827</c:v>
                </c:pt>
                <c:pt idx="3346">
                  <c:v>1078.8154606812066</c:v>
                </c:pt>
                <c:pt idx="3347">
                  <c:v>1106.2098841032573</c:v>
                </c:pt>
                <c:pt idx="3348">
                  <c:v>1113.2527767662762</c:v>
                </c:pt>
                <c:pt idx="3349">
                  <c:v>1094.6001561337175</c:v>
                </c:pt>
                <c:pt idx="3350">
                  <c:v>1126.3644659118472</c:v>
                </c:pt>
                <c:pt idx="3351">
                  <c:v>1088.003257016434</c:v>
                </c:pt>
                <c:pt idx="3352">
                  <c:v>1055.7964550382535</c:v>
                </c:pt>
                <c:pt idx="3353">
                  <c:v>2000.5928886738413</c:v>
                </c:pt>
                <c:pt idx="3354">
                  <c:v>1089.0047300280658</c:v>
                </c:pt>
                <c:pt idx="3355">
                  <c:v>2022.567589392447</c:v>
                </c:pt>
                <c:pt idx="3356">
                  <c:v>1093.4004969711218</c:v>
                </c:pt>
                <c:pt idx="3357">
                  <c:v>1087.6884217830054</c:v>
                </c:pt>
                <c:pt idx="3358">
                  <c:v>1098.2302043842585</c:v>
                </c:pt>
                <c:pt idx="3359">
                  <c:v>1081.7872444110617</c:v>
                </c:pt>
                <c:pt idx="3360">
                  <c:v>1974.62333257408</c:v>
                </c:pt>
                <c:pt idx="3361">
                  <c:v>2026.0508560945566</c:v>
                </c:pt>
                <c:pt idx="3362">
                  <c:v>2021.0728474849313</c:v>
                </c:pt>
                <c:pt idx="3363">
                  <c:v>1099.6203267946935</c:v>
                </c:pt>
                <c:pt idx="3364">
                  <c:v>1114.2553724920758</c:v>
                </c:pt>
                <c:pt idx="3365">
                  <c:v>1131.9438069973742</c:v>
                </c:pt>
                <c:pt idx="3366">
                  <c:v>2001.7034500341176</c:v>
                </c:pt>
                <c:pt idx="3367">
                  <c:v>1100.5130187523191</c:v>
                </c:pt>
                <c:pt idx="3368">
                  <c:v>2006.1278372758929</c:v>
                </c:pt>
                <c:pt idx="3369">
                  <c:v>1688.2504673506187</c:v>
                </c:pt>
                <c:pt idx="3370">
                  <c:v>1714.5691697302289</c:v>
                </c:pt>
                <c:pt idx="3371">
                  <c:v>1087.0913363417096</c:v>
                </c:pt>
                <c:pt idx="3372">
                  <c:v>1083.7683427097343</c:v>
                </c:pt>
                <c:pt idx="3373">
                  <c:v>1121.6063038147411</c:v>
                </c:pt>
                <c:pt idx="3374">
                  <c:v>1110.0719199729422</c:v>
                </c:pt>
                <c:pt idx="3375">
                  <c:v>1708.6392468910576</c:v>
                </c:pt>
                <c:pt idx="3376">
                  <c:v>1103.5085537785696</c:v>
                </c:pt>
                <c:pt idx="3377">
                  <c:v>1687.568431473331</c:v>
                </c:pt>
                <c:pt idx="3378">
                  <c:v>2010.181403808429</c:v>
                </c:pt>
                <c:pt idx="3379">
                  <c:v>1710.0657634362979</c:v>
                </c:pt>
                <c:pt idx="3380">
                  <c:v>1974.1558559547323</c:v>
                </c:pt>
                <c:pt idx="3381">
                  <c:v>1987.5452129707628</c:v>
                </c:pt>
                <c:pt idx="3382">
                  <c:v>1737.2592047069033</c:v>
                </c:pt>
                <c:pt idx="3383">
                  <c:v>2005.8828343805219</c:v>
                </c:pt>
                <c:pt idx="3384">
                  <c:v>1993.1283217579205</c:v>
                </c:pt>
                <c:pt idx="3385">
                  <c:v>1110.6297726109201</c:v>
                </c:pt>
                <c:pt idx="3386">
                  <c:v>1997.5930671036735</c:v>
                </c:pt>
                <c:pt idx="3387">
                  <c:v>1666.4561959190539</c:v>
                </c:pt>
                <c:pt idx="3388">
                  <c:v>191.37434565577135</c:v>
                </c:pt>
                <c:pt idx="3389">
                  <c:v>1990.5264269860018</c:v>
                </c:pt>
                <c:pt idx="3390">
                  <c:v>1110.0675287189304</c:v>
                </c:pt>
                <c:pt idx="3391">
                  <c:v>1666.4369178918332</c:v>
                </c:pt>
                <c:pt idx="3392">
                  <c:v>1094.754509214785</c:v>
                </c:pt>
                <c:pt idx="3393">
                  <c:v>1698.6039403349439</c:v>
                </c:pt>
                <c:pt idx="3394">
                  <c:v>1720.3335480764511</c:v>
                </c:pt>
                <c:pt idx="3395">
                  <c:v>1671.4442756882966</c:v>
                </c:pt>
                <c:pt idx="3396">
                  <c:v>1673.715883913582</c:v>
                </c:pt>
                <c:pt idx="3397">
                  <c:v>1119.1911809933538</c:v>
                </c:pt>
                <c:pt idx="3398">
                  <c:v>1108.3382733869548</c:v>
                </c:pt>
                <c:pt idx="3399">
                  <c:v>1109.5421461941573</c:v>
                </c:pt>
                <c:pt idx="3400">
                  <c:v>1099.536111808653</c:v>
                </c:pt>
                <c:pt idx="3401">
                  <c:v>1084.3599170716495</c:v>
                </c:pt>
                <c:pt idx="3402">
                  <c:v>1099.7076994523811</c:v>
                </c:pt>
                <c:pt idx="3403">
                  <c:v>1098.5138851304496</c:v>
                </c:pt>
                <c:pt idx="3404">
                  <c:v>1694.3343997234472</c:v>
                </c:pt>
                <c:pt idx="3405">
                  <c:v>1086.0853165969479</c:v>
                </c:pt>
                <c:pt idx="3406">
                  <c:v>1112.6711016160634</c:v>
                </c:pt>
                <c:pt idx="3407">
                  <c:v>1080.5015929828439</c:v>
                </c:pt>
                <c:pt idx="3408">
                  <c:v>1704.811748405959</c:v>
                </c:pt>
                <c:pt idx="3409">
                  <c:v>1712.5904761604597</c:v>
                </c:pt>
                <c:pt idx="3410">
                  <c:v>1694.334773025922</c:v>
                </c:pt>
                <c:pt idx="3411">
                  <c:v>1083.2785435880301</c:v>
                </c:pt>
                <c:pt idx="3412">
                  <c:v>1693.9043887402954</c:v>
                </c:pt>
                <c:pt idx="3413">
                  <c:v>1072.806784606455</c:v>
                </c:pt>
                <c:pt idx="3414">
                  <c:v>2035.0018575074146</c:v>
                </c:pt>
                <c:pt idx="3415">
                  <c:v>1741.9489051639846</c:v>
                </c:pt>
                <c:pt idx="3416">
                  <c:v>2003.4842459747888</c:v>
                </c:pt>
                <c:pt idx="3417">
                  <c:v>1075.5427286225524</c:v>
                </c:pt>
                <c:pt idx="3418">
                  <c:v>1102.0090339622145</c:v>
                </c:pt>
                <c:pt idx="3419">
                  <c:v>1093.4866176711946</c:v>
                </c:pt>
                <c:pt idx="3420">
                  <c:v>1707.1914925745368</c:v>
                </c:pt>
                <c:pt idx="3421">
                  <c:v>1092.7988390289672</c:v>
                </c:pt>
                <c:pt idx="3422">
                  <c:v>1117.442504120547</c:v>
                </c:pt>
                <c:pt idx="3423">
                  <c:v>1081.056782817858</c:v>
                </c:pt>
                <c:pt idx="3424">
                  <c:v>1081.8542217230822</c:v>
                </c:pt>
                <c:pt idx="3425">
                  <c:v>1104.4744468821436</c:v>
                </c:pt>
                <c:pt idx="3426">
                  <c:v>1998.4000587080636</c:v>
                </c:pt>
                <c:pt idx="3427">
                  <c:v>1102.5286532945308</c:v>
                </c:pt>
                <c:pt idx="3428">
                  <c:v>1092.4112248193112</c:v>
                </c:pt>
                <c:pt idx="3429">
                  <c:v>1098.4513239202151</c:v>
                </c:pt>
                <c:pt idx="3430">
                  <c:v>2024.0825602405896</c:v>
                </c:pt>
                <c:pt idx="3431">
                  <c:v>1131.6793712324488</c:v>
                </c:pt>
                <c:pt idx="3432">
                  <c:v>1086.5591392522795</c:v>
                </c:pt>
                <c:pt idx="3433">
                  <c:v>1097.0162645603857</c:v>
                </c:pt>
                <c:pt idx="3434">
                  <c:v>1093.608387183179</c:v>
                </c:pt>
                <c:pt idx="3435">
                  <c:v>1107.7021382493704</c:v>
                </c:pt>
                <c:pt idx="3436">
                  <c:v>2028.6618482025283</c:v>
                </c:pt>
                <c:pt idx="3437">
                  <c:v>1992.3163315676875</c:v>
                </c:pt>
                <c:pt idx="3438">
                  <c:v>1122.7839127439711</c:v>
                </c:pt>
                <c:pt idx="3439">
                  <c:v>1687.2321919649276</c:v>
                </c:pt>
                <c:pt idx="3440">
                  <c:v>1120.9407187159231</c:v>
                </c:pt>
                <c:pt idx="3441">
                  <c:v>2006.1456621262425</c:v>
                </c:pt>
                <c:pt idx="3442">
                  <c:v>2010.4292619146188</c:v>
                </c:pt>
                <c:pt idx="3443">
                  <c:v>1170.3942002867243</c:v>
                </c:pt>
                <c:pt idx="3444">
                  <c:v>1960.5015653882404</c:v>
                </c:pt>
                <c:pt idx="3445">
                  <c:v>1725.6392678957552</c:v>
                </c:pt>
                <c:pt idx="3446">
                  <c:v>1991.7111053658007</c:v>
                </c:pt>
                <c:pt idx="3447">
                  <c:v>2005.7840961594925</c:v>
                </c:pt>
                <c:pt idx="3448">
                  <c:v>1103.8787344070874</c:v>
                </c:pt>
                <c:pt idx="3449">
                  <c:v>1093.6371998003453</c:v>
                </c:pt>
                <c:pt idx="3450">
                  <c:v>1099.5592613861418</c:v>
                </c:pt>
                <c:pt idx="3451">
                  <c:v>1121.8802611652741</c:v>
                </c:pt>
                <c:pt idx="3452">
                  <c:v>1688.110548203535</c:v>
                </c:pt>
                <c:pt idx="3453">
                  <c:v>1112.5405113111669</c:v>
                </c:pt>
                <c:pt idx="3454">
                  <c:v>2003.3631633853402</c:v>
                </c:pt>
                <c:pt idx="3455">
                  <c:v>1691.7078712516468</c:v>
                </c:pt>
                <c:pt idx="3456">
                  <c:v>2004.2011162459776</c:v>
                </c:pt>
                <c:pt idx="3457">
                  <c:v>2006.4249031356146</c:v>
                </c:pt>
                <c:pt idx="3458">
                  <c:v>1082.4415576297295</c:v>
                </c:pt>
                <c:pt idx="3459">
                  <c:v>1711.2863826408516</c:v>
                </c:pt>
                <c:pt idx="3460">
                  <c:v>2063.5037811682264</c:v>
                </c:pt>
                <c:pt idx="3461">
                  <c:v>1089.9697574602189</c:v>
                </c:pt>
                <c:pt idx="3462">
                  <c:v>1112.1822967107003</c:v>
                </c:pt>
                <c:pt idx="3463">
                  <c:v>1096.6479804319758</c:v>
                </c:pt>
                <c:pt idx="3464">
                  <c:v>1132.9060068263816</c:v>
                </c:pt>
                <c:pt idx="3465">
                  <c:v>1075.3104029109663</c:v>
                </c:pt>
                <c:pt idx="3466">
                  <c:v>1998.323195899196</c:v>
                </c:pt>
                <c:pt idx="3467">
                  <c:v>1107.8146277383992</c:v>
                </c:pt>
                <c:pt idx="3468">
                  <c:v>1984.2898495079203</c:v>
                </c:pt>
                <c:pt idx="3469">
                  <c:v>1103.9640880216264</c:v>
                </c:pt>
                <c:pt idx="3470">
                  <c:v>1059.1770907613682</c:v>
                </c:pt>
                <c:pt idx="3471">
                  <c:v>1673.0575156740692</c:v>
                </c:pt>
                <c:pt idx="3472">
                  <c:v>2004.2646659853663</c:v>
                </c:pt>
                <c:pt idx="3473">
                  <c:v>2003.7631723985889</c:v>
                </c:pt>
                <c:pt idx="3474">
                  <c:v>2014.1627577961815</c:v>
                </c:pt>
                <c:pt idx="3475">
                  <c:v>1070.2585385391671</c:v>
                </c:pt>
                <c:pt idx="3476">
                  <c:v>2008.4779521187736</c:v>
                </c:pt>
                <c:pt idx="3477">
                  <c:v>2025.6318080177657</c:v>
                </c:pt>
                <c:pt idx="3478">
                  <c:v>1143.8559170524047</c:v>
                </c:pt>
                <c:pt idx="3479">
                  <c:v>1095.9838471949906</c:v>
                </c:pt>
                <c:pt idx="3480">
                  <c:v>1092.6069845414672</c:v>
                </c:pt>
                <c:pt idx="3481">
                  <c:v>1063.930185330574</c:v>
                </c:pt>
                <c:pt idx="3482">
                  <c:v>1146.9508436016395</c:v>
                </c:pt>
                <c:pt idx="3483">
                  <c:v>1115.4152791248325</c:v>
                </c:pt>
                <c:pt idx="3484">
                  <c:v>1695.6375361996345</c:v>
                </c:pt>
                <c:pt idx="3485">
                  <c:v>1692.775160021979</c:v>
                </c:pt>
                <c:pt idx="3486">
                  <c:v>1127.4536596668163</c:v>
                </c:pt>
                <c:pt idx="3487">
                  <c:v>1668.0048261404013</c:v>
                </c:pt>
                <c:pt idx="3488">
                  <c:v>1108.8860323612773</c:v>
                </c:pt>
                <c:pt idx="3489">
                  <c:v>1106.3403841862037</c:v>
                </c:pt>
                <c:pt idx="3490">
                  <c:v>1740.6016516098759</c:v>
                </c:pt>
                <c:pt idx="3491">
                  <c:v>1988.667320764622</c:v>
                </c:pt>
                <c:pt idx="3492">
                  <c:v>1988.031215171455</c:v>
                </c:pt>
                <c:pt idx="3493">
                  <c:v>1114.9841431923885</c:v>
                </c:pt>
                <c:pt idx="3494">
                  <c:v>1135.9552450140798</c:v>
                </c:pt>
                <c:pt idx="3495">
                  <c:v>1705.086100676463</c:v>
                </c:pt>
                <c:pt idx="3496">
                  <c:v>1091.4352715425496</c:v>
                </c:pt>
                <c:pt idx="3497">
                  <c:v>1084.8852670567969</c:v>
                </c:pt>
                <c:pt idx="3498">
                  <c:v>1098.9631428251969</c:v>
                </c:pt>
                <c:pt idx="3499">
                  <c:v>1104.223646424522</c:v>
                </c:pt>
                <c:pt idx="3500">
                  <c:v>1074.4184977893419</c:v>
                </c:pt>
                <c:pt idx="3501">
                  <c:v>1090.4021112702042</c:v>
                </c:pt>
                <c:pt idx="3502">
                  <c:v>1098.3913457689453</c:v>
                </c:pt>
                <c:pt idx="3503">
                  <c:v>1122.0292327199497</c:v>
                </c:pt>
                <c:pt idx="3504">
                  <c:v>1132.9757048434931</c:v>
                </c:pt>
                <c:pt idx="3505">
                  <c:v>1114.277418530897</c:v>
                </c:pt>
                <c:pt idx="3506">
                  <c:v>1085.2935273742826</c:v>
                </c:pt>
                <c:pt idx="3507">
                  <c:v>1098.642155350333</c:v>
                </c:pt>
                <c:pt idx="3508">
                  <c:v>1102.6867648245907</c:v>
                </c:pt>
                <c:pt idx="3509">
                  <c:v>1994.3915973142948</c:v>
                </c:pt>
                <c:pt idx="3510">
                  <c:v>1998.0771241956952</c:v>
                </c:pt>
                <c:pt idx="3511">
                  <c:v>1074.2434261345254</c:v>
                </c:pt>
                <c:pt idx="3512">
                  <c:v>1714.3634481156244</c:v>
                </c:pt>
                <c:pt idx="3513">
                  <c:v>1119.5074604090164</c:v>
                </c:pt>
                <c:pt idx="3514">
                  <c:v>1089.8619866888616</c:v>
                </c:pt>
                <c:pt idx="3515">
                  <c:v>1112.9493642481534</c:v>
                </c:pt>
                <c:pt idx="3516">
                  <c:v>1111.1142871715615</c:v>
                </c:pt>
                <c:pt idx="3517">
                  <c:v>1991.3560009395533</c:v>
                </c:pt>
                <c:pt idx="3518">
                  <c:v>1107.3630262009829</c:v>
                </c:pt>
                <c:pt idx="3519">
                  <c:v>1690.5346860300242</c:v>
                </c:pt>
                <c:pt idx="3520">
                  <c:v>1086.5514609134884</c:v>
                </c:pt>
                <c:pt idx="3521">
                  <c:v>1675.9629838830065</c:v>
                </c:pt>
                <c:pt idx="3522">
                  <c:v>1103.218375290978</c:v>
                </c:pt>
                <c:pt idx="3523">
                  <c:v>1711.0663546981382</c:v>
                </c:pt>
                <c:pt idx="3524">
                  <c:v>1686.8498725589147</c:v>
                </c:pt>
                <c:pt idx="3525">
                  <c:v>1093.4450288317594</c:v>
                </c:pt>
                <c:pt idx="3526">
                  <c:v>1997.1221166669886</c:v>
                </c:pt>
                <c:pt idx="3527">
                  <c:v>1698.3636073076641</c:v>
                </c:pt>
                <c:pt idx="3528">
                  <c:v>2014.8605109994121</c:v>
                </c:pt>
                <c:pt idx="3529">
                  <c:v>1981.1791864023708</c:v>
                </c:pt>
                <c:pt idx="3530">
                  <c:v>1085.4040107095257</c:v>
                </c:pt>
                <c:pt idx="3531">
                  <c:v>2026.0193431533864</c:v>
                </c:pt>
                <c:pt idx="3532">
                  <c:v>1988.4909869956507</c:v>
                </c:pt>
                <c:pt idx="3533">
                  <c:v>1111.4166882089946</c:v>
                </c:pt>
                <c:pt idx="3534">
                  <c:v>1100.5031563999551</c:v>
                </c:pt>
                <c:pt idx="3535">
                  <c:v>1080.4109351388786</c:v>
                </c:pt>
                <c:pt idx="3536">
                  <c:v>1090.906027594008</c:v>
                </c:pt>
                <c:pt idx="3537">
                  <c:v>1093.9011187468809</c:v>
                </c:pt>
                <c:pt idx="3538">
                  <c:v>1095.4097578515373</c:v>
                </c:pt>
                <c:pt idx="3539">
                  <c:v>1990.6097402285652</c:v>
                </c:pt>
                <c:pt idx="3540">
                  <c:v>1993.3996242151973</c:v>
                </c:pt>
                <c:pt idx="3541">
                  <c:v>1135.6870773266751</c:v>
                </c:pt>
                <c:pt idx="3542">
                  <c:v>1087.1454665795729</c:v>
                </c:pt>
                <c:pt idx="3543">
                  <c:v>1064.3847764267416</c:v>
                </c:pt>
                <c:pt idx="3544">
                  <c:v>1077.3889277097521</c:v>
                </c:pt>
                <c:pt idx="3545">
                  <c:v>1093.5173252941952</c:v>
                </c:pt>
                <c:pt idx="3546">
                  <c:v>1116.9854311134766</c:v>
                </c:pt>
                <c:pt idx="3547">
                  <c:v>1088.2260900073727</c:v>
                </c:pt>
                <c:pt idx="3548">
                  <c:v>1100.1061283882539</c:v>
                </c:pt>
                <c:pt idx="3549">
                  <c:v>1135.458116114027</c:v>
                </c:pt>
                <c:pt idx="3550">
                  <c:v>1686.6998379175079</c:v>
                </c:pt>
                <c:pt idx="3551">
                  <c:v>1713.0902215853755</c:v>
                </c:pt>
                <c:pt idx="3552">
                  <c:v>1684.8421128292528</c:v>
                </c:pt>
                <c:pt idx="3553">
                  <c:v>1701.0880450867187</c:v>
                </c:pt>
                <c:pt idx="3554">
                  <c:v>1711.8192654960933</c:v>
                </c:pt>
                <c:pt idx="3555">
                  <c:v>1958.485379317108</c:v>
                </c:pt>
                <c:pt idx="3556">
                  <c:v>1996.0077922166049</c:v>
                </c:pt>
                <c:pt idx="3557">
                  <c:v>2002.018050468864</c:v>
                </c:pt>
                <c:pt idx="3558">
                  <c:v>1108.5706929549945</c:v>
                </c:pt>
                <c:pt idx="3559">
                  <c:v>1118.5558127320157</c:v>
                </c:pt>
                <c:pt idx="3560">
                  <c:v>1716.2839787494856</c:v>
                </c:pt>
                <c:pt idx="3561">
                  <c:v>1684.8618726808097</c:v>
                </c:pt>
                <c:pt idx="3562">
                  <c:v>1705.5552278341181</c:v>
                </c:pt>
                <c:pt idx="3563">
                  <c:v>1709.7533562604958</c:v>
                </c:pt>
                <c:pt idx="3564">
                  <c:v>2029.7555421959751</c:v>
                </c:pt>
                <c:pt idx="3565">
                  <c:v>1686.3205980272128</c:v>
                </c:pt>
                <c:pt idx="3566">
                  <c:v>1117.5030278412642</c:v>
                </c:pt>
                <c:pt idx="3567">
                  <c:v>1136.2415837254061</c:v>
                </c:pt>
                <c:pt idx="3568">
                  <c:v>1101.6864890886659</c:v>
                </c:pt>
                <c:pt idx="3569">
                  <c:v>1691.830013074185</c:v>
                </c:pt>
                <c:pt idx="3570">
                  <c:v>1704.454162552121</c:v>
                </c:pt>
                <c:pt idx="3571">
                  <c:v>1671.0734218716184</c:v>
                </c:pt>
                <c:pt idx="3572">
                  <c:v>1099.5131170220061</c:v>
                </c:pt>
                <c:pt idx="3573">
                  <c:v>1111.3707720231739</c:v>
                </c:pt>
                <c:pt idx="3574">
                  <c:v>1120.2034356489278</c:v>
                </c:pt>
                <c:pt idx="3575">
                  <c:v>1079.6231379961807</c:v>
                </c:pt>
                <c:pt idx="3576">
                  <c:v>1995.8622773169407</c:v>
                </c:pt>
                <c:pt idx="3577">
                  <c:v>2014.9085249553004</c:v>
                </c:pt>
                <c:pt idx="3578">
                  <c:v>1698.1746478869072</c:v>
                </c:pt>
                <c:pt idx="3579">
                  <c:v>1995.4198579954382</c:v>
                </c:pt>
                <c:pt idx="3580">
                  <c:v>1090.9048326582592</c:v>
                </c:pt>
                <c:pt idx="3581">
                  <c:v>1677.460135771264</c:v>
                </c:pt>
                <c:pt idx="3582">
                  <c:v>1125.8567449102504</c:v>
                </c:pt>
                <c:pt idx="3583">
                  <c:v>1113.2839274256276</c:v>
                </c:pt>
                <c:pt idx="3584">
                  <c:v>2010.3237512563985</c:v>
                </c:pt>
                <c:pt idx="3585">
                  <c:v>1716.2392062529455</c:v>
                </c:pt>
                <c:pt idx="3586">
                  <c:v>1689.9140558971415</c:v>
                </c:pt>
                <c:pt idx="3587">
                  <c:v>1103.5059185905725</c:v>
                </c:pt>
                <c:pt idx="3588">
                  <c:v>1132.8330787640059</c:v>
                </c:pt>
                <c:pt idx="3589">
                  <c:v>1087.2515633212784</c:v>
                </c:pt>
                <c:pt idx="3590">
                  <c:v>1078.1932806866771</c:v>
                </c:pt>
                <c:pt idx="3591">
                  <c:v>1088.1088234571266</c:v>
                </c:pt>
                <c:pt idx="3592">
                  <c:v>1117.0578229034566</c:v>
                </c:pt>
                <c:pt idx="3593">
                  <c:v>1081.3851135947252</c:v>
                </c:pt>
                <c:pt idx="3594">
                  <c:v>1667.064333743409</c:v>
                </c:pt>
                <c:pt idx="3595">
                  <c:v>1697.7603263746273</c:v>
                </c:pt>
                <c:pt idx="3596">
                  <c:v>1098.4886428161808</c:v>
                </c:pt>
                <c:pt idx="3597">
                  <c:v>1115.5803287629876</c:v>
                </c:pt>
                <c:pt idx="3598">
                  <c:v>1086.3085095342462</c:v>
                </c:pt>
                <c:pt idx="3599">
                  <c:v>1095.5278462583599</c:v>
                </c:pt>
                <c:pt idx="3600">
                  <c:v>1096.7824653263692</c:v>
                </c:pt>
                <c:pt idx="3601">
                  <c:v>1110.5630546612642</c:v>
                </c:pt>
                <c:pt idx="3602">
                  <c:v>1105.5183143026068</c:v>
                </c:pt>
                <c:pt idx="3603">
                  <c:v>1087.4902932929469</c:v>
                </c:pt>
                <c:pt idx="3604">
                  <c:v>2002.3408169249972</c:v>
                </c:pt>
                <c:pt idx="3605">
                  <c:v>1103.6072372685219</c:v>
                </c:pt>
                <c:pt idx="3606">
                  <c:v>1995.6881006677536</c:v>
                </c:pt>
                <c:pt idx="3607">
                  <c:v>1682.5053139555619</c:v>
                </c:pt>
                <c:pt idx="3608">
                  <c:v>2000.8588519641607</c:v>
                </c:pt>
                <c:pt idx="3609">
                  <c:v>1095.5967563111215</c:v>
                </c:pt>
                <c:pt idx="3610">
                  <c:v>1101.0075085107505</c:v>
                </c:pt>
                <c:pt idx="3611">
                  <c:v>1116.5676838387158</c:v>
                </c:pt>
                <c:pt idx="3612">
                  <c:v>1076.8326572048268</c:v>
                </c:pt>
                <c:pt idx="3613">
                  <c:v>1132.4557601354059</c:v>
                </c:pt>
                <c:pt idx="3614">
                  <c:v>1736.0776293742945</c:v>
                </c:pt>
                <c:pt idx="3615">
                  <c:v>1081.7775923894051</c:v>
                </c:pt>
                <c:pt idx="3616">
                  <c:v>1120.176537971829</c:v>
                </c:pt>
                <c:pt idx="3617">
                  <c:v>1118.0067159389891</c:v>
                </c:pt>
                <c:pt idx="3618">
                  <c:v>1986.9395085525309</c:v>
                </c:pt>
                <c:pt idx="3619">
                  <c:v>1989.306481487313</c:v>
                </c:pt>
                <c:pt idx="3620">
                  <c:v>1971.019768609222</c:v>
                </c:pt>
                <c:pt idx="3621">
                  <c:v>1644.0623254233699</c:v>
                </c:pt>
                <c:pt idx="3622">
                  <c:v>1069.6590233538766</c:v>
                </c:pt>
                <c:pt idx="3623">
                  <c:v>1082.623092418761</c:v>
                </c:pt>
                <c:pt idx="3624">
                  <c:v>1959.5239973573712</c:v>
                </c:pt>
                <c:pt idx="3625">
                  <c:v>1719.8425477766384</c:v>
                </c:pt>
                <c:pt idx="3626">
                  <c:v>1114.3870149110148</c:v>
                </c:pt>
                <c:pt idx="3627">
                  <c:v>1085.553914051472</c:v>
                </c:pt>
                <c:pt idx="3628">
                  <c:v>1091.5915206277689</c:v>
                </c:pt>
                <c:pt idx="3629">
                  <c:v>1066.3791275766434</c:v>
                </c:pt>
                <c:pt idx="3630">
                  <c:v>1069.3571231012345</c:v>
                </c:pt>
                <c:pt idx="3631">
                  <c:v>1096.6868322213245</c:v>
                </c:pt>
                <c:pt idx="3632">
                  <c:v>1105.8615888656884</c:v>
                </c:pt>
                <c:pt idx="3633">
                  <c:v>1105.2811032170914</c:v>
                </c:pt>
                <c:pt idx="3634">
                  <c:v>1065.2377557723742</c:v>
                </c:pt>
                <c:pt idx="3635">
                  <c:v>1696.1052483970109</c:v>
                </c:pt>
                <c:pt idx="3636">
                  <c:v>1661.7307186171909</c:v>
                </c:pt>
                <c:pt idx="3637">
                  <c:v>1690.0570013987995</c:v>
                </c:pt>
                <c:pt idx="3638">
                  <c:v>1071.4945610407335</c:v>
                </c:pt>
                <c:pt idx="3639">
                  <c:v>1123.1686837553229</c:v>
                </c:pt>
                <c:pt idx="3640">
                  <c:v>1070.2416328781778</c:v>
                </c:pt>
                <c:pt idx="3641">
                  <c:v>2001.2195248100552</c:v>
                </c:pt>
                <c:pt idx="3642">
                  <c:v>1711.2290842360146</c:v>
                </c:pt>
                <c:pt idx="3643">
                  <c:v>1092.3510448895406</c:v>
                </c:pt>
                <c:pt idx="3644">
                  <c:v>1072.0064775150411</c:v>
                </c:pt>
                <c:pt idx="3645">
                  <c:v>1997.0187885766168</c:v>
                </c:pt>
                <c:pt idx="3646">
                  <c:v>1103.5549905053711</c:v>
                </c:pt>
                <c:pt idx="3647">
                  <c:v>1131.7499737459159</c:v>
                </c:pt>
                <c:pt idx="3648">
                  <c:v>1994.0235962155564</c:v>
                </c:pt>
                <c:pt idx="3649">
                  <c:v>1990.9401514399738</c:v>
                </c:pt>
                <c:pt idx="3650">
                  <c:v>1100.805542438979</c:v>
                </c:pt>
                <c:pt idx="3651">
                  <c:v>1104.4192311477207</c:v>
                </c:pt>
                <c:pt idx="3652">
                  <c:v>1112.3365013218686</c:v>
                </c:pt>
                <c:pt idx="3653">
                  <c:v>1074.3225167778803</c:v>
                </c:pt>
                <c:pt idx="3654">
                  <c:v>1710.3251303840182</c:v>
                </c:pt>
                <c:pt idx="3655">
                  <c:v>1976.1022848660496</c:v>
                </c:pt>
                <c:pt idx="3656">
                  <c:v>1109.7264412088984</c:v>
                </c:pt>
                <c:pt idx="3657">
                  <c:v>1682.732752405801</c:v>
                </c:pt>
                <c:pt idx="3658">
                  <c:v>1082.8615852836356</c:v>
                </c:pt>
                <c:pt idx="3659">
                  <c:v>1091.4146536874964</c:v>
                </c:pt>
                <c:pt idx="3660">
                  <c:v>1140.5399782726222</c:v>
                </c:pt>
                <c:pt idx="3661">
                  <c:v>1121.0121591858619</c:v>
                </c:pt>
                <c:pt idx="3662">
                  <c:v>1070.8050743244376</c:v>
                </c:pt>
                <c:pt idx="3663">
                  <c:v>1111.4862175906528</c:v>
                </c:pt>
                <c:pt idx="3664">
                  <c:v>1104.4273722847004</c:v>
                </c:pt>
                <c:pt idx="3665">
                  <c:v>1090.93547356623</c:v>
                </c:pt>
                <c:pt idx="3666">
                  <c:v>1079.9730031681886</c:v>
                </c:pt>
                <c:pt idx="3667">
                  <c:v>1087.430813123221</c:v>
                </c:pt>
                <c:pt idx="3668">
                  <c:v>1968.8712769321187</c:v>
                </c:pt>
                <c:pt idx="3669">
                  <c:v>1118.3215856890893</c:v>
                </c:pt>
                <c:pt idx="3670">
                  <c:v>1092.3619540310106</c:v>
                </c:pt>
                <c:pt idx="3671">
                  <c:v>1108.2789932740461</c:v>
                </c:pt>
                <c:pt idx="3672">
                  <c:v>1737.9390450120463</c:v>
                </c:pt>
                <c:pt idx="3673">
                  <c:v>1111.8633003146465</c:v>
                </c:pt>
                <c:pt idx="3674">
                  <c:v>1088.1832458645681</c:v>
                </c:pt>
                <c:pt idx="3675">
                  <c:v>1059.5485116134366</c:v>
                </c:pt>
                <c:pt idx="3676">
                  <c:v>1673.61743343536</c:v>
                </c:pt>
                <c:pt idx="3677">
                  <c:v>1161.5501473152513</c:v>
                </c:pt>
                <c:pt idx="3678">
                  <c:v>1107.6594723907708</c:v>
                </c:pt>
                <c:pt idx="3679">
                  <c:v>1086.3392594887582</c:v>
                </c:pt>
                <c:pt idx="3680">
                  <c:v>1111.9556995848095</c:v>
                </c:pt>
                <c:pt idx="3681">
                  <c:v>1968.19153223372</c:v>
                </c:pt>
                <c:pt idx="3682">
                  <c:v>1104.7154894486473</c:v>
                </c:pt>
                <c:pt idx="3683">
                  <c:v>1973.3934584055939</c:v>
                </c:pt>
                <c:pt idx="3684">
                  <c:v>1681.0195977895644</c:v>
                </c:pt>
                <c:pt idx="3685">
                  <c:v>1691.6599138233025</c:v>
                </c:pt>
                <c:pt idx="3686">
                  <c:v>1124.7837403810267</c:v>
                </c:pt>
                <c:pt idx="3687">
                  <c:v>1072.9220870612003</c:v>
                </c:pt>
                <c:pt idx="3688">
                  <c:v>1076.4504703892546</c:v>
                </c:pt>
                <c:pt idx="3689">
                  <c:v>1083.405521252799</c:v>
                </c:pt>
                <c:pt idx="3690">
                  <c:v>1970.8373588131199</c:v>
                </c:pt>
                <c:pt idx="3691">
                  <c:v>1743.4878981217614</c:v>
                </c:pt>
                <c:pt idx="3692">
                  <c:v>1737.0173955355151</c:v>
                </c:pt>
                <c:pt idx="3693">
                  <c:v>1704.8363971582348</c:v>
                </c:pt>
                <c:pt idx="3694">
                  <c:v>1141.4356100239365</c:v>
                </c:pt>
                <c:pt idx="3695">
                  <c:v>1098.3283246947431</c:v>
                </c:pt>
                <c:pt idx="3696">
                  <c:v>1738.7748644499811</c:v>
                </c:pt>
                <c:pt idx="3697">
                  <c:v>1082.1344406879118</c:v>
                </c:pt>
                <c:pt idx="3698">
                  <c:v>1098.1819540805645</c:v>
                </c:pt>
                <c:pt idx="3699">
                  <c:v>2006.4818917743712</c:v>
                </c:pt>
                <c:pt idx="3700">
                  <c:v>2010.7807323807294</c:v>
                </c:pt>
                <c:pt idx="3701">
                  <c:v>1094.1935712933855</c:v>
                </c:pt>
                <c:pt idx="3702">
                  <c:v>1697.8290964541554</c:v>
                </c:pt>
                <c:pt idx="3703">
                  <c:v>1721.972507394793</c:v>
                </c:pt>
                <c:pt idx="3704">
                  <c:v>1105.1437377685463</c:v>
                </c:pt>
                <c:pt idx="3705">
                  <c:v>1096.8881318797062</c:v>
                </c:pt>
                <c:pt idx="3706">
                  <c:v>1089.8334576500181</c:v>
                </c:pt>
                <c:pt idx="3707">
                  <c:v>1149.534049289005</c:v>
                </c:pt>
                <c:pt idx="3708">
                  <c:v>1710.1766956778729</c:v>
                </c:pt>
                <c:pt idx="3709">
                  <c:v>2007.1709649095167</c:v>
                </c:pt>
                <c:pt idx="3710">
                  <c:v>1706.9645665106634</c:v>
                </c:pt>
                <c:pt idx="3711">
                  <c:v>1116.4847046370526</c:v>
                </c:pt>
                <c:pt idx="3712">
                  <c:v>1109.0209768700945</c:v>
                </c:pt>
                <c:pt idx="3713">
                  <c:v>1103.7858563598661</c:v>
                </c:pt>
                <c:pt idx="3714">
                  <c:v>1087.1014926218224</c:v>
                </c:pt>
                <c:pt idx="3715">
                  <c:v>1110.6280608389163</c:v>
                </c:pt>
                <c:pt idx="3716">
                  <c:v>1057.8796873085378</c:v>
                </c:pt>
                <c:pt idx="3717">
                  <c:v>1973.5742356721832</c:v>
                </c:pt>
                <c:pt idx="3718">
                  <c:v>1116.5852106666277</c:v>
                </c:pt>
                <c:pt idx="3719">
                  <c:v>1056.0154673613752</c:v>
                </c:pt>
                <c:pt idx="3720">
                  <c:v>1089.4290151883151</c:v>
                </c:pt>
                <c:pt idx="3721">
                  <c:v>1112.3062562942112</c:v>
                </c:pt>
                <c:pt idx="3722">
                  <c:v>1117.6976052305245</c:v>
                </c:pt>
                <c:pt idx="3723">
                  <c:v>1092.4633034551773</c:v>
                </c:pt>
                <c:pt idx="3724">
                  <c:v>1101.8879726630144</c:v>
                </c:pt>
                <c:pt idx="3725">
                  <c:v>1968.6295523414567</c:v>
                </c:pt>
                <c:pt idx="3726">
                  <c:v>1980.1667680181019</c:v>
                </c:pt>
                <c:pt idx="3727">
                  <c:v>1098.7329217737079</c:v>
                </c:pt>
                <c:pt idx="3728">
                  <c:v>1969.3496696149784</c:v>
                </c:pt>
                <c:pt idx="3729">
                  <c:v>1975.1943235545023</c:v>
                </c:pt>
                <c:pt idx="3730">
                  <c:v>1955.9789047924412</c:v>
                </c:pt>
                <c:pt idx="3731">
                  <c:v>1150.239196207235</c:v>
                </c:pt>
                <c:pt idx="3732">
                  <c:v>1099.060162871164</c:v>
                </c:pt>
                <c:pt idx="3733">
                  <c:v>1139.6720476884439</c:v>
                </c:pt>
                <c:pt idx="3734">
                  <c:v>1702.2214630239557</c:v>
                </c:pt>
                <c:pt idx="3735">
                  <c:v>1085.4074937087087</c:v>
                </c:pt>
                <c:pt idx="3736">
                  <c:v>2000.6684810822646</c:v>
                </c:pt>
                <c:pt idx="3737">
                  <c:v>1087.6588566553983</c:v>
                </c:pt>
                <c:pt idx="3738">
                  <c:v>1113.648385026584</c:v>
                </c:pt>
                <c:pt idx="3739">
                  <c:v>1133.4742119392229</c:v>
                </c:pt>
                <c:pt idx="3740">
                  <c:v>1092.1014537954582</c:v>
                </c:pt>
                <c:pt idx="3741">
                  <c:v>1995.2948782242333</c:v>
                </c:pt>
                <c:pt idx="3742">
                  <c:v>1104.8637463420143</c:v>
                </c:pt>
                <c:pt idx="3743">
                  <c:v>1123.4397922013004</c:v>
                </c:pt>
                <c:pt idx="3744">
                  <c:v>1072.8926208657103</c:v>
                </c:pt>
                <c:pt idx="3745">
                  <c:v>1731.4050684958768</c:v>
                </c:pt>
                <c:pt idx="3746">
                  <c:v>1693.5083974966967</c:v>
                </c:pt>
                <c:pt idx="3747">
                  <c:v>1716.8213423526392</c:v>
                </c:pt>
                <c:pt idx="3748">
                  <c:v>1095.2558995624806</c:v>
                </c:pt>
                <c:pt idx="3749">
                  <c:v>1079.1174290946244</c:v>
                </c:pt>
                <c:pt idx="3750">
                  <c:v>2023.2386386593171</c:v>
                </c:pt>
                <c:pt idx="3751">
                  <c:v>1989.1301769539264</c:v>
                </c:pt>
                <c:pt idx="3752">
                  <c:v>1117.2452000031237</c:v>
                </c:pt>
                <c:pt idx="3753">
                  <c:v>1119.9669912613926</c:v>
                </c:pt>
                <c:pt idx="3754">
                  <c:v>1105.7525488543349</c:v>
                </c:pt>
                <c:pt idx="3755">
                  <c:v>1997.2056857008606</c:v>
                </c:pt>
                <c:pt idx="3756">
                  <c:v>1702.6483500111042</c:v>
                </c:pt>
                <c:pt idx="3757">
                  <c:v>1985.1159691899556</c:v>
                </c:pt>
                <c:pt idx="3758">
                  <c:v>2026.9612783429952</c:v>
                </c:pt>
                <c:pt idx="3759">
                  <c:v>1081.5648548699828</c:v>
                </c:pt>
                <c:pt idx="3760">
                  <c:v>2013.7716604616514</c:v>
                </c:pt>
                <c:pt idx="3761">
                  <c:v>1078.4609711611447</c:v>
                </c:pt>
                <c:pt idx="3762">
                  <c:v>1054.5277010609386</c:v>
                </c:pt>
                <c:pt idx="3763">
                  <c:v>1064.7775926883298</c:v>
                </c:pt>
                <c:pt idx="3764">
                  <c:v>1111.6837419530073</c:v>
                </c:pt>
                <c:pt idx="3765">
                  <c:v>1102.8016274647043</c:v>
                </c:pt>
                <c:pt idx="3766">
                  <c:v>1093.4160201877066</c:v>
                </c:pt>
                <c:pt idx="3767">
                  <c:v>1081.1663679909971</c:v>
                </c:pt>
                <c:pt idx="3768">
                  <c:v>2022.5171560060774</c:v>
                </c:pt>
                <c:pt idx="3769">
                  <c:v>1992.4268591829461</c:v>
                </c:pt>
                <c:pt idx="3770">
                  <c:v>2006.1375566291733</c:v>
                </c:pt>
                <c:pt idx="3771">
                  <c:v>1102.8846149266592</c:v>
                </c:pt>
                <c:pt idx="3772">
                  <c:v>1120.4090955913764</c:v>
                </c:pt>
                <c:pt idx="3773">
                  <c:v>1086.5658211977436</c:v>
                </c:pt>
                <c:pt idx="3774">
                  <c:v>1999.0609279828434</c:v>
                </c:pt>
                <c:pt idx="3775">
                  <c:v>1694.1130453640069</c:v>
                </c:pt>
                <c:pt idx="3776">
                  <c:v>1100.9865864895169</c:v>
                </c:pt>
                <c:pt idx="3777">
                  <c:v>1694.9323164850948</c:v>
                </c:pt>
                <c:pt idx="3778">
                  <c:v>1976.7318680165249</c:v>
                </c:pt>
                <c:pt idx="3779">
                  <c:v>1966.2332745388749</c:v>
                </c:pt>
                <c:pt idx="3780">
                  <c:v>1678.7898541732397</c:v>
                </c:pt>
                <c:pt idx="3781">
                  <c:v>1965.9826632093407</c:v>
                </c:pt>
                <c:pt idx="3782">
                  <c:v>1711.0918838370164</c:v>
                </c:pt>
                <c:pt idx="3783">
                  <c:v>1711.3137947154596</c:v>
                </c:pt>
                <c:pt idx="3784">
                  <c:v>1098.3270565866501</c:v>
                </c:pt>
                <c:pt idx="3785">
                  <c:v>1110.258760252055</c:v>
                </c:pt>
                <c:pt idx="3786">
                  <c:v>1057.2002124953963</c:v>
                </c:pt>
                <c:pt idx="3787">
                  <c:v>1722.778627299675</c:v>
                </c:pt>
                <c:pt idx="3788">
                  <c:v>1082.0558383075058</c:v>
                </c:pt>
                <c:pt idx="3789">
                  <c:v>1710.5228879052413</c:v>
                </c:pt>
                <c:pt idx="3790">
                  <c:v>1993.0554220777692</c:v>
                </c:pt>
                <c:pt idx="3791">
                  <c:v>1695.9044926234642</c:v>
                </c:pt>
                <c:pt idx="3792">
                  <c:v>1113.7935577922274</c:v>
                </c:pt>
                <c:pt idx="3793">
                  <c:v>1086.1390117171916</c:v>
                </c:pt>
                <c:pt idx="3794">
                  <c:v>1061.9700920183034</c:v>
                </c:pt>
                <c:pt idx="3795">
                  <c:v>1990.3833981902042</c:v>
                </c:pt>
                <c:pt idx="3796">
                  <c:v>1673.3757114762184</c:v>
                </c:pt>
                <c:pt idx="3797">
                  <c:v>1116.5742186716341</c:v>
                </c:pt>
                <c:pt idx="3798">
                  <c:v>1112.8649927230026</c:v>
                </c:pt>
                <c:pt idx="3799">
                  <c:v>1085.9810266787713</c:v>
                </c:pt>
                <c:pt idx="3800">
                  <c:v>1133.36654442798</c:v>
                </c:pt>
                <c:pt idx="3801">
                  <c:v>1116.2936824465828</c:v>
                </c:pt>
                <c:pt idx="3802">
                  <c:v>1093.8383852925342</c:v>
                </c:pt>
                <c:pt idx="3803">
                  <c:v>1136.2061188734649</c:v>
                </c:pt>
                <c:pt idx="3804">
                  <c:v>1120.2306749461507</c:v>
                </c:pt>
                <c:pt idx="3805">
                  <c:v>1098.4686830246658</c:v>
                </c:pt>
                <c:pt idx="3806">
                  <c:v>1098.8781406660341</c:v>
                </c:pt>
                <c:pt idx="3807">
                  <c:v>2009.4894771794752</c:v>
                </c:pt>
                <c:pt idx="3808">
                  <c:v>1108.1253692197179</c:v>
                </c:pt>
                <c:pt idx="3809">
                  <c:v>1109.3352447013058</c:v>
                </c:pt>
                <c:pt idx="3810">
                  <c:v>1111.4482655712495</c:v>
                </c:pt>
                <c:pt idx="3811">
                  <c:v>1713.5592033039165</c:v>
                </c:pt>
                <c:pt idx="3812">
                  <c:v>1093.2773660294822</c:v>
                </c:pt>
                <c:pt idx="3813">
                  <c:v>1129.1430887170227</c:v>
                </c:pt>
                <c:pt idx="3814">
                  <c:v>1122.6044715572648</c:v>
                </c:pt>
                <c:pt idx="3815">
                  <c:v>1667.1423573699558</c:v>
                </c:pt>
                <c:pt idx="3816">
                  <c:v>1097.6072974691558</c:v>
                </c:pt>
                <c:pt idx="3817">
                  <c:v>1992.4999191988854</c:v>
                </c:pt>
                <c:pt idx="3818">
                  <c:v>1100.9154207645538</c:v>
                </c:pt>
                <c:pt idx="3819">
                  <c:v>1991.9615781550453</c:v>
                </c:pt>
                <c:pt idx="3820">
                  <c:v>1124.5652105313277</c:v>
                </c:pt>
                <c:pt idx="3821">
                  <c:v>2022.9894364773443</c:v>
                </c:pt>
                <c:pt idx="3822">
                  <c:v>2020.9575811800059</c:v>
                </c:pt>
                <c:pt idx="3823">
                  <c:v>1098.9436516399876</c:v>
                </c:pt>
                <c:pt idx="3824">
                  <c:v>2018.1710434066649</c:v>
                </c:pt>
                <c:pt idx="3825">
                  <c:v>1089.2945289876475</c:v>
                </c:pt>
                <c:pt idx="3826">
                  <c:v>1096.1996188086202</c:v>
                </c:pt>
                <c:pt idx="3827">
                  <c:v>1092.177356038788</c:v>
                </c:pt>
                <c:pt idx="3828">
                  <c:v>1144.866932303396</c:v>
                </c:pt>
                <c:pt idx="3829">
                  <c:v>1087.958942623206</c:v>
                </c:pt>
                <c:pt idx="3830">
                  <c:v>2009.8451141566775</c:v>
                </c:pt>
                <c:pt idx="3831">
                  <c:v>1141.034604413903</c:v>
                </c:pt>
                <c:pt idx="3832">
                  <c:v>1124.3287262011888</c:v>
                </c:pt>
                <c:pt idx="3833">
                  <c:v>1101.7910458023948</c:v>
                </c:pt>
                <c:pt idx="3834">
                  <c:v>1970.6327329200878</c:v>
                </c:pt>
                <c:pt idx="3835">
                  <c:v>1105.3014553317585</c:v>
                </c:pt>
                <c:pt idx="3836">
                  <c:v>1124.9800763068754</c:v>
                </c:pt>
                <c:pt idx="3837">
                  <c:v>1120.9251644937183</c:v>
                </c:pt>
                <c:pt idx="3838">
                  <c:v>1109.7611100263712</c:v>
                </c:pt>
                <c:pt idx="3839">
                  <c:v>1113.5408481229181</c:v>
                </c:pt>
                <c:pt idx="3840">
                  <c:v>1110.9113233405565</c:v>
                </c:pt>
                <c:pt idx="3841">
                  <c:v>1091.561280314279</c:v>
                </c:pt>
                <c:pt idx="3842">
                  <c:v>1954.7320929372754</c:v>
                </c:pt>
                <c:pt idx="3843">
                  <c:v>1079.8476340173936</c:v>
                </c:pt>
                <c:pt idx="3844">
                  <c:v>1072.0605564315688</c:v>
                </c:pt>
                <c:pt idx="3845">
                  <c:v>1129.7892485167406</c:v>
                </c:pt>
                <c:pt idx="3846">
                  <c:v>1121.4776991803624</c:v>
                </c:pt>
                <c:pt idx="3847">
                  <c:v>1081.5863424400429</c:v>
                </c:pt>
                <c:pt idx="3848">
                  <c:v>1103.0971454408082</c:v>
                </c:pt>
                <c:pt idx="3849">
                  <c:v>1094.2848089738161</c:v>
                </c:pt>
                <c:pt idx="3850">
                  <c:v>1998.809549931847</c:v>
                </c:pt>
                <c:pt idx="3851">
                  <c:v>1114.8133573017192</c:v>
                </c:pt>
                <c:pt idx="3852">
                  <c:v>1103.1946910599997</c:v>
                </c:pt>
                <c:pt idx="3853">
                  <c:v>1992.0176158103186</c:v>
                </c:pt>
                <c:pt idx="3854">
                  <c:v>1719.03850323541</c:v>
                </c:pt>
                <c:pt idx="3855">
                  <c:v>1077.0444663644698</c:v>
                </c:pt>
                <c:pt idx="3856">
                  <c:v>1105.6952301933482</c:v>
                </c:pt>
                <c:pt idx="3857">
                  <c:v>1109.3956918409806</c:v>
                </c:pt>
                <c:pt idx="3858">
                  <c:v>1097.0685437325599</c:v>
                </c:pt>
                <c:pt idx="3859">
                  <c:v>1698.840753025409</c:v>
                </c:pt>
                <c:pt idx="3860">
                  <c:v>1037.1363071683206</c:v>
                </c:pt>
                <c:pt idx="3861">
                  <c:v>2032.4910882434922</c:v>
                </c:pt>
                <c:pt idx="3862">
                  <c:v>1091.0967578865229</c:v>
                </c:pt>
                <c:pt idx="3863">
                  <c:v>1118.5400287370701</c:v>
                </c:pt>
                <c:pt idx="3864">
                  <c:v>1096.1004603354247</c:v>
                </c:pt>
                <c:pt idx="3865">
                  <c:v>1129.6993474021331</c:v>
                </c:pt>
                <c:pt idx="3866">
                  <c:v>1120.6604324354391</c:v>
                </c:pt>
                <c:pt idx="3867">
                  <c:v>1984.5785036340601</c:v>
                </c:pt>
                <c:pt idx="3868">
                  <c:v>1992.7383579588811</c:v>
                </c:pt>
                <c:pt idx="3869">
                  <c:v>1090.9904981739146</c:v>
                </c:pt>
                <c:pt idx="3870">
                  <c:v>1077.755011326987</c:v>
                </c:pt>
                <c:pt idx="3871">
                  <c:v>1130.7440943444899</c:v>
                </c:pt>
                <c:pt idx="3872">
                  <c:v>1084.4788653709409</c:v>
                </c:pt>
                <c:pt idx="3873">
                  <c:v>1119.5990427793713</c:v>
                </c:pt>
                <c:pt idx="3874">
                  <c:v>1096.5349689222862</c:v>
                </c:pt>
                <c:pt idx="3875">
                  <c:v>1091.5547299556117</c:v>
                </c:pt>
                <c:pt idx="3876">
                  <c:v>1976.6311885676432</c:v>
                </c:pt>
                <c:pt idx="3877">
                  <c:v>1126.031558737634</c:v>
                </c:pt>
                <c:pt idx="3878">
                  <c:v>1693.6672515020421</c:v>
                </c:pt>
                <c:pt idx="3879">
                  <c:v>1700.792427175616</c:v>
                </c:pt>
                <c:pt idx="3880">
                  <c:v>1105.7863898893877</c:v>
                </c:pt>
                <c:pt idx="3881">
                  <c:v>1111.4390962727812</c:v>
                </c:pt>
                <c:pt idx="3882">
                  <c:v>1056.2023132781644</c:v>
                </c:pt>
                <c:pt idx="3883">
                  <c:v>2009.9079139304154</c:v>
                </c:pt>
                <c:pt idx="3884">
                  <c:v>1129.3832808825919</c:v>
                </c:pt>
                <c:pt idx="3885">
                  <c:v>1079.3969904314613</c:v>
                </c:pt>
                <c:pt idx="3886">
                  <c:v>1062.6610310491365</c:v>
                </c:pt>
                <c:pt idx="3887">
                  <c:v>1087.6879979387274</c:v>
                </c:pt>
                <c:pt idx="3888">
                  <c:v>1734.7422383759679</c:v>
                </c:pt>
                <c:pt idx="3889">
                  <c:v>1115.8862739662038</c:v>
                </c:pt>
                <c:pt idx="3890">
                  <c:v>2015.5193042183612</c:v>
                </c:pt>
                <c:pt idx="3891">
                  <c:v>2008.769887987319</c:v>
                </c:pt>
                <c:pt idx="3892">
                  <c:v>1111.8552897679256</c:v>
                </c:pt>
                <c:pt idx="3893">
                  <c:v>1082.3902114354933</c:v>
                </c:pt>
                <c:pt idx="3894">
                  <c:v>2006.1118831041049</c:v>
                </c:pt>
                <c:pt idx="3895">
                  <c:v>1097.7734956700358</c:v>
                </c:pt>
                <c:pt idx="3896">
                  <c:v>1098.6788220810015</c:v>
                </c:pt>
                <c:pt idx="3897">
                  <c:v>1127.6704604628201</c:v>
                </c:pt>
                <c:pt idx="3898">
                  <c:v>1680.6110943683434</c:v>
                </c:pt>
                <c:pt idx="3899">
                  <c:v>1076.9127239255881</c:v>
                </c:pt>
                <c:pt idx="3900">
                  <c:v>1691.1214622045629</c:v>
                </c:pt>
                <c:pt idx="3901">
                  <c:v>1731.1211817398225</c:v>
                </c:pt>
                <c:pt idx="3902">
                  <c:v>1117.2149813617596</c:v>
                </c:pt>
                <c:pt idx="3903">
                  <c:v>2022.85073415539</c:v>
                </c:pt>
                <c:pt idx="3904">
                  <c:v>1094.0340739658136</c:v>
                </c:pt>
                <c:pt idx="3905">
                  <c:v>1108.8993199926119</c:v>
                </c:pt>
                <c:pt idx="3906">
                  <c:v>1070.6598353853433</c:v>
                </c:pt>
                <c:pt idx="3907">
                  <c:v>2023.8456450369868</c:v>
                </c:pt>
                <c:pt idx="3908">
                  <c:v>1105.9563973133263</c:v>
                </c:pt>
                <c:pt idx="3909">
                  <c:v>2014.6630443857591</c:v>
                </c:pt>
                <c:pt idx="3910">
                  <c:v>1111.417578834921</c:v>
                </c:pt>
                <c:pt idx="3911">
                  <c:v>1724.6867179053181</c:v>
                </c:pt>
                <c:pt idx="3912">
                  <c:v>1101.3205269221603</c:v>
                </c:pt>
                <c:pt idx="3913">
                  <c:v>1085.5956716324156</c:v>
                </c:pt>
                <c:pt idx="3914">
                  <c:v>1997.2560474323541</c:v>
                </c:pt>
                <c:pt idx="3915">
                  <c:v>1698.2957295694516</c:v>
                </c:pt>
                <c:pt idx="3916">
                  <c:v>1081.897665248805</c:v>
                </c:pt>
                <c:pt idx="3917">
                  <c:v>1116.3151654724647</c:v>
                </c:pt>
                <c:pt idx="3918">
                  <c:v>1084.0066187405973</c:v>
                </c:pt>
                <c:pt idx="3919">
                  <c:v>1998.5843846439502</c:v>
                </c:pt>
                <c:pt idx="3920">
                  <c:v>1080.7042572288301</c:v>
                </c:pt>
                <c:pt idx="3921">
                  <c:v>1108.9174934904827</c:v>
                </c:pt>
                <c:pt idx="3922">
                  <c:v>1987.2350098076558</c:v>
                </c:pt>
                <c:pt idx="3923">
                  <c:v>1088.7460444658846</c:v>
                </c:pt>
                <c:pt idx="3924">
                  <c:v>1062.3275234965963</c:v>
                </c:pt>
                <c:pt idx="3925">
                  <c:v>1033.6217739860788</c:v>
                </c:pt>
                <c:pt idx="3926">
                  <c:v>1097.9035132510314</c:v>
                </c:pt>
                <c:pt idx="3927">
                  <c:v>1081.3063937886823</c:v>
                </c:pt>
                <c:pt idx="3928">
                  <c:v>1121.2753780976716</c:v>
                </c:pt>
                <c:pt idx="3929">
                  <c:v>1056.8035820728546</c:v>
                </c:pt>
                <c:pt idx="3930">
                  <c:v>1993.7230513080542</c:v>
                </c:pt>
                <c:pt idx="3931">
                  <c:v>1969.8154937390434</c:v>
                </c:pt>
                <c:pt idx="3932">
                  <c:v>2004.7034077225346</c:v>
                </c:pt>
                <c:pt idx="3933">
                  <c:v>1689.4979366377854</c:v>
                </c:pt>
                <c:pt idx="3934">
                  <c:v>1667.5968128172747</c:v>
                </c:pt>
                <c:pt idx="3935">
                  <c:v>1702.0386297747314</c:v>
                </c:pt>
                <c:pt idx="3936">
                  <c:v>2017.6352213672042</c:v>
                </c:pt>
                <c:pt idx="3937">
                  <c:v>1103.0018139335191</c:v>
                </c:pt>
                <c:pt idx="3938">
                  <c:v>1126.2079943298477</c:v>
                </c:pt>
                <c:pt idx="3939">
                  <c:v>1097.1149093598344</c:v>
                </c:pt>
                <c:pt idx="3940">
                  <c:v>1104.4907088913681</c:v>
                </c:pt>
                <c:pt idx="3941">
                  <c:v>1989.4307056765235</c:v>
                </c:pt>
                <c:pt idx="3942">
                  <c:v>1110.864940690192</c:v>
                </c:pt>
                <c:pt idx="3943">
                  <c:v>1108.7469866473286</c:v>
                </c:pt>
                <c:pt idx="3944">
                  <c:v>1084.8442467135446</c:v>
                </c:pt>
                <c:pt idx="3945">
                  <c:v>1073.0585457043412</c:v>
                </c:pt>
                <c:pt idx="3946">
                  <c:v>1099.2170287459353</c:v>
                </c:pt>
                <c:pt idx="3947">
                  <c:v>1100.4270615888622</c:v>
                </c:pt>
                <c:pt idx="3948">
                  <c:v>1096.0295012098188</c:v>
                </c:pt>
                <c:pt idx="3949">
                  <c:v>1087.9691785753939</c:v>
                </c:pt>
                <c:pt idx="3950">
                  <c:v>1085.3948439287285</c:v>
                </c:pt>
                <c:pt idx="3951">
                  <c:v>1077.8098953418373</c:v>
                </c:pt>
                <c:pt idx="3952">
                  <c:v>1099.5449433117492</c:v>
                </c:pt>
                <c:pt idx="3953">
                  <c:v>1086.5201015248263</c:v>
                </c:pt>
                <c:pt idx="3954">
                  <c:v>1091.2870279379597</c:v>
                </c:pt>
                <c:pt idx="3955">
                  <c:v>1096.980374147111</c:v>
                </c:pt>
                <c:pt idx="3956">
                  <c:v>1095.197976960661</c:v>
                </c:pt>
                <c:pt idx="3957">
                  <c:v>1136.1847093831964</c:v>
                </c:pt>
                <c:pt idx="3958">
                  <c:v>2012.6597822611745</c:v>
                </c:pt>
                <c:pt idx="3959">
                  <c:v>2015.4496754523641</c:v>
                </c:pt>
                <c:pt idx="3960">
                  <c:v>1149.9501365104747</c:v>
                </c:pt>
                <c:pt idx="3961">
                  <c:v>1086.4802107335815</c:v>
                </c:pt>
                <c:pt idx="3962">
                  <c:v>1679.7586097498786</c:v>
                </c:pt>
                <c:pt idx="3963">
                  <c:v>1100.6663595594134</c:v>
                </c:pt>
                <c:pt idx="3964">
                  <c:v>1084.6382733003165</c:v>
                </c:pt>
                <c:pt idx="3965">
                  <c:v>1087.9487769887803</c:v>
                </c:pt>
                <c:pt idx="3966">
                  <c:v>1097.7769956970901</c:v>
                </c:pt>
                <c:pt idx="3967">
                  <c:v>1975.5666187069653</c:v>
                </c:pt>
                <c:pt idx="3968">
                  <c:v>1977.6089051914641</c:v>
                </c:pt>
                <c:pt idx="3969">
                  <c:v>1071.63583481913</c:v>
                </c:pt>
                <c:pt idx="3970">
                  <c:v>2010.4653213564186</c:v>
                </c:pt>
                <c:pt idx="3971">
                  <c:v>2001.3459676479752</c:v>
                </c:pt>
                <c:pt idx="3972">
                  <c:v>1085.6412509115128</c:v>
                </c:pt>
                <c:pt idx="3973">
                  <c:v>1099.4234989700785</c:v>
                </c:pt>
                <c:pt idx="3974">
                  <c:v>2018.1386964913474</c:v>
                </c:pt>
                <c:pt idx="3975">
                  <c:v>2002.3645193666437</c:v>
                </c:pt>
                <c:pt idx="3976">
                  <c:v>1973.3150201110104</c:v>
                </c:pt>
                <c:pt idx="3977">
                  <c:v>1069.9771857328512</c:v>
                </c:pt>
                <c:pt idx="3978">
                  <c:v>1119.5338813114947</c:v>
                </c:pt>
                <c:pt idx="3979">
                  <c:v>1081.5736212489746</c:v>
                </c:pt>
                <c:pt idx="3980">
                  <c:v>1102.7749902096041</c:v>
                </c:pt>
                <c:pt idx="3981">
                  <c:v>1096.6886448682724</c:v>
                </c:pt>
                <c:pt idx="3982">
                  <c:v>1067.7166219924309</c:v>
                </c:pt>
                <c:pt idx="3983">
                  <c:v>1067.982355570145</c:v>
                </c:pt>
                <c:pt idx="3984">
                  <c:v>1073.5253605160008</c:v>
                </c:pt>
                <c:pt idx="3985">
                  <c:v>1970.0426509776917</c:v>
                </c:pt>
                <c:pt idx="3986">
                  <c:v>1984.2953506173449</c:v>
                </c:pt>
                <c:pt idx="3987">
                  <c:v>1113.5025839203922</c:v>
                </c:pt>
                <c:pt idx="3988">
                  <c:v>1103.2127319195404</c:v>
                </c:pt>
                <c:pt idx="3989">
                  <c:v>1113.6987758343494</c:v>
                </c:pt>
                <c:pt idx="3990">
                  <c:v>1993.2366155647062</c:v>
                </c:pt>
                <c:pt idx="3991">
                  <c:v>2008.4204531931612</c:v>
                </c:pt>
                <c:pt idx="3992">
                  <c:v>1986.9879612788523</c:v>
                </c:pt>
                <c:pt idx="3993">
                  <c:v>2008.2391349442239</c:v>
                </c:pt>
                <c:pt idx="3994">
                  <c:v>1699.867038059451</c:v>
                </c:pt>
                <c:pt idx="3995">
                  <c:v>1082.6002361473659</c:v>
                </c:pt>
                <c:pt idx="3996">
                  <c:v>1101.6262918072289</c:v>
                </c:pt>
                <c:pt idx="3997">
                  <c:v>1081.3586170327756</c:v>
                </c:pt>
                <c:pt idx="3998">
                  <c:v>1112.9447172173136</c:v>
                </c:pt>
                <c:pt idx="3999">
                  <c:v>1111.1590894443989</c:v>
                </c:pt>
                <c:pt idx="4000">
                  <c:v>1968.4312061073679</c:v>
                </c:pt>
                <c:pt idx="4001">
                  <c:v>1070.393337464217</c:v>
                </c:pt>
                <c:pt idx="4002">
                  <c:v>1122.7315892408351</c:v>
                </c:pt>
                <c:pt idx="4003">
                  <c:v>1119.7123034940653</c:v>
                </c:pt>
                <c:pt idx="4004">
                  <c:v>1119.8803304605647</c:v>
                </c:pt>
                <c:pt idx="4005">
                  <c:v>1090.4980299519682</c:v>
                </c:pt>
                <c:pt idx="4006">
                  <c:v>1086.3343430447451</c:v>
                </c:pt>
                <c:pt idx="4007">
                  <c:v>2051.9746779032926</c:v>
                </c:pt>
                <c:pt idx="4008">
                  <c:v>2017.0124570056259</c:v>
                </c:pt>
                <c:pt idx="4009">
                  <c:v>1702.7835678890119</c:v>
                </c:pt>
                <c:pt idx="4010">
                  <c:v>1115.4447130796452</c:v>
                </c:pt>
                <c:pt idx="4011">
                  <c:v>1737.5828922562991</c:v>
                </c:pt>
                <c:pt idx="4012">
                  <c:v>1101.0182767625736</c:v>
                </c:pt>
                <c:pt idx="4013">
                  <c:v>1100.7968581582377</c:v>
                </c:pt>
                <c:pt idx="4014">
                  <c:v>1063.8170211936992</c:v>
                </c:pt>
                <c:pt idx="4015">
                  <c:v>1967.4666846802618</c:v>
                </c:pt>
                <c:pt idx="4016">
                  <c:v>1677.159395723435</c:v>
                </c:pt>
                <c:pt idx="4017">
                  <c:v>2027.1258483375848</c:v>
                </c:pt>
                <c:pt idx="4018">
                  <c:v>1975.1845521963012</c:v>
                </c:pt>
                <c:pt idx="4019">
                  <c:v>1989.7370415669284</c:v>
                </c:pt>
                <c:pt idx="4020">
                  <c:v>2031.1165236548272</c:v>
                </c:pt>
                <c:pt idx="4021">
                  <c:v>1105.4206454136197</c:v>
                </c:pt>
                <c:pt idx="4022">
                  <c:v>1103.8821347587777</c:v>
                </c:pt>
                <c:pt idx="4023">
                  <c:v>1727.0341544254632</c:v>
                </c:pt>
                <c:pt idx="4024">
                  <c:v>1096.2708813759423</c:v>
                </c:pt>
                <c:pt idx="4025">
                  <c:v>1089.3772889097913</c:v>
                </c:pt>
                <c:pt idx="4026">
                  <c:v>1689.6409191788853</c:v>
                </c:pt>
                <c:pt idx="4027">
                  <c:v>1954.4234214109088</c:v>
                </c:pt>
                <c:pt idx="4028">
                  <c:v>2005.7865362480386</c:v>
                </c:pt>
                <c:pt idx="4029">
                  <c:v>1720.3106950093434</c:v>
                </c:pt>
                <c:pt idx="4030">
                  <c:v>1705.6107423061908</c:v>
                </c:pt>
                <c:pt idx="4031">
                  <c:v>1109.8307396852119</c:v>
                </c:pt>
                <c:pt idx="4032">
                  <c:v>1051.6823254198257</c:v>
                </c:pt>
                <c:pt idx="4033">
                  <c:v>1701.5365333624291</c:v>
                </c:pt>
                <c:pt idx="4034">
                  <c:v>1697.6476147117057</c:v>
                </c:pt>
                <c:pt idx="4035">
                  <c:v>1961.3921247807048</c:v>
                </c:pt>
                <c:pt idx="4036">
                  <c:v>1099.752100021678</c:v>
                </c:pt>
                <c:pt idx="4037">
                  <c:v>1091.9986910539537</c:v>
                </c:pt>
                <c:pt idx="4038">
                  <c:v>1742.3424801148008</c:v>
                </c:pt>
                <c:pt idx="4039">
                  <c:v>1716.3547927699899</c:v>
                </c:pt>
                <c:pt idx="4040">
                  <c:v>1118.5019748321413</c:v>
                </c:pt>
                <c:pt idx="4041">
                  <c:v>1095.0565983819413</c:v>
                </c:pt>
                <c:pt idx="4042">
                  <c:v>1116.7563497669216</c:v>
                </c:pt>
                <c:pt idx="4043">
                  <c:v>1072.8690508806703</c:v>
                </c:pt>
                <c:pt idx="4044">
                  <c:v>2009.2437814200653</c:v>
                </c:pt>
                <c:pt idx="4045">
                  <c:v>1703.3812925316015</c:v>
                </c:pt>
                <c:pt idx="4046">
                  <c:v>1094.7722989840149</c:v>
                </c:pt>
                <c:pt idx="4047">
                  <c:v>1077.212316059806</c:v>
                </c:pt>
                <c:pt idx="4048">
                  <c:v>1103.1173662823742</c:v>
                </c:pt>
                <c:pt idx="4049">
                  <c:v>1963.7620281281318</c:v>
                </c:pt>
                <c:pt idx="4050">
                  <c:v>1998.0294570065773</c:v>
                </c:pt>
                <c:pt idx="4051">
                  <c:v>2009.4477722479953</c:v>
                </c:pt>
                <c:pt idx="4052">
                  <c:v>1099.5312716756059</c:v>
                </c:pt>
                <c:pt idx="4053">
                  <c:v>1990.1301453982487</c:v>
                </c:pt>
                <c:pt idx="4054">
                  <c:v>1064.7790277268982</c:v>
                </c:pt>
                <c:pt idx="4055">
                  <c:v>1989.4800272215844</c:v>
                </c:pt>
                <c:pt idx="4056">
                  <c:v>1123.8329061822367</c:v>
                </c:pt>
                <c:pt idx="4057">
                  <c:v>1083.483452254542</c:v>
                </c:pt>
                <c:pt idx="4058">
                  <c:v>1142.03135817411</c:v>
                </c:pt>
                <c:pt idx="4059">
                  <c:v>1687.025200131759</c:v>
                </c:pt>
                <c:pt idx="4060">
                  <c:v>1092.0244382815674</c:v>
                </c:pt>
                <c:pt idx="4061">
                  <c:v>1695.5708958130792</c:v>
                </c:pt>
                <c:pt idx="4062">
                  <c:v>1124.7129130012029</c:v>
                </c:pt>
                <c:pt idx="4063">
                  <c:v>1112.5203936646342</c:v>
                </c:pt>
                <c:pt idx="4064">
                  <c:v>1113.72476700727</c:v>
                </c:pt>
                <c:pt idx="4065">
                  <c:v>1101.9802413607301</c:v>
                </c:pt>
                <c:pt idx="4066">
                  <c:v>1122.7092935649775</c:v>
                </c:pt>
                <c:pt idx="4067">
                  <c:v>1107.0833680023254</c:v>
                </c:pt>
                <c:pt idx="4068">
                  <c:v>1087.775305807153</c:v>
                </c:pt>
                <c:pt idx="4069">
                  <c:v>1087.6065335527828</c:v>
                </c:pt>
                <c:pt idx="4070">
                  <c:v>1040.5110650936808</c:v>
                </c:pt>
                <c:pt idx="4071">
                  <c:v>1122.6232978590051</c:v>
                </c:pt>
                <c:pt idx="4072">
                  <c:v>1132.3265746572101</c:v>
                </c:pt>
                <c:pt idx="4073">
                  <c:v>2050.4443441015646</c:v>
                </c:pt>
                <c:pt idx="4074">
                  <c:v>2014.5853315047323</c:v>
                </c:pt>
                <c:pt idx="4075">
                  <c:v>1077.3152624347608</c:v>
                </c:pt>
                <c:pt idx="4076">
                  <c:v>1108.1766815168571</c:v>
                </c:pt>
                <c:pt idx="4077">
                  <c:v>1084.4036934718176</c:v>
                </c:pt>
                <c:pt idx="4078">
                  <c:v>1722.8966270688736</c:v>
                </c:pt>
                <c:pt idx="4079">
                  <c:v>1117.4330492430308</c:v>
                </c:pt>
                <c:pt idx="4080">
                  <c:v>1115.6276224705261</c:v>
                </c:pt>
                <c:pt idx="4081">
                  <c:v>1106.4717121889159</c:v>
                </c:pt>
                <c:pt idx="4082">
                  <c:v>1123.144109381514</c:v>
                </c:pt>
                <c:pt idx="4083">
                  <c:v>1100.5493927141172</c:v>
                </c:pt>
                <c:pt idx="4084">
                  <c:v>2025.9347699696941</c:v>
                </c:pt>
                <c:pt idx="4085">
                  <c:v>1065.6688931318056</c:v>
                </c:pt>
                <c:pt idx="4086">
                  <c:v>2001.7744901130702</c:v>
                </c:pt>
                <c:pt idx="4087">
                  <c:v>1109.7725826102883</c:v>
                </c:pt>
                <c:pt idx="4088">
                  <c:v>1076.8434482239027</c:v>
                </c:pt>
                <c:pt idx="4089">
                  <c:v>1062.4329974025143</c:v>
                </c:pt>
                <c:pt idx="4090">
                  <c:v>1097.9677795286054</c:v>
                </c:pt>
                <c:pt idx="4091">
                  <c:v>1076.6640381182642</c:v>
                </c:pt>
                <c:pt idx="4092">
                  <c:v>1097.6467002677714</c:v>
                </c:pt>
                <c:pt idx="4093">
                  <c:v>1122.7028560705503</c:v>
                </c:pt>
                <c:pt idx="4094">
                  <c:v>1999.0225843205258</c:v>
                </c:pt>
                <c:pt idx="4095">
                  <c:v>1726.7803168307807</c:v>
                </c:pt>
                <c:pt idx="4096">
                  <c:v>1737.819522814533</c:v>
                </c:pt>
                <c:pt idx="4097">
                  <c:v>1674.0909073465671</c:v>
                </c:pt>
                <c:pt idx="4098">
                  <c:v>1100.550194364045</c:v>
                </c:pt>
                <c:pt idx="4099">
                  <c:v>1121.2324477821171</c:v>
                </c:pt>
                <c:pt idx="4100">
                  <c:v>1085.2003418180961</c:v>
                </c:pt>
                <c:pt idx="4101">
                  <c:v>2010.5139858787743</c:v>
                </c:pt>
                <c:pt idx="4102">
                  <c:v>1705.0558775469615</c:v>
                </c:pt>
                <c:pt idx="4103">
                  <c:v>1691.8175943136987</c:v>
                </c:pt>
                <c:pt idx="4104">
                  <c:v>1108.4604223417316</c:v>
                </c:pt>
                <c:pt idx="4105">
                  <c:v>1085.2184089082091</c:v>
                </c:pt>
                <c:pt idx="4106">
                  <c:v>1101.9466669102912</c:v>
                </c:pt>
                <c:pt idx="4107">
                  <c:v>1100.8164683770819</c:v>
                </c:pt>
                <c:pt idx="4108">
                  <c:v>1097.5058132695242</c:v>
                </c:pt>
                <c:pt idx="4109">
                  <c:v>1056.4304196614967</c:v>
                </c:pt>
                <c:pt idx="4110">
                  <c:v>1109.7494740574662</c:v>
                </c:pt>
                <c:pt idx="4111">
                  <c:v>1099.577099661542</c:v>
                </c:pt>
                <c:pt idx="4112">
                  <c:v>2008.9534956810828</c:v>
                </c:pt>
                <c:pt idx="4113">
                  <c:v>2011.3051472981379</c:v>
                </c:pt>
                <c:pt idx="4114">
                  <c:v>1108.8429265182685</c:v>
                </c:pt>
                <c:pt idx="4115">
                  <c:v>1053.0158397752346</c:v>
                </c:pt>
                <c:pt idx="4116">
                  <c:v>1072.687990208635</c:v>
                </c:pt>
                <c:pt idx="4117">
                  <c:v>1092.8167879088796</c:v>
                </c:pt>
                <c:pt idx="4118">
                  <c:v>1095.1821241178211</c:v>
                </c:pt>
                <c:pt idx="4119">
                  <c:v>1083.8597550907359</c:v>
                </c:pt>
                <c:pt idx="4120">
                  <c:v>1101.9896592521552</c:v>
                </c:pt>
                <c:pt idx="4121">
                  <c:v>1091.3747125110806</c:v>
                </c:pt>
                <c:pt idx="4122">
                  <c:v>1705.1987462587276</c:v>
                </c:pt>
                <c:pt idx="4123">
                  <c:v>1107.8680546219512</c:v>
                </c:pt>
                <c:pt idx="4124">
                  <c:v>1126.9994520852088</c:v>
                </c:pt>
                <c:pt idx="4125">
                  <c:v>1112.7525985300676</c:v>
                </c:pt>
                <c:pt idx="4126">
                  <c:v>1102.6101714513952</c:v>
                </c:pt>
                <c:pt idx="4127">
                  <c:v>1984.6509751567175</c:v>
                </c:pt>
                <c:pt idx="4128">
                  <c:v>1112.7645414419355</c:v>
                </c:pt>
                <c:pt idx="4129">
                  <c:v>1117.6647805248558</c:v>
                </c:pt>
                <c:pt idx="4130">
                  <c:v>1067.6664265743061</c:v>
                </c:pt>
                <c:pt idx="4131">
                  <c:v>1123.5862807757524</c:v>
                </c:pt>
                <c:pt idx="4132">
                  <c:v>1092.6924403506862</c:v>
                </c:pt>
                <c:pt idx="4133">
                  <c:v>1108.194532289813</c:v>
                </c:pt>
                <c:pt idx="4134">
                  <c:v>1103.7077384223521</c:v>
                </c:pt>
                <c:pt idx="4135">
                  <c:v>1071.5922587583636</c:v>
                </c:pt>
                <c:pt idx="4136">
                  <c:v>1092.0794126069216</c:v>
                </c:pt>
                <c:pt idx="4137">
                  <c:v>1129.1633469281728</c:v>
                </c:pt>
                <c:pt idx="4138">
                  <c:v>1081.2493238933853</c:v>
                </c:pt>
                <c:pt idx="4139">
                  <c:v>1065.8086022605137</c:v>
                </c:pt>
                <c:pt idx="4140">
                  <c:v>1106.9336659016499</c:v>
                </c:pt>
                <c:pt idx="4141">
                  <c:v>1117.4549214386573</c:v>
                </c:pt>
                <c:pt idx="4142">
                  <c:v>1097.5920904654147</c:v>
                </c:pt>
                <c:pt idx="4143">
                  <c:v>1098.144293614894</c:v>
                </c:pt>
                <c:pt idx="4144">
                  <c:v>1086.8850455503148</c:v>
                </c:pt>
                <c:pt idx="4145">
                  <c:v>1109.490731026066</c:v>
                </c:pt>
                <c:pt idx="4146">
                  <c:v>1998.4163644043119</c:v>
                </c:pt>
                <c:pt idx="4147">
                  <c:v>1084.1895985457627</c:v>
                </c:pt>
                <c:pt idx="4148">
                  <c:v>1106.3066739490027</c:v>
                </c:pt>
                <c:pt idx="4149">
                  <c:v>1101.764754760776</c:v>
                </c:pt>
                <c:pt idx="4150">
                  <c:v>1079.434642758845</c:v>
                </c:pt>
                <c:pt idx="4151">
                  <c:v>1112.7670058924205</c:v>
                </c:pt>
                <c:pt idx="4152">
                  <c:v>1121.3243473638222</c:v>
                </c:pt>
                <c:pt idx="4153">
                  <c:v>1987.2520768591517</c:v>
                </c:pt>
                <c:pt idx="4154">
                  <c:v>1095.576323070057</c:v>
                </c:pt>
                <c:pt idx="4155">
                  <c:v>1069.4897379537099</c:v>
                </c:pt>
                <c:pt idx="4156">
                  <c:v>1080.7848074604719</c:v>
                </c:pt>
                <c:pt idx="4157">
                  <c:v>1091.5815781420524</c:v>
                </c:pt>
                <c:pt idx="4158">
                  <c:v>1067.5405614680976</c:v>
                </c:pt>
                <c:pt idx="4159">
                  <c:v>1107.7254097480607</c:v>
                </c:pt>
                <c:pt idx="4160">
                  <c:v>1099.2319745307136</c:v>
                </c:pt>
                <c:pt idx="4161">
                  <c:v>1086.052956467754</c:v>
                </c:pt>
                <c:pt idx="4162">
                  <c:v>1690.1260221109483</c:v>
                </c:pt>
                <c:pt idx="4163">
                  <c:v>1085.2818799467668</c:v>
                </c:pt>
                <c:pt idx="4164">
                  <c:v>1117.431901909838</c:v>
                </c:pt>
                <c:pt idx="4165">
                  <c:v>1060.0446177365275</c:v>
                </c:pt>
                <c:pt idx="4166">
                  <c:v>1139.5228486047508</c:v>
                </c:pt>
                <c:pt idx="4167">
                  <c:v>1094.0330312380659</c:v>
                </c:pt>
                <c:pt idx="4168">
                  <c:v>1123.675025640038</c:v>
                </c:pt>
                <c:pt idx="4169">
                  <c:v>1067.9691775121216</c:v>
                </c:pt>
                <c:pt idx="4170">
                  <c:v>1705.332522747897</c:v>
                </c:pt>
                <c:pt idx="4171">
                  <c:v>1083.5031865646986</c:v>
                </c:pt>
                <c:pt idx="4172">
                  <c:v>1099.5909185972414</c:v>
                </c:pt>
                <c:pt idx="4173">
                  <c:v>1124.1839706031874</c:v>
                </c:pt>
                <c:pt idx="4174">
                  <c:v>1099.4468915965822</c:v>
                </c:pt>
                <c:pt idx="4175">
                  <c:v>1121.3792566737786</c:v>
                </c:pt>
                <c:pt idx="4176">
                  <c:v>1095.3872376925794</c:v>
                </c:pt>
                <c:pt idx="4177">
                  <c:v>1083.916649195188</c:v>
                </c:pt>
                <c:pt idx="4178">
                  <c:v>1072.570604540246</c:v>
                </c:pt>
                <c:pt idx="4179">
                  <c:v>1086.5777259564027</c:v>
                </c:pt>
                <c:pt idx="4180">
                  <c:v>1103.3066785591445</c:v>
                </c:pt>
                <c:pt idx="4181">
                  <c:v>1128.7930889486868</c:v>
                </c:pt>
                <c:pt idx="4182">
                  <c:v>1119.893438065777</c:v>
                </c:pt>
                <c:pt idx="4183">
                  <c:v>1705.6716123867229</c:v>
                </c:pt>
                <c:pt idx="4184">
                  <c:v>1101.3557626898923</c:v>
                </c:pt>
                <c:pt idx="4185">
                  <c:v>1090.7556471275718</c:v>
                </c:pt>
                <c:pt idx="4186">
                  <c:v>1105.5751556897385</c:v>
                </c:pt>
                <c:pt idx="4187">
                  <c:v>2024.0768032567707</c:v>
                </c:pt>
                <c:pt idx="4188">
                  <c:v>2020.5526047686756</c:v>
                </c:pt>
                <c:pt idx="4189">
                  <c:v>1977.134556760825</c:v>
                </c:pt>
                <c:pt idx="4190">
                  <c:v>2022.7139968068075</c:v>
                </c:pt>
                <c:pt idx="4191">
                  <c:v>1111.3226229047905</c:v>
                </c:pt>
                <c:pt idx="4192">
                  <c:v>1120.4757696365948</c:v>
                </c:pt>
                <c:pt idx="4193">
                  <c:v>1114.0033869292006</c:v>
                </c:pt>
                <c:pt idx="4194">
                  <c:v>1680.1511628689889</c:v>
                </c:pt>
                <c:pt idx="4195">
                  <c:v>1099.6730675036717</c:v>
                </c:pt>
                <c:pt idx="4196">
                  <c:v>1108.0880647031381</c:v>
                </c:pt>
                <c:pt idx="4197">
                  <c:v>1119.2226398626074</c:v>
                </c:pt>
                <c:pt idx="4198">
                  <c:v>1102.2328711821417</c:v>
                </c:pt>
                <c:pt idx="4199">
                  <c:v>1103.3218933505316</c:v>
                </c:pt>
                <c:pt idx="4200">
                  <c:v>1109.0229529570988</c:v>
                </c:pt>
                <c:pt idx="4201">
                  <c:v>1081.1333510730749</c:v>
                </c:pt>
                <c:pt idx="4202">
                  <c:v>1086.8836249277674</c:v>
                </c:pt>
                <c:pt idx="4203">
                  <c:v>1069.2632893800749</c:v>
                </c:pt>
                <c:pt idx="4204">
                  <c:v>1098.7754043442442</c:v>
                </c:pt>
                <c:pt idx="4205">
                  <c:v>1117.5771993453252</c:v>
                </c:pt>
                <c:pt idx="4206">
                  <c:v>1710.6961405280313</c:v>
                </c:pt>
                <c:pt idx="4207">
                  <c:v>1095.1652539995011</c:v>
                </c:pt>
                <c:pt idx="4208">
                  <c:v>1106.0647610080484</c:v>
                </c:pt>
                <c:pt idx="4209">
                  <c:v>1985.6768199042922</c:v>
                </c:pt>
                <c:pt idx="4210">
                  <c:v>2007.8406876284932</c:v>
                </c:pt>
                <c:pt idx="4211">
                  <c:v>1080.76407465274</c:v>
                </c:pt>
                <c:pt idx="4212">
                  <c:v>1108.5364240121078</c:v>
                </c:pt>
                <c:pt idx="4213">
                  <c:v>1130.1567228691999</c:v>
                </c:pt>
                <c:pt idx="4214">
                  <c:v>1100.0434808941984</c:v>
                </c:pt>
                <c:pt idx="4215">
                  <c:v>1092.9341341765378</c:v>
                </c:pt>
                <c:pt idx="4216">
                  <c:v>1091.513645517781</c:v>
                </c:pt>
                <c:pt idx="4217">
                  <c:v>1073.6890923897915</c:v>
                </c:pt>
                <c:pt idx="4218">
                  <c:v>1704.5890668811655</c:v>
                </c:pt>
                <c:pt idx="4219">
                  <c:v>2022.4410441686371</c:v>
                </c:pt>
                <c:pt idx="4220">
                  <c:v>1686.5120157507999</c:v>
                </c:pt>
                <c:pt idx="4221">
                  <c:v>1103.3173339763587</c:v>
                </c:pt>
                <c:pt idx="4222">
                  <c:v>2005.6954890437476</c:v>
                </c:pt>
                <c:pt idx="4223">
                  <c:v>1658.1511931438702</c:v>
                </c:pt>
                <c:pt idx="4224">
                  <c:v>1079.526168480601</c:v>
                </c:pt>
                <c:pt idx="4225">
                  <c:v>1092.079346413652</c:v>
                </c:pt>
                <c:pt idx="4226">
                  <c:v>1126.3559217095951</c:v>
                </c:pt>
                <c:pt idx="4227">
                  <c:v>2015.2029205717977</c:v>
                </c:pt>
                <c:pt idx="4228">
                  <c:v>1077.5276713132439</c:v>
                </c:pt>
                <c:pt idx="4229">
                  <c:v>1083.7204456544714</c:v>
                </c:pt>
                <c:pt idx="4230">
                  <c:v>1078.6544960120891</c:v>
                </c:pt>
                <c:pt idx="4231">
                  <c:v>2010.6638284218438</c:v>
                </c:pt>
                <c:pt idx="4232">
                  <c:v>1067.0035427946584</c:v>
                </c:pt>
                <c:pt idx="4233">
                  <c:v>1082.1570972661777</c:v>
                </c:pt>
                <c:pt idx="4234">
                  <c:v>1114.6490984368832</c:v>
                </c:pt>
                <c:pt idx="4235">
                  <c:v>1085.9529479062521</c:v>
                </c:pt>
                <c:pt idx="4236">
                  <c:v>1099.8598156277958</c:v>
                </c:pt>
                <c:pt idx="4237">
                  <c:v>1095.2327812755345</c:v>
                </c:pt>
                <c:pt idx="4238">
                  <c:v>1103.1587955066441</c:v>
                </c:pt>
                <c:pt idx="4239">
                  <c:v>1706.7388920002804</c:v>
                </c:pt>
                <c:pt idx="4240">
                  <c:v>1100.7578875713928</c:v>
                </c:pt>
                <c:pt idx="4241">
                  <c:v>1120.8414453888865</c:v>
                </c:pt>
                <c:pt idx="4242">
                  <c:v>1086.6919749764684</c:v>
                </c:pt>
                <c:pt idx="4243">
                  <c:v>1099.2766356703671</c:v>
                </c:pt>
                <c:pt idx="4244">
                  <c:v>1085.388597963607</c:v>
                </c:pt>
                <c:pt idx="4245">
                  <c:v>1121.3297401667492</c:v>
                </c:pt>
                <c:pt idx="4246">
                  <c:v>1121.6766385222354</c:v>
                </c:pt>
                <c:pt idx="4247">
                  <c:v>1109.4550231418782</c:v>
                </c:pt>
                <c:pt idx="4248">
                  <c:v>1715.8227561868691</c:v>
                </c:pt>
                <c:pt idx="4249">
                  <c:v>1105.7309940325629</c:v>
                </c:pt>
                <c:pt idx="4250">
                  <c:v>1097.7179606509515</c:v>
                </c:pt>
                <c:pt idx="4251">
                  <c:v>1117.4595676870949</c:v>
                </c:pt>
                <c:pt idx="4252">
                  <c:v>1116.8304506030854</c:v>
                </c:pt>
                <c:pt idx="4253">
                  <c:v>1101.0605151519399</c:v>
                </c:pt>
                <c:pt idx="4254">
                  <c:v>2002.4292168660272</c:v>
                </c:pt>
                <c:pt idx="4255">
                  <c:v>1093.9792221468226</c:v>
                </c:pt>
                <c:pt idx="4256">
                  <c:v>1112.6589795297512</c:v>
                </c:pt>
                <c:pt idx="4257">
                  <c:v>1088.3015941957303</c:v>
                </c:pt>
                <c:pt idx="4258">
                  <c:v>1124.2252164248953</c:v>
                </c:pt>
                <c:pt idx="4259">
                  <c:v>1988.5110720143405</c:v>
                </c:pt>
                <c:pt idx="4260">
                  <c:v>1143.9413747541073</c:v>
                </c:pt>
                <c:pt idx="4261">
                  <c:v>1104.9236663372692</c:v>
                </c:pt>
                <c:pt idx="4262">
                  <c:v>1121.2102713921445</c:v>
                </c:pt>
                <c:pt idx="4263">
                  <c:v>1097.4574037344616</c:v>
                </c:pt>
                <c:pt idx="4264">
                  <c:v>1140.5647142510522</c:v>
                </c:pt>
                <c:pt idx="4265">
                  <c:v>1078.6274588730603</c:v>
                </c:pt>
                <c:pt idx="4266">
                  <c:v>1984.0715707689542</c:v>
                </c:pt>
                <c:pt idx="4267">
                  <c:v>2001.460467528955</c:v>
                </c:pt>
                <c:pt idx="4268">
                  <c:v>1985.4531225593601</c:v>
                </c:pt>
                <c:pt idx="4269">
                  <c:v>2012.1811822473387</c:v>
                </c:pt>
                <c:pt idx="4270">
                  <c:v>1105.6056988142332</c:v>
                </c:pt>
                <c:pt idx="4271">
                  <c:v>1091.3380930879666</c:v>
                </c:pt>
                <c:pt idx="4272">
                  <c:v>2007.7113172051679</c:v>
                </c:pt>
                <c:pt idx="4273">
                  <c:v>2009.0092132444065</c:v>
                </c:pt>
                <c:pt idx="4274">
                  <c:v>1104.8295721297832</c:v>
                </c:pt>
                <c:pt idx="4275">
                  <c:v>1097.1789705009796</c:v>
                </c:pt>
                <c:pt idx="4276">
                  <c:v>1058.9730720762568</c:v>
                </c:pt>
                <c:pt idx="4277">
                  <c:v>2017.4238228603788</c:v>
                </c:pt>
                <c:pt idx="4278">
                  <c:v>1101.2931310003416</c:v>
                </c:pt>
                <c:pt idx="4279">
                  <c:v>2019.0403893459238</c:v>
                </c:pt>
                <c:pt idx="4280">
                  <c:v>1962.1595216847518</c:v>
                </c:pt>
                <c:pt idx="4281">
                  <c:v>1077.6403094431264</c:v>
                </c:pt>
                <c:pt idx="4282">
                  <c:v>1052.5804369656757</c:v>
                </c:pt>
                <c:pt idx="4283">
                  <c:v>1101.944705420844</c:v>
                </c:pt>
                <c:pt idx="4284">
                  <c:v>1080.3003164644304</c:v>
                </c:pt>
                <c:pt idx="4285">
                  <c:v>1137.0997860988336</c:v>
                </c:pt>
                <c:pt idx="4286">
                  <c:v>1110.2253239525594</c:v>
                </c:pt>
                <c:pt idx="4287">
                  <c:v>1089.4855720730757</c:v>
                </c:pt>
                <c:pt idx="4288">
                  <c:v>1093.1147824675995</c:v>
                </c:pt>
                <c:pt idx="4289">
                  <c:v>1974.0244242405774</c:v>
                </c:pt>
                <c:pt idx="4290">
                  <c:v>1083.0324088649811</c:v>
                </c:pt>
                <c:pt idx="4291">
                  <c:v>1148.5123950516452</c:v>
                </c:pt>
                <c:pt idx="4292">
                  <c:v>1145.3565917653607</c:v>
                </c:pt>
                <c:pt idx="4293">
                  <c:v>1122.1060740638688</c:v>
                </c:pt>
                <c:pt idx="4294">
                  <c:v>1094.4412275797742</c:v>
                </c:pt>
                <c:pt idx="4295">
                  <c:v>1079.242938426471</c:v>
                </c:pt>
                <c:pt idx="4296">
                  <c:v>1115.4586717950021</c:v>
                </c:pt>
                <c:pt idx="4297">
                  <c:v>1117.8011844767937</c:v>
                </c:pt>
                <c:pt idx="4298">
                  <c:v>1110.9316197797693</c:v>
                </c:pt>
                <c:pt idx="4299">
                  <c:v>1077.4176142556528</c:v>
                </c:pt>
                <c:pt idx="4300">
                  <c:v>1103.6740175151472</c:v>
                </c:pt>
                <c:pt idx="4301">
                  <c:v>1113.4289964310465</c:v>
                </c:pt>
                <c:pt idx="4302">
                  <c:v>1082.7055118172316</c:v>
                </c:pt>
                <c:pt idx="4303">
                  <c:v>1059.412530603435</c:v>
                </c:pt>
                <c:pt idx="4304">
                  <c:v>1074.2466354928927</c:v>
                </c:pt>
                <c:pt idx="4305">
                  <c:v>1702.6573909519107</c:v>
                </c:pt>
                <c:pt idx="4306">
                  <c:v>2018.6586104123287</c:v>
                </c:pt>
                <c:pt idx="4307">
                  <c:v>2008.6309357479242</c:v>
                </c:pt>
                <c:pt idx="4308">
                  <c:v>1976.9256240593984</c:v>
                </c:pt>
                <c:pt idx="4309">
                  <c:v>1076.2251908156561</c:v>
                </c:pt>
                <c:pt idx="4310">
                  <c:v>1086.106569102328</c:v>
                </c:pt>
                <c:pt idx="4311">
                  <c:v>1122.9167633999025</c:v>
                </c:pt>
                <c:pt idx="4312">
                  <c:v>1077.8645002390942</c:v>
                </c:pt>
                <c:pt idx="4313">
                  <c:v>1081.9140111998076</c:v>
                </c:pt>
                <c:pt idx="4314">
                  <c:v>1105.6971052322901</c:v>
                </c:pt>
                <c:pt idx="4315">
                  <c:v>1117.3542038320941</c:v>
                </c:pt>
                <c:pt idx="4316">
                  <c:v>1134.9511087715773</c:v>
                </c:pt>
                <c:pt idx="4317">
                  <c:v>1095.9289817254109</c:v>
                </c:pt>
                <c:pt idx="4318">
                  <c:v>2031.2674983081063</c:v>
                </c:pt>
                <c:pt idx="4319">
                  <c:v>1994.2174510815271</c:v>
                </c:pt>
                <c:pt idx="4320">
                  <c:v>1691.4052913091239</c:v>
                </c:pt>
                <c:pt idx="4321">
                  <c:v>1110.3465850268988</c:v>
                </c:pt>
                <c:pt idx="4322">
                  <c:v>1120.185573266084</c:v>
                </c:pt>
                <c:pt idx="4323">
                  <c:v>1122.0286373323456</c:v>
                </c:pt>
                <c:pt idx="4324">
                  <c:v>1950.1638418161299</c:v>
                </c:pt>
                <c:pt idx="4325">
                  <c:v>1978.1879123993494</c:v>
                </c:pt>
                <c:pt idx="4326">
                  <c:v>1982.518326973558</c:v>
                </c:pt>
                <c:pt idx="4327">
                  <c:v>1092.608846805274</c:v>
                </c:pt>
                <c:pt idx="4328">
                  <c:v>1105.6508962956354</c:v>
                </c:pt>
                <c:pt idx="4329">
                  <c:v>1082.2673223551546</c:v>
                </c:pt>
                <c:pt idx="4330">
                  <c:v>1033.2708756698755</c:v>
                </c:pt>
                <c:pt idx="4331">
                  <c:v>1692.4422681976007</c:v>
                </c:pt>
                <c:pt idx="4332">
                  <c:v>1118.545014706787</c:v>
                </c:pt>
                <c:pt idx="4333">
                  <c:v>1057.5495158811129</c:v>
                </c:pt>
                <c:pt idx="4334">
                  <c:v>1119.4545790794759</c:v>
                </c:pt>
                <c:pt idx="4335">
                  <c:v>1122.2245015565643</c:v>
                </c:pt>
                <c:pt idx="4336">
                  <c:v>1092.2427631326896</c:v>
                </c:pt>
                <c:pt idx="4337">
                  <c:v>1146.6657872637147</c:v>
                </c:pt>
                <c:pt idx="4338">
                  <c:v>1104.5504718076115</c:v>
                </c:pt>
                <c:pt idx="4339">
                  <c:v>1056.5059611935096</c:v>
                </c:pt>
                <c:pt idx="4340">
                  <c:v>1053.0259668127794</c:v>
                </c:pt>
                <c:pt idx="4341">
                  <c:v>1083.7936934233776</c:v>
                </c:pt>
                <c:pt idx="4342">
                  <c:v>1120.101292689169</c:v>
                </c:pt>
                <c:pt idx="4343">
                  <c:v>1099.2551065832258</c:v>
                </c:pt>
                <c:pt idx="4344">
                  <c:v>1050.6484418069024</c:v>
                </c:pt>
                <c:pt idx="4345">
                  <c:v>1095.3048479106826</c:v>
                </c:pt>
                <c:pt idx="4346">
                  <c:v>1054.4550782585584</c:v>
                </c:pt>
                <c:pt idx="4347">
                  <c:v>1108.4006513096647</c:v>
                </c:pt>
                <c:pt idx="4348">
                  <c:v>1695.4037950446518</c:v>
                </c:pt>
                <c:pt idx="4349">
                  <c:v>1105.7853785074358</c:v>
                </c:pt>
                <c:pt idx="4350">
                  <c:v>1068.9886261273612</c:v>
                </c:pt>
                <c:pt idx="4351">
                  <c:v>1123.841786694145</c:v>
                </c:pt>
                <c:pt idx="4352">
                  <c:v>1106.2595495000755</c:v>
                </c:pt>
                <c:pt idx="4353">
                  <c:v>1110.3486092704077</c:v>
                </c:pt>
                <c:pt idx="4354">
                  <c:v>1120.4616409490911</c:v>
                </c:pt>
                <c:pt idx="4355">
                  <c:v>2017.4683705482259</c:v>
                </c:pt>
                <c:pt idx="4356">
                  <c:v>1095.6265658476793</c:v>
                </c:pt>
                <c:pt idx="4357">
                  <c:v>1103.0607946270675</c:v>
                </c:pt>
                <c:pt idx="4358">
                  <c:v>1694.2047619363125</c:v>
                </c:pt>
                <c:pt idx="4359">
                  <c:v>1108.1222110411607</c:v>
                </c:pt>
                <c:pt idx="4360">
                  <c:v>1089.6714094596061</c:v>
                </c:pt>
                <c:pt idx="4361">
                  <c:v>1091.0127026930288</c:v>
                </c:pt>
                <c:pt idx="4362">
                  <c:v>1071.9637401638738</c:v>
                </c:pt>
                <c:pt idx="4363">
                  <c:v>1094.5216585885805</c:v>
                </c:pt>
                <c:pt idx="4364">
                  <c:v>1098.5070979990467</c:v>
                </c:pt>
                <c:pt idx="4365">
                  <c:v>1082.5545382012956</c:v>
                </c:pt>
                <c:pt idx="4366">
                  <c:v>1077.7687364328731</c:v>
                </c:pt>
                <c:pt idx="4367">
                  <c:v>1074.1891231580137</c:v>
                </c:pt>
                <c:pt idx="4368">
                  <c:v>1114.7534616052262</c:v>
                </c:pt>
                <c:pt idx="4369">
                  <c:v>1106.3945919795817</c:v>
                </c:pt>
                <c:pt idx="4370">
                  <c:v>1083.7523555059338</c:v>
                </c:pt>
                <c:pt idx="4371">
                  <c:v>1074.8094077658016</c:v>
                </c:pt>
                <c:pt idx="4372">
                  <c:v>1122.3679954006302</c:v>
                </c:pt>
                <c:pt idx="4373">
                  <c:v>1092.9669220990802</c:v>
                </c:pt>
                <c:pt idx="4374">
                  <c:v>1100.9082839254279</c:v>
                </c:pt>
                <c:pt idx="4375">
                  <c:v>1124.708166264212</c:v>
                </c:pt>
                <c:pt idx="4376">
                  <c:v>2041.0766923580584</c:v>
                </c:pt>
                <c:pt idx="4377">
                  <c:v>1077.1909154415198</c:v>
                </c:pt>
                <c:pt idx="4378">
                  <c:v>1107.1187567029888</c:v>
                </c:pt>
                <c:pt idx="4379">
                  <c:v>1117.8976062392867</c:v>
                </c:pt>
                <c:pt idx="4380">
                  <c:v>1709.5201035565353</c:v>
                </c:pt>
                <c:pt idx="4381">
                  <c:v>1128.735419188728</c:v>
                </c:pt>
                <c:pt idx="4382">
                  <c:v>1115.5314466592515</c:v>
                </c:pt>
                <c:pt idx="4383">
                  <c:v>1128.4483983966168</c:v>
                </c:pt>
                <c:pt idx="4384">
                  <c:v>1103.4847584530148</c:v>
                </c:pt>
                <c:pt idx="4385">
                  <c:v>1117.5620444363551</c:v>
                </c:pt>
                <c:pt idx="4386">
                  <c:v>1080.8022018069437</c:v>
                </c:pt>
                <c:pt idx="4387">
                  <c:v>1076.9047181214748</c:v>
                </c:pt>
                <c:pt idx="4388">
                  <c:v>1142.8401945149947</c:v>
                </c:pt>
                <c:pt idx="4389">
                  <c:v>1106.6539051791954</c:v>
                </c:pt>
                <c:pt idx="4390">
                  <c:v>1111.3101642574534</c:v>
                </c:pt>
                <c:pt idx="4391">
                  <c:v>1116.0953174394945</c:v>
                </c:pt>
                <c:pt idx="4392">
                  <c:v>1088.5287544641913</c:v>
                </c:pt>
                <c:pt idx="4393">
                  <c:v>1103.0962112938039</c:v>
                </c:pt>
                <c:pt idx="4394">
                  <c:v>1121.203982656855</c:v>
                </c:pt>
                <c:pt idx="4395">
                  <c:v>1111.1214171777012</c:v>
                </c:pt>
                <c:pt idx="4396">
                  <c:v>2017.391483024147</c:v>
                </c:pt>
                <c:pt idx="4397">
                  <c:v>1999.2096352507267</c:v>
                </c:pt>
                <c:pt idx="4398">
                  <c:v>2029.8240972187741</c:v>
                </c:pt>
                <c:pt idx="4399">
                  <c:v>1090.3563195233407</c:v>
                </c:pt>
                <c:pt idx="4400">
                  <c:v>1090.3769698111894</c:v>
                </c:pt>
                <c:pt idx="4401">
                  <c:v>1119.5061688242304</c:v>
                </c:pt>
                <c:pt idx="4402">
                  <c:v>2001.8778260236677</c:v>
                </c:pt>
                <c:pt idx="4403">
                  <c:v>1999.4260706032251</c:v>
                </c:pt>
                <c:pt idx="4404">
                  <c:v>1654.459870164126</c:v>
                </c:pt>
                <c:pt idx="4405">
                  <c:v>1696.6218172859599</c:v>
                </c:pt>
                <c:pt idx="4406">
                  <c:v>1091.3377201027138</c:v>
                </c:pt>
                <c:pt idx="4407">
                  <c:v>1118.5693104334209</c:v>
                </c:pt>
                <c:pt idx="4408">
                  <c:v>1064.646777934395</c:v>
                </c:pt>
                <c:pt idx="4409">
                  <c:v>1084.9382834614219</c:v>
                </c:pt>
                <c:pt idx="4410">
                  <c:v>1124.0144801955003</c:v>
                </c:pt>
                <c:pt idx="4411">
                  <c:v>1118.9521285769631</c:v>
                </c:pt>
                <c:pt idx="4412">
                  <c:v>1062.533398958027</c:v>
                </c:pt>
                <c:pt idx="4413">
                  <c:v>1112.1161113845144</c:v>
                </c:pt>
                <c:pt idx="4414">
                  <c:v>1100.9218554326351</c:v>
                </c:pt>
                <c:pt idx="4415">
                  <c:v>1119.2591187534592</c:v>
                </c:pt>
                <c:pt idx="4416">
                  <c:v>1075.1676536204895</c:v>
                </c:pt>
                <c:pt idx="4417">
                  <c:v>1138.3196484088276</c:v>
                </c:pt>
                <c:pt idx="4418">
                  <c:v>1094.0287932624528</c:v>
                </c:pt>
                <c:pt idx="4419">
                  <c:v>1987.1684771414091</c:v>
                </c:pt>
                <c:pt idx="4420">
                  <c:v>1098.4474646562685</c:v>
                </c:pt>
                <c:pt idx="4421">
                  <c:v>1978.4501476283599</c:v>
                </c:pt>
                <c:pt idx="4422">
                  <c:v>1076.101790710841</c:v>
                </c:pt>
                <c:pt idx="4423">
                  <c:v>1121.4097747038286</c:v>
                </c:pt>
                <c:pt idx="4424">
                  <c:v>1109.0305233947267</c:v>
                </c:pt>
                <c:pt idx="4425">
                  <c:v>1986.1627178821495</c:v>
                </c:pt>
                <c:pt idx="4426">
                  <c:v>1110.0662830877338</c:v>
                </c:pt>
                <c:pt idx="4427">
                  <c:v>1145.0359772512104</c:v>
                </c:pt>
                <c:pt idx="4428">
                  <c:v>1142.1076377827653</c:v>
                </c:pt>
                <c:pt idx="4429">
                  <c:v>1074.198218951529</c:v>
                </c:pt>
                <c:pt idx="4430">
                  <c:v>1105.9096375903846</c:v>
                </c:pt>
                <c:pt idx="4431">
                  <c:v>1695.6361880032423</c:v>
                </c:pt>
                <c:pt idx="4432">
                  <c:v>1099.7981080220873</c:v>
                </c:pt>
                <c:pt idx="4433">
                  <c:v>1102.0176203802835</c:v>
                </c:pt>
                <c:pt idx="4434">
                  <c:v>1105.419555336224</c:v>
                </c:pt>
                <c:pt idx="4435">
                  <c:v>1089.7616284399137</c:v>
                </c:pt>
                <c:pt idx="4436">
                  <c:v>1100.1652887549044</c:v>
                </c:pt>
                <c:pt idx="4437">
                  <c:v>1102.2595571586778</c:v>
                </c:pt>
                <c:pt idx="4438">
                  <c:v>1109.7275709580194</c:v>
                </c:pt>
                <c:pt idx="4439">
                  <c:v>1109.1382971808912</c:v>
                </c:pt>
                <c:pt idx="4440">
                  <c:v>1081.4657862576573</c:v>
                </c:pt>
                <c:pt idx="4441">
                  <c:v>1126.8737480804621</c:v>
                </c:pt>
                <c:pt idx="4442">
                  <c:v>1122.5925790327394</c:v>
                </c:pt>
                <c:pt idx="4443">
                  <c:v>1127.8280876047213</c:v>
                </c:pt>
                <c:pt idx="4444">
                  <c:v>1109.2228605572932</c:v>
                </c:pt>
                <c:pt idx="4445">
                  <c:v>2041.4056419008671</c:v>
                </c:pt>
                <c:pt idx="4446">
                  <c:v>1099.0772349880558</c:v>
                </c:pt>
                <c:pt idx="4447">
                  <c:v>2051.2649051871713</c:v>
                </c:pt>
                <c:pt idx="4448">
                  <c:v>1053.5309731965126</c:v>
                </c:pt>
                <c:pt idx="4449">
                  <c:v>1076.7726288624178</c:v>
                </c:pt>
                <c:pt idx="4450">
                  <c:v>1103.6733801246589</c:v>
                </c:pt>
                <c:pt idx="4451">
                  <c:v>2015.2988147299566</c:v>
                </c:pt>
                <c:pt idx="4452">
                  <c:v>2014.8083371625648</c:v>
                </c:pt>
                <c:pt idx="4453">
                  <c:v>2003.2268863006132</c:v>
                </c:pt>
                <c:pt idx="4454">
                  <c:v>1720.6862642015162</c:v>
                </c:pt>
                <c:pt idx="4455">
                  <c:v>1683.1949179047544</c:v>
                </c:pt>
                <c:pt idx="4456">
                  <c:v>1090.1292513156445</c:v>
                </c:pt>
                <c:pt idx="4457">
                  <c:v>1099.257274113286</c:v>
                </c:pt>
                <c:pt idx="4458">
                  <c:v>1071.8568071012819</c:v>
                </c:pt>
                <c:pt idx="4459">
                  <c:v>1115.0283317967878</c:v>
                </c:pt>
                <c:pt idx="4460">
                  <c:v>1133.8795047680819</c:v>
                </c:pt>
                <c:pt idx="4461">
                  <c:v>1123.0183952627176</c:v>
                </c:pt>
                <c:pt idx="4462">
                  <c:v>1115.699309162693</c:v>
                </c:pt>
                <c:pt idx="4463">
                  <c:v>1740.0663381502395</c:v>
                </c:pt>
                <c:pt idx="4464">
                  <c:v>1684.7473343748413</c:v>
                </c:pt>
                <c:pt idx="4465">
                  <c:v>1099.5955954790788</c:v>
                </c:pt>
                <c:pt idx="4466">
                  <c:v>1703.4404353948989</c:v>
                </c:pt>
                <c:pt idx="4467">
                  <c:v>2009.0397768915032</c:v>
                </c:pt>
                <c:pt idx="4468">
                  <c:v>1096.0865469128944</c:v>
                </c:pt>
                <c:pt idx="4469">
                  <c:v>1117.8637611360282</c:v>
                </c:pt>
                <c:pt idx="4470">
                  <c:v>1095.6061944649975</c:v>
                </c:pt>
                <c:pt idx="4471">
                  <c:v>1086.687900717023</c:v>
                </c:pt>
                <c:pt idx="4472">
                  <c:v>1092.8633032959058</c:v>
                </c:pt>
                <c:pt idx="4473">
                  <c:v>1080.9266940268112</c:v>
                </c:pt>
                <c:pt idx="4474">
                  <c:v>1751.5478417026286</c:v>
                </c:pt>
                <c:pt idx="4475">
                  <c:v>1101.2213402263133</c:v>
                </c:pt>
                <c:pt idx="4476">
                  <c:v>1125.6122329565901</c:v>
                </c:pt>
                <c:pt idx="4477">
                  <c:v>1695.7278051297926</c:v>
                </c:pt>
                <c:pt idx="4478">
                  <c:v>1104.1286333640774</c:v>
                </c:pt>
                <c:pt idx="4479">
                  <c:v>1098.7906761131148</c:v>
                </c:pt>
                <c:pt idx="4480">
                  <c:v>1714.7901618233825</c:v>
                </c:pt>
                <c:pt idx="4481">
                  <c:v>1078.6413261516002</c:v>
                </c:pt>
                <c:pt idx="4482">
                  <c:v>1093.7580243715408</c:v>
                </c:pt>
                <c:pt idx="4483">
                  <c:v>1096.5856818423467</c:v>
                </c:pt>
                <c:pt idx="4484">
                  <c:v>1072.0162674840908</c:v>
                </c:pt>
                <c:pt idx="4485">
                  <c:v>1123.7812615793625</c:v>
                </c:pt>
                <c:pt idx="4486">
                  <c:v>1125.0662758523356</c:v>
                </c:pt>
                <c:pt idx="4487">
                  <c:v>1125.0905012167423</c:v>
                </c:pt>
                <c:pt idx="4488">
                  <c:v>1111.4851373252532</c:v>
                </c:pt>
                <c:pt idx="4489">
                  <c:v>1656.7135281591372</c:v>
                </c:pt>
                <c:pt idx="4490">
                  <c:v>1085.0554686699211</c:v>
                </c:pt>
                <c:pt idx="4491">
                  <c:v>1091.637275844429</c:v>
                </c:pt>
                <c:pt idx="4492">
                  <c:v>1110.000228470692</c:v>
                </c:pt>
                <c:pt idx="4493">
                  <c:v>1096.7965785228923</c:v>
                </c:pt>
                <c:pt idx="4494">
                  <c:v>1094.6762247597223</c:v>
                </c:pt>
                <c:pt idx="4495">
                  <c:v>1129.8507445183677</c:v>
                </c:pt>
                <c:pt idx="4496">
                  <c:v>1097.4507705077954</c:v>
                </c:pt>
                <c:pt idx="4497">
                  <c:v>1115.0129694398922</c:v>
                </c:pt>
                <c:pt idx="4498">
                  <c:v>1114.0666656777507</c:v>
                </c:pt>
                <c:pt idx="4499">
                  <c:v>1132.7584144628518</c:v>
                </c:pt>
                <c:pt idx="4500">
                  <c:v>1122.2562411824533</c:v>
                </c:pt>
                <c:pt idx="4501">
                  <c:v>1101.2078054632339</c:v>
                </c:pt>
                <c:pt idx="4502">
                  <c:v>2011.2050274182357</c:v>
                </c:pt>
                <c:pt idx="4503">
                  <c:v>1094.1903117936677</c:v>
                </c:pt>
                <c:pt idx="4504">
                  <c:v>1715.3583801209882</c:v>
                </c:pt>
                <c:pt idx="4505">
                  <c:v>1118.8574018841541</c:v>
                </c:pt>
                <c:pt idx="4506">
                  <c:v>1066.3716505945379</c:v>
                </c:pt>
                <c:pt idx="4507">
                  <c:v>1083.8928525728127</c:v>
                </c:pt>
                <c:pt idx="4508">
                  <c:v>1096.4904620960085</c:v>
                </c:pt>
                <c:pt idx="4509">
                  <c:v>1104.9637732751332</c:v>
                </c:pt>
                <c:pt idx="4510">
                  <c:v>1112.1150629444171</c:v>
                </c:pt>
                <c:pt idx="4511">
                  <c:v>2029.5599024617618</c:v>
                </c:pt>
                <c:pt idx="4512">
                  <c:v>1145.6065419123954</c:v>
                </c:pt>
                <c:pt idx="4513">
                  <c:v>1723.7248167495738</c:v>
                </c:pt>
                <c:pt idx="4514">
                  <c:v>1129.67522272214</c:v>
                </c:pt>
                <c:pt idx="4515">
                  <c:v>1064.0691052124569</c:v>
                </c:pt>
                <c:pt idx="4516">
                  <c:v>1993.3044946317398</c:v>
                </c:pt>
                <c:pt idx="4517">
                  <c:v>1144.841636272668</c:v>
                </c:pt>
                <c:pt idx="4518">
                  <c:v>1072.9695342250811</c:v>
                </c:pt>
                <c:pt idx="4519">
                  <c:v>1695.5504751569893</c:v>
                </c:pt>
                <c:pt idx="4520">
                  <c:v>2013.9958720477196</c:v>
                </c:pt>
                <c:pt idx="4521">
                  <c:v>1088.9155040357432</c:v>
                </c:pt>
                <c:pt idx="4522">
                  <c:v>1685.6323466814163</c:v>
                </c:pt>
                <c:pt idx="4523">
                  <c:v>1090.6485951485704</c:v>
                </c:pt>
                <c:pt idx="4524">
                  <c:v>1102.3504307869889</c:v>
                </c:pt>
                <c:pt idx="4525">
                  <c:v>1128.738387178897</c:v>
                </c:pt>
                <c:pt idx="4526">
                  <c:v>1101.4356502539231</c:v>
                </c:pt>
                <c:pt idx="4527">
                  <c:v>1071.7483975310815</c:v>
                </c:pt>
                <c:pt idx="4528">
                  <c:v>1107.3199008947347</c:v>
                </c:pt>
                <c:pt idx="4529">
                  <c:v>1985.3766844040563</c:v>
                </c:pt>
                <c:pt idx="4530">
                  <c:v>2020.692181850201</c:v>
                </c:pt>
                <c:pt idx="4531">
                  <c:v>1137.1006071970235</c:v>
                </c:pt>
                <c:pt idx="4532">
                  <c:v>1990.2082413569935</c:v>
                </c:pt>
                <c:pt idx="4533">
                  <c:v>1126.1325375962142</c:v>
                </c:pt>
                <c:pt idx="4534">
                  <c:v>1131.7835631610637</c:v>
                </c:pt>
                <c:pt idx="4535">
                  <c:v>1102.0898962460783</c:v>
                </c:pt>
                <c:pt idx="4536">
                  <c:v>1996.5463912876207</c:v>
                </c:pt>
                <c:pt idx="4537">
                  <c:v>1104.0044396513956</c:v>
                </c:pt>
                <c:pt idx="4538">
                  <c:v>1108.901109000062</c:v>
                </c:pt>
                <c:pt idx="4539">
                  <c:v>1119.8270954777504</c:v>
                </c:pt>
                <c:pt idx="4540">
                  <c:v>1120.6685610556897</c:v>
                </c:pt>
                <c:pt idx="4541">
                  <c:v>1721.1229597546835</c:v>
                </c:pt>
                <c:pt idx="4542">
                  <c:v>1058.2647160848539</c:v>
                </c:pt>
                <c:pt idx="4543">
                  <c:v>1093.4533652567177</c:v>
                </c:pt>
                <c:pt idx="4544">
                  <c:v>1098.9042611332216</c:v>
                </c:pt>
                <c:pt idx="4545">
                  <c:v>2015.9727259086906</c:v>
                </c:pt>
                <c:pt idx="4546">
                  <c:v>1041.2342538184541</c:v>
                </c:pt>
                <c:pt idx="4547">
                  <c:v>1084.7130423771705</c:v>
                </c:pt>
                <c:pt idx="4548">
                  <c:v>1133.6093074228543</c:v>
                </c:pt>
                <c:pt idx="4549">
                  <c:v>1098.355127856843</c:v>
                </c:pt>
                <c:pt idx="4550">
                  <c:v>1676.9664722579157</c:v>
                </c:pt>
                <c:pt idx="4551">
                  <c:v>1703.2487963181175</c:v>
                </c:pt>
                <c:pt idx="4552">
                  <c:v>1103.7889780204619</c:v>
                </c:pt>
                <c:pt idx="4553">
                  <c:v>1113.4901851626573</c:v>
                </c:pt>
                <c:pt idx="4554">
                  <c:v>1109.9566223052611</c:v>
                </c:pt>
                <c:pt idx="4555">
                  <c:v>1120.2695030592708</c:v>
                </c:pt>
                <c:pt idx="4556">
                  <c:v>1079.5389467421694</c:v>
                </c:pt>
                <c:pt idx="4557">
                  <c:v>1062.9306929737759</c:v>
                </c:pt>
                <c:pt idx="4558">
                  <c:v>1085.3942237071253</c:v>
                </c:pt>
                <c:pt idx="4559">
                  <c:v>1081.3642379319083</c:v>
                </c:pt>
                <c:pt idx="4560">
                  <c:v>1088.0551056543761</c:v>
                </c:pt>
                <c:pt idx="4561">
                  <c:v>1700.1612249898076</c:v>
                </c:pt>
                <c:pt idx="4562">
                  <c:v>1107.0493132665752</c:v>
                </c:pt>
                <c:pt idx="4563">
                  <c:v>1124.5665752438767</c:v>
                </c:pt>
                <c:pt idx="4564">
                  <c:v>2012.6469938529494</c:v>
                </c:pt>
                <c:pt idx="4565">
                  <c:v>1687.3655290661318</c:v>
                </c:pt>
                <c:pt idx="4566">
                  <c:v>2027.3952932961186</c:v>
                </c:pt>
                <c:pt idx="4567">
                  <c:v>1104.8925329838917</c:v>
                </c:pt>
                <c:pt idx="4568">
                  <c:v>1093.1947382114631</c:v>
                </c:pt>
                <c:pt idx="4569">
                  <c:v>1113.2301713781208</c:v>
                </c:pt>
                <c:pt idx="4570">
                  <c:v>1075.8251471504022</c:v>
                </c:pt>
                <c:pt idx="4571">
                  <c:v>1090.8259774763692</c:v>
                </c:pt>
                <c:pt idx="4572">
                  <c:v>1113.0890425988928</c:v>
                </c:pt>
                <c:pt idx="4573">
                  <c:v>1988.350661671798</c:v>
                </c:pt>
                <c:pt idx="4574">
                  <c:v>1126.4857931041479</c:v>
                </c:pt>
                <c:pt idx="4575">
                  <c:v>1109.8227270390653</c:v>
                </c:pt>
                <c:pt idx="4576">
                  <c:v>1089.5086018418415</c:v>
                </c:pt>
                <c:pt idx="4577">
                  <c:v>1727.8479585177688</c:v>
                </c:pt>
                <c:pt idx="4578">
                  <c:v>1111.0902270020465</c:v>
                </c:pt>
                <c:pt idx="4579">
                  <c:v>1096.9409040284588</c:v>
                </c:pt>
                <c:pt idx="4580">
                  <c:v>1122.0265756995118</c:v>
                </c:pt>
                <c:pt idx="4581">
                  <c:v>1108.8853467083061</c:v>
                </c:pt>
                <c:pt idx="4582">
                  <c:v>1082.3805178144323</c:v>
                </c:pt>
                <c:pt idx="4583">
                  <c:v>1111.9741573099736</c:v>
                </c:pt>
                <c:pt idx="4584">
                  <c:v>2021.0454798899548</c:v>
                </c:pt>
                <c:pt idx="4585">
                  <c:v>1706.4857436683369</c:v>
                </c:pt>
                <c:pt idx="4586">
                  <c:v>1091.802645637456</c:v>
                </c:pt>
                <c:pt idx="4587">
                  <c:v>1678.0510492180758</c:v>
                </c:pt>
                <c:pt idx="4588">
                  <c:v>1093.5151186824796</c:v>
                </c:pt>
                <c:pt idx="4589">
                  <c:v>1100.3436959658607</c:v>
                </c:pt>
                <c:pt idx="4590">
                  <c:v>1092.869918690114</c:v>
                </c:pt>
                <c:pt idx="4591">
                  <c:v>1108.4984434797148</c:v>
                </c:pt>
                <c:pt idx="4592">
                  <c:v>1103.3408926023642</c:v>
                </c:pt>
                <c:pt idx="4593">
                  <c:v>1081.9633631123613</c:v>
                </c:pt>
                <c:pt idx="4594">
                  <c:v>1121.4596580668067</c:v>
                </c:pt>
                <c:pt idx="4595">
                  <c:v>1098.0139084200275</c:v>
                </c:pt>
                <c:pt idx="4596">
                  <c:v>1115.9035309789142</c:v>
                </c:pt>
                <c:pt idx="4597">
                  <c:v>1688.5305394370534</c:v>
                </c:pt>
                <c:pt idx="4598">
                  <c:v>1107.0901871259534</c:v>
                </c:pt>
                <c:pt idx="4599">
                  <c:v>1120.2401349253284</c:v>
                </c:pt>
                <c:pt idx="4600">
                  <c:v>1104.5949903183496</c:v>
                </c:pt>
                <c:pt idx="4601">
                  <c:v>1102.1116565875138</c:v>
                </c:pt>
                <c:pt idx="4602">
                  <c:v>1090.7705429550967</c:v>
                </c:pt>
                <c:pt idx="4603">
                  <c:v>1101.5994489272991</c:v>
                </c:pt>
                <c:pt idx="4604">
                  <c:v>1105.5711795225707</c:v>
                </c:pt>
                <c:pt idx="4605">
                  <c:v>1120.5453797162222</c:v>
                </c:pt>
                <c:pt idx="4606">
                  <c:v>1094.6317040243209</c:v>
                </c:pt>
                <c:pt idx="4607">
                  <c:v>1105.9752380392281</c:v>
                </c:pt>
                <c:pt idx="4608">
                  <c:v>1099.5161335581538</c:v>
                </c:pt>
                <c:pt idx="4609">
                  <c:v>2009.1154693534297</c:v>
                </c:pt>
                <c:pt idx="4610">
                  <c:v>1114.4521914230763</c:v>
                </c:pt>
                <c:pt idx="4611">
                  <c:v>1131.5341534319643</c:v>
                </c:pt>
                <c:pt idx="4612">
                  <c:v>1971.1159191515176</c:v>
                </c:pt>
                <c:pt idx="4613">
                  <c:v>1086.468003895103</c:v>
                </c:pt>
                <c:pt idx="4614">
                  <c:v>1095.1303727644886</c:v>
                </c:pt>
                <c:pt idx="4615">
                  <c:v>2032.0129317547935</c:v>
                </c:pt>
                <c:pt idx="4616">
                  <c:v>1106.9927635408935</c:v>
                </c:pt>
                <c:pt idx="4617">
                  <c:v>1086.2172905741306</c:v>
                </c:pt>
                <c:pt idx="4618">
                  <c:v>1092.037885197652</c:v>
                </c:pt>
                <c:pt idx="4619">
                  <c:v>2013.1228319993884</c:v>
                </c:pt>
                <c:pt idx="4620">
                  <c:v>1699.8324780410035</c:v>
                </c:pt>
                <c:pt idx="4621">
                  <c:v>2011.8418847674866</c:v>
                </c:pt>
                <c:pt idx="4622">
                  <c:v>1683.5340179647708</c:v>
                </c:pt>
                <c:pt idx="4623">
                  <c:v>1081.1031884640315</c:v>
                </c:pt>
                <c:pt idx="4624">
                  <c:v>1098.1599895089482</c:v>
                </c:pt>
                <c:pt idx="4625">
                  <c:v>1083.0733330556684</c:v>
                </c:pt>
                <c:pt idx="4626">
                  <c:v>1703.03350673965</c:v>
                </c:pt>
                <c:pt idx="4627">
                  <c:v>1733.657203444712</c:v>
                </c:pt>
                <c:pt idx="4628">
                  <c:v>1104.1684302035928</c:v>
                </c:pt>
                <c:pt idx="4629">
                  <c:v>1090.2079467458523</c:v>
                </c:pt>
                <c:pt idx="4630">
                  <c:v>1040.4625219378534</c:v>
                </c:pt>
                <c:pt idx="4631">
                  <c:v>1978.4402304040225</c:v>
                </c:pt>
                <c:pt idx="4632">
                  <c:v>1688.0382324909986</c:v>
                </c:pt>
                <c:pt idx="4633">
                  <c:v>1110.8852368373837</c:v>
                </c:pt>
                <c:pt idx="4634">
                  <c:v>1103.6537147272775</c:v>
                </c:pt>
                <c:pt idx="4635">
                  <c:v>1075.2971109754499</c:v>
                </c:pt>
                <c:pt idx="4636">
                  <c:v>1087.2969762097061</c:v>
                </c:pt>
                <c:pt idx="4637">
                  <c:v>1100.3095901779193</c:v>
                </c:pt>
                <c:pt idx="4638">
                  <c:v>1089.506365807626</c:v>
                </c:pt>
                <c:pt idx="4639">
                  <c:v>1094.3067611316078</c:v>
                </c:pt>
                <c:pt idx="4640">
                  <c:v>1062.0393713798358</c:v>
                </c:pt>
                <c:pt idx="4641">
                  <c:v>1666.1656781480015</c:v>
                </c:pt>
                <c:pt idx="4642">
                  <c:v>1989.5836121567452</c:v>
                </c:pt>
                <c:pt idx="4643">
                  <c:v>1999.9884041685646</c:v>
                </c:pt>
                <c:pt idx="4644">
                  <c:v>1093.2518408084309</c:v>
                </c:pt>
                <c:pt idx="4645">
                  <c:v>1124.3531674464507</c:v>
                </c:pt>
                <c:pt idx="4646">
                  <c:v>1093.2124687783682</c:v>
                </c:pt>
                <c:pt idx="4647">
                  <c:v>1114.1736115448909</c:v>
                </c:pt>
                <c:pt idx="4648">
                  <c:v>1092.6601836353389</c:v>
                </c:pt>
                <c:pt idx="4649">
                  <c:v>1085.8176742603282</c:v>
                </c:pt>
                <c:pt idx="4650">
                  <c:v>1740.5936199862317</c:v>
                </c:pt>
                <c:pt idx="4651">
                  <c:v>1725.8500153993853</c:v>
                </c:pt>
                <c:pt idx="4652">
                  <c:v>1972.7804525748988</c:v>
                </c:pt>
                <c:pt idx="4653">
                  <c:v>1135.9697353562472</c:v>
                </c:pt>
                <c:pt idx="4654">
                  <c:v>1120.9705986228375</c:v>
                </c:pt>
                <c:pt idx="4655">
                  <c:v>1078.448210323216</c:v>
                </c:pt>
                <c:pt idx="4656">
                  <c:v>1116.891962540871</c:v>
                </c:pt>
                <c:pt idx="4657">
                  <c:v>1104.5095654997356</c:v>
                </c:pt>
                <c:pt idx="4658">
                  <c:v>1075.2331516415902</c:v>
                </c:pt>
                <c:pt idx="4659">
                  <c:v>1095.6200955767124</c:v>
                </c:pt>
                <c:pt idx="4660">
                  <c:v>1092.6964907327044</c:v>
                </c:pt>
                <c:pt idx="4661">
                  <c:v>1085.683069279241</c:v>
                </c:pt>
                <c:pt idx="4662">
                  <c:v>1092.3662379843781</c:v>
                </c:pt>
                <c:pt idx="4663">
                  <c:v>1684.4780593733358</c:v>
                </c:pt>
                <c:pt idx="4664">
                  <c:v>1115.8677839608708</c:v>
                </c:pt>
                <c:pt idx="4665">
                  <c:v>1082.9893340923572</c:v>
                </c:pt>
                <c:pt idx="4666">
                  <c:v>1105.9046015023607</c:v>
                </c:pt>
                <c:pt idx="4667">
                  <c:v>1075.3915752699859</c:v>
                </c:pt>
                <c:pt idx="4668">
                  <c:v>1116.5458651094807</c:v>
                </c:pt>
                <c:pt idx="4669">
                  <c:v>1087.7627728599368</c:v>
                </c:pt>
                <c:pt idx="4670">
                  <c:v>1098.7898349999666</c:v>
                </c:pt>
                <c:pt idx="4671">
                  <c:v>1116.5027864690192</c:v>
                </c:pt>
                <c:pt idx="4672">
                  <c:v>1990.0614814186129</c:v>
                </c:pt>
                <c:pt idx="4673">
                  <c:v>1146.508113640381</c:v>
                </c:pt>
                <c:pt idx="4674">
                  <c:v>1082.1450699199559</c:v>
                </c:pt>
                <c:pt idx="4675">
                  <c:v>1100.7792462465964</c:v>
                </c:pt>
                <c:pt idx="4676">
                  <c:v>1112.4500280682128</c:v>
                </c:pt>
                <c:pt idx="4677">
                  <c:v>1084.9728517480646</c:v>
                </c:pt>
                <c:pt idx="4678">
                  <c:v>2005.4410621952816</c:v>
                </c:pt>
                <c:pt idx="4679">
                  <c:v>1098.0639055801937</c:v>
                </c:pt>
                <c:pt idx="4680">
                  <c:v>1124.7953986035166</c:v>
                </c:pt>
                <c:pt idx="4681">
                  <c:v>1094.8431296806916</c:v>
                </c:pt>
                <c:pt idx="4682">
                  <c:v>1112.6248659643463</c:v>
                </c:pt>
                <c:pt idx="4683">
                  <c:v>1672.5763475690103</c:v>
                </c:pt>
                <c:pt idx="4684">
                  <c:v>1102.2096982441344</c:v>
                </c:pt>
                <c:pt idx="4685">
                  <c:v>1095.7534808415278</c:v>
                </c:pt>
                <c:pt idx="4686">
                  <c:v>1133.8305475391603</c:v>
                </c:pt>
                <c:pt idx="4687">
                  <c:v>2000.2833660854033</c:v>
                </c:pt>
                <c:pt idx="4688">
                  <c:v>1099.4560236142856</c:v>
                </c:pt>
                <c:pt idx="4689">
                  <c:v>1066.9493617408762</c:v>
                </c:pt>
                <c:pt idx="4690">
                  <c:v>1079.2468058118286</c:v>
                </c:pt>
                <c:pt idx="4691">
                  <c:v>1101.5065409221518</c:v>
                </c:pt>
                <c:pt idx="4692">
                  <c:v>1106.2411981648763</c:v>
                </c:pt>
                <c:pt idx="4693">
                  <c:v>1702.3487575965685</c:v>
                </c:pt>
                <c:pt idx="4694">
                  <c:v>1097.4146873044617</c:v>
                </c:pt>
                <c:pt idx="4695">
                  <c:v>1999.0597403432987</c:v>
                </c:pt>
                <c:pt idx="4696">
                  <c:v>2013.6754611472818</c:v>
                </c:pt>
                <c:pt idx="4697">
                  <c:v>1074.8889497545667</c:v>
                </c:pt>
                <c:pt idx="4698">
                  <c:v>2000.4507211587209</c:v>
                </c:pt>
                <c:pt idx="4699">
                  <c:v>1117.3553754834713</c:v>
                </c:pt>
                <c:pt idx="4700">
                  <c:v>2036.731287612751</c:v>
                </c:pt>
                <c:pt idx="4701">
                  <c:v>1130.9704022883523</c:v>
                </c:pt>
                <c:pt idx="4702">
                  <c:v>2034.3646493482133</c:v>
                </c:pt>
                <c:pt idx="4703">
                  <c:v>1090.2314715701943</c:v>
                </c:pt>
                <c:pt idx="4704">
                  <c:v>1082.1904662298664</c:v>
                </c:pt>
                <c:pt idx="4705">
                  <c:v>1104.5287422529591</c:v>
                </c:pt>
                <c:pt idx="4706">
                  <c:v>1082.5106863021297</c:v>
                </c:pt>
                <c:pt idx="4707">
                  <c:v>1107.2586705105507</c:v>
                </c:pt>
                <c:pt idx="4708">
                  <c:v>1089.8429056127138</c:v>
                </c:pt>
                <c:pt idx="4709">
                  <c:v>1091.8417665763047</c:v>
                </c:pt>
                <c:pt idx="4710">
                  <c:v>1047.3523843567843</c:v>
                </c:pt>
                <c:pt idx="4711">
                  <c:v>1136.0744719923666</c:v>
                </c:pt>
                <c:pt idx="4712">
                  <c:v>1081.7561375132152</c:v>
                </c:pt>
                <c:pt idx="4713">
                  <c:v>1095.9046715258808</c:v>
                </c:pt>
                <c:pt idx="4714">
                  <c:v>1999.3844066668526</c:v>
                </c:pt>
                <c:pt idx="4715">
                  <c:v>1687.7444038360147</c:v>
                </c:pt>
                <c:pt idx="4716">
                  <c:v>1076.7699688316541</c:v>
                </c:pt>
                <c:pt idx="4717">
                  <c:v>1120.8983521725681</c:v>
                </c:pt>
                <c:pt idx="4718">
                  <c:v>1097.4358623663827</c:v>
                </c:pt>
                <c:pt idx="4719">
                  <c:v>1084.1796933879177</c:v>
                </c:pt>
                <c:pt idx="4720">
                  <c:v>1108.3731019403288</c:v>
                </c:pt>
                <c:pt idx="4721">
                  <c:v>1091.3822889013429</c:v>
                </c:pt>
                <c:pt idx="4722">
                  <c:v>1101.0000446187291</c:v>
                </c:pt>
                <c:pt idx="4723">
                  <c:v>1716.0628777112645</c:v>
                </c:pt>
                <c:pt idx="4724">
                  <c:v>1100.3724229396926</c:v>
                </c:pt>
                <c:pt idx="4725">
                  <c:v>1064.9543281358456</c:v>
                </c:pt>
                <c:pt idx="4726">
                  <c:v>1100.9039705761352</c:v>
                </c:pt>
                <c:pt idx="4727">
                  <c:v>1133.8231108050907</c:v>
                </c:pt>
                <c:pt idx="4728">
                  <c:v>1685.1238701068767</c:v>
                </c:pt>
                <c:pt idx="4729">
                  <c:v>1117.716653180644</c:v>
                </c:pt>
                <c:pt idx="4730">
                  <c:v>1707.963350137514</c:v>
                </c:pt>
                <c:pt idx="4731">
                  <c:v>1138.6290532536323</c:v>
                </c:pt>
                <c:pt idx="4732">
                  <c:v>1118.318534616626</c:v>
                </c:pt>
                <c:pt idx="4733">
                  <c:v>1712.6381612860994</c:v>
                </c:pt>
                <c:pt idx="4734">
                  <c:v>1106.0367962827468</c:v>
                </c:pt>
                <c:pt idx="4735">
                  <c:v>1695.3272087236317</c:v>
                </c:pt>
                <c:pt idx="4736">
                  <c:v>2013.3515639384791</c:v>
                </c:pt>
                <c:pt idx="4737">
                  <c:v>2015.0885311239736</c:v>
                </c:pt>
                <c:pt idx="4738">
                  <c:v>2001.4581979700686</c:v>
                </c:pt>
                <c:pt idx="4739">
                  <c:v>2018.1094073352251</c:v>
                </c:pt>
                <c:pt idx="4740">
                  <c:v>2011.0967876451971</c:v>
                </c:pt>
                <c:pt idx="4741">
                  <c:v>2001.5948258138569</c:v>
                </c:pt>
                <c:pt idx="4742">
                  <c:v>2000.0821362085314</c:v>
                </c:pt>
                <c:pt idx="4743">
                  <c:v>1078.4569431616101</c:v>
                </c:pt>
                <c:pt idx="4744">
                  <c:v>1124.6664682871876</c:v>
                </c:pt>
                <c:pt idx="4745">
                  <c:v>1091.3168705138023</c:v>
                </c:pt>
                <c:pt idx="4746">
                  <c:v>1102.8479831366576</c:v>
                </c:pt>
                <c:pt idx="4747">
                  <c:v>1082.8467257163366</c:v>
                </c:pt>
                <c:pt idx="4748">
                  <c:v>1078.6920144571766</c:v>
                </c:pt>
                <c:pt idx="4749">
                  <c:v>1122.3840506338718</c:v>
                </c:pt>
                <c:pt idx="4750">
                  <c:v>1120.1909354932386</c:v>
                </c:pt>
                <c:pt idx="4751">
                  <c:v>1106.0955561408621</c:v>
                </c:pt>
                <c:pt idx="4752">
                  <c:v>1093.6480753472044</c:v>
                </c:pt>
                <c:pt idx="4753">
                  <c:v>1091.1862007499337</c:v>
                </c:pt>
                <c:pt idx="4754">
                  <c:v>1117.7980767145159</c:v>
                </c:pt>
                <c:pt idx="4755">
                  <c:v>1114.038253252613</c:v>
                </c:pt>
                <c:pt idx="4756">
                  <c:v>1084.4001020134467</c:v>
                </c:pt>
                <c:pt idx="4757">
                  <c:v>1112.0022509543858</c:v>
                </c:pt>
                <c:pt idx="4758">
                  <c:v>1104.6429733624484</c:v>
                </c:pt>
                <c:pt idx="4759">
                  <c:v>1090.2799411266146</c:v>
                </c:pt>
                <c:pt idx="4760">
                  <c:v>1078.8229378376777</c:v>
                </c:pt>
                <c:pt idx="4761">
                  <c:v>1085.2588624378052</c:v>
                </c:pt>
                <c:pt idx="4762">
                  <c:v>1064.6943854417989</c:v>
                </c:pt>
                <c:pt idx="4763">
                  <c:v>1129.1481383622868</c:v>
                </c:pt>
                <c:pt idx="4764">
                  <c:v>1083.1827451155682</c:v>
                </c:pt>
                <c:pt idx="4765">
                  <c:v>1083.0061428088595</c:v>
                </c:pt>
                <c:pt idx="4766">
                  <c:v>1134.6734702061183</c:v>
                </c:pt>
                <c:pt idx="4767">
                  <c:v>1073.5721524681808</c:v>
                </c:pt>
                <c:pt idx="4768">
                  <c:v>1142.9211934581074</c:v>
                </c:pt>
                <c:pt idx="4769">
                  <c:v>1116.8067181913575</c:v>
                </c:pt>
                <c:pt idx="4770">
                  <c:v>1110.5301499427844</c:v>
                </c:pt>
                <c:pt idx="4771">
                  <c:v>1088.0730003299113</c:v>
                </c:pt>
                <c:pt idx="4772">
                  <c:v>1104.2386274593698</c:v>
                </c:pt>
                <c:pt idx="4773">
                  <c:v>1070.2998990653871</c:v>
                </c:pt>
                <c:pt idx="4774">
                  <c:v>1088.487653199395</c:v>
                </c:pt>
                <c:pt idx="4775">
                  <c:v>1081.9134298069355</c:v>
                </c:pt>
                <c:pt idx="4776">
                  <c:v>1107.5281739221468</c:v>
                </c:pt>
                <c:pt idx="4777">
                  <c:v>1074.3156771718313</c:v>
                </c:pt>
                <c:pt idx="4778">
                  <c:v>1119.7342886366871</c:v>
                </c:pt>
                <c:pt idx="4779">
                  <c:v>1074.0524932895521</c:v>
                </c:pt>
                <c:pt idx="4780">
                  <c:v>1072.6420287474471</c:v>
                </c:pt>
                <c:pt idx="4781">
                  <c:v>1077.973401309828</c:v>
                </c:pt>
                <c:pt idx="4782">
                  <c:v>1121.1183086436956</c:v>
                </c:pt>
                <c:pt idx="4783">
                  <c:v>1102.9462319564607</c:v>
                </c:pt>
                <c:pt idx="4784">
                  <c:v>1111.3679653763752</c:v>
                </c:pt>
                <c:pt idx="4785">
                  <c:v>1074.265479094641</c:v>
                </c:pt>
                <c:pt idx="4786">
                  <c:v>1083.8367797260298</c:v>
                </c:pt>
                <c:pt idx="4787">
                  <c:v>1102.654621044705</c:v>
                </c:pt>
                <c:pt idx="4788">
                  <c:v>1692.2755791521172</c:v>
                </c:pt>
                <c:pt idx="4789">
                  <c:v>1989.602217711797</c:v>
                </c:pt>
                <c:pt idx="4790">
                  <c:v>1115.0000575514239</c:v>
                </c:pt>
                <c:pt idx="4791">
                  <c:v>1132.3391721362125</c:v>
                </c:pt>
                <c:pt idx="4792">
                  <c:v>1684.516411350085</c:v>
                </c:pt>
                <c:pt idx="4793">
                  <c:v>1111.6222033080605</c:v>
                </c:pt>
                <c:pt idx="4794">
                  <c:v>1123.6099129903619</c:v>
                </c:pt>
                <c:pt idx="4795">
                  <c:v>1126.6278556154807</c:v>
                </c:pt>
                <c:pt idx="4796">
                  <c:v>1092.2732991852979</c:v>
                </c:pt>
                <c:pt idx="4797">
                  <c:v>1668.7308801599816</c:v>
                </c:pt>
                <c:pt idx="4798">
                  <c:v>1138.9119043663991</c:v>
                </c:pt>
                <c:pt idx="4799">
                  <c:v>1109.4694952685845</c:v>
                </c:pt>
                <c:pt idx="4800">
                  <c:v>1077.2490661991017</c:v>
                </c:pt>
                <c:pt idx="4801">
                  <c:v>1064.5287289864302</c:v>
                </c:pt>
                <c:pt idx="4802">
                  <c:v>1994.608771533681</c:v>
                </c:pt>
                <c:pt idx="4803">
                  <c:v>1107.265339500766</c:v>
                </c:pt>
                <c:pt idx="4804">
                  <c:v>1091.651040755115</c:v>
                </c:pt>
                <c:pt idx="4805">
                  <c:v>1076.9262790992766</c:v>
                </c:pt>
                <c:pt idx="4806">
                  <c:v>1105.5086909054783</c:v>
                </c:pt>
                <c:pt idx="4807">
                  <c:v>1069.6461188138621</c:v>
                </c:pt>
                <c:pt idx="4808">
                  <c:v>1114.6853405680965</c:v>
                </c:pt>
                <c:pt idx="4809">
                  <c:v>2014.1546168040206</c:v>
                </c:pt>
                <c:pt idx="4810">
                  <c:v>1096.3796186344809</c:v>
                </c:pt>
                <c:pt idx="4811">
                  <c:v>1096.5361182226734</c:v>
                </c:pt>
                <c:pt idx="4812">
                  <c:v>1112.1484103069722</c:v>
                </c:pt>
                <c:pt idx="4813">
                  <c:v>1702.4881114947227</c:v>
                </c:pt>
                <c:pt idx="4814">
                  <c:v>1120.5641910911868</c:v>
                </c:pt>
                <c:pt idx="4815">
                  <c:v>1085.3764695077384</c:v>
                </c:pt>
                <c:pt idx="4816">
                  <c:v>1094.5461309400598</c:v>
                </c:pt>
                <c:pt idx="4817">
                  <c:v>1077.8031408981037</c:v>
                </c:pt>
                <c:pt idx="4818">
                  <c:v>1992.438296782931</c:v>
                </c:pt>
                <c:pt idx="4819">
                  <c:v>1987.3178494802482</c:v>
                </c:pt>
                <c:pt idx="4820">
                  <c:v>1121.9923160916485</c:v>
                </c:pt>
                <c:pt idx="4821">
                  <c:v>1718.7811890757657</c:v>
                </c:pt>
                <c:pt idx="4822">
                  <c:v>1997.3884451442809</c:v>
                </c:pt>
                <c:pt idx="4823">
                  <c:v>1052.505450881607</c:v>
                </c:pt>
                <c:pt idx="4824">
                  <c:v>1099.5739136662437</c:v>
                </c:pt>
                <c:pt idx="4825">
                  <c:v>2001.2825100457346</c:v>
                </c:pt>
                <c:pt idx="4826">
                  <c:v>1975.848656820003</c:v>
                </c:pt>
                <c:pt idx="4827">
                  <c:v>1983.1474037472608</c:v>
                </c:pt>
                <c:pt idx="4828">
                  <c:v>1057.8817588275572</c:v>
                </c:pt>
                <c:pt idx="4829">
                  <c:v>1100.7012057868199</c:v>
                </c:pt>
                <c:pt idx="4830">
                  <c:v>1737.6719504401481</c:v>
                </c:pt>
                <c:pt idx="4831">
                  <c:v>1993.7936379357157</c:v>
                </c:pt>
                <c:pt idx="4832">
                  <c:v>1114.2834611681326</c:v>
                </c:pt>
                <c:pt idx="4833">
                  <c:v>1101.7872182393098</c:v>
                </c:pt>
                <c:pt idx="4834">
                  <c:v>1092.9101683956578</c:v>
                </c:pt>
                <c:pt idx="4835">
                  <c:v>1095.6127836275552</c:v>
                </c:pt>
                <c:pt idx="4836">
                  <c:v>1701.4778736941073</c:v>
                </c:pt>
                <c:pt idx="4837">
                  <c:v>2023.6959126438971</c:v>
                </c:pt>
                <c:pt idx="4838">
                  <c:v>1079.0646026660424</c:v>
                </c:pt>
                <c:pt idx="4839">
                  <c:v>1101.3532835020605</c:v>
                </c:pt>
                <c:pt idx="4840">
                  <c:v>1746.9668652220271</c:v>
                </c:pt>
                <c:pt idx="4841">
                  <c:v>1071.0185299860298</c:v>
                </c:pt>
                <c:pt idx="4842">
                  <c:v>1991.5986818006493</c:v>
                </c:pt>
                <c:pt idx="4843">
                  <c:v>1108.9572984236197</c:v>
                </c:pt>
                <c:pt idx="4844">
                  <c:v>1100.9769306014323</c:v>
                </c:pt>
                <c:pt idx="4845">
                  <c:v>1076.246272920499</c:v>
                </c:pt>
                <c:pt idx="4846">
                  <c:v>2028.423487931658</c:v>
                </c:pt>
                <c:pt idx="4847">
                  <c:v>1122.9985410751333</c:v>
                </c:pt>
                <c:pt idx="4848">
                  <c:v>1106.2590374524273</c:v>
                </c:pt>
                <c:pt idx="4849">
                  <c:v>1114.5973187916507</c:v>
                </c:pt>
                <c:pt idx="4850">
                  <c:v>1118.4903871037034</c:v>
                </c:pt>
                <c:pt idx="4851">
                  <c:v>1119.0003531956127</c:v>
                </c:pt>
                <c:pt idx="4852">
                  <c:v>1105.9226993666384</c:v>
                </c:pt>
                <c:pt idx="4853">
                  <c:v>1073.550231398714</c:v>
                </c:pt>
                <c:pt idx="4854">
                  <c:v>1732.7868159219586</c:v>
                </c:pt>
                <c:pt idx="4855">
                  <c:v>1090.5383959067028</c:v>
                </c:pt>
                <c:pt idx="4856">
                  <c:v>1095.7177295967697</c:v>
                </c:pt>
                <c:pt idx="4857">
                  <c:v>1093.7264956240213</c:v>
                </c:pt>
                <c:pt idx="4858">
                  <c:v>1123.1351038618691</c:v>
                </c:pt>
                <c:pt idx="4859">
                  <c:v>1087.6938324151954</c:v>
                </c:pt>
                <c:pt idx="4860">
                  <c:v>1106.1087909618584</c:v>
                </c:pt>
                <c:pt idx="4861">
                  <c:v>1106.8422010495544</c:v>
                </c:pt>
                <c:pt idx="4862">
                  <c:v>1073.7162991059074</c:v>
                </c:pt>
                <c:pt idx="4863">
                  <c:v>2007.4413401742561</c:v>
                </c:pt>
                <c:pt idx="4864">
                  <c:v>2012.7122316701448</c:v>
                </c:pt>
                <c:pt idx="4865">
                  <c:v>1961.3633834234956</c:v>
                </c:pt>
                <c:pt idx="4866">
                  <c:v>1107.6920553023424</c:v>
                </c:pt>
                <c:pt idx="4867">
                  <c:v>1127.0098175908117</c:v>
                </c:pt>
                <c:pt idx="4868">
                  <c:v>1110.0404161476288</c:v>
                </c:pt>
                <c:pt idx="4869">
                  <c:v>1656.826527999963</c:v>
                </c:pt>
                <c:pt idx="4870">
                  <c:v>1141.7039489641343</c:v>
                </c:pt>
                <c:pt idx="4871">
                  <c:v>1094.1114994756902</c:v>
                </c:pt>
                <c:pt idx="4872">
                  <c:v>1731.1418051982082</c:v>
                </c:pt>
                <c:pt idx="4873">
                  <c:v>1080.1702635394643</c:v>
                </c:pt>
                <c:pt idx="4874">
                  <c:v>1069.1259990119213</c:v>
                </c:pt>
                <c:pt idx="4875">
                  <c:v>1703.7220670483034</c:v>
                </c:pt>
                <c:pt idx="4876">
                  <c:v>1088.087703034892</c:v>
                </c:pt>
                <c:pt idx="4877">
                  <c:v>1104.8414696705788</c:v>
                </c:pt>
                <c:pt idx="4878">
                  <c:v>1114.0669559649016</c:v>
                </c:pt>
                <c:pt idx="4879">
                  <c:v>1129.507258786454</c:v>
                </c:pt>
                <c:pt idx="4880">
                  <c:v>1098.4642141862143</c:v>
                </c:pt>
                <c:pt idx="4881">
                  <c:v>2016.4101883118815</c:v>
                </c:pt>
                <c:pt idx="4882">
                  <c:v>1097.0110962244407</c:v>
                </c:pt>
                <c:pt idx="4883">
                  <c:v>1106.7419518135575</c:v>
                </c:pt>
                <c:pt idx="4884">
                  <c:v>1140.8098793884203</c:v>
                </c:pt>
                <c:pt idx="4885">
                  <c:v>1100.1099051991741</c:v>
                </c:pt>
                <c:pt idx="4886">
                  <c:v>1107.2428514580201</c:v>
                </c:pt>
                <c:pt idx="4887">
                  <c:v>1098.3289813547826</c:v>
                </c:pt>
                <c:pt idx="4888">
                  <c:v>1106.2709683798462</c:v>
                </c:pt>
                <c:pt idx="4889">
                  <c:v>1076.0127065459326</c:v>
                </c:pt>
                <c:pt idx="4890">
                  <c:v>1120.3855578376929</c:v>
                </c:pt>
                <c:pt idx="4891">
                  <c:v>1717.9985030972641</c:v>
                </c:pt>
                <c:pt idx="4892">
                  <c:v>1722.3140773651824</c:v>
                </c:pt>
                <c:pt idx="4893">
                  <c:v>1112.5100562276134</c:v>
                </c:pt>
                <c:pt idx="4894">
                  <c:v>1120.9088407357926</c:v>
                </c:pt>
                <c:pt idx="4895">
                  <c:v>1074.0990038519647</c:v>
                </c:pt>
                <c:pt idx="4896">
                  <c:v>1090.9294388046546</c:v>
                </c:pt>
                <c:pt idx="4897">
                  <c:v>1099.0438435640215</c:v>
                </c:pt>
                <c:pt idx="4898">
                  <c:v>1981.6304621188867</c:v>
                </c:pt>
                <c:pt idx="4899">
                  <c:v>2020.915710571576</c:v>
                </c:pt>
                <c:pt idx="4900">
                  <c:v>1064.0956034968722</c:v>
                </c:pt>
                <c:pt idx="4901">
                  <c:v>1061.5537783768032</c:v>
                </c:pt>
                <c:pt idx="4902">
                  <c:v>1077.5743387838008</c:v>
                </c:pt>
                <c:pt idx="4903">
                  <c:v>1101.6739038572721</c:v>
                </c:pt>
                <c:pt idx="4904">
                  <c:v>1132.1227853322266</c:v>
                </c:pt>
                <c:pt idx="4905">
                  <c:v>1123.7086877033755</c:v>
                </c:pt>
                <c:pt idx="4906">
                  <c:v>1106.7290579163953</c:v>
                </c:pt>
                <c:pt idx="4907">
                  <c:v>1714.25767889143</c:v>
                </c:pt>
                <c:pt idx="4908">
                  <c:v>1112.4734701080465</c:v>
                </c:pt>
                <c:pt idx="4909">
                  <c:v>1100.0774916455402</c:v>
                </c:pt>
                <c:pt idx="4910">
                  <c:v>1118.6490837100625</c:v>
                </c:pt>
                <c:pt idx="4911">
                  <c:v>1121.5748172682981</c:v>
                </c:pt>
                <c:pt idx="4912">
                  <c:v>1094.5446644374049</c:v>
                </c:pt>
                <c:pt idx="4913">
                  <c:v>1115.6819702004234</c:v>
                </c:pt>
                <c:pt idx="4914">
                  <c:v>1085.1341390089867</c:v>
                </c:pt>
                <c:pt idx="4915">
                  <c:v>1116.9462574075551</c:v>
                </c:pt>
                <c:pt idx="4916">
                  <c:v>1127.9886328934406</c:v>
                </c:pt>
                <c:pt idx="4917">
                  <c:v>1095.7257611926818</c:v>
                </c:pt>
                <c:pt idx="4918">
                  <c:v>1719.9894979728908</c:v>
                </c:pt>
                <c:pt idx="4919">
                  <c:v>1107.1217746414661</c:v>
                </c:pt>
                <c:pt idx="4920">
                  <c:v>1122.600996487251</c:v>
                </c:pt>
                <c:pt idx="4921">
                  <c:v>1134.882484143222</c:v>
                </c:pt>
                <c:pt idx="4922">
                  <c:v>1109.472040362547</c:v>
                </c:pt>
                <c:pt idx="4923">
                  <c:v>1072.5300354406809</c:v>
                </c:pt>
                <c:pt idx="4924">
                  <c:v>1080.452778834725</c:v>
                </c:pt>
                <c:pt idx="4925">
                  <c:v>1114.6449137354975</c:v>
                </c:pt>
                <c:pt idx="4926">
                  <c:v>1095.2492623935286</c:v>
                </c:pt>
                <c:pt idx="4927">
                  <c:v>1056.3060158867665</c:v>
                </c:pt>
                <c:pt idx="4928">
                  <c:v>1124.0612170512488</c:v>
                </c:pt>
                <c:pt idx="4929">
                  <c:v>1999.5718008317731</c:v>
                </c:pt>
                <c:pt idx="4930">
                  <c:v>1102.7322514635837</c:v>
                </c:pt>
                <c:pt idx="4931">
                  <c:v>1100.8481128397725</c:v>
                </c:pt>
                <c:pt idx="4932">
                  <c:v>1111.8977904488718</c:v>
                </c:pt>
                <c:pt idx="4933">
                  <c:v>1075.1117364405011</c:v>
                </c:pt>
                <c:pt idx="4934">
                  <c:v>1074.04803140936</c:v>
                </c:pt>
                <c:pt idx="4935">
                  <c:v>1113.2548826647899</c:v>
                </c:pt>
                <c:pt idx="4936">
                  <c:v>1982.9642956016869</c:v>
                </c:pt>
                <c:pt idx="4937">
                  <c:v>1089.0972264050008</c:v>
                </c:pt>
                <c:pt idx="4938">
                  <c:v>1109.5872384966628</c:v>
                </c:pt>
                <c:pt idx="4939">
                  <c:v>1100.3530015658134</c:v>
                </c:pt>
                <c:pt idx="4940">
                  <c:v>1091.7977508044537</c:v>
                </c:pt>
                <c:pt idx="4941">
                  <c:v>1125.1513435228999</c:v>
                </c:pt>
                <c:pt idx="4942">
                  <c:v>1113.4492265159195</c:v>
                </c:pt>
                <c:pt idx="4943">
                  <c:v>1072.5033158758681</c:v>
                </c:pt>
                <c:pt idx="4944">
                  <c:v>1080.0408762816116</c:v>
                </c:pt>
                <c:pt idx="4945">
                  <c:v>1131.2297815179375</c:v>
                </c:pt>
                <c:pt idx="4946">
                  <c:v>1120.1151428756759</c:v>
                </c:pt>
                <c:pt idx="4947">
                  <c:v>1086.8032342572715</c:v>
                </c:pt>
                <c:pt idx="4948">
                  <c:v>1076.9862904035685</c:v>
                </c:pt>
                <c:pt idx="4949">
                  <c:v>1088.557579705704</c:v>
                </c:pt>
                <c:pt idx="4950">
                  <c:v>1078.2677509582118</c:v>
                </c:pt>
                <c:pt idx="4951">
                  <c:v>1148.7785132925219</c:v>
                </c:pt>
                <c:pt idx="4952">
                  <c:v>1111.7072847312909</c:v>
                </c:pt>
                <c:pt idx="4953">
                  <c:v>1115.0522780567508</c:v>
                </c:pt>
                <c:pt idx="4954">
                  <c:v>1120.748408352915</c:v>
                </c:pt>
                <c:pt idx="4955">
                  <c:v>1108.3188533732434</c:v>
                </c:pt>
                <c:pt idx="4956">
                  <c:v>1089.895933694884</c:v>
                </c:pt>
                <c:pt idx="4957">
                  <c:v>1146.1509100529581</c:v>
                </c:pt>
                <c:pt idx="4958">
                  <c:v>1940.7657046502632</c:v>
                </c:pt>
                <c:pt idx="4959">
                  <c:v>1994.9651377383148</c:v>
                </c:pt>
                <c:pt idx="4960">
                  <c:v>1090.8995873556185</c:v>
                </c:pt>
                <c:pt idx="4961">
                  <c:v>1699.2293761725407</c:v>
                </c:pt>
                <c:pt idx="4962">
                  <c:v>1114.8719681267867</c:v>
                </c:pt>
                <c:pt idx="4963">
                  <c:v>1996.1829341242337</c:v>
                </c:pt>
                <c:pt idx="4964">
                  <c:v>1708.174192685364</c:v>
                </c:pt>
                <c:pt idx="4965">
                  <c:v>1138.867184329448</c:v>
                </c:pt>
                <c:pt idx="4966">
                  <c:v>1107.701071483604</c:v>
                </c:pt>
                <c:pt idx="4967">
                  <c:v>1088.0248964349807</c:v>
                </c:pt>
                <c:pt idx="4968">
                  <c:v>1079.8208374543879</c:v>
                </c:pt>
                <c:pt idx="4969">
                  <c:v>1970.4920766061093</c:v>
                </c:pt>
                <c:pt idx="4970">
                  <c:v>1673.5101200736808</c:v>
                </c:pt>
                <c:pt idx="4971">
                  <c:v>1709.8357340955597</c:v>
                </c:pt>
                <c:pt idx="4972">
                  <c:v>1727.6153283714782</c:v>
                </c:pt>
                <c:pt idx="4973">
                  <c:v>1729.3389771752793</c:v>
                </c:pt>
                <c:pt idx="4974">
                  <c:v>1721.9739690028757</c:v>
                </c:pt>
                <c:pt idx="4975">
                  <c:v>1125.9494214269098</c:v>
                </c:pt>
                <c:pt idx="4976">
                  <c:v>1096.332738245474</c:v>
                </c:pt>
                <c:pt idx="4977">
                  <c:v>1089.8232923443416</c:v>
                </c:pt>
                <c:pt idx="4978">
                  <c:v>1083.8184412180033</c:v>
                </c:pt>
                <c:pt idx="4979">
                  <c:v>2019.7546671654595</c:v>
                </c:pt>
                <c:pt idx="4980">
                  <c:v>1091.5838118707488</c:v>
                </c:pt>
                <c:pt idx="4981">
                  <c:v>1660.8390264167654</c:v>
                </c:pt>
                <c:pt idx="4982">
                  <c:v>1075.1859738425449</c:v>
                </c:pt>
                <c:pt idx="4983">
                  <c:v>1112.2537572628014</c:v>
                </c:pt>
                <c:pt idx="4984">
                  <c:v>1099.2442027299664</c:v>
                </c:pt>
                <c:pt idx="4985">
                  <c:v>2016.5168333072702</c:v>
                </c:pt>
                <c:pt idx="4986">
                  <c:v>1134.7982639121528</c:v>
                </c:pt>
                <c:pt idx="4987">
                  <c:v>1085.207381290674</c:v>
                </c:pt>
                <c:pt idx="4988">
                  <c:v>1124.9254615486925</c:v>
                </c:pt>
                <c:pt idx="4989">
                  <c:v>1675.3114184547921</c:v>
                </c:pt>
                <c:pt idx="4990">
                  <c:v>1087.8154572497642</c:v>
                </c:pt>
                <c:pt idx="4991">
                  <c:v>1668.9026766006596</c:v>
                </c:pt>
                <c:pt idx="4992">
                  <c:v>1085.1907205830094</c:v>
                </c:pt>
                <c:pt idx="4993">
                  <c:v>1105.3282625749262</c:v>
                </c:pt>
                <c:pt idx="4994">
                  <c:v>1113.7996410997237</c:v>
                </c:pt>
                <c:pt idx="4995">
                  <c:v>1725.9564268364384</c:v>
                </c:pt>
                <c:pt idx="4996">
                  <c:v>2056.3436413774389</c:v>
                </c:pt>
                <c:pt idx="4997">
                  <c:v>1739.3775600478098</c:v>
                </c:pt>
                <c:pt idx="4998">
                  <c:v>1124.4284497843994</c:v>
                </c:pt>
                <c:pt idx="4999">
                  <c:v>1085.6084113610486</c:v>
                </c:pt>
                <c:pt idx="5000">
                  <c:v>1087.6488857314996</c:v>
                </c:pt>
                <c:pt idx="5001">
                  <c:v>1119.8394492231528</c:v>
                </c:pt>
                <c:pt idx="5002">
                  <c:v>1090.3385762959156</c:v>
                </c:pt>
                <c:pt idx="5003">
                  <c:v>1090.4609893184142</c:v>
                </c:pt>
                <c:pt idx="5004">
                  <c:v>1088.1424423574572</c:v>
                </c:pt>
                <c:pt idx="5005">
                  <c:v>1117.1227378704323</c:v>
                </c:pt>
                <c:pt idx="5006">
                  <c:v>1084.4652101177669</c:v>
                </c:pt>
                <c:pt idx="5007">
                  <c:v>1111.4510303244531</c:v>
                </c:pt>
                <c:pt idx="5008">
                  <c:v>1113.0476267065023</c:v>
                </c:pt>
                <c:pt idx="5009">
                  <c:v>1673.2521642772272</c:v>
                </c:pt>
                <c:pt idx="5010">
                  <c:v>1703.3219065699038</c:v>
                </c:pt>
                <c:pt idx="5011">
                  <c:v>1696.3146742900003</c:v>
                </c:pt>
                <c:pt idx="5012">
                  <c:v>1112.5040412147143</c:v>
                </c:pt>
                <c:pt idx="5013">
                  <c:v>1113.5640145532673</c:v>
                </c:pt>
                <c:pt idx="5014">
                  <c:v>1094.4665206394297</c:v>
                </c:pt>
                <c:pt idx="5015">
                  <c:v>1104.7698298368916</c:v>
                </c:pt>
                <c:pt idx="5016">
                  <c:v>2024.3760929266939</c:v>
                </c:pt>
                <c:pt idx="5017">
                  <c:v>1098.5215731521434</c:v>
                </c:pt>
                <c:pt idx="5018">
                  <c:v>1082.4394642855809</c:v>
                </c:pt>
                <c:pt idx="5019">
                  <c:v>1079.9633953433329</c:v>
                </c:pt>
                <c:pt idx="5020">
                  <c:v>1121.2465578754643</c:v>
                </c:pt>
                <c:pt idx="5021">
                  <c:v>1084.2171735170591</c:v>
                </c:pt>
                <c:pt idx="5022">
                  <c:v>1115.5447445684597</c:v>
                </c:pt>
                <c:pt idx="5023">
                  <c:v>1121.5081027373158</c:v>
                </c:pt>
                <c:pt idx="5024">
                  <c:v>2007.5475375529929</c:v>
                </c:pt>
                <c:pt idx="5025">
                  <c:v>1706.6779630599535</c:v>
                </c:pt>
                <c:pt idx="5026">
                  <c:v>1690.3322756776772</c:v>
                </c:pt>
                <c:pt idx="5027">
                  <c:v>1102.4860580571753</c:v>
                </c:pt>
                <c:pt idx="5028">
                  <c:v>1107.0869747422289</c:v>
                </c:pt>
                <c:pt idx="5029">
                  <c:v>1105.9792991508484</c:v>
                </c:pt>
                <c:pt idx="5030">
                  <c:v>1122.6236306430703</c:v>
                </c:pt>
                <c:pt idx="5031">
                  <c:v>1110.9032758202954</c:v>
                </c:pt>
                <c:pt idx="5032">
                  <c:v>1097.4683119602914</c:v>
                </c:pt>
                <c:pt idx="5033">
                  <c:v>1118.3674861618554</c:v>
                </c:pt>
                <c:pt idx="5034">
                  <c:v>1098.0908303543436</c:v>
                </c:pt>
                <c:pt idx="5035">
                  <c:v>1132.2753945276911</c:v>
                </c:pt>
                <c:pt idx="5036">
                  <c:v>1110.9463047885067</c:v>
                </c:pt>
                <c:pt idx="5037">
                  <c:v>1721.8073316379555</c:v>
                </c:pt>
                <c:pt idx="5038">
                  <c:v>1106.7916338873188</c:v>
                </c:pt>
                <c:pt idx="5039">
                  <c:v>1115.5170819844018</c:v>
                </c:pt>
                <c:pt idx="5040">
                  <c:v>1106.9636147366873</c:v>
                </c:pt>
                <c:pt idx="5041">
                  <c:v>1125.4515589984239</c:v>
                </c:pt>
                <c:pt idx="5042">
                  <c:v>1109.8800025225332</c:v>
                </c:pt>
                <c:pt idx="5043">
                  <c:v>1123.6912703547314</c:v>
                </c:pt>
                <c:pt idx="5044">
                  <c:v>1092.6435732607351</c:v>
                </c:pt>
                <c:pt idx="5045">
                  <c:v>1065.371001045296</c:v>
                </c:pt>
                <c:pt idx="5046">
                  <c:v>1109.1556898831921</c:v>
                </c:pt>
                <c:pt idx="5047">
                  <c:v>1098.2852015429132</c:v>
                </c:pt>
                <c:pt idx="5048">
                  <c:v>1083.2102453471732</c:v>
                </c:pt>
                <c:pt idx="5049">
                  <c:v>1730.2438263024264</c:v>
                </c:pt>
                <c:pt idx="5050">
                  <c:v>1130.1559337026144</c:v>
                </c:pt>
                <c:pt idx="5051">
                  <c:v>1112.4065272728531</c:v>
                </c:pt>
                <c:pt idx="5052">
                  <c:v>1108.8371458300842</c:v>
                </c:pt>
                <c:pt idx="5053">
                  <c:v>1090.0112958993993</c:v>
                </c:pt>
                <c:pt idx="5054">
                  <c:v>1113.7388287047118</c:v>
                </c:pt>
                <c:pt idx="5055">
                  <c:v>1710.0487522427966</c:v>
                </c:pt>
                <c:pt idx="5056">
                  <c:v>1099.1303899017703</c:v>
                </c:pt>
                <c:pt idx="5057">
                  <c:v>1096.8092574629391</c:v>
                </c:pt>
                <c:pt idx="5058">
                  <c:v>1110.658500189367</c:v>
                </c:pt>
                <c:pt idx="5059">
                  <c:v>1074.6184905840464</c:v>
                </c:pt>
                <c:pt idx="5060">
                  <c:v>1113.279574262159</c:v>
                </c:pt>
                <c:pt idx="5061">
                  <c:v>1110.0309188264173</c:v>
                </c:pt>
                <c:pt idx="5062">
                  <c:v>1735.2520228054739</c:v>
                </c:pt>
                <c:pt idx="5063">
                  <c:v>1090.0476820818617</c:v>
                </c:pt>
                <c:pt idx="5064">
                  <c:v>1116.8101566859398</c:v>
                </c:pt>
                <c:pt idx="5065">
                  <c:v>1066.6051793078609</c:v>
                </c:pt>
                <c:pt idx="5066">
                  <c:v>1115.3256674396318</c:v>
                </c:pt>
                <c:pt idx="5067">
                  <c:v>1076.5203776703597</c:v>
                </c:pt>
                <c:pt idx="5068">
                  <c:v>1089.249438598916</c:v>
                </c:pt>
                <c:pt idx="5069">
                  <c:v>1074.9618813414431</c:v>
                </c:pt>
                <c:pt idx="5070">
                  <c:v>1104.5116055225428</c:v>
                </c:pt>
                <c:pt idx="5071">
                  <c:v>1085.0337441995625</c:v>
                </c:pt>
                <c:pt idx="5072">
                  <c:v>1070.2036415236996</c:v>
                </c:pt>
                <c:pt idx="5073">
                  <c:v>1065.9760175651547</c:v>
                </c:pt>
                <c:pt idx="5074">
                  <c:v>1089.0167418227518</c:v>
                </c:pt>
                <c:pt idx="5075">
                  <c:v>1113.1478441423046</c:v>
                </c:pt>
                <c:pt idx="5076">
                  <c:v>1084.6445312443486</c:v>
                </c:pt>
                <c:pt idx="5077">
                  <c:v>1082.2621504386639</c:v>
                </c:pt>
                <c:pt idx="5078">
                  <c:v>1091.8324037923346</c:v>
                </c:pt>
                <c:pt idx="5079">
                  <c:v>1095.7793054082001</c:v>
                </c:pt>
                <c:pt idx="5080">
                  <c:v>1108.3941700703153</c:v>
                </c:pt>
                <c:pt idx="5081">
                  <c:v>1094.2288230334073</c:v>
                </c:pt>
                <c:pt idx="5082">
                  <c:v>1155.2904270611909</c:v>
                </c:pt>
                <c:pt idx="5083">
                  <c:v>1095.748512469549</c:v>
                </c:pt>
                <c:pt idx="5084">
                  <c:v>1097.552653978297</c:v>
                </c:pt>
                <c:pt idx="5085">
                  <c:v>1077.2604773793621</c:v>
                </c:pt>
                <c:pt idx="5086">
                  <c:v>1121.7782864664505</c:v>
                </c:pt>
                <c:pt idx="5087">
                  <c:v>1082.3752342917328</c:v>
                </c:pt>
                <c:pt idx="5088">
                  <c:v>1123.7240650586539</c:v>
                </c:pt>
                <c:pt idx="5089">
                  <c:v>1105.8886103789905</c:v>
                </c:pt>
                <c:pt idx="5090">
                  <c:v>1074.6809754171456</c:v>
                </c:pt>
                <c:pt idx="5091">
                  <c:v>1113.3438640035936</c:v>
                </c:pt>
                <c:pt idx="5092">
                  <c:v>1066.7439263603103</c:v>
                </c:pt>
                <c:pt idx="5093">
                  <c:v>1073.4076828799248</c:v>
                </c:pt>
                <c:pt idx="5094">
                  <c:v>1123.3248745967105</c:v>
                </c:pt>
                <c:pt idx="5095">
                  <c:v>1109.6599291012637</c:v>
                </c:pt>
                <c:pt idx="5096">
                  <c:v>1131.1887964584666</c:v>
                </c:pt>
                <c:pt idx="5097">
                  <c:v>2016.5173412918764</c:v>
                </c:pt>
                <c:pt idx="5098">
                  <c:v>1061.2618682816596</c:v>
                </c:pt>
                <c:pt idx="5099">
                  <c:v>1065.6269806110661</c:v>
                </c:pt>
                <c:pt idx="5100">
                  <c:v>1054.3716616904808</c:v>
                </c:pt>
                <c:pt idx="5101">
                  <c:v>1062.6104873470865</c:v>
                </c:pt>
                <c:pt idx="5102">
                  <c:v>1101.2322810705912</c:v>
                </c:pt>
                <c:pt idx="5103">
                  <c:v>1087.4000944364366</c:v>
                </c:pt>
                <c:pt idx="5104">
                  <c:v>1107.5988285304595</c:v>
                </c:pt>
                <c:pt idx="5105">
                  <c:v>1098.5068284232866</c:v>
                </c:pt>
                <c:pt idx="5106">
                  <c:v>1685.4328738178183</c:v>
                </c:pt>
                <c:pt idx="5107">
                  <c:v>1104.3611722701837</c:v>
                </c:pt>
                <c:pt idx="5108">
                  <c:v>1116.4039242000686</c:v>
                </c:pt>
                <c:pt idx="5109">
                  <c:v>1131.8806482585067</c:v>
                </c:pt>
                <c:pt idx="5110">
                  <c:v>2022.5377111591883</c:v>
                </c:pt>
                <c:pt idx="5111">
                  <c:v>1738.1350644504801</c:v>
                </c:pt>
                <c:pt idx="5112">
                  <c:v>1086.2696623381462</c:v>
                </c:pt>
                <c:pt idx="5113">
                  <c:v>2025.9146180312457</c:v>
                </c:pt>
                <c:pt idx="5114">
                  <c:v>2020.0467098565987</c:v>
                </c:pt>
                <c:pt idx="5115">
                  <c:v>1070.6124458251134</c:v>
                </c:pt>
                <c:pt idx="5116">
                  <c:v>1082.3474267884794</c:v>
                </c:pt>
                <c:pt idx="5117">
                  <c:v>1091.3973673590608</c:v>
                </c:pt>
                <c:pt idx="5118">
                  <c:v>1690.1392014395076</c:v>
                </c:pt>
                <c:pt idx="5119">
                  <c:v>1111.1760099570454</c:v>
                </c:pt>
                <c:pt idx="5120">
                  <c:v>1119.6866733308273</c:v>
                </c:pt>
                <c:pt idx="5121">
                  <c:v>1077.3092688137178</c:v>
                </c:pt>
                <c:pt idx="5122">
                  <c:v>1141.0583531228374</c:v>
                </c:pt>
                <c:pt idx="5123">
                  <c:v>1039.6765279015326</c:v>
                </c:pt>
                <c:pt idx="5124">
                  <c:v>1086.38172453941</c:v>
                </c:pt>
                <c:pt idx="5125">
                  <c:v>1082.4163158977119</c:v>
                </c:pt>
                <c:pt idx="5126">
                  <c:v>1107.8262447219872</c:v>
                </c:pt>
                <c:pt idx="5127">
                  <c:v>1088.8428962504586</c:v>
                </c:pt>
                <c:pt idx="5128">
                  <c:v>1083.4397065786493</c:v>
                </c:pt>
                <c:pt idx="5129">
                  <c:v>1690.991403676953</c:v>
                </c:pt>
                <c:pt idx="5130">
                  <c:v>1090.717160976769</c:v>
                </c:pt>
                <c:pt idx="5131">
                  <c:v>1089.4992833009787</c:v>
                </c:pt>
                <c:pt idx="5132">
                  <c:v>1696.3582594562342</c:v>
                </c:pt>
                <c:pt idx="5133">
                  <c:v>1675.1442067235255</c:v>
                </c:pt>
                <c:pt idx="5134">
                  <c:v>1683.190354937188</c:v>
                </c:pt>
                <c:pt idx="5135">
                  <c:v>1118.8407496022367</c:v>
                </c:pt>
                <c:pt idx="5136">
                  <c:v>1099.9239109632556</c:v>
                </c:pt>
                <c:pt idx="5137">
                  <c:v>1115.6355349006103</c:v>
                </c:pt>
                <c:pt idx="5138">
                  <c:v>1738.0951269638247</c:v>
                </c:pt>
                <c:pt idx="5139">
                  <c:v>1112.938471341128</c:v>
                </c:pt>
                <c:pt idx="5140">
                  <c:v>1107.7606821812244</c:v>
                </c:pt>
                <c:pt idx="5141">
                  <c:v>2005.3032540184608</c:v>
                </c:pt>
                <c:pt idx="5142">
                  <c:v>1109.3731400724998</c:v>
                </c:pt>
                <c:pt idx="5143">
                  <c:v>1703.5249373165543</c:v>
                </c:pt>
                <c:pt idx="5144">
                  <c:v>2034.1963214134275</c:v>
                </c:pt>
                <c:pt idx="5145">
                  <c:v>1092.4952347736617</c:v>
                </c:pt>
                <c:pt idx="5146">
                  <c:v>1069.488800483261</c:v>
                </c:pt>
                <c:pt idx="5147">
                  <c:v>1725.1259252802147</c:v>
                </c:pt>
                <c:pt idx="5148">
                  <c:v>1728.324847223626</c:v>
                </c:pt>
                <c:pt idx="5149">
                  <c:v>1690.4748616879608</c:v>
                </c:pt>
                <c:pt idx="5150">
                  <c:v>1720.1088015769196</c:v>
                </c:pt>
                <c:pt idx="5151">
                  <c:v>1120.9888716397038</c:v>
                </c:pt>
                <c:pt idx="5152">
                  <c:v>1111.05423428381</c:v>
                </c:pt>
                <c:pt idx="5153">
                  <c:v>1988.2953809090093</c:v>
                </c:pt>
                <c:pt idx="5154">
                  <c:v>1690.2479360615446</c:v>
                </c:pt>
                <c:pt idx="5155">
                  <c:v>1100.0023584847306</c:v>
                </c:pt>
                <c:pt idx="5156">
                  <c:v>1078.779979600597</c:v>
                </c:pt>
                <c:pt idx="5157">
                  <c:v>1119.1041791332382</c:v>
                </c:pt>
                <c:pt idx="5158">
                  <c:v>1104.552445386772</c:v>
                </c:pt>
                <c:pt idx="5159">
                  <c:v>1137.6156040200704</c:v>
                </c:pt>
                <c:pt idx="5160">
                  <c:v>1087.3793982072702</c:v>
                </c:pt>
                <c:pt idx="5161">
                  <c:v>1118.9747403546144</c:v>
                </c:pt>
                <c:pt idx="5162">
                  <c:v>1142.2427184525554</c:v>
                </c:pt>
                <c:pt idx="5163">
                  <c:v>1127.229220041392</c:v>
                </c:pt>
                <c:pt idx="5164">
                  <c:v>1127.2346730468569</c:v>
                </c:pt>
                <c:pt idx="5165">
                  <c:v>1077.8389190381936</c:v>
                </c:pt>
                <c:pt idx="5166">
                  <c:v>1087.0679804042575</c:v>
                </c:pt>
                <c:pt idx="5167">
                  <c:v>1132.135478604737</c:v>
                </c:pt>
                <c:pt idx="5168">
                  <c:v>1123.1655388709617</c:v>
                </c:pt>
                <c:pt idx="5169">
                  <c:v>1113.4820099146514</c:v>
                </c:pt>
                <c:pt idx="5170">
                  <c:v>1095.023111354323</c:v>
                </c:pt>
                <c:pt idx="5171">
                  <c:v>1110.8866795083466</c:v>
                </c:pt>
                <c:pt idx="5172">
                  <c:v>1122.6567944068727</c:v>
                </c:pt>
                <c:pt idx="5173">
                  <c:v>1103.6039404434773</c:v>
                </c:pt>
                <c:pt idx="5174">
                  <c:v>1966.5031040373676</c:v>
                </c:pt>
                <c:pt idx="5175">
                  <c:v>1072.8363195964578</c:v>
                </c:pt>
                <c:pt idx="5176">
                  <c:v>1091.0648390739541</c:v>
                </c:pt>
                <c:pt idx="5177">
                  <c:v>1119.5464797980444</c:v>
                </c:pt>
                <c:pt idx="5178">
                  <c:v>1714.6872333100659</c:v>
                </c:pt>
                <c:pt idx="5179">
                  <c:v>1096.1947632208262</c:v>
                </c:pt>
                <c:pt idx="5180">
                  <c:v>1077.4473425483966</c:v>
                </c:pt>
                <c:pt idx="5181">
                  <c:v>1111.0291333405532</c:v>
                </c:pt>
                <c:pt idx="5182">
                  <c:v>1068.7187534349018</c:v>
                </c:pt>
                <c:pt idx="5183">
                  <c:v>1100.3107430703487</c:v>
                </c:pt>
                <c:pt idx="5184">
                  <c:v>1734.595677275247</c:v>
                </c:pt>
                <c:pt idx="5185">
                  <c:v>1990.9149296454818</c:v>
                </c:pt>
                <c:pt idx="5186">
                  <c:v>1108.5836329562169</c:v>
                </c:pt>
                <c:pt idx="5187">
                  <c:v>1078.9331631769383</c:v>
                </c:pt>
                <c:pt idx="5188">
                  <c:v>1107.0387283432638</c:v>
                </c:pt>
                <c:pt idx="5189">
                  <c:v>1122.9182455603329</c:v>
                </c:pt>
                <c:pt idx="5190">
                  <c:v>2005.0340483428333</c:v>
                </c:pt>
                <c:pt idx="5191">
                  <c:v>1094.6488812992263</c:v>
                </c:pt>
                <c:pt idx="5192">
                  <c:v>1118.3580620642729</c:v>
                </c:pt>
                <c:pt idx="5193">
                  <c:v>1967.3363861538633</c:v>
                </c:pt>
                <c:pt idx="5194">
                  <c:v>1091.9649249087292</c:v>
                </c:pt>
                <c:pt idx="5195">
                  <c:v>1712.2541495310322</c:v>
                </c:pt>
                <c:pt idx="5196">
                  <c:v>1114.3933098743582</c:v>
                </c:pt>
                <c:pt idx="5197">
                  <c:v>1100.6326484337092</c:v>
                </c:pt>
                <c:pt idx="5198">
                  <c:v>1125.9526947564036</c:v>
                </c:pt>
                <c:pt idx="5199">
                  <c:v>2017.7493397248159</c:v>
                </c:pt>
                <c:pt idx="5200">
                  <c:v>1705.5302133419698</c:v>
                </c:pt>
                <c:pt idx="5201">
                  <c:v>1983.9917246429247</c:v>
                </c:pt>
                <c:pt idx="5202">
                  <c:v>1985.0493934736028</c:v>
                </c:pt>
                <c:pt idx="5203">
                  <c:v>1124.0421261759557</c:v>
                </c:pt>
                <c:pt idx="5204">
                  <c:v>1089.4621411404937</c:v>
                </c:pt>
                <c:pt idx="5205">
                  <c:v>1113.7151128047317</c:v>
                </c:pt>
                <c:pt idx="5206">
                  <c:v>1083.5029435667304</c:v>
                </c:pt>
                <c:pt idx="5207">
                  <c:v>1102.8589937641145</c:v>
                </c:pt>
                <c:pt idx="5208">
                  <c:v>1104.9827865596333</c:v>
                </c:pt>
                <c:pt idx="5209">
                  <c:v>1135.8353378683341</c:v>
                </c:pt>
                <c:pt idx="5210">
                  <c:v>1122.3486683978911</c:v>
                </c:pt>
                <c:pt idx="5211">
                  <c:v>1140.7023735848538</c:v>
                </c:pt>
                <c:pt idx="5212">
                  <c:v>1095.7860733941152</c:v>
                </c:pt>
                <c:pt idx="5213">
                  <c:v>1093.476228567506</c:v>
                </c:pt>
                <c:pt idx="5214">
                  <c:v>1105.8092541229025</c:v>
                </c:pt>
                <c:pt idx="5215">
                  <c:v>1101.3321876427874</c:v>
                </c:pt>
                <c:pt idx="5216">
                  <c:v>1067.3973801355853</c:v>
                </c:pt>
                <c:pt idx="5217">
                  <c:v>1071.9424323528399</c:v>
                </c:pt>
                <c:pt idx="5218">
                  <c:v>1093.8330180044311</c:v>
                </c:pt>
                <c:pt idx="5219">
                  <c:v>2000.5181839782417</c:v>
                </c:pt>
                <c:pt idx="5220">
                  <c:v>1070.1109461087701</c:v>
                </c:pt>
                <c:pt idx="5221">
                  <c:v>1100.7306362952122</c:v>
                </c:pt>
                <c:pt idx="5222">
                  <c:v>1100.2329620445155</c:v>
                </c:pt>
                <c:pt idx="5223">
                  <c:v>1092.6842383594271</c:v>
                </c:pt>
                <c:pt idx="5224">
                  <c:v>1082.1928773138775</c:v>
                </c:pt>
                <c:pt idx="5225">
                  <c:v>1104.4133320763274</c:v>
                </c:pt>
                <c:pt idx="5226">
                  <c:v>1092.0716840480588</c:v>
                </c:pt>
                <c:pt idx="5227">
                  <c:v>1073.3174509578191</c:v>
                </c:pt>
                <c:pt idx="5228">
                  <c:v>1076.7561274427858</c:v>
                </c:pt>
                <c:pt idx="5229">
                  <c:v>1122.1071188557155</c:v>
                </c:pt>
                <c:pt idx="5230">
                  <c:v>1091.3702670828595</c:v>
                </c:pt>
                <c:pt idx="5231">
                  <c:v>1111.3921492876595</c:v>
                </c:pt>
                <c:pt idx="5232">
                  <c:v>1074.9591976766553</c:v>
                </c:pt>
                <c:pt idx="5233">
                  <c:v>1100.5028094021002</c:v>
                </c:pt>
                <c:pt idx="5234">
                  <c:v>2000.3728706656659</c:v>
                </c:pt>
                <c:pt idx="5235">
                  <c:v>1064.5021508531891</c:v>
                </c:pt>
                <c:pt idx="5236">
                  <c:v>1092.6475466726652</c:v>
                </c:pt>
                <c:pt idx="5237">
                  <c:v>1702.151332613143</c:v>
                </c:pt>
                <c:pt idx="5238">
                  <c:v>1713.9920739767074</c:v>
                </c:pt>
                <c:pt idx="5239">
                  <c:v>1708.0583471871116</c:v>
                </c:pt>
                <c:pt idx="5240">
                  <c:v>1685.2121373339999</c:v>
                </c:pt>
                <c:pt idx="5241">
                  <c:v>1961.8862100529298</c:v>
                </c:pt>
                <c:pt idx="5242">
                  <c:v>1976.3471048227202</c:v>
                </c:pt>
                <c:pt idx="5243">
                  <c:v>1096.6474684849607</c:v>
                </c:pt>
                <c:pt idx="5244">
                  <c:v>1082.9553435855946</c:v>
                </c:pt>
                <c:pt idx="5245">
                  <c:v>1090.5710756198223</c:v>
                </c:pt>
                <c:pt idx="5246">
                  <c:v>1109.5680079318818</c:v>
                </c:pt>
                <c:pt idx="5247">
                  <c:v>1105.7418864532115</c:v>
                </c:pt>
                <c:pt idx="5248">
                  <c:v>1084.804005122774</c:v>
                </c:pt>
                <c:pt idx="5249">
                  <c:v>1981.1422925779245</c:v>
                </c:pt>
                <c:pt idx="5250">
                  <c:v>1112.9419134200482</c:v>
                </c:pt>
                <c:pt idx="5251">
                  <c:v>1082.3198051549548</c:v>
                </c:pt>
                <c:pt idx="5252">
                  <c:v>1123.3054616338168</c:v>
                </c:pt>
                <c:pt idx="5253">
                  <c:v>1122.5799250015202</c:v>
                </c:pt>
                <c:pt idx="5254">
                  <c:v>1108.3798604976118</c:v>
                </c:pt>
                <c:pt idx="5255">
                  <c:v>1109.2136351182232</c:v>
                </c:pt>
                <c:pt idx="5256">
                  <c:v>1709.2766185743233</c:v>
                </c:pt>
                <c:pt idx="5257">
                  <c:v>1117.949529865168</c:v>
                </c:pt>
                <c:pt idx="5258">
                  <c:v>1078.2191803183102</c:v>
                </c:pt>
                <c:pt idx="5259">
                  <c:v>1094.4367353613482</c:v>
                </c:pt>
                <c:pt idx="5260">
                  <c:v>1108.9722538430181</c:v>
                </c:pt>
                <c:pt idx="5261">
                  <c:v>1099.6235692830849</c:v>
                </c:pt>
                <c:pt idx="5262">
                  <c:v>1088.8345364916484</c:v>
                </c:pt>
                <c:pt idx="5263">
                  <c:v>1103.1004483238066</c:v>
                </c:pt>
                <c:pt idx="5264">
                  <c:v>1077.2404268343846</c:v>
                </c:pt>
                <c:pt idx="5265">
                  <c:v>1111.1114434163123</c:v>
                </c:pt>
                <c:pt idx="5266">
                  <c:v>1098.3388408607602</c:v>
                </c:pt>
                <c:pt idx="5267">
                  <c:v>1083.2172729048839</c:v>
                </c:pt>
                <c:pt idx="5268">
                  <c:v>1092.4535297896466</c:v>
                </c:pt>
                <c:pt idx="5269">
                  <c:v>1106.5876908898092</c:v>
                </c:pt>
                <c:pt idx="5270">
                  <c:v>1076.5109772686314</c:v>
                </c:pt>
                <c:pt idx="5271">
                  <c:v>1103.872045646581</c:v>
                </c:pt>
                <c:pt idx="5272">
                  <c:v>1067.6365184824888</c:v>
                </c:pt>
                <c:pt idx="5273">
                  <c:v>1110.802636745012</c:v>
                </c:pt>
                <c:pt idx="5274">
                  <c:v>1098.1765422085059</c:v>
                </c:pt>
                <c:pt idx="5275">
                  <c:v>1121.7437844213534</c:v>
                </c:pt>
                <c:pt idx="5276">
                  <c:v>1129.1534683570578</c:v>
                </c:pt>
                <c:pt idx="5277">
                  <c:v>1118.827694322948</c:v>
                </c:pt>
                <c:pt idx="5278">
                  <c:v>1105.3837586965972</c:v>
                </c:pt>
                <c:pt idx="5279">
                  <c:v>2003.4588106694687</c:v>
                </c:pt>
                <c:pt idx="5280">
                  <c:v>1111.9071761206858</c:v>
                </c:pt>
                <c:pt idx="5281">
                  <c:v>1067.2058431893374</c:v>
                </c:pt>
                <c:pt idx="5282">
                  <c:v>1096.5525744347528</c:v>
                </c:pt>
                <c:pt idx="5283">
                  <c:v>1106.6837266588391</c:v>
                </c:pt>
                <c:pt idx="5284">
                  <c:v>1115.8328598668761</c:v>
                </c:pt>
                <c:pt idx="5285">
                  <c:v>1065.0927952862276</c:v>
                </c:pt>
                <c:pt idx="5286">
                  <c:v>1107.8143120916693</c:v>
                </c:pt>
                <c:pt idx="5287">
                  <c:v>1098.6855677974527</c:v>
                </c:pt>
                <c:pt idx="5288">
                  <c:v>1109.4971390494816</c:v>
                </c:pt>
                <c:pt idx="5289">
                  <c:v>1092.1853819558569</c:v>
                </c:pt>
                <c:pt idx="5290">
                  <c:v>1109.8289768382081</c:v>
                </c:pt>
                <c:pt idx="5291">
                  <c:v>1081.057067311511</c:v>
                </c:pt>
                <c:pt idx="5292">
                  <c:v>1064.6324501620386</c:v>
                </c:pt>
                <c:pt idx="5293">
                  <c:v>1091.1114945344673</c:v>
                </c:pt>
                <c:pt idx="5294">
                  <c:v>1087.1717224860861</c:v>
                </c:pt>
                <c:pt idx="5295">
                  <c:v>2020.8914308202327</c:v>
                </c:pt>
                <c:pt idx="5296">
                  <c:v>2051.5127073862636</c:v>
                </c:pt>
                <c:pt idx="5297">
                  <c:v>1112.4458326034965</c:v>
                </c:pt>
                <c:pt idx="5298">
                  <c:v>1973.1507283697044</c:v>
                </c:pt>
                <c:pt idx="5299">
                  <c:v>1117.863171942206</c:v>
                </c:pt>
                <c:pt idx="5300">
                  <c:v>1072.2866937182243</c:v>
                </c:pt>
                <c:pt idx="5301">
                  <c:v>1121.1523076503076</c:v>
                </c:pt>
                <c:pt idx="5302">
                  <c:v>1101.0579026442324</c:v>
                </c:pt>
                <c:pt idx="5303">
                  <c:v>1986.606807928933</c:v>
                </c:pt>
                <c:pt idx="5304">
                  <c:v>1972.7186997750489</c:v>
                </c:pt>
                <c:pt idx="5305">
                  <c:v>1099.3873846116171</c:v>
                </c:pt>
                <c:pt idx="5306">
                  <c:v>1117.9202163546524</c:v>
                </c:pt>
                <c:pt idx="5307">
                  <c:v>1074.015072144045</c:v>
                </c:pt>
                <c:pt idx="5308">
                  <c:v>1976.065302459768</c:v>
                </c:pt>
                <c:pt idx="5309">
                  <c:v>1110.2565381327072</c:v>
                </c:pt>
                <c:pt idx="5310">
                  <c:v>1058.3356430555766</c:v>
                </c:pt>
                <c:pt idx="5311">
                  <c:v>1677.3492676325036</c:v>
                </c:pt>
                <c:pt idx="5312">
                  <c:v>1976.2076239936746</c:v>
                </c:pt>
                <c:pt idx="5313">
                  <c:v>1096.653427351147</c:v>
                </c:pt>
                <c:pt idx="5314">
                  <c:v>2004.4792229846514</c:v>
                </c:pt>
                <c:pt idx="5315">
                  <c:v>1087.6495919251436</c:v>
                </c:pt>
                <c:pt idx="5316">
                  <c:v>1110.3793151894617</c:v>
                </c:pt>
                <c:pt idx="5317">
                  <c:v>1134.1408323137291</c:v>
                </c:pt>
                <c:pt idx="5318">
                  <c:v>1115.3631878969934</c:v>
                </c:pt>
                <c:pt idx="5319">
                  <c:v>1069.7205234058188</c:v>
                </c:pt>
                <c:pt idx="5320">
                  <c:v>1082.4839747599597</c:v>
                </c:pt>
                <c:pt idx="5321">
                  <c:v>1115.0179534901777</c:v>
                </c:pt>
                <c:pt idx="5322">
                  <c:v>1996.2951248662009</c:v>
                </c:pt>
                <c:pt idx="5323">
                  <c:v>1986.7528356427576</c:v>
                </c:pt>
                <c:pt idx="5324">
                  <c:v>1081.913503157087</c:v>
                </c:pt>
                <c:pt idx="5325">
                  <c:v>1078.3670971935117</c:v>
                </c:pt>
                <c:pt idx="5326">
                  <c:v>1096.5369369134651</c:v>
                </c:pt>
                <c:pt idx="5327">
                  <c:v>1067.4592262607359</c:v>
                </c:pt>
                <c:pt idx="5328">
                  <c:v>1106.1452373417778</c:v>
                </c:pt>
                <c:pt idx="5329">
                  <c:v>1108.2616525386597</c:v>
                </c:pt>
                <c:pt idx="5330">
                  <c:v>1097.8267583367892</c:v>
                </c:pt>
                <c:pt idx="5331">
                  <c:v>1120.3351651083015</c:v>
                </c:pt>
                <c:pt idx="5332">
                  <c:v>1099.1878809451775</c:v>
                </c:pt>
                <c:pt idx="5333">
                  <c:v>1068.3350275653449</c:v>
                </c:pt>
                <c:pt idx="5334">
                  <c:v>1150.6566130935034</c:v>
                </c:pt>
                <c:pt idx="5335">
                  <c:v>1945.5065652887517</c:v>
                </c:pt>
                <c:pt idx="5336">
                  <c:v>1114.9319769067592</c:v>
                </c:pt>
                <c:pt idx="5337">
                  <c:v>1083.6178879805886</c:v>
                </c:pt>
                <c:pt idx="5338">
                  <c:v>1113.2454695776462</c:v>
                </c:pt>
                <c:pt idx="5339">
                  <c:v>1117.243246653185</c:v>
                </c:pt>
                <c:pt idx="5340">
                  <c:v>1103.0638212208594</c:v>
                </c:pt>
                <c:pt idx="5341">
                  <c:v>1108.6771316111151</c:v>
                </c:pt>
                <c:pt idx="5342">
                  <c:v>1137.506942993597</c:v>
                </c:pt>
                <c:pt idx="5343">
                  <c:v>1115.2068207773627</c:v>
                </c:pt>
                <c:pt idx="5344">
                  <c:v>1102.0526646178475</c:v>
                </c:pt>
                <c:pt idx="5345">
                  <c:v>1106.2982447674383</c:v>
                </c:pt>
                <c:pt idx="5346">
                  <c:v>1144.5600499418879</c:v>
                </c:pt>
                <c:pt idx="5347">
                  <c:v>1088.1466912054768</c:v>
                </c:pt>
                <c:pt idx="5348">
                  <c:v>1091.1270131408482</c:v>
                </c:pt>
                <c:pt idx="5349">
                  <c:v>1991.2316278762273</c:v>
                </c:pt>
                <c:pt idx="5350">
                  <c:v>2008.21813850985</c:v>
                </c:pt>
                <c:pt idx="5351">
                  <c:v>2034.1729815047729</c:v>
                </c:pt>
                <c:pt idx="5352">
                  <c:v>1095.6910446338452</c:v>
                </c:pt>
                <c:pt idx="5353">
                  <c:v>1066.3772329697858</c:v>
                </c:pt>
                <c:pt idx="5354">
                  <c:v>1116.1299853758717</c:v>
                </c:pt>
                <c:pt idx="5355">
                  <c:v>2018.4887589361122</c:v>
                </c:pt>
                <c:pt idx="5356">
                  <c:v>1138.8326989889629</c:v>
                </c:pt>
                <c:pt idx="5357">
                  <c:v>1101.7731486646967</c:v>
                </c:pt>
                <c:pt idx="5358">
                  <c:v>1062.9866289823494</c:v>
                </c:pt>
                <c:pt idx="5359">
                  <c:v>1057.0651153312549</c:v>
                </c:pt>
                <c:pt idx="5360">
                  <c:v>1112.0030241244197</c:v>
                </c:pt>
                <c:pt idx="5361">
                  <c:v>1058.9137038581723</c:v>
                </c:pt>
                <c:pt idx="5362">
                  <c:v>1113.6669695554995</c:v>
                </c:pt>
                <c:pt idx="5363">
                  <c:v>1105.0805631475075</c:v>
                </c:pt>
                <c:pt idx="5364">
                  <c:v>1999.0084024578841</c:v>
                </c:pt>
                <c:pt idx="5365">
                  <c:v>1080.6176268344373</c:v>
                </c:pt>
                <c:pt idx="5366">
                  <c:v>1092.4214784747239</c:v>
                </c:pt>
                <c:pt idx="5367">
                  <c:v>1099.1062590320332</c:v>
                </c:pt>
                <c:pt idx="5368">
                  <c:v>1086.0567890090965</c:v>
                </c:pt>
                <c:pt idx="5369">
                  <c:v>1122.3311520836164</c:v>
                </c:pt>
                <c:pt idx="5370">
                  <c:v>1103.8835706806428</c:v>
                </c:pt>
                <c:pt idx="5371">
                  <c:v>1968.5880767847816</c:v>
                </c:pt>
                <c:pt idx="5372">
                  <c:v>1686.8737585590875</c:v>
                </c:pt>
                <c:pt idx="5373">
                  <c:v>1992.7214850119426</c:v>
                </c:pt>
                <c:pt idx="5374">
                  <c:v>1116.2718216538024</c:v>
                </c:pt>
                <c:pt idx="5375">
                  <c:v>1085.6923839085098</c:v>
                </c:pt>
                <c:pt idx="5376">
                  <c:v>1105.9412885658726</c:v>
                </c:pt>
                <c:pt idx="5377">
                  <c:v>1074.635790614228</c:v>
                </c:pt>
                <c:pt idx="5378">
                  <c:v>1095.0602062246523</c:v>
                </c:pt>
                <c:pt idx="5379">
                  <c:v>1093.4884932519487</c:v>
                </c:pt>
                <c:pt idx="5380">
                  <c:v>1109.2508416508776</c:v>
                </c:pt>
                <c:pt idx="5381">
                  <c:v>1119.9337169790654</c:v>
                </c:pt>
                <c:pt idx="5382">
                  <c:v>1141.0324226345228</c:v>
                </c:pt>
                <c:pt idx="5383">
                  <c:v>1090.3677308421843</c:v>
                </c:pt>
                <c:pt idx="5384">
                  <c:v>1112.3130740822232</c:v>
                </c:pt>
                <c:pt idx="5385">
                  <c:v>1719.4600972373355</c:v>
                </c:pt>
                <c:pt idx="5386">
                  <c:v>1068.6829916783065</c:v>
                </c:pt>
                <c:pt idx="5387">
                  <c:v>1715.7323493798062</c:v>
                </c:pt>
                <c:pt idx="5388">
                  <c:v>2017.4419386649342</c:v>
                </c:pt>
                <c:pt idx="5389">
                  <c:v>2024.2633811872204</c:v>
                </c:pt>
                <c:pt idx="5390">
                  <c:v>1985.9192243731145</c:v>
                </c:pt>
                <c:pt idx="5391">
                  <c:v>1699.2825055151425</c:v>
                </c:pt>
                <c:pt idx="5392">
                  <c:v>1099.0424064320896</c:v>
                </c:pt>
                <c:pt idx="5393">
                  <c:v>1116.9281480234577</c:v>
                </c:pt>
                <c:pt idx="5394">
                  <c:v>1065.5770135660694</c:v>
                </c:pt>
                <c:pt idx="5395">
                  <c:v>1085.5278507393089</c:v>
                </c:pt>
                <c:pt idx="5396">
                  <c:v>1659.1033199750045</c:v>
                </c:pt>
                <c:pt idx="5397">
                  <c:v>1085.822546476973</c:v>
                </c:pt>
                <c:pt idx="5398">
                  <c:v>1097.0742065692041</c:v>
                </c:pt>
                <c:pt idx="5399">
                  <c:v>1090.0805775854869</c:v>
                </c:pt>
                <c:pt idx="5400">
                  <c:v>1124.9042607821461</c:v>
                </c:pt>
                <c:pt idx="5401">
                  <c:v>1105.3415892905982</c:v>
                </c:pt>
                <c:pt idx="5402">
                  <c:v>1079.3237837946058</c:v>
                </c:pt>
                <c:pt idx="5403">
                  <c:v>1082.6769424837275</c:v>
                </c:pt>
                <c:pt idx="5404">
                  <c:v>1107.0070695397535</c:v>
                </c:pt>
                <c:pt idx="5405">
                  <c:v>1128.1267809802159</c:v>
                </c:pt>
                <c:pt idx="5406">
                  <c:v>1089.3394125337904</c:v>
                </c:pt>
                <c:pt idx="5407">
                  <c:v>1118.3315170131491</c:v>
                </c:pt>
                <c:pt idx="5408">
                  <c:v>1128.1308493487188</c:v>
                </c:pt>
                <c:pt idx="5409">
                  <c:v>1119.7458140602353</c:v>
                </c:pt>
                <c:pt idx="5410">
                  <c:v>1100.6495430881405</c:v>
                </c:pt>
                <c:pt idx="5411">
                  <c:v>1137.034788776142</c:v>
                </c:pt>
                <c:pt idx="5412">
                  <c:v>1093.233772670377</c:v>
                </c:pt>
                <c:pt idx="5413">
                  <c:v>1097.6556093735278</c:v>
                </c:pt>
                <c:pt idx="5414">
                  <c:v>1102.2549146376557</c:v>
                </c:pt>
                <c:pt idx="5415">
                  <c:v>1095.8628312217133</c:v>
                </c:pt>
                <c:pt idx="5416">
                  <c:v>1112.4064383121943</c:v>
                </c:pt>
                <c:pt idx="5417">
                  <c:v>1105.3602561187843</c:v>
                </c:pt>
                <c:pt idx="5418">
                  <c:v>1152.9748848210477</c:v>
                </c:pt>
                <c:pt idx="5419">
                  <c:v>1999.3314211368777</c:v>
                </c:pt>
                <c:pt idx="5420">
                  <c:v>1078.5044397189711</c:v>
                </c:pt>
                <c:pt idx="5421">
                  <c:v>1078.6799325381901</c:v>
                </c:pt>
                <c:pt idx="5422">
                  <c:v>1088.3422042992991</c:v>
                </c:pt>
                <c:pt idx="5423">
                  <c:v>1689.1835645614055</c:v>
                </c:pt>
                <c:pt idx="5424">
                  <c:v>1997.8247478794383</c:v>
                </c:pt>
                <c:pt idx="5425">
                  <c:v>1077.5256513143788</c:v>
                </c:pt>
                <c:pt idx="5426">
                  <c:v>1107.931327240937</c:v>
                </c:pt>
                <c:pt idx="5427">
                  <c:v>1092.2530617560349</c:v>
                </c:pt>
                <c:pt idx="5428">
                  <c:v>1714.6252235424702</c:v>
                </c:pt>
                <c:pt idx="5429">
                  <c:v>1090.6604282514959</c:v>
                </c:pt>
                <c:pt idx="5430">
                  <c:v>1088.1588002627316</c:v>
                </c:pt>
                <c:pt idx="5431">
                  <c:v>1116.1295133227313</c:v>
                </c:pt>
                <c:pt idx="5432">
                  <c:v>2009.3619034529881</c:v>
                </c:pt>
                <c:pt idx="5433">
                  <c:v>2026.0479077942468</c:v>
                </c:pt>
                <c:pt idx="5434">
                  <c:v>1139.1507947610526</c:v>
                </c:pt>
                <c:pt idx="5435">
                  <c:v>1970.1974231680806</c:v>
                </c:pt>
                <c:pt idx="5436">
                  <c:v>1093.8527689999396</c:v>
                </c:pt>
                <c:pt idx="5437">
                  <c:v>1679.431362596712</c:v>
                </c:pt>
                <c:pt idx="5438">
                  <c:v>2006.0293853660835</c:v>
                </c:pt>
                <c:pt idx="5439">
                  <c:v>1723.1223700955873</c:v>
                </c:pt>
                <c:pt idx="5440">
                  <c:v>1095.0937057007261</c:v>
                </c:pt>
                <c:pt idx="5441">
                  <c:v>1107.9836947506597</c:v>
                </c:pt>
                <c:pt idx="5442">
                  <c:v>1689.290284685635</c:v>
                </c:pt>
                <c:pt idx="5443">
                  <c:v>2018.9277786816765</c:v>
                </c:pt>
                <c:pt idx="5444">
                  <c:v>1114.9599832943663</c:v>
                </c:pt>
                <c:pt idx="5445">
                  <c:v>1120.4561793994258</c:v>
                </c:pt>
                <c:pt idx="5446">
                  <c:v>1123.0159910234584</c:v>
                </c:pt>
                <c:pt idx="5447">
                  <c:v>1106.478738002329</c:v>
                </c:pt>
                <c:pt idx="5448">
                  <c:v>1976.8359981089043</c:v>
                </c:pt>
                <c:pt idx="5449">
                  <c:v>1954.7491019166591</c:v>
                </c:pt>
                <c:pt idx="5450">
                  <c:v>1705.0382874831998</c:v>
                </c:pt>
                <c:pt idx="5451">
                  <c:v>1671.1795952052205</c:v>
                </c:pt>
                <c:pt idx="5452">
                  <c:v>1102.7159479524789</c:v>
                </c:pt>
                <c:pt idx="5453">
                  <c:v>1081.4807315964706</c:v>
                </c:pt>
                <c:pt idx="5454">
                  <c:v>1103.306617893634</c:v>
                </c:pt>
                <c:pt idx="5455">
                  <c:v>1143.3703464911609</c:v>
                </c:pt>
                <c:pt idx="5456">
                  <c:v>1102.7755392936251</c:v>
                </c:pt>
                <c:pt idx="5457">
                  <c:v>1123.0802748365334</c:v>
                </c:pt>
                <c:pt idx="5458">
                  <c:v>1726.5678970288075</c:v>
                </c:pt>
                <c:pt idx="5459">
                  <c:v>1712.1123242584549</c:v>
                </c:pt>
                <c:pt idx="5460">
                  <c:v>1088.6954875660224</c:v>
                </c:pt>
                <c:pt idx="5461">
                  <c:v>1107.9394363383935</c:v>
                </c:pt>
                <c:pt idx="5462">
                  <c:v>1709.2247479620257</c:v>
                </c:pt>
                <c:pt idx="5463">
                  <c:v>1097.1514217609849</c:v>
                </c:pt>
                <c:pt idx="5464">
                  <c:v>1104.4354694857457</c:v>
                </c:pt>
                <c:pt idx="5465">
                  <c:v>1078.1986788343629</c:v>
                </c:pt>
                <c:pt idx="5466">
                  <c:v>1117.9307763798724</c:v>
                </c:pt>
                <c:pt idx="5467">
                  <c:v>1084.739381760988</c:v>
                </c:pt>
                <c:pt idx="5468">
                  <c:v>1742.7613540294394</c:v>
                </c:pt>
                <c:pt idx="5469">
                  <c:v>1150.5624056768997</c:v>
                </c:pt>
                <c:pt idx="5470">
                  <c:v>1091.314819178519</c:v>
                </c:pt>
                <c:pt idx="5471">
                  <c:v>1091.2557988456456</c:v>
                </c:pt>
                <c:pt idx="5472">
                  <c:v>1072.965881027051</c:v>
                </c:pt>
                <c:pt idx="5473">
                  <c:v>1707.972050333794</c:v>
                </c:pt>
                <c:pt idx="5474">
                  <c:v>1981.3168779793743</c:v>
                </c:pt>
                <c:pt idx="5475">
                  <c:v>1100.0401735832588</c:v>
                </c:pt>
                <c:pt idx="5476">
                  <c:v>1104.1744707537146</c:v>
                </c:pt>
                <c:pt idx="5477">
                  <c:v>1720.8204954937089</c:v>
                </c:pt>
                <c:pt idx="5478">
                  <c:v>1100.8381108237884</c:v>
                </c:pt>
                <c:pt idx="5479">
                  <c:v>1110.7286365790412</c:v>
                </c:pt>
                <c:pt idx="5480">
                  <c:v>1113.2989662555738</c:v>
                </c:pt>
                <c:pt idx="5481">
                  <c:v>1103.7302094031611</c:v>
                </c:pt>
                <c:pt idx="5482">
                  <c:v>1729.5239311286459</c:v>
                </c:pt>
                <c:pt idx="5483">
                  <c:v>1692.5872260096482</c:v>
                </c:pt>
                <c:pt idx="5484">
                  <c:v>1049.8998989621252</c:v>
                </c:pt>
                <c:pt idx="5485">
                  <c:v>1096.9794439518739</c:v>
                </c:pt>
                <c:pt idx="5486">
                  <c:v>1123.9303919622564</c:v>
                </c:pt>
                <c:pt idx="5487">
                  <c:v>1108.0682157111846</c:v>
                </c:pt>
                <c:pt idx="5488">
                  <c:v>1070.9092043912733</c:v>
                </c:pt>
                <c:pt idx="5489">
                  <c:v>1713.4032330632399</c:v>
                </c:pt>
                <c:pt idx="5490">
                  <c:v>1738.8311851955602</c:v>
                </c:pt>
                <c:pt idx="5491">
                  <c:v>1722.7070983313261</c:v>
                </c:pt>
                <c:pt idx="5492">
                  <c:v>1116.1873737709773</c:v>
                </c:pt>
                <c:pt idx="5493">
                  <c:v>1114.0392346315964</c:v>
                </c:pt>
                <c:pt idx="5494">
                  <c:v>1125.7742297640609</c:v>
                </c:pt>
                <c:pt idx="5495">
                  <c:v>1980.1263407639883</c:v>
                </c:pt>
                <c:pt idx="5496">
                  <c:v>1099.5312171578712</c:v>
                </c:pt>
                <c:pt idx="5497">
                  <c:v>1697.1661228464909</c:v>
                </c:pt>
                <c:pt idx="5498">
                  <c:v>1085.554392576478</c:v>
                </c:pt>
                <c:pt idx="5499">
                  <c:v>1090.6915930659438</c:v>
                </c:pt>
                <c:pt idx="5500">
                  <c:v>1729.000636865022</c:v>
                </c:pt>
                <c:pt idx="5501">
                  <c:v>1706.5851447432547</c:v>
                </c:pt>
                <c:pt idx="5502">
                  <c:v>2008.5689550005036</c:v>
                </c:pt>
                <c:pt idx="5503">
                  <c:v>1093.2245513870894</c:v>
                </c:pt>
                <c:pt idx="5504">
                  <c:v>1093.9129115249066</c:v>
                </c:pt>
                <c:pt idx="5505">
                  <c:v>1085.6957381567158</c:v>
                </c:pt>
                <c:pt idx="5506">
                  <c:v>1110.7988142581853</c:v>
                </c:pt>
                <c:pt idx="5507">
                  <c:v>1083.1857477332001</c:v>
                </c:pt>
                <c:pt idx="5508">
                  <c:v>1130.1759591459904</c:v>
                </c:pt>
                <c:pt idx="5509">
                  <c:v>1095.8492897681535</c:v>
                </c:pt>
                <c:pt idx="5510">
                  <c:v>1130.6116527102606</c:v>
                </c:pt>
                <c:pt idx="5511">
                  <c:v>1718.5236241839864</c:v>
                </c:pt>
                <c:pt idx="5512">
                  <c:v>1671.92341003402</c:v>
                </c:pt>
                <c:pt idx="5513">
                  <c:v>1116.2525692687889</c:v>
                </c:pt>
                <c:pt idx="5514">
                  <c:v>1049.4527179362492</c:v>
                </c:pt>
                <c:pt idx="5515">
                  <c:v>1107.1068690843265</c:v>
                </c:pt>
                <c:pt idx="5516">
                  <c:v>1111.7852998116257</c:v>
                </c:pt>
                <c:pt idx="5517">
                  <c:v>1100.9460973762291</c:v>
                </c:pt>
                <c:pt idx="5518">
                  <c:v>1126.0895843112078</c:v>
                </c:pt>
                <c:pt idx="5519">
                  <c:v>1104.3020028120013</c:v>
                </c:pt>
                <c:pt idx="5520">
                  <c:v>1094.6104098576436</c:v>
                </c:pt>
                <c:pt idx="5521">
                  <c:v>1074.1854269912697</c:v>
                </c:pt>
                <c:pt idx="5522">
                  <c:v>1128.6204282767299</c:v>
                </c:pt>
                <c:pt idx="5523">
                  <c:v>1074.6159288187371</c:v>
                </c:pt>
                <c:pt idx="5524">
                  <c:v>1063.664218116317</c:v>
                </c:pt>
                <c:pt idx="5525">
                  <c:v>1085.8452466759475</c:v>
                </c:pt>
                <c:pt idx="5526">
                  <c:v>1134.0459137651135</c:v>
                </c:pt>
                <c:pt idx="5527">
                  <c:v>1720.7257243215229</c:v>
                </c:pt>
                <c:pt idx="5528">
                  <c:v>1080.8707542573279</c:v>
                </c:pt>
                <c:pt idx="5529">
                  <c:v>1972.4803100035576</c:v>
                </c:pt>
                <c:pt idx="5530">
                  <c:v>2014.0160021569029</c:v>
                </c:pt>
                <c:pt idx="5531">
                  <c:v>1977.449457688891</c:v>
                </c:pt>
                <c:pt idx="5532">
                  <c:v>1723.0050598049008</c:v>
                </c:pt>
                <c:pt idx="5533">
                  <c:v>1720.1281480262453</c:v>
                </c:pt>
                <c:pt idx="5534">
                  <c:v>1675.1856793564057</c:v>
                </c:pt>
                <c:pt idx="5535">
                  <c:v>1718.6351083374925</c:v>
                </c:pt>
                <c:pt idx="5536">
                  <c:v>1105.0413754579713</c:v>
                </c:pt>
                <c:pt idx="5537">
                  <c:v>1699.7808393050427</c:v>
                </c:pt>
                <c:pt idx="5538">
                  <c:v>1096.4352697474051</c:v>
                </c:pt>
                <c:pt idx="5539">
                  <c:v>1070.9725585171441</c:v>
                </c:pt>
                <c:pt idx="5540">
                  <c:v>1117.4056858746765</c:v>
                </c:pt>
                <c:pt idx="5541">
                  <c:v>1066.3450865360337</c:v>
                </c:pt>
                <c:pt idx="5542">
                  <c:v>1108.2482511247597</c:v>
                </c:pt>
                <c:pt idx="5543">
                  <c:v>1711.8458090011159</c:v>
                </c:pt>
                <c:pt idx="5544">
                  <c:v>2016.2737437090605</c:v>
                </c:pt>
                <c:pt idx="5545">
                  <c:v>1992.5433971832979</c:v>
                </c:pt>
                <c:pt idx="5546">
                  <c:v>1968.7248326357274</c:v>
                </c:pt>
                <c:pt idx="5547">
                  <c:v>1112.4307342911879</c:v>
                </c:pt>
                <c:pt idx="5548">
                  <c:v>1107.5524350008036</c:v>
                </c:pt>
                <c:pt idx="5549">
                  <c:v>1111.0268227226102</c:v>
                </c:pt>
                <c:pt idx="5550">
                  <c:v>1097.710509282286</c:v>
                </c:pt>
                <c:pt idx="5551">
                  <c:v>1123.9325977235155</c:v>
                </c:pt>
                <c:pt idx="5552">
                  <c:v>1096.1012822071793</c:v>
                </c:pt>
                <c:pt idx="5553">
                  <c:v>1085.5046827873728</c:v>
                </c:pt>
                <c:pt idx="5554">
                  <c:v>1080.4685248167973</c:v>
                </c:pt>
                <c:pt idx="5555">
                  <c:v>1100.0147308106355</c:v>
                </c:pt>
                <c:pt idx="5556">
                  <c:v>2009.9086190284529</c:v>
                </c:pt>
                <c:pt idx="5557">
                  <c:v>1080.4344035018344</c:v>
                </c:pt>
                <c:pt idx="5558">
                  <c:v>1067.7668426474647</c:v>
                </c:pt>
                <c:pt idx="5559">
                  <c:v>2002.4699050646061</c:v>
                </c:pt>
                <c:pt idx="5560">
                  <c:v>1097.1747090681233</c:v>
                </c:pt>
                <c:pt idx="5561">
                  <c:v>1092.2142895556028</c:v>
                </c:pt>
                <c:pt idx="5562">
                  <c:v>1100.8421951922965</c:v>
                </c:pt>
                <c:pt idx="5563">
                  <c:v>1077.4406718988967</c:v>
                </c:pt>
                <c:pt idx="5564">
                  <c:v>1121.9490200223363</c:v>
                </c:pt>
                <c:pt idx="5565">
                  <c:v>1078.9908962193981</c:v>
                </c:pt>
                <c:pt idx="5566">
                  <c:v>1725.7048056746721</c:v>
                </c:pt>
                <c:pt idx="5567">
                  <c:v>2006.036849667727</c:v>
                </c:pt>
                <c:pt idx="5568">
                  <c:v>1094.7464373932389</c:v>
                </c:pt>
                <c:pt idx="5569">
                  <c:v>1096.295841463321</c:v>
                </c:pt>
                <c:pt idx="5570">
                  <c:v>1081.7520288502433</c:v>
                </c:pt>
                <c:pt idx="5571">
                  <c:v>1115.3504607219343</c:v>
                </c:pt>
                <c:pt idx="5572">
                  <c:v>1108.1338734990666</c:v>
                </c:pt>
                <c:pt idx="5573">
                  <c:v>1096.4944458013374</c:v>
                </c:pt>
                <c:pt idx="5574">
                  <c:v>1088.3773137497712</c:v>
                </c:pt>
                <c:pt idx="5575">
                  <c:v>1705.8404665440776</c:v>
                </c:pt>
                <c:pt idx="5576">
                  <c:v>1084.5008896282845</c:v>
                </c:pt>
                <c:pt idx="5577">
                  <c:v>1115.4116155559152</c:v>
                </c:pt>
                <c:pt idx="5578">
                  <c:v>1121.2613892361555</c:v>
                </c:pt>
                <c:pt idx="5579">
                  <c:v>1689.3413047836721</c:v>
                </c:pt>
                <c:pt idx="5580">
                  <c:v>1115.0322695624475</c:v>
                </c:pt>
                <c:pt idx="5581">
                  <c:v>1114.6682494404379</c:v>
                </c:pt>
                <c:pt idx="5582">
                  <c:v>1679.5935173056937</c:v>
                </c:pt>
                <c:pt idx="5583">
                  <c:v>1092.0713867849372</c:v>
                </c:pt>
                <c:pt idx="5584">
                  <c:v>1089.5559673893813</c:v>
                </c:pt>
                <c:pt idx="5585">
                  <c:v>1100.5114891450312</c:v>
                </c:pt>
                <c:pt idx="5586">
                  <c:v>1122.3583930261543</c:v>
                </c:pt>
                <c:pt idx="5587">
                  <c:v>1090.5761849328057</c:v>
                </c:pt>
                <c:pt idx="5588">
                  <c:v>1100.9003357152853</c:v>
                </c:pt>
                <c:pt idx="5589">
                  <c:v>2023.1155419069523</c:v>
                </c:pt>
                <c:pt idx="5590">
                  <c:v>1977.8979415783647</c:v>
                </c:pt>
                <c:pt idx="5591">
                  <c:v>1686.2714682939657</c:v>
                </c:pt>
                <c:pt idx="5592">
                  <c:v>1109.5560834962434</c:v>
                </c:pt>
                <c:pt idx="5593">
                  <c:v>1092.3175641358616</c:v>
                </c:pt>
                <c:pt idx="5594">
                  <c:v>1090.5287003969934</c:v>
                </c:pt>
                <c:pt idx="5595">
                  <c:v>1092.9540754330467</c:v>
                </c:pt>
                <c:pt idx="5596">
                  <c:v>1098.2729489213164</c:v>
                </c:pt>
                <c:pt idx="5597">
                  <c:v>1081.3211652661373</c:v>
                </c:pt>
                <c:pt idx="5598">
                  <c:v>1991.9143175453939</c:v>
                </c:pt>
                <c:pt idx="5599">
                  <c:v>1106.2244624408129</c:v>
                </c:pt>
                <c:pt idx="5600">
                  <c:v>1080.2173776238624</c:v>
                </c:pt>
                <c:pt idx="5601">
                  <c:v>1077.9633804760902</c:v>
                </c:pt>
                <c:pt idx="5602">
                  <c:v>1091.6514019951685</c:v>
                </c:pt>
                <c:pt idx="5603">
                  <c:v>1098.9891356430599</c:v>
                </c:pt>
                <c:pt idx="5604">
                  <c:v>1063.6256059184022</c:v>
                </c:pt>
                <c:pt idx="5605">
                  <c:v>1102.5337799870151</c:v>
                </c:pt>
                <c:pt idx="5606">
                  <c:v>1077.805431213824</c:v>
                </c:pt>
                <c:pt idx="5607">
                  <c:v>1120.2234101625538</c:v>
                </c:pt>
                <c:pt idx="5608">
                  <c:v>1096.1314843230841</c:v>
                </c:pt>
                <c:pt idx="5609">
                  <c:v>1122.8034173938102</c:v>
                </c:pt>
                <c:pt idx="5610">
                  <c:v>1099.6829347825269</c:v>
                </c:pt>
                <c:pt idx="5611">
                  <c:v>1105.8760145960623</c:v>
                </c:pt>
                <c:pt idx="5612">
                  <c:v>1709.5934630346712</c:v>
                </c:pt>
                <c:pt idx="5613">
                  <c:v>1149.291874479376</c:v>
                </c:pt>
                <c:pt idx="5614">
                  <c:v>1104.4307994773212</c:v>
                </c:pt>
                <c:pt idx="5615">
                  <c:v>2014.2278364701278</c:v>
                </c:pt>
                <c:pt idx="5616">
                  <c:v>1955.8916782289562</c:v>
                </c:pt>
                <c:pt idx="5617">
                  <c:v>1977.8854278200449</c:v>
                </c:pt>
                <c:pt idx="5618">
                  <c:v>1089.5851855176818</c:v>
                </c:pt>
                <c:pt idx="5619">
                  <c:v>1101.0292807765929</c:v>
                </c:pt>
                <c:pt idx="5620">
                  <c:v>1086.0138532334588</c:v>
                </c:pt>
                <c:pt idx="5621">
                  <c:v>2003.9357449061902</c:v>
                </c:pt>
                <c:pt idx="5622">
                  <c:v>1112.0068585501062</c:v>
                </c:pt>
                <c:pt idx="5623">
                  <c:v>1076.9068492679298</c:v>
                </c:pt>
                <c:pt idx="5624">
                  <c:v>1729.7552487338771</c:v>
                </c:pt>
                <c:pt idx="5625">
                  <c:v>1991.2609532020504</c:v>
                </c:pt>
                <c:pt idx="5626">
                  <c:v>1089.0685262368977</c:v>
                </c:pt>
                <c:pt idx="5627">
                  <c:v>1120.7322865411697</c:v>
                </c:pt>
                <c:pt idx="5628">
                  <c:v>1121.1930514357109</c:v>
                </c:pt>
                <c:pt idx="5629">
                  <c:v>1088.2137936944737</c:v>
                </c:pt>
                <c:pt idx="5630">
                  <c:v>1125.5144199851748</c:v>
                </c:pt>
                <c:pt idx="5631">
                  <c:v>1130.0906710706754</c:v>
                </c:pt>
                <c:pt idx="5632">
                  <c:v>1121.7348951237007</c:v>
                </c:pt>
                <c:pt idx="5633">
                  <c:v>1119.3959359570486</c:v>
                </c:pt>
                <c:pt idx="5634">
                  <c:v>1090.2884395573999</c:v>
                </c:pt>
                <c:pt idx="5635">
                  <c:v>1122.1461205172304</c:v>
                </c:pt>
                <c:pt idx="5636">
                  <c:v>1093.7724122306654</c:v>
                </c:pt>
                <c:pt idx="5637">
                  <c:v>1114.2613741595796</c:v>
                </c:pt>
                <c:pt idx="5638">
                  <c:v>1071.1645595072555</c:v>
                </c:pt>
                <c:pt idx="5639">
                  <c:v>1065.542849209432</c:v>
                </c:pt>
                <c:pt idx="5640">
                  <c:v>1106.37893350882</c:v>
                </c:pt>
                <c:pt idx="5641">
                  <c:v>1113.4586036587789</c:v>
                </c:pt>
                <c:pt idx="5642">
                  <c:v>1979.4524653996566</c:v>
                </c:pt>
                <c:pt idx="5643">
                  <c:v>2010.3580954379822</c:v>
                </c:pt>
                <c:pt idx="5644">
                  <c:v>1122.1842723082086</c:v>
                </c:pt>
                <c:pt idx="5645">
                  <c:v>1973.2688767765424</c:v>
                </c:pt>
                <c:pt idx="5646">
                  <c:v>1099.6299466848011</c:v>
                </c:pt>
                <c:pt idx="5647">
                  <c:v>1090.1525641675294</c:v>
                </c:pt>
                <c:pt idx="5648">
                  <c:v>1722.1568027864339</c:v>
                </c:pt>
                <c:pt idx="5649">
                  <c:v>1093.865967871169</c:v>
                </c:pt>
                <c:pt idx="5650">
                  <c:v>1108.7514032961215</c:v>
                </c:pt>
                <c:pt idx="5651">
                  <c:v>1714.1312815055203</c:v>
                </c:pt>
                <c:pt idx="5652">
                  <c:v>1069.2002182664917</c:v>
                </c:pt>
                <c:pt idx="5653">
                  <c:v>1133.5382369119081</c:v>
                </c:pt>
                <c:pt idx="5654">
                  <c:v>1120.4109732025508</c:v>
                </c:pt>
                <c:pt idx="5655">
                  <c:v>1086.1007547686088</c:v>
                </c:pt>
                <c:pt idx="5656">
                  <c:v>1088.6086494761257</c:v>
                </c:pt>
                <c:pt idx="5657">
                  <c:v>1106.1619713683558</c:v>
                </c:pt>
                <c:pt idx="5658">
                  <c:v>1096.3724957169359</c:v>
                </c:pt>
                <c:pt idx="5659">
                  <c:v>1716.2873212112947</c:v>
                </c:pt>
                <c:pt idx="5660">
                  <c:v>1101.9848162623487</c:v>
                </c:pt>
                <c:pt idx="5661">
                  <c:v>1106.7988816888169</c:v>
                </c:pt>
                <c:pt idx="5662">
                  <c:v>1105.5493855163136</c:v>
                </c:pt>
                <c:pt idx="5663">
                  <c:v>1127.2728434428388</c:v>
                </c:pt>
                <c:pt idx="5664">
                  <c:v>2001.4084972323565</c:v>
                </c:pt>
                <c:pt idx="5665">
                  <c:v>1999.5049251898256</c:v>
                </c:pt>
                <c:pt idx="5666">
                  <c:v>1064.6953897464555</c:v>
                </c:pt>
                <c:pt idx="5667">
                  <c:v>1696.185053196891</c:v>
                </c:pt>
                <c:pt idx="5668">
                  <c:v>1972.1145400532971</c:v>
                </c:pt>
                <c:pt idx="5669">
                  <c:v>2002.1381564570484</c:v>
                </c:pt>
                <c:pt idx="5670">
                  <c:v>2006.0253307336129</c:v>
                </c:pt>
                <c:pt idx="5671">
                  <c:v>1960.9572250385818</c:v>
                </c:pt>
                <c:pt idx="5672">
                  <c:v>2000.8746098138029</c:v>
                </c:pt>
                <c:pt idx="5673">
                  <c:v>1717.1535667943806</c:v>
                </c:pt>
                <c:pt idx="5674">
                  <c:v>1103.9881999437421</c:v>
                </c:pt>
                <c:pt idx="5675">
                  <c:v>1110.3955958320962</c:v>
                </c:pt>
                <c:pt idx="5676">
                  <c:v>1074.676171571761</c:v>
                </c:pt>
                <c:pt idx="5677">
                  <c:v>2011.9923398334188</c:v>
                </c:pt>
                <c:pt idx="5678">
                  <c:v>1097.0169625079079</c:v>
                </c:pt>
                <c:pt idx="5679">
                  <c:v>1082.6358219011138</c:v>
                </c:pt>
                <c:pt idx="5680">
                  <c:v>1678.8510904570976</c:v>
                </c:pt>
                <c:pt idx="5681">
                  <c:v>1075.8285821803631</c:v>
                </c:pt>
                <c:pt idx="5682">
                  <c:v>1107.4709454321439</c:v>
                </c:pt>
                <c:pt idx="5683">
                  <c:v>1107.4515565970401</c:v>
                </c:pt>
                <c:pt idx="5684">
                  <c:v>1094.208776155207</c:v>
                </c:pt>
                <c:pt idx="5685">
                  <c:v>1703.0556768184422</c:v>
                </c:pt>
                <c:pt idx="5686">
                  <c:v>1119.9683825441975</c:v>
                </c:pt>
                <c:pt idx="5687">
                  <c:v>1095.3537386050536</c:v>
                </c:pt>
                <c:pt idx="5688">
                  <c:v>1692.0570613132179</c:v>
                </c:pt>
                <c:pt idx="5689">
                  <c:v>1976.8077652059094</c:v>
                </c:pt>
                <c:pt idx="5690">
                  <c:v>1088.8694996887868</c:v>
                </c:pt>
                <c:pt idx="5691">
                  <c:v>1104.1194444008388</c:v>
                </c:pt>
                <c:pt idx="5692">
                  <c:v>1136.2922371087541</c:v>
                </c:pt>
                <c:pt idx="5693">
                  <c:v>1990.247731364143</c:v>
                </c:pt>
                <c:pt idx="5694">
                  <c:v>1095.4468443899395</c:v>
                </c:pt>
                <c:pt idx="5695">
                  <c:v>1066.9253062311832</c:v>
                </c:pt>
                <c:pt idx="5696">
                  <c:v>1112.9451011076619</c:v>
                </c:pt>
                <c:pt idx="5697">
                  <c:v>1689.3871661651754</c:v>
                </c:pt>
                <c:pt idx="5698">
                  <c:v>1137.5635472721094</c:v>
                </c:pt>
                <c:pt idx="5699">
                  <c:v>1092.9780251449279</c:v>
                </c:pt>
                <c:pt idx="5700">
                  <c:v>1068.0025277282457</c:v>
                </c:pt>
                <c:pt idx="5701">
                  <c:v>1660.6705020552295</c:v>
                </c:pt>
                <c:pt idx="5702">
                  <c:v>1104.3889883710021</c:v>
                </c:pt>
                <c:pt idx="5703">
                  <c:v>1084.868994468857</c:v>
                </c:pt>
                <c:pt idx="5704">
                  <c:v>1095.3732085211284</c:v>
                </c:pt>
                <c:pt idx="5705">
                  <c:v>1130.8129548927184</c:v>
                </c:pt>
                <c:pt idx="5706">
                  <c:v>2010.0421691128577</c:v>
                </c:pt>
                <c:pt idx="5707">
                  <c:v>1096.4788951225264</c:v>
                </c:pt>
                <c:pt idx="5708">
                  <c:v>1130.9513623563128</c:v>
                </c:pt>
                <c:pt idx="5709">
                  <c:v>1120.1180854057993</c:v>
                </c:pt>
                <c:pt idx="5710">
                  <c:v>1098.1879275877232</c:v>
                </c:pt>
                <c:pt idx="5711">
                  <c:v>1094.6530926698656</c:v>
                </c:pt>
                <c:pt idx="5712">
                  <c:v>1717.4907639967678</c:v>
                </c:pt>
                <c:pt idx="5713">
                  <c:v>1066.9756759726579</c:v>
                </c:pt>
                <c:pt idx="5714">
                  <c:v>1115.1884538983659</c:v>
                </c:pt>
                <c:pt idx="5715">
                  <c:v>1085.4244308263949</c:v>
                </c:pt>
                <c:pt idx="5716">
                  <c:v>1128.82903087471</c:v>
                </c:pt>
                <c:pt idx="5717">
                  <c:v>1090.5965048193559</c:v>
                </c:pt>
                <c:pt idx="5718">
                  <c:v>1149.0088952527819</c:v>
                </c:pt>
                <c:pt idx="5719">
                  <c:v>1078.573445202398</c:v>
                </c:pt>
                <c:pt idx="5720">
                  <c:v>1129.5625053000856</c:v>
                </c:pt>
                <c:pt idx="5721">
                  <c:v>1094.4036453122358</c:v>
                </c:pt>
                <c:pt idx="5722">
                  <c:v>1117.8218776557524</c:v>
                </c:pt>
                <c:pt idx="5723">
                  <c:v>1088.9814275413039</c:v>
                </c:pt>
                <c:pt idx="5724">
                  <c:v>1073.6038145792447</c:v>
                </c:pt>
                <c:pt idx="5725">
                  <c:v>1108.1579212574613</c:v>
                </c:pt>
                <c:pt idx="5726">
                  <c:v>1108.8798805605593</c:v>
                </c:pt>
                <c:pt idx="5727">
                  <c:v>1100.5270141639921</c:v>
                </c:pt>
                <c:pt idx="5728">
                  <c:v>1107.974924763771</c:v>
                </c:pt>
                <c:pt idx="5729">
                  <c:v>1133.1460501677786</c:v>
                </c:pt>
                <c:pt idx="5730">
                  <c:v>1107.3586456410103</c:v>
                </c:pt>
                <c:pt idx="5731">
                  <c:v>1086.4672771157302</c:v>
                </c:pt>
                <c:pt idx="5732">
                  <c:v>1091.3262163135212</c:v>
                </c:pt>
                <c:pt idx="5733">
                  <c:v>1119.9091217654443</c:v>
                </c:pt>
                <c:pt idx="5734">
                  <c:v>1103.412346842005</c:v>
                </c:pt>
                <c:pt idx="5735">
                  <c:v>1721.149522606614</c:v>
                </c:pt>
                <c:pt idx="5736">
                  <c:v>1115.2278498618539</c:v>
                </c:pt>
                <c:pt idx="5737">
                  <c:v>1094.9426796360572</c:v>
                </c:pt>
                <c:pt idx="5738">
                  <c:v>1126.6882430119888</c:v>
                </c:pt>
                <c:pt idx="5739">
                  <c:v>1108.1688609829198</c:v>
                </c:pt>
                <c:pt idx="5740">
                  <c:v>1112.4368523246437</c:v>
                </c:pt>
                <c:pt idx="5741">
                  <c:v>1085.7502657570897</c:v>
                </c:pt>
                <c:pt idx="5742">
                  <c:v>1094.4878975202239</c:v>
                </c:pt>
                <c:pt idx="5743">
                  <c:v>1124.429093232558</c:v>
                </c:pt>
                <c:pt idx="5744">
                  <c:v>1124.599143027023</c:v>
                </c:pt>
                <c:pt idx="5745">
                  <c:v>1101.6491105512832</c:v>
                </c:pt>
                <c:pt idx="5746">
                  <c:v>1095.5083020847953</c:v>
                </c:pt>
                <c:pt idx="5747">
                  <c:v>1084.2571203291816</c:v>
                </c:pt>
                <c:pt idx="5748">
                  <c:v>1093.1779412216883</c:v>
                </c:pt>
                <c:pt idx="5749">
                  <c:v>1107.9304147301807</c:v>
                </c:pt>
                <c:pt idx="5750">
                  <c:v>1089.1747421294021</c:v>
                </c:pt>
                <c:pt idx="5751">
                  <c:v>1094.196581321879</c:v>
                </c:pt>
                <c:pt idx="5752">
                  <c:v>1085.7085770951965</c:v>
                </c:pt>
                <c:pt idx="5753">
                  <c:v>1102.1186680695844</c:v>
                </c:pt>
                <c:pt idx="5754">
                  <c:v>2024.1489955923853</c:v>
                </c:pt>
                <c:pt idx="5755">
                  <c:v>2005.6217994323949</c:v>
                </c:pt>
                <c:pt idx="5756">
                  <c:v>1971.4034769499158</c:v>
                </c:pt>
                <c:pt idx="5757">
                  <c:v>1116.9968471501609</c:v>
                </c:pt>
                <c:pt idx="5758">
                  <c:v>1114.9141047067926</c:v>
                </c:pt>
                <c:pt idx="5759">
                  <c:v>1099.1304937016168</c:v>
                </c:pt>
                <c:pt idx="5760">
                  <c:v>1103.9537160971408</c:v>
                </c:pt>
                <c:pt idx="5761">
                  <c:v>1105.5450895828001</c:v>
                </c:pt>
                <c:pt idx="5762">
                  <c:v>1067.1991422094634</c:v>
                </c:pt>
                <c:pt idx="5763">
                  <c:v>1135.1042298804853</c:v>
                </c:pt>
                <c:pt idx="5764">
                  <c:v>1091.214150570248</c:v>
                </c:pt>
                <c:pt idx="5765">
                  <c:v>1706.0479151364359</c:v>
                </c:pt>
                <c:pt idx="5766">
                  <c:v>1097.394490054869</c:v>
                </c:pt>
                <c:pt idx="5767">
                  <c:v>1099.8846633744649</c:v>
                </c:pt>
                <c:pt idx="5768">
                  <c:v>1089.8360667520374</c:v>
                </c:pt>
                <c:pt idx="5769">
                  <c:v>1101.2649897094511</c:v>
                </c:pt>
                <c:pt idx="5770">
                  <c:v>1993.5835655638577</c:v>
                </c:pt>
                <c:pt idx="5771">
                  <c:v>1993.2274748104944</c:v>
                </c:pt>
                <c:pt idx="5772">
                  <c:v>1108.4344354675563</c:v>
                </c:pt>
                <c:pt idx="5773">
                  <c:v>1695.2461933374241</c:v>
                </c:pt>
                <c:pt idx="5774">
                  <c:v>1091.05256526327</c:v>
                </c:pt>
                <c:pt idx="5775">
                  <c:v>1131.5576975514441</c:v>
                </c:pt>
                <c:pt idx="5776">
                  <c:v>1086.2877405056856</c:v>
                </c:pt>
                <c:pt idx="5777">
                  <c:v>1102.5484279063394</c:v>
                </c:pt>
                <c:pt idx="5778">
                  <c:v>1703.5268661282189</c:v>
                </c:pt>
                <c:pt idx="5779">
                  <c:v>1724.3721746711797</c:v>
                </c:pt>
                <c:pt idx="5780">
                  <c:v>1704.3335907590626</c:v>
                </c:pt>
                <c:pt idx="5781">
                  <c:v>1686.0737569569324</c:v>
                </c:pt>
                <c:pt idx="5782">
                  <c:v>1688.4026549091393</c:v>
                </c:pt>
                <c:pt idx="5783">
                  <c:v>1116.3223743475803</c:v>
                </c:pt>
                <c:pt idx="5784">
                  <c:v>1716.5458121150969</c:v>
                </c:pt>
                <c:pt idx="5785">
                  <c:v>1090.1156159714162</c:v>
                </c:pt>
                <c:pt idx="5786">
                  <c:v>1096.5664460160071</c:v>
                </c:pt>
                <c:pt idx="5787">
                  <c:v>2011.1520207754804</c:v>
                </c:pt>
                <c:pt idx="5788">
                  <c:v>2025.9642463726627</c:v>
                </c:pt>
                <c:pt idx="5789">
                  <c:v>1081.7096767621574</c:v>
                </c:pt>
                <c:pt idx="5790">
                  <c:v>1737.4457558516183</c:v>
                </c:pt>
                <c:pt idx="5791">
                  <c:v>1709.1721002133513</c:v>
                </c:pt>
                <c:pt idx="5792">
                  <c:v>2009.2355106467201</c:v>
                </c:pt>
                <c:pt idx="5793">
                  <c:v>1732.1696154115034</c:v>
                </c:pt>
                <c:pt idx="5794">
                  <c:v>1124.9087023858531</c:v>
                </c:pt>
                <c:pt idx="5795">
                  <c:v>1106.8204310187011</c:v>
                </c:pt>
                <c:pt idx="5796">
                  <c:v>1093.2429648483167</c:v>
                </c:pt>
                <c:pt idx="5797">
                  <c:v>1102.5236637516844</c:v>
                </c:pt>
                <c:pt idx="5798">
                  <c:v>1962.9996249025091</c:v>
                </c:pt>
                <c:pt idx="5799">
                  <c:v>1075.7154906127901</c:v>
                </c:pt>
                <c:pt idx="5800">
                  <c:v>1149.5990642443485</c:v>
                </c:pt>
                <c:pt idx="5801">
                  <c:v>1101.679262124075</c:v>
                </c:pt>
                <c:pt idx="5802">
                  <c:v>1099.25052580325</c:v>
                </c:pt>
                <c:pt idx="5803">
                  <c:v>2001.7644246674945</c:v>
                </c:pt>
                <c:pt idx="5804">
                  <c:v>1108.2890576925486</c:v>
                </c:pt>
                <c:pt idx="5805">
                  <c:v>1100.4685225037215</c:v>
                </c:pt>
                <c:pt idx="5806">
                  <c:v>1971.090057349712</c:v>
                </c:pt>
                <c:pt idx="5807">
                  <c:v>2021.1216111947851</c:v>
                </c:pt>
                <c:pt idx="5808">
                  <c:v>1111.7332353220315</c:v>
                </c:pt>
                <c:pt idx="5809">
                  <c:v>1094.507778924871</c:v>
                </c:pt>
                <c:pt idx="5810">
                  <c:v>1073.9601007105582</c:v>
                </c:pt>
                <c:pt idx="5811">
                  <c:v>1121.8339380808438</c:v>
                </c:pt>
                <c:pt idx="5812">
                  <c:v>1102.8351695447734</c:v>
                </c:pt>
                <c:pt idx="5813">
                  <c:v>1101.5285387912379</c:v>
                </c:pt>
                <c:pt idx="5814">
                  <c:v>1126.7854032050045</c:v>
                </c:pt>
                <c:pt idx="5815">
                  <c:v>1716.769448048384</c:v>
                </c:pt>
                <c:pt idx="5816">
                  <c:v>1095.2622019789935</c:v>
                </c:pt>
                <c:pt idx="5817">
                  <c:v>1083.3548679637959</c:v>
                </c:pt>
                <c:pt idx="5818">
                  <c:v>1082.7735001576407</c:v>
                </c:pt>
                <c:pt idx="5819">
                  <c:v>1062.525480748558</c:v>
                </c:pt>
                <c:pt idx="5820">
                  <c:v>1082.9585246175552</c:v>
                </c:pt>
                <c:pt idx="5821">
                  <c:v>2010.8225471083992</c:v>
                </c:pt>
                <c:pt idx="5822">
                  <c:v>1983.7634500378788</c:v>
                </c:pt>
                <c:pt idx="5823">
                  <c:v>1667.5531506885973</c:v>
                </c:pt>
                <c:pt idx="5824">
                  <c:v>1976.1922868395075</c:v>
                </c:pt>
                <c:pt idx="5825">
                  <c:v>1100.3990433524143</c:v>
                </c:pt>
                <c:pt idx="5826">
                  <c:v>1102.0892223731871</c:v>
                </c:pt>
                <c:pt idx="5827">
                  <c:v>1111.4654498829057</c:v>
                </c:pt>
                <c:pt idx="5828">
                  <c:v>1116.308044892241</c:v>
                </c:pt>
                <c:pt idx="5829">
                  <c:v>1109.6983187567412</c:v>
                </c:pt>
                <c:pt idx="5830">
                  <c:v>1990.053829545996</c:v>
                </c:pt>
                <c:pt idx="5831">
                  <c:v>1088.8185591584734</c:v>
                </c:pt>
                <c:pt idx="5832">
                  <c:v>2006.2980632076556</c:v>
                </c:pt>
                <c:pt idx="5833">
                  <c:v>1683.9651544230521</c:v>
                </c:pt>
                <c:pt idx="5834">
                  <c:v>1708.3477666934789</c:v>
                </c:pt>
                <c:pt idx="5835">
                  <c:v>1700.1819398168798</c:v>
                </c:pt>
                <c:pt idx="5836">
                  <c:v>1705.7539681712112</c:v>
                </c:pt>
                <c:pt idx="5837">
                  <c:v>1994.9566359624516</c:v>
                </c:pt>
                <c:pt idx="5838">
                  <c:v>1718.6580714193324</c:v>
                </c:pt>
                <c:pt idx="5839">
                  <c:v>1102.5125285461588</c:v>
                </c:pt>
                <c:pt idx="5840">
                  <c:v>1704.0838981621357</c:v>
                </c:pt>
                <c:pt idx="5841">
                  <c:v>1099.9536484866458</c:v>
                </c:pt>
                <c:pt idx="5842">
                  <c:v>1097.705994168979</c:v>
                </c:pt>
                <c:pt idx="5843">
                  <c:v>1961.2831790375706</c:v>
                </c:pt>
                <c:pt idx="5844">
                  <c:v>1667.7346638662864</c:v>
                </c:pt>
                <c:pt idx="5845">
                  <c:v>1123.5069302123941</c:v>
                </c:pt>
                <c:pt idx="5846">
                  <c:v>1098.2436510660596</c:v>
                </c:pt>
                <c:pt idx="5847">
                  <c:v>1117.3042465334786</c:v>
                </c:pt>
                <c:pt idx="5848">
                  <c:v>1127.2717525997132</c:v>
                </c:pt>
                <c:pt idx="5849">
                  <c:v>1143.1222453153487</c:v>
                </c:pt>
                <c:pt idx="5850">
                  <c:v>2002.3743421409079</c:v>
                </c:pt>
                <c:pt idx="5851">
                  <c:v>1146.9727048340774</c:v>
                </c:pt>
                <c:pt idx="5852">
                  <c:v>1109.8893337967399</c:v>
                </c:pt>
                <c:pt idx="5853">
                  <c:v>1057.6373451387853</c:v>
                </c:pt>
                <c:pt idx="5854">
                  <c:v>1100.0369001275683</c:v>
                </c:pt>
                <c:pt idx="5855">
                  <c:v>1103.2389840792039</c:v>
                </c:pt>
                <c:pt idx="5856">
                  <c:v>1126.2107678324103</c:v>
                </c:pt>
                <c:pt idx="5857">
                  <c:v>1101.804831806568</c:v>
                </c:pt>
                <c:pt idx="5858">
                  <c:v>1969.6617017392671</c:v>
                </c:pt>
                <c:pt idx="5859">
                  <c:v>1080.7285797117752</c:v>
                </c:pt>
                <c:pt idx="5860">
                  <c:v>1103.2387203546075</c:v>
                </c:pt>
                <c:pt idx="5861">
                  <c:v>1108.4917299370823</c:v>
                </c:pt>
                <c:pt idx="5862">
                  <c:v>1698.1540001983915</c:v>
                </c:pt>
                <c:pt idx="5863">
                  <c:v>1113.4401765299704</c:v>
                </c:pt>
                <c:pt idx="5864">
                  <c:v>1068.7782896995293</c:v>
                </c:pt>
                <c:pt idx="5865">
                  <c:v>2025.2380471262504</c:v>
                </c:pt>
                <c:pt idx="5866">
                  <c:v>1097.4662803238957</c:v>
                </c:pt>
                <c:pt idx="5867">
                  <c:v>1697.0931760267881</c:v>
                </c:pt>
                <c:pt idx="5868">
                  <c:v>1663.7690715260303</c:v>
                </c:pt>
                <c:pt idx="5869">
                  <c:v>1101.0396078615461</c:v>
                </c:pt>
                <c:pt idx="5870">
                  <c:v>1091.5287343055195</c:v>
                </c:pt>
                <c:pt idx="5871">
                  <c:v>1097.2700393161385</c:v>
                </c:pt>
                <c:pt idx="5872">
                  <c:v>1693.0377594153008</c:v>
                </c:pt>
                <c:pt idx="5873">
                  <c:v>1980.7678886277272</c:v>
                </c:pt>
                <c:pt idx="5874">
                  <c:v>1127.6917464752705</c:v>
                </c:pt>
                <c:pt idx="5875">
                  <c:v>1131.1337096272987</c:v>
                </c:pt>
                <c:pt idx="5876">
                  <c:v>1728.9716691159128</c:v>
                </c:pt>
                <c:pt idx="5877">
                  <c:v>2008.0160259807228</c:v>
                </c:pt>
                <c:pt idx="5878">
                  <c:v>1665.4498141575398</c:v>
                </c:pt>
                <c:pt idx="5879">
                  <c:v>1111.8372136123876</c:v>
                </c:pt>
                <c:pt idx="5880">
                  <c:v>1687.6422525724561</c:v>
                </c:pt>
                <c:pt idx="5881">
                  <c:v>1722.8611481844594</c:v>
                </c:pt>
                <c:pt idx="5882">
                  <c:v>1098.2902568800973</c:v>
                </c:pt>
                <c:pt idx="5883">
                  <c:v>1130.6540826630592</c:v>
                </c:pt>
                <c:pt idx="5884">
                  <c:v>1086.7505654861748</c:v>
                </c:pt>
                <c:pt idx="5885">
                  <c:v>1104.371619974517</c:v>
                </c:pt>
                <c:pt idx="5886">
                  <c:v>1145.5241432833209</c:v>
                </c:pt>
                <c:pt idx="5887">
                  <c:v>1104.0173790422957</c:v>
                </c:pt>
                <c:pt idx="5888">
                  <c:v>1101.1925916325188</c:v>
                </c:pt>
                <c:pt idx="5889">
                  <c:v>1090.1605553217457</c:v>
                </c:pt>
                <c:pt idx="5890">
                  <c:v>1093.3998051574099</c:v>
                </c:pt>
                <c:pt idx="5891">
                  <c:v>1111.2390663756426</c:v>
                </c:pt>
                <c:pt idx="5892">
                  <c:v>1100.8950425598794</c:v>
                </c:pt>
                <c:pt idx="5893">
                  <c:v>1076.4655708322275</c:v>
                </c:pt>
                <c:pt idx="5894">
                  <c:v>1121.7437241355697</c:v>
                </c:pt>
                <c:pt idx="5895">
                  <c:v>1083.6817527928763</c:v>
                </c:pt>
                <c:pt idx="5896">
                  <c:v>1085.2426324730964</c:v>
                </c:pt>
                <c:pt idx="5897">
                  <c:v>1083.1993068653073</c:v>
                </c:pt>
                <c:pt idx="5898">
                  <c:v>1099.4761426546429</c:v>
                </c:pt>
                <c:pt idx="5899">
                  <c:v>1712.9617468488639</c:v>
                </c:pt>
                <c:pt idx="5900">
                  <c:v>1111.4714870301063</c:v>
                </c:pt>
                <c:pt idx="5901">
                  <c:v>1078.9329877136927</c:v>
                </c:pt>
                <c:pt idx="5902">
                  <c:v>1116.869408602824</c:v>
                </c:pt>
                <c:pt idx="5903">
                  <c:v>1084.1305433321033</c:v>
                </c:pt>
                <c:pt idx="5904">
                  <c:v>1705.6215566808237</c:v>
                </c:pt>
                <c:pt idx="5905">
                  <c:v>1998.2307522517099</c:v>
                </c:pt>
                <c:pt idx="5906">
                  <c:v>1665.3940553269772</c:v>
                </c:pt>
                <c:pt idx="5907">
                  <c:v>1985.3206944396734</c:v>
                </c:pt>
                <c:pt idx="5908">
                  <c:v>2021.3300201656239</c:v>
                </c:pt>
                <c:pt idx="5909">
                  <c:v>2005.5288124597741</c:v>
                </c:pt>
                <c:pt idx="5910">
                  <c:v>1988.3473107861928</c:v>
                </c:pt>
                <c:pt idx="5911">
                  <c:v>1085.1777954291429</c:v>
                </c:pt>
                <c:pt idx="5912">
                  <c:v>1103.5079526753839</c:v>
                </c:pt>
                <c:pt idx="5913">
                  <c:v>1080.2457998594186</c:v>
                </c:pt>
                <c:pt idx="5914">
                  <c:v>1119.0126885548777</c:v>
                </c:pt>
                <c:pt idx="5915">
                  <c:v>1962.6654423791276</c:v>
                </c:pt>
                <c:pt idx="5916">
                  <c:v>1153.1194216999879</c:v>
                </c:pt>
                <c:pt idx="5917">
                  <c:v>1091.0973247056975</c:v>
                </c:pt>
                <c:pt idx="5918">
                  <c:v>1095.5603816920625</c:v>
                </c:pt>
                <c:pt idx="5919">
                  <c:v>1112.9748480970725</c:v>
                </c:pt>
                <c:pt idx="5920">
                  <c:v>2009.1860867508458</c:v>
                </c:pt>
                <c:pt idx="5921">
                  <c:v>1137.7775062938535</c:v>
                </c:pt>
                <c:pt idx="5922">
                  <c:v>1717.0709769997841</c:v>
                </c:pt>
                <c:pt idx="5923">
                  <c:v>1120.3795091484774</c:v>
                </c:pt>
                <c:pt idx="5924">
                  <c:v>1065.0460393399931</c:v>
                </c:pt>
                <c:pt idx="5925">
                  <c:v>1121.8775316720933</c:v>
                </c:pt>
                <c:pt idx="5926">
                  <c:v>1107.8509395750759</c:v>
                </c:pt>
                <c:pt idx="5927">
                  <c:v>1084.9781095055394</c:v>
                </c:pt>
                <c:pt idx="5928">
                  <c:v>1095.2515591586002</c:v>
                </c:pt>
                <c:pt idx="5929">
                  <c:v>1129.4247023195037</c:v>
                </c:pt>
                <c:pt idx="5930">
                  <c:v>1103.676331513245</c:v>
                </c:pt>
                <c:pt idx="5931">
                  <c:v>1099.341507850522</c:v>
                </c:pt>
                <c:pt idx="5932">
                  <c:v>1075.5389555101176</c:v>
                </c:pt>
                <c:pt idx="5933">
                  <c:v>1099.2256054786462</c:v>
                </c:pt>
                <c:pt idx="5934">
                  <c:v>1107.4339446302581</c:v>
                </c:pt>
                <c:pt idx="5935">
                  <c:v>2004.2322216210976</c:v>
                </c:pt>
                <c:pt idx="5936">
                  <c:v>2015.0853445418193</c:v>
                </c:pt>
                <c:pt idx="5937">
                  <c:v>1118.2069796817138</c:v>
                </c:pt>
                <c:pt idx="5938">
                  <c:v>2013.6259743052155</c:v>
                </c:pt>
                <c:pt idx="5939">
                  <c:v>1696.5798031886125</c:v>
                </c:pt>
                <c:pt idx="5940">
                  <c:v>1719.8364566122157</c:v>
                </c:pt>
                <c:pt idx="5941">
                  <c:v>1061.0946737255367</c:v>
                </c:pt>
                <c:pt idx="5942">
                  <c:v>1670.2016051823416</c:v>
                </c:pt>
                <c:pt idx="5943">
                  <c:v>1131.5712463485459</c:v>
                </c:pt>
                <c:pt idx="5944">
                  <c:v>1063.6151391431993</c:v>
                </c:pt>
                <c:pt idx="5945">
                  <c:v>1116.3271154039514</c:v>
                </c:pt>
                <c:pt idx="5946">
                  <c:v>1100.6551523405035</c:v>
                </c:pt>
                <c:pt idx="5947">
                  <c:v>1113.9034380498572</c:v>
                </c:pt>
                <c:pt idx="5948">
                  <c:v>1104.4210935812478</c:v>
                </c:pt>
                <c:pt idx="5949">
                  <c:v>1121.2835097444345</c:v>
                </c:pt>
                <c:pt idx="5950">
                  <c:v>1126.1289872479476</c:v>
                </c:pt>
                <c:pt idx="5951">
                  <c:v>1132.128973274858</c:v>
                </c:pt>
                <c:pt idx="5952">
                  <c:v>1141.0182875102723</c:v>
                </c:pt>
                <c:pt idx="5953">
                  <c:v>1142.1401607860707</c:v>
                </c:pt>
                <c:pt idx="5954">
                  <c:v>1050.1084477183078</c:v>
                </c:pt>
                <c:pt idx="5955">
                  <c:v>1073.0218093393742</c:v>
                </c:pt>
                <c:pt idx="5956">
                  <c:v>2035.6538897749865</c:v>
                </c:pt>
                <c:pt idx="5957">
                  <c:v>1986.5975103991689</c:v>
                </c:pt>
                <c:pt idx="5958">
                  <c:v>1966.0001375030811</c:v>
                </c:pt>
                <c:pt idx="5959">
                  <c:v>1979.2444279042484</c:v>
                </c:pt>
                <c:pt idx="5960">
                  <c:v>2008.6345477583818</c:v>
                </c:pt>
                <c:pt idx="5961">
                  <c:v>1985.5653959841809</c:v>
                </c:pt>
                <c:pt idx="5962">
                  <c:v>1968.0639586915622</c:v>
                </c:pt>
                <c:pt idx="5963">
                  <c:v>1691.5912844221177</c:v>
                </c:pt>
                <c:pt idx="5964">
                  <c:v>1680.5221674754514</c:v>
                </c:pt>
                <c:pt idx="5965">
                  <c:v>1101.0590641401377</c:v>
                </c:pt>
                <c:pt idx="5966">
                  <c:v>1091.4405787118089</c:v>
                </c:pt>
                <c:pt idx="5967">
                  <c:v>1115.6526957688234</c:v>
                </c:pt>
                <c:pt idx="5968">
                  <c:v>1115.610991910446</c:v>
                </c:pt>
                <c:pt idx="5969">
                  <c:v>1119.1488712869004</c:v>
                </c:pt>
                <c:pt idx="5970">
                  <c:v>1117.4157882615691</c:v>
                </c:pt>
                <c:pt idx="5971">
                  <c:v>1080.1047515887017</c:v>
                </c:pt>
                <c:pt idx="5972">
                  <c:v>1115.8113306234184</c:v>
                </c:pt>
                <c:pt idx="5973">
                  <c:v>1094.3270787758386</c:v>
                </c:pt>
                <c:pt idx="5974">
                  <c:v>1106.0319488668815</c:v>
                </c:pt>
                <c:pt idx="5975">
                  <c:v>1101.7384831383722</c:v>
                </c:pt>
                <c:pt idx="5976">
                  <c:v>1092.1046437781069</c:v>
                </c:pt>
                <c:pt idx="5977">
                  <c:v>1129.9278673521308</c:v>
                </c:pt>
                <c:pt idx="5978">
                  <c:v>1072.8352099367789</c:v>
                </c:pt>
                <c:pt idx="5979">
                  <c:v>1098.9677027178893</c:v>
                </c:pt>
                <c:pt idx="5980">
                  <c:v>1115.4529098164041</c:v>
                </c:pt>
                <c:pt idx="5981">
                  <c:v>1099.4895015723698</c:v>
                </c:pt>
                <c:pt idx="5982">
                  <c:v>1092.0855422330412</c:v>
                </c:pt>
                <c:pt idx="5983">
                  <c:v>1100.8643337213625</c:v>
                </c:pt>
                <c:pt idx="5984">
                  <c:v>1702.1418346661235</c:v>
                </c:pt>
                <c:pt idx="5985">
                  <c:v>1989.3399187005368</c:v>
                </c:pt>
                <c:pt idx="5986">
                  <c:v>1999.6530507078508</c:v>
                </c:pt>
                <c:pt idx="5987">
                  <c:v>1077.8848219419178</c:v>
                </c:pt>
                <c:pt idx="5988">
                  <c:v>1080.7348186970191</c:v>
                </c:pt>
                <c:pt idx="5989">
                  <c:v>1110.9794154405984</c:v>
                </c:pt>
                <c:pt idx="5990">
                  <c:v>1990.7454323981312</c:v>
                </c:pt>
                <c:pt idx="5991">
                  <c:v>1125.3486692427423</c:v>
                </c:pt>
                <c:pt idx="5992">
                  <c:v>1068.9552119744999</c:v>
                </c:pt>
                <c:pt idx="5993">
                  <c:v>1087.609349160198</c:v>
                </c:pt>
                <c:pt idx="5994">
                  <c:v>1141.1154201327354</c:v>
                </c:pt>
                <c:pt idx="5995">
                  <c:v>2015.4052908121037</c:v>
                </c:pt>
                <c:pt idx="5996">
                  <c:v>1079.240750258321</c:v>
                </c:pt>
                <c:pt idx="5997">
                  <c:v>1091.6622080084996</c:v>
                </c:pt>
                <c:pt idx="5998">
                  <c:v>2017.5031463500179</c:v>
                </c:pt>
                <c:pt idx="5999">
                  <c:v>1120.8801980978512</c:v>
                </c:pt>
                <c:pt idx="6000">
                  <c:v>1083.7707132960745</c:v>
                </c:pt>
                <c:pt idx="6001">
                  <c:v>1099.3628555613179</c:v>
                </c:pt>
                <c:pt idx="6002">
                  <c:v>1079.2558509726509</c:v>
                </c:pt>
                <c:pt idx="6003">
                  <c:v>1098.5450593970131</c:v>
                </c:pt>
                <c:pt idx="6004">
                  <c:v>1082.9301166704713</c:v>
                </c:pt>
                <c:pt idx="6005">
                  <c:v>1100.903266830333</c:v>
                </c:pt>
                <c:pt idx="6006">
                  <c:v>1107.8355404637459</c:v>
                </c:pt>
                <c:pt idx="6007">
                  <c:v>1092.0174108051265</c:v>
                </c:pt>
                <c:pt idx="6008">
                  <c:v>1094.2091629592778</c:v>
                </c:pt>
                <c:pt idx="6009">
                  <c:v>1090.3729170966637</c:v>
                </c:pt>
                <c:pt idx="6010">
                  <c:v>1136.2891683493674</c:v>
                </c:pt>
                <c:pt idx="6011">
                  <c:v>2005.2658994619746</c:v>
                </c:pt>
                <c:pt idx="6012">
                  <c:v>1701.9771565010017</c:v>
                </c:pt>
                <c:pt idx="6013">
                  <c:v>1722.2521298996942</c:v>
                </c:pt>
                <c:pt idx="6014">
                  <c:v>2010.4644231310472</c:v>
                </c:pt>
                <c:pt idx="6015">
                  <c:v>1102.0315258461335</c:v>
                </c:pt>
                <c:pt idx="6016">
                  <c:v>1093.3386170281979</c:v>
                </c:pt>
                <c:pt idx="6017">
                  <c:v>1108.5622018886452</c:v>
                </c:pt>
                <c:pt idx="6018">
                  <c:v>1126.9431878096193</c:v>
                </c:pt>
                <c:pt idx="6019">
                  <c:v>1092.9122710831853</c:v>
                </c:pt>
                <c:pt idx="6020">
                  <c:v>1105.2058510866609</c:v>
                </c:pt>
                <c:pt idx="6021">
                  <c:v>1975.1949594706182</c:v>
                </c:pt>
                <c:pt idx="6022">
                  <c:v>1971.1255378388742</c:v>
                </c:pt>
                <c:pt idx="6023">
                  <c:v>1092.8054984755991</c:v>
                </c:pt>
                <c:pt idx="6024">
                  <c:v>1075.5385708810768</c:v>
                </c:pt>
                <c:pt idx="6025">
                  <c:v>1111.848782763893</c:v>
                </c:pt>
                <c:pt idx="6026">
                  <c:v>1112.8509120469994</c:v>
                </c:pt>
                <c:pt idx="6027">
                  <c:v>1100.0208651144389</c:v>
                </c:pt>
                <c:pt idx="6028">
                  <c:v>1971.4346151247692</c:v>
                </c:pt>
                <c:pt idx="6029">
                  <c:v>1711.1995057446563</c:v>
                </c:pt>
                <c:pt idx="6030">
                  <c:v>1992.1716323227972</c:v>
                </c:pt>
                <c:pt idx="6031">
                  <c:v>1119.9288961686086</c:v>
                </c:pt>
                <c:pt idx="6032">
                  <c:v>2015.6006574536584</c:v>
                </c:pt>
                <c:pt idx="6033">
                  <c:v>1678.8532623786825</c:v>
                </c:pt>
                <c:pt idx="6034">
                  <c:v>1097.4918869993789</c:v>
                </c:pt>
                <c:pt idx="6035">
                  <c:v>2002.0254648829468</c:v>
                </c:pt>
                <c:pt idx="6036">
                  <c:v>1660.3065819990502</c:v>
                </c:pt>
                <c:pt idx="6037">
                  <c:v>1684.7317151078651</c:v>
                </c:pt>
                <c:pt idx="6038">
                  <c:v>1707.2692912391615</c:v>
                </c:pt>
                <c:pt idx="6039">
                  <c:v>1700.4820031820054</c:v>
                </c:pt>
                <c:pt idx="6040">
                  <c:v>1073.4834123069431</c:v>
                </c:pt>
                <c:pt idx="6041">
                  <c:v>1717.9893234968795</c:v>
                </c:pt>
                <c:pt idx="6042">
                  <c:v>1116.3424176032727</c:v>
                </c:pt>
                <c:pt idx="6043">
                  <c:v>1084.1931968128119</c:v>
                </c:pt>
                <c:pt idx="6044">
                  <c:v>1695.1771821382524</c:v>
                </c:pt>
                <c:pt idx="6045">
                  <c:v>1127.5153772946978</c:v>
                </c:pt>
                <c:pt idx="6046">
                  <c:v>1103.8438882924988</c:v>
                </c:pt>
                <c:pt idx="6047">
                  <c:v>1097.3559578184525</c:v>
                </c:pt>
                <c:pt idx="6048">
                  <c:v>1693.161910981014</c:v>
                </c:pt>
                <c:pt idx="6049">
                  <c:v>1097.3201154569426</c:v>
                </c:pt>
                <c:pt idx="6050">
                  <c:v>2010.4711072676232</c:v>
                </c:pt>
                <c:pt idx="6051">
                  <c:v>1128.0232120937294</c:v>
                </c:pt>
                <c:pt idx="6052">
                  <c:v>1100.1463596147128</c:v>
                </c:pt>
                <c:pt idx="6053">
                  <c:v>2023.4929942008284</c:v>
                </c:pt>
                <c:pt idx="6054">
                  <c:v>1975.3697075684074</c:v>
                </c:pt>
                <c:pt idx="6055">
                  <c:v>1699.7892807116982</c:v>
                </c:pt>
                <c:pt idx="6056">
                  <c:v>1721.6350922014813</c:v>
                </c:pt>
                <c:pt idx="6057">
                  <c:v>1969.4604649387363</c:v>
                </c:pt>
                <c:pt idx="6058">
                  <c:v>1128.7461245080581</c:v>
                </c:pt>
                <c:pt idx="6059">
                  <c:v>1092.3194025619759</c:v>
                </c:pt>
                <c:pt idx="6060">
                  <c:v>1087.6791167085339</c:v>
                </c:pt>
                <c:pt idx="6061">
                  <c:v>1113.9643628666918</c:v>
                </c:pt>
                <c:pt idx="6062">
                  <c:v>1085.0433380462844</c:v>
                </c:pt>
                <c:pt idx="6063">
                  <c:v>1985.5239973614794</c:v>
                </c:pt>
                <c:pt idx="6064">
                  <c:v>1124.1556924407175</c:v>
                </c:pt>
                <c:pt idx="6065">
                  <c:v>2013.8282588566426</c:v>
                </c:pt>
                <c:pt idx="6066">
                  <c:v>1092.759124743696</c:v>
                </c:pt>
                <c:pt idx="6067">
                  <c:v>1078.1180889570458</c:v>
                </c:pt>
                <c:pt idx="6068">
                  <c:v>1061.3716063226602</c:v>
                </c:pt>
                <c:pt idx="6069">
                  <c:v>1998.8026534083051</c:v>
                </c:pt>
                <c:pt idx="6070">
                  <c:v>1103.9314787476012</c:v>
                </c:pt>
                <c:pt idx="6071">
                  <c:v>1980.4059473170446</c:v>
                </c:pt>
                <c:pt idx="6072">
                  <c:v>1095.2808863507564</c:v>
                </c:pt>
                <c:pt idx="6073">
                  <c:v>1065.3474315769547</c:v>
                </c:pt>
                <c:pt idx="6074">
                  <c:v>1150.9625564635687</c:v>
                </c:pt>
                <c:pt idx="6075">
                  <c:v>1108.0241391764796</c:v>
                </c:pt>
                <c:pt idx="6076">
                  <c:v>1109.8344189119725</c:v>
                </c:pt>
                <c:pt idx="6077">
                  <c:v>1097.1760304561326</c:v>
                </c:pt>
                <c:pt idx="6078">
                  <c:v>1103.3082047725998</c:v>
                </c:pt>
                <c:pt idx="6079">
                  <c:v>1698.9592821352464</c:v>
                </c:pt>
                <c:pt idx="6080">
                  <c:v>1081.8672100120657</c:v>
                </c:pt>
                <c:pt idx="6081">
                  <c:v>2001.5822552821692</c:v>
                </c:pt>
                <c:pt idx="6082">
                  <c:v>1989.4545612128356</c:v>
                </c:pt>
                <c:pt idx="6083">
                  <c:v>1108.4598854700193</c:v>
                </c:pt>
                <c:pt idx="6084">
                  <c:v>2046.7237808638545</c:v>
                </c:pt>
                <c:pt idx="6085">
                  <c:v>1700.1334699463916</c:v>
                </c:pt>
                <c:pt idx="6086">
                  <c:v>1128.0890553079173</c:v>
                </c:pt>
                <c:pt idx="6087">
                  <c:v>1096.9743984185141</c:v>
                </c:pt>
                <c:pt idx="6088">
                  <c:v>1672.4200187427807</c:v>
                </c:pt>
                <c:pt idx="6089">
                  <c:v>1107.5887523733313</c:v>
                </c:pt>
                <c:pt idx="6090">
                  <c:v>1084.0679474801461</c:v>
                </c:pt>
                <c:pt idx="6091">
                  <c:v>1133.8870916975545</c:v>
                </c:pt>
                <c:pt idx="6092">
                  <c:v>1715.9269940080969</c:v>
                </c:pt>
                <c:pt idx="6093">
                  <c:v>1091.6110648563335</c:v>
                </c:pt>
                <c:pt idx="6094">
                  <c:v>1088.5253336442211</c:v>
                </c:pt>
                <c:pt idx="6095">
                  <c:v>1967.9258514080962</c:v>
                </c:pt>
                <c:pt idx="6096">
                  <c:v>1707.4788536270094</c:v>
                </c:pt>
                <c:pt idx="6097">
                  <c:v>1698.660290537181</c:v>
                </c:pt>
                <c:pt idx="6098">
                  <c:v>1686.716395529904</c:v>
                </c:pt>
                <c:pt idx="6099">
                  <c:v>1149.1269219139681</c:v>
                </c:pt>
                <c:pt idx="6100">
                  <c:v>2000.5290942704914</c:v>
                </c:pt>
                <c:pt idx="6101">
                  <c:v>1974.761707451788</c:v>
                </c:pt>
                <c:pt idx="6102">
                  <c:v>1663.5505901953627</c:v>
                </c:pt>
                <c:pt idx="6103">
                  <c:v>1105.0228260306999</c:v>
                </c:pt>
                <c:pt idx="6104">
                  <c:v>1094.3455978852005</c:v>
                </c:pt>
                <c:pt idx="6105">
                  <c:v>1971.983261893992</c:v>
                </c:pt>
                <c:pt idx="6106">
                  <c:v>1968.724150568919</c:v>
                </c:pt>
                <c:pt idx="6107">
                  <c:v>1990.4713030297994</c:v>
                </c:pt>
                <c:pt idx="6108">
                  <c:v>1072.6629468822141</c:v>
                </c:pt>
                <c:pt idx="6109">
                  <c:v>1083.5789616917725</c:v>
                </c:pt>
                <c:pt idx="6110">
                  <c:v>1072.1358911239333</c:v>
                </c:pt>
                <c:pt idx="6111">
                  <c:v>1706.2077229022466</c:v>
                </c:pt>
                <c:pt idx="6112">
                  <c:v>1114.0797335053144</c:v>
                </c:pt>
                <c:pt idx="6113">
                  <c:v>1713.0990000973027</c:v>
                </c:pt>
                <c:pt idx="6114">
                  <c:v>1693.995981740534</c:v>
                </c:pt>
                <c:pt idx="6115">
                  <c:v>2003.7198466068057</c:v>
                </c:pt>
                <c:pt idx="6116">
                  <c:v>2005.5715032633607</c:v>
                </c:pt>
                <c:pt idx="6117">
                  <c:v>1129.2168855468151</c:v>
                </c:pt>
                <c:pt idx="6118">
                  <c:v>1079.6978195799982</c:v>
                </c:pt>
                <c:pt idx="6119">
                  <c:v>1077.6494348613901</c:v>
                </c:pt>
                <c:pt idx="6120">
                  <c:v>1124.6100739014848</c:v>
                </c:pt>
                <c:pt idx="6121">
                  <c:v>1111.0631901434037</c:v>
                </c:pt>
                <c:pt idx="6122">
                  <c:v>1127.1075817379417</c:v>
                </c:pt>
                <c:pt idx="6123">
                  <c:v>1720.2952722037335</c:v>
                </c:pt>
                <c:pt idx="6124">
                  <c:v>2000.5614741155202</c:v>
                </c:pt>
                <c:pt idx="6125">
                  <c:v>1681.6188517746136</c:v>
                </c:pt>
                <c:pt idx="6126">
                  <c:v>1673.8207468060746</c:v>
                </c:pt>
                <c:pt idx="6127">
                  <c:v>2016.7438159986568</c:v>
                </c:pt>
                <c:pt idx="6128">
                  <c:v>1700.2878265375202</c:v>
                </c:pt>
                <c:pt idx="6129">
                  <c:v>1082.5209162590513</c:v>
                </c:pt>
                <c:pt idx="6130">
                  <c:v>1694.8301117530384</c:v>
                </c:pt>
                <c:pt idx="6131">
                  <c:v>2012.9394952237953</c:v>
                </c:pt>
                <c:pt idx="6132">
                  <c:v>1122.7932249660025</c:v>
                </c:pt>
                <c:pt idx="6133">
                  <c:v>1094.6735009022389</c:v>
                </c:pt>
                <c:pt idx="6134">
                  <c:v>1086.3941485746946</c:v>
                </c:pt>
                <c:pt idx="6135">
                  <c:v>1116.3605173305077</c:v>
                </c:pt>
                <c:pt idx="6136">
                  <c:v>1725.4076036074457</c:v>
                </c:pt>
                <c:pt idx="6137">
                  <c:v>1697.3095706239337</c:v>
                </c:pt>
                <c:pt idx="6138">
                  <c:v>1667.3733828509246</c:v>
                </c:pt>
                <c:pt idx="6139">
                  <c:v>1695.7627701516903</c:v>
                </c:pt>
                <c:pt idx="6140">
                  <c:v>1682.6791348175309</c:v>
                </c:pt>
                <c:pt idx="6141">
                  <c:v>1700.8934201479012</c:v>
                </c:pt>
                <c:pt idx="6142">
                  <c:v>1685.227159094432</c:v>
                </c:pt>
                <c:pt idx="6143">
                  <c:v>1663.4547869386149</c:v>
                </c:pt>
                <c:pt idx="6144">
                  <c:v>1692.2045775497049</c:v>
                </c:pt>
                <c:pt idx="6145">
                  <c:v>1688.9894021553191</c:v>
                </c:pt>
                <c:pt idx="6146">
                  <c:v>1714.4556846237351</c:v>
                </c:pt>
                <c:pt idx="6147">
                  <c:v>1724.8640300492818</c:v>
                </c:pt>
                <c:pt idx="6148">
                  <c:v>1707.9690422198187</c:v>
                </c:pt>
                <c:pt idx="6149">
                  <c:v>1988.8979877067391</c:v>
                </c:pt>
                <c:pt idx="6150">
                  <c:v>2008.8569286908962</c:v>
                </c:pt>
                <c:pt idx="6151">
                  <c:v>1656.6102521367907</c:v>
                </c:pt>
                <c:pt idx="6152">
                  <c:v>1719.6225563453274</c:v>
                </c:pt>
                <c:pt idx="6153">
                  <c:v>1083.9267034466543</c:v>
                </c:pt>
                <c:pt idx="6154">
                  <c:v>1120.777201761058</c:v>
                </c:pt>
                <c:pt idx="6155">
                  <c:v>1101.4635156844402</c:v>
                </c:pt>
                <c:pt idx="6156">
                  <c:v>1146.0838825580347</c:v>
                </c:pt>
                <c:pt idx="6157">
                  <c:v>1679.009076346128</c:v>
                </c:pt>
                <c:pt idx="6158">
                  <c:v>1080.6008323709568</c:v>
                </c:pt>
                <c:pt idx="6159">
                  <c:v>1105.4377585413199</c:v>
                </c:pt>
                <c:pt idx="6160">
                  <c:v>1149.9593608995435</c:v>
                </c:pt>
                <c:pt idx="6161">
                  <c:v>1087.2611896113694</c:v>
                </c:pt>
                <c:pt idx="6162">
                  <c:v>1101.8529398640053</c:v>
                </c:pt>
                <c:pt idx="6163">
                  <c:v>1118.7902099076002</c:v>
                </c:pt>
                <c:pt idx="6164">
                  <c:v>1689.3111157812793</c:v>
                </c:pt>
                <c:pt idx="6165">
                  <c:v>2001.9291051868961</c:v>
                </c:pt>
                <c:pt idx="6166">
                  <c:v>1998.1319028587629</c:v>
                </c:pt>
                <c:pt idx="6167">
                  <c:v>1103.9109251841967</c:v>
                </c:pt>
                <c:pt idx="6168">
                  <c:v>1138.9551655360253</c:v>
                </c:pt>
                <c:pt idx="6169">
                  <c:v>1726.8371406276353</c:v>
                </c:pt>
                <c:pt idx="6170">
                  <c:v>1662.7480904122856</c:v>
                </c:pt>
                <c:pt idx="6171">
                  <c:v>2008.653148526397</c:v>
                </c:pt>
                <c:pt idx="6172">
                  <c:v>1061.3080461744094</c:v>
                </c:pt>
                <c:pt idx="6173">
                  <c:v>1083.3583975672909</c:v>
                </c:pt>
                <c:pt idx="6174">
                  <c:v>1995.7572175104165</c:v>
                </c:pt>
                <c:pt idx="6175">
                  <c:v>1703.2028895066283</c:v>
                </c:pt>
                <c:pt idx="6176">
                  <c:v>1696.2662471295259</c:v>
                </c:pt>
                <c:pt idx="6177">
                  <c:v>1103.2481626224144</c:v>
                </c:pt>
                <c:pt idx="6178">
                  <c:v>1139.4960563355271</c:v>
                </c:pt>
                <c:pt idx="6179">
                  <c:v>1091.0723543009963</c:v>
                </c:pt>
                <c:pt idx="6180">
                  <c:v>1091.7497266102528</c:v>
                </c:pt>
                <c:pt idx="6181">
                  <c:v>1103.1442468934231</c:v>
                </c:pt>
                <c:pt idx="6182">
                  <c:v>1084.7262315913463</c:v>
                </c:pt>
                <c:pt idx="6183">
                  <c:v>1121.5445144283765</c:v>
                </c:pt>
                <c:pt idx="6184">
                  <c:v>1082.9019711720059</c:v>
                </c:pt>
                <c:pt idx="6185">
                  <c:v>1093.9680921909023</c:v>
                </c:pt>
                <c:pt idx="6186">
                  <c:v>1090.3490933597816</c:v>
                </c:pt>
                <c:pt idx="6187">
                  <c:v>1980.5733299778235</c:v>
                </c:pt>
                <c:pt idx="6188">
                  <c:v>1121.3704854873586</c:v>
                </c:pt>
                <c:pt idx="6189">
                  <c:v>1077.677947679656</c:v>
                </c:pt>
                <c:pt idx="6190">
                  <c:v>1074.9107894648287</c:v>
                </c:pt>
                <c:pt idx="6191">
                  <c:v>1971.9797149187405</c:v>
                </c:pt>
                <c:pt idx="6192">
                  <c:v>1111.3023417809677</c:v>
                </c:pt>
                <c:pt idx="6193">
                  <c:v>1673.7992371935732</c:v>
                </c:pt>
                <c:pt idx="6194">
                  <c:v>1691.6086120553039</c:v>
                </c:pt>
                <c:pt idx="6195">
                  <c:v>1720.5758506006023</c:v>
                </c:pt>
                <c:pt idx="6196">
                  <c:v>1706.1339950223523</c:v>
                </c:pt>
                <c:pt idx="6197">
                  <c:v>1746.5285712555512</c:v>
                </c:pt>
                <c:pt idx="6198">
                  <c:v>1974.2668602832855</c:v>
                </c:pt>
                <c:pt idx="6199">
                  <c:v>1713.7826409821339</c:v>
                </c:pt>
                <c:pt idx="6200">
                  <c:v>1689.0977650914683</c:v>
                </c:pt>
                <c:pt idx="6201">
                  <c:v>1094.4172677268768</c:v>
                </c:pt>
                <c:pt idx="6202">
                  <c:v>1107.5312679089825</c:v>
                </c:pt>
                <c:pt idx="6203">
                  <c:v>1732.6617019819521</c:v>
                </c:pt>
                <c:pt idx="6204">
                  <c:v>1701.7339728259208</c:v>
                </c:pt>
                <c:pt idx="6205">
                  <c:v>1090.5144033530728</c:v>
                </c:pt>
                <c:pt idx="6206">
                  <c:v>1100.3463965584301</c:v>
                </c:pt>
                <c:pt idx="6207">
                  <c:v>1084.043832672302</c:v>
                </c:pt>
                <c:pt idx="6208">
                  <c:v>1663.6136398315261</c:v>
                </c:pt>
                <c:pt idx="6209">
                  <c:v>2031.3355528070367</c:v>
                </c:pt>
                <c:pt idx="6210">
                  <c:v>1084.2002329240931</c:v>
                </c:pt>
                <c:pt idx="6211">
                  <c:v>1143.2249116158741</c:v>
                </c:pt>
                <c:pt idx="6212">
                  <c:v>1129.5919132350973</c:v>
                </c:pt>
                <c:pt idx="6213">
                  <c:v>1682.2439411462847</c:v>
                </c:pt>
                <c:pt idx="6214">
                  <c:v>1098.3540063473788</c:v>
                </c:pt>
                <c:pt idx="6215">
                  <c:v>1121.8401138996444</c:v>
                </c:pt>
                <c:pt idx="6216">
                  <c:v>1691.9611187711721</c:v>
                </c:pt>
                <c:pt idx="6217">
                  <c:v>1980.345344254353</c:v>
                </c:pt>
                <c:pt idx="6218">
                  <c:v>1060.5113678413838</c:v>
                </c:pt>
                <c:pt idx="6219">
                  <c:v>1115.3168729190731</c:v>
                </c:pt>
                <c:pt idx="6220">
                  <c:v>1689.4766780659884</c:v>
                </c:pt>
                <c:pt idx="6221">
                  <c:v>1999.5266366942112</c:v>
                </c:pt>
                <c:pt idx="6222">
                  <c:v>2012.2860882921129</c:v>
                </c:pt>
                <c:pt idx="6223">
                  <c:v>1106.488887537718</c:v>
                </c:pt>
                <c:pt idx="6224">
                  <c:v>2011.6370093580726</c:v>
                </c:pt>
                <c:pt idx="6225">
                  <c:v>1086.2147154734864</c:v>
                </c:pt>
                <c:pt idx="6226">
                  <c:v>1100.9213998655209</c:v>
                </c:pt>
                <c:pt idx="6227">
                  <c:v>1122.5539033223972</c:v>
                </c:pt>
                <c:pt idx="6228">
                  <c:v>1084.1646746604649</c:v>
                </c:pt>
                <c:pt idx="6229">
                  <c:v>1723.0273182610979</c:v>
                </c:pt>
                <c:pt idx="6230">
                  <c:v>1680.3689160644612</c:v>
                </c:pt>
                <c:pt idx="6231">
                  <c:v>1741.2883441380816</c:v>
                </c:pt>
                <c:pt idx="6232">
                  <c:v>2007.0752423917793</c:v>
                </c:pt>
                <c:pt idx="6233">
                  <c:v>1695.8734101936868</c:v>
                </c:pt>
                <c:pt idx="6234">
                  <c:v>1986.3929103953376</c:v>
                </c:pt>
                <c:pt idx="6235">
                  <c:v>1119.5381687655909</c:v>
                </c:pt>
                <c:pt idx="6236">
                  <c:v>1990.2242381483356</c:v>
                </c:pt>
                <c:pt idx="6237">
                  <c:v>1707.5278414579084</c:v>
                </c:pt>
                <c:pt idx="6238">
                  <c:v>1121.9069859211243</c:v>
                </c:pt>
                <c:pt idx="6239">
                  <c:v>1123.8288237618076</c:v>
                </c:pt>
                <c:pt idx="6240">
                  <c:v>1115.9507690158721</c:v>
                </c:pt>
                <c:pt idx="6241">
                  <c:v>1106.2959574370943</c:v>
                </c:pt>
                <c:pt idx="6242">
                  <c:v>1095.8933768364795</c:v>
                </c:pt>
                <c:pt idx="6243">
                  <c:v>1068.6310614956094</c:v>
                </c:pt>
                <c:pt idx="6244">
                  <c:v>1696.1562789861975</c:v>
                </c:pt>
                <c:pt idx="6245">
                  <c:v>1121.2594863557554</c:v>
                </c:pt>
                <c:pt idx="6246">
                  <c:v>1107.5276376574477</c:v>
                </c:pt>
                <c:pt idx="6247">
                  <c:v>1060.0846207458435</c:v>
                </c:pt>
                <c:pt idx="6248">
                  <c:v>1724.4990113460453</c:v>
                </c:pt>
                <c:pt idx="6249">
                  <c:v>1727.4988266047992</c:v>
                </c:pt>
                <c:pt idx="6250">
                  <c:v>1681.9556771265243</c:v>
                </c:pt>
                <c:pt idx="6251">
                  <c:v>1107.2405598373878</c:v>
                </c:pt>
                <c:pt idx="6252">
                  <c:v>1146.4311815855351</c:v>
                </c:pt>
                <c:pt idx="6253">
                  <c:v>1092.4086483808746</c:v>
                </c:pt>
                <c:pt idx="6254">
                  <c:v>1076.462963923907</c:v>
                </c:pt>
                <c:pt idx="6255">
                  <c:v>1081.4083097401356</c:v>
                </c:pt>
                <c:pt idx="6256">
                  <c:v>1075.9296998314892</c:v>
                </c:pt>
                <c:pt idx="6257">
                  <c:v>2003.3485123707521</c:v>
                </c:pt>
                <c:pt idx="6258">
                  <c:v>2004.1005176484202</c:v>
                </c:pt>
                <c:pt idx="6259">
                  <c:v>1077.7768039742023</c:v>
                </c:pt>
                <c:pt idx="6260">
                  <c:v>1700.6632740841515</c:v>
                </c:pt>
                <c:pt idx="6261">
                  <c:v>1092.6647270272877</c:v>
                </c:pt>
                <c:pt idx="6262">
                  <c:v>1097.2111961053854</c:v>
                </c:pt>
                <c:pt idx="6263">
                  <c:v>1114.1615588125892</c:v>
                </c:pt>
                <c:pt idx="6264">
                  <c:v>1125.2339568785544</c:v>
                </c:pt>
                <c:pt idx="6265">
                  <c:v>1717.3697971547144</c:v>
                </c:pt>
                <c:pt idx="6266">
                  <c:v>1699.6936384861967</c:v>
                </c:pt>
                <c:pt idx="6267">
                  <c:v>1060.1128232695685</c:v>
                </c:pt>
                <c:pt idx="6268">
                  <c:v>1117.1340881269759</c:v>
                </c:pt>
                <c:pt idx="6269">
                  <c:v>1104.870182172991</c:v>
                </c:pt>
                <c:pt idx="6270">
                  <c:v>1104.5630395098003</c:v>
                </c:pt>
                <c:pt idx="6271">
                  <c:v>1689.0240090118832</c:v>
                </c:pt>
                <c:pt idx="6272">
                  <c:v>1677.7151508296456</c:v>
                </c:pt>
                <c:pt idx="6273">
                  <c:v>1995.3741897798318</c:v>
                </c:pt>
                <c:pt idx="6274">
                  <c:v>1123.9545927905733</c:v>
                </c:pt>
                <c:pt idx="6275">
                  <c:v>1692.0243487937892</c:v>
                </c:pt>
                <c:pt idx="6276">
                  <c:v>1103.1216687474234</c:v>
                </c:pt>
                <c:pt idx="6277">
                  <c:v>1101.5076560360499</c:v>
                </c:pt>
                <c:pt idx="6278">
                  <c:v>1657.2125534938655</c:v>
                </c:pt>
                <c:pt idx="6279">
                  <c:v>1695.3907518235578</c:v>
                </c:pt>
                <c:pt idx="6280">
                  <c:v>1686.4680613963822</c:v>
                </c:pt>
                <c:pt idx="6281">
                  <c:v>1104.6088130641779</c:v>
                </c:pt>
                <c:pt idx="6282">
                  <c:v>1665.1579876400431</c:v>
                </c:pt>
                <c:pt idx="6283">
                  <c:v>1100.5539737874758</c:v>
                </c:pt>
                <c:pt idx="6284">
                  <c:v>1124.6474072010301</c:v>
                </c:pt>
                <c:pt idx="6285">
                  <c:v>1076.3007557328599</c:v>
                </c:pt>
                <c:pt idx="6286">
                  <c:v>1973.5208529243585</c:v>
                </c:pt>
                <c:pt idx="6287">
                  <c:v>1111.2441762743113</c:v>
                </c:pt>
                <c:pt idx="6288">
                  <c:v>1709.092319942828</c:v>
                </c:pt>
                <c:pt idx="6289">
                  <c:v>1085.755944693793</c:v>
                </c:pt>
                <c:pt idx="6290">
                  <c:v>2018.3041511644935</c:v>
                </c:pt>
                <c:pt idx="6291">
                  <c:v>1105.6362282345806</c:v>
                </c:pt>
                <c:pt idx="6292">
                  <c:v>1126.6641991555612</c:v>
                </c:pt>
                <c:pt idx="6293">
                  <c:v>1110.3047073224452</c:v>
                </c:pt>
                <c:pt idx="6294">
                  <c:v>1117.2844527225479</c:v>
                </c:pt>
                <c:pt idx="6295">
                  <c:v>2034.2211001462742</c:v>
                </c:pt>
                <c:pt idx="6296">
                  <c:v>1679.002888394155</c:v>
                </c:pt>
                <c:pt idx="6297">
                  <c:v>1740.1562960017525</c:v>
                </c:pt>
                <c:pt idx="6298">
                  <c:v>1686.7046857863793</c:v>
                </c:pt>
                <c:pt idx="6299">
                  <c:v>1671.276434003747</c:v>
                </c:pt>
                <c:pt idx="6300">
                  <c:v>1693.2872196833389</c:v>
                </c:pt>
                <c:pt idx="6301">
                  <c:v>1740.4048408200995</c:v>
                </c:pt>
                <c:pt idx="6302">
                  <c:v>1106.9756220043869</c:v>
                </c:pt>
                <c:pt idx="6303">
                  <c:v>1139.5711399728052</c:v>
                </c:pt>
                <c:pt idx="6304">
                  <c:v>1716.5396086074038</c:v>
                </c:pt>
                <c:pt idx="6305">
                  <c:v>1713.4900626752408</c:v>
                </c:pt>
                <c:pt idx="6306">
                  <c:v>1097.5108256299768</c:v>
                </c:pt>
                <c:pt idx="6307">
                  <c:v>1089.9109029244157</c:v>
                </c:pt>
                <c:pt idx="6308">
                  <c:v>2010.8821649573929</c:v>
                </c:pt>
                <c:pt idx="6309">
                  <c:v>1995.2876359639431</c:v>
                </c:pt>
                <c:pt idx="6310">
                  <c:v>1105.6616411695543</c:v>
                </c:pt>
                <c:pt idx="6311">
                  <c:v>1116.5798237860972</c:v>
                </c:pt>
                <c:pt idx="6312">
                  <c:v>1113.1327157625476</c:v>
                </c:pt>
                <c:pt idx="6313">
                  <c:v>1097.8578788850616</c:v>
                </c:pt>
                <c:pt idx="6314">
                  <c:v>1683.7137463273439</c:v>
                </c:pt>
                <c:pt idx="6315">
                  <c:v>1125.5423268198608</c:v>
                </c:pt>
                <c:pt idx="6316">
                  <c:v>1109.7692802921899</c:v>
                </c:pt>
                <c:pt idx="6317">
                  <c:v>1662.4860453603069</c:v>
                </c:pt>
                <c:pt idx="6318">
                  <c:v>1973.9507433430315</c:v>
                </c:pt>
                <c:pt idx="6319">
                  <c:v>1971.089895322476</c:v>
                </c:pt>
                <c:pt idx="6320">
                  <c:v>1110.166996194188</c:v>
                </c:pt>
                <c:pt idx="6321">
                  <c:v>1678.1344169362546</c:v>
                </c:pt>
                <c:pt idx="6322">
                  <c:v>1106.7093502587882</c:v>
                </c:pt>
                <c:pt idx="6323">
                  <c:v>1087.214473375439</c:v>
                </c:pt>
                <c:pt idx="6324">
                  <c:v>1087.8351364976731</c:v>
                </c:pt>
                <c:pt idx="6325">
                  <c:v>1977.7938110847538</c:v>
                </c:pt>
                <c:pt idx="6326">
                  <c:v>1066.9876890449545</c:v>
                </c:pt>
                <c:pt idx="6327">
                  <c:v>1104.1415109446864</c:v>
                </c:pt>
                <c:pt idx="6328">
                  <c:v>1078.7503940521378</c:v>
                </c:pt>
                <c:pt idx="6329">
                  <c:v>1696.643199931885</c:v>
                </c:pt>
                <c:pt idx="6330">
                  <c:v>1698.458361625052</c:v>
                </c:pt>
                <c:pt idx="6331">
                  <c:v>1099.868549178703</c:v>
                </c:pt>
                <c:pt idx="6332">
                  <c:v>1133.4982065678475</c:v>
                </c:pt>
                <c:pt idx="6333">
                  <c:v>1098.959214904095</c:v>
                </c:pt>
                <c:pt idx="6334">
                  <c:v>1105.6891798279473</c:v>
                </c:pt>
                <c:pt idx="6335">
                  <c:v>1078.2235508912368</c:v>
                </c:pt>
                <c:pt idx="6336">
                  <c:v>2015.4233861804066</c:v>
                </c:pt>
                <c:pt idx="6337">
                  <c:v>1720.4071093773907</c:v>
                </c:pt>
                <c:pt idx="6338">
                  <c:v>1067.2404546606208</c:v>
                </c:pt>
                <c:pt idx="6339">
                  <c:v>1152.9587610446945</c:v>
                </c:pt>
                <c:pt idx="6340">
                  <c:v>1127.3557690633374</c:v>
                </c:pt>
                <c:pt idx="6341">
                  <c:v>1085.3407055545736</c:v>
                </c:pt>
                <c:pt idx="6342">
                  <c:v>1074.1096140456516</c:v>
                </c:pt>
                <c:pt idx="6343">
                  <c:v>1128.663966902122</c:v>
                </c:pt>
                <c:pt idx="6344">
                  <c:v>1131.8654072571301</c:v>
                </c:pt>
                <c:pt idx="6345">
                  <c:v>1720.6616686596046</c:v>
                </c:pt>
                <c:pt idx="6346">
                  <c:v>1094.1639188550755</c:v>
                </c:pt>
                <c:pt idx="6347">
                  <c:v>1103.2847189296358</c:v>
                </c:pt>
                <c:pt idx="6348">
                  <c:v>1106.1138128284592</c:v>
                </c:pt>
                <c:pt idx="6349">
                  <c:v>1107.5856314415614</c:v>
                </c:pt>
                <c:pt idx="6350">
                  <c:v>1681.2473461108225</c:v>
                </c:pt>
                <c:pt idx="6351">
                  <c:v>1934.5165190627376</c:v>
                </c:pt>
                <c:pt idx="6352">
                  <c:v>1993.7146544909044</c:v>
                </c:pt>
                <c:pt idx="6353">
                  <c:v>1981.1941704257085</c:v>
                </c:pt>
                <c:pt idx="6354">
                  <c:v>1119.7637004042724</c:v>
                </c:pt>
                <c:pt idx="6355">
                  <c:v>1678.255202372055</c:v>
                </c:pt>
                <c:pt idx="6356">
                  <c:v>1678.7632904036047</c:v>
                </c:pt>
                <c:pt idx="6357">
                  <c:v>1114.3503316130207</c:v>
                </c:pt>
                <c:pt idx="6358">
                  <c:v>1081.6678379635059</c:v>
                </c:pt>
                <c:pt idx="6359">
                  <c:v>1703.9395123889421</c:v>
                </c:pt>
                <c:pt idx="6360">
                  <c:v>1065.4146004611559</c:v>
                </c:pt>
                <c:pt idx="6361">
                  <c:v>1971.122602940537</c:v>
                </c:pt>
                <c:pt idx="6362">
                  <c:v>1699.1785754364819</c:v>
                </c:pt>
                <c:pt idx="6363">
                  <c:v>1697.6936545589551</c:v>
                </c:pt>
                <c:pt idx="6364">
                  <c:v>1088.3417181187335</c:v>
                </c:pt>
                <c:pt idx="6365">
                  <c:v>1080.9263789974834</c:v>
                </c:pt>
                <c:pt idx="6366">
                  <c:v>1083.878584965423</c:v>
                </c:pt>
                <c:pt idx="6367">
                  <c:v>1054.3908241179922</c:v>
                </c:pt>
                <c:pt idx="6368">
                  <c:v>1697.3048641898686</c:v>
                </c:pt>
                <c:pt idx="6369">
                  <c:v>1085.9860620564223</c:v>
                </c:pt>
                <c:pt idx="6370">
                  <c:v>1093.7104205788933</c:v>
                </c:pt>
                <c:pt idx="6371">
                  <c:v>2009.1494312743948</c:v>
                </c:pt>
                <c:pt idx="6372">
                  <c:v>1126.0160692414563</c:v>
                </c:pt>
                <c:pt idx="6373">
                  <c:v>1079.3715821440378</c:v>
                </c:pt>
                <c:pt idx="6374">
                  <c:v>1089.6455047550146</c:v>
                </c:pt>
                <c:pt idx="6375">
                  <c:v>1676.0788309913853</c:v>
                </c:pt>
                <c:pt idx="6376">
                  <c:v>1673.2154759732512</c:v>
                </c:pt>
                <c:pt idx="6377">
                  <c:v>1685.6853150766287</c:v>
                </c:pt>
                <c:pt idx="6378">
                  <c:v>1700.171668174406</c:v>
                </c:pt>
                <c:pt idx="6379">
                  <c:v>1727.6035082189214</c:v>
                </c:pt>
                <c:pt idx="6380">
                  <c:v>1099.5722638140194</c:v>
                </c:pt>
                <c:pt idx="6381">
                  <c:v>1089.4505603839941</c:v>
                </c:pt>
                <c:pt idx="6382">
                  <c:v>1107.6245891656631</c:v>
                </c:pt>
                <c:pt idx="6383">
                  <c:v>1103.3425476962029</c:v>
                </c:pt>
                <c:pt idx="6384">
                  <c:v>1126.6387893244034</c:v>
                </c:pt>
                <c:pt idx="6385">
                  <c:v>1092.5099558910947</c:v>
                </c:pt>
                <c:pt idx="6386">
                  <c:v>1094.8419226438352</c:v>
                </c:pt>
                <c:pt idx="6387">
                  <c:v>1137.1924694188697</c:v>
                </c:pt>
                <c:pt idx="6388">
                  <c:v>2011.1121424309731</c:v>
                </c:pt>
                <c:pt idx="6389">
                  <c:v>1986.4377394845651</c:v>
                </c:pt>
                <c:pt idx="6390">
                  <c:v>1083.0912021017896</c:v>
                </c:pt>
                <c:pt idx="6391">
                  <c:v>1100.681730581168</c:v>
                </c:pt>
                <c:pt idx="6392">
                  <c:v>1996.132164420088</c:v>
                </c:pt>
                <c:pt idx="6393">
                  <c:v>1157.7149734497093</c:v>
                </c:pt>
                <c:pt idx="6394">
                  <c:v>1996.5782747256014</c:v>
                </c:pt>
                <c:pt idx="6395">
                  <c:v>1714.0945253432717</c:v>
                </c:pt>
                <c:pt idx="6396">
                  <c:v>1705.8072547673592</c:v>
                </c:pt>
                <c:pt idx="6397">
                  <c:v>1693.2962327745406</c:v>
                </c:pt>
                <c:pt idx="6398">
                  <c:v>1698.3422661063632</c:v>
                </c:pt>
                <c:pt idx="6399">
                  <c:v>1712.777680068569</c:v>
                </c:pt>
                <c:pt idx="6400">
                  <c:v>1140.7058996381031</c:v>
                </c:pt>
                <c:pt idx="6401">
                  <c:v>1087.1048427319836</c:v>
                </c:pt>
                <c:pt idx="6402">
                  <c:v>1096.108815198302</c:v>
                </c:pt>
                <c:pt idx="6403">
                  <c:v>1085.8128684504534</c:v>
                </c:pt>
                <c:pt idx="6404">
                  <c:v>1966.4561172951105</c:v>
                </c:pt>
                <c:pt idx="6405">
                  <c:v>2005.7267479042894</c:v>
                </c:pt>
                <c:pt idx="6406">
                  <c:v>2013.3895021949706</c:v>
                </c:pt>
                <c:pt idx="6407">
                  <c:v>1135.0224758956808</c:v>
                </c:pt>
                <c:pt idx="6408">
                  <c:v>1123.7025310079539</c:v>
                </c:pt>
                <c:pt idx="6409">
                  <c:v>1121.7785333105346</c:v>
                </c:pt>
                <c:pt idx="6410">
                  <c:v>1090.9885333364502</c:v>
                </c:pt>
                <c:pt idx="6411">
                  <c:v>1686.651391713662</c:v>
                </c:pt>
                <c:pt idx="6412">
                  <c:v>1957.1728261542876</c:v>
                </c:pt>
                <c:pt idx="6413">
                  <c:v>1119.2129927938788</c:v>
                </c:pt>
                <c:pt idx="6414">
                  <c:v>1104.0954721013036</c:v>
                </c:pt>
                <c:pt idx="6415">
                  <c:v>1084.1571359912614</c:v>
                </c:pt>
                <c:pt idx="6416">
                  <c:v>1988.0080285627375</c:v>
                </c:pt>
                <c:pt idx="6417">
                  <c:v>1096.0135925139887</c:v>
                </c:pt>
                <c:pt idx="6418">
                  <c:v>1077.0345223632055</c:v>
                </c:pt>
                <c:pt idx="6419">
                  <c:v>2000.4645350085495</c:v>
                </c:pt>
                <c:pt idx="6420">
                  <c:v>1692.4596733720296</c:v>
                </c:pt>
                <c:pt idx="6421">
                  <c:v>1102.2108280604236</c:v>
                </c:pt>
                <c:pt idx="6422">
                  <c:v>1132.948956475813</c:v>
                </c:pt>
                <c:pt idx="6423">
                  <c:v>1136.4952672635252</c:v>
                </c:pt>
                <c:pt idx="6424">
                  <c:v>1720.2344464799878</c:v>
                </c:pt>
                <c:pt idx="6425">
                  <c:v>1704.5247834460233</c:v>
                </c:pt>
                <c:pt idx="6426">
                  <c:v>1720.1981793995899</c:v>
                </c:pt>
                <c:pt idx="6427">
                  <c:v>1095.6066565988922</c:v>
                </c:pt>
                <c:pt idx="6428">
                  <c:v>1120.2787139961858</c:v>
                </c:pt>
                <c:pt idx="6429">
                  <c:v>2025.9128042827297</c:v>
                </c:pt>
                <c:pt idx="6430">
                  <c:v>1082.2731511130692</c:v>
                </c:pt>
                <c:pt idx="6431">
                  <c:v>1977.4707042033417</c:v>
                </c:pt>
                <c:pt idx="6432">
                  <c:v>2011.0238023867046</c:v>
                </c:pt>
                <c:pt idx="6433">
                  <c:v>1652.6768090588</c:v>
                </c:pt>
                <c:pt idx="6434">
                  <c:v>1120.7772319837072</c:v>
                </c:pt>
                <c:pt idx="6435">
                  <c:v>1089.3616852586317</c:v>
                </c:pt>
                <c:pt idx="6436">
                  <c:v>1099.4398598288569</c:v>
                </c:pt>
                <c:pt idx="6437">
                  <c:v>1126.7251472650401</c:v>
                </c:pt>
                <c:pt idx="6438">
                  <c:v>1979.2518305878509</c:v>
                </c:pt>
                <c:pt idx="6439">
                  <c:v>1726.1518869773258</c:v>
                </c:pt>
                <c:pt idx="6440">
                  <c:v>1103.3438543074776</c:v>
                </c:pt>
                <c:pt idx="6441">
                  <c:v>1124.1865580719711</c:v>
                </c:pt>
                <c:pt idx="6442">
                  <c:v>1083.1146536981119</c:v>
                </c:pt>
                <c:pt idx="6443">
                  <c:v>1099.2246173760523</c:v>
                </c:pt>
                <c:pt idx="6444">
                  <c:v>1108.4702991737156</c:v>
                </c:pt>
                <c:pt idx="6445">
                  <c:v>1719.0916939929446</c:v>
                </c:pt>
                <c:pt idx="6446">
                  <c:v>1993.1060425397175</c:v>
                </c:pt>
                <c:pt idx="6447">
                  <c:v>1096.458842677024</c:v>
                </c:pt>
                <c:pt idx="6448">
                  <c:v>1115.5327487450481</c:v>
                </c:pt>
                <c:pt idx="6449">
                  <c:v>1095.7256710921745</c:v>
                </c:pt>
                <c:pt idx="6450">
                  <c:v>1114.630444443444</c:v>
                </c:pt>
                <c:pt idx="6451">
                  <c:v>1117.6508464955473</c:v>
                </c:pt>
                <c:pt idx="6452">
                  <c:v>1051.9485146119123</c:v>
                </c:pt>
                <c:pt idx="6453">
                  <c:v>1124.230383499073</c:v>
                </c:pt>
                <c:pt idx="6454">
                  <c:v>1093.8705255145373</c:v>
                </c:pt>
                <c:pt idx="6455">
                  <c:v>1085.7220616845361</c:v>
                </c:pt>
                <c:pt idx="6456">
                  <c:v>1120.3411890782475</c:v>
                </c:pt>
                <c:pt idx="6457">
                  <c:v>1086.5060239975144</c:v>
                </c:pt>
                <c:pt idx="6458">
                  <c:v>1112.1350710303066</c:v>
                </c:pt>
                <c:pt idx="6459">
                  <c:v>1120.8930198147225</c:v>
                </c:pt>
                <c:pt idx="6460">
                  <c:v>1088.7531510473589</c:v>
                </c:pt>
                <c:pt idx="6461">
                  <c:v>1677.7104226069323</c:v>
                </c:pt>
                <c:pt idx="6462">
                  <c:v>1092.7641367729407</c:v>
                </c:pt>
                <c:pt idx="6463">
                  <c:v>1108.3114065166178</c:v>
                </c:pt>
                <c:pt idx="6464">
                  <c:v>1090.2803603344769</c:v>
                </c:pt>
                <c:pt idx="6465">
                  <c:v>2029.3877713828069</c:v>
                </c:pt>
                <c:pt idx="6466">
                  <c:v>1071.6954749006952</c:v>
                </c:pt>
                <c:pt idx="6467">
                  <c:v>1090.8475665667522</c:v>
                </c:pt>
                <c:pt idx="6468">
                  <c:v>1098.9475037762124</c:v>
                </c:pt>
                <c:pt idx="6469">
                  <c:v>1133.7548935552798</c:v>
                </c:pt>
                <c:pt idx="6470">
                  <c:v>1721.5139106178733</c:v>
                </c:pt>
                <c:pt idx="6471">
                  <c:v>1693.7953077206218</c:v>
                </c:pt>
                <c:pt idx="6472">
                  <c:v>1692.1086432190136</c:v>
                </c:pt>
                <c:pt idx="6473">
                  <c:v>1114.6097117338913</c:v>
                </c:pt>
                <c:pt idx="6474">
                  <c:v>1675.1028200131448</c:v>
                </c:pt>
                <c:pt idx="6475">
                  <c:v>1083.3862701351034</c:v>
                </c:pt>
                <c:pt idx="6476">
                  <c:v>1687.9902486514682</c:v>
                </c:pt>
                <c:pt idx="6477">
                  <c:v>1704.5403395212597</c:v>
                </c:pt>
                <c:pt idx="6478">
                  <c:v>1669.5061964052147</c:v>
                </c:pt>
                <c:pt idx="6479">
                  <c:v>1675.9520578455101</c:v>
                </c:pt>
                <c:pt idx="6480">
                  <c:v>1695.7022452407034</c:v>
                </c:pt>
                <c:pt idx="6481">
                  <c:v>2007.4174077339462</c:v>
                </c:pt>
                <c:pt idx="6482">
                  <c:v>1096.4782264879818</c:v>
                </c:pt>
                <c:pt idx="6483">
                  <c:v>1109.3504843774247</c:v>
                </c:pt>
                <c:pt idx="6484">
                  <c:v>1101.8732222990895</c:v>
                </c:pt>
                <c:pt idx="6485">
                  <c:v>1077.402630512815</c:v>
                </c:pt>
                <c:pt idx="6486">
                  <c:v>1090.3580120533866</c:v>
                </c:pt>
                <c:pt idx="6487">
                  <c:v>1108.7887874473581</c:v>
                </c:pt>
                <c:pt idx="6488">
                  <c:v>1110.9708309834921</c:v>
                </c:pt>
                <c:pt idx="6489">
                  <c:v>1685.9275668451244</c:v>
                </c:pt>
                <c:pt idx="6490">
                  <c:v>1094.9674306160935</c:v>
                </c:pt>
                <c:pt idx="6491">
                  <c:v>1071.2279388160341</c:v>
                </c:pt>
                <c:pt idx="6492">
                  <c:v>1985.3266842647843</c:v>
                </c:pt>
                <c:pt idx="6493">
                  <c:v>1074.9120650821608</c:v>
                </c:pt>
                <c:pt idx="6494">
                  <c:v>1689.5226895188489</c:v>
                </c:pt>
                <c:pt idx="6495">
                  <c:v>1118.3474954904316</c:v>
                </c:pt>
                <c:pt idx="6496">
                  <c:v>1099.2887842924774</c:v>
                </c:pt>
                <c:pt idx="6497">
                  <c:v>1117.4176119008089</c:v>
                </c:pt>
                <c:pt idx="6498">
                  <c:v>1091.6693373321386</c:v>
                </c:pt>
                <c:pt idx="6499">
                  <c:v>1090.1949136456331</c:v>
                </c:pt>
                <c:pt idx="6500">
                  <c:v>1112.9234770499786</c:v>
                </c:pt>
                <c:pt idx="6501">
                  <c:v>1059.4367135800389</c:v>
                </c:pt>
                <c:pt idx="6502">
                  <c:v>1644.2638315384565</c:v>
                </c:pt>
                <c:pt idx="6503">
                  <c:v>1089.5470503324309</c:v>
                </c:pt>
                <c:pt idx="6504">
                  <c:v>1104.4724157443084</c:v>
                </c:pt>
                <c:pt idx="6505">
                  <c:v>2002.0870256732901</c:v>
                </c:pt>
                <c:pt idx="6506">
                  <c:v>1116.5831630038003</c:v>
                </c:pt>
                <c:pt idx="6507">
                  <c:v>1720.480549535881</c:v>
                </c:pt>
                <c:pt idx="6508">
                  <c:v>1116.5094628949321</c:v>
                </c:pt>
                <c:pt idx="6509">
                  <c:v>1109.8421397755317</c:v>
                </c:pt>
                <c:pt idx="6510">
                  <c:v>1090.6257352984248</c:v>
                </c:pt>
                <c:pt idx="6511">
                  <c:v>1152.5772160145523</c:v>
                </c:pt>
                <c:pt idx="6512">
                  <c:v>2056.2200916925494</c:v>
                </c:pt>
                <c:pt idx="6513">
                  <c:v>1122.4924170387301</c:v>
                </c:pt>
                <c:pt idx="6514">
                  <c:v>1061.7242067262769</c:v>
                </c:pt>
                <c:pt idx="6515">
                  <c:v>1078.205976443795</c:v>
                </c:pt>
                <c:pt idx="6516">
                  <c:v>1705.4043854824283</c:v>
                </c:pt>
                <c:pt idx="6517">
                  <c:v>1057.2213820245513</c:v>
                </c:pt>
                <c:pt idx="6518">
                  <c:v>1119.7155635025908</c:v>
                </c:pt>
                <c:pt idx="6519">
                  <c:v>1113.0539251833893</c:v>
                </c:pt>
                <c:pt idx="6520">
                  <c:v>1073.4958758117818</c:v>
                </c:pt>
                <c:pt idx="6521">
                  <c:v>1988.4082874335156</c:v>
                </c:pt>
                <c:pt idx="6522">
                  <c:v>1124.0668719170769</c:v>
                </c:pt>
                <c:pt idx="6523">
                  <c:v>1098.3983982423276</c:v>
                </c:pt>
                <c:pt idx="6524">
                  <c:v>1100.4210313882495</c:v>
                </c:pt>
                <c:pt idx="6525">
                  <c:v>2008.2323408705865</c:v>
                </c:pt>
                <c:pt idx="6526">
                  <c:v>1110.3080366893591</c:v>
                </c:pt>
                <c:pt idx="6527">
                  <c:v>1983.3349517878914</c:v>
                </c:pt>
                <c:pt idx="6528">
                  <c:v>1103.4651639548338</c:v>
                </c:pt>
                <c:pt idx="6529">
                  <c:v>1111.9149084031283</c:v>
                </c:pt>
                <c:pt idx="6530">
                  <c:v>2022.9226016802095</c:v>
                </c:pt>
                <c:pt idx="6531">
                  <c:v>1090.9641979734888</c:v>
                </c:pt>
                <c:pt idx="6532">
                  <c:v>1675.4779706949485</c:v>
                </c:pt>
                <c:pt idx="6533">
                  <c:v>1697.5205680738932</c:v>
                </c:pt>
                <c:pt idx="6534">
                  <c:v>1684.5928159519817</c:v>
                </c:pt>
                <c:pt idx="6535">
                  <c:v>1651.2937309447618</c:v>
                </c:pt>
                <c:pt idx="6536">
                  <c:v>1983.188288015554</c:v>
                </c:pt>
                <c:pt idx="6537">
                  <c:v>2008.7427743082565</c:v>
                </c:pt>
                <c:pt idx="6538">
                  <c:v>1082.5071954420775</c:v>
                </c:pt>
                <c:pt idx="6539">
                  <c:v>1098.7617863609141</c:v>
                </c:pt>
                <c:pt idx="6540">
                  <c:v>1124.502541072437</c:v>
                </c:pt>
                <c:pt idx="6541">
                  <c:v>1091.8968197356828</c:v>
                </c:pt>
                <c:pt idx="6542">
                  <c:v>1966.9943694322151</c:v>
                </c:pt>
                <c:pt idx="6543">
                  <c:v>1990.0215045092068</c:v>
                </c:pt>
                <c:pt idx="6544">
                  <c:v>1993.1834619621634</c:v>
                </c:pt>
                <c:pt idx="6545">
                  <c:v>1680.935580982064</c:v>
                </c:pt>
                <c:pt idx="6546">
                  <c:v>1110.9996880025044</c:v>
                </c:pt>
                <c:pt idx="6547">
                  <c:v>1090.4508861148336</c:v>
                </c:pt>
                <c:pt idx="6548">
                  <c:v>1699.2067955487839</c:v>
                </c:pt>
                <c:pt idx="6549">
                  <c:v>1101.9348479895177</c:v>
                </c:pt>
                <c:pt idx="6550">
                  <c:v>1090.3073862819331</c:v>
                </c:pt>
                <c:pt idx="6551">
                  <c:v>1117.6828302708695</c:v>
                </c:pt>
                <c:pt idx="6552">
                  <c:v>1121.4954180515649</c:v>
                </c:pt>
                <c:pt idx="6553">
                  <c:v>1100.9072849738413</c:v>
                </c:pt>
                <c:pt idx="6554">
                  <c:v>1702.9632026711272</c:v>
                </c:pt>
                <c:pt idx="6555">
                  <c:v>1118.3012783088259</c:v>
                </c:pt>
                <c:pt idx="6556">
                  <c:v>1082.439934633727</c:v>
                </c:pt>
                <c:pt idx="6557">
                  <c:v>1120.3150591033341</c:v>
                </c:pt>
                <c:pt idx="6558">
                  <c:v>1152.7908533557309</c:v>
                </c:pt>
                <c:pt idx="6559">
                  <c:v>1130.2053518564164</c:v>
                </c:pt>
                <c:pt idx="6560">
                  <c:v>1085.8159447243347</c:v>
                </c:pt>
                <c:pt idx="6561">
                  <c:v>1099.9906145904843</c:v>
                </c:pt>
                <c:pt idx="6562">
                  <c:v>1094.2229479352752</c:v>
                </c:pt>
                <c:pt idx="6563">
                  <c:v>1125.4123610036136</c:v>
                </c:pt>
                <c:pt idx="6564">
                  <c:v>1057.3570230879554</c:v>
                </c:pt>
                <c:pt idx="6565">
                  <c:v>1980.9895041334953</c:v>
                </c:pt>
                <c:pt idx="6566">
                  <c:v>1090.4269266674441</c:v>
                </c:pt>
                <c:pt idx="6567">
                  <c:v>1107.704985129591</c:v>
                </c:pt>
                <c:pt idx="6568">
                  <c:v>1124.9569693357291</c:v>
                </c:pt>
                <c:pt idx="6569">
                  <c:v>1131.5079546385643</c:v>
                </c:pt>
                <c:pt idx="6570">
                  <c:v>1107.4646963357875</c:v>
                </c:pt>
                <c:pt idx="6571">
                  <c:v>1708.1592256421077</c:v>
                </c:pt>
                <c:pt idx="6572">
                  <c:v>1101.6308281657296</c:v>
                </c:pt>
                <c:pt idx="6573">
                  <c:v>1121.4907109143355</c:v>
                </c:pt>
                <c:pt idx="6574">
                  <c:v>1119.9388646422221</c:v>
                </c:pt>
                <c:pt idx="6575">
                  <c:v>1084.8462165227813</c:v>
                </c:pt>
                <c:pt idx="6576">
                  <c:v>1139.0530802499916</c:v>
                </c:pt>
                <c:pt idx="6577">
                  <c:v>1743.7419855980856</c:v>
                </c:pt>
                <c:pt idx="6578">
                  <c:v>1092.858966296292</c:v>
                </c:pt>
                <c:pt idx="6579">
                  <c:v>1966.214402049804</c:v>
                </c:pt>
                <c:pt idx="6580">
                  <c:v>1124.6838111730733</c:v>
                </c:pt>
                <c:pt idx="6581">
                  <c:v>1061.7445643221433</c:v>
                </c:pt>
                <c:pt idx="6582">
                  <c:v>1105.702548444385</c:v>
                </c:pt>
                <c:pt idx="6583">
                  <c:v>1081.7713148310613</c:v>
                </c:pt>
                <c:pt idx="6584">
                  <c:v>1109.9356052906207</c:v>
                </c:pt>
                <c:pt idx="6585">
                  <c:v>1076.9152149395586</c:v>
                </c:pt>
                <c:pt idx="6586">
                  <c:v>1098.1657201402279</c:v>
                </c:pt>
                <c:pt idx="6587">
                  <c:v>1683.8868772196515</c:v>
                </c:pt>
                <c:pt idx="6588">
                  <c:v>1128.1210665335075</c:v>
                </c:pt>
                <c:pt idx="6589">
                  <c:v>1112.5328300420822</c:v>
                </c:pt>
                <c:pt idx="6590">
                  <c:v>1091.5087286342273</c:v>
                </c:pt>
                <c:pt idx="6591">
                  <c:v>1059.2554006166715</c:v>
                </c:pt>
                <c:pt idx="6592">
                  <c:v>1105.5451206645137</c:v>
                </c:pt>
                <c:pt idx="6593">
                  <c:v>1085.0874867879177</c:v>
                </c:pt>
                <c:pt idx="6594">
                  <c:v>1067.5548065592614</c:v>
                </c:pt>
                <c:pt idx="6595">
                  <c:v>1105.4370303809621</c:v>
                </c:pt>
                <c:pt idx="6596">
                  <c:v>1105.5286047025199</c:v>
                </c:pt>
                <c:pt idx="6597">
                  <c:v>2026.6227007342077</c:v>
                </c:pt>
                <c:pt idx="6598">
                  <c:v>1960.7174801644937</c:v>
                </c:pt>
                <c:pt idx="6599">
                  <c:v>1692.9609299512972</c:v>
                </c:pt>
                <c:pt idx="6600">
                  <c:v>1676.5368361758883</c:v>
                </c:pt>
                <c:pt idx="6601">
                  <c:v>1951.9204927884343</c:v>
                </c:pt>
                <c:pt idx="6602">
                  <c:v>1716.6443520186924</c:v>
                </c:pt>
                <c:pt idx="6603">
                  <c:v>1077.2737967182163</c:v>
                </c:pt>
                <c:pt idx="6604">
                  <c:v>2011.5582209000797</c:v>
                </c:pt>
                <c:pt idx="6605">
                  <c:v>1683.5950258244186</c:v>
                </c:pt>
                <c:pt idx="6606">
                  <c:v>1115.0032329662074</c:v>
                </c:pt>
                <c:pt idx="6607">
                  <c:v>1086.1217252164206</c:v>
                </c:pt>
                <c:pt idx="6608">
                  <c:v>1654.8051630346501</c:v>
                </c:pt>
                <c:pt idx="6609">
                  <c:v>1092.5443325257922</c:v>
                </c:pt>
                <c:pt idx="6610">
                  <c:v>1119.5026703278102</c:v>
                </c:pt>
                <c:pt idx="6611">
                  <c:v>1098.620390968671</c:v>
                </c:pt>
                <c:pt idx="6612">
                  <c:v>1703.934583329441</c:v>
                </c:pt>
                <c:pt idx="6613">
                  <c:v>1072.8099639692944</c:v>
                </c:pt>
                <c:pt idx="6614">
                  <c:v>1113.787837033974</c:v>
                </c:pt>
                <c:pt idx="6615">
                  <c:v>1122.6899403512914</c:v>
                </c:pt>
                <c:pt idx="6616">
                  <c:v>1170.9783938686635</c:v>
                </c:pt>
                <c:pt idx="6617">
                  <c:v>1094.4865750465892</c:v>
                </c:pt>
                <c:pt idx="6618">
                  <c:v>1060.9216752841851</c:v>
                </c:pt>
                <c:pt idx="6619">
                  <c:v>1089.5905187943006</c:v>
                </c:pt>
                <c:pt idx="6620">
                  <c:v>1135.7294530794622</c:v>
                </c:pt>
                <c:pt idx="6621">
                  <c:v>1994.9427408926163</c:v>
                </c:pt>
                <c:pt idx="6622">
                  <c:v>1091.8752135524944</c:v>
                </c:pt>
                <c:pt idx="6623">
                  <c:v>1099.3542221358928</c:v>
                </c:pt>
                <c:pt idx="6624">
                  <c:v>1089.9286884700587</c:v>
                </c:pt>
                <c:pt idx="6625">
                  <c:v>1084.386060806816</c:v>
                </c:pt>
                <c:pt idx="6626">
                  <c:v>1101.9673861917418</c:v>
                </c:pt>
                <c:pt idx="6627">
                  <c:v>1715.262711792441</c:v>
                </c:pt>
                <c:pt idx="6628">
                  <c:v>1691.5987766312605</c:v>
                </c:pt>
                <c:pt idx="6629">
                  <c:v>1683.153173686261</c:v>
                </c:pt>
                <c:pt idx="6630">
                  <c:v>1708.3804849427368</c:v>
                </c:pt>
                <c:pt idx="6631">
                  <c:v>1708.3388598757035</c:v>
                </c:pt>
                <c:pt idx="6632">
                  <c:v>1675.0083650806037</c:v>
                </c:pt>
                <c:pt idx="6633">
                  <c:v>2017.4363960282844</c:v>
                </c:pt>
                <c:pt idx="6634">
                  <c:v>1072.6992660966337</c:v>
                </c:pt>
                <c:pt idx="6635">
                  <c:v>1095.5056999166582</c:v>
                </c:pt>
                <c:pt idx="6636">
                  <c:v>1095.0526361547631</c:v>
                </c:pt>
                <c:pt idx="6637">
                  <c:v>1088.9763211590484</c:v>
                </c:pt>
                <c:pt idx="6638">
                  <c:v>1738.0137027994567</c:v>
                </c:pt>
                <c:pt idx="6639">
                  <c:v>1099.0549907100628</c:v>
                </c:pt>
                <c:pt idx="6640">
                  <c:v>1087.5266435682443</c:v>
                </c:pt>
                <c:pt idx="6641">
                  <c:v>1099.7354836396605</c:v>
                </c:pt>
                <c:pt idx="6642">
                  <c:v>2013.7501874441341</c:v>
                </c:pt>
                <c:pt idx="6643">
                  <c:v>1067.9538257038523</c:v>
                </c:pt>
                <c:pt idx="6644">
                  <c:v>1129.3558167760234</c:v>
                </c:pt>
                <c:pt idx="6645">
                  <c:v>1092.9270567137996</c:v>
                </c:pt>
                <c:pt idx="6646">
                  <c:v>2029.0238074558781</c:v>
                </c:pt>
                <c:pt idx="6647">
                  <c:v>1987.6646393113349</c:v>
                </c:pt>
                <c:pt idx="6648">
                  <c:v>1097.0121799992353</c:v>
                </c:pt>
                <c:pt idx="6649">
                  <c:v>1102.5614088623283</c:v>
                </c:pt>
                <c:pt idx="6650">
                  <c:v>1673.3320213280751</c:v>
                </c:pt>
                <c:pt idx="6651">
                  <c:v>1704.2199484638411</c:v>
                </c:pt>
                <c:pt idx="6652">
                  <c:v>1097.3136535913591</c:v>
                </c:pt>
                <c:pt idx="6653">
                  <c:v>1118.2223895660916</c:v>
                </c:pt>
                <c:pt idx="6654">
                  <c:v>1107.9164691524372</c:v>
                </c:pt>
                <c:pt idx="6655">
                  <c:v>2008.4416755041443</c:v>
                </c:pt>
                <c:pt idx="6656">
                  <c:v>1094.1969742556892</c:v>
                </c:pt>
                <c:pt idx="6657">
                  <c:v>1118.416647983875</c:v>
                </c:pt>
                <c:pt idx="6658">
                  <c:v>1097.389328031097</c:v>
                </c:pt>
                <c:pt idx="6659">
                  <c:v>1122.5179960168962</c:v>
                </c:pt>
                <c:pt idx="6660">
                  <c:v>1096.4761033795878</c:v>
                </c:pt>
                <c:pt idx="6661">
                  <c:v>1103.5266542449701</c:v>
                </c:pt>
                <c:pt idx="6662">
                  <c:v>1124.0269857982159</c:v>
                </c:pt>
                <c:pt idx="6663">
                  <c:v>1103.8872446684234</c:v>
                </c:pt>
                <c:pt idx="6664">
                  <c:v>1113.8492848386284</c:v>
                </c:pt>
                <c:pt idx="6665">
                  <c:v>1099.3178095622022</c:v>
                </c:pt>
                <c:pt idx="6666">
                  <c:v>1145.2960184302017</c:v>
                </c:pt>
                <c:pt idx="6667">
                  <c:v>1091.8521612562138</c:v>
                </c:pt>
                <c:pt idx="6668">
                  <c:v>1099.6428947884397</c:v>
                </c:pt>
                <c:pt idx="6669">
                  <c:v>1114.4284270200621</c:v>
                </c:pt>
                <c:pt idx="6670">
                  <c:v>1118.932459851191</c:v>
                </c:pt>
                <c:pt idx="6671">
                  <c:v>1708.8743637772805</c:v>
                </c:pt>
                <c:pt idx="6672">
                  <c:v>1681.3315492532263</c:v>
                </c:pt>
                <c:pt idx="6673">
                  <c:v>1107.4962442508779</c:v>
                </c:pt>
                <c:pt idx="6674">
                  <c:v>1695.221207342528</c:v>
                </c:pt>
                <c:pt idx="6675">
                  <c:v>1100.2618992254449</c:v>
                </c:pt>
                <c:pt idx="6676">
                  <c:v>1678.8368005499863</c:v>
                </c:pt>
                <c:pt idx="6677">
                  <c:v>1063.823017194645</c:v>
                </c:pt>
                <c:pt idx="6678">
                  <c:v>1104.220216912013</c:v>
                </c:pt>
                <c:pt idx="6679">
                  <c:v>1105.8806523160681</c:v>
                </c:pt>
                <c:pt idx="6680">
                  <c:v>1105.0151670936004</c:v>
                </c:pt>
                <c:pt idx="6681">
                  <c:v>1102.263038377092</c:v>
                </c:pt>
                <c:pt idx="6682">
                  <c:v>1130.6854586055924</c:v>
                </c:pt>
                <c:pt idx="6683">
                  <c:v>1108.8435870103901</c:v>
                </c:pt>
                <c:pt idx="6684">
                  <c:v>1676.1568718565425</c:v>
                </c:pt>
                <c:pt idx="6685">
                  <c:v>1692.7444631706821</c:v>
                </c:pt>
                <c:pt idx="6686">
                  <c:v>1697.2195725057516</c:v>
                </c:pt>
                <c:pt idx="6687">
                  <c:v>1713.6401053851657</c:v>
                </c:pt>
                <c:pt idx="6688">
                  <c:v>2017.6356381362509</c:v>
                </c:pt>
                <c:pt idx="6689">
                  <c:v>1078.957578801093</c:v>
                </c:pt>
                <c:pt idx="6690">
                  <c:v>1097.1232420545502</c:v>
                </c:pt>
                <c:pt idx="6691">
                  <c:v>1095.1825194341488</c:v>
                </c:pt>
                <c:pt idx="6692">
                  <c:v>1117.5286701974321</c:v>
                </c:pt>
                <c:pt idx="6693">
                  <c:v>1087.7783058124094</c:v>
                </c:pt>
                <c:pt idx="6694">
                  <c:v>1095.09209668874</c:v>
                </c:pt>
                <c:pt idx="6695">
                  <c:v>1081.1147440278992</c:v>
                </c:pt>
                <c:pt idx="6696">
                  <c:v>1098.6966376766372</c:v>
                </c:pt>
                <c:pt idx="6697">
                  <c:v>1102.2446686530166</c:v>
                </c:pt>
                <c:pt idx="6698">
                  <c:v>1122.1000843865513</c:v>
                </c:pt>
                <c:pt idx="6699">
                  <c:v>1077.4563165153706</c:v>
                </c:pt>
                <c:pt idx="6700">
                  <c:v>1110.2214304683957</c:v>
                </c:pt>
                <c:pt idx="6701">
                  <c:v>1697.5912220944797</c:v>
                </c:pt>
                <c:pt idx="6702">
                  <c:v>1090.2770384255632</c:v>
                </c:pt>
                <c:pt idx="6703">
                  <c:v>1082.1218425622392</c:v>
                </c:pt>
                <c:pt idx="6704">
                  <c:v>1098.1036561118724</c:v>
                </c:pt>
                <c:pt idx="6705">
                  <c:v>1704.6070270440787</c:v>
                </c:pt>
                <c:pt idx="6706">
                  <c:v>1111.3090773299446</c:v>
                </c:pt>
                <c:pt idx="6707">
                  <c:v>1732.7614246951155</c:v>
                </c:pt>
                <c:pt idx="6708">
                  <c:v>1715.086853558159</c:v>
                </c:pt>
                <c:pt idx="6709">
                  <c:v>1983.9125234450901</c:v>
                </c:pt>
                <c:pt idx="6710">
                  <c:v>1690.1221885835771</c:v>
                </c:pt>
                <c:pt idx="6711">
                  <c:v>1066.8376600328877</c:v>
                </c:pt>
                <c:pt idx="6712">
                  <c:v>1140.2157493604459</c:v>
                </c:pt>
                <c:pt idx="6713">
                  <c:v>1088.2370337145724</c:v>
                </c:pt>
                <c:pt idx="6714">
                  <c:v>1074.7865214282281</c:v>
                </c:pt>
                <c:pt idx="6715">
                  <c:v>1731.8061765631473</c:v>
                </c:pt>
                <c:pt idx="6716">
                  <c:v>1688.6216513900868</c:v>
                </c:pt>
                <c:pt idx="6717">
                  <c:v>1098.8684706241136</c:v>
                </c:pt>
                <c:pt idx="6718">
                  <c:v>1066.1230254075756</c:v>
                </c:pt>
                <c:pt idx="6719">
                  <c:v>1137.1117532778337</c:v>
                </c:pt>
                <c:pt idx="6720">
                  <c:v>1672.4079017315132</c:v>
                </c:pt>
                <c:pt idx="6721">
                  <c:v>1690.6062088975464</c:v>
                </c:pt>
                <c:pt idx="6722">
                  <c:v>1666.0780942534334</c:v>
                </c:pt>
                <c:pt idx="6723">
                  <c:v>1682.6166569725635</c:v>
                </c:pt>
                <c:pt idx="6724">
                  <c:v>1696.1763786771448</c:v>
                </c:pt>
                <c:pt idx="6725">
                  <c:v>2020.5730877815488</c:v>
                </c:pt>
                <c:pt idx="6726">
                  <c:v>1988.5860604619866</c:v>
                </c:pt>
                <c:pt idx="6727">
                  <c:v>1689.2900929990501</c:v>
                </c:pt>
                <c:pt idx="6728">
                  <c:v>1713.1376914315881</c:v>
                </c:pt>
                <c:pt idx="6729">
                  <c:v>1696.2878256905317</c:v>
                </c:pt>
                <c:pt idx="6730">
                  <c:v>1680.0448412568339</c:v>
                </c:pt>
                <c:pt idx="6731">
                  <c:v>1678.8223083812825</c:v>
                </c:pt>
                <c:pt idx="6732">
                  <c:v>1654.1299054011617</c:v>
                </c:pt>
                <c:pt idx="6733">
                  <c:v>2018.9596572481689</c:v>
                </c:pt>
                <c:pt idx="6734">
                  <c:v>1696.3666082218781</c:v>
                </c:pt>
                <c:pt idx="6735">
                  <c:v>1718.2038522318553</c:v>
                </c:pt>
                <c:pt idx="6736">
                  <c:v>1098.7826874403615</c:v>
                </c:pt>
                <c:pt idx="6737">
                  <c:v>1100.6472315091578</c:v>
                </c:pt>
                <c:pt idx="6738">
                  <c:v>1985.5592525356719</c:v>
                </c:pt>
                <c:pt idx="6739">
                  <c:v>1125.6694572648371</c:v>
                </c:pt>
                <c:pt idx="6740">
                  <c:v>1094.4676326474403</c:v>
                </c:pt>
                <c:pt idx="6741">
                  <c:v>1959.6821388908197</c:v>
                </c:pt>
                <c:pt idx="6742">
                  <c:v>1998.097522794387</c:v>
                </c:pt>
                <c:pt idx="6743">
                  <c:v>1956.1717369082182</c:v>
                </c:pt>
                <c:pt idx="6744">
                  <c:v>1089.6582972651095</c:v>
                </c:pt>
                <c:pt idx="6745">
                  <c:v>1982.0614518231707</c:v>
                </c:pt>
                <c:pt idx="6746">
                  <c:v>1720.0789124377366</c:v>
                </c:pt>
                <c:pt idx="6747">
                  <c:v>1074.9670521119863</c:v>
                </c:pt>
                <c:pt idx="6748">
                  <c:v>1675.4836974911655</c:v>
                </c:pt>
                <c:pt idx="6749">
                  <c:v>1992.0655836619846</c:v>
                </c:pt>
                <c:pt idx="6750">
                  <c:v>1114.050363579046</c:v>
                </c:pt>
                <c:pt idx="6751">
                  <c:v>1083.8569885390016</c:v>
                </c:pt>
                <c:pt idx="6752">
                  <c:v>1098.0213383789344</c:v>
                </c:pt>
                <c:pt idx="6753">
                  <c:v>1109.0964835706661</c:v>
                </c:pt>
                <c:pt idx="6754">
                  <c:v>1082.9873905550842</c:v>
                </c:pt>
                <c:pt idx="6755">
                  <c:v>1081.7720660250247</c:v>
                </c:pt>
                <c:pt idx="6756">
                  <c:v>1985.9005424039967</c:v>
                </c:pt>
                <c:pt idx="6757">
                  <c:v>1095.2320158258494</c:v>
                </c:pt>
                <c:pt idx="6758">
                  <c:v>1998.9927038809376</c:v>
                </c:pt>
                <c:pt idx="6759">
                  <c:v>1077.1624933910546</c:v>
                </c:pt>
                <c:pt idx="6760">
                  <c:v>1112.0346963699694</c:v>
                </c:pt>
                <c:pt idx="6761">
                  <c:v>1091.760128087366</c:v>
                </c:pt>
                <c:pt idx="6762">
                  <c:v>1106.3927179687507</c:v>
                </c:pt>
                <c:pt idx="6763">
                  <c:v>1089.8550110923077</c:v>
                </c:pt>
                <c:pt idx="6764">
                  <c:v>1124.2908425512833</c:v>
                </c:pt>
                <c:pt idx="6765">
                  <c:v>1707.6986079892934</c:v>
                </c:pt>
                <c:pt idx="6766">
                  <c:v>1698.7439760128134</c:v>
                </c:pt>
                <c:pt idx="6767">
                  <c:v>1075.3745954471487</c:v>
                </c:pt>
                <c:pt idx="6768">
                  <c:v>1995.3667894149596</c:v>
                </c:pt>
                <c:pt idx="6769">
                  <c:v>1085.0814640337494</c:v>
                </c:pt>
                <c:pt idx="6770">
                  <c:v>1104.4103887125884</c:v>
                </c:pt>
                <c:pt idx="6771">
                  <c:v>1080.3757734092469</c:v>
                </c:pt>
                <c:pt idx="6772">
                  <c:v>1115.5941157573875</c:v>
                </c:pt>
                <c:pt idx="6773">
                  <c:v>1096.7133117261812</c:v>
                </c:pt>
                <c:pt idx="6774">
                  <c:v>1114.2278762148976</c:v>
                </c:pt>
                <c:pt idx="6775">
                  <c:v>1071.4191926818125</c:v>
                </c:pt>
                <c:pt idx="6776">
                  <c:v>1976.6682486180139</c:v>
                </c:pt>
                <c:pt idx="6777">
                  <c:v>2031.7414139785042</c:v>
                </c:pt>
                <c:pt idx="6778">
                  <c:v>1671.3606319249889</c:v>
                </c:pt>
                <c:pt idx="6779">
                  <c:v>1057.9991687594261</c:v>
                </c:pt>
                <c:pt idx="6780">
                  <c:v>1999.5595295737801</c:v>
                </c:pt>
                <c:pt idx="6781">
                  <c:v>1096.0044820881635</c:v>
                </c:pt>
                <c:pt idx="6782">
                  <c:v>1707.8353512910951</c:v>
                </c:pt>
                <c:pt idx="6783">
                  <c:v>1125.9451457046675</c:v>
                </c:pt>
                <c:pt idx="6784">
                  <c:v>1114.0951660681069</c:v>
                </c:pt>
                <c:pt idx="6785">
                  <c:v>1677.9735721833476</c:v>
                </c:pt>
                <c:pt idx="6786">
                  <c:v>1107.0347513973581</c:v>
                </c:pt>
                <c:pt idx="6787">
                  <c:v>1101.8982693739545</c:v>
                </c:pt>
                <c:pt idx="6788">
                  <c:v>1144.8405936225897</c:v>
                </c:pt>
                <c:pt idx="6789">
                  <c:v>1062.0662498666331</c:v>
                </c:pt>
                <c:pt idx="6790">
                  <c:v>1089.7134349354644</c:v>
                </c:pt>
                <c:pt idx="6791">
                  <c:v>1105.9310053865229</c:v>
                </c:pt>
                <c:pt idx="6792">
                  <c:v>1080.8626153502482</c:v>
                </c:pt>
                <c:pt idx="6793">
                  <c:v>1118.3094485943334</c:v>
                </c:pt>
                <c:pt idx="6794">
                  <c:v>1079.2824498793686</c:v>
                </c:pt>
                <c:pt idx="6795">
                  <c:v>1104.1206759831568</c:v>
                </c:pt>
                <c:pt idx="6796">
                  <c:v>1123.2021070967596</c:v>
                </c:pt>
                <c:pt idx="6797">
                  <c:v>1125.6597207453888</c:v>
                </c:pt>
                <c:pt idx="6798">
                  <c:v>1088.2413301252402</c:v>
                </c:pt>
                <c:pt idx="6799">
                  <c:v>1104.4092589252996</c:v>
                </c:pt>
                <c:pt idx="6800">
                  <c:v>1124.3669394506474</c:v>
                </c:pt>
                <c:pt idx="6801">
                  <c:v>1113.0594205664056</c:v>
                </c:pt>
                <c:pt idx="6802">
                  <c:v>1668.7044856010082</c:v>
                </c:pt>
                <c:pt idx="6803">
                  <c:v>1072.1071184841544</c:v>
                </c:pt>
                <c:pt idx="6804">
                  <c:v>1109.3658228910481</c:v>
                </c:pt>
                <c:pt idx="6805">
                  <c:v>1093.5371389308559</c:v>
                </c:pt>
                <c:pt idx="6806">
                  <c:v>1043.7811191517424</c:v>
                </c:pt>
                <c:pt idx="6807">
                  <c:v>1070.7012107293328</c:v>
                </c:pt>
                <c:pt idx="6808">
                  <c:v>2007.2146041326512</c:v>
                </c:pt>
                <c:pt idx="6809">
                  <c:v>1077.5166937251452</c:v>
                </c:pt>
                <c:pt idx="6810">
                  <c:v>1077.7017716868127</c:v>
                </c:pt>
                <c:pt idx="6811">
                  <c:v>1686.7644864184051</c:v>
                </c:pt>
                <c:pt idx="6812">
                  <c:v>1067.224775520986</c:v>
                </c:pt>
                <c:pt idx="6813">
                  <c:v>1082.706744512675</c:v>
                </c:pt>
                <c:pt idx="6814">
                  <c:v>1720.4097875736127</c:v>
                </c:pt>
                <c:pt idx="6815">
                  <c:v>1701.7453805883347</c:v>
                </c:pt>
                <c:pt idx="6816">
                  <c:v>1720.1679712293214</c:v>
                </c:pt>
                <c:pt idx="6817">
                  <c:v>1718.1293987392908</c:v>
                </c:pt>
                <c:pt idx="6818">
                  <c:v>1709.7038777762718</c:v>
                </c:pt>
                <c:pt idx="6819">
                  <c:v>1671.4476495787706</c:v>
                </c:pt>
                <c:pt idx="6820">
                  <c:v>1724.836565619446</c:v>
                </c:pt>
                <c:pt idx="6821">
                  <c:v>1686.1772509148111</c:v>
                </c:pt>
                <c:pt idx="6822">
                  <c:v>1692.5774434350847</c:v>
                </c:pt>
                <c:pt idx="6823">
                  <c:v>1671.5392272298668</c:v>
                </c:pt>
                <c:pt idx="6824">
                  <c:v>1697.3258807262164</c:v>
                </c:pt>
                <c:pt idx="6825">
                  <c:v>1713.3375701406987</c:v>
                </c:pt>
                <c:pt idx="6826">
                  <c:v>1103.9788373498234</c:v>
                </c:pt>
                <c:pt idx="6827">
                  <c:v>1710.0581996580743</c:v>
                </c:pt>
                <c:pt idx="6828">
                  <c:v>1996.3526195648392</c:v>
                </c:pt>
                <c:pt idx="6829">
                  <c:v>1677.689181349303</c:v>
                </c:pt>
                <c:pt idx="6830">
                  <c:v>1704.5776768706221</c:v>
                </c:pt>
                <c:pt idx="6831">
                  <c:v>1688.5912769963372</c:v>
                </c:pt>
                <c:pt idx="6832">
                  <c:v>1702.775576527918</c:v>
                </c:pt>
                <c:pt idx="6833">
                  <c:v>1650.9136976120026</c:v>
                </c:pt>
                <c:pt idx="6834">
                  <c:v>1644.8158842160751</c:v>
                </c:pt>
                <c:pt idx="6835">
                  <c:v>1693.5613752530428</c:v>
                </c:pt>
                <c:pt idx="6836">
                  <c:v>1697.5656256279656</c:v>
                </c:pt>
                <c:pt idx="6837">
                  <c:v>2015.6357383718941</c:v>
                </c:pt>
                <c:pt idx="6838">
                  <c:v>2026.8366942294051</c:v>
                </c:pt>
                <c:pt idx="6839">
                  <c:v>1689.2678304337308</c:v>
                </c:pt>
                <c:pt idx="6840">
                  <c:v>2013.9407490474428</c:v>
                </c:pt>
                <c:pt idx="6841">
                  <c:v>1986.0202604588985</c:v>
                </c:pt>
                <c:pt idx="6842">
                  <c:v>1696.8387411793383</c:v>
                </c:pt>
                <c:pt idx="6843">
                  <c:v>1129.1871509204636</c:v>
                </c:pt>
                <c:pt idx="6844">
                  <c:v>1698.4161260196631</c:v>
                </c:pt>
                <c:pt idx="6845">
                  <c:v>1702.8061142510285</c:v>
                </c:pt>
                <c:pt idx="6846">
                  <c:v>1691.6574949787798</c:v>
                </c:pt>
                <c:pt idx="6847">
                  <c:v>1081.6807493304443</c:v>
                </c:pt>
                <c:pt idx="6848">
                  <c:v>1098.3617664976837</c:v>
                </c:pt>
                <c:pt idx="6849">
                  <c:v>1981.8801668775056</c:v>
                </c:pt>
                <c:pt idx="6850">
                  <c:v>2007.1392011357675</c:v>
                </c:pt>
                <c:pt idx="6851">
                  <c:v>1091.5796909260682</c:v>
                </c:pt>
                <c:pt idx="6852">
                  <c:v>1117.3958303796085</c:v>
                </c:pt>
                <c:pt idx="6853">
                  <c:v>1123.56888171275</c:v>
                </c:pt>
                <c:pt idx="6854">
                  <c:v>1124.4024371063106</c:v>
                </c:pt>
                <c:pt idx="6855">
                  <c:v>1095.4032564655247</c:v>
                </c:pt>
                <c:pt idx="6856">
                  <c:v>1113.1220234578998</c:v>
                </c:pt>
                <c:pt idx="6857">
                  <c:v>1104.1672748130743</c:v>
                </c:pt>
                <c:pt idx="6858">
                  <c:v>1106.5647100771009</c:v>
                </c:pt>
                <c:pt idx="6859">
                  <c:v>1097.8618796906283</c:v>
                </c:pt>
                <c:pt idx="6860">
                  <c:v>1106.5583746802145</c:v>
                </c:pt>
                <c:pt idx="6861">
                  <c:v>2014.4279212123226</c:v>
                </c:pt>
                <c:pt idx="6862">
                  <c:v>1089.0387882507812</c:v>
                </c:pt>
                <c:pt idx="6863">
                  <c:v>1125.7277922698845</c:v>
                </c:pt>
                <c:pt idx="6864">
                  <c:v>1698.1275621511049</c:v>
                </c:pt>
                <c:pt idx="6865">
                  <c:v>1716.6916833668083</c:v>
                </c:pt>
                <c:pt idx="6866">
                  <c:v>1718.1891894167625</c:v>
                </c:pt>
                <c:pt idx="6867">
                  <c:v>1091.0524918508982</c:v>
                </c:pt>
                <c:pt idx="6868">
                  <c:v>1101.9139771420375</c:v>
                </c:pt>
                <c:pt idx="6869">
                  <c:v>1075.5466147037209</c:v>
                </c:pt>
                <c:pt idx="6870">
                  <c:v>1136.1783608160963</c:v>
                </c:pt>
                <c:pt idx="6871">
                  <c:v>1076.7008741277446</c:v>
                </c:pt>
                <c:pt idx="6872">
                  <c:v>1685.8815777323505</c:v>
                </c:pt>
                <c:pt idx="6873">
                  <c:v>1737.5534938113083</c:v>
                </c:pt>
                <c:pt idx="6874">
                  <c:v>2016.9240723845794</c:v>
                </c:pt>
                <c:pt idx="6875">
                  <c:v>1093.8620731567144</c:v>
                </c:pt>
                <c:pt idx="6876">
                  <c:v>1718.8585783433914</c:v>
                </c:pt>
                <c:pt idx="6877">
                  <c:v>1707.929139595492</c:v>
                </c:pt>
                <c:pt idx="6878">
                  <c:v>2014.5627620607145</c:v>
                </c:pt>
                <c:pt idx="6879">
                  <c:v>1128.6184555304446</c:v>
                </c:pt>
                <c:pt idx="6880">
                  <c:v>2019.4108245528203</c:v>
                </c:pt>
                <c:pt idx="6881">
                  <c:v>1075.2124288505993</c:v>
                </c:pt>
                <c:pt idx="6882">
                  <c:v>1106.4066167893172</c:v>
                </c:pt>
                <c:pt idx="6883">
                  <c:v>1117.2823119948641</c:v>
                </c:pt>
                <c:pt idx="6884">
                  <c:v>1100.8055912286641</c:v>
                </c:pt>
                <c:pt idx="6885">
                  <c:v>1117.241026205367</c:v>
                </c:pt>
                <c:pt idx="6886">
                  <c:v>1718.547482029232</c:v>
                </c:pt>
                <c:pt idx="6887">
                  <c:v>1119.6046726042873</c:v>
                </c:pt>
                <c:pt idx="6888">
                  <c:v>1091.5636756934864</c:v>
                </c:pt>
                <c:pt idx="6889">
                  <c:v>1100.0272013883159</c:v>
                </c:pt>
                <c:pt idx="6890">
                  <c:v>1687.7088476535996</c:v>
                </c:pt>
                <c:pt idx="6891">
                  <c:v>1673.3112894884443</c:v>
                </c:pt>
                <c:pt idx="6892">
                  <c:v>1720.022802224192</c:v>
                </c:pt>
                <c:pt idx="6893">
                  <c:v>1107.3697347154894</c:v>
                </c:pt>
                <c:pt idx="6894">
                  <c:v>2004.0822063382579</c:v>
                </c:pt>
                <c:pt idx="6895">
                  <c:v>1094.4827257874449</c:v>
                </c:pt>
                <c:pt idx="6896">
                  <c:v>1719.923269414978</c:v>
                </c:pt>
                <c:pt idx="6897">
                  <c:v>1092.9507116690322</c:v>
                </c:pt>
                <c:pt idx="6898">
                  <c:v>1090.0341157546789</c:v>
                </c:pt>
                <c:pt idx="6899">
                  <c:v>1126.7231837977656</c:v>
                </c:pt>
                <c:pt idx="6900">
                  <c:v>1079.306752633159</c:v>
                </c:pt>
                <c:pt idx="6901">
                  <c:v>1126.146448497572</c:v>
                </c:pt>
                <c:pt idx="6902">
                  <c:v>1998.0079083370545</c:v>
                </c:pt>
                <c:pt idx="6903">
                  <c:v>1742.2777835619893</c:v>
                </c:pt>
                <c:pt idx="6904">
                  <c:v>1962.5941445886262</c:v>
                </c:pt>
                <c:pt idx="6905">
                  <c:v>1996.3731749941862</c:v>
                </c:pt>
                <c:pt idx="6906">
                  <c:v>1106.145761703935</c:v>
                </c:pt>
                <c:pt idx="6907">
                  <c:v>1700.2812880501845</c:v>
                </c:pt>
                <c:pt idx="6908">
                  <c:v>1689.870958066723</c:v>
                </c:pt>
                <c:pt idx="6909">
                  <c:v>1969.0718125522078</c:v>
                </c:pt>
                <c:pt idx="6910">
                  <c:v>1683.7614871215628</c:v>
                </c:pt>
                <c:pt idx="6911">
                  <c:v>1695.2464097348566</c:v>
                </c:pt>
                <c:pt idx="6912">
                  <c:v>1665.233700581741</c:v>
                </c:pt>
                <c:pt idx="6913">
                  <c:v>1106.5975188389946</c:v>
                </c:pt>
                <c:pt idx="6914">
                  <c:v>1114.563684821881</c:v>
                </c:pt>
                <c:pt idx="6915">
                  <c:v>1124.4439316376299</c:v>
                </c:pt>
                <c:pt idx="6916">
                  <c:v>1691.5986757840599</c:v>
                </c:pt>
                <c:pt idx="6917">
                  <c:v>1131.0822918808321</c:v>
                </c:pt>
                <c:pt idx="6918">
                  <c:v>1129.6293159849001</c:v>
                </c:pt>
                <c:pt idx="6919">
                  <c:v>1693.3936650353583</c:v>
                </c:pt>
                <c:pt idx="6920">
                  <c:v>1108.7542159685377</c:v>
                </c:pt>
                <c:pt idx="6921">
                  <c:v>1992.6788849109669</c:v>
                </c:pt>
                <c:pt idx="6922">
                  <c:v>1072.810214979763</c:v>
                </c:pt>
                <c:pt idx="6923">
                  <c:v>1678.1201325586376</c:v>
                </c:pt>
                <c:pt idx="6924">
                  <c:v>1071.7050701036339</c:v>
                </c:pt>
                <c:pt idx="6925">
                  <c:v>1684.4732158120023</c:v>
                </c:pt>
                <c:pt idx="6926">
                  <c:v>1703.2011553635084</c:v>
                </c:pt>
                <c:pt idx="6927">
                  <c:v>1104.1695055320235</c:v>
                </c:pt>
                <c:pt idx="6928">
                  <c:v>1124.311454313407</c:v>
                </c:pt>
                <c:pt idx="6929">
                  <c:v>1080.1531548871665</c:v>
                </c:pt>
                <c:pt idx="6930">
                  <c:v>1693.2006723825607</c:v>
                </c:pt>
                <c:pt idx="6931">
                  <c:v>1700.9501422170708</c:v>
                </c:pt>
                <c:pt idx="6932">
                  <c:v>1724.9345879953173</c:v>
                </c:pt>
                <c:pt idx="6933">
                  <c:v>1709.800634590782</c:v>
                </c:pt>
                <c:pt idx="6934">
                  <c:v>1676.067647376891</c:v>
                </c:pt>
                <c:pt idx="6935">
                  <c:v>1690.9792667205927</c:v>
                </c:pt>
                <c:pt idx="6936">
                  <c:v>1683.8327768183919</c:v>
                </c:pt>
                <c:pt idx="6937">
                  <c:v>1678.0573984196526</c:v>
                </c:pt>
                <c:pt idx="6938">
                  <c:v>1676.7596704860678</c:v>
                </c:pt>
                <c:pt idx="6939">
                  <c:v>1681.1886318745171</c:v>
                </c:pt>
                <c:pt idx="6940">
                  <c:v>1122.5680797670202</c:v>
                </c:pt>
                <c:pt idx="6941">
                  <c:v>1069.824183057543</c:v>
                </c:pt>
                <c:pt idx="6942">
                  <c:v>1684.844003818585</c:v>
                </c:pt>
                <c:pt idx="6943">
                  <c:v>1986.0541541229031</c:v>
                </c:pt>
                <c:pt idx="6944">
                  <c:v>2003.5832842907414</c:v>
                </c:pt>
                <c:pt idx="6945">
                  <c:v>1078.5962601560557</c:v>
                </c:pt>
                <c:pt idx="6946">
                  <c:v>1715.372458608038</c:v>
                </c:pt>
                <c:pt idx="6947">
                  <c:v>1968.2263617325168</c:v>
                </c:pt>
                <c:pt idx="6948">
                  <c:v>1098.0377491012514</c:v>
                </c:pt>
                <c:pt idx="6949">
                  <c:v>1113.8017047482638</c:v>
                </c:pt>
                <c:pt idx="6950">
                  <c:v>1109.2256836530482</c:v>
                </c:pt>
                <c:pt idx="6951">
                  <c:v>1111.4684193349358</c:v>
                </c:pt>
                <c:pt idx="6952">
                  <c:v>1075.7663931640027</c:v>
                </c:pt>
                <c:pt idx="6953">
                  <c:v>1090.1592467350806</c:v>
                </c:pt>
                <c:pt idx="6954">
                  <c:v>1083.3984376188905</c:v>
                </c:pt>
                <c:pt idx="6955">
                  <c:v>1099.3991494128943</c:v>
                </c:pt>
                <c:pt idx="6956">
                  <c:v>1113.0919148276694</c:v>
                </c:pt>
                <c:pt idx="6957">
                  <c:v>1121.7829440366013</c:v>
                </c:pt>
                <c:pt idx="6958">
                  <c:v>1670.9533857793797</c:v>
                </c:pt>
                <c:pt idx="6959">
                  <c:v>1136.096410976533</c:v>
                </c:pt>
                <c:pt idx="6960">
                  <c:v>1109.6398572522417</c:v>
                </c:pt>
                <c:pt idx="6961">
                  <c:v>1105.4700868578498</c:v>
                </c:pt>
                <c:pt idx="6962">
                  <c:v>2007.2283493962686</c:v>
                </c:pt>
                <c:pt idx="6963">
                  <c:v>2000.3013549014715</c:v>
                </c:pt>
                <c:pt idx="6964">
                  <c:v>1101.616437288827</c:v>
                </c:pt>
                <c:pt idx="6965">
                  <c:v>1101.1049677589356</c:v>
                </c:pt>
                <c:pt idx="6966">
                  <c:v>1992.9237987131839</c:v>
                </c:pt>
                <c:pt idx="6967">
                  <c:v>1078.5668255043793</c:v>
                </c:pt>
                <c:pt idx="6968">
                  <c:v>1101.4710708907035</c:v>
                </c:pt>
                <c:pt idx="6969">
                  <c:v>1063.5699175434445</c:v>
                </c:pt>
                <c:pt idx="6970">
                  <c:v>1132.7004628422453</c:v>
                </c:pt>
                <c:pt idx="6971">
                  <c:v>1150.3645105491914</c:v>
                </c:pt>
                <c:pt idx="6972">
                  <c:v>1072.8815026163388</c:v>
                </c:pt>
                <c:pt idx="6973">
                  <c:v>1987.892122518849</c:v>
                </c:pt>
                <c:pt idx="6974">
                  <c:v>2010.9284879074469</c:v>
                </c:pt>
                <c:pt idx="6975">
                  <c:v>1699.2260341151332</c:v>
                </c:pt>
                <c:pt idx="6976">
                  <c:v>1078.6214227796538</c:v>
                </c:pt>
                <c:pt idx="6977">
                  <c:v>1106.3150745952064</c:v>
                </c:pt>
                <c:pt idx="6978">
                  <c:v>1083.0421651345141</c:v>
                </c:pt>
                <c:pt idx="6979">
                  <c:v>1101.8214046302653</c:v>
                </c:pt>
                <c:pt idx="6980">
                  <c:v>1071.2778972372787</c:v>
                </c:pt>
                <c:pt idx="6981">
                  <c:v>1980.1633686882578</c:v>
                </c:pt>
                <c:pt idx="6982">
                  <c:v>1686.2746556264381</c:v>
                </c:pt>
                <c:pt idx="6983">
                  <c:v>1100.9809474892079</c:v>
                </c:pt>
                <c:pt idx="6984">
                  <c:v>1113.7950788789233</c:v>
                </c:pt>
                <c:pt idx="6985">
                  <c:v>1101.6660730888075</c:v>
                </c:pt>
                <c:pt idx="6986">
                  <c:v>1705.1809496940805</c:v>
                </c:pt>
                <c:pt idx="6987">
                  <c:v>1719.0499976390859</c:v>
                </c:pt>
                <c:pt idx="6988">
                  <c:v>1089.2476594801574</c:v>
                </c:pt>
                <c:pt idx="6989">
                  <c:v>1114.6478011072709</c:v>
                </c:pt>
                <c:pt idx="6990">
                  <c:v>1103.6953218420711</c:v>
                </c:pt>
                <c:pt idx="6991">
                  <c:v>1716.9502961298363</c:v>
                </c:pt>
                <c:pt idx="6992">
                  <c:v>1664.2782848748661</c:v>
                </c:pt>
                <c:pt idx="6993">
                  <c:v>1963.8096661552431</c:v>
                </c:pt>
                <c:pt idx="6994">
                  <c:v>1111.7935976262929</c:v>
                </c:pt>
                <c:pt idx="6995">
                  <c:v>1112.5252913418096</c:v>
                </c:pt>
                <c:pt idx="6996">
                  <c:v>1077.7338958488638</c:v>
                </c:pt>
                <c:pt idx="6997">
                  <c:v>1677.9986252575468</c:v>
                </c:pt>
                <c:pt idx="6998">
                  <c:v>1107.6329265819679</c:v>
                </c:pt>
                <c:pt idx="6999">
                  <c:v>2029.0419190744562</c:v>
                </c:pt>
                <c:pt idx="7000">
                  <c:v>1087.2087200970584</c:v>
                </c:pt>
                <c:pt idx="7001">
                  <c:v>1077.0358954335843</c:v>
                </c:pt>
                <c:pt idx="7002">
                  <c:v>1095.3653016053688</c:v>
                </c:pt>
                <c:pt idx="7003">
                  <c:v>1114.839217867833</c:v>
                </c:pt>
                <c:pt idx="7004">
                  <c:v>1104.6065340597709</c:v>
                </c:pt>
                <c:pt idx="7005">
                  <c:v>1119.2309216382225</c:v>
                </c:pt>
                <c:pt idx="7006">
                  <c:v>1069.5049587281821</c:v>
                </c:pt>
                <c:pt idx="7007">
                  <c:v>1066.9167256952874</c:v>
                </c:pt>
                <c:pt idx="7008">
                  <c:v>1987.5428801657386</c:v>
                </c:pt>
                <c:pt idx="7009">
                  <c:v>1081.9258033122815</c:v>
                </c:pt>
                <c:pt idx="7010">
                  <c:v>1067.821852218382</c:v>
                </c:pt>
                <c:pt idx="7011">
                  <c:v>1078.0994135467924</c:v>
                </c:pt>
                <c:pt idx="7012">
                  <c:v>1090.4388696526973</c:v>
                </c:pt>
                <c:pt idx="7013">
                  <c:v>1136.6946492640791</c:v>
                </c:pt>
                <c:pt idx="7014">
                  <c:v>1695.8611264157798</c:v>
                </c:pt>
                <c:pt idx="7015">
                  <c:v>1097.1761677337993</c:v>
                </c:pt>
                <c:pt idx="7016">
                  <c:v>2007.7746367533841</c:v>
                </c:pt>
                <c:pt idx="7017">
                  <c:v>2014.5111016077401</c:v>
                </c:pt>
                <c:pt idx="7018">
                  <c:v>1127.5484301176409</c:v>
                </c:pt>
                <c:pt idx="7019">
                  <c:v>1696.6318721132211</c:v>
                </c:pt>
                <c:pt idx="7020">
                  <c:v>1706.7219054422737</c:v>
                </c:pt>
                <c:pt idx="7021">
                  <c:v>1706.0621518745236</c:v>
                </c:pt>
                <c:pt idx="7022">
                  <c:v>1078.8398681537492</c:v>
                </c:pt>
                <c:pt idx="7023">
                  <c:v>1104.0171625432552</c:v>
                </c:pt>
                <c:pt idx="7024">
                  <c:v>1694.9141705371685</c:v>
                </c:pt>
                <c:pt idx="7025">
                  <c:v>1732.3862698159855</c:v>
                </c:pt>
                <c:pt idx="7026">
                  <c:v>1125.1944567752462</c:v>
                </c:pt>
                <c:pt idx="7027">
                  <c:v>1672.3423362820392</c:v>
                </c:pt>
                <c:pt idx="7028">
                  <c:v>1677.3072890730236</c:v>
                </c:pt>
                <c:pt idx="7029">
                  <c:v>1694.9727386607319</c:v>
                </c:pt>
                <c:pt idx="7030">
                  <c:v>1704.7255914739505</c:v>
                </c:pt>
                <c:pt idx="7031">
                  <c:v>1671.6728948568066</c:v>
                </c:pt>
                <c:pt idx="7032">
                  <c:v>1704.8006641036361</c:v>
                </c:pt>
                <c:pt idx="7033">
                  <c:v>1719.8767585217597</c:v>
                </c:pt>
                <c:pt idx="7034">
                  <c:v>1686.6583747866393</c:v>
                </c:pt>
                <c:pt idx="7035">
                  <c:v>1750.5524072688577</c:v>
                </c:pt>
                <c:pt idx="7036">
                  <c:v>1677.4257619062439</c:v>
                </c:pt>
                <c:pt idx="7037">
                  <c:v>1694.4311359045428</c:v>
                </c:pt>
                <c:pt idx="7038">
                  <c:v>1684.0145620201188</c:v>
                </c:pt>
                <c:pt idx="7039">
                  <c:v>1102.641414687502</c:v>
                </c:pt>
                <c:pt idx="7040">
                  <c:v>1112.7020315817592</c:v>
                </c:pt>
                <c:pt idx="7041">
                  <c:v>1098.7280117197465</c:v>
                </c:pt>
                <c:pt idx="7042">
                  <c:v>1075.9881961031019</c:v>
                </c:pt>
                <c:pt idx="7043">
                  <c:v>1131.4773405703331</c:v>
                </c:pt>
                <c:pt idx="7044">
                  <c:v>1093.8648334501167</c:v>
                </c:pt>
                <c:pt idx="7045">
                  <c:v>2022.136870472478</c:v>
                </c:pt>
                <c:pt idx="7046">
                  <c:v>1699.9916651316612</c:v>
                </c:pt>
                <c:pt idx="7047">
                  <c:v>1072.3222908225539</c:v>
                </c:pt>
                <c:pt idx="7048">
                  <c:v>1082.3605600389551</c:v>
                </c:pt>
                <c:pt idx="7049">
                  <c:v>1691.979520060667</c:v>
                </c:pt>
                <c:pt idx="7050">
                  <c:v>1121.4638683122698</c:v>
                </c:pt>
                <c:pt idx="7051">
                  <c:v>1106.7751110492391</c:v>
                </c:pt>
                <c:pt idx="7052">
                  <c:v>2012.5802780065017</c:v>
                </c:pt>
                <c:pt idx="7053">
                  <c:v>1678.0584623970688</c:v>
                </c:pt>
                <c:pt idx="7054">
                  <c:v>2012.4602799455147</c:v>
                </c:pt>
                <c:pt idx="7055">
                  <c:v>1742.7282240991869</c:v>
                </c:pt>
                <c:pt idx="7056">
                  <c:v>1119.2746079198846</c:v>
                </c:pt>
                <c:pt idx="7057">
                  <c:v>1089.4451082920446</c:v>
                </c:pt>
                <c:pt idx="7058">
                  <c:v>1719.7691241762493</c:v>
                </c:pt>
                <c:pt idx="7059">
                  <c:v>1694.3053978498529</c:v>
                </c:pt>
                <c:pt idx="7060">
                  <c:v>1692.9765969271259</c:v>
                </c:pt>
                <c:pt idx="7061">
                  <c:v>1702.3856603525173</c:v>
                </c:pt>
                <c:pt idx="7062">
                  <c:v>1719.6642499204502</c:v>
                </c:pt>
                <c:pt idx="7063">
                  <c:v>1660.9168014298857</c:v>
                </c:pt>
                <c:pt idx="7064">
                  <c:v>1709.088021928902</c:v>
                </c:pt>
                <c:pt idx="7065">
                  <c:v>1717.8468429643319</c:v>
                </c:pt>
                <c:pt idx="7066">
                  <c:v>1716.2867302841162</c:v>
                </c:pt>
                <c:pt idx="7067">
                  <c:v>1736.7291826019305</c:v>
                </c:pt>
                <c:pt idx="7068">
                  <c:v>1702.1019919577743</c:v>
                </c:pt>
                <c:pt idx="7069">
                  <c:v>1120.1904851345394</c:v>
                </c:pt>
                <c:pt idx="7070">
                  <c:v>1108.9566111303038</c:v>
                </c:pt>
                <c:pt idx="7071">
                  <c:v>1116.3371340133556</c:v>
                </c:pt>
                <c:pt idx="7072">
                  <c:v>1104.1966298014192</c:v>
                </c:pt>
                <c:pt idx="7073">
                  <c:v>1092.9794365905818</c:v>
                </c:pt>
                <c:pt idx="7074">
                  <c:v>1102.4384545207372</c:v>
                </c:pt>
                <c:pt idx="7075">
                  <c:v>1046.5146194373322</c:v>
                </c:pt>
                <c:pt idx="7076">
                  <c:v>1115.1502591164058</c:v>
                </c:pt>
                <c:pt idx="7077">
                  <c:v>1100.9960351677787</c:v>
                </c:pt>
                <c:pt idx="7078">
                  <c:v>1110.5151153757265</c:v>
                </c:pt>
                <c:pt idx="7079">
                  <c:v>1109.6757153205219</c:v>
                </c:pt>
                <c:pt idx="7080">
                  <c:v>1109.2102224736484</c:v>
                </c:pt>
                <c:pt idx="7081">
                  <c:v>1114.7335801155402</c:v>
                </c:pt>
                <c:pt idx="7082">
                  <c:v>1690.1617988977237</c:v>
                </c:pt>
                <c:pt idx="7083">
                  <c:v>1707.4393699289276</c:v>
                </c:pt>
                <c:pt idx="7084">
                  <c:v>2032.5204108115927</c:v>
                </c:pt>
                <c:pt idx="7085">
                  <c:v>1050.8872081149627</c:v>
                </c:pt>
                <c:pt idx="7086">
                  <c:v>1109.0510851697875</c:v>
                </c:pt>
                <c:pt idx="7087">
                  <c:v>1090.5592073212504</c:v>
                </c:pt>
                <c:pt idx="7088">
                  <c:v>1955.7804704601501</c:v>
                </c:pt>
                <c:pt idx="7089">
                  <c:v>2007.2963752052726</c:v>
                </c:pt>
                <c:pt idx="7090">
                  <c:v>1117.8878471815826</c:v>
                </c:pt>
                <c:pt idx="7091">
                  <c:v>1131.0288684114419</c:v>
                </c:pt>
                <c:pt idx="7092">
                  <c:v>1759.1302279436452</c:v>
                </c:pt>
                <c:pt idx="7093">
                  <c:v>1675.2916649460108</c:v>
                </c:pt>
                <c:pt idx="7094">
                  <c:v>1130.3605391693311</c:v>
                </c:pt>
                <c:pt idx="7095">
                  <c:v>1722.1010126899409</c:v>
                </c:pt>
                <c:pt idx="7096">
                  <c:v>1117.9144043325202</c:v>
                </c:pt>
                <c:pt idx="7097">
                  <c:v>1061.7169342078339</c:v>
                </c:pt>
                <c:pt idx="7098">
                  <c:v>1099.7707202865038</c:v>
                </c:pt>
                <c:pt idx="7099">
                  <c:v>1115.8594738580525</c:v>
                </c:pt>
                <c:pt idx="7100">
                  <c:v>1082.0392389480187</c:v>
                </c:pt>
                <c:pt idx="7101">
                  <c:v>1131.9847503284166</c:v>
                </c:pt>
                <c:pt idx="7102">
                  <c:v>1114.4871444038754</c:v>
                </c:pt>
                <c:pt idx="7103">
                  <c:v>1100.7250642211682</c:v>
                </c:pt>
                <c:pt idx="7104">
                  <c:v>1099.7393907517139</c:v>
                </c:pt>
                <c:pt idx="7105">
                  <c:v>1107.1787348012936</c:v>
                </c:pt>
                <c:pt idx="7106">
                  <c:v>1084.5389231887953</c:v>
                </c:pt>
                <c:pt idx="7107">
                  <c:v>1097.246976886473</c:v>
                </c:pt>
                <c:pt idx="7108">
                  <c:v>1106.3009136518169</c:v>
                </c:pt>
                <c:pt idx="7109">
                  <c:v>1030.6892515036643</c:v>
                </c:pt>
                <c:pt idx="7110">
                  <c:v>2007.3741486830106</c:v>
                </c:pt>
                <c:pt idx="7111">
                  <c:v>1096.8525717210357</c:v>
                </c:pt>
                <c:pt idx="7112">
                  <c:v>2009.6443765896922</c:v>
                </c:pt>
                <c:pt idx="7113">
                  <c:v>1127.8513402087563</c:v>
                </c:pt>
                <c:pt idx="7114">
                  <c:v>1680.2572867594884</c:v>
                </c:pt>
                <c:pt idx="7115">
                  <c:v>1688.2062710134419</c:v>
                </c:pt>
                <c:pt idx="7116">
                  <c:v>1676.2755631251027</c:v>
                </c:pt>
                <c:pt idx="7117">
                  <c:v>1719.8674230982258</c:v>
                </c:pt>
                <c:pt idx="7118">
                  <c:v>2020.0786142973545</c:v>
                </c:pt>
                <c:pt idx="7119">
                  <c:v>1084.478892183068</c:v>
                </c:pt>
                <c:pt idx="7120">
                  <c:v>1107.1507976739238</c:v>
                </c:pt>
                <c:pt idx="7121">
                  <c:v>1107.5885969357071</c:v>
                </c:pt>
                <c:pt idx="7122">
                  <c:v>1127.720004594697</c:v>
                </c:pt>
                <c:pt idx="7123">
                  <c:v>1129.9609109781129</c:v>
                </c:pt>
                <c:pt idx="7124">
                  <c:v>1117.2187056353973</c:v>
                </c:pt>
                <c:pt idx="7125">
                  <c:v>1130.7778405595168</c:v>
                </c:pt>
                <c:pt idx="7126">
                  <c:v>1962.8843232871166</c:v>
                </c:pt>
                <c:pt idx="7127">
                  <c:v>1093.5421612220725</c:v>
                </c:pt>
                <c:pt idx="7128">
                  <c:v>1136.6715451031428</c:v>
                </c:pt>
                <c:pt idx="7129">
                  <c:v>1104.9466260390714</c:v>
                </c:pt>
                <c:pt idx="7130">
                  <c:v>2028.9517209263845</c:v>
                </c:pt>
                <c:pt idx="7131">
                  <c:v>1098.728166479304</c:v>
                </c:pt>
                <c:pt idx="7132">
                  <c:v>1109.4209540389545</c:v>
                </c:pt>
                <c:pt idx="7133">
                  <c:v>1076.8794561023742</c:v>
                </c:pt>
                <c:pt idx="7134">
                  <c:v>1124.2796812166293</c:v>
                </c:pt>
                <c:pt idx="7135">
                  <c:v>1698.6329745390487</c:v>
                </c:pt>
                <c:pt idx="7136">
                  <c:v>1708.7079357918499</c:v>
                </c:pt>
                <c:pt idx="7137">
                  <c:v>1729.0618667748147</c:v>
                </c:pt>
                <c:pt idx="7138">
                  <c:v>1729.958923736564</c:v>
                </c:pt>
                <c:pt idx="7139">
                  <c:v>1674.3543205667263</c:v>
                </c:pt>
                <c:pt idx="7140">
                  <c:v>1720.642601633908</c:v>
                </c:pt>
                <c:pt idx="7141">
                  <c:v>1081.3713580373183</c:v>
                </c:pt>
                <c:pt idx="7142">
                  <c:v>1099.7039608568741</c:v>
                </c:pt>
                <c:pt idx="7143">
                  <c:v>1091.0035200018951</c:v>
                </c:pt>
                <c:pt idx="7144">
                  <c:v>1093.8382288916205</c:v>
                </c:pt>
                <c:pt idx="7145">
                  <c:v>1153.0459629076124</c:v>
                </c:pt>
                <c:pt idx="7146">
                  <c:v>1077.5531642903727</c:v>
                </c:pt>
                <c:pt idx="7147">
                  <c:v>1118.8780649707414</c:v>
                </c:pt>
                <c:pt idx="7148">
                  <c:v>1942.9533554998502</c:v>
                </c:pt>
                <c:pt idx="7149">
                  <c:v>1094.4190621564701</c:v>
                </c:pt>
                <c:pt idx="7150">
                  <c:v>2018.6387918053276</c:v>
                </c:pt>
                <c:pt idx="7151">
                  <c:v>1721.8521804180546</c:v>
                </c:pt>
                <c:pt idx="7152">
                  <c:v>1113.7614031312935</c:v>
                </c:pt>
                <c:pt idx="7153">
                  <c:v>1081.8321362236704</c:v>
                </c:pt>
                <c:pt idx="7154">
                  <c:v>1091.4323929576597</c:v>
                </c:pt>
                <c:pt idx="7155">
                  <c:v>1080.4865231555571</c:v>
                </c:pt>
                <c:pt idx="7156">
                  <c:v>1121.2243965918738</c:v>
                </c:pt>
                <c:pt idx="7157">
                  <c:v>1130.8079823159037</c:v>
                </c:pt>
                <c:pt idx="7158">
                  <c:v>2001.7857161115705</c:v>
                </c:pt>
                <c:pt idx="7159">
                  <c:v>1955.2398364942319</c:v>
                </c:pt>
                <c:pt idx="7160">
                  <c:v>1119.3992852429187</c:v>
                </c:pt>
                <c:pt idx="7161">
                  <c:v>1719.3556851775265</c:v>
                </c:pt>
                <c:pt idx="7162">
                  <c:v>1114.1418905815633</c:v>
                </c:pt>
                <c:pt idx="7163">
                  <c:v>1113.1586335671145</c:v>
                </c:pt>
                <c:pt idx="7164">
                  <c:v>1127.7005618876221</c:v>
                </c:pt>
                <c:pt idx="7165">
                  <c:v>1116.7590799327784</c:v>
                </c:pt>
                <c:pt idx="7166">
                  <c:v>1075.6431390536609</c:v>
                </c:pt>
                <c:pt idx="7167">
                  <c:v>1089.177192773712</c:v>
                </c:pt>
                <c:pt idx="7168">
                  <c:v>1121.9887487397054</c:v>
                </c:pt>
                <c:pt idx="7169">
                  <c:v>1120.40282630362</c:v>
                </c:pt>
                <c:pt idx="7170">
                  <c:v>1097.8747283147577</c:v>
                </c:pt>
                <c:pt idx="7171">
                  <c:v>1117.2884116280109</c:v>
                </c:pt>
                <c:pt idx="7172">
                  <c:v>1703.7923902416449</c:v>
                </c:pt>
                <c:pt idx="7173">
                  <c:v>1090.5258854550223</c:v>
                </c:pt>
                <c:pt idx="7174">
                  <c:v>1122.2170258142764</c:v>
                </c:pt>
                <c:pt idx="7175">
                  <c:v>1113.0790012541879</c:v>
                </c:pt>
                <c:pt idx="7176">
                  <c:v>1087.0273686100352</c:v>
                </c:pt>
                <c:pt idx="7177">
                  <c:v>1110.4690058488993</c:v>
                </c:pt>
                <c:pt idx="7178">
                  <c:v>1107.7988638557315</c:v>
                </c:pt>
                <c:pt idx="7179">
                  <c:v>1122.3109582517816</c:v>
                </c:pt>
                <c:pt idx="7180">
                  <c:v>1117.0511173590435</c:v>
                </c:pt>
                <c:pt idx="7181">
                  <c:v>1123.7549017798588</c:v>
                </c:pt>
                <c:pt idx="7182">
                  <c:v>1092.2888294672803</c:v>
                </c:pt>
                <c:pt idx="7183">
                  <c:v>2022.5814031021027</c:v>
                </c:pt>
                <c:pt idx="7184">
                  <c:v>1715.6264363171706</c:v>
                </c:pt>
                <c:pt idx="7185">
                  <c:v>1975.3537418158151</c:v>
                </c:pt>
                <c:pt idx="7186">
                  <c:v>1987.48982514358</c:v>
                </c:pt>
                <c:pt idx="7187">
                  <c:v>2003.8215054473319</c:v>
                </c:pt>
                <c:pt idx="7188">
                  <c:v>1079.2570385528304</c:v>
                </c:pt>
                <c:pt idx="7189">
                  <c:v>1076.0985639867567</c:v>
                </c:pt>
                <c:pt idx="7190">
                  <c:v>1111.7824635954073</c:v>
                </c:pt>
                <c:pt idx="7191">
                  <c:v>1110.3143778885528</c:v>
                </c:pt>
                <c:pt idx="7192">
                  <c:v>2035.3358203709149</c:v>
                </c:pt>
                <c:pt idx="7193">
                  <c:v>2019.7913897482567</c:v>
                </c:pt>
                <c:pt idx="7194">
                  <c:v>1993.6102590800751</c:v>
                </c:pt>
                <c:pt idx="7195">
                  <c:v>2011.8999449822493</c:v>
                </c:pt>
                <c:pt idx="7196">
                  <c:v>1703.5902845179924</c:v>
                </c:pt>
                <c:pt idx="7197">
                  <c:v>1708.6644399935869</c:v>
                </c:pt>
                <c:pt idx="7198">
                  <c:v>1119.6922707665226</c:v>
                </c:pt>
                <c:pt idx="7199">
                  <c:v>1105.8392776003625</c:v>
                </c:pt>
                <c:pt idx="7200">
                  <c:v>1104.7927472801991</c:v>
                </c:pt>
                <c:pt idx="7201">
                  <c:v>1693.7046229251466</c:v>
                </c:pt>
                <c:pt idx="7202">
                  <c:v>1985.0259072467068</c:v>
                </c:pt>
                <c:pt idx="7203">
                  <c:v>2007.1326529081002</c:v>
                </c:pt>
                <c:pt idx="7204">
                  <c:v>2008.9741985179583</c:v>
                </c:pt>
                <c:pt idx="7205">
                  <c:v>2001.5306358617404</c:v>
                </c:pt>
                <c:pt idx="7206">
                  <c:v>1985.7118661441132</c:v>
                </c:pt>
                <c:pt idx="7207">
                  <c:v>1090.3453861685766</c:v>
                </c:pt>
                <c:pt idx="7208">
                  <c:v>1108.8492196380405</c:v>
                </c:pt>
                <c:pt idx="7209">
                  <c:v>1118.2496347148176</c:v>
                </c:pt>
                <c:pt idx="7210">
                  <c:v>1067.2363408950707</c:v>
                </c:pt>
                <c:pt idx="7211">
                  <c:v>1091.3824563973244</c:v>
                </c:pt>
                <c:pt idx="7212">
                  <c:v>1104.2781011556356</c:v>
                </c:pt>
                <c:pt idx="7213">
                  <c:v>1062.0504363394025</c:v>
                </c:pt>
                <c:pt idx="7214">
                  <c:v>1118.4965831216216</c:v>
                </c:pt>
                <c:pt idx="7215">
                  <c:v>1082.765480937145</c:v>
                </c:pt>
                <c:pt idx="7216">
                  <c:v>1734.8600329497306</c:v>
                </c:pt>
                <c:pt idx="7217">
                  <c:v>2007.9538065144679</c:v>
                </c:pt>
                <c:pt idx="7218">
                  <c:v>1985.6826681437149</c:v>
                </c:pt>
                <c:pt idx="7219">
                  <c:v>2000.0587342852859</c:v>
                </c:pt>
                <c:pt idx="7220">
                  <c:v>1706.2496622871697</c:v>
                </c:pt>
                <c:pt idx="7221">
                  <c:v>1707.1892597458193</c:v>
                </c:pt>
                <c:pt idx="7222">
                  <c:v>1124.5627792529781</c:v>
                </c:pt>
                <c:pt idx="7223">
                  <c:v>1107.7524847075231</c:v>
                </c:pt>
                <c:pt idx="7224">
                  <c:v>1113.4000320961022</c:v>
                </c:pt>
                <c:pt idx="7225">
                  <c:v>1114.5088811385651</c:v>
                </c:pt>
                <c:pt idx="7226">
                  <c:v>1706.5597238702974</c:v>
                </c:pt>
                <c:pt idx="7227">
                  <c:v>1099.2349413352945</c:v>
                </c:pt>
                <c:pt idx="7228">
                  <c:v>1116.3810658510156</c:v>
                </c:pt>
                <c:pt idx="7229">
                  <c:v>1115.497333212759</c:v>
                </c:pt>
                <c:pt idx="7230">
                  <c:v>1088.6830447926498</c:v>
                </c:pt>
                <c:pt idx="7231">
                  <c:v>2008.0706077919328</c:v>
                </c:pt>
                <c:pt idx="7232">
                  <c:v>1703.1986911402926</c:v>
                </c:pt>
                <c:pt idx="7233">
                  <c:v>2021.7474937400232</c:v>
                </c:pt>
                <c:pt idx="7234">
                  <c:v>1992.7563595005752</c:v>
                </c:pt>
                <c:pt idx="7235">
                  <c:v>1969.9562670496025</c:v>
                </c:pt>
                <c:pt idx="7236">
                  <c:v>1070.2789599020318</c:v>
                </c:pt>
                <c:pt idx="7237">
                  <c:v>1093.2819577773416</c:v>
                </c:pt>
                <c:pt idx="7238">
                  <c:v>1098.0426113446347</c:v>
                </c:pt>
                <c:pt idx="7239">
                  <c:v>2033.8299188250073</c:v>
                </c:pt>
                <c:pt idx="7240">
                  <c:v>1685.0788813391716</c:v>
                </c:pt>
                <c:pt idx="7241">
                  <c:v>1697.1148020112214</c:v>
                </c:pt>
                <c:pt idx="7242">
                  <c:v>1719.8968536137893</c:v>
                </c:pt>
                <c:pt idx="7243">
                  <c:v>1097.8271834350999</c:v>
                </c:pt>
                <c:pt idx="7244">
                  <c:v>1676.4142307552934</c:v>
                </c:pt>
                <c:pt idx="7245">
                  <c:v>1692.621019888355</c:v>
                </c:pt>
                <c:pt idx="7246">
                  <c:v>1711.4881753138411</c:v>
                </c:pt>
                <c:pt idx="7247">
                  <c:v>1111.5223904353231</c:v>
                </c:pt>
                <c:pt idx="7248">
                  <c:v>1132.820824046493</c:v>
                </c:pt>
                <c:pt idx="7249">
                  <c:v>1115.5812795059869</c:v>
                </c:pt>
                <c:pt idx="7250">
                  <c:v>1059.5643478088807</c:v>
                </c:pt>
                <c:pt idx="7251">
                  <c:v>1110.0762526207252</c:v>
                </c:pt>
                <c:pt idx="7252">
                  <c:v>1703.7425317109107</c:v>
                </c:pt>
                <c:pt idx="7253">
                  <c:v>1083.5148171611845</c:v>
                </c:pt>
                <c:pt idx="7254">
                  <c:v>1707.5899761917831</c:v>
                </c:pt>
                <c:pt idx="7255">
                  <c:v>1099.5877165398433</c:v>
                </c:pt>
                <c:pt idx="7256">
                  <c:v>1083.5456308605992</c:v>
                </c:pt>
                <c:pt idx="7257">
                  <c:v>1075.6569287765326</c:v>
                </c:pt>
                <c:pt idx="7258">
                  <c:v>1098.9097145991982</c:v>
                </c:pt>
                <c:pt idx="7259">
                  <c:v>1139.7559699570445</c:v>
                </c:pt>
                <c:pt idx="7260">
                  <c:v>1063.4502831363832</c:v>
                </c:pt>
                <c:pt idx="7261">
                  <c:v>1127.6970415714941</c:v>
                </c:pt>
                <c:pt idx="7262">
                  <c:v>1970.8192478981048</c:v>
                </c:pt>
                <c:pt idx="7263">
                  <c:v>1700.5127955264627</c:v>
                </c:pt>
                <c:pt idx="7264">
                  <c:v>1105.9833663745587</c:v>
                </c:pt>
                <c:pt idx="7265">
                  <c:v>1996.5629621445705</c:v>
                </c:pt>
                <c:pt idx="7266">
                  <c:v>1105.2568313241698</c:v>
                </c:pt>
                <c:pt idx="7267">
                  <c:v>1678.264469210284</c:v>
                </c:pt>
                <c:pt idx="7268">
                  <c:v>1724.8234035056901</c:v>
                </c:pt>
                <c:pt idx="7269">
                  <c:v>1988.8658740776741</c:v>
                </c:pt>
                <c:pt idx="7270">
                  <c:v>1722.6295425427231</c:v>
                </c:pt>
                <c:pt idx="7271">
                  <c:v>2006.2509985502677</c:v>
                </c:pt>
                <c:pt idx="7272">
                  <c:v>492.1260071034576</c:v>
                </c:pt>
                <c:pt idx="7273">
                  <c:v>1701.2963456863386</c:v>
                </c:pt>
                <c:pt idx="7274">
                  <c:v>1084.4821791182123</c:v>
                </c:pt>
                <c:pt idx="7275">
                  <c:v>1121.4779257424188</c:v>
                </c:pt>
                <c:pt idx="7276">
                  <c:v>1110.9938354236185</c:v>
                </c:pt>
                <c:pt idx="7277">
                  <c:v>1056.3311239476968</c:v>
                </c:pt>
                <c:pt idx="7278">
                  <c:v>1680.7389734381111</c:v>
                </c:pt>
                <c:pt idx="7279">
                  <c:v>1713.1162878054927</c:v>
                </c:pt>
                <c:pt idx="7280">
                  <c:v>1691.5170528418341</c:v>
                </c:pt>
                <c:pt idx="7281">
                  <c:v>1090.2371987279832</c:v>
                </c:pt>
                <c:pt idx="7282">
                  <c:v>1702.6346681942885</c:v>
                </c:pt>
                <c:pt idx="7283">
                  <c:v>1691.1321268533352</c:v>
                </c:pt>
                <c:pt idx="7284">
                  <c:v>1702.4187963737543</c:v>
                </c:pt>
                <c:pt idx="7285">
                  <c:v>1700.9680206663236</c:v>
                </c:pt>
                <c:pt idx="7286">
                  <c:v>1734.8920811866637</c:v>
                </c:pt>
                <c:pt idx="7287">
                  <c:v>1667.9587232221113</c:v>
                </c:pt>
                <c:pt idx="7288">
                  <c:v>1692.9082169477281</c:v>
                </c:pt>
                <c:pt idx="7289">
                  <c:v>1696.3866744610586</c:v>
                </c:pt>
                <c:pt idx="7290">
                  <c:v>1690.072042241175</c:v>
                </c:pt>
                <c:pt idx="7291">
                  <c:v>1717.3433477942497</c:v>
                </c:pt>
                <c:pt idx="7292">
                  <c:v>1683.3994148538118</c:v>
                </c:pt>
                <c:pt idx="7293">
                  <c:v>1668.1195795239394</c:v>
                </c:pt>
                <c:pt idx="7294">
                  <c:v>1706.5045877996947</c:v>
                </c:pt>
                <c:pt idx="7295">
                  <c:v>1697.4149320193214</c:v>
                </c:pt>
                <c:pt idx="7296">
                  <c:v>1700.4109196769471</c:v>
                </c:pt>
                <c:pt idx="7297">
                  <c:v>1132.5043301842718</c:v>
                </c:pt>
                <c:pt idx="7298">
                  <c:v>1093.2257173277742</c:v>
                </c:pt>
                <c:pt idx="7299">
                  <c:v>1063.1957923657269</c:v>
                </c:pt>
                <c:pt idx="7300">
                  <c:v>1108.4925895498357</c:v>
                </c:pt>
                <c:pt idx="7301">
                  <c:v>1989.7008112562271</c:v>
                </c:pt>
                <c:pt idx="7302">
                  <c:v>1124.584411774809</c:v>
                </c:pt>
                <c:pt idx="7303">
                  <c:v>1115.1767068464023</c:v>
                </c:pt>
                <c:pt idx="7304">
                  <c:v>1123.5568387577289</c:v>
                </c:pt>
                <c:pt idx="7305">
                  <c:v>1094.5137210629723</c:v>
                </c:pt>
                <c:pt idx="7306">
                  <c:v>1993.9290412503212</c:v>
                </c:pt>
                <c:pt idx="7307">
                  <c:v>1068.4059724329222</c:v>
                </c:pt>
                <c:pt idx="7308">
                  <c:v>1672.7046272754244</c:v>
                </c:pt>
                <c:pt idx="7309">
                  <c:v>1685.4907803502065</c:v>
                </c:pt>
                <c:pt idx="7310">
                  <c:v>1065.5065565556604</c:v>
                </c:pt>
                <c:pt idx="7311">
                  <c:v>1113.0864847911002</c:v>
                </c:pt>
                <c:pt idx="7312">
                  <c:v>1687.1528957930777</c:v>
                </c:pt>
                <c:pt idx="7313">
                  <c:v>2019.7504265508787</c:v>
                </c:pt>
                <c:pt idx="7314">
                  <c:v>1991.2772956532967</c:v>
                </c:pt>
                <c:pt idx="7315">
                  <c:v>2008.601057644504</c:v>
                </c:pt>
                <c:pt idx="7316">
                  <c:v>1105.3125146919356</c:v>
                </c:pt>
                <c:pt idx="7317">
                  <c:v>1105.7418299878548</c:v>
                </c:pt>
                <c:pt idx="7318">
                  <c:v>1122.7360349817181</c:v>
                </c:pt>
                <c:pt idx="7319">
                  <c:v>1071.7876592388504</c:v>
                </c:pt>
                <c:pt idx="7320">
                  <c:v>1090.4356348563435</c:v>
                </c:pt>
                <c:pt idx="7321">
                  <c:v>1095.7270829183879</c:v>
                </c:pt>
                <c:pt idx="7322">
                  <c:v>1107.7826246214638</c:v>
                </c:pt>
                <c:pt idx="7323">
                  <c:v>1106.294528771441</c:v>
                </c:pt>
                <c:pt idx="7324">
                  <c:v>1705.2792996710812</c:v>
                </c:pt>
                <c:pt idx="7325">
                  <c:v>1692.6024206457248</c:v>
                </c:pt>
                <c:pt idx="7326">
                  <c:v>1687.2595859154651</c:v>
                </c:pt>
                <c:pt idx="7327">
                  <c:v>1109.8553672475043</c:v>
                </c:pt>
                <c:pt idx="7328">
                  <c:v>1124.3868140627792</c:v>
                </c:pt>
                <c:pt idx="7329">
                  <c:v>1110.6654822988412</c:v>
                </c:pt>
                <c:pt idx="7330">
                  <c:v>1112.6419839210057</c:v>
                </c:pt>
                <c:pt idx="7331">
                  <c:v>1112.3398290151679</c:v>
                </c:pt>
                <c:pt idx="7332">
                  <c:v>1133.7623288797795</c:v>
                </c:pt>
                <c:pt idx="7333">
                  <c:v>1116.9804000648562</c:v>
                </c:pt>
                <c:pt idx="7334">
                  <c:v>1086.1122162158156</c:v>
                </c:pt>
                <c:pt idx="7335">
                  <c:v>1122.1531543328626</c:v>
                </c:pt>
                <c:pt idx="7336">
                  <c:v>1118.7037341620851</c:v>
                </c:pt>
                <c:pt idx="7337">
                  <c:v>1084.8359798611391</c:v>
                </c:pt>
                <c:pt idx="7338">
                  <c:v>2009.1969193328541</c:v>
                </c:pt>
                <c:pt idx="7339">
                  <c:v>1067.5466078346631</c:v>
                </c:pt>
                <c:pt idx="7340">
                  <c:v>1712.4127679776871</c:v>
                </c:pt>
                <c:pt idx="7341">
                  <c:v>1076.022361448747</c:v>
                </c:pt>
                <c:pt idx="7342">
                  <c:v>1106.4311280100133</c:v>
                </c:pt>
                <c:pt idx="7343">
                  <c:v>1078.9637089250109</c:v>
                </c:pt>
                <c:pt idx="7344">
                  <c:v>1066.5630314209714</c:v>
                </c:pt>
                <c:pt idx="7345">
                  <c:v>1081.9607291221498</c:v>
                </c:pt>
                <c:pt idx="7346">
                  <c:v>1093.6102126363492</c:v>
                </c:pt>
                <c:pt idx="7347">
                  <c:v>1133.5204000090878</c:v>
                </c:pt>
                <c:pt idx="7348">
                  <c:v>1085.6968273215662</c:v>
                </c:pt>
                <c:pt idx="7349">
                  <c:v>1694.5710661341498</c:v>
                </c:pt>
                <c:pt idx="7350">
                  <c:v>1699.8671109171032</c:v>
                </c:pt>
                <c:pt idx="7351">
                  <c:v>1095.6135835860332</c:v>
                </c:pt>
                <c:pt idx="7352">
                  <c:v>1122.8221267396007</c:v>
                </c:pt>
                <c:pt idx="7353">
                  <c:v>1086.4591722765981</c:v>
                </c:pt>
                <c:pt idx="7354">
                  <c:v>1118.6022693469699</c:v>
                </c:pt>
                <c:pt idx="7355">
                  <c:v>1668.9554422685846</c:v>
                </c:pt>
                <c:pt idx="7356">
                  <c:v>1705.0796330881747</c:v>
                </c:pt>
                <c:pt idx="7357">
                  <c:v>1089.9852539801204</c:v>
                </c:pt>
                <c:pt idx="7358">
                  <c:v>1096.4308153430593</c:v>
                </c:pt>
                <c:pt idx="7359">
                  <c:v>1683.1979126273375</c:v>
                </c:pt>
                <c:pt idx="7360">
                  <c:v>1710.9231129291516</c:v>
                </c:pt>
                <c:pt idx="7361">
                  <c:v>1092.2437693843517</c:v>
                </c:pt>
                <c:pt idx="7362">
                  <c:v>2012.0337962667286</c:v>
                </c:pt>
                <c:pt idx="7363">
                  <c:v>1108.9710760337589</c:v>
                </c:pt>
                <c:pt idx="7364">
                  <c:v>1101.6378412410641</c:v>
                </c:pt>
                <c:pt idx="7365">
                  <c:v>1687.1658812444637</c:v>
                </c:pt>
                <c:pt idx="7366">
                  <c:v>1729.5346361515587</c:v>
                </c:pt>
                <c:pt idx="7367">
                  <c:v>1093.519747591936</c:v>
                </c:pt>
                <c:pt idx="7368">
                  <c:v>1124.4613730431888</c:v>
                </c:pt>
                <c:pt idx="7369">
                  <c:v>1137.6799491610416</c:v>
                </c:pt>
                <c:pt idx="7370">
                  <c:v>1146.7665672276294</c:v>
                </c:pt>
                <c:pt idx="7371">
                  <c:v>1098.0775126917217</c:v>
                </c:pt>
                <c:pt idx="7372">
                  <c:v>1079.923667258023</c:v>
                </c:pt>
                <c:pt idx="7373">
                  <c:v>1968.6066124105189</c:v>
                </c:pt>
                <c:pt idx="7374">
                  <c:v>1100.0553898280277</c:v>
                </c:pt>
                <c:pt idx="7375">
                  <c:v>1094.9764760934008</c:v>
                </c:pt>
                <c:pt idx="7376">
                  <c:v>2031.3486019206846</c:v>
                </c:pt>
                <c:pt idx="7377">
                  <c:v>1102.0936040442621</c:v>
                </c:pt>
                <c:pt idx="7378">
                  <c:v>1121.8027411762873</c:v>
                </c:pt>
                <c:pt idx="7379">
                  <c:v>1981.6251635777858</c:v>
                </c:pt>
                <c:pt idx="7380">
                  <c:v>1098.0181356066862</c:v>
                </c:pt>
                <c:pt idx="7381">
                  <c:v>1671.4242260967808</c:v>
                </c:pt>
                <c:pt idx="7382">
                  <c:v>1095.9633304143219</c:v>
                </c:pt>
                <c:pt idx="7383">
                  <c:v>1123.6748667333725</c:v>
                </c:pt>
                <c:pt idx="7384">
                  <c:v>1681.2958334066993</c:v>
                </c:pt>
                <c:pt idx="7385">
                  <c:v>1661.5839134312607</c:v>
                </c:pt>
                <c:pt idx="7386">
                  <c:v>1110.1612881257799</c:v>
                </c:pt>
                <c:pt idx="7387">
                  <c:v>1722.2488606679096</c:v>
                </c:pt>
                <c:pt idx="7388">
                  <c:v>1122.9132616649235</c:v>
                </c:pt>
                <c:pt idx="7389">
                  <c:v>1976.2624272554804</c:v>
                </c:pt>
                <c:pt idx="7390">
                  <c:v>1109.1231503764564</c:v>
                </c:pt>
                <c:pt idx="7391">
                  <c:v>1089.0180864633967</c:v>
                </c:pt>
                <c:pt idx="7392">
                  <c:v>1091.6381175992258</c:v>
                </c:pt>
                <c:pt idx="7393">
                  <c:v>1129.6159037940297</c:v>
                </c:pt>
                <c:pt idx="7394">
                  <c:v>1999.9856451695437</c:v>
                </c:pt>
                <c:pt idx="7395">
                  <c:v>1691.3212635575858</c:v>
                </c:pt>
                <c:pt idx="7396">
                  <c:v>1683.9297435044914</c:v>
                </c:pt>
                <c:pt idx="7397">
                  <c:v>1073.6054232879239</c:v>
                </c:pt>
                <c:pt idx="7398">
                  <c:v>2013.6464771238216</c:v>
                </c:pt>
                <c:pt idx="7399">
                  <c:v>1685.8294920833553</c:v>
                </c:pt>
                <c:pt idx="7400">
                  <c:v>1960.2028519817354</c:v>
                </c:pt>
                <c:pt idx="7401">
                  <c:v>1098.3166323168655</c:v>
                </c:pt>
                <c:pt idx="7402">
                  <c:v>1672.7377899463006</c:v>
                </c:pt>
                <c:pt idx="7403">
                  <c:v>1105.2378818605366</c:v>
                </c:pt>
                <c:pt idx="7404">
                  <c:v>1125.003160642684</c:v>
                </c:pt>
                <c:pt idx="7405">
                  <c:v>2019.4783942704835</c:v>
                </c:pt>
                <c:pt idx="7406">
                  <c:v>1970.4668678035539</c:v>
                </c:pt>
                <c:pt idx="7407">
                  <c:v>1104.8527984506502</c:v>
                </c:pt>
                <c:pt idx="7408">
                  <c:v>1124.4916996888423</c:v>
                </c:pt>
                <c:pt idx="7409">
                  <c:v>1105.723986106417</c:v>
                </c:pt>
                <c:pt idx="7410">
                  <c:v>1106.3913282820149</c:v>
                </c:pt>
                <c:pt idx="7411">
                  <c:v>1690.8850470324376</c:v>
                </c:pt>
                <c:pt idx="7412">
                  <c:v>1728.7890486581211</c:v>
                </c:pt>
                <c:pt idx="7413">
                  <c:v>1097.6911473472912</c:v>
                </c:pt>
                <c:pt idx="7414">
                  <c:v>1081.9202587051723</c:v>
                </c:pt>
                <c:pt idx="7415">
                  <c:v>2002.0096662740316</c:v>
                </c:pt>
                <c:pt idx="7416">
                  <c:v>1999.5577275802109</c:v>
                </c:pt>
                <c:pt idx="7417">
                  <c:v>1094.3505864737697</c:v>
                </c:pt>
                <c:pt idx="7418">
                  <c:v>1130.978716630601</c:v>
                </c:pt>
                <c:pt idx="7419">
                  <c:v>1727.2517541929171</c:v>
                </c:pt>
                <c:pt idx="7420">
                  <c:v>1084.8111799706621</c:v>
                </c:pt>
                <c:pt idx="7421">
                  <c:v>1064.8414128504103</c:v>
                </c:pt>
                <c:pt idx="7422">
                  <c:v>1094.4302104578439</c:v>
                </c:pt>
                <c:pt idx="7423">
                  <c:v>1103.2285997827878</c:v>
                </c:pt>
                <c:pt idx="7424">
                  <c:v>1083.6541716266818</c:v>
                </c:pt>
                <c:pt idx="7425">
                  <c:v>1996.5518522733385</c:v>
                </c:pt>
                <c:pt idx="7426">
                  <c:v>1086.9818390475016</c:v>
                </c:pt>
                <c:pt idx="7427">
                  <c:v>1709.8556273931652</c:v>
                </c:pt>
                <c:pt idx="7428">
                  <c:v>1983.8541432202794</c:v>
                </c:pt>
                <c:pt idx="7429">
                  <c:v>2031.171256192669</c:v>
                </c:pt>
                <c:pt idx="7430">
                  <c:v>1682.5618197497531</c:v>
                </c:pt>
                <c:pt idx="7431">
                  <c:v>1097.3683902959874</c:v>
                </c:pt>
                <c:pt idx="7432">
                  <c:v>1089.1753786997087</c:v>
                </c:pt>
                <c:pt idx="7433">
                  <c:v>1112.1890851421354</c:v>
                </c:pt>
                <c:pt idx="7434">
                  <c:v>1091.4179995566024</c:v>
                </c:pt>
                <c:pt idx="7435">
                  <c:v>1126.2314410829854</c:v>
                </c:pt>
                <c:pt idx="7436">
                  <c:v>1078.1877379035434</c:v>
                </c:pt>
                <c:pt idx="7437">
                  <c:v>1091.4095657463683</c:v>
                </c:pt>
                <c:pt idx="7438">
                  <c:v>1684.6801056504792</c:v>
                </c:pt>
                <c:pt idx="7439">
                  <c:v>2007.4731960871629</c:v>
                </c:pt>
                <c:pt idx="7440">
                  <c:v>1991.8583563814232</c:v>
                </c:pt>
                <c:pt idx="7441">
                  <c:v>1114.2763931489776</c:v>
                </c:pt>
                <c:pt idx="7442">
                  <c:v>1118.9776466716291</c:v>
                </c:pt>
                <c:pt idx="7443">
                  <c:v>1074.416603582848</c:v>
                </c:pt>
                <c:pt idx="7444">
                  <c:v>1148.0264073616665</c:v>
                </c:pt>
                <c:pt idx="7445">
                  <c:v>1093.7694771901322</c:v>
                </c:pt>
                <c:pt idx="7446">
                  <c:v>1100.7546200223746</c:v>
                </c:pt>
                <c:pt idx="7447">
                  <c:v>1065.1050647700401</c:v>
                </c:pt>
                <c:pt idx="7448">
                  <c:v>1100.9954198924288</c:v>
                </c:pt>
                <c:pt idx="7449">
                  <c:v>1080.230289597539</c:v>
                </c:pt>
                <c:pt idx="7450">
                  <c:v>1655.2499995402943</c:v>
                </c:pt>
                <c:pt idx="7451">
                  <c:v>1719.2007309225869</c:v>
                </c:pt>
                <c:pt idx="7452">
                  <c:v>1119.0776995500182</c:v>
                </c:pt>
                <c:pt idx="7453">
                  <c:v>1705.6830033392541</c:v>
                </c:pt>
                <c:pt idx="7454">
                  <c:v>1089.6803914398868</c:v>
                </c:pt>
                <c:pt idx="7455">
                  <c:v>1709.2739778297973</c:v>
                </c:pt>
                <c:pt idx="7456">
                  <c:v>1100.7720735687114</c:v>
                </c:pt>
                <c:pt idx="7457">
                  <c:v>1103.428296223241</c:v>
                </c:pt>
                <c:pt idx="7458">
                  <c:v>1675.5878276087558</c:v>
                </c:pt>
                <c:pt idx="7459">
                  <c:v>1071.7699564638933</c:v>
                </c:pt>
                <c:pt idx="7460">
                  <c:v>1081.124277876135</c:v>
                </c:pt>
                <c:pt idx="7461">
                  <c:v>1994.1460537359201</c:v>
                </c:pt>
                <c:pt idx="7462">
                  <c:v>1091.1264777380002</c:v>
                </c:pt>
                <c:pt idx="7463">
                  <c:v>1106.1021132117726</c:v>
                </c:pt>
                <c:pt idx="7464">
                  <c:v>1117.5189860050602</c:v>
                </c:pt>
                <c:pt idx="7465">
                  <c:v>1101.4992791598568</c:v>
                </c:pt>
                <c:pt idx="7466">
                  <c:v>1097.8517918400844</c:v>
                </c:pt>
                <c:pt idx="7467">
                  <c:v>1728.0824847505955</c:v>
                </c:pt>
                <c:pt idx="7468">
                  <c:v>1091.4713178365973</c:v>
                </c:pt>
                <c:pt idx="7469">
                  <c:v>1961.5733894664861</c:v>
                </c:pt>
                <c:pt idx="7470">
                  <c:v>1984.2807893654947</c:v>
                </c:pt>
                <c:pt idx="7471">
                  <c:v>1109.2636114710629</c:v>
                </c:pt>
                <c:pt idx="7472">
                  <c:v>1674.616462872953</c:v>
                </c:pt>
                <c:pt idx="7473">
                  <c:v>1718.4397925148319</c:v>
                </c:pt>
                <c:pt idx="7474">
                  <c:v>1728.1035336285245</c:v>
                </c:pt>
                <c:pt idx="7475">
                  <c:v>1076.0508834124294</c:v>
                </c:pt>
                <c:pt idx="7476">
                  <c:v>1685.9824813970336</c:v>
                </c:pt>
                <c:pt idx="7477">
                  <c:v>1062.6562666962946</c:v>
                </c:pt>
                <c:pt idx="7478">
                  <c:v>1702.6501696879402</c:v>
                </c:pt>
                <c:pt idx="7479">
                  <c:v>1700.2486698983369</c:v>
                </c:pt>
                <c:pt idx="7480">
                  <c:v>1691.9814583584553</c:v>
                </c:pt>
                <c:pt idx="7481">
                  <c:v>1054.0405512740615</c:v>
                </c:pt>
                <c:pt idx="7482">
                  <c:v>2007.9557069530401</c:v>
                </c:pt>
                <c:pt idx="7483">
                  <c:v>1742.8059317853026</c:v>
                </c:pt>
                <c:pt idx="7484">
                  <c:v>2000.1636071105427</c:v>
                </c:pt>
                <c:pt idx="7485">
                  <c:v>1112.7360598531952</c:v>
                </c:pt>
                <c:pt idx="7486">
                  <c:v>1105.8555048901926</c:v>
                </c:pt>
                <c:pt idx="7487">
                  <c:v>1992.7624958518895</c:v>
                </c:pt>
                <c:pt idx="7488">
                  <c:v>1072.4770205495604</c:v>
                </c:pt>
                <c:pt idx="7489">
                  <c:v>1989.0027081664989</c:v>
                </c:pt>
                <c:pt idx="7490">
                  <c:v>1993.2762630789182</c:v>
                </c:pt>
                <c:pt idx="7491">
                  <c:v>1116.8167962212096</c:v>
                </c:pt>
                <c:pt idx="7492">
                  <c:v>1725.0521200077533</c:v>
                </c:pt>
                <c:pt idx="7493">
                  <c:v>1137.7116136075376</c:v>
                </c:pt>
                <c:pt idx="7494">
                  <c:v>1103.9207888788765</c:v>
                </c:pt>
                <c:pt idx="7495">
                  <c:v>1099.4314964939128</c:v>
                </c:pt>
                <c:pt idx="7496">
                  <c:v>1104.1985754673826</c:v>
                </c:pt>
                <c:pt idx="7497">
                  <c:v>1648.2547341941731</c:v>
                </c:pt>
                <c:pt idx="7498">
                  <c:v>1713.5589839938114</c:v>
                </c:pt>
                <c:pt idx="7499">
                  <c:v>1700.4954939802399</c:v>
                </c:pt>
                <c:pt idx="7500">
                  <c:v>1716.1514897979819</c:v>
                </c:pt>
                <c:pt idx="7501">
                  <c:v>1693.4343720383549</c:v>
                </c:pt>
                <c:pt idx="7502">
                  <c:v>1682.0975578910748</c:v>
                </c:pt>
                <c:pt idx="7503">
                  <c:v>1751.0750793835564</c:v>
                </c:pt>
                <c:pt idx="7504">
                  <c:v>1694.697716960929</c:v>
                </c:pt>
                <c:pt idx="7505">
                  <c:v>1692.6326881378434</c:v>
                </c:pt>
                <c:pt idx="7506">
                  <c:v>1131.4538713210709</c:v>
                </c:pt>
                <c:pt idx="7507">
                  <c:v>1093.9727932316716</c:v>
                </c:pt>
                <c:pt idx="7508">
                  <c:v>1090.7502334862722</c:v>
                </c:pt>
                <c:pt idx="7509">
                  <c:v>1086.0668356382487</c:v>
                </c:pt>
                <c:pt idx="7510">
                  <c:v>1108.3516829755101</c:v>
                </c:pt>
                <c:pt idx="7511">
                  <c:v>1122.5590030216895</c:v>
                </c:pt>
                <c:pt idx="7512">
                  <c:v>1681.8818296430222</c:v>
                </c:pt>
                <c:pt idx="7513">
                  <c:v>1677.9045845078283</c:v>
                </c:pt>
                <c:pt idx="7514">
                  <c:v>1715.210234601406</c:v>
                </c:pt>
                <c:pt idx="7515">
                  <c:v>1063.5313044655059</c:v>
                </c:pt>
                <c:pt idx="7516">
                  <c:v>1064.5095124021836</c:v>
                </c:pt>
                <c:pt idx="7517">
                  <c:v>1074.563252384429</c:v>
                </c:pt>
                <c:pt idx="7518">
                  <c:v>2012.5940606971465</c:v>
                </c:pt>
                <c:pt idx="7519">
                  <c:v>1078.4918101251196</c:v>
                </c:pt>
                <c:pt idx="7520">
                  <c:v>1111.9607048557889</c:v>
                </c:pt>
                <c:pt idx="7521">
                  <c:v>1119.2952735738256</c:v>
                </c:pt>
                <c:pt idx="7522">
                  <c:v>1681.6022608269971</c:v>
                </c:pt>
                <c:pt idx="7523">
                  <c:v>1710.2940324579324</c:v>
                </c:pt>
                <c:pt idx="7524">
                  <c:v>2009.5942082717177</c:v>
                </c:pt>
                <c:pt idx="7525">
                  <c:v>1098.1815268079126</c:v>
                </c:pt>
                <c:pt idx="7526">
                  <c:v>1102.6585146633215</c:v>
                </c:pt>
                <c:pt idx="7527">
                  <c:v>1145.9654500101628</c:v>
                </c:pt>
                <c:pt idx="7528">
                  <c:v>1983.456883074567</c:v>
                </c:pt>
                <c:pt idx="7529">
                  <c:v>1998.2145268418058</c:v>
                </c:pt>
                <c:pt idx="7530">
                  <c:v>1088.3544561418994</c:v>
                </c:pt>
                <c:pt idx="7531">
                  <c:v>1086.0525420928325</c:v>
                </c:pt>
                <c:pt idx="7532">
                  <c:v>1141.437536374337</c:v>
                </c:pt>
                <c:pt idx="7533">
                  <c:v>1094.4063855783752</c:v>
                </c:pt>
                <c:pt idx="7534">
                  <c:v>1104.3613179344079</c:v>
                </c:pt>
                <c:pt idx="7535">
                  <c:v>1113.9021572925938</c:v>
                </c:pt>
                <c:pt idx="7536">
                  <c:v>1071.9831425976663</c:v>
                </c:pt>
                <c:pt idx="7537">
                  <c:v>1099.6369303256313</c:v>
                </c:pt>
                <c:pt idx="7538">
                  <c:v>1073.5801602513761</c:v>
                </c:pt>
                <c:pt idx="7539">
                  <c:v>1104.602747154838</c:v>
                </c:pt>
                <c:pt idx="7540">
                  <c:v>1109.1072696916772</c:v>
                </c:pt>
                <c:pt idx="7541">
                  <c:v>1133.5382343683482</c:v>
                </c:pt>
                <c:pt idx="7542">
                  <c:v>1100.7499209600583</c:v>
                </c:pt>
                <c:pt idx="7543">
                  <c:v>1085.1314122146271</c:v>
                </c:pt>
                <c:pt idx="7544">
                  <c:v>1993.4456449458391</c:v>
                </c:pt>
                <c:pt idx="7545">
                  <c:v>1137.9508702510243</c:v>
                </c:pt>
                <c:pt idx="7546">
                  <c:v>1105.2219495329032</c:v>
                </c:pt>
                <c:pt idx="7547">
                  <c:v>1093.2549380123062</c:v>
                </c:pt>
                <c:pt idx="7548">
                  <c:v>1688.270559060692</c:v>
                </c:pt>
                <c:pt idx="7549">
                  <c:v>1716.9757861054111</c:v>
                </c:pt>
                <c:pt idx="7550">
                  <c:v>1659.4106364630873</c:v>
                </c:pt>
                <c:pt idx="7551">
                  <c:v>1707.6389292314966</c:v>
                </c:pt>
                <c:pt idx="7552">
                  <c:v>1691.0990063148388</c:v>
                </c:pt>
                <c:pt idx="7553">
                  <c:v>1125.998811703384</c:v>
                </c:pt>
                <c:pt idx="7554">
                  <c:v>1086.7054579560563</c:v>
                </c:pt>
                <c:pt idx="7555">
                  <c:v>1102.6761042569874</c:v>
                </c:pt>
                <c:pt idx="7556">
                  <c:v>1081.7027177768093</c:v>
                </c:pt>
                <c:pt idx="7557">
                  <c:v>1083.3900005336195</c:v>
                </c:pt>
                <c:pt idx="7558">
                  <c:v>1076.0113412707733</c:v>
                </c:pt>
                <c:pt idx="7559">
                  <c:v>1723.6786269463803</c:v>
                </c:pt>
                <c:pt idx="7560">
                  <c:v>1102.2242866034844</c:v>
                </c:pt>
                <c:pt idx="7561">
                  <c:v>1113.9866731551199</c:v>
                </c:pt>
                <c:pt idx="7562">
                  <c:v>1056.5159414653538</c:v>
                </c:pt>
                <c:pt idx="7563">
                  <c:v>1102.2367431270402</c:v>
                </c:pt>
                <c:pt idx="7564">
                  <c:v>1702.9346123703804</c:v>
                </c:pt>
                <c:pt idx="7565">
                  <c:v>1102.6569081367777</c:v>
                </c:pt>
                <c:pt idx="7566">
                  <c:v>1103.9947911856755</c:v>
                </c:pt>
                <c:pt idx="7567">
                  <c:v>1082.6187817854441</c:v>
                </c:pt>
                <c:pt idx="7568">
                  <c:v>1677.1998491600868</c:v>
                </c:pt>
                <c:pt idx="7569">
                  <c:v>1111.0263837601278</c:v>
                </c:pt>
                <c:pt idx="7570">
                  <c:v>1112.6235328073105</c:v>
                </c:pt>
                <c:pt idx="7571">
                  <c:v>1096.707328756351</c:v>
                </c:pt>
                <c:pt idx="7572">
                  <c:v>1102.2939030572556</c:v>
                </c:pt>
                <c:pt idx="7573">
                  <c:v>1127.9622461235467</c:v>
                </c:pt>
                <c:pt idx="7574">
                  <c:v>1099.5598929186492</c:v>
                </c:pt>
                <c:pt idx="7575">
                  <c:v>1057.7161254122448</c:v>
                </c:pt>
                <c:pt idx="7576">
                  <c:v>1099.5244015869259</c:v>
                </c:pt>
                <c:pt idx="7577">
                  <c:v>1092.9695870242565</c:v>
                </c:pt>
                <c:pt idx="7578">
                  <c:v>1728.0650824460033</c:v>
                </c:pt>
                <c:pt idx="7579">
                  <c:v>1690.1242875814826</c:v>
                </c:pt>
                <c:pt idx="7580">
                  <c:v>1080.505321019514</c:v>
                </c:pt>
                <c:pt idx="7581">
                  <c:v>1984.4814506745429</c:v>
                </c:pt>
                <c:pt idx="7582">
                  <c:v>1125.9987274920479</c:v>
                </c:pt>
                <c:pt idx="7583">
                  <c:v>1081.6776341796569</c:v>
                </c:pt>
                <c:pt idx="7584">
                  <c:v>1094.6006540458218</c:v>
                </c:pt>
                <c:pt idx="7585">
                  <c:v>1673.8990768911217</c:v>
                </c:pt>
                <c:pt idx="7586">
                  <c:v>1122.1018592006326</c:v>
                </c:pt>
                <c:pt idx="7587">
                  <c:v>1069.813058705148</c:v>
                </c:pt>
                <c:pt idx="7588">
                  <c:v>1094.2160510801179</c:v>
                </c:pt>
                <c:pt idx="7589">
                  <c:v>1107.3454421764075</c:v>
                </c:pt>
                <c:pt idx="7590">
                  <c:v>2036.8671952111315</c:v>
                </c:pt>
                <c:pt idx="7591">
                  <c:v>1085.6167596204536</c:v>
                </c:pt>
                <c:pt idx="7592">
                  <c:v>1088.9335358244996</c:v>
                </c:pt>
                <c:pt idx="7593">
                  <c:v>1047.8059929393532</c:v>
                </c:pt>
                <c:pt idx="7594">
                  <c:v>1132.7503519926274</c:v>
                </c:pt>
                <c:pt idx="7595">
                  <c:v>1982.1708839296084</c:v>
                </c:pt>
                <c:pt idx="7596">
                  <c:v>1665.9064914650662</c:v>
                </c:pt>
                <c:pt idx="7597">
                  <c:v>1098.2537940056166</c:v>
                </c:pt>
                <c:pt idx="7598">
                  <c:v>1128.4460522313261</c:v>
                </c:pt>
                <c:pt idx="7599">
                  <c:v>1115.1684686566371</c:v>
                </c:pt>
                <c:pt idx="7600">
                  <c:v>1061.9665224450555</c:v>
                </c:pt>
                <c:pt idx="7601">
                  <c:v>1114.708443662985</c:v>
                </c:pt>
                <c:pt idx="7602">
                  <c:v>1107.7861129171663</c:v>
                </c:pt>
                <c:pt idx="7603">
                  <c:v>1663.2203182565995</c:v>
                </c:pt>
                <c:pt idx="7604">
                  <c:v>1695.9691515051782</c:v>
                </c:pt>
                <c:pt idx="7605">
                  <c:v>1712.1839622251564</c:v>
                </c:pt>
                <c:pt idx="7606">
                  <c:v>1085.4774312401885</c:v>
                </c:pt>
                <c:pt idx="7607">
                  <c:v>1101.1920658848539</c:v>
                </c:pt>
                <c:pt idx="7608">
                  <c:v>1079.7987679235398</c:v>
                </c:pt>
                <c:pt idx="7609">
                  <c:v>1110.189606309031</c:v>
                </c:pt>
                <c:pt idx="7610">
                  <c:v>1109.5824191134191</c:v>
                </c:pt>
                <c:pt idx="7611">
                  <c:v>1075.2860261703238</c:v>
                </c:pt>
                <c:pt idx="7612">
                  <c:v>1102.4065223843122</c:v>
                </c:pt>
                <c:pt idx="7613">
                  <c:v>1116.9224781972489</c:v>
                </c:pt>
                <c:pt idx="7614">
                  <c:v>1150.5232126531505</c:v>
                </c:pt>
                <c:pt idx="7615">
                  <c:v>1129.3570700297671</c:v>
                </c:pt>
                <c:pt idx="7616">
                  <c:v>1677.5176641503112</c:v>
                </c:pt>
                <c:pt idx="7617">
                  <c:v>1084.759070167529</c:v>
                </c:pt>
                <c:pt idx="7618">
                  <c:v>1698.40692586247</c:v>
                </c:pt>
                <c:pt idx="7619">
                  <c:v>1735.883679876968</c:v>
                </c:pt>
                <c:pt idx="7620">
                  <c:v>1722.7818296733076</c:v>
                </c:pt>
                <c:pt idx="7621">
                  <c:v>1114.675711998867</c:v>
                </c:pt>
                <c:pt idx="7622">
                  <c:v>1078.0295074868268</c:v>
                </c:pt>
                <c:pt idx="7623">
                  <c:v>2010.5755309218978</c:v>
                </c:pt>
                <c:pt idx="7624">
                  <c:v>1659.9002724671134</c:v>
                </c:pt>
                <c:pt idx="7625">
                  <c:v>1074.3738449429472</c:v>
                </c:pt>
                <c:pt idx="7626">
                  <c:v>1737.8801068371147</c:v>
                </c:pt>
                <c:pt idx="7627">
                  <c:v>1089.7244792605075</c:v>
                </c:pt>
                <c:pt idx="7628">
                  <c:v>2002.709574025218</c:v>
                </c:pt>
                <c:pt idx="7629">
                  <c:v>1086.7900762566976</c:v>
                </c:pt>
                <c:pt idx="7630">
                  <c:v>1064.8060333723986</c:v>
                </c:pt>
                <c:pt idx="7631">
                  <c:v>1085.4414656216381</c:v>
                </c:pt>
                <c:pt idx="7632">
                  <c:v>1077.2677844324442</c:v>
                </c:pt>
                <c:pt idx="7633">
                  <c:v>1105.1682545888391</c:v>
                </c:pt>
                <c:pt idx="7634">
                  <c:v>1105.3438999600246</c:v>
                </c:pt>
                <c:pt idx="7635">
                  <c:v>1097.8209216851869</c:v>
                </c:pt>
                <c:pt idx="7636">
                  <c:v>1707.9252390504735</c:v>
                </c:pt>
                <c:pt idx="7637">
                  <c:v>1077.0044174262916</c:v>
                </c:pt>
                <c:pt idx="7638">
                  <c:v>1120.1793926775167</c:v>
                </c:pt>
                <c:pt idx="7639">
                  <c:v>2012.2910132450538</c:v>
                </c:pt>
                <c:pt idx="7640">
                  <c:v>1074.4261058611723</c:v>
                </c:pt>
                <c:pt idx="7641">
                  <c:v>1699.9897835140837</c:v>
                </c:pt>
                <c:pt idx="7642">
                  <c:v>1114.5793054113283</c:v>
                </c:pt>
                <c:pt idx="7643">
                  <c:v>1101.9240540008009</c:v>
                </c:pt>
                <c:pt idx="7644">
                  <c:v>1096.522082676317</c:v>
                </c:pt>
                <c:pt idx="7645">
                  <c:v>1727.0022140204708</c:v>
                </c:pt>
                <c:pt idx="7646">
                  <c:v>1108.809972594077</c:v>
                </c:pt>
                <c:pt idx="7647">
                  <c:v>2033.3621632964621</c:v>
                </c:pt>
                <c:pt idx="7648">
                  <c:v>1111.9733918111597</c:v>
                </c:pt>
                <c:pt idx="7649">
                  <c:v>1104.2796158326473</c:v>
                </c:pt>
                <c:pt idx="7650">
                  <c:v>1984.763533454905</c:v>
                </c:pt>
                <c:pt idx="7651">
                  <c:v>1083.8475249359756</c:v>
                </c:pt>
                <c:pt idx="7652">
                  <c:v>1109.1567128604047</c:v>
                </c:pt>
                <c:pt idx="7653">
                  <c:v>1101.5903670221967</c:v>
                </c:pt>
                <c:pt idx="7654">
                  <c:v>1718.3166877785766</c:v>
                </c:pt>
                <c:pt idx="7655">
                  <c:v>1966.269493450621</c:v>
                </c:pt>
                <c:pt idx="7656">
                  <c:v>1729.2503161523898</c:v>
                </c:pt>
                <c:pt idx="7657">
                  <c:v>1064.7017418442665</c:v>
                </c:pt>
                <c:pt idx="7658">
                  <c:v>1087.8479801603239</c:v>
                </c:pt>
                <c:pt idx="7659">
                  <c:v>1085.7217005959881</c:v>
                </c:pt>
                <c:pt idx="7660">
                  <c:v>2013.3628227489094</c:v>
                </c:pt>
                <c:pt idx="7661">
                  <c:v>1709.2647815661203</c:v>
                </c:pt>
                <c:pt idx="7662">
                  <c:v>1974.116026476652</c:v>
                </c:pt>
                <c:pt idx="7663">
                  <c:v>1084.5778039038994</c:v>
                </c:pt>
                <c:pt idx="7664">
                  <c:v>1677.6904479471668</c:v>
                </c:pt>
                <c:pt idx="7665">
                  <c:v>1999.4399233182339</c:v>
                </c:pt>
                <c:pt idx="7666">
                  <c:v>1987.4841835592058</c:v>
                </c:pt>
                <c:pt idx="7667">
                  <c:v>1106.2569283158073</c:v>
                </c:pt>
                <c:pt idx="7668">
                  <c:v>1074.5452135499045</c:v>
                </c:pt>
                <c:pt idx="7669">
                  <c:v>1133.1760567325218</c:v>
                </c:pt>
                <c:pt idx="7670">
                  <c:v>1076.0965009330234</c:v>
                </c:pt>
                <c:pt idx="7671">
                  <c:v>1105.6932776311714</c:v>
                </c:pt>
                <c:pt idx="7672">
                  <c:v>1694.5188890286911</c:v>
                </c:pt>
                <c:pt idx="7673">
                  <c:v>1116.3880158429429</c:v>
                </c:pt>
                <c:pt idx="7674">
                  <c:v>1704.1295306747311</c:v>
                </c:pt>
                <c:pt idx="7675">
                  <c:v>1701.3098906424391</c:v>
                </c:pt>
                <c:pt idx="7676">
                  <c:v>1663.9198835952786</c:v>
                </c:pt>
                <c:pt idx="7677">
                  <c:v>1701.6473627462835</c:v>
                </c:pt>
                <c:pt idx="7678">
                  <c:v>2008.4563500157717</c:v>
                </c:pt>
                <c:pt idx="7679">
                  <c:v>1709.462182391411</c:v>
                </c:pt>
                <c:pt idx="7680">
                  <c:v>1085.6165617432566</c:v>
                </c:pt>
                <c:pt idx="7681">
                  <c:v>1682.776535059528</c:v>
                </c:pt>
                <c:pt idx="7682">
                  <c:v>1131.3529812264071</c:v>
                </c:pt>
                <c:pt idx="7683">
                  <c:v>1101.1879175957488</c:v>
                </c:pt>
                <c:pt idx="7684">
                  <c:v>1093.3296624118029</c:v>
                </c:pt>
                <c:pt idx="7685">
                  <c:v>1080.4449708703748</c:v>
                </c:pt>
                <c:pt idx="7686">
                  <c:v>1997.032748170474</c:v>
                </c:pt>
                <c:pt idx="7687">
                  <c:v>2004.8116255511952</c:v>
                </c:pt>
                <c:pt idx="7688">
                  <c:v>2025.4616819057571</c:v>
                </c:pt>
                <c:pt idx="7689">
                  <c:v>1107.9363616877099</c:v>
                </c:pt>
                <c:pt idx="7690">
                  <c:v>1103.6350094009258</c:v>
                </c:pt>
                <c:pt idx="7691">
                  <c:v>1077.2421206019721</c:v>
                </c:pt>
                <c:pt idx="7692">
                  <c:v>1115.4425752541451</c:v>
                </c:pt>
                <c:pt idx="7693">
                  <c:v>1993.5417754981504</c:v>
                </c:pt>
                <c:pt idx="7694">
                  <c:v>1097.5932527091848</c:v>
                </c:pt>
                <c:pt idx="7695">
                  <c:v>1135.9156190781907</c:v>
                </c:pt>
                <c:pt idx="7696">
                  <c:v>1092.437519552305</c:v>
                </c:pt>
                <c:pt idx="7697">
                  <c:v>1091.5973237187261</c:v>
                </c:pt>
                <c:pt idx="7698">
                  <c:v>1098.6805851487902</c:v>
                </c:pt>
                <c:pt idx="7699">
                  <c:v>1082.6094728791934</c:v>
                </c:pt>
                <c:pt idx="7700">
                  <c:v>1089.6522128344045</c:v>
                </c:pt>
                <c:pt idx="7701">
                  <c:v>1107.0835678920273</c:v>
                </c:pt>
                <c:pt idx="7702">
                  <c:v>1074.9348972639275</c:v>
                </c:pt>
                <c:pt idx="7703">
                  <c:v>1111.5506186677558</c:v>
                </c:pt>
                <c:pt idx="7704">
                  <c:v>1140.1856780405508</c:v>
                </c:pt>
                <c:pt idx="7705">
                  <c:v>1960.8724327885188</c:v>
                </c:pt>
                <c:pt idx="7706">
                  <c:v>1702.165371790021</c:v>
                </c:pt>
                <c:pt idx="7707">
                  <c:v>1998.6575186230973</c:v>
                </c:pt>
                <c:pt idx="7708">
                  <c:v>1081.1336723892393</c:v>
                </c:pt>
                <c:pt idx="7709">
                  <c:v>1652.3015893225945</c:v>
                </c:pt>
                <c:pt idx="7710">
                  <c:v>1682.4246783284493</c:v>
                </c:pt>
                <c:pt idx="7711">
                  <c:v>1699.057780858886</c:v>
                </c:pt>
                <c:pt idx="7712">
                  <c:v>1703.3393792436498</c:v>
                </c:pt>
                <c:pt idx="7713">
                  <c:v>1112.9507608923159</c:v>
                </c:pt>
                <c:pt idx="7714">
                  <c:v>1974.4281212087808</c:v>
                </c:pt>
                <c:pt idx="7715">
                  <c:v>1121.8407100046925</c:v>
                </c:pt>
                <c:pt idx="7716">
                  <c:v>2007.3759867143249</c:v>
                </c:pt>
                <c:pt idx="7717">
                  <c:v>2018.4311672299284</c:v>
                </c:pt>
                <c:pt idx="7718">
                  <c:v>2001.5609249163247</c:v>
                </c:pt>
                <c:pt idx="7719">
                  <c:v>1074.7052968809119</c:v>
                </c:pt>
                <c:pt idx="7720">
                  <c:v>1128.5159270748827</c:v>
                </c:pt>
                <c:pt idx="7721">
                  <c:v>1121.0186617953948</c:v>
                </c:pt>
                <c:pt idx="7722">
                  <c:v>1095.0449432327016</c:v>
                </c:pt>
                <c:pt idx="7723">
                  <c:v>1712.1262265429116</c:v>
                </c:pt>
                <c:pt idx="7724">
                  <c:v>1678.999485280679</c:v>
                </c:pt>
                <c:pt idx="7725">
                  <c:v>1104.5001399223504</c:v>
                </c:pt>
                <c:pt idx="7726">
                  <c:v>1726.4723244186575</c:v>
                </c:pt>
                <c:pt idx="7727">
                  <c:v>1681.6532979908968</c:v>
                </c:pt>
                <c:pt idx="7728">
                  <c:v>1100.0672156927189</c:v>
                </c:pt>
                <c:pt idx="7729">
                  <c:v>1099.3563301122051</c:v>
                </c:pt>
                <c:pt idx="7730">
                  <c:v>1107.9776976603532</c:v>
                </c:pt>
                <c:pt idx="7731">
                  <c:v>1111.5434309732955</c:v>
                </c:pt>
                <c:pt idx="7732">
                  <c:v>1070.9909429383547</c:v>
                </c:pt>
                <c:pt idx="7733">
                  <c:v>1135.3763161512877</c:v>
                </c:pt>
                <c:pt idx="7734">
                  <c:v>1126.9155488535712</c:v>
                </c:pt>
                <c:pt idx="7735">
                  <c:v>1126.1972606830047</c:v>
                </c:pt>
                <c:pt idx="7736">
                  <c:v>1087.6389670550748</c:v>
                </c:pt>
                <c:pt idx="7737">
                  <c:v>1712.6869378556523</c:v>
                </c:pt>
                <c:pt idx="7738">
                  <c:v>1113.551263863641</c:v>
                </c:pt>
                <c:pt idx="7739">
                  <c:v>1089.7806222049369</c:v>
                </c:pt>
                <c:pt idx="7740">
                  <c:v>1107.3004641958705</c:v>
                </c:pt>
                <c:pt idx="7741">
                  <c:v>1110.8133675161996</c:v>
                </c:pt>
                <c:pt idx="7742">
                  <c:v>1122.9689446003199</c:v>
                </c:pt>
                <c:pt idx="7743">
                  <c:v>1077.3251752691101</c:v>
                </c:pt>
                <c:pt idx="7744">
                  <c:v>2012.7690309391494</c:v>
                </c:pt>
                <c:pt idx="7745">
                  <c:v>1688.6788727405062</c:v>
                </c:pt>
                <c:pt idx="7746">
                  <c:v>1990.8572521770416</c:v>
                </c:pt>
                <c:pt idx="7747">
                  <c:v>1109.9177849588261</c:v>
                </c:pt>
                <c:pt idx="7748">
                  <c:v>1984.2249304420764</c:v>
                </c:pt>
                <c:pt idx="7749">
                  <c:v>1696.81580763379</c:v>
                </c:pt>
                <c:pt idx="7750">
                  <c:v>2015.8081197978349</c:v>
                </c:pt>
                <c:pt idx="7751">
                  <c:v>1101.1628387556161</c:v>
                </c:pt>
                <c:pt idx="7752">
                  <c:v>1687.1430632141144</c:v>
                </c:pt>
                <c:pt idx="7753">
                  <c:v>1105.9516151332336</c:v>
                </c:pt>
                <c:pt idx="7754">
                  <c:v>1114.5118008109418</c:v>
                </c:pt>
                <c:pt idx="7755">
                  <c:v>1995.5876546533673</c:v>
                </c:pt>
                <c:pt idx="7756">
                  <c:v>2010.6518846928491</c:v>
                </c:pt>
                <c:pt idx="7757">
                  <c:v>1150.2116471542358</c:v>
                </c:pt>
                <c:pt idx="7758">
                  <c:v>1082.7804545825102</c:v>
                </c:pt>
                <c:pt idx="7759">
                  <c:v>1120.3008542221608</c:v>
                </c:pt>
                <c:pt idx="7760">
                  <c:v>1144.6216847782098</c:v>
                </c:pt>
                <c:pt idx="7761">
                  <c:v>1069.0836957179877</c:v>
                </c:pt>
                <c:pt idx="7762">
                  <c:v>1104.8487451435126</c:v>
                </c:pt>
                <c:pt idx="7763">
                  <c:v>1105.7185916487251</c:v>
                </c:pt>
                <c:pt idx="7764">
                  <c:v>1080.5922403187003</c:v>
                </c:pt>
                <c:pt idx="7765">
                  <c:v>1074.0887383776183</c:v>
                </c:pt>
                <c:pt idx="7766">
                  <c:v>1099.6472843045781</c:v>
                </c:pt>
                <c:pt idx="7767">
                  <c:v>2012.3358044746742</c:v>
                </c:pt>
                <c:pt idx="7768">
                  <c:v>1043.6548437693709</c:v>
                </c:pt>
                <c:pt idx="7769">
                  <c:v>1078.4784130146079</c:v>
                </c:pt>
                <c:pt idx="7770">
                  <c:v>1096.2976980653757</c:v>
                </c:pt>
                <c:pt idx="7771">
                  <c:v>1700.070523393945</c:v>
                </c:pt>
                <c:pt idx="7772">
                  <c:v>2036.855487627643</c:v>
                </c:pt>
                <c:pt idx="7773">
                  <c:v>1094.8754039649327</c:v>
                </c:pt>
                <c:pt idx="7774">
                  <c:v>1138.1468461571003</c:v>
                </c:pt>
                <c:pt idx="7775">
                  <c:v>1087.8368338183109</c:v>
                </c:pt>
                <c:pt idx="7776">
                  <c:v>1693.195039027275</c:v>
                </c:pt>
                <c:pt idx="7777">
                  <c:v>1719.3989370073832</c:v>
                </c:pt>
                <c:pt idx="7778">
                  <c:v>1112.5256106270083</c:v>
                </c:pt>
                <c:pt idx="7779">
                  <c:v>1725.143155663955</c:v>
                </c:pt>
                <c:pt idx="7780">
                  <c:v>1088.1869799523599</c:v>
                </c:pt>
                <c:pt idx="7781">
                  <c:v>1699.6932348203777</c:v>
                </c:pt>
                <c:pt idx="7782">
                  <c:v>1110.9177552065387</c:v>
                </c:pt>
                <c:pt idx="7783">
                  <c:v>1062.3898205279395</c:v>
                </c:pt>
                <c:pt idx="7784">
                  <c:v>1105.9300055723065</c:v>
                </c:pt>
                <c:pt idx="7785">
                  <c:v>1110.3699168174087</c:v>
                </c:pt>
                <c:pt idx="7786">
                  <c:v>1090.3176398074133</c:v>
                </c:pt>
                <c:pt idx="7787">
                  <c:v>1112.8133254859754</c:v>
                </c:pt>
                <c:pt idx="7788">
                  <c:v>1111.609018356859</c:v>
                </c:pt>
                <c:pt idx="7789">
                  <c:v>1071.2708513920588</c:v>
                </c:pt>
                <c:pt idx="7790">
                  <c:v>1114.0130742595704</c:v>
                </c:pt>
                <c:pt idx="7791">
                  <c:v>1084.7184769999803</c:v>
                </c:pt>
                <c:pt idx="7792">
                  <c:v>1096.7928701154183</c:v>
                </c:pt>
                <c:pt idx="7793">
                  <c:v>1075.1748752952849</c:v>
                </c:pt>
                <c:pt idx="7794">
                  <c:v>1085.0244544196896</c:v>
                </c:pt>
                <c:pt idx="7795">
                  <c:v>1671.8710469590717</c:v>
                </c:pt>
                <c:pt idx="7796">
                  <c:v>1688.327629590462</c:v>
                </c:pt>
                <c:pt idx="7797">
                  <c:v>1099.950603522841</c:v>
                </c:pt>
                <c:pt idx="7798">
                  <c:v>1123.7937018234961</c:v>
                </c:pt>
                <c:pt idx="7799">
                  <c:v>1105.0976701162849</c:v>
                </c:pt>
                <c:pt idx="7800">
                  <c:v>1068.193754068282</c:v>
                </c:pt>
                <c:pt idx="7801">
                  <c:v>1131.3381045647732</c:v>
                </c:pt>
                <c:pt idx="7802">
                  <c:v>1102.6908382153222</c:v>
                </c:pt>
                <c:pt idx="7803">
                  <c:v>1099.9065170025972</c:v>
                </c:pt>
                <c:pt idx="7804">
                  <c:v>1692.0432702353717</c:v>
                </c:pt>
                <c:pt idx="7805">
                  <c:v>1070.6412152427972</c:v>
                </c:pt>
                <c:pt idx="7806">
                  <c:v>1126.4604953205785</c:v>
                </c:pt>
                <c:pt idx="7807">
                  <c:v>1968.3767998362653</c:v>
                </c:pt>
                <c:pt idx="7808">
                  <c:v>1095.5206731202454</c:v>
                </c:pt>
                <c:pt idx="7809">
                  <c:v>1073.0464556536551</c:v>
                </c:pt>
                <c:pt idx="7810">
                  <c:v>1725.1795124602911</c:v>
                </c:pt>
                <c:pt idx="7811">
                  <c:v>1125.6733173774719</c:v>
                </c:pt>
                <c:pt idx="7812">
                  <c:v>1110.1066828651453</c:v>
                </c:pt>
                <c:pt idx="7813">
                  <c:v>1102.9670069354045</c:v>
                </c:pt>
                <c:pt idx="7814">
                  <c:v>2004.8183080072381</c:v>
                </c:pt>
                <c:pt idx="7815">
                  <c:v>2002.5980719407421</c:v>
                </c:pt>
                <c:pt idx="7816">
                  <c:v>2026.7071419686088</c:v>
                </c:pt>
                <c:pt idx="7817">
                  <c:v>1078.3051764585903</c:v>
                </c:pt>
                <c:pt idx="7818">
                  <c:v>1078.4503906152497</c:v>
                </c:pt>
                <c:pt idx="7819">
                  <c:v>1682.6198347865522</c:v>
                </c:pt>
                <c:pt idx="7820">
                  <c:v>1092.7038021753408</c:v>
                </c:pt>
                <c:pt idx="7821">
                  <c:v>1087.9429688945552</c:v>
                </c:pt>
                <c:pt idx="7822">
                  <c:v>1987.7307788398425</c:v>
                </c:pt>
                <c:pt idx="7823">
                  <c:v>1721.3237767450821</c:v>
                </c:pt>
                <c:pt idx="7824">
                  <c:v>1685.0981626099301</c:v>
                </c:pt>
                <c:pt idx="7825">
                  <c:v>1112.1274335651544</c:v>
                </c:pt>
                <c:pt idx="7826">
                  <c:v>1708.4706329527403</c:v>
                </c:pt>
                <c:pt idx="7827">
                  <c:v>2010.9050394605574</c:v>
                </c:pt>
                <c:pt idx="7828">
                  <c:v>1709.224676117427</c:v>
                </c:pt>
                <c:pt idx="7829">
                  <c:v>2001.8435504176516</c:v>
                </c:pt>
                <c:pt idx="7830">
                  <c:v>1105.5019995320686</c:v>
                </c:pt>
                <c:pt idx="7831">
                  <c:v>1081.8687912957471</c:v>
                </c:pt>
                <c:pt idx="7832">
                  <c:v>1115.2708814822251</c:v>
                </c:pt>
                <c:pt idx="7833">
                  <c:v>1117.4481020268938</c:v>
                </c:pt>
                <c:pt idx="7834">
                  <c:v>1131.6504596065979</c:v>
                </c:pt>
                <c:pt idx="7835">
                  <c:v>1128.1514680766263</c:v>
                </c:pt>
                <c:pt idx="7836">
                  <c:v>1074.266285207729</c:v>
                </c:pt>
                <c:pt idx="7837">
                  <c:v>1120.7673300945403</c:v>
                </c:pt>
                <c:pt idx="7838">
                  <c:v>1123.9585901147939</c:v>
                </c:pt>
                <c:pt idx="7839">
                  <c:v>1137.665810297184</c:v>
                </c:pt>
                <c:pt idx="7840">
                  <c:v>1055.2505330533393</c:v>
                </c:pt>
                <c:pt idx="7841">
                  <c:v>1134.3639376766121</c:v>
                </c:pt>
                <c:pt idx="7842">
                  <c:v>1108.3827752547054</c:v>
                </c:pt>
                <c:pt idx="7843">
                  <c:v>1163.6256632873965</c:v>
                </c:pt>
                <c:pt idx="7844">
                  <c:v>1070.1905931811798</c:v>
                </c:pt>
                <c:pt idx="7845">
                  <c:v>1106.0471219803819</c:v>
                </c:pt>
                <c:pt idx="7846">
                  <c:v>1099.8489553362474</c:v>
                </c:pt>
                <c:pt idx="7847">
                  <c:v>1718.5659833419568</c:v>
                </c:pt>
                <c:pt idx="7848">
                  <c:v>1702.0527212898344</c:v>
                </c:pt>
                <c:pt idx="7849">
                  <c:v>1965.5227742668073</c:v>
                </c:pt>
                <c:pt idx="7850">
                  <c:v>1084.2402220972949</c:v>
                </c:pt>
                <c:pt idx="7851">
                  <c:v>1079.575458107206</c:v>
                </c:pt>
                <c:pt idx="7852">
                  <c:v>1730.3691619107674</c:v>
                </c:pt>
                <c:pt idx="7853">
                  <c:v>1707.8872408023744</c:v>
                </c:pt>
                <c:pt idx="7854">
                  <c:v>1705.3334561851884</c:v>
                </c:pt>
                <c:pt idx="7855">
                  <c:v>2009.9614766333339</c:v>
                </c:pt>
                <c:pt idx="7856">
                  <c:v>1682.6056681003818</c:v>
                </c:pt>
                <c:pt idx="7857">
                  <c:v>1084.3919308084776</c:v>
                </c:pt>
                <c:pt idx="7858">
                  <c:v>1683.4896243131941</c:v>
                </c:pt>
                <c:pt idx="7859">
                  <c:v>2006.3387813273268</c:v>
                </c:pt>
                <c:pt idx="7860">
                  <c:v>1047.5823298974121</c:v>
                </c:pt>
                <c:pt idx="7861">
                  <c:v>1097.3439417107654</c:v>
                </c:pt>
                <c:pt idx="7862">
                  <c:v>1100.4449034373279</c:v>
                </c:pt>
                <c:pt idx="7863">
                  <c:v>1102.1973251587347</c:v>
                </c:pt>
                <c:pt idx="7864">
                  <c:v>1118.4353442828292</c:v>
                </c:pt>
                <c:pt idx="7865">
                  <c:v>1091.4718005883647</c:v>
                </c:pt>
                <c:pt idx="7866">
                  <c:v>1691.4264946426165</c:v>
                </c:pt>
                <c:pt idx="7867">
                  <c:v>1080.0816761434289</c:v>
                </c:pt>
                <c:pt idx="7868">
                  <c:v>1709.0658662383114</c:v>
                </c:pt>
                <c:pt idx="7869">
                  <c:v>2000.4469228918363</c:v>
                </c:pt>
                <c:pt idx="7870">
                  <c:v>1098.5081627675884</c:v>
                </c:pt>
                <c:pt idx="7871">
                  <c:v>1059.3857622636369</c:v>
                </c:pt>
                <c:pt idx="7872">
                  <c:v>1713.9856131597317</c:v>
                </c:pt>
                <c:pt idx="7873">
                  <c:v>1112.7486025898409</c:v>
                </c:pt>
                <c:pt idx="7874">
                  <c:v>1088.9330861748931</c:v>
                </c:pt>
                <c:pt idx="7875">
                  <c:v>2003.8403984487784</c:v>
                </c:pt>
                <c:pt idx="7876">
                  <c:v>1078.1855347621499</c:v>
                </c:pt>
                <c:pt idx="7877">
                  <c:v>1097.6838888668917</c:v>
                </c:pt>
                <c:pt idx="7878">
                  <c:v>1080.7942122217021</c:v>
                </c:pt>
                <c:pt idx="7879">
                  <c:v>1107.5338067521211</c:v>
                </c:pt>
                <c:pt idx="7880">
                  <c:v>1089.5863373164912</c:v>
                </c:pt>
                <c:pt idx="7881">
                  <c:v>1997.8314885076843</c:v>
                </c:pt>
                <c:pt idx="7882">
                  <c:v>1697.3487637767357</c:v>
                </c:pt>
                <c:pt idx="7883">
                  <c:v>1681.7442599975443</c:v>
                </c:pt>
                <c:pt idx="7884">
                  <c:v>2020.5843462664966</c:v>
                </c:pt>
                <c:pt idx="7885">
                  <c:v>1087.353491192835</c:v>
                </c:pt>
                <c:pt idx="7886">
                  <c:v>1104.2701230473385</c:v>
                </c:pt>
                <c:pt idx="7887">
                  <c:v>1096.34919113866</c:v>
                </c:pt>
                <c:pt idx="7888">
                  <c:v>1059.4208942773555</c:v>
                </c:pt>
                <c:pt idx="7889">
                  <c:v>1082.5791903987324</c:v>
                </c:pt>
                <c:pt idx="7890">
                  <c:v>1711.8846687339087</c:v>
                </c:pt>
                <c:pt idx="7891">
                  <c:v>1107.8908058000061</c:v>
                </c:pt>
                <c:pt idx="7892">
                  <c:v>1104.2930336713034</c:v>
                </c:pt>
                <c:pt idx="7893">
                  <c:v>1095.7807732039016</c:v>
                </c:pt>
                <c:pt idx="7894">
                  <c:v>1077.4895398675869</c:v>
                </c:pt>
                <c:pt idx="7895">
                  <c:v>1099.2047001342025</c:v>
                </c:pt>
                <c:pt idx="7896">
                  <c:v>1072.0608072849839</c:v>
                </c:pt>
                <c:pt idx="7897">
                  <c:v>1090.2599870223632</c:v>
                </c:pt>
                <c:pt idx="7898">
                  <c:v>1102.1797311310445</c:v>
                </c:pt>
                <c:pt idx="7899">
                  <c:v>1060.2127582466399</c:v>
                </c:pt>
                <c:pt idx="7900">
                  <c:v>1687.1129807019154</c:v>
                </c:pt>
                <c:pt idx="7901">
                  <c:v>1711.0284444397278</c:v>
                </c:pt>
                <c:pt idx="7902">
                  <c:v>1716.3559415509606</c:v>
                </c:pt>
                <c:pt idx="7903">
                  <c:v>1080.044878991999</c:v>
                </c:pt>
                <c:pt idx="7904">
                  <c:v>1081.0026583919116</c:v>
                </c:pt>
                <c:pt idx="7905">
                  <c:v>2033.7058120385734</c:v>
                </c:pt>
                <c:pt idx="7906">
                  <c:v>1131.279320192345</c:v>
                </c:pt>
                <c:pt idx="7907">
                  <c:v>1109.0088074241783</c:v>
                </c:pt>
                <c:pt idx="7908">
                  <c:v>1099.7834936115778</c:v>
                </c:pt>
                <c:pt idx="7909">
                  <c:v>1088.0709536888874</c:v>
                </c:pt>
                <c:pt idx="7910">
                  <c:v>1685.6152218137361</c:v>
                </c:pt>
                <c:pt idx="7911">
                  <c:v>1110.7209103427356</c:v>
                </c:pt>
                <c:pt idx="7912">
                  <c:v>1678.6074796626308</c:v>
                </c:pt>
                <c:pt idx="7913">
                  <c:v>1683.1627193886823</c:v>
                </c:pt>
                <c:pt idx="7914">
                  <c:v>1672.712691498049</c:v>
                </c:pt>
                <c:pt idx="7915">
                  <c:v>2009.4575336717382</c:v>
                </c:pt>
                <c:pt idx="7916">
                  <c:v>2002.381057468903</c:v>
                </c:pt>
                <c:pt idx="7917">
                  <c:v>2030.8171273504779</c:v>
                </c:pt>
                <c:pt idx="7918">
                  <c:v>2016.8893645305625</c:v>
                </c:pt>
                <c:pt idx="7919">
                  <c:v>1124.2167207261789</c:v>
                </c:pt>
                <c:pt idx="7920">
                  <c:v>1135.1264496097974</c:v>
                </c:pt>
                <c:pt idx="7921">
                  <c:v>1945.2942903835337</c:v>
                </c:pt>
                <c:pt idx="7922">
                  <c:v>1106.2384484616607</c:v>
                </c:pt>
                <c:pt idx="7923">
                  <c:v>1674.1615657173818</c:v>
                </c:pt>
                <c:pt idx="7924">
                  <c:v>1102.2552305813215</c:v>
                </c:pt>
                <c:pt idx="7925">
                  <c:v>1103.6078226337333</c:v>
                </c:pt>
                <c:pt idx="7926">
                  <c:v>1709.0639032869244</c:v>
                </c:pt>
                <c:pt idx="7927">
                  <c:v>1725.080854363247</c:v>
                </c:pt>
                <c:pt idx="7928">
                  <c:v>1694.1096810912927</c:v>
                </c:pt>
                <c:pt idx="7929">
                  <c:v>1990.841543090675</c:v>
                </c:pt>
                <c:pt idx="7930">
                  <c:v>2003.3725977705801</c:v>
                </c:pt>
                <c:pt idx="7931">
                  <c:v>1080.0311702427578</c:v>
                </c:pt>
                <c:pt idx="7932">
                  <c:v>1112.2227500719907</c:v>
                </c:pt>
                <c:pt idx="7933">
                  <c:v>2022.2498160425807</c:v>
                </c:pt>
                <c:pt idx="7934">
                  <c:v>1699.9614847585769</c:v>
                </c:pt>
                <c:pt idx="7935">
                  <c:v>1651.7806940066228</c:v>
                </c:pt>
                <c:pt idx="7936">
                  <c:v>1074.2481758972499</c:v>
                </c:pt>
                <c:pt idx="7937">
                  <c:v>1098.4436982286679</c:v>
                </c:pt>
                <c:pt idx="7938">
                  <c:v>1110.8822760772211</c:v>
                </c:pt>
                <c:pt idx="7939">
                  <c:v>1098.6498612563603</c:v>
                </c:pt>
                <c:pt idx="7940">
                  <c:v>1123.343927804917</c:v>
                </c:pt>
                <c:pt idx="7941">
                  <c:v>1118.1746349315395</c:v>
                </c:pt>
                <c:pt idx="7942">
                  <c:v>1719.7172910726451</c:v>
                </c:pt>
                <c:pt idx="7943">
                  <c:v>1085.022245165625</c:v>
                </c:pt>
                <c:pt idx="7944">
                  <c:v>1076.1664925019411</c:v>
                </c:pt>
                <c:pt idx="7945">
                  <c:v>1082.4489588226272</c:v>
                </c:pt>
                <c:pt idx="7946">
                  <c:v>1096.4179085595224</c:v>
                </c:pt>
                <c:pt idx="7947">
                  <c:v>2010.8430064522975</c:v>
                </c:pt>
                <c:pt idx="7948">
                  <c:v>1995.2391886010953</c:v>
                </c:pt>
                <c:pt idx="7949">
                  <c:v>1982.0248801149512</c:v>
                </c:pt>
                <c:pt idx="7950">
                  <c:v>1096.700301173297</c:v>
                </c:pt>
                <c:pt idx="7951">
                  <c:v>1668.4675311192177</c:v>
                </c:pt>
                <c:pt idx="7952">
                  <c:v>1987.5598366689587</c:v>
                </c:pt>
                <c:pt idx="7953">
                  <c:v>1099.8966238993839</c:v>
                </c:pt>
                <c:pt idx="7954">
                  <c:v>1101.9071714622387</c:v>
                </c:pt>
                <c:pt idx="7955">
                  <c:v>1074.3245370914724</c:v>
                </c:pt>
                <c:pt idx="7956">
                  <c:v>1097.6736344118849</c:v>
                </c:pt>
                <c:pt idx="7957">
                  <c:v>1072.0714616956959</c:v>
                </c:pt>
                <c:pt idx="7958">
                  <c:v>1096.3845393713282</c:v>
                </c:pt>
                <c:pt idx="7959">
                  <c:v>1091.3336747494823</c:v>
                </c:pt>
                <c:pt idx="7960">
                  <c:v>1107.1105223465031</c:v>
                </c:pt>
                <c:pt idx="7961">
                  <c:v>1100.5951326248512</c:v>
                </c:pt>
                <c:pt idx="7962">
                  <c:v>1076.497607440695</c:v>
                </c:pt>
                <c:pt idx="7963">
                  <c:v>1105.7080176834131</c:v>
                </c:pt>
                <c:pt idx="7964">
                  <c:v>1100.2266078692335</c:v>
                </c:pt>
                <c:pt idx="7965">
                  <c:v>1770.9835248479753</c:v>
                </c:pt>
                <c:pt idx="7966">
                  <c:v>1117.2701149031664</c:v>
                </c:pt>
                <c:pt idx="7967">
                  <c:v>1067.6136753926949</c:v>
                </c:pt>
                <c:pt idx="7968">
                  <c:v>1074.2731172121396</c:v>
                </c:pt>
                <c:pt idx="7969">
                  <c:v>2049.579165330013</c:v>
                </c:pt>
                <c:pt idx="7970">
                  <c:v>1999.4091445760184</c:v>
                </c:pt>
                <c:pt idx="7971">
                  <c:v>1103.4062880741956</c:v>
                </c:pt>
                <c:pt idx="7972">
                  <c:v>1097.3709638506143</c:v>
                </c:pt>
                <c:pt idx="7973">
                  <c:v>1082.9051826619509</c:v>
                </c:pt>
                <c:pt idx="7974">
                  <c:v>1068.8245567678573</c:v>
                </c:pt>
                <c:pt idx="7975">
                  <c:v>1111.9121796533509</c:v>
                </c:pt>
                <c:pt idx="7976">
                  <c:v>1077.5884586965883</c:v>
                </c:pt>
                <c:pt idx="7977">
                  <c:v>1097.5708580316455</c:v>
                </c:pt>
                <c:pt idx="7978">
                  <c:v>1097.9301361114722</c:v>
                </c:pt>
                <c:pt idx="7979">
                  <c:v>1064.0864933413091</c:v>
                </c:pt>
                <c:pt idx="7980">
                  <c:v>1093.8684805009902</c:v>
                </c:pt>
                <c:pt idx="7981">
                  <c:v>1702.3231556737553</c:v>
                </c:pt>
                <c:pt idx="7982">
                  <c:v>1695.1144042257199</c:v>
                </c:pt>
                <c:pt idx="7983">
                  <c:v>1686.5523977481946</c:v>
                </c:pt>
                <c:pt idx="7984">
                  <c:v>1077.8267969585659</c:v>
                </c:pt>
                <c:pt idx="7985">
                  <c:v>1701.1421802070613</c:v>
                </c:pt>
                <c:pt idx="7986">
                  <c:v>1139.2097895975096</c:v>
                </c:pt>
                <c:pt idx="7987">
                  <c:v>1097.1225443717703</c:v>
                </c:pt>
                <c:pt idx="7988">
                  <c:v>1109.9613718350806</c:v>
                </c:pt>
                <c:pt idx="7989">
                  <c:v>1995.4763291209583</c:v>
                </c:pt>
                <c:pt idx="7990">
                  <c:v>1087.4240235039845</c:v>
                </c:pt>
                <c:pt idx="7991">
                  <c:v>1118.978735679686</c:v>
                </c:pt>
                <c:pt idx="7992">
                  <c:v>1099.7254798754082</c:v>
                </c:pt>
                <c:pt idx="7993">
                  <c:v>1118.6755412608004</c:v>
                </c:pt>
                <c:pt idx="7994">
                  <c:v>1128.4265118321275</c:v>
                </c:pt>
                <c:pt idx="7995">
                  <c:v>1123.7334642789979</c:v>
                </c:pt>
                <c:pt idx="7996">
                  <c:v>1113.1787422181803</c:v>
                </c:pt>
                <c:pt idx="7997">
                  <c:v>1090.7046718610766</c:v>
                </c:pt>
                <c:pt idx="7998">
                  <c:v>1081.8493990471268</c:v>
                </c:pt>
                <c:pt idx="7999">
                  <c:v>1103.4097974009389</c:v>
                </c:pt>
                <c:pt idx="8000">
                  <c:v>1082.1098856978106</c:v>
                </c:pt>
                <c:pt idx="8001">
                  <c:v>1071.9942048872169</c:v>
                </c:pt>
                <c:pt idx="8002">
                  <c:v>1102.401986921747</c:v>
                </c:pt>
                <c:pt idx="8003">
                  <c:v>1090.6206699866991</c:v>
                </c:pt>
                <c:pt idx="8004">
                  <c:v>1130.3906975400721</c:v>
                </c:pt>
                <c:pt idx="8005">
                  <c:v>1094.6543432416036</c:v>
                </c:pt>
                <c:pt idx="8006">
                  <c:v>1123.2811544814597</c:v>
                </c:pt>
                <c:pt idx="8007">
                  <c:v>1716.8227057523954</c:v>
                </c:pt>
                <c:pt idx="8008">
                  <c:v>1986.2083757534651</c:v>
                </c:pt>
                <c:pt idx="8009">
                  <c:v>1717.2232101048846</c:v>
                </c:pt>
                <c:pt idx="8010">
                  <c:v>1069.6643063434178</c:v>
                </c:pt>
                <c:pt idx="8011">
                  <c:v>1685.1312775184924</c:v>
                </c:pt>
                <c:pt idx="8012">
                  <c:v>1702.4576505518085</c:v>
                </c:pt>
                <c:pt idx="8013">
                  <c:v>1978.4719275477416</c:v>
                </c:pt>
                <c:pt idx="8014">
                  <c:v>1705.0259833942539</c:v>
                </c:pt>
                <c:pt idx="8015">
                  <c:v>1987.1282744030557</c:v>
                </c:pt>
                <c:pt idx="8016">
                  <c:v>1990.6754247449837</c:v>
                </c:pt>
                <c:pt idx="8017">
                  <c:v>1669.6534821115652</c:v>
                </c:pt>
                <c:pt idx="8018">
                  <c:v>2005.6957477158207</c:v>
                </c:pt>
                <c:pt idx="8019">
                  <c:v>1099.2261966228934</c:v>
                </c:pt>
                <c:pt idx="8020">
                  <c:v>1996.2710889699754</c:v>
                </c:pt>
                <c:pt idx="8021">
                  <c:v>1721.2348960096035</c:v>
                </c:pt>
                <c:pt idx="8022">
                  <c:v>1697.9272623997717</c:v>
                </c:pt>
                <c:pt idx="8023">
                  <c:v>1727.1349861707697</c:v>
                </c:pt>
                <c:pt idx="8024">
                  <c:v>1693.7620040745355</c:v>
                </c:pt>
                <c:pt idx="8025">
                  <c:v>1991.8505063380628</c:v>
                </c:pt>
                <c:pt idx="8026">
                  <c:v>1979.8015080010014</c:v>
                </c:pt>
                <c:pt idx="8027">
                  <c:v>1032.4512755403132</c:v>
                </c:pt>
                <c:pt idx="8028">
                  <c:v>1079.4169107396494</c:v>
                </c:pt>
                <c:pt idx="8029">
                  <c:v>1137.0426827558588</c:v>
                </c:pt>
                <c:pt idx="8030">
                  <c:v>1095.1328023460421</c:v>
                </c:pt>
                <c:pt idx="8031">
                  <c:v>1105.3962146195213</c:v>
                </c:pt>
                <c:pt idx="8032">
                  <c:v>1687.684233198177</c:v>
                </c:pt>
                <c:pt idx="8033">
                  <c:v>1954.1169737010528</c:v>
                </c:pt>
                <c:pt idx="8034">
                  <c:v>1108.8378258894629</c:v>
                </c:pt>
                <c:pt idx="8035">
                  <c:v>1095.0519892013679</c:v>
                </c:pt>
                <c:pt idx="8036">
                  <c:v>1120.0870451808655</c:v>
                </c:pt>
                <c:pt idx="8037">
                  <c:v>1067.606743827414</c:v>
                </c:pt>
                <c:pt idx="8038">
                  <c:v>1105.1233166993318</c:v>
                </c:pt>
                <c:pt idx="8039">
                  <c:v>1674.5193117979866</c:v>
                </c:pt>
                <c:pt idx="8040">
                  <c:v>1995.8870689528521</c:v>
                </c:pt>
                <c:pt idx="8041">
                  <c:v>1103.0843174016156</c:v>
                </c:pt>
                <c:pt idx="8042">
                  <c:v>1686.3475645881824</c:v>
                </c:pt>
                <c:pt idx="8043">
                  <c:v>1096.7928872517116</c:v>
                </c:pt>
                <c:pt idx="8044">
                  <c:v>1712.3169703590747</c:v>
                </c:pt>
                <c:pt idx="8045">
                  <c:v>1092.697459446412</c:v>
                </c:pt>
                <c:pt idx="8046">
                  <c:v>2014.4211006735247</c:v>
                </c:pt>
                <c:pt idx="8047">
                  <c:v>1728.6845832908534</c:v>
                </c:pt>
                <c:pt idx="8048">
                  <c:v>1118.2557521661356</c:v>
                </c:pt>
                <c:pt idx="8049">
                  <c:v>1090.7828742734828</c:v>
                </c:pt>
                <c:pt idx="8050">
                  <c:v>1104.9294367670059</c:v>
                </c:pt>
                <c:pt idx="8051">
                  <c:v>1145.6659366838751</c:v>
                </c:pt>
                <c:pt idx="8052">
                  <c:v>1081.609014091428</c:v>
                </c:pt>
                <c:pt idx="8053">
                  <c:v>1109.1787251902194</c:v>
                </c:pt>
                <c:pt idx="8054">
                  <c:v>1716.7097562047907</c:v>
                </c:pt>
                <c:pt idx="8055">
                  <c:v>1124.8755769837198</c:v>
                </c:pt>
                <c:pt idx="8056">
                  <c:v>1066.9535939224024</c:v>
                </c:pt>
                <c:pt idx="8057">
                  <c:v>1699.8110023499833</c:v>
                </c:pt>
                <c:pt idx="8058">
                  <c:v>1676.0194415300923</c:v>
                </c:pt>
                <c:pt idx="8059">
                  <c:v>1115.9482511558158</c:v>
                </c:pt>
                <c:pt idx="8060">
                  <c:v>1129.0087952022395</c:v>
                </c:pt>
                <c:pt idx="8061">
                  <c:v>1115.6883900499779</c:v>
                </c:pt>
                <c:pt idx="8062">
                  <c:v>2033.7340750811366</c:v>
                </c:pt>
                <c:pt idx="8063">
                  <c:v>1716.2388864927839</c:v>
                </c:pt>
                <c:pt idx="8064">
                  <c:v>1658.053081435658</c:v>
                </c:pt>
                <c:pt idx="8065">
                  <c:v>1667.6969101769248</c:v>
                </c:pt>
                <c:pt idx="8066">
                  <c:v>1683.4332784969299</c:v>
                </c:pt>
                <c:pt idx="8067">
                  <c:v>1076.7976672123943</c:v>
                </c:pt>
                <c:pt idx="8068">
                  <c:v>1113.7869113253355</c:v>
                </c:pt>
                <c:pt idx="8069">
                  <c:v>1078.6485798731501</c:v>
                </c:pt>
                <c:pt idx="8070">
                  <c:v>2031.0939792068409</c:v>
                </c:pt>
                <c:pt idx="8071">
                  <c:v>1725.5699912171337</c:v>
                </c:pt>
                <c:pt idx="8072">
                  <c:v>1743.4715092721297</c:v>
                </c:pt>
                <c:pt idx="8073">
                  <c:v>1117.2170545135473</c:v>
                </c:pt>
                <c:pt idx="8074">
                  <c:v>1126.1249585313931</c:v>
                </c:pt>
                <c:pt idx="8075">
                  <c:v>1096.7299366266034</c:v>
                </c:pt>
                <c:pt idx="8076">
                  <c:v>1121.901894113792</c:v>
                </c:pt>
                <c:pt idx="8077">
                  <c:v>1063.2132630710601</c:v>
                </c:pt>
                <c:pt idx="8078">
                  <c:v>1120.6006333131966</c:v>
                </c:pt>
                <c:pt idx="8079">
                  <c:v>1070.8394315907617</c:v>
                </c:pt>
                <c:pt idx="8080">
                  <c:v>1090.365748007692</c:v>
                </c:pt>
                <c:pt idx="8081">
                  <c:v>1104.5397837776059</c:v>
                </c:pt>
                <c:pt idx="8082">
                  <c:v>2006.6351128825054</c:v>
                </c:pt>
                <c:pt idx="8083">
                  <c:v>1657.0804644464488</c:v>
                </c:pt>
                <c:pt idx="8084">
                  <c:v>1974.3332851289504</c:v>
                </c:pt>
                <c:pt idx="8085">
                  <c:v>1997.4820191527897</c:v>
                </c:pt>
                <c:pt idx="8086">
                  <c:v>1089.0056800282573</c:v>
                </c:pt>
                <c:pt idx="8087">
                  <c:v>1105.5722261198914</c:v>
                </c:pt>
                <c:pt idx="8088">
                  <c:v>1094.1771919918217</c:v>
                </c:pt>
                <c:pt idx="8089">
                  <c:v>1701.9610044125038</c:v>
                </c:pt>
                <c:pt idx="8090">
                  <c:v>2044.8353747209219</c:v>
                </c:pt>
                <c:pt idx="8091">
                  <c:v>1979.432444807316</c:v>
                </c:pt>
                <c:pt idx="8092">
                  <c:v>2030.0299200771956</c:v>
                </c:pt>
                <c:pt idx="8093">
                  <c:v>1096.6481895682848</c:v>
                </c:pt>
                <c:pt idx="8094">
                  <c:v>1978.1304764181825</c:v>
                </c:pt>
                <c:pt idx="8095">
                  <c:v>2023.2915103819644</c:v>
                </c:pt>
                <c:pt idx="8096">
                  <c:v>1704.0467234451366</c:v>
                </c:pt>
                <c:pt idx="8097">
                  <c:v>1996.7014933044609</c:v>
                </c:pt>
                <c:pt idx="8098">
                  <c:v>1093.461464300899</c:v>
                </c:pt>
                <c:pt idx="8099">
                  <c:v>1111.8675090642744</c:v>
                </c:pt>
                <c:pt idx="8100">
                  <c:v>1100.6619094305177</c:v>
                </c:pt>
                <c:pt idx="8101">
                  <c:v>1044.7211000798231</c:v>
                </c:pt>
                <c:pt idx="8102">
                  <c:v>1130.9270133333375</c:v>
                </c:pt>
                <c:pt idx="8103">
                  <c:v>1689.4788847287057</c:v>
                </c:pt>
                <c:pt idx="8104">
                  <c:v>1101.6794972408366</c:v>
                </c:pt>
                <c:pt idx="8105">
                  <c:v>1109.5400808573218</c:v>
                </c:pt>
                <c:pt idx="8106">
                  <c:v>1106.5317575760509</c:v>
                </c:pt>
                <c:pt idx="8107">
                  <c:v>1090.9448138685075</c:v>
                </c:pt>
                <c:pt idx="8108">
                  <c:v>1145.6764928085915</c:v>
                </c:pt>
                <c:pt idx="8109">
                  <c:v>1102.9815122147697</c:v>
                </c:pt>
                <c:pt idx="8110">
                  <c:v>1679.8828655527414</c:v>
                </c:pt>
                <c:pt idx="8111">
                  <c:v>1994.4437677869562</c:v>
                </c:pt>
                <c:pt idx="8112">
                  <c:v>1099.0756469960193</c:v>
                </c:pt>
                <c:pt idx="8113">
                  <c:v>1108.2969784069464</c:v>
                </c:pt>
                <c:pt idx="8114">
                  <c:v>1113.0892692448328</c:v>
                </c:pt>
                <c:pt idx="8115">
                  <c:v>1714.1251429504921</c:v>
                </c:pt>
                <c:pt idx="8116">
                  <c:v>1081.5029231073515</c:v>
                </c:pt>
                <c:pt idx="8117">
                  <c:v>1976.7836751315378</c:v>
                </c:pt>
                <c:pt idx="8118">
                  <c:v>1122.415633045197</c:v>
                </c:pt>
                <c:pt idx="8119">
                  <c:v>1133.5593051939622</c:v>
                </c:pt>
                <c:pt idx="8120">
                  <c:v>1092.0129215243501</c:v>
                </c:pt>
                <c:pt idx="8121">
                  <c:v>1139.7709196451874</c:v>
                </c:pt>
                <c:pt idx="8122">
                  <c:v>1718.3739557104616</c:v>
                </c:pt>
                <c:pt idx="8123">
                  <c:v>1070.3668528311844</c:v>
                </c:pt>
                <c:pt idx="8124">
                  <c:v>1097.8536705882093</c:v>
                </c:pt>
                <c:pt idx="8125">
                  <c:v>1080.0152196189238</c:v>
                </c:pt>
                <c:pt idx="8126">
                  <c:v>1082.0637327593315</c:v>
                </c:pt>
                <c:pt idx="8127">
                  <c:v>1127.4003261413659</c:v>
                </c:pt>
                <c:pt idx="8128">
                  <c:v>1107.6022541352145</c:v>
                </c:pt>
                <c:pt idx="8129">
                  <c:v>1081.2401039514066</c:v>
                </c:pt>
                <c:pt idx="8130">
                  <c:v>1700.2832285131385</c:v>
                </c:pt>
                <c:pt idx="8131">
                  <c:v>1094.9283607934767</c:v>
                </c:pt>
                <c:pt idx="8132">
                  <c:v>1117.9791296513986</c:v>
                </c:pt>
                <c:pt idx="8133">
                  <c:v>1115.4169951836095</c:v>
                </c:pt>
                <c:pt idx="8134">
                  <c:v>1064.209964709331</c:v>
                </c:pt>
                <c:pt idx="8135">
                  <c:v>1979.7758565022141</c:v>
                </c:pt>
                <c:pt idx="8136">
                  <c:v>1126.4282315026737</c:v>
                </c:pt>
                <c:pt idx="8137">
                  <c:v>1122.1085604389054</c:v>
                </c:pt>
                <c:pt idx="8138">
                  <c:v>1997.7102541547918</c:v>
                </c:pt>
                <c:pt idx="8139">
                  <c:v>1988.5217337171448</c:v>
                </c:pt>
                <c:pt idx="8140">
                  <c:v>1106.2709579893983</c:v>
                </c:pt>
                <c:pt idx="8141">
                  <c:v>1152.5636059998044</c:v>
                </c:pt>
                <c:pt idx="8142">
                  <c:v>1082.6238468355907</c:v>
                </c:pt>
                <c:pt idx="8143">
                  <c:v>1983.2210872746657</c:v>
                </c:pt>
                <c:pt idx="8144">
                  <c:v>1100.739967871757</c:v>
                </c:pt>
                <c:pt idx="8145">
                  <c:v>1684.8792839461557</c:v>
                </c:pt>
                <c:pt idx="8146">
                  <c:v>1716.5618022178298</c:v>
                </c:pt>
                <c:pt idx="8147">
                  <c:v>1966.6225821930664</c:v>
                </c:pt>
                <c:pt idx="8148">
                  <c:v>1670.4156685573905</c:v>
                </c:pt>
                <c:pt idx="8149">
                  <c:v>1691.4454529317895</c:v>
                </c:pt>
                <c:pt idx="8150">
                  <c:v>1688.3837342927261</c:v>
                </c:pt>
                <c:pt idx="8151">
                  <c:v>1701.627779175946</c:v>
                </c:pt>
                <c:pt idx="8152">
                  <c:v>1684.8716906354587</c:v>
                </c:pt>
                <c:pt idx="8153">
                  <c:v>2009.3990461998872</c:v>
                </c:pt>
                <c:pt idx="8154">
                  <c:v>1102.1230374113541</c:v>
                </c:pt>
                <c:pt idx="8155">
                  <c:v>1117.8726591615723</c:v>
                </c:pt>
                <c:pt idx="8156">
                  <c:v>1102.8103809782185</c:v>
                </c:pt>
                <c:pt idx="8157">
                  <c:v>1728.379433091377</c:v>
                </c:pt>
                <c:pt idx="8158">
                  <c:v>1975.9298722253345</c:v>
                </c:pt>
                <c:pt idx="8159">
                  <c:v>1124.7502310254517</c:v>
                </c:pt>
                <c:pt idx="8160">
                  <c:v>2000.0111831100903</c:v>
                </c:pt>
                <c:pt idx="8161">
                  <c:v>1678.4739333351756</c:v>
                </c:pt>
                <c:pt idx="8162">
                  <c:v>1123.8617779684196</c:v>
                </c:pt>
                <c:pt idx="8163">
                  <c:v>1090.6977128021776</c:v>
                </c:pt>
                <c:pt idx="8164">
                  <c:v>1718.2035418810399</c:v>
                </c:pt>
                <c:pt idx="8165">
                  <c:v>2028.8811157999589</c:v>
                </c:pt>
                <c:pt idx="8166">
                  <c:v>1099.1869205176174</c:v>
                </c:pt>
                <c:pt idx="8167">
                  <c:v>1698.54716184721</c:v>
                </c:pt>
                <c:pt idx="8168">
                  <c:v>1110.3047493872152</c:v>
                </c:pt>
                <c:pt idx="8169">
                  <c:v>1100.4894048594383</c:v>
                </c:pt>
                <c:pt idx="8170">
                  <c:v>1074.8242743634676</c:v>
                </c:pt>
                <c:pt idx="8171">
                  <c:v>1111.8614989666935</c:v>
                </c:pt>
                <c:pt idx="8172">
                  <c:v>1115.5232457242892</c:v>
                </c:pt>
                <c:pt idx="8173">
                  <c:v>1723.3548879596235</c:v>
                </c:pt>
                <c:pt idx="8174">
                  <c:v>1977.5185311204009</c:v>
                </c:pt>
                <c:pt idx="8175">
                  <c:v>1089.5454440954588</c:v>
                </c:pt>
                <c:pt idx="8176">
                  <c:v>2017.8801524437424</c:v>
                </c:pt>
                <c:pt idx="8177">
                  <c:v>1691.5146591755611</c:v>
                </c:pt>
                <c:pt idx="8178">
                  <c:v>1115.4031558930221</c:v>
                </c:pt>
                <c:pt idx="8179">
                  <c:v>1086.1505372822351</c:v>
                </c:pt>
                <c:pt idx="8180">
                  <c:v>1058.1690494740319</c:v>
                </c:pt>
                <c:pt idx="8181">
                  <c:v>1081.8740364054931</c:v>
                </c:pt>
                <c:pt idx="8182">
                  <c:v>1101.1867542186235</c:v>
                </c:pt>
                <c:pt idx="8183">
                  <c:v>1717.8704067327837</c:v>
                </c:pt>
                <c:pt idx="8184">
                  <c:v>2018.3238522953216</c:v>
                </c:pt>
                <c:pt idx="8185">
                  <c:v>1680.6009404070694</c:v>
                </c:pt>
                <c:pt idx="8186">
                  <c:v>1693.5596177069287</c:v>
                </c:pt>
                <c:pt idx="8187">
                  <c:v>1068.0993090867901</c:v>
                </c:pt>
                <c:pt idx="8188">
                  <c:v>1110.866212172798</c:v>
                </c:pt>
                <c:pt idx="8189">
                  <c:v>1123.3546242673021</c:v>
                </c:pt>
                <c:pt idx="8190">
                  <c:v>1107.236272943886</c:v>
                </c:pt>
                <c:pt idx="8191">
                  <c:v>1128.7696727376115</c:v>
                </c:pt>
                <c:pt idx="8192">
                  <c:v>1096.611243933937</c:v>
                </c:pt>
                <c:pt idx="8193">
                  <c:v>1123.6578959040435</c:v>
                </c:pt>
                <c:pt idx="8194">
                  <c:v>1687.9295758692231</c:v>
                </c:pt>
                <c:pt idx="8195">
                  <c:v>1997.6646842432433</c:v>
                </c:pt>
                <c:pt idx="8196">
                  <c:v>1690.2257339555445</c:v>
                </c:pt>
                <c:pt idx="8197">
                  <c:v>1988.2724926091348</c:v>
                </c:pt>
                <c:pt idx="8198">
                  <c:v>1998.2732953589364</c:v>
                </c:pt>
                <c:pt idx="8199">
                  <c:v>1133.7510243763954</c:v>
                </c:pt>
                <c:pt idx="8200">
                  <c:v>1119.2336237158534</c:v>
                </c:pt>
                <c:pt idx="8201">
                  <c:v>1132.5973540542816</c:v>
                </c:pt>
                <c:pt idx="8202">
                  <c:v>1724.7740334153855</c:v>
                </c:pt>
                <c:pt idx="8203">
                  <c:v>1106.4548734455436</c:v>
                </c:pt>
                <c:pt idx="8204">
                  <c:v>1089.6323898998419</c:v>
                </c:pt>
                <c:pt idx="8205">
                  <c:v>1068.1162929161237</c:v>
                </c:pt>
                <c:pt idx="8206">
                  <c:v>1084.8420547602354</c:v>
                </c:pt>
                <c:pt idx="8207">
                  <c:v>2008.0487053793561</c:v>
                </c:pt>
                <c:pt idx="8208">
                  <c:v>1686.2152908922012</c:v>
                </c:pt>
                <c:pt idx="8209">
                  <c:v>1123.0734798108392</c:v>
                </c:pt>
                <c:pt idx="8210">
                  <c:v>1117.3823581162901</c:v>
                </c:pt>
                <c:pt idx="8211">
                  <c:v>1100.1804736234249</c:v>
                </c:pt>
                <c:pt idx="8212">
                  <c:v>1663.9634692399147</c:v>
                </c:pt>
                <c:pt idx="8213">
                  <c:v>1985.7141501973226</c:v>
                </c:pt>
                <c:pt idx="8214">
                  <c:v>1700.9898528099707</c:v>
                </c:pt>
                <c:pt idx="8215">
                  <c:v>1086.3631550476948</c:v>
                </c:pt>
                <c:pt idx="8216">
                  <c:v>1071.7736998724629</c:v>
                </c:pt>
                <c:pt idx="8217">
                  <c:v>2005.9262468690579</c:v>
                </c:pt>
                <c:pt idx="8218">
                  <c:v>1701.9181859193634</c:v>
                </c:pt>
                <c:pt idx="8219">
                  <c:v>1700.3696430234729</c:v>
                </c:pt>
                <c:pt idx="8220">
                  <c:v>1679.9608304047824</c:v>
                </c:pt>
                <c:pt idx="8221">
                  <c:v>1115.3497831076666</c:v>
                </c:pt>
                <c:pt idx="8222">
                  <c:v>1107.1058396106232</c:v>
                </c:pt>
                <c:pt idx="8223">
                  <c:v>1102.7374413266355</c:v>
                </c:pt>
                <c:pt idx="8224">
                  <c:v>1116.4684202912108</c:v>
                </c:pt>
                <c:pt idx="8225">
                  <c:v>1097.6683968992356</c:v>
                </c:pt>
                <c:pt idx="8226">
                  <c:v>1086.9206290392908</c:v>
                </c:pt>
                <c:pt idx="8227">
                  <c:v>2012.874421690422</c:v>
                </c:pt>
                <c:pt idx="8228">
                  <c:v>1692.3910302988079</c:v>
                </c:pt>
                <c:pt idx="8229">
                  <c:v>1104.2567268990522</c:v>
                </c:pt>
                <c:pt idx="8230">
                  <c:v>1699.6582888814446</c:v>
                </c:pt>
                <c:pt idx="8231">
                  <c:v>1678.0685557518746</c:v>
                </c:pt>
                <c:pt idx="8232">
                  <c:v>1990.5211803897489</c:v>
                </c:pt>
                <c:pt idx="8233">
                  <c:v>2029.9703857035922</c:v>
                </c:pt>
                <c:pt idx="8234">
                  <c:v>1095.9589585828373</c:v>
                </c:pt>
                <c:pt idx="8235">
                  <c:v>1094.0562534031126</c:v>
                </c:pt>
                <c:pt idx="8236">
                  <c:v>1082.9911245973728</c:v>
                </c:pt>
                <c:pt idx="8237">
                  <c:v>1069.8518147579255</c:v>
                </c:pt>
                <c:pt idx="8238">
                  <c:v>1085.3872298763936</c:v>
                </c:pt>
                <c:pt idx="8239">
                  <c:v>1080.1940812204066</c:v>
                </c:pt>
                <c:pt idx="8240">
                  <c:v>1124.2059324903564</c:v>
                </c:pt>
                <c:pt idx="8241">
                  <c:v>1065.8771370867189</c:v>
                </c:pt>
                <c:pt idx="8242">
                  <c:v>2001.8184146242813</c:v>
                </c:pt>
                <c:pt idx="8243">
                  <c:v>1120.3572854759045</c:v>
                </c:pt>
                <c:pt idx="8244">
                  <c:v>1136.1010793216228</c:v>
                </c:pt>
                <c:pt idx="8245">
                  <c:v>1084.5603886869521</c:v>
                </c:pt>
                <c:pt idx="8246">
                  <c:v>1084.5876238450383</c:v>
                </c:pt>
                <c:pt idx="8247">
                  <c:v>1081.6717207151657</c:v>
                </c:pt>
                <c:pt idx="8248">
                  <c:v>1673.2885450147951</c:v>
                </c:pt>
                <c:pt idx="8249">
                  <c:v>1086.382620465525</c:v>
                </c:pt>
                <c:pt idx="8250">
                  <c:v>1089.7394702208392</c:v>
                </c:pt>
                <c:pt idx="8251">
                  <c:v>1076.5177142876835</c:v>
                </c:pt>
                <c:pt idx="8252">
                  <c:v>1103.1760828568774</c:v>
                </c:pt>
                <c:pt idx="8253">
                  <c:v>1132.6814022516983</c:v>
                </c:pt>
                <c:pt idx="8254">
                  <c:v>1713.7184915849491</c:v>
                </c:pt>
                <c:pt idx="8255">
                  <c:v>1078.1916832860775</c:v>
                </c:pt>
                <c:pt idx="8256">
                  <c:v>1125.1721978009843</c:v>
                </c:pt>
                <c:pt idx="8257">
                  <c:v>1097.5906089401938</c:v>
                </c:pt>
                <c:pt idx="8258">
                  <c:v>1110.91214519603</c:v>
                </c:pt>
                <c:pt idx="8259">
                  <c:v>1104.3828984816728</c:v>
                </c:pt>
                <c:pt idx="8260">
                  <c:v>1086.0454572612471</c:v>
                </c:pt>
                <c:pt idx="8261">
                  <c:v>1086.487788133516</c:v>
                </c:pt>
                <c:pt idx="8262">
                  <c:v>1125.519536179462</c:v>
                </c:pt>
                <c:pt idx="8263">
                  <c:v>1125.5393620415705</c:v>
                </c:pt>
                <c:pt idx="8264">
                  <c:v>1099.6526254512792</c:v>
                </c:pt>
                <c:pt idx="8265">
                  <c:v>2000.9083932760793</c:v>
                </c:pt>
                <c:pt idx="8266">
                  <c:v>2020.249440514614</c:v>
                </c:pt>
                <c:pt idx="8267">
                  <c:v>1123.2850580684901</c:v>
                </c:pt>
                <c:pt idx="8268">
                  <c:v>1105.5421925224532</c:v>
                </c:pt>
                <c:pt idx="8269">
                  <c:v>1085.737122369319</c:v>
                </c:pt>
                <c:pt idx="8270">
                  <c:v>1111.4868946709898</c:v>
                </c:pt>
                <c:pt idx="8271">
                  <c:v>1101.2637902645874</c:v>
                </c:pt>
                <c:pt idx="8272">
                  <c:v>1970.6607549174382</c:v>
                </c:pt>
                <c:pt idx="8273">
                  <c:v>2058.5876475116961</c:v>
                </c:pt>
                <c:pt idx="8274">
                  <c:v>1126.0509495018546</c:v>
                </c:pt>
                <c:pt idx="8275">
                  <c:v>1062.6363677445145</c:v>
                </c:pt>
                <c:pt idx="8276">
                  <c:v>1105.9135852796981</c:v>
                </c:pt>
                <c:pt idx="8277">
                  <c:v>1112.7054493478643</c:v>
                </c:pt>
                <c:pt idx="8278">
                  <c:v>1681.5469451579011</c:v>
                </c:pt>
                <c:pt idx="8279">
                  <c:v>1985.5926837598465</c:v>
                </c:pt>
                <c:pt idx="8280">
                  <c:v>1080.9336594468421</c:v>
                </c:pt>
                <c:pt idx="8281">
                  <c:v>1102.2594792028235</c:v>
                </c:pt>
                <c:pt idx="8282">
                  <c:v>1091.1052019685039</c:v>
                </c:pt>
                <c:pt idx="8283">
                  <c:v>1700.1099983349316</c:v>
                </c:pt>
                <c:pt idx="8284">
                  <c:v>1701.5660925364441</c:v>
                </c:pt>
                <c:pt idx="8285">
                  <c:v>2008.1976187597008</c:v>
                </c:pt>
                <c:pt idx="8286">
                  <c:v>2019.9274342856806</c:v>
                </c:pt>
                <c:pt idx="8287">
                  <c:v>1114.0206555072866</c:v>
                </c:pt>
                <c:pt idx="8288">
                  <c:v>1699.899596364716</c:v>
                </c:pt>
                <c:pt idx="8289">
                  <c:v>2004.1966738617389</c:v>
                </c:pt>
                <c:pt idx="8290">
                  <c:v>1123.2503794156687</c:v>
                </c:pt>
                <c:pt idx="8291">
                  <c:v>1987.7718435673937</c:v>
                </c:pt>
                <c:pt idx="8292">
                  <c:v>1056.8098592373904</c:v>
                </c:pt>
                <c:pt idx="8293">
                  <c:v>1089.1535964759651</c:v>
                </c:pt>
                <c:pt idx="8294">
                  <c:v>2008.0455850703038</c:v>
                </c:pt>
                <c:pt idx="8295">
                  <c:v>1683.1758426322581</c:v>
                </c:pt>
                <c:pt idx="8296">
                  <c:v>1688.8427120825545</c:v>
                </c:pt>
                <c:pt idx="8297">
                  <c:v>2016.7737126232098</c:v>
                </c:pt>
                <c:pt idx="8298">
                  <c:v>1978.3303545502422</c:v>
                </c:pt>
                <c:pt idx="8299">
                  <c:v>1102.2924236250951</c:v>
                </c:pt>
                <c:pt idx="8300">
                  <c:v>1088.940874132443</c:v>
                </c:pt>
                <c:pt idx="8301">
                  <c:v>1060.9801988221004</c:v>
                </c:pt>
                <c:pt idx="8302">
                  <c:v>1089.403702503178</c:v>
                </c:pt>
                <c:pt idx="8303">
                  <c:v>1709.2692508923376</c:v>
                </c:pt>
                <c:pt idx="8304">
                  <c:v>1701.329933749377</c:v>
                </c:pt>
                <c:pt idx="8305">
                  <c:v>1081.1135691314876</c:v>
                </c:pt>
                <c:pt idx="8306">
                  <c:v>1094.5023274060602</c:v>
                </c:pt>
                <c:pt idx="8307">
                  <c:v>1063.7055135073231</c:v>
                </c:pt>
                <c:pt idx="8308">
                  <c:v>1116.6568918518528</c:v>
                </c:pt>
                <c:pt idx="8309">
                  <c:v>1683.3965654006622</c:v>
                </c:pt>
                <c:pt idx="8310">
                  <c:v>1644.401420030573</c:v>
                </c:pt>
                <c:pt idx="8311">
                  <c:v>1720.7611620683547</c:v>
                </c:pt>
                <c:pt idx="8312">
                  <c:v>1693.5658746382098</c:v>
                </c:pt>
                <c:pt idx="8313">
                  <c:v>1109.1246128329849</c:v>
                </c:pt>
                <c:pt idx="8314">
                  <c:v>2004.1160192626651</c:v>
                </c:pt>
                <c:pt idx="8315">
                  <c:v>1079.6944480676386</c:v>
                </c:pt>
                <c:pt idx="8316">
                  <c:v>1122.6904279561054</c:v>
                </c:pt>
                <c:pt idx="8317">
                  <c:v>1069.3585852331114</c:v>
                </c:pt>
                <c:pt idx="8318">
                  <c:v>1098.0178203674627</c:v>
                </c:pt>
                <c:pt idx="8319">
                  <c:v>1997.0619569923813</c:v>
                </c:pt>
                <c:pt idx="8320">
                  <c:v>1984.5650231675988</c:v>
                </c:pt>
                <c:pt idx="8321">
                  <c:v>1979.8943444288868</c:v>
                </c:pt>
                <c:pt idx="8322">
                  <c:v>2037.7454306920083</c:v>
                </c:pt>
                <c:pt idx="8323">
                  <c:v>1976.5960887558504</c:v>
                </c:pt>
                <c:pt idx="8324">
                  <c:v>1083.6557811098451</c:v>
                </c:pt>
                <c:pt idx="8325">
                  <c:v>1095.9966293582502</c:v>
                </c:pt>
                <c:pt idx="8326">
                  <c:v>1059.8434848063773</c:v>
                </c:pt>
                <c:pt idx="8327">
                  <c:v>1113.0475531171821</c:v>
                </c:pt>
                <c:pt idx="8328">
                  <c:v>1129.7114686947041</c:v>
                </c:pt>
                <c:pt idx="8329">
                  <c:v>1042.1291301466247</c:v>
                </c:pt>
                <c:pt idx="8330">
                  <c:v>1123.0042845483777</c:v>
                </c:pt>
                <c:pt idx="8331">
                  <c:v>1720.3988310193783</c:v>
                </c:pt>
                <c:pt idx="8332">
                  <c:v>1091.0354658657293</c:v>
                </c:pt>
                <c:pt idx="8333">
                  <c:v>1134.9436486924785</c:v>
                </c:pt>
                <c:pt idx="8334">
                  <c:v>1094.8751636320701</c:v>
                </c:pt>
                <c:pt idx="8335">
                  <c:v>1087.943377240093</c:v>
                </c:pt>
                <c:pt idx="8336">
                  <c:v>1101.7645662259038</c:v>
                </c:pt>
                <c:pt idx="8337">
                  <c:v>1124.7425319866068</c:v>
                </c:pt>
                <c:pt idx="8338">
                  <c:v>1081.0042892678746</c:v>
                </c:pt>
                <c:pt idx="8339">
                  <c:v>1725.2318360875829</c:v>
                </c:pt>
                <c:pt idx="8340">
                  <c:v>1665.7364234787094</c:v>
                </c:pt>
                <c:pt idx="8341">
                  <c:v>1696.4746601704996</c:v>
                </c:pt>
                <c:pt idx="8342">
                  <c:v>1083.1531611806411</c:v>
                </c:pt>
                <c:pt idx="8343">
                  <c:v>1113.2509164768408</c:v>
                </c:pt>
                <c:pt idx="8344">
                  <c:v>1990.7911436943552</c:v>
                </c:pt>
                <c:pt idx="8345">
                  <c:v>1094.5948607154248</c:v>
                </c:pt>
                <c:pt idx="8346">
                  <c:v>1124.9186157267734</c:v>
                </c:pt>
                <c:pt idx="8347">
                  <c:v>1691.9259226380318</c:v>
                </c:pt>
                <c:pt idx="8348">
                  <c:v>1089.5785780017113</c:v>
                </c:pt>
                <c:pt idx="8349">
                  <c:v>1110.6947894775765</c:v>
                </c:pt>
                <c:pt idx="8350">
                  <c:v>1055.2069829762097</c:v>
                </c:pt>
                <c:pt idx="8351">
                  <c:v>1114.0151223439887</c:v>
                </c:pt>
                <c:pt idx="8352">
                  <c:v>1145.3414690825566</c:v>
                </c:pt>
                <c:pt idx="8353">
                  <c:v>1679.3318749699258</c:v>
                </c:pt>
                <c:pt idx="8354">
                  <c:v>1716.365073967585</c:v>
                </c:pt>
                <c:pt idx="8355">
                  <c:v>1709.7992254568831</c:v>
                </c:pt>
                <c:pt idx="8356">
                  <c:v>1989.3232227263086</c:v>
                </c:pt>
                <c:pt idx="8357">
                  <c:v>1090.1573187136682</c:v>
                </c:pt>
                <c:pt idx="8358">
                  <c:v>1083.2371786408521</c:v>
                </c:pt>
                <c:pt idx="8359">
                  <c:v>1970.5348006801532</c:v>
                </c:pt>
                <c:pt idx="8360">
                  <c:v>1100.8668779809586</c:v>
                </c:pt>
                <c:pt idx="8361">
                  <c:v>1074.596487879661</c:v>
                </c:pt>
                <c:pt idx="8362">
                  <c:v>1100.8930386911627</c:v>
                </c:pt>
                <c:pt idx="8363">
                  <c:v>1087.8596976911631</c:v>
                </c:pt>
                <c:pt idx="8364">
                  <c:v>1094.9411825765299</c:v>
                </c:pt>
                <c:pt idx="8365">
                  <c:v>1089.9192002259276</c:v>
                </c:pt>
                <c:pt idx="8366">
                  <c:v>1098.5047026607688</c:v>
                </c:pt>
                <c:pt idx="8367">
                  <c:v>1137.9181441210735</c:v>
                </c:pt>
                <c:pt idx="8368">
                  <c:v>1096.189678614799</c:v>
                </c:pt>
                <c:pt idx="8369">
                  <c:v>1079.3644734074437</c:v>
                </c:pt>
                <c:pt idx="8370">
                  <c:v>1127.8477486281877</c:v>
                </c:pt>
                <c:pt idx="8371">
                  <c:v>1104.2536377922804</c:v>
                </c:pt>
                <c:pt idx="8372">
                  <c:v>1098.1374822334062</c:v>
                </c:pt>
                <c:pt idx="8373">
                  <c:v>1098.3110143594038</c:v>
                </c:pt>
                <c:pt idx="8374">
                  <c:v>1091.5023830620853</c:v>
                </c:pt>
                <c:pt idx="8375">
                  <c:v>1685.3124431605652</c:v>
                </c:pt>
                <c:pt idx="8376">
                  <c:v>1093.2195738743944</c:v>
                </c:pt>
                <c:pt idx="8377">
                  <c:v>1971.3255621604815</c:v>
                </c:pt>
                <c:pt idx="8378">
                  <c:v>1706.1884820965058</c:v>
                </c:pt>
                <c:pt idx="8379">
                  <c:v>2010.9056577419412</c:v>
                </c:pt>
                <c:pt idx="8380">
                  <c:v>1977.8414910975664</c:v>
                </c:pt>
                <c:pt idx="8381">
                  <c:v>1705.8721488326082</c:v>
                </c:pt>
                <c:pt idx="8382">
                  <c:v>1982.2147618642489</c:v>
                </c:pt>
                <c:pt idx="8383">
                  <c:v>1099.4709182231384</c:v>
                </c:pt>
                <c:pt idx="8384">
                  <c:v>1075.622033097359</c:v>
                </c:pt>
                <c:pt idx="8385">
                  <c:v>1121.4602976746999</c:v>
                </c:pt>
                <c:pt idx="8386">
                  <c:v>2016.8956751217945</c:v>
                </c:pt>
                <c:pt idx="8387">
                  <c:v>1115.9402159601498</c:v>
                </c:pt>
                <c:pt idx="8388">
                  <c:v>1092.8656751512922</c:v>
                </c:pt>
                <c:pt idx="8389">
                  <c:v>1101.4243855420643</c:v>
                </c:pt>
                <c:pt idx="8390">
                  <c:v>1104.4641471076029</c:v>
                </c:pt>
                <c:pt idx="8391">
                  <c:v>1128.4227074396733</c:v>
                </c:pt>
                <c:pt idx="8392">
                  <c:v>1088.0466538548505</c:v>
                </c:pt>
                <c:pt idx="8393">
                  <c:v>1703.6509502425345</c:v>
                </c:pt>
                <c:pt idx="8394">
                  <c:v>1101.1873248578108</c:v>
                </c:pt>
                <c:pt idx="8395">
                  <c:v>1996.1375383700047</c:v>
                </c:pt>
                <c:pt idx="8396">
                  <c:v>1666.3508712755267</c:v>
                </c:pt>
                <c:pt idx="8397">
                  <c:v>1703.3132888333246</c:v>
                </c:pt>
                <c:pt idx="8398">
                  <c:v>1067.020403231875</c:v>
                </c:pt>
                <c:pt idx="8399">
                  <c:v>1686.5729883308318</c:v>
                </c:pt>
                <c:pt idx="8400">
                  <c:v>1983.4965076711728</c:v>
                </c:pt>
                <c:pt idx="8401">
                  <c:v>1071.3354808267127</c:v>
                </c:pt>
                <c:pt idx="8402">
                  <c:v>1090.4912384681763</c:v>
                </c:pt>
                <c:pt idx="8403">
                  <c:v>1711.7234269972835</c:v>
                </c:pt>
                <c:pt idx="8404">
                  <c:v>1678.6443834698498</c:v>
                </c:pt>
                <c:pt idx="8405">
                  <c:v>1094.2397946824901</c:v>
                </c:pt>
                <c:pt idx="8406">
                  <c:v>1682.7224749711522</c:v>
                </c:pt>
                <c:pt idx="8407">
                  <c:v>1666.7561534773911</c:v>
                </c:pt>
                <c:pt idx="8408">
                  <c:v>1693.7801118367249</c:v>
                </c:pt>
                <c:pt idx="8409">
                  <c:v>1705.5571610529976</c:v>
                </c:pt>
                <c:pt idx="8410">
                  <c:v>1709.1964466687864</c:v>
                </c:pt>
                <c:pt idx="8411">
                  <c:v>1986.7006462424965</c:v>
                </c:pt>
                <c:pt idx="8412">
                  <c:v>1993.87713858192</c:v>
                </c:pt>
                <c:pt idx="8413">
                  <c:v>1079.8092346876138</c:v>
                </c:pt>
                <c:pt idx="8414">
                  <c:v>1679.4555104542212</c:v>
                </c:pt>
                <c:pt idx="8415">
                  <c:v>1701.2031530332222</c:v>
                </c:pt>
                <c:pt idx="8416">
                  <c:v>1114.6994115571274</c:v>
                </c:pt>
                <c:pt idx="8417">
                  <c:v>1106.3985921745839</c:v>
                </c:pt>
                <c:pt idx="8418">
                  <c:v>1130.7048602794782</c:v>
                </c:pt>
                <c:pt idx="8419">
                  <c:v>1086.7113550683007</c:v>
                </c:pt>
                <c:pt idx="8420">
                  <c:v>1098.1662584212968</c:v>
                </c:pt>
                <c:pt idx="8421">
                  <c:v>1117.6575708148459</c:v>
                </c:pt>
                <c:pt idx="8422">
                  <c:v>1112.4642007882778</c:v>
                </c:pt>
                <c:pt idx="8423">
                  <c:v>1124.9435779486703</c:v>
                </c:pt>
                <c:pt idx="8424">
                  <c:v>1699.2292612914903</c:v>
                </c:pt>
                <c:pt idx="8425">
                  <c:v>1743.1493891240621</c:v>
                </c:pt>
                <c:pt idx="8426">
                  <c:v>1120.6362256416435</c:v>
                </c:pt>
                <c:pt idx="8427">
                  <c:v>1066.1844009512749</c:v>
                </c:pt>
                <c:pt idx="8428">
                  <c:v>1092.9579595585051</c:v>
                </c:pt>
                <c:pt idx="8429">
                  <c:v>2008.1090377608314</c:v>
                </c:pt>
                <c:pt idx="8430">
                  <c:v>1138.0780059879326</c:v>
                </c:pt>
                <c:pt idx="8431">
                  <c:v>1078.0752510024163</c:v>
                </c:pt>
                <c:pt idx="8432">
                  <c:v>2006.7392623640349</c:v>
                </c:pt>
                <c:pt idx="8433">
                  <c:v>1100.755863100432</c:v>
                </c:pt>
                <c:pt idx="8434">
                  <c:v>1069.3349233750623</c:v>
                </c:pt>
                <c:pt idx="8435">
                  <c:v>1117.8138228258374</c:v>
                </c:pt>
                <c:pt idx="8436">
                  <c:v>1099.1947179820245</c:v>
                </c:pt>
                <c:pt idx="8437">
                  <c:v>1102.866200572367</c:v>
                </c:pt>
                <c:pt idx="8438">
                  <c:v>1688.6145762087863</c:v>
                </c:pt>
                <c:pt idx="8439">
                  <c:v>1104.6705599148286</c:v>
                </c:pt>
                <c:pt idx="8440">
                  <c:v>1086.0556347691918</c:v>
                </c:pt>
                <c:pt idx="8441">
                  <c:v>1107.6811028488221</c:v>
                </c:pt>
                <c:pt idx="8442">
                  <c:v>1091.5902642838901</c:v>
                </c:pt>
                <c:pt idx="8443">
                  <c:v>1690.2570882151504</c:v>
                </c:pt>
                <c:pt idx="8444">
                  <c:v>2007.3734792346906</c:v>
                </c:pt>
                <c:pt idx="8445">
                  <c:v>1701.585117620542</c:v>
                </c:pt>
                <c:pt idx="8446">
                  <c:v>1126.6517476709155</c:v>
                </c:pt>
                <c:pt idx="8447">
                  <c:v>1111.0204572482207</c:v>
                </c:pt>
                <c:pt idx="8448">
                  <c:v>1112.7690305720992</c:v>
                </c:pt>
                <c:pt idx="8449">
                  <c:v>1105.5597254825425</c:v>
                </c:pt>
                <c:pt idx="8450">
                  <c:v>1115.2607343946561</c:v>
                </c:pt>
                <c:pt idx="8451">
                  <c:v>1085.3196785343621</c:v>
                </c:pt>
                <c:pt idx="8452">
                  <c:v>1077.061398120886</c:v>
                </c:pt>
                <c:pt idx="8453">
                  <c:v>1144.2955509530946</c:v>
                </c:pt>
                <c:pt idx="8454">
                  <c:v>1680.5836502345051</c:v>
                </c:pt>
                <c:pt idx="8455">
                  <c:v>1113.340764077996</c:v>
                </c:pt>
                <c:pt idx="8456">
                  <c:v>1969.0635778625806</c:v>
                </c:pt>
                <c:pt idx="8457">
                  <c:v>1690.2173240110042</c:v>
                </c:pt>
                <c:pt idx="8458">
                  <c:v>1715.3237704273731</c:v>
                </c:pt>
                <c:pt idx="8459">
                  <c:v>1732.4886873238593</c:v>
                </c:pt>
                <c:pt idx="8460">
                  <c:v>1666.2523089963411</c:v>
                </c:pt>
                <c:pt idx="8461">
                  <c:v>1696.7396297543412</c:v>
                </c:pt>
                <c:pt idx="8462">
                  <c:v>1688.8011390567153</c:v>
                </c:pt>
                <c:pt idx="8463">
                  <c:v>1087.3691036213943</c:v>
                </c:pt>
                <c:pt idx="8464">
                  <c:v>1090.3263165212081</c:v>
                </c:pt>
                <c:pt idx="8465">
                  <c:v>1076.612002276124</c:v>
                </c:pt>
                <c:pt idx="8466">
                  <c:v>1116.4354814340709</c:v>
                </c:pt>
                <c:pt idx="8467">
                  <c:v>1086.9094332194222</c:v>
                </c:pt>
                <c:pt idx="8468">
                  <c:v>1103.8281391896978</c:v>
                </c:pt>
                <c:pt idx="8469">
                  <c:v>1119.3095784297502</c:v>
                </c:pt>
                <c:pt idx="8470">
                  <c:v>1083.3858515627774</c:v>
                </c:pt>
                <c:pt idx="8471">
                  <c:v>1120.0040911833489</c:v>
                </c:pt>
                <c:pt idx="8472">
                  <c:v>1105.0524987854637</c:v>
                </c:pt>
                <c:pt idx="8473">
                  <c:v>1685.5245732317674</c:v>
                </c:pt>
                <c:pt idx="8474">
                  <c:v>1710.6053249523493</c:v>
                </c:pt>
                <c:pt idx="8475">
                  <c:v>1116.643752783446</c:v>
                </c:pt>
                <c:pt idx="8476">
                  <c:v>1959.9881903929697</c:v>
                </c:pt>
                <c:pt idx="8477">
                  <c:v>1097.7334869637909</c:v>
                </c:pt>
                <c:pt idx="8478">
                  <c:v>1106.1261086442262</c:v>
                </c:pt>
                <c:pt idx="8479">
                  <c:v>1080.5523904274851</c:v>
                </c:pt>
                <c:pt idx="8480">
                  <c:v>1084.0224916172549</c:v>
                </c:pt>
                <c:pt idx="8481">
                  <c:v>1092.4363561616833</c:v>
                </c:pt>
                <c:pt idx="8482">
                  <c:v>1096.7917599166656</c:v>
                </c:pt>
                <c:pt idx="8483">
                  <c:v>1996.7039273660807</c:v>
                </c:pt>
                <c:pt idx="8484">
                  <c:v>1089.3027189339402</c:v>
                </c:pt>
                <c:pt idx="8485">
                  <c:v>1097.3057802554426</c:v>
                </c:pt>
                <c:pt idx="8486">
                  <c:v>1101.2551139192421</c:v>
                </c:pt>
                <c:pt idx="8487">
                  <c:v>1076.0670241887015</c:v>
                </c:pt>
                <c:pt idx="8488">
                  <c:v>1139.9310754586509</c:v>
                </c:pt>
                <c:pt idx="8489">
                  <c:v>1073.211683204358</c:v>
                </c:pt>
                <c:pt idx="8490">
                  <c:v>1101.7240314015983</c:v>
                </c:pt>
                <c:pt idx="8491">
                  <c:v>1096.4986807841592</c:v>
                </c:pt>
                <c:pt idx="8492">
                  <c:v>1077.5621450254057</c:v>
                </c:pt>
                <c:pt idx="8493">
                  <c:v>1109.845906609198</c:v>
                </c:pt>
                <c:pt idx="8494">
                  <c:v>1090.2492924008816</c:v>
                </c:pt>
                <c:pt idx="8495">
                  <c:v>1728.9794566646351</c:v>
                </c:pt>
                <c:pt idx="8496">
                  <c:v>1717.3215133663366</c:v>
                </c:pt>
                <c:pt idx="8497">
                  <c:v>1088.5605068213802</c:v>
                </c:pt>
                <c:pt idx="8498">
                  <c:v>1081.1852937449385</c:v>
                </c:pt>
                <c:pt idx="8499">
                  <c:v>1109.0341745827197</c:v>
                </c:pt>
                <c:pt idx="8500">
                  <c:v>1076.7721368309569</c:v>
                </c:pt>
                <c:pt idx="8501">
                  <c:v>1106.6548995989724</c:v>
                </c:pt>
                <c:pt idx="8502">
                  <c:v>1090.2359813035382</c:v>
                </c:pt>
                <c:pt idx="8503">
                  <c:v>1105.7256410104708</c:v>
                </c:pt>
                <c:pt idx="8504">
                  <c:v>1700.2520083227646</c:v>
                </c:pt>
                <c:pt idx="8505">
                  <c:v>1643.1966344116483</c:v>
                </c:pt>
                <c:pt idx="8506">
                  <c:v>1110.1072384782306</c:v>
                </c:pt>
                <c:pt idx="8507">
                  <c:v>1071.3880390785666</c:v>
                </c:pt>
                <c:pt idx="8508">
                  <c:v>1972.4536299655813</c:v>
                </c:pt>
                <c:pt idx="8509">
                  <c:v>2020.2294186147337</c:v>
                </c:pt>
                <c:pt idx="8510">
                  <c:v>1712.7640362389207</c:v>
                </c:pt>
                <c:pt idx="8511">
                  <c:v>2005.3561316668277</c:v>
                </c:pt>
                <c:pt idx="8512">
                  <c:v>1707.8272449756666</c:v>
                </c:pt>
                <c:pt idx="8513">
                  <c:v>1693.3358777746005</c:v>
                </c:pt>
                <c:pt idx="8514">
                  <c:v>1064.1673845622161</c:v>
                </c:pt>
                <c:pt idx="8515">
                  <c:v>1113.3559338136763</c:v>
                </c:pt>
                <c:pt idx="8516">
                  <c:v>1073.5815406962931</c:v>
                </c:pt>
                <c:pt idx="8517">
                  <c:v>2011.3418659978913</c:v>
                </c:pt>
                <c:pt idx="8518">
                  <c:v>2003.6411094470125</c:v>
                </c:pt>
                <c:pt idx="8519">
                  <c:v>2014.0283919214646</c:v>
                </c:pt>
                <c:pt idx="8520">
                  <c:v>1088.4371953371503</c:v>
                </c:pt>
                <c:pt idx="8521">
                  <c:v>1100.023146002648</c:v>
                </c:pt>
                <c:pt idx="8522">
                  <c:v>1700.5965281137105</c:v>
                </c:pt>
                <c:pt idx="8523">
                  <c:v>1676.6619239302936</c:v>
                </c:pt>
                <c:pt idx="8524">
                  <c:v>1710.9242616686599</c:v>
                </c:pt>
                <c:pt idx="8525">
                  <c:v>1703.0209436714729</c:v>
                </c:pt>
                <c:pt idx="8526">
                  <c:v>1699.8670799520066</c:v>
                </c:pt>
                <c:pt idx="8527">
                  <c:v>1742.6328503213624</c:v>
                </c:pt>
                <c:pt idx="8528">
                  <c:v>1146.5221556186852</c:v>
                </c:pt>
                <c:pt idx="8529">
                  <c:v>1684.0544246096845</c:v>
                </c:pt>
                <c:pt idx="8530">
                  <c:v>1726.7855603708745</c:v>
                </c:pt>
                <c:pt idx="8531">
                  <c:v>1701.5033729646573</c:v>
                </c:pt>
                <c:pt idx="8532">
                  <c:v>1684.4007525375575</c:v>
                </c:pt>
                <c:pt idx="8533">
                  <c:v>1111.221512591402</c:v>
                </c:pt>
                <c:pt idx="8534">
                  <c:v>1671.9939911256267</c:v>
                </c:pt>
                <c:pt idx="8535">
                  <c:v>1080.1198579501502</c:v>
                </c:pt>
                <c:pt idx="8536">
                  <c:v>1091.1765785619882</c:v>
                </c:pt>
                <c:pt idx="8537">
                  <c:v>1115.4661518623352</c:v>
                </c:pt>
                <c:pt idx="8538">
                  <c:v>1088.9267472489596</c:v>
                </c:pt>
                <c:pt idx="8539">
                  <c:v>1105.0510689375101</c:v>
                </c:pt>
                <c:pt idx="8540">
                  <c:v>1066.6414646478838</c:v>
                </c:pt>
                <c:pt idx="8541">
                  <c:v>1121.4211811975586</c:v>
                </c:pt>
                <c:pt idx="8542">
                  <c:v>1124.0683101013492</c:v>
                </c:pt>
                <c:pt idx="8543">
                  <c:v>1137.8550615223103</c:v>
                </c:pt>
                <c:pt idx="8544">
                  <c:v>1118.6322507723285</c:v>
                </c:pt>
                <c:pt idx="8545">
                  <c:v>1986.8658047850267</c:v>
                </c:pt>
                <c:pt idx="8546">
                  <c:v>1730.2947479447348</c:v>
                </c:pt>
                <c:pt idx="8547">
                  <c:v>1091.8037893974433</c:v>
                </c:pt>
                <c:pt idx="8548">
                  <c:v>1127.8351557158737</c:v>
                </c:pt>
                <c:pt idx="8549">
                  <c:v>1096.3168097410341</c:v>
                </c:pt>
                <c:pt idx="8550">
                  <c:v>1058.0940724445891</c:v>
                </c:pt>
                <c:pt idx="8551">
                  <c:v>1083.9106585348738</c:v>
                </c:pt>
                <c:pt idx="8552">
                  <c:v>1070.1203741328777</c:v>
                </c:pt>
                <c:pt idx="8553">
                  <c:v>1088.5916253975934</c:v>
                </c:pt>
                <c:pt idx="8554">
                  <c:v>1159.8730009117</c:v>
                </c:pt>
                <c:pt idx="8555">
                  <c:v>1108.8547623911256</c:v>
                </c:pt>
                <c:pt idx="8556">
                  <c:v>1124.4146027435877</c:v>
                </c:pt>
                <c:pt idx="8557">
                  <c:v>1115.6569811600257</c:v>
                </c:pt>
                <c:pt idx="8558">
                  <c:v>1118.8998850643522</c:v>
                </c:pt>
                <c:pt idx="8559">
                  <c:v>1103.4135460954751</c:v>
                </c:pt>
                <c:pt idx="8560">
                  <c:v>1098.6675930097599</c:v>
                </c:pt>
                <c:pt idx="8561">
                  <c:v>1065.3021995839511</c:v>
                </c:pt>
                <c:pt idx="8562">
                  <c:v>1105.3905688837126</c:v>
                </c:pt>
                <c:pt idx="8563">
                  <c:v>1153.9762876817431</c:v>
                </c:pt>
                <c:pt idx="8564">
                  <c:v>1093.9119435582045</c:v>
                </c:pt>
                <c:pt idx="8565">
                  <c:v>1122.6319169072883</c:v>
                </c:pt>
                <c:pt idx="8566">
                  <c:v>1117.3089397694164</c:v>
                </c:pt>
                <c:pt idx="8567">
                  <c:v>1137.7044003729929</c:v>
                </c:pt>
                <c:pt idx="8568">
                  <c:v>2023.2097955552597</c:v>
                </c:pt>
                <c:pt idx="8569">
                  <c:v>1096.3856406384209</c:v>
                </c:pt>
                <c:pt idx="8570">
                  <c:v>1119.3697438474303</c:v>
                </c:pt>
                <c:pt idx="8571">
                  <c:v>1086.6437175954438</c:v>
                </c:pt>
                <c:pt idx="8572">
                  <c:v>1102.179654082317</c:v>
                </c:pt>
                <c:pt idx="8573">
                  <c:v>1064.8279136966148</c:v>
                </c:pt>
                <c:pt idx="8574">
                  <c:v>1102.4102983510588</c:v>
                </c:pt>
                <c:pt idx="8575">
                  <c:v>2016.3607677132925</c:v>
                </c:pt>
                <c:pt idx="8576">
                  <c:v>1696.1761236819584</c:v>
                </c:pt>
                <c:pt idx="8577">
                  <c:v>1104.1674654978917</c:v>
                </c:pt>
                <c:pt idx="8578">
                  <c:v>1086.127519076935</c:v>
                </c:pt>
                <c:pt idx="8579">
                  <c:v>1990.9545743436654</c:v>
                </c:pt>
                <c:pt idx="8580">
                  <c:v>1092.04552918586</c:v>
                </c:pt>
                <c:pt idx="8581">
                  <c:v>1088.4839503939074</c:v>
                </c:pt>
                <c:pt idx="8582">
                  <c:v>1095.2493888542358</c:v>
                </c:pt>
                <c:pt idx="8583">
                  <c:v>1719.2135156826548</c:v>
                </c:pt>
                <c:pt idx="8584">
                  <c:v>1980.4865803316291</c:v>
                </c:pt>
                <c:pt idx="8585">
                  <c:v>1092.8390489658157</c:v>
                </c:pt>
                <c:pt idx="8586">
                  <c:v>1118.0643557500184</c:v>
                </c:pt>
                <c:pt idx="8587">
                  <c:v>1075.0541221324208</c:v>
                </c:pt>
                <c:pt idx="8588">
                  <c:v>1110.6064544907213</c:v>
                </c:pt>
                <c:pt idx="8589">
                  <c:v>1710.7831716343853</c:v>
                </c:pt>
                <c:pt idx="8590">
                  <c:v>1702.7343688132985</c:v>
                </c:pt>
                <c:pt idx="8591">
                  <c:v>1075.4350150781938</c:v>
                </c:pt>
                <c:pt idx="8592">
                  <c:v>1109.4688878890117</c:v>
                </c:pt>
                <c:pt idx="8593">
                  <c:v>1082.8161850176634</c:v>
                </c:pt>
                <c:pt idx="8594">
                  <c:v>1683.9089745639374</c:v>
                </c:pt>
                <c:pt idx="8595">
                  <c:v>1073.5120087980604</c:v>
                </c:pt>
                <c:pt idx="8596">
                  <c:v>1671.4816682504884</c:v>
                </c:pt>
                <c:pt idx="8597">
                  <c:v>1688.039565672346</c:v>
                </c:pt>
                <c:pt idx="8598">
                  <c:v>1110.195634973843</c:v>
                </c:pt>
                <c:pt idx="8599">
                  <c:v>1103.8471689764804</c:v>
                </c:pt>
                <c:pt idx="8600">
                  <c:v>1087.7903910218372</c:v>
                </c:pt>
                <c:pt idx="8601">
                  <c:v>1699.9121740654787</c:v>
                </c:pt>
                <c:pt idx="8602">
                  <c:v>1701.1655954337346</c:v>
                </c:pt>
                <c:pt idx="8603">
                  <c:v>1687.1407940226422</c:v>
                </c:pt>
                <c:pt idx="8604">
                  <c:v>1106.2187243397811</c:v>
                </c:pt>
                <c:pt idx="8605">
                  <c:v>1718.1198424355996</c:v>
                </c:pt>
                <c:pt idx="8606">
                  <c:v>1709.7832351235904</c:v>
                </c:pt>
                <c:pt idx="8607">
                  <c:v>1077.803100667533</c:v>
                </c:pt>
                <c:pt idx="8608">
                  <c:v>1095.122260559169</c:v>
                </c:pt>
                <c:pt idx="8609">
                  <c:v>1675.4753039247405</c:v>
                </c:pt>
                <c:pt idx="8610">
                  <c:v>1683.0257500628975</c:v>
                </c:pt>
                <c:pt idx="8611">
                  <c:v>1702.7516312537985</c:v>
                </c:pt>
                <c:pt idx="8612">
                  <c:v>1684.3300045217275</c:v>
                </c:pt>
                <c:pt idx="8613">
                  <c:v>2016.2181019092834</c:v>
                </c:pt>
                <c:pt idx="8614">
                  <c:v>1113.74904743958</c:v>
                </c:pt>
                <c:pt idx="8615">
                  <c:v>1051.9203182656381</c:v>
                </c:pt>
                <c:pt idx="8616">
                  <c:v>1140.8372192897214</c:v>
                </c:pt>
                <c:pt idx="8617">
                  <c:v>1068.87738926057</c:v>
                </c:pt>
                <c:pt idx="8618">
                  <c:v>1073.8417890221731</c:v>
                </c:pt>
                <c:pt idx="8619">
                  <c:v>1128.9150057391005</c:v>
                </c:pt>
                <c:pt idx="8620">
                  <c:v>1096.7152915539878</c:v>
                </c:pt>
                <c:pt idx="8621">
                  <c:v>1055.9104522275652</c:v>
                </c:pt>
                <c:pt idx="8622">
                  <c:v>1716.3593428752245</c:v>
                </c:pt>
                <c:pt idx="8623">
                  <c:v>1077.5634780431687</c:v>
                </c:pt>
                <c:pt idx="8624">
                  <c:v>2027.6081220521771</c:v>
                </c:pt>
                <c:pt idx="8625">
                  <c:v>1989.0398043469795</c:v>
                </c:pt>
                <c:pt idx="8626">
                  <c:v>1113.4209751166795</c:v>
                </c:pt>
                <c:pt idx="8627">
                  <c:v>1092.8500854892548</c:v>
                </c:pt>
                <c:pt idx="8628">
                  <c:v>1080.848043204935</c:v>
                </c:pt>
                <c:pt idx="8629">
                  <c:v>1078.8779223512511</c:v>
                </c:pt>
                <c:pt idx="8630">
                  <c:v>1671.2068505398488</c:v>
                </c:pt>
                <c:pt idx="8631">
                  <c:v>1100.6798193938646</c:v>
                </c:pt>
                <c:pt idx="8632">
                  <c:v>1114.7095179212015</c:v>
                </c:pt>
                <c:pt idx="8633">
                  <c:v>1098.4829397430567</c:v>
                </c:pt>
                <c:pt idx="8634">
                  <c:v>1069.4742096116802</c:v>
                </c:pt>
                <c:pt idx="8635">
                  <c:v>1097.6031612144079</c:v>
                </c:pt>
                <c:pt idx="8636">
                  <c:v>1099.0311175454412</c:v>
                </c:pt>
                <c:pt idx="8637">
                  <c:v>1966.0893133095049</c:v>
                </c:pt>
                <c:pt idx="8638">
                  <c:v>1968.1235555820826</c:v>
                </c:pt>
                <c:pt idx="8639">
                  <c:v>1097.6228561205587</c:v>
                </c:pt>
                <c:pt idx="8640">
                  <c:v>1122.9084183126402</c:v>
                </c:pt>
                <c:pt idx="8641">
                  <c:v>1099.219781315612</c:v>
                </c:pt>
                <c:pt idx="8642">
                  <c:v>1098.9059281860402</c:v>
                </c:pt>
                <c:pt idx="8643">
                  <c:v>1072.0718054165384</c:v>
                </c:pt>
                <c:pt idx="8644">
                  <c:v>1080.5188502486521</c:v>
                </c:pt>
                <c:pt idx="8645">
                  <c:v>1080.8438793602386</c:v>
                </c:pt>
                <c:pt idx="8646">
                  <c:v>1071.9161490048218</c:v>
                </c:pt>
                <c:pt idx="8647">
                  <c:v>1054.1511237963584</c:v>
                </c:pt>
                <c:pt idx="8648">
                  <c:v>1110.5810834275924</c:v>
                </c:pt>
                <c:pt idx="8649">
                  <c:v>1117.7807265699171</c:v>
                </c:pt>
                <c:pt idx="8650">
                  <c:v>1104.173845918943</c:v>
                </c:pt>
                <c:pt idx="8651">
                  <c:v>1079.4833395184364</c:v>
                </c:pt>
                <c:pt idx="8652">
                  <c:v>1102.2431912007307</c:v>
                </c:pt>
                <c:pt idx="8653">
                  <c:v>1086.7484126413399</c:v>
                </c:pt>
                <c:pt idx="8654">
                  <c:v>2008.1368889597672</c:v>
                </c:pt>
                <c:pt idx="8655">
                  <c:v>1058.7210316117628</c:v>
                </c:pt>
                <c:pt idx="8656">
                  <c:v>1121.5234028703142</c:v>
                </c:pt>
                <c:pt idx="8657">
                  <c:v>1115.4170458170727</c:v>
                </c:pt>
                <c:pt idx="8658">
                  <c:v>1090.7905504699565</c:v>
                </c:pt>
                <c:pt idx="8659">
                  <c:v>1125.6182927047689</c:v>
                </c:pt>
                <c:pt idx="8660">
                  <c:v>1076.525185081724</c:v>
                </c:pt>
                <c:pt idx="8661">
                  <c:v>1114.7700690820939</c:v>
                </c:pt>
                <c:pt idx="8662">
                  <c:v>1093.5889050962087</c:v>
                </c:pt>
                <c:pt idx="8663">
                  <c:v>1117.0652170290336</c:v>
                </c:pt>
                <c:pt idx="8664">
                  <c:v>1115.9103396688711</c:v>
                </c:pt>
                <c:pt idx="8665">
                  <c:v>1109.3114617252302</c:v>
                </c:pt>
                <c:pt idx="8666">
                  <c:v>1108.2873565009234</c:v>
                </c:pt>
                <c:pt idx="8667">
                  <c:v>1105.6603786891035</c:v>
                </c:pt>
                <c:pt idx="8668">
                  <c:v>1107.4139456819125</c:v>
                </c:pt>
                <c:pt idx="8669">
                  <c:v>1083.8794586145609</c:v>
                </c:pt>
                <c:pt idx="8670">
                  <c:v>1094.6911659116763</c:v>
                </c:pt>
                <c:pt idx="8671">
                  <c:v>1084.0087314552941</c:v>
                </c:pt>
                <c:pt idx="8672">
                  <c:v>1128.3507051638912</c:v>
                </c:pt>
                <c:pt idx="8673">
                  <c:v>1104.0557234565415</c:v>
                </c:pt>
                <c:pt idx="8674">
                  <c:v>1107.518387150571</c:v>
                </c:pt>
                <c:pt idx="8675">
                  <c:v>2009.7085641370229</c:v>
                </c:pt>
                <c:pt idx="8676">
                  <c:v>1129.1236438091764</c:v>
                </c:pt>
                <c:pt idx="8677">
                  <c:v>1084.197238979722</c:v>
                </c:pt>
                <c:pt idx="8678">
                  <c:v>1119.1000796992264</c:v>
                </c:pt>
                <c:pt idx="8679">
                  <c:v>1100.3317764766712</c:v>
                </c:pt>
                <c:pt idx="8680">
                  <c:v>1079.2214119153523</c:v>
                </c:pt>
                <c:pt idx="8681">
                  <c:v>1063.1170645201983</c:v>
                </c:pt>
                <c:pt idx="8682">
                  <c:v>1074.2244762842795</c:v>
                </c:pt>
                <c:pt idx="8683">
                  <c:v>1118.9046896000445</c:v>
                </c:pt>
                <c:pt idx="8684">
                  <c:v>1119.2215763620482</c:v>
                </c:pt>
                <c:pt idx="8685">
                  <c:v>1095.546026884173</c:v>
                </c:pt>
                <c:pt idx="8686">
                  <c:v>1699.2168768756735</c:v>
                </c:pt>
                <c:pt idx="8687">
                  <c:v>1114.2583431335015</c:v>
                </c:pt>
                <c:pt idx="8688">
                  <c:v>1989.3089921626445</c:v>
                </c:pt>
                <c:pt idx="8689">
                  <c:v>1993.6398480988191</c:v>
                </c:pt>
                <c:pt idx="8690">
                  <c:v>1698.7104407937998</c:v>
                </c:pt>
                <c:pt idx="8691">
                  <c:v>1680.5724356913897</c:v>
                </c:pt>
                <c:pt idx="8692">
                  <c:v>1091.2652817908909</c:v>
                </c:pt>
                <c:pt idx="8693">
                  <c:v>1696.397829566484</c:v>
                </c:pt>
                <c:pt idx="8694">
                  <c:v>1106.1252969601394</c:v>
                </c:pt>
                <c:pt idx="8695">
                  <c:v>1123.1982189108717</c:v>
                </c:pt>
                <c:pt idx="8696">
                  <c:v>1089.9469814038116</c:v>
                </c:pt>
                <c:pt idx="8697">
                  <c:v>2015.3132182968568</c:v>
                </c:pt>
                <c:pt idx="8698">
                  <c:v>1054.5233185793609</c:v>
                </c:pt>
                <c:pt idx="8699">
                  <c:v>1106.3155595876647</c:v>
                </c:pt>
                <c:pt idx="8700">
                  <c:v>1111.8558029506996</c:v>
                </c:pt>
                <c:pt idx="8701">
                  <c:v>1093.5163730558716</c:v>
                </c:pt>
                <c:pt idx="8702">
                  <c:v>1095.5588808021314</c:v>
                </c:pt>
                <c:pt idx="8703">
                  <c:v>1676.1548979417094</c:v>
                </c:pt>
                <c:pt idx="8704">
                  <c:v>1103.6642323195804</c:v>
                </c:pt>
                <c:pt idx="8705">
                  <c:v>1081.9624243212429</c:v>
                </c:pt>
                <c:pt idx="8706">
                  <c:v>1071.935930952231</c:v>
                </c:pt>
                <c:pt idx="8707">
                  <c:v>1091.6657017041705</c:v>
                </c:pt>
                <c:pt idx="8708">
                  <c:v>1106.8138097776864</c:v>
                </c:pt>
                <c:pt idx="8709">
                  <c:v>1677.8848116649067</c:v>
                </c:pt>
                <c:pt idx="8710">
                  <c:v>1707.0861558474833</c:v>
                </c:pt>
                <c:pt idx="8711">
                  <c:v>1120.7277296174057</c:v>
                </c:pt>
                <c:pt idx="8712">
                  <c:v>2002.6129182156587</c:v>
                </c:pt>
                <c:pt idx="8713">
                  <c:v>2011.1470322897319</c:v>
                </c:pt>
                <c:pt idx="8714">
                  <c:v>1107.6709813702778</c:v>
                </c:pt>
                <c:pt idx="8715">
                  <c:v>1077.9957342609562</c:v>
                </c:pt>
                <c:pt idx="8716">
                  <c:v>1124.8525386485528</c:v>
                </c:pt>
                <c:pt idx="8717">
                  <c:v>1114.534734588831</c:v>
                </c:pt>
                <c:pt idx="8718">
                  <c:v>1080.7553219165102</c:v>
                </c:pt>
                <c:pt idx="8719">
                  <c:v>1124.7805451385332</c:v>
                </c:pt>
                <c:pt idx="8720">
                  <c:v>1105.7477621641356</c:v>
                </c:pt>
                <c:pt idx="8721">
                  <c:v>1710.1419297127202</c:v>
                </c:pt>
                <c:pt idx="8722">
                  <c:v>1694.5787023924604</c:v>
                </c:pt>
                <c:pt idx="8723">
                  <c:v>1721.8156351672917</c:v>
                </c:pt>
                <c:pt idx="8724">
                  <c:v>1664.5997431661203</c:v>
                </c:pt>
                <c:pt idx="8725">
                  <c:v>1060.5156905177159</c:v>
                </c:pt>
                <c:pt idx="8726">
                  <c:v>1986.47971053982</c:v>
                </c:pt>
                <c:pt idx="8727">
                  <c:v>1676.1219930559312</c:v>
                </c:pt>
                <c:pt idx="8728">
                  <c:v>1105.9305018010202</c:v>
                </c:pt>
                <c:pt idx="8729">
                  <c:v>1096.4984937145084</c:v>
                </c:pt>
                <c:pt idx="8730">
                  <c:v>1102.3623365690744</c:v>
                </c:pt>
                <c:pt idx="8731">
                  <c:v>1720.0217049581813</c:v>
                </c:pt>
                <c:pt idx="8732">
                  <c:v>1096.0013146730889</c:v>
                </c:pt>
                <c:pt idx="8733">
                  <c:v>1097.6958740282691</c:v>
                </c:pt>
                <c:pt idx="8734">
                  <c:v>1107.4086782612296</c:v>
                </c:pt>
                <c:pt idx="8735">
                  <c:v>1104.1464137047119</c:v>
                </c:pt>
                <c:pt idx="8736">
                  <c:v>1103.5700718923779</c:v>
                </c:pt>
                <c:pt idx="8737">
                  <c:v>1080.3164991885392</c:v>
                </c:pt>
                <c:pt idx="8738">
                  <c:v>1104.0975670071493</c:v>
                </c:pt>
                <c:pt idx="8739">
                  <c:v>1091.2605903175242</c:v>
                </c:pt>
                <c:pt idx="8740">
                  <c:v>1738.4007949574404</c:v>
                </c:pt>
                <c:pt idx="8741">
                  <c:v>1103.4650111261772</c:v>
                </c:pt>
                <c:pt idx="8742">
                  <c:v>1067.9890322669442</c:v>
                </c:pt>
                <c:pt idx="8743">
                  <c:v>2003.2749876220353</c:v>
                </c:pt>
                <c:pt idx="8744">
                  <c:v>1070.5577762060566</c:v>
                </c:pt>
                <c:pt idx="8745">
                  <c:v>1085.0329724524979</c:v>
                </c:pt>
                <c:pt idx="8746">
                  <c:v>1685.8485977194352</c:v>
                </c:pt>
                <c:pt idx="8747">
                  <c:v>1102.6573490401429</c:v>
                </c:pt>
                <c:pt idx="8748">
                  <c:v>1110.1877048352458</c:v>
                </c:pt>
                <c:pt idx="8749">
                  <c:v>1115.6721868684001</c:v>
                </c:pt>
                <c:pt idx="8750">
                  <c:v>1095.2296718171674</c:v>
                </c:pt>
                <c:pt idx="8751">
                  <c:v>1671.5809194505734</c:v>
                </c:pt>
                <c:pt idx="8752">
                  <c:v>1087.1787226900171</c:v>
                </c:pt>
                <c:pt idx="8753">
                  <c:v>1121.472438285874</c:v>
                </c:pt>
                <c:pt idx="8754">
                  <c:v>1115.2432451955531</c:v>
                </c:pt>
                <c:pt idx="8755">
                  <c:v>1080.0518873556305</c:v>
                </c:pt>
                <c:pt idx="8756">
                  <c:v>1073.2543583379111</c:v>
                </c:pt>
                <c:pt idx="8757">
                  <c:v>1061.3927650381811</c:v>
                </c:pt>
                <c:pt idx="8758">
                  <c:v>1086.9306550679337</c:v>
                </c:pt>
                <c:pt idx="8759">
                  <c:v>1064.724946237455</c:v>
                </c:pt>
                <c:pt idx="8760">
                  <c:v>1114.8779020652787</c:v>
                </c:pt>
                <c:pt idx="8761">
                  <c:v>1685.1871600443235</c:v>
                </c:pt>
                <c:pt idx="8762">
                  <c:v>1085.7577542329093</c:v>
                </c:pt>
                <c:pt idx="8763">
                  <c:v>1109.067929406111</c:v>
                </c:pt>
                <c:pt idx="8764">
                  <c:v>1093.0933516622767</c:v>
                </c:pt>
                <c:pt idx="8765">
                  <c:v>1094.3165791466258</c:v>
                </c:pt>
                <c:pt idx="8766">
                  <c:v>1065.7157802698707</c:v>
                </c:pt>
                <c:pt idx="8767">
                  <c:v>1147.0410592590774</c:v>
                </c:pt>
                <c:pt idx="8768">
                  <c:v>1113.2473846206574</c:v>
                </c:pt>
                <c:pt idx="8769">
                  <c:v>1077.1400927314817</c:v>
                </c:pt>
                <c:pt idx="8770">
                  <c:v>1069.553193193065</c:v>
                </c:pt>
                <c:pt idx="8771">
                  <c:v>1085.1101721419284</c:v>
                </c:pt>
                <c:pt idx="8772">
                  <c:v>2018.8599221858276</c:v>
                </c:pt>
                <c:pt idx="8773">
                  <c:v>1114.3963461569031</c:v>
                </c:pt>
                <c:pt idx="8774">
                  <c:v>1078.7827670264617</c:v>
                </c:pt>
                <c:pt idx="8775">
                  <c:v>1109.8072987605356</c:v>
                </c:pt>
                <c:pt idx="8776">
                  <c:v>1099.9364006540343</c:v>
                </c:pt>
                <c:pt idx="8777">
                  <c:v>1104.5800434488535</c:v>
                </c:pt>
                <c:pt idx="8778">
                  <c:v>1736.5183476739146</c:v>
                </c:pt>
                <c:pt idx="8779">
                  <c:v>1091.3864652260309</c:v>
                </c:pt>
                <c:pt idx="8780">
                  <c:v>1994.3251089475923</c:v>
                </c:pt>
                <c:pt idx="8781">
                  <c:v>1095.1728520670326</c:v>
                </c:pt>
                <c:pt idx="8782">
                  <c:v>1081.9155059358848</c:v>
                </c:pt>
                <c:pt idx="8783">
                  <c:v>1107.9383024819363</c:v>
                </c:pt>
                <c:pt idx="8784">
                  <c:v>1714.0931807089326</c:v>
                </c:pt>
                <c:pt idx="8785">
                  <c:v>1091.336787005414</c:v>
                </c:pt>
                <c:pt idx="8786">
                  <c:v>1092.5613691895671</c:v>
                </c:pt>
                <c:pt idx="8787">
                  <c:v>1115.1123837953407</c:v>
                </c:pt>
                <c:pt idx="8788">
                  <c:v>1071.7165551118492</c:v>
                </c:pt>
                <c:pt idx="8789">
                  <c:v>1073.8809851399653</c:v>
                </c:pt>
                <c:pt idx="8790">
                  <c:v>1075.9619057697471</c:v>
                </c:pt>
                <c:pt idx="8791">
                  <c:v>1105.7500648545233</c:v>
                </c:pt>
                <c:pt idx="8792">
                  <c:v>1124.0666515485295</c:v>
                </c:pt>
                <c:pt idx="8793">
                  <c:v>1122.5632202130319</c:v>
                </c:pt>
                <c:pt idx="8794">
                  <c:v>1107.4410819392799</c:v>
                </c:pt>
                <c:pt idx="8795">
                  <c:v>1082.5820791053384</c:v>
                </c:pt>
                <c:pt idx="8796">
                  <c:v>1110.1072075090831</c:v>
                </c:pt>
                <c:pt idx="8797">
                  <c:v>1105.6882676868315</c:v>
                </c:pt>
                <c:pt idx="8798">
                  <c:v>1706.0975292863027</c:v>
                </c:pt>
                <c:pt idx="8799">
                  <c:v>2006.1216014949225</c:v>
                </c:pt>
                <c:pt idx="8800">
                  <c:v>1706.1526496431372</c:v>
                </c:pt>
                <c:pt idx="8801">
                  <c:v>1109.0373231827994</c:v>
                </c:pt>
                <c:pt idx="8802">
                  <c:v>1082.1831618018464</c:v>
                </c:pt>
                <c:pt idx="8803">
                  <c:v>1117.6725550192177</c:v>
                </c:pt>
                <c:pt idx="8804">
                  <c:v>1085.465378244854</c:v>
                </c:pt>
                <c:pt idx="8805">
                  <c:v>1103.0799272211216</c:v>
                </c:pt>
                <c:pt idx="8806">
                  <c:v>1095.0744553244879</c:v>
                </c:pt>
                <c:pt idx="8807">
                  <c:v>1091.7812226275832</c:v>
                </c:pt>
                <c:pt idx="8808">
                  <c:v>1092.6851833853393</c:v>
                </c:pt>
                <c:pt idx="8809">
                  <c:v>1090.0137753493377</c:v>
                </c:pt>
                <c:pt idx="8810">
                  <c:v>1088.818632518005</c:v>
                </c:pt>
                <c:pt idx="8811">
                  <c:v>1089.9140666504629</c:v>
                </c:pt>
                <c:pt idx="8812">
                  <c:v>1093.4885486454157</c:v>
                </c:pt>
                <c:pt idx="8813">
                  <c:v>1120.4793677412345</c:v>
                </c:pt>
                <c:pt idx="8814">
                  <c:v>1122.0218194935696</c:v>
                </c:pt>
                <c:pt idx="8815">
                  <c:v>1124.8797745185541</c:v>
                </c:pt>
                <c:pt idx="8816">
                  <c:v>1059.6079826029184</c:v>
                </c:pt>
                <c:pt idx="8817">
                  <c:v>1102.0528628103466</c:v>
                </c:pt>
                <c:pt idx="8818">
                  <c:v>1096.662966138789</c:v>
                </c:pt>
                <c:pt idx="8819">
                  <c:v>1100.1633295486058</c:v>
                </c:pt>
                <c:pt idx="8820">
                  <c:v>1063.7635597241265</c:v>
                </c:pt>
                <c:pt idx="8821">
                  <c:v>1074.2690902529498</c:v>
                </c:pt>
                <c:pt idx="8822">
                  <c:v>1066.7436546524623</c:v>
                </c:pt>
                <c:pt idx="8823">
                  <c:v>2015.54386648017</c:v>
                </c:pt>
                <c:pt idx="8824">
                  <c:v>2007.1358509244053</c:v>
                </c:pt>
                <c:pt idx="8825">
                  <c:v>1077.2372096809058</c:v>
                </c:pt>
                <c:pt idx="8826">
                  <c:v>1096.4975553545992</c:v>
                </c:pt>
                <c:pt idx="8827">
                  <c:v>1061.2343093836766</c:v>
                </c:pt>
                <c:pt idx="8828">
                  <c:v>1110.2740828876649</c:v>
                </c:pt>
                <c:pt idx="8829">
                  <c:v>1118.3827846114716</c:v>
                </c:pt>
                <c:pt idx="8830">
                  <c:v>1146.0429370038014</c:v>
                </c:pt>
                <c:pt idx="8831">
                  <c:v>1690.7976010810251</c:v>
                </c:pt>
                <c:pt idx="8832">
                  <c:v>1083.3406155157531</c:v>
                </c:pt>
                <c:pt idx="8833">
                  <c:v>1096.5364497670732</c:v>
                </c:pt>
                <c:pt idx="8834">
                  <c:v>1084.1619455465329</c:v>
                </c:pt>
                <c:pt idx="8835">
                  <c:v>1104.9210674887559</c:v>
                </c:pt>
                <c:pt idx="8836">
                  <c:v>1041.7523070072878</c:v>
                </c:pt>
                <c:pt idx="8837">
                  <c:v>1096.3542201468224</c:v>
                </c:pt>
                <c:pt idx="8838">
                  <c:v>1067.3707561750502</c:v>
                </c:pt>
                <c:pt idx="8839">
                  <c:v>1081.4654158713663</c:v>
                </c:pt>
                <c:pt idx="8840">
                  <c:v>1107.2260469443647</c:v>
                </c:pt>
                <c:pt idx="8841">
                  <c:v>1103.8121218035371</c:v>
                </c:pt>
                <c:pt idx="8842">
                  <c:v>1060.9131212566822</c:v>
                </c:pt>
                <c:pt idx="8843">
                  <c:v>1079.8017625893478</c:v>
                </c:pt>
                <c:pt idx="8844">
                  <c:v>2018.185169329234</c:v>
                </c:pt>
                <c:pt idx="8845">
                  <c:v>1964.1132355661857</c:v>
                </c:pt>
                <c:pt idx="8846">
                  <c:v>2008.6089005648291</c:v>
                </c:pt>
                <c:pt idx="8847">
                  <c:v>1113.0486842007156</c:v>
                </c:pt>
                <c:pt idx="8848">
                  <c:v>1113.5980124791224</c:v>
                </c:pt>
                <c:pt idx="8849">
                  <c:v>1986.1212334746044</c:v>
                </c:pt>
                <c:pt idx="8850">
                  <c:v>1698.1099373865925</c:v>
                </c:pt>
                <c:pt idx="8851">
                  <c:v>1693.4283888779344</c:v>
                </c:pt>
                <c:pt idx="8852">
                  <c:v>1672.4598070883501</c:v>
                </c:pt>
                <c:pt idx="8853">
                  <c:v>1985.2793402854859</c:v>
                </c:pt>
                <c:pt idx="8854">
                  <c:v>1073.5364071736522</c:v>
                </c:pt>
                <c:pt idx="8855">
                  <c:v>1719.8725974418567</c:v>
                </c:pt>
                <c:pt idx="8856">
                  <c:v>1989.1721708420243</c:v>
                </c:pt>
                <c:pt idx="8857">
                  <c:v>1093.2914051640164</c:v>
                </c:pt>
                <c:pt idx="8858">
                  <c:v>1121.6581781125092</c:v>
                </c:pt>
                <c:pt idx="8859">
                  <c:v>1114.4838132013629</c:v>
                </c:pt>
                <c:pt idx="8860">
                  <c:v>1084.9074644392035</c:v>
                </c:pt>
                <c:pt idx="8861">
                  <c:v>1102.0750775715842</c:v>
                </c:pt>
                <c:pt idx="8862">
                  <c:v>1098.1717836297551</c:v>
                </c:pt>
                <c:pt idx="8863">
                  <c:v>1142.4160883766635</c:v>
                </c:pt>
                <c:pt idx="8864">
                  <c:v>2021.9129549335892</c:v>
                </c:pt>
                <c:pt idx="8865">
                  <c:v>1997.8931521463089</c:v>
                </c:pt>
                <c:pt idx="8866">
                  <c:v>1114.6876779145439</c:v>
                </c:pt>
                <c:pt idx="8867">
                  <c:v>1104.1441424156733</c:v>
                </c:pt>
                <c:pt idx="8868">
                  <c:v>1130.397251872952</c:v>
                </c:pt>
                <c:pt idx="8869">
                  <c:v>1095.3593381550654</c:v>
                </c:pt>
                <c:pt idx="8870">
                  <c:v>1101.9971987373815</c:v>
                </c:pt>
                <c:pt idx="8871">
                  <c:v>1721.2932299930583</c:v>
                </c:pt>
                <c:pt idx="8872">
                  <c:v>1155.3833630655345</c:v>
                </c:pt>
                <c:pt idx="8873">
                  <c:v>1076.4705245526852</c:v>
                </c:pt>
                <c:pt idx="8874">
                  <c:v>1105.7243871133533</c:v>
                </c:pt>
                <c:pt idx="8875">
                  <c:v>1120.4336979449968</c:v>
                </c:pt>
                <c:pt idx="8876">
                  <c:v>1103.5264863372231</c:v>
                </c:pt>
                <c:pt idx="8877">
                  <c:v>1111.0483167016134</c:v>
                </c:pt>
                <c:pt idx="8878">
                  <c:v>1119.2916325823296</c:v>
                </c:pt>
                <c:pt idx="8879">
                  <c:v>1109.7105396768507</c:v>
                </c:pt>
                <c:pt idx="8880">
                  <c:v>1104.7852171907614</c:v>
                </c:pt>
                <c:pt idx="8881">
                  <c:v>1738.4494781754936</c:v>
                </c:pt>
                <c:pt idx="8882">
                  <c:v>1099.2333955448366</c:v>
                </c:pt>
                <c:pt idx="8883">
                  <c:v>1084.1968291430269</c:v>
                </c:pt>
                <c:pt idx="8884">
                  <c:v>1118.0555756060751</c:v>
                </c:pt>
                <c:pt idx="8885">
                  <c:v>1111.7739448010736</c:v>
                </c:pt>
                <c:pt idx="8886">
                  <c:v>1681.3602171985156</c:v>
                </c:pt>
                <c:pt idx="8887">
                  <c:v>1111.3278747262468</c:v>
                </c:pt>
                <c:pt idx="8888">
                  <c:v>1108.8865347981173</c:v>
                </c:pt>
                <c:pt idx="8889">
                  <c:v>2010.7944862348998</c:v>
                </c:pt>
                <c:pt idx="8890">
                  <c:v>2043.3620541319794</c:v>
                </c:pt>
                <c:pt idx="8891">
                  <c:v>1689.8749748801404</c:v>
                </c:pt>
                <c:pt idx="8892">
                  <c:v>1090.7424838378329</c:v>
                </c:pt>
                <c:pt idx="8893">
                  <c:v>1127.4586909393852</c:v>
                </c:pt>
                <c:pt idx="8894">
                  <c:v>1099.4510500954168</c:v>
                </c:pt>
                <c:pt idx="8895">
                  <c:v>1991.3543490024249</c:v>
                </c:pt>
                <c:pt idx="8896">
                  <c:v>1087.3884244222977</c:v>
                </c:pt>
                <c:pt idx="8897">
                  <c:v>1724.7590986493187</c:v>
                </c:pt>
                <c:pt idx="8898">
                  <c:v>1673.2746497213561</c:v>
                </c:pt>
                <c:pt idx="8899">
                  <c:v>1150.1550010503106</c:v>
                </c:pt>
                <c:pt idx="8900">
                  <c:v>1692.9692274767585</c:v>
                </c:pt>
                <c:pt idx="8901">
                  <c:v>1680.2870175905812</c:v>
                </c:pt>
                <c:pt idx="8902">
                  <c:v>1091.0867126660883</c:v>
                </c:pt>
                <c:pt idx="8903">
                  <c:v>1987.886737863998</c:v>
                </c:pt>
                <c:pt idx="8904">
                  <c:v>1961.9435648191111</c:v>
                </c:pt>
                <c:pt idx="8905">
                  <c:v>1686.8430728202936</c:v>
                </c:pt>
                <c:pt idx="8906">
                  <c:v>1105.4269210656596</c:v>
                </c:pt>
                <c:pt idx="8907">
                  <c:v>1723.5629763956979</c:v>
                </c:pt>
                <c:pt idx="8908">
                  <c:v>1081.8331183318969</c:v>
                </c:pt>
                <c:pt idx="8909">
                  <c:v>1122.4256580870897</c:v>
                </c:pt>
                <c:pt idx="8910">
                  <c:v>1111.1705216764303</c:v>
                </c:pt>
                <c:pt idx="8911">
                  <c:v>1078.6112165925267</c:v>
                </c:pt>
                <c:pt idx="8912">
                  <c:v>1703.7980929606454</c:v>
                </c:pt>
                <c:pt idx="8913">
                  <c:v>1970.120080415647</c:v>
                </c:pt>
                <c:pt idx="8914">
                  <c:v>1978.9937537513943</c:v>
                </c:pt>
                <c:pt idx="8915">
                  <c:v>1129.0267531359764</c:v>
                </c:pt>
                <c:pt idx="8916">
                  <c:v>1108.0672304195525</c:v>
                </c:pt>
                <c:pt idx="8917">
                  <c:v>1120.2270762527821</c:v>
                </c:pt>
                <c:pt idx="8918">
                  <c:v>1071.5870462482994</c:v>
                </c:pt>
                <c:pt idx="8919">
                  <c:v>1109.6684701736087</c:v>
                </c:pt>
                <c:pt idx="8920">
                  <c:v>1122.4615929908832</c:v>
                </c:pt>
                <c:pt idx="8921">
                  <c:v>1109.4941833303119</c:v>
                </c:pt>
                <c:pt idx="8922">
                  <c:v>1107.9292409290483</c:v>
                </c:pt>
                <c:pt idx="8923">
                  <c:v>1067.4663041616304</c:v>
                </c:pt>
                <c:pt idx="8924">
                  <c:v>1122.5781717377854</c:v>
                </c:pt>
                <c:pt idx="8925">
                  <c:v>1990.2462740681306</c:v>
                </c:pt>
                <c:pt idx="8926">
                  <c:v>1074.1415207401785</c:v>
                </c:pt>
                <c:pt idx="8927">
                  <c:v>1065.166538370836</c:v>
                </c:pt>
                <c:pt idx="8928">
                  <c:v>1070.4827870156184</c:v>
                </c:pt>
                <c:pt idx="8929">
                  <c:v>1083.6179573281454</c:v>
                </c:pt>
                <c:pt idx="8930">
                  <c:v>1084.2974434624573</c:v>
                </c:pt>
                <c:pt idx="8931">
                  <c:v>2002.9495268529952</c:v>
                </c:pt>
                <c:pt idx="8932">
                  <c:v>1117.5428372838562</c:v>
                </c:pt>
                <c:pt idx="8933">
                  <c:v>1106.7125665703811</c:v>
                </c:pt>
                <c:pt idx="8934">
                  <c:v>1082.5890223145152</c:v>
                </c:pt>
                <c:pt idx="8935">
                  <c:v>1717.8486034727796</c:v>
                </c:pt>
                <c:pt idx="8936">
                  <c:v>2003.5291982789113</c:v>
                </c:pt>
                <c:pt idx="8937">
                  <c:v>1079.7016335714177</c:v>
                </c:pt>
                <c:pt idx="8938">
                  <c:v>1085.3647047515947</c:v>
                </c:pt>
                <c:pt idx="8939">
                  <c:v>1105.0671717997302</c:v>
                </c:pt>
                <c:pt idx="8940">
                  <c:v>1103.5265471175649</c:v>
                </c:pt>
                <c:pt idx="8941">
                  <c:v>1109.2643688026951</c:v>
                </c:pt>
                <c:pt idx="8942">
                  <c:v>2009.9880733750942</c:v>
                </c:pt>
                <c:pt idx="8943">
                  <c:v>2022.0381931527377</c:v>
                </c:pt>
                <c:pt idx="8944">
                  <c:v>1996.7719423885999</c:v>
                </c:pt>
                <c:pt idx="8945">
                  <c:v>2022.4802897274583</c:v>
                </c:pt>
                <c:pt idx="8946">
                  <c:v>1108.2899825491315</c:v>
                </c:pt>
                <c:pt idx="8947">
                  <c:v>2016.6917619300075</c:v>
                </c:pt>
                <c:pt idx="8948">
                  <c:v>1700.6398672375126</c:v>
                </c:pt>
                <c:pt idx="8949">
                  <c:v>1102.2232417899827</c:v>
                </c:pt>
                <c:pt idx="8950">
                  <c:v>1096.9486033945336</c:v>
                </c:pt>
                <c:pt idx="8951">
                  <c:v>2000.7384480946125</c:v>
                </c:pt>
                <c:pt idx="8952">
                  <c:v>1983.9035285937371</c:v>
                </c:pt>
                <c:pt idx="8953">
                  <c:v>2014.3530882103335</c:v>
                </c:pt>
                <c:pt idx="8954">
                  <c:v>1114.4273401714465</c:v>
                </c:pt>
                <c:pt idx="8955">
                  <c:v>1120.8924989421394</c:v>
                </c:pt>
                <c:pt idx="8956">
                  <c:v>1109.9851916489454</c:v>
                </c:pt>
                <c:pt idx="8957">
                  <c:v>2016.7844289615257</c:v>
                </c:pt>
                <c:pt idx="8958">
                  <c:v>1073.7399638041143</c:v>
                </c:pt>
                <c:pt idx="8959">
                  <c:v>1074.0952375800682</c:v>
                </c:pt>
                <c:pt idx="8960">
                  <c:v>1681.6469495595957</c:v>
                </c:pt>
                <c:pt idx="8961">
                  <c:v>1067.2671225606086</c:v>
                </c:pt>
                <c:pt idx="8962">
                  <c:v>1142.2260687748555</c:v>
                </c:pt>
                <c:pt idx="8963">
                  <c:v>1724.6515788002434</c:v>
                </c:pt>
                <c:pt idx="8964">
                  <c:v>2005.7432138949462</c:v>
                </c:pt>
                <c:pt idx="8965">
                  <c:v>1121.5866154826913</c:v>
                </c:pt>
                <c:pt idx="8966">
                  <c:v>1131.140509280485</c:v>
                </c:pt>
                <c:pt idx="8967">
                  <c:v>1109.5902189863243</c:v>
                </c:pt>
                <c:pt idx="8968">
                  <c:v>1993.7467392624524</c:v>
                </c:pt>
                <c:pt idx="8969">
                  <c:v>1070.5851652681758</c:v>
                </c:pt>
                <c:pt idx="8970">
                  <c:v>1068.6351244124276</c:v>
                </c:pt>
                <c:pt idx="8971">
                  <c:v>1151.9487078460606</c:v>
                </c:pt>
                <c:pt idx="8972">
                  <c:v>1726.3519961894324</c:v>
                </c:pt>
                <c:pt idx="8973">
                  <c:v>1731.645567923488</c:v>
                </c:pt>
                <c:pt idx="8974">
                  <c:v>1982.507831787844</c:v>
                </c:pt>
                <c:pt idx="8975">
                  <c:v>1047.2491652475924</c:v>
                </c:pt>
                <c:pt idx="8976">
                  <c:v>1135.4472613253934</c:v>
                </c:pt>
                <c:pt idx="8977">
                  <c:v>1077.4481194362181</c:v>
                </c:pt>
                <c:pt idx="8978">
                  <c:v>1121.7001553674816</c:v>
                </c:pt>
                <c:pt idx="8979">
                  <c:v>1108.9872805329396</c:v>
                </c:pt>
                <c:pt idx="8980">
                  <c:v>1139.5183150074838</c:v>
                </c:pt>
                <c:pt idx="8981">
                  <c:v>1112.6846783875187</c:v>
                </c:pt>
                <c:pt idx="8982">
                  <c:v>1096.2571300628174</c:v>
                </c:pt>
                <c:pt idx="8983">
                  <c:v>1095.1609085849186</c:v>
                </c:pt>
                <c:pt idx="8984">
                  <c:v>1103.4184068439404</c:v>
                </c:pt>
                <c:pt idx="8985">
                  <c:v>1131.2653717179612</c:v>
                </c:pt>
                <c:pt idx="8986">
                  <c:v>1127.3342286806087</c:v>
                </c:pt>
                <c:pt idx="8987">
                  <c:v>1067.6037743372015</c:v>
                </c:pt>
                <c:pt idx="8988">
                  <c:v>1071.7445048029927</c:v>
                </c:pt>
                <c:pt idx="8989">
                  <c:v>1086.9664401960536</c:v>
                </c:pt>
                <c:pt idx="8990">
                  <c:v>1106.2696908953164</c:v>
                </c:pt>
                <c:pt idx="8991">
                  <c:v>1066.0705245543497</c:v>
                </c:pt>
                <c:pt idx="8992">
                  <c:v>1118.5425126536597</c:v>
                </c:pt>
                <c:pt idx="8993">
                  <c:v>1082.8883014137484</c:v>
                </c:pt>
                <c:pt idx="8994">
                  <c:v>1688.9476413805685</c:v>
                </c:pt>
                <c:pt idx="8995">
                  <c:v>1078.9068430172695</c:v>
                </c:pt>
                <c:pt idx="8996">
                  <c:v>1104.9395526345234</c:v>
                </c:pt>
                <c:pt idx="8997">
                  <c:v>1107.6504304479429</c:v>
                </c:pt>
                <c:pt idx="8998">
                  <c:v>1088.2528748679522</c:v>
                </c:pt>
                <c:pt idx="8999">
                  <c:v>1098.9851994380049</c:v>
                </c:pt>
                <c:pt idx="9000">
                  <c:v>1102.2454392291031</c:v>
                </c:pt>
                <c:pt idx="9001">
                  <c:v>1104.4255607402658</c:v>
                </c:pt>
                <c:pt idx="9002">
                  <c:v>1710.6795729018088</c:v>
                </c:pt>
                <c:pt idx="9003">
                  <c:v>1079.3859494429173</c:v>
                </c:pt>
                <c:pt idx="9004">
                  <c:v>1076.5311444673921</c:v>
                </c:pt>
                <c:pt idx="9005">
                  <c:v>1113.1587610347894</c:v>
                </c:pt>
                <c:pt idx="9006">
                  <c:v>1078.7951051630039</c:v>
                </c:pt>
                <c:pt idx="9007">
                  <c:v>2028.1770369919013</c:v>
                </c:pt>
                <c:pt idx="9008">
                  <c:v>1074.7087166884853</c:v>
                </c:pt>
                <c:pt idx="9009">
                  <c:v>1088.701251233407</c:v>
                </c:pt>
                <c:pt idx="9010">
                  <c:v>1720.300165391425</c:v>
                </c:pt>
                <c:pt idx="9011">
                  <c:v>2015.3129080341707</c:v>
                </c:pt>
                <c:pt idx="9012">
                  <c:v>1130.9669741804023</c:v>
                </c:pt>
                <c:pt idx="9013">
                  <c:v>1682.427130378001</c:v>
                </c:pt>
                <c:pt idx="9014">
                  <c:v>1086.57933094592</c:v>
                </c:pt>
                <c:pt idx="9015">
                  <c:v>1101.7102540775736</c:v>
                </c:pt>
                <c:pt idx="9016">
                  <c:v>1104.1812739745683</c:v>
                </c:pt>
                <c:pt idx="9017">
                  <c:v>1081.7208216443132</c:v>
                </c:pt>
                <c:pt idx="9018">
                  <c:v>1116.3504366922034</c:v>
                </c:pt>
                <c:pt idx="9019">
                  <c:v>1097.3704862043955</c:v>
                </c:pt>
                <c:pt idx="9020">
                  <c:v>1063.1989807932976</c:v>
                </c:pt>
                <c:pt idx="9021">
                  <c:v>1082.0872274289652</c:v>
                </c:pt>
                <c:pt idx="9022">
                  <c:v>1101.2811706056584</c:v>
                </c:pt>
                <c:pt idx="9023">
                  <c:v>1671.7617780997941</c:v>
                </c:pt>
                <c:pt idx="9024">
                  <c:v>2007.8149122359118</c:v>
                </c:pt>
                <c:pt idx="9025">
                  <c:v>1115.0854003649008</c:v>
                </c:pt>
                <c:pt idx="9026">
                  <c:v>1111.4496788870285</c:v>
                </c:pt>
                <c:pt idx="9027">
                  <c:v>1695.2584861867779</c:v>
                </c:pt>
                <c:pt idx="9028">
                  <c:v>2029.7602573862541</c:v>
                </c:pt>
                <c:pt idx="9029">
                  <c:v>1722.9065573994683</c:v>
                </c:pt>
                <c:pt idx="9030">
                  <c:v>1105.4885335176407</c:v>
                </c:pt>
                <c:pt idx="9031">
                  <c:v>1116.8554065147775</c:v>
                </c:pt>
                <c:pt idx="9032">
                  <c:v>2005.6211491756621</c:v>
                </c:pt>
                <c:pt idx="9033">
                  <c:v>1099.7433544258379</c:v>
                </c:pt>
                <c:pt idx="9034">
                  <c:v>1076.9549157067847</c:v>
                </c:pt>
                <c:pt idx="9035">
                  <c:v>1114.059697716556</c:v>
                </c:pt>
                <c:pt idx="9036">
                  <c:v>1729.2467489530047</c:v>
                </c:pt>
                <c:pt idx="9037">
                  <c:v>1976.0424710561174</c:v>
                </c:pt>
                <c:pt idx="9038">
                  <c:v>1112.8924901096802</c:v>
                </c:pt>
                <c:pt idx="9039">
                  <c:v>1165.388347977349</c:v>
                </c:pt>
                <c:pt idx="9040">
                  <c:v>1715.7377598916432</c:v>
                </c:pt>
                <c:pt idx="9041">
                  <c:v>2000.7666773124972</c:v>
                </c:pt>
                <c:pt idx="9042">
                  <c:v>1703.6822894451852</c:v>
                </c:pt>
                <c:pt idx="9043">
                  <c:v>1685.7221431658131</c:v>
                </c:pt>
                <c:pt idx="9044">
                  <c:v>1110.6400828704377</c:v>
                </c:pt>
                <c:pt idx="9045">
                  <c:v>1089.2991168316123</c:v>
                </c:pt>
                <c:pt idx="9046">
                  <c:v>1132.8607629775688</c:v>
                </c:pt>
                <c:pt idx="9047">
                  <c:v>1087.3155173423906</c:v>
                </c:pt>
                <c:pt idx="9048">
                  <c:v>1104.6982479688791</c:v>
                </c:pt>
                <c:pt idx="9049">
                  <c:v>1136.9177563501269</c:v>
                </c:pt>
                <c:pt idx="9050">
                  <c:v>1108.7619662986319</c:v>
                </c:pt>
                <c:pt idx="9051">
                  <c:v>1110.6034866958184</c:v>
                </c:pt>
                <c:pt idx="9052">
                  <c:v>1089.7832769650674</c:v>
                </c:pt>
                <c:pt idx="9053">
                  <c:v>2018.1988980582164</c:v>
                </c:pt>
                <c:pt idx="9054">
                  <c:v>1091.573537050702</c:v>
                </c:pt>
                <c:pt idx="9055">
                  <c:v>1079.3304825093376</c:v>
                </c:pt>
                <c:pt idx="9056">
                  <c:v>1106.1912199719116</c:v>
                </c:pt>
                <c:pt idx="9057">
                  <c:v>1128.3840862974459</c:v>
                </c:pt>
                <c:pt idx="9058">
                  <c:v>1157.7394344731997</c:v>
                </c:pt>
                <c:pt idx="9059">
                  <c:v>1711.5860320677432</c:v>
                </c:pt>
                <c:pt idx="9060">
                  <c:v>1092.0148024651005</c:v>
                </c:pt>
                <c:pt idx="9061">
                  <c:v>1044.2913588840222</c:v>
                </c:pt>
                <c:pt idx="9062">
                  <c:v>1134.4072080495991</c:v>
                </c:pt>
                <c:pt idx="9063">
                  <c:v>1095.0217185123659</c:v>
                </c:pt>
                <c:pt idx="9064">
                  <c:v>1716.1418114449384</c:v>
                </c:pt>
                <c:pt idx="9065">
                  <c:v>2020.3072241769466</c:v>
                </c:pt>
                <c:pt idx="9066">
                  <c:v>1051.0799381430384</c:v>
                </c:pt>
                <c:pt idx="9067">
                  <c:v>1142.9603953177877</c:v>
                </c:pt>
                <c:pt idx="9068">
                  <c:v>1114.7896155297631</c:v>
                </c:pt>
                <c:pt idx="9069">
                  <c:v>1111.6914622614656</c:v>
                </c:pt>
                <c:pt idx="9070">
                  <c:v>1087.7563558649556</c:v>
                </c:pt>
                <c:pt idx="9071">
                  <c:v>2008.5104120267533</c:v>
                </c:pt>
                <c:pt idx="9072">
                  <c:v>1092.490997887908</c:v>
                </c:pt>
                <c:pt idx="9073">
                  <c:v>1092.3987103382603</c:v>
                </c:pt>
                <c:pt idx="9074">
                  <c:v>1145.5228741427179</c:v>
                </c:pt>
                <c:pt idx="9075">
                  <c:v>1099.1753459599563</c:v>
                </c:pt>
                <c:pt idx="9076">
                  <c:v>1100.039862562292</c:v>
                </c:pt>
                <c:pt idx="9077">
                  <c:v>1687.6998810710968</c:v>
                </c:pt>
                <c:pt idx="9078">
                  <c:v>1093.2483999088279</c:v>
                </c:pt>
                <c:pt idx="9079">
                  <c:v>2017.2113387065747</c:v>
                </c:pt>
                <c:pt idx="9080">
                  <c:v>1098.2654638245865</c:v>
                </c:pt>
                <c:pt idx="9081">
                  <c:v>1090.7369709404707</c:v>
                </c:pt>
                <c:pt idx="9082">
                  <c:v>1123.4702285206988</c:v>
                </c:pt>
                <c:pt idx="9083">
                  <c:v>2029.2359037199608</c:v>
                </c:pt>
                <c:pt idx="9084">
                  <c:v>1089.5879359557582</c:v>
                </c:pt>
                <c:pt idx="9085">
                  <c:v>1112.4579333726056</c:v>
                </c:pt>
                <c:pt idx="9086">
                  <c:v>1108.8176167911042</c:v>
                </c:pt>
                <c:pt idx="9087">
                  <c:v>1128.6234440018977</c:v>
                </c:pt>
                <c:pt idx="9088">
                  <c:v>1090.2552642904325</c:v>
                </c:pt>
                <c:pt idx="9089">
                  <c:v>1112.9367449721685</c:v>
                </c:pt>
                <c:pt idx="9090">
                  <c:v>1076.1863281764836</c:v>
                </c:pt>
                <c:pt idx="9091">
                  <c:v>1130.5863281223899</c:v>
                </c:pt>
                <c:pt idx="9092">
                  <c:v>1070.021390934726</c:v>
                </c:pt>
                <c:pt idx="9093">
                  <c:v>1137.6117090115733</c:v>
                </c:pt>
                <c:pt idx="9094">
                  <c:v>1118.8135715963158</c:v>
                </c:pt>
                <c:pt idx="9095">
                  <c:v>1100.0883137070491</c:v>
                </c:pt>
                <c:pt idx="9096">
                  <c:v>1095.8089482263824</c:v>
                </c:pt>
                <c:pt idx="9097">
                  <c:v>1100.8731152121661</c:v>
                </c:pt>
                <c:pt idx="9098">
                  <c:v>1106.6695520597279</c:v>
                </c:pt>
                <c:pt idx="9099">
                  <c:v>1713.8695335447849</c:v>
                </c:pt>
                <c:pt idx="9100">
                  <c:v>2040.0743065850809</c:v>
                </c:pt>
                <c:pt idx="9101">
                  <c:v>1952.7335971950167</c:v>
                </c:pt>
                <c:pt idx="9102">
                  <c:v>1114.76947440852</c:v>
                </c:pt>
                <c:pt idx="9103">
                  <c:v>1075.8153995108808</c:v>
                </c:pt>
                <c:pt idx="9104">
                  <c:v>2004.5472322440573</c:v>
                </c:pt>
                <c:pt idx="9105">
                  <c:v>1129.8542550291454</c:v>
                </c:pt>
                <c:pt idx="9106">
                  <c:v>1076.6824725492659</c:v>
                </c:pt>
                <c:pt idx="9107">
                  <c:v>1102.5668238119601</c:v>
                </c:pt>
                <c:pt idx="9108">
                  <c:v>1686.2918114424606</c:v>
                </c:pt>
                <c:pt idx="9109">
                  <c:v>1988.2634641768288</c:v>
                </c:pt>
                <c:pt idx="9110">
                  <c:v>1108.4270827986038</c:v>
                </c:pt>
                <c:pt idx="9111">
                  <c:v>1120.4942928195521</c:v>
                </c:pt>
                <c:pt idx="9112">
                  <c:v>1102.7988370881203</c:v>
                </c:pt>
                <c:pt idx="9113">
                  <c:v>1098.165132441879</c:v>
                </c:pt>
                <c:pt idx="9114">
                  <c:v>1067.5813794274361</c:v>
                </c:pt>
                <c:pt idx="9115">
                  <c:v>1069.1104713461903</c:v>
                </c:pt>
                <c:pt idx="9116">
                  <c:v>1090.2561167995564</c:v>
                </c:pt>
                <c:pt idx="9117">
                  <c:v>1116.6120982756845</c:v>
                </c:pt>
                <c:pt idx="9118">
                  <c:v>1066.038914550182</c:v>
                </c:pt>
                <c:pt idx="9119">
                  <c:v>1103.8956107482013</c:v>
                </c:pt>
                <c:pt idx="9120">
                  <c:v>1099.1957638514923</c:v>
                </c:pt>
                <c:pt idx="9121">
                  <c:v>1706.7345984527985</c:v>
                </c:pt>
                <c:pt idx="9122">
                  <c:v>1090.0531590606397</c:v>
                </c:pt>
                <c:pt idx="9123">
                  <c:v>1099.5600741442095</c:v>
                </c:pt>
                <c:pt idx="9124">
                  <c:v>1051.9596064621946</c:v>
                </c:pt>
                <c:pt idx="9125">
                  <c:v>1119.1351014506004</c:v>
                </c:pt>
                <c:pt idx="9126">
                  <c:v>1689.5485339240822</c:v>
                </c:pt>
                <c:pt idx="9127">
                  <c:v>1077.7174874585135</c:v>
                </c:pt>
                <c:pt idx="9128">
                  <c:v>1102.3811346118073</c:v>
                </c:pt>
                <c:pt idx="9129">
                  <c:v>2003.500928781478</c:v>
                </c:pt>
                <c:pt idx="9130">
                  <c:v>1099.9003187293038</c:v>
                </c:pt>
                <c:pt idx="9131">
                  <c:v>1072.2421380223504</c:v>
                </c:pt>
                <c:pt idx="9132">
                  <c:v>1689.9208378187377</c:v>
                </c:pt>
                <c:pt idx="9133">
                  <c:v>1715.9460162597329</c:v>
                </c:pt>
                <c:pt idx="9134">
                  <c:v>1075.1472436361294</c:v>
                </c:pt>
                <c:pt idx="9135">
                  <c:v>1106.9538341561117</c:v>
                </c:pt>
                <c:pt idx="9136">
                  <c:v>1089.2540736806729</c:v>
                </c:pt>
                <c:pt idx="9137">
                  <c:v>1142.4436402388299</c:v>
                </c:pt>
                <c:pt idx="9138">
                  <c:v>1094.49371638346</c:v>
                </c:pt>
                <c:pt idx="9139">
                  <c:v>1111.4190566393008</c:v>
                </c:pt>
                <c:pt idx="9140">
                  <c:v>1092.4510578611112</c:v>
                </c:pt>
                <c:pt idx="9141">
                  <c:v>1121.928548076487</c:v>
                </c:pt>
                <c:pt idx="9142">
                  <c:v>1072.1955243269376</c:v>
                </c:pt>
                <c:pt idx="9143">
                  <c:v>1086.3214196283</c:v>
                </c:pt>
                <c:pt idx="9144">
                  <c:v>1123.0387783955157</c:v>
                </c:pt>
                <c:pt idx="9145">
                  <c:v>1088.3228228364233</c:v>
                </c:pt>
                <c:pt idx="9146">
                  <c:v>1108.1300725184017</c:v>
                </c:pt>
                <c:pt idx="9147">
                  <c:v>1723.7821484732262</c:v>
                </c:pt>
                <c:pt idx="9148">
                  <c:v>1116.0542124846133</c:v>
                </c:pt>
                <c:pt idx="9149">
                  <c:v>1702.3825287568714</c:v>
                </c:pt>
                <c:pt idx="9150">
                  <c:v>1695.1610392253426</c:v>
                </c:pt>
                <c:pt idx="9151">
                  <c:v>1953.0769382740382</c:v>
                </c:pt>
                <c:pt idx="9152">
                  <c:v>1082.940127165738</c:v>
                </c:pt>
                <c:pt idx="9153">
                  <c:v>1156.907342885987</c:v>
                </c:pt>
                <c:pt idx="9154">
                  <c:v>1093.0153204637681</c:v>
                </c:pt>
                <c:pt idx="9155">
                  <c:v>1666.8614521257084</c:v>
                </c:pt>
                <c:pt idx="9156">
                  <c:v>1709.1145135163799</c:v>
                </c:pt>
                <c:pt idx="9157">
                  <c:v>1119.3189563031988</c:v>
                </c:pt>
                <c:pt idx="9158">
                  <c:v>1104.6502482529888</c:v>
                </c:pt>
                <c:pt idx="9159">
                  <c:v>1108.4117905852838</c:v>
                </c:pt>
                <c:pt idx="9160">
                  <c:v>1085.9502269197892</c:v>
                </c:pt>
                <c:pt idx="9161">
                  <c:v>1066.5039573758741</c:v>
                </c:pt>
                <c:pt idx="9162">
                  <c:v>1166.5785780647088</c:v>
                </c:pt>
                <c:pt idx="9163">
                  <c:v>1983.3976074584207</c:v>
                </c:pt>
                <c:pt idx="9164">
                  <c:v>1082.5450904697534</c:v>
                </c:pt>
                <c:pt idx="9165">
                  <c:v>1051.8798206487443</c:v>
                </c:pt>
                <c:pt idx="9166">
                  <c:v>1148.4042398340694</c:v>
                </c:pt>
                <c:pt idx="9167">
                  <c:v>1986.3906945381852</c:v>
                </c:pt>
                <c:pt idx="9168">
                  <c:v>1701.1421734479231</c:v>
                </c:pt>
                <c:pt idx="9169">
                  <c:v>1116.7673701728204</c:v>
                </c:pt>
                <c:pt idx="9170">
                  <c:v>1110.8793764064687</c:v>
                </c:pt>
                <c:pt idx="9171">
                  <c:v>1716.634827652246</c:v>
                </c:pt>
                <c:pt idx="9172">
                  <c:v>1088.5614261407979</c:v>
                </c:pt>
                <c:pt idx="9173">
                  <c:v>1113.9803920443223</c:v>
                </c:pt>
                <c:pt idx="9174">
                  <c:v>1090.3624693328659</c:v>
                </c:pt>
                <c:pt idx="9175">
                  <c:v>1106.0648997520245</c:v>
                </c:pt>
                <c:pt idx="9176">
                  <c:v>1060.629944665377</c:v>
                </c:pt>
                <c:pt idx="9177">
                  <c:v>1104.4921372113688</c:v>
                </c:pt>
                <c:pt idx="9178">
                  <c:v>1985.3043396297173</c:v>
                </c:pt>
                <c:pt idx="9179">
                  <c:v>2002.8894866229198</c:v>
                </c:pt>
                <c:pt idx="9180">
                  <c:v>2015.0197287383162</c:v>
                </c:pt>
                <c:pt idx="9181">
                  <c:v>2005.1226084717719</c:v>
                </c:pt>
                <c:pt idx="9182">
                  <c:v>1991.9693487628829</c:v>
                </c:pt>
                <c:pt idx="9183">
                  <c:v>1096.3708183155213</c:v>
                </c:pt>
                <c:pt idx="9184">
                  <c:v>1072.7866816615244</c:v>
                </c:pt>
                <c:pt idx="9185">
                  <c:v>1996.4407756452154</c:v>
                </c:pt>
                <c:pt idx="9186">
                  <c:v>1092.0464851348802</c:v>
                </c:pt>
                <c:pt idx="9187">
                  <c:v>2012.1981388166619</c:v>
                </c:pt>
                <c:pt idx="9188">
                  <c:v>1077.7665991101771</c:v>
                </c:pt>
                <c:pt idx="9189">
                  <c:v>1078.7412853410576</c:v>
                </c:pt>
                <c:pt idx="9190">
                  <c:v>1104.5362860123792</c:v>
                </c:pt>
                <c:pt idx="9191">
                  <c:v>1135.1419861598813</c:v>
                </c:pt>
                <c:pt idx="9192">
                  <c:v>1077.8532808308275</c:v>
                </c:pt>
                <c:pt idx="9193">
                  <c:v>1105.4004723638927</c:v>
                </c:pt>
                <c:pt idx="9194">
                  <c:v>1099.717359406226</c:v>
                </c:pt>
                <c:pt idx="9195">
                  <c:v>1121.4128113899742</c:v>
                </c:pt>
                <c:pt idx="9196">
                  <c:v>1125.5154200192173</c:v>
                </c:pt>
                <c:pt idx="9197">
                  <c:v>1108.6391514355846</c:v>
                </c:pt>
                <c:pt idx="9198">
                  <c:v>1094.769864810803</c:v>
                </c:pt>
                <c:pt idx="9199">
                  <c:v>1091.0252168577213</c:v>
                </c:pt>
                <c:pt idx="9200">
                  <c:v>1121.6239944794543</c:v>
                </c:pt>
                <c:pt idx="9201">
                  <c:v>1133.7958948833239</c:v>
                </c:pt>
                <c:pt idx="9202">
                  <c:v>1098.60110920377</c:v>
                </c:pt>
                <c:pt idx="9203">
                  <c:v>1171.7968205322456</c:v>
                </c:pt>
                <c:pt idx="9204">
                  <c:v>1148.1162655758535</c:v>
                </c:pt>
                <c:pt idx="9205">
                  <c:v>2022.3362172168629</c:v>
                </c:pt>
                <c:pt idx="9206">
                  <c:v>2000.2912894292429</c:v>
                </c:pt>
                <c:pt idx="9207">
                  <c:v>1695.488535376759</c:v>
                </c:pt>
                <c:pt idx="9208">
                  <c:v>1678.2359496763199</c:v>
                </c:pt>
                <c:pt idx="9209">
                  <c:v>1978.4753175978174</c:v>
                </c:pt>
                <c:pt idx="9210">
                  <c:v>1120.7102712765436</c:v>
                </c:pt>
                <c:pt idx="9211">
                  <c:v>1108.8023487971666</c:v>
                </c:pt>
                <c:pt idx="9212">
                  <c:v>1096.6189830709532</c:v>
                </c:pt>
                <c:pt idx="9213">
                  <c:v>1104.4539942384361</c:v>
                </c:pt>
                <c:pt idx="9214">
                  <c:v>1104.632891610049</c:v>
                </c:pt>
                <c:pt idx="9215">
                  <c:v>1066.6671553513791</c:v>
                </c:pt>
                <c:pt idx="9216">
                  <c:v>1105.6802216409631</c:v>
                </c:pt>
                <c:pt idx="9217">
                  <c:v>1986.8747281033086</c:v>
                </c:pt>
                <c:pt idx="9218">
                  <c:v>1105.8766420853894</c:v>
                </c:pt>
                <c:pt idx="9219">
                  <c:v>1112.3865876061441</c:v>
                </c:pt>
                <c:pt idx="9220">
                  <c:v>1094.3363809987216</c:v>
                </c:pt>
                <c:pt idx="9221">
                  <c:v>1086.1006664576371</c:v>
                </c:pt>
                <c:pt idx="9222">
                  <c:v>1072.8753606120124</c:v>
                </c:pt>
                <c:pt idx="9223">
                  <c:v>1112.1182426510952</c:v>
                </c:pt>
                <c:pt idx="9224">
                  <c:v>1089.7783321013712</c:v>
                </c:pt>
                <c:pt idx="9225">
                  <c:v>1098.9464326727555</c:v>
                </c:pt>
                <c:pt idx="9226">
                  <c:v>1102.8365166981444</c:v>
                </c:pt>
                <c:pt idx="9227">
                  <c:v>1087.4477399244206</c:v>
                </c:pt>
                <c:pt idx="9228">
                  <c:v>1102.7531809811717</c:v>
                </c:pt>
                <c:pt idx="9229">
                  <c:v>1102.5374710007202</c:v>
                </c:pt>
                <c:pt idx="9230">
                  <c:v>1130.5572440493288</c:v>
                </c:pt>
                <c:pt idx="9231">
                  <c:v>1110.3252399704224</c:v>
                </c:pt>
                <c:pt idx="9232">
                  <c:v>1063.6719005952343</c:v>
                </c:pt>
                <c:pt idx="9233">
                  <c:v>1078.5890831620072</c:v>
                </c:pt>
                <c:pt idx="9234">
                  <c:v>1102.0951647493196</c:v>
                </c:pt>
                <c:pt idx="9235">
                  <c:v>2005.5922233077742</c:v>
                </c:pt>
                <c:pt idx="9236">
                  <c:v>1977.1270696406423</c:v>
                </c:pt>
                <c:pt idx="9237">
                  <c:v>1129.5601975552881</c:v>
                </c:pt>
                <c:pt idx="9238">
                  <c:v>1099.4193109170051</c:v>
                </c:pt>
                <c:pt idx="9239">
                  <c:v>1687.6386398321226</c:v>
                </c:pt>
                <c:pt idx="9240">
                  <c:v>1700.7292818641506</c:v>
                </c:pt>
                <c:pt idx="9241">
                  <c:v>1701.3419158696279</c:v>
                </c:pt>
                <c:pt idx="9242">
                  <c:v>1661.110774937403</c:v>
                </c:pt>
                <c:pt idx="9243">
                  <c:v>1713.1194932315393</c:v>
                </c:pt>
                <c:pt idx="9244">
                  <c:v>1086.3422039411871</c:v>
                </c:pt>
                <c:pt idx="9245">
                  <c:v>1708.1256648085994</c:v>
                </c:pt>
                <c:pt idx="9246">
                  <c:v>1700.0007773999273</c:v>
                </c:pt>
                <c:pt idx="9247">
                  <c:v>1724.0728422857826</c:v>
                </c:pt>
                <c:pt idx="9248">
                  <c:v>1720.3232098009123</c:v>
                </c:pt>
                <c:pt idx="9249">
                  <c:v>1716.0456936837045</c:v>
                </c:pt>
                <c:pt idx="9250">
                  <c:v>1674.8131909414985</c:v>
                </c:pt>
                <c:pt idx="9251">
                  <c:v>1136.5782654465584</c:v>
                </c:pt>
                <c:pt idx="9252">
                  <c:v>1119.4624639718827</c:v>
                </c:pt>
                <c:pt idx="9253">
                  <c:v>1079.6196872474668</c:v>
                </c:pt>
                <c:pt idx="9254">
                  <c:v>1116.0669081432954</c:v>
                </c:pt>
                <c:pt idx="9255">
                  <c:v>1083.7269584784647</c:v>
                </c:pt>
                <c:pt idx="9256">
                  <c:v>1111.3666144663616</c:v>
                </c:pt>
                <c:pt idx="9257">
                  <c:v>1092.6694220785664</c:v>
                </c:pt>
                <c:pt idx="9258">
                  <c:v>1125.4280981057148</c:v>
                </c:pt>
                <c:pt idx="9259">
                  <c:v>1112.1254798337254</c:v>
                </c:pt>
                <c:pt idx="9260">
                  <c:v>1089.8448162446614</c:v>
                </c:pt>
                <c:pt idx="9261">
                  <c:v>2004.0922944575007</c:v>
                </c:pt>
                <c:pt idx="9262">
                  <c:v>1101.8640750454638</c:v>
                </c:pt>
                <c:pt idx="9263">
                  <c:v>1103.2068987607906</c:v>
                </c:pt>
                <c:pt idx="9264">
                  <c:v>1057.8909403713956</c:v>
                </c:pt>
                <c:pt idx="9265">
                  <c:v>1091.1635477467594</c:v>
                </c:pt>
                <c:pt idx="9266">
                  <c:v>1095.7877940624869</c:v>
                </c:pt>
                <c:pt idx="9267">
                  <c:v>1101.2733807361496</c:v>
                </c:pt>
                <c:pt idx="9268">
                  <c:v>1085.6493905840939</c:v>
                </c:pt>
                <c:pt idx="9269">
                  <c:v>1125.7142201710744</c:v>
                </c:pt>
                <c:pt idx="9270">
                  <c:v>1110.7070352414198</c:v>
                </c:pt>
                <c:pt idx="9271">
                  <c:v>1048.3869843711664</c:v>
                </c:pt>
                <c:pt idx="9272">
                  <c:v>1109.3051432877705</c:v>
                </c:pt>
                <c:pt idx="9273">
                  <c:v>1098.1736390921651</c:v>
                </c:pt>
                <c:pt idx="9274">
                  <c:v>2013.1481631681738</c:v>
                </c:pt>
                <c:pt idx="9275">
                  <c:v>1106.6213490772989</c:v>
                </c:pt>
                <c:pt idx="9276">
                  <c:v>1059.7974392949111</c:v>
                </c:pt>
                <c:pt idx="9277">
                  <c:v>1103.9730646408927</c:v>
                </c:pt>
                <c:pt idx="9278">
                  <c:v>2008.8293196387074</c:v>
                </c:pt>
                <c:pt idx="9279">
                  <c:v>1121.3692766211202</c:v>
                </c:pt>
                <c:pt idx="9280">
                  <c:v>1101.3930342494455</c:v>
                </c:pt>
                <c:pt idx="9281">
                  <c:v>1083.5134258275352</c:v>
                </c:pt>
                <c:pt idx="9282">
                  <c:v>1094.4064676104697</c:v>
                </c:pt>
                <c:pt idx="9283">
                  <c:v>1100.2494489534783</c:v>
                </c:pt>
                <c:pt idx="9284">
                  <c:v>1109.7702672921985</c:v>
                </c:pt>
                <c:pt idx="9285">
                  <c:v>1081.2996632824459</c:v>
                </c:pt>
                <c:pt idx="9286">
                  <c:v>1111.2120770722336</c:v>
                </c:pt>
                <c:pt idx="9287">
                  <c:v>1112.2906243714378</c:v>
                </c:pt>
                <c:pt idx="9288">
                  <c:v>1067.218240577575</c:v>
                </c:pt>
                <c:pt idx="9289">
                  <c:v>1157.7237896054378</c:v>
                </c:pt>
                <c:pt idx="9290">
                  <c:v>1075.3811585502933</c:v>
                </c:pt>
                <c:pt idx="9291">
                  <c:v>1134.850428489606</c:v>
                </c:pt>
                <c:pt idx="9292">
                  <c:v>1977.3981554692461</c:v>
                </c:pt>
                <c:pt idx="9293">
                  <c:v>1998.3857784288323</c:v>
                </c:pt>
                <c:pt idx="9294">
                  <c:v>1088.240546480803</c:v>
                </c:pt>
                <c:pt idx="9295">
                  <c:v>1114.1243956770313</c:v>
                </c:pt>
                <c:pt idx="9296">
                  <c:v>1126.3468282586725</c:v>
                </c:pt>
                <c:pt idx="9297">
                  <c:v>1982.4350898230805</c:v>
                </c:pt>
                <c:pt idx="9298">
                  <c:v>1135.0553766323969</c:v>
                </c:pt>
                <c:pt idx="9299">
                  <c:v>1140.0122619056915</c:v>
                </c:pt>
                <c:pt idx="9300">
                  <c:v>1676.9841756367241</c:v>
                </c:pt>
                <c:pt idx="9301">
                  <c:v>1093.7285249701833</c:v>
                </c:pt>
                <c:pt idx="9302">
                  <c:v>1115.9253524099145</c:v>
                </c:pt>
                <c:pt idx="9303">
                  <c:v>1102.1326350887564</c:v>
                </c:pt>
                <c:pt idx="9304">
                  <c:v>1104.6783781592676</c:v>
                </c:pt>
                <c:pt idx="9305">
                  <c:v>1098.8505008282809</c:v>
                </c:pt>
                <c:pt idx="9306">
                  <c:v>1112.9155993367774</c:v>
                </c:pt>
                <c:pt idx="9307">
                  <c:v>1088.6102356057988</c:v>
                </c:pt>
                <c:pt idx="9308">
                  <c:v>1140.2653787748156</c:v>
                </c:pt>
                <c:pt idx="9309">
                  <c:v>1099.1726949989056</c:v>
                </c:pt>
                <c:pt idx="9310">
                  <c:v>1090.2561545211963</c:v>
                </c:pt>
                <c:pt idx="9311">
                  <c:v>1098.5819810587395</c:v>
                </c:pt>
                <c:pt idx="9312">
                  <c:v>1106.604369350634</c:v>
                </c:pt>
                <c:pt idx="9313">
                  <c:v>1118.801171375713</c:v>
                </c:pt>
                <c:pt idx="9314">
                  <c:v>1680.9612936489636</c:v>
                </c:pt>
                <c:pt idx="9315">
                  <c:v>1105.9610320235647</c:v>
                </c:pt>
                <c:pt idx="9316">
                  <c:v>1076.9776137185777</c:v>
                </c:pt>
                <c:pt idx="9317">
                  <c:v>1672.4496240450073</c:v>
                </c:pt>
                <c:pt idx="9318">
                  <c:v>1728.6483370130095</c:v>
                </c:pt>
                <c:pt idx="9319">
                  <c:v>1947.2786902025819</c:v>
                </c:pt>
                <c:pt idx="9320">
                  <c:v>1726.427050768973</c:v>
                </c:pt>
                <c:pt idx="9321">
                  <c:v>1699.4783201330401</c:v>
                </c:pt>
                <c:pt idx="9322">
                  <c:v>1092.7300391466981</c:v>
                </c:pt>
                <c:pt idx="9323">
                  <c:v>1089.5984150898284</c:v>
                </c:pt>
                <c:pt idx="9324">
                  <c:v>1132.7054947917795</c:v>
                </c:pt>
                <c:pt idx="9325">
                  <c:v>1087.2249013832341</c:v>
                </c:pt>
                <c:pt idx="9326">
                  <c:v>1060.9670437945442</c:v>
                </c:pt>
                <c:pt idx="9327">
                  <c:v>1122.9201005446146</c:v>
                </c:pt>
                <c:pt idx="9328">
                  <c:v>1654.435615647812</c:v>
                </c:pt>
                <c:pt idx="9329">
                  <c:v>1140.6072658552343</c:v>
                </c:pt>
                <c:pt idx="9330">
                  <c:v>1691.6170811751304</c:v>
                </c:pt>
                <c:pt idx="9331">
                  <c:v>1968.3246211636258</c:v>
                </c:pt>
                <c:pt idx="9332">
                  <c:v>1070.490552504521</c:v>
                </c:pt>
                <c:pt idx="9333">
                  <c:v>1123.872617089989</c:v>
                </c:pt>
                <c:pt idx="9334">
                  <c:v>1098.4332856137933</c:v>
                </c:pt>
                <c:pt idx="9335">
                  <c:v>1105.4808232027028</c:v>
                </c:pt>
                <c:pt idx="9336">
                  <c:v>1120.0440784803604</c:v>
                </c:pt>
                <c:pt idx="9337">
                  <c:v>1707.6369514778</c:v>
                </c:pt>
                <c:pt idx="9338">
                  <c:v>1072.8209551368234</c:v>
                </c:pt>
                <c:pt idx="9339">
                  <c:v>1075.843216902173</c:v>
                </c:pt>
                <c:pt idx="9340">
                  <c:v>1980.9373739585492</c:v>
                </c:pt>
                <c:pt idx="9341">
                  <c:v>1122.7019119873232</c:v>
                </c:pt>
                <c:pt idx="9342">
                  <c:v>1113.1581862180396</c:v>
                </c:pt>
                <c:pt idx="9343">
                  <c:v>1111.0827813023927</c:v>
                </c:pt>
                <c:pt idx="9344">
                  <c:v>1114.7437197351614</c:v>
                </c:pt>
                <c:pt idx="9345">
                  <c:v>2023.8581537395253</c:v>
                </c:pt>
                <c:pt idx="9346">
                  <c:v>1060.6675256458716</c:v>
                </c:pt>
                <c:pt idx="9347">
                  <c:v>1068.1848431772828</c:v>
                </c:pt>
                <c:pt idx="9348">
                  <c:v>1093.6751787474832</c:v>
                </c:pt>
                <c:pt idx="9349">
                  <c:v>1133.6829156208</c:v>
                </c:pt>
                <c:pt idx="9350">
                  <c:v>1121.7896585053063</c:v>
                </c:pt>
                <c:pt idx="9351">
                  <c:v>1686.6646513191979</c:v>
                </c:pt>
                <c:pt idx="9352">
                  <c:v>1072.9770730601253</c:v>
                </c:pt>
                <c:pt idx="9353">
                  <c:v>1689.2210072263197</c:v>
                </c:pt>
                <c:pt idx="9354">
                  <c:v>1104.3182687940789</c:v>
                </c:pt>
                <c:pt idx="9355">
                  <c:v>1100.3555209682593</c:v>
                </c:pt>
                <c:pt idx="9356">
                  <c:v>1117.0465611341001</c:v>
                </c:pt>
                <c:pt idx="9357">
                  <c:v>1101.8169956314114</c:v>
                </c:pt>
                <c:pt idx="9358">
                  <c:v>1068.5972000644531</c:v>
                </c:pt>
                <c:pt idx="9359">
                  <c:v>1081.4809660936189</c:v>
                </c:pt>
                <c:pt idx="9360">
                  <c:v>2017.0328215090469</c:v>
                </c:pt>
                <c:pt idx="9361">
                  <c:v>1112.1758726110277</c:v>
                </c:pt>
                <c:pt idx="9362">
                  <c:v>1706.0123619435672</c:v>
                </c:pt>
                <c:pt idx="9363">
                  <c:v>1135.3262878164348</c:v>
                </c:pt>
                <c:pt idx="9364">
                  <c:v>2018.4444371621162</c:v>
                </c:pt>
                <c:pt idx="9365">
                  <c:v>2005.6545501481737</c:v>
                </c:pt>
                <c:pt idx="9366">
                  <c:v>1123.4151812085763</c:v>
                </c:pt>
                <c:pt idx="9367">
                  <c:v>2028.3475975135566</c:v>
                </c:pt>
                <c:pt idx="9368">
                  <c:v>1123.942948447806</c:v>
                </c:pt>
                <c:pt idx="9369">
                  <c:v>1075.6644120245774</c:v>
                </c:pt>
                <c:pt idx="9370">
                  <c:v>1705.2988462370429</c:v>
                </c:pt>
                <c:pt idx="9371">
                  <c:v>1061.2777302527613</c:v>
                </c:pt>
                <c:pt idx="9372">
                  <c:v>1096.0841153248027</c:v>
                </c:pt>
                <c:pt idx="9373">
                  <c:v>1084.3464831889412</c:v>
                </c:pt>
                <c:pt idx="9374">
                  <c:v>1086.82703674138</c:v>
                </c:pt>
                <c:pt idx="9375">
                  <c:v>1077.3712784050626</c:v>
                </c:pt>
                <c:pt idx="9376">
                  <c:v>2016.412157241685</c:v>
                </c:pt>
                <c:pt idx="9377">
                  <c:v>1096.8028216589082</c:v>
                </c:pt>
                <c:pt idx="9378">
                  <c:v>1739.9526933946554</c:v>
                </c:pt>
                <c:pt idx="9379">
                  <c:v>1708.0404528678441</c:v>
                </c:pt>
                <c:pt idx="9380">
                  <c:v>1987.9019607589264</c:v>
                </c:pt>
                <c:pt idx="9381">
                  <c:v>2000.2271835850306</c:v>
                </c:pt>
                <c:pt idx="9382">
                  <c:v>1965.4193464706996</c:v>
                </c:pt>
                <c:pt idx="9383">
                  <c:v>1061.2211173512535</c:v>
                </c:pt>
                <c:pt idx="9384">
                  <c:v>1110.6956830458632</c:v>
                </c:pt>
                <c:pt idx="9385">
                  <c:v>1087.6297287361913</c:v>
                </c:pt>
                <c:pt idx="9386">
                  <c:v>1063.9716271775715</c:v>
                </c:pt>
                <c:pt idx="9387">
                  <c:v>1077.6836358188655</c:v>
                </c:pt>
                <c:pt idx="9388">
                  <c:v>1104.3169423505365</c:v>
                </c:pt>
                <c:pt idx="9389">
                  <c:v>1080.8546492426747</c:v>
                </c:pt>
                <c:pt idx="9390">
                  <c:v>1101.5813852130634</c:v>
                </c:pt>
                <c:pt idx="9391">
                  <c:v>1110.2066703829571</c:v>
                </c:pt>
                <c:pt idx="9392">
                  <c:v>1088.1007299513794</c:v>
                </c:pt>
                <c:pt idx="9393">
                  <c:v>1086.5298670851078</c:v>
                </c:pt>
                <c:pt idx="9394">
                  <c:v>1098.3072419907505</c:v>
                </c:pt>
                <c:pt idx="9395">
                  <c:v>2023.5940268192462</c:v>
                </c:pt>
                <c:pt idx="9396">
                  <c:v>1083.3096636198127</c:v>
                </c:pt>
                <c:pt idx="9397">
                  <c:v>1688.5485586902714</c:v>
                </c:pt>
                <c:pt idx="9398">
                  <c:v>2016.4792303699021</c:v>
                </c:pt>
                <c:pt idx="9399">
                  <c:v>1098.8272641066544</c:v>
                </c:pt>
                <c:pt idx="9400">
                  <c:v>1089.9022136745862</c:v>
                </c:pt>
                <c:pt idx="9401">
                  <c:v>1091.4337399216238</c:v>
                </c:pt>
                <c:pt idx="9402">
                  <c:v>1090.9107349574174</c:v>
                </c:pt>
                <c:pt idx="9403">
                  <c:v>2006.028959363935</c:v>
                </c:pt>
                <c:pt idx="9404">
                  <c:v>1999.0367392259645</c:v>
                </c:pt>
                <c:pt idx="9405">
                  <c:v>1067.385079073322</c:v>
                </c:pt>
                <c:pt idx="9406">
                  <c:v>1098.8467991134141</c:v>
                </c:pt>
                <c:pt idx="9407">
                  <c:v>1131.5219098426212</c:v>
                </c:pt>
                <c:pt idx="9408">
                  <c:v>1692.3532668176624</c:v>
                </c:pt>
                <c:pt idx="9409">
                  <c:v>1114.1929766186154</c:v>
                </c:pt>
                <c:pt idx="9410">
                  <c:v>1710.2435359776809</c:v>
                </c:pt>
                <c:pt idx="9411">
                  <c:v>1717.1000453606632</c:v>
                </c:pt>
                <c:pt idx="9412">
                  <c:v>1721.1377016589445</c:v>
                </c:pt>
                <c:pt idx="9413">
                  <c:v>1733.1244192758579</c:v>
                </c:pt>
                <c:pt idx="9414">
                  <c:v>1716.2196394070829</c:v>
                </c:pt>
                <c:pt idx="9415">
                  <c:v>1688.993385110758</c:v>
                </c:pt>
                <c:pt idx="9416">
                  <c:v>1731.2743868257637</c:v>
                </c:pt>
                <c:pt idx="9417">
                  <c:v>1678.8980655293765</c:v>
                </c:pt>
                <c:pt idx="9418">
                  <c:v>1663.478096586319</c:v>
                </c:pt>
                <c:pt idx="9419">
                  <c:v>1712.5504241999558</c:v>
                </c:pt>
                <c:pt idx="9420">
                  <c:v>2004.1350312388649</c:v>
                </c:pt>
                <c:pt idx="9421">
                  <c:v>1985.1821212504385</c:v>
                </c:pt>
                <c:pt idx="9422">
                  <c:v>2007.8716054729807</c:v>
                </c:pt>
                <c:pt idx="9423">
                  <c:v>1719.6473418217456</c:v>
                </c:pt>
                <c:pt idx="9424">
                  <c:v>1703.0275079063188</c:v>
                </c:pt>
                <c:pt idx="9425">
                  <c:v>1101.1720690026966</c:v>
                </c:pt>
                <c:pt idx="9426">
                  <c:v>1716.1080715497733</c:v>
                </c:pt>
                <c:pt idx="9427">
                  <c:v>1724.5869541164529</c:v>
                </c:pt>
                <c:pt idx="9428">
                  <c:v>1094.4265649174606</c:v>
                </c:pt>
                <c:pt idx="9429">
                  <c:v>1988.6218341244326</c:v>
                </c:pt>
                <c:pt idx="9430">
                  <c:v>1684.054687711043</c:v>
                </c:pt>
                <c:pt idx="9431">
                  <c:v>1972.8818001644238</c:v>
                </c:pt>
                <c:pt idx="9432">
                  <c:v>1102.0164899196716</c:v>
                </c:pt>
                <c:pt idx="9433">
                  <c:v>1071.4409481673347</c:v>
                </c:pt>
                <c:pt idx="9434">
                  <c:v>1106.7522288439179</c:v>
                </c:pt>
                <c:pt idx="9435">
                  <c:v>1084.5381046428452</c:v>
                </c:pt>
                <c:pt idx="9436">
                  <c:v>1144.317893638176</c:v>
                </c:pt>
                <c:pt idx="9437">
                  <c:v>1070.7794326821572</c:v>
                </c:pt>
                <c:pt idx="9438">
                  <c:v>1092.0715326966199</c:v>
                </c:pt>
                <c:pt idx="9439">
                  <c:v>1111.1020253843512</c:v>
                </c:pt>
                <c:pt idx="9440">
                  <c:v>1704.8137469576827</c:v>
                </c:pt>
                <c:pt idx="9441">
                  <c:v>2010.8104146692413</c:v>
                </c:pt>
                <c:pt idx="9442">
                  <c:v>2017.8454816746337</c:v>
                </c:pt>
                <c:pt idx="9443">
                  <c:v>1989.2802187931093</c:v>
                </c:pt>
                <c:pt idx="9444">
                  <c:v>1690.6104380750542</c:v>
                </c:pt>
                <c:pt idx="9445">
                  <c:v>1975.4903059115218</c:v>
                </c:pt>
                <c:pt idx="9446">
                  <c:v>1090.3945073219475</c:v>
                </c:pt>
                <c:pt idx="9447">
                  <c:v>1092.0588875513008</c:v>
                </c:pt>
                <c:pt idx="9448">
                  <c:v>1092.5424345490794</c:v>
                </c:pt>
                <c:pt idx="9449">
                  <c:v>1108.2987805798257</c:v>
                </c:pt>
                <c:pt idx="9450">
                  <c:v>1100.7255136449787</c:v>
                </c:pt>
                <c:pt idx="9451">
                  <c:v>1122.6839437563067</c:v>
                </c:pt>
                <c:pt idx="9452">
                  <c:v>1088.5907166364841</c:v>
                </c:pt>
                <c:pt idx="9453">
                  <c:v>1111.9539205443643</c:v>
                </c:pt>
                <c:pt idx="9454">
                  <c:v>1079.0453788937946</c:v>
                </c:pt>
                <c:pt idx="9455">
                  <c:v>1115.5902790833341</c:v>
                </c:pt>
                <c:pt idx="9456">
                  <c:v>1923.489920071637</c:v>
                </c:pt>
                <c:pt idx="9457">
                  <c:v>2024.0735989695925</c:v>
                </c:pt>
                <c:pt idx="9458">
                  <c:v>1695.4324798966129</c:v>
                </c:pt>
                <c:pt idx="9459">
                  <c:v>1078.0959098825795</c:v>
                </c:pt>
                <c:pt idx="9460">
                  <c:v>2007.7854725417405</c:v>
                </c:pt>
                <c:pt idx="9461">
                  <c:v>1683.372307463696</c:v>
                </c:pt>
                <c:pt idx="9462">
                  <c:v>1992.3064126676059</c:v>
                </c:pt>
                <c:pt idx="9463">
                  <c:v>1099.5201732549151</c:v>
                </c:pt>
                <c:pt idx="9464">
                  <c:v>1698.7356368470271</c:v>
                </c:pt>
                <c:pt idx="9465">
                  <c:v>1104.5515065291329</c:v>
                </c:pt>
                <c:pt idx="9466">
                  <c:v>1126.2122742832037</c:v>
                </c:pt>
                <c:pt idx="9467">
                  <c:v>1096.1218165091741</c:v>
                </c:pt>
                <c:pt idx="9468">
                  <c:v>1974.5858049025612</c:v>
                </c:pt>
                <c:pt idx="9469">
                  <c:v>1684.2027106557775</c:v>
                </c:pt>
                <c:pt idx="9470">
                  <c:v>1114.5345278529969</c:v>
                </c:pt>
                <c:pt idx="9471">
                  <c:v>1978.0934003506813</c:v>
                </c:pt>
                <c:pt idx="9472">
                  <c:v>1995.78614120927</c:v>
                </c:pt>
                <c:pt idx="9473">
                  <c:v>2004.0668316916501</c:v>
                </c:pt>
                <c:pt idx="9474">
                  <c:v>1116.0623618157147</c:v>
                </c:pt>
                <c:pt idx="9475">
                  <c:v>1086.8119301209958</c:v>
                </c:pt>
                <c:pt idx="9476">
                  <c:v>1092.0696336845101</c:v>
                </c:pt>
                <c:pt idx="9477">
                  <c:v>1125.1256450090104</c:v>
                </c:pt>
                <c:pt idx="9478">
                  <c:v>1113.5206959001457</c:v>
                </c:pt>
                <c:pt idx="9479">
                  <c:v>1987.8861717790257</c:v>
                </c:pt>
                <c:pt idx="9480">
                  <c:v>1703.6526980373396</c:v>
                </c:pt>
                <c:pt idx="9481">
                  <c:v>2006.5470090606218</c:v>
                </c:pt>
                <c:pt idx="9482">
                  <c:v>1991.7345307916898</c:v>
                </c:pt>
                <c:pt idx="9483">
                  <c:v>1973.2750289577561</c:v>
                </c:pt>
                <c:pt idx="9484">
                  <c:v>2017.3028435310764</c:v>
                </c:pt>
                <c:pt idx="9485">
                  <c:v>1698.8376326788214</c:v>
                </c:pt>
                <c:pt idx="9486">
                  <c:v>1090.6570490365248</c:v>
                </c:pt>
                <c:pt idx="9487">
                  <c:v>1109.8536865845776</c:v>
                </c:pt>
                <c:pt idx="9488">
                  <c:v>1092.6046751560882</c:v>
                </c:pt>
                <c:pt idx="9489">
                  <c:v>1099.637990716891</c:v>
                </c:pt>
                <c:pt idx="9490">
                  <c:v>1698.0896627115051</c:v>
                </c:pt>
                <c:pt idx="9491">
                  <c:v>1103.2245690085961</c:v>
                </c:pt>
                <c:pt idx="9492">
                  <c:v>1063.3628563583859</c:v>
                </c:pt>
                <c:pt idx="9493">
                  <c:v>1137.3390840923892</c:v>
                </c:pt>
                <c:pt idx="9494">
                  <c:v>1092.7516463192167</c:v>
                </c:pt>
                <c:pt idx="9495">
                  <c:v>1134.8338554849613</c:v>
                </c:pt>
                <c:pt idx="9496">
                  <c:v>2005.4351523245898</c:v>
                </c:pt>
                <c:pt idx="9497">
                  <c:v>1095.9594591893369</c:v>
                </c:pt>
                <c:pt idx="9498">
                  <c:v>1102.8605391790572</c:v>
                </c:pt>
                <c:pt idx="9499">
                  <c:v>1969.0759370817659</c:v>
                </c:pt>
                <c:pt idx="9500">
                  <c:v>1095.9033080877746</c:v>
                </c:pt>
                <c:pt idx="9501">
                  <c:v>1115.0212491982766</c:v>
                </c:pt>
                <c:pt idx="9502">
                  <c:v>1081.7167056478118</c:v>
                </c:pt>
                <c:pt idx="9503">
                  <c:v>1677.365262934999</c:v>
                </c:pt>
                <c:pt idx="9504">
                  <c:v>1691.5820823578856</c:v>
                </c:pt>
                <c:pt idx="9505">
                  <c:v>1686.4185591551286</c:v>
                </c:pt>
                <c:pt idx="9506">
                  <c:v>1086.0688019400102</c:v>
                </c:pt>
                <c:pt idx="9507">
                  <c:v>1099.3268496666815</c:v>
                </c:pt>
                <c:pt idx="9508">
                  <c:v>1687.0215074854486</c:v>
                </c:pt>
                <c:pt idx="9509">
                  <c:v>1092.581573574686</c:v>
                </c:pt>
                <c:pt idx="9510">
                  <c:v>1101.7425271898301</c:v>
                </c:pt>
                <c:pt idx="9511">
                  <c:v>1994.8205221238882</c:v>
                </c:pt>
                <c:pt idx="9512">
                  <c:v>1116.558221821339</c:v>
                </c:pt>
                <c:pt idx="9513">
                  <c:v>1077.0894780351919</c:v>
                </c:pt>
                <c:pt idx="9514">
                  <c:v>1113.3271702930404</c:v>
                </c:pt>
                <c:pt idx="9515">
                  <c:v>1118.5958994620253</c:v>
                </c:pt>
                <c:pt idx="9516">
                  <c:v>1066.7232477940261</c:v>
                </c:pt>
                <c:pt idx="9517">
                  <c:v>1125.1064614069207</c:v>
                </c:pt>
                <c:pt idx="9518">
                  <c:v>1991.0360852677945</c:v>
                </c:pt>
                <c:pt idx="9519">
                  <c:v>1706.1537941350005</c:v>
                </c:pt>
                <c:pt idx="9520">
                  <c:v>1104.2443658589543</c:v>
                </c:pt>
                <c:pt idx="9521">
                  <c:v>1085.5142586972188</c:v>
                </c:pt>
                <c:pt idx="9522">
                  <c:v>1109.1049141486212</c:v>
                </c:pt>
                <c:pt idx="9523">
                  <c:v>1976.653961703408</c:v>
                </c:pt>
                <c:pt idx="9524">
                  <c:v>1703.8244417550206</c:v>
                </c:pt>
                <c:pt idx="9525">
                  <c:v>1132.4353413839758</c:v>
                </c:pt>
                <c:pt idx="9526">
                  <c:v>1074.3767519043449</c:v>
                </c:pt>
                <c:pt idx="9527">
                  <c:v>1718.9469038117857</c:v>
                </c:pt>
                <c:pt idx="9528">
                  <c:v>2004.1573895585791</c:v>
                </c:pt>
                <c:pt idx="9529">
                  <c:v>1679.6073112505419</c:v>
                </c:pt>
                <c:pt idx="9530">
                  <c:v>1124.6244256731363</c:v>
                </c:pt>
                <c:pt idx="9531">
                  <c:v>1979.461280105211</c:v>
                </c:pt>
                <c:pt idx="9532">
                  <c:v>1133.7326522897147</c:v>
                </c:pt>
                <c:pt idx="9533">
                  <c:v>1722.3019249157721</c:v>
                </c:pt>
                <c:pt idx="9534">
                  <c:v>1110.0643024489602</c:v>
                </c:pt>
                <c:pt idx="9535">
                  <c:v>2004.5728769943935</c:v>
                </c:pt>
                <c:pt idx="9536">
                  <c:v>1960.07577098412</c:v>
                </c:pt>
                <c:pt idx="9537">
                  <c:v>1132.3204208151046</c:v>
                </c:pt>
                <c:pt idx="9538">
                  <c:v>1065.4131576044424</c:v>
                </c:pt>
                <c:pt idx="9539">
                  <c:v>1107.9251297934275</c:v>
                </c:pt>
                <c:pt idx="9540">
                  <c:v>1072.6588398802733</c:v>
                </c:pt>
                <c:pt idx="9541">
                  <c:v>1104.1893772709163</c:v>
                </c:pt>
                <c:pt idx="9542">
                  <c:v>1109.4712665281854</c:v>
                </c:pt>
                <c:pt idx="9543">
                  <c:v>1139.8436265418597</c:v>
                </c:pt>
                <c:pt idx="9544">
                  <c:v>1082.2639727509768</c:v>
                </c:pt>
                <c:pt idx="9545">
                  <c:v>1710.6653917436213</c:v>
                </c:pt>
                <c:pt idx="9546">
                  <c:v>1092.7933996624906</c:v>
                </c:pt>
                <c:pt idx="9547">
                  <c:v>1701.5463730607785</c:v>
                </c:pt>
                <c:pt idx="9548">
                  <c:v>1089.5596446370312</c:v>
                </c:pt>
                <c:pt idx="9549">
                  <c:v>1692.2739846291429</c:v>
                </c:pt>
                <c:pt idx="9550">
                  <c:v>1669.8916908362537</c:v>
                </c:pt>
                <c:pt idx="9551">
                  <c:v>1685.6918575972195</c:v>
                </c:pt>
                <c:pt idx="9552">
                  <c:v>1976.5790515997182</c:v>
                </c:pt>
                <c:pt idx="9553">
                  <c:v>1976.7645842555769</c:v>
                </c:pt>
                <c:pt idx="9554">
                  <c:v>1072.4124942728292</c:v>
                </c:pt>
                <c:pt idx="9555">
                  <c:v>1092.1022138169355</c:v>
                </c:pt>
                <c:pt idx="9556">
                  <c:v>1084.7339377169435</c:v>
                </c:pt>
                <c:pt idx="9557">
                  <c:v>1722.9467047304386</c:v>
                </c:pt>
                <c:pt idx="9558">
                  <c:v>1088.4931389110473</c:v>
                </c:pt>
                <c:pt idx="9559">
                  <c:v>1069.1639398992459</c:v>
                </c:pt>
                <c:pt idx="9560">
                  <c:v>1659.7812520711807</c:v>
                </c:pt>
                <c:pt idx="9561">
                  <c:v>1092.8783436784549</c:v>
                </c:pt>
                <c:pt idx="9562">
                  <c:v>1133.087034400188</c:v>
                </c:pt>
                <c:pt idx="9563">
                  <c:v>1975.1514680282362</c:v>
                </c:pt>
                <c:pt idx="9564">
                  <c:v>1137.7811712773168</c:v>
                </c:pt>
                <c:pt idx="9565">
                  <c:v>1993.5495845414193</c:v>
                </c:pt>
                <c:pt idx="9566">
                  <c:v>1086.1552012694806</c:v>
                </c:pt>
                <c:pt idx="9567">
                  <c:v>1980.6485828488976</c:v>
                </c:pt>
                <c:pt idx="9568">
                  <c:v>1709.1183760420165</c:v>
                </c:pt>
                <c:pt idx="9569">
                  <c:v>1101.032004993368</c:v>
                </c:pt>
                <c:pt idx="9570">
                  <c:v>1086.4774508299804</c:v>
                </c:pt>
                <c:pt idx="9571">
                  <c:v>1100.9850853411522</c:v>
                </c:pt>
                <c:pt idx="9572">
                  <c:v>1687.1753257869436</c:v>
                </c:pt>
                <c:pt idx="9573">
                  <c:v>1106.5564537204179</c:v>
                </c:pt>
                <c:pt idx="9574">
                  <c:v>1100.7751935602353</c:v>
                </c:pt>
                <c:pt idx="9575">
                  <c:v>1091.6590219357447</c:v>
                </c:pt>
                <c:pt idx="9576">
                  <c:v>1994.1520880289029</c:v>
                </c:pt>
                <c:pt idx="9577">
                  <c:v>2004.1409048988348</c:v>
                </c:pt>
                <c:pt idx="9578">
                  <c:v>1070.110040434266</c:v>
                </c:pt>
                <c:pt idx="9579">
                  <c:v>1093.1925373189856</c:v>
                </c:pt>
                <c:pt idx="9580">
                  <c:v>1702.5958563679956</c:v>
                </c:pt>
                <c:pt idx="9581">
                  <c:v>1981.7675434428963</c:v>
                </c:pt>
                <c:pt idx="9582">
                  <c:v>1107.7886825343269</c:v>
                </c:pt>
                <c:pt idx="9583">
                  <c:v>1081.251426706548</c:v>
                </c:pt>
                <c:pt idx="9584">
                  <c:v>1074.3287916568836</c:v>
                </c:pt>
                <c:pt idx="9585">
                  <c:v>2034.2367495781943</c:v>
                </c:pt>
                <c:pt idx="9586">
                  <c:v>1074.7543388097959</c:v>
                </c:pt>
                <c:pt idx="9587">
                  <c:v>1083.2259042798839</c:v>
                </c:pt>
                <c:pt idx="9588">
                  <c:v>2013.5895309254263</c:v>
                </c:pt>
                <c:pt idx="9589">
                  <c:v>1083.4712667052759</c:v>
                </c:pt>
                <c:pt idx="9590">
                  <c:v>1092.5797721903921</c:v>
                </c:pt>
                <c:pt idx="9591">
                  <c:v>1101.6171822361675</c:v>
                </c:pt>
                <c:pt idx="9592">
                  <c:v>1105.8287783277108</c:v>
                </c:pt>
                <c:pt idx="9593">
                  <c:v>1064.5191657931887</c:v>
                </c:pt>
                <c:pt idx="9594">
                  <c:v>1695.4533383753665</c:v>
                </c:pt>
                <c:pt idx="9595">
                  <c:v>1078.2571721521574</c:v>
                </c:pt>
                <c:pt idx="9596">
                  <c:v>1090.0647201752247</c:v>
                </c:pt>
                <c:pt idx="9597">
                  <c:v>1097.336535427432</c:v>
                </c:pt>
                <c:pt idx="9598">
                  <c:v>1091.0253039918111</c:v>
                </c:pt>
                <c:pt idx="9599">
                  <c:v>1072.8653307704792</c:v>
                </c:pt>
                <c:pt idx="9600">
                  <c:v>1113.4094874480718</c:v>
                </c:pt>
                <c:pt idx="9601">
                  <c:v>1108.3012217000601</c:v>
                </c:pt>
                <c:pt idx="9602">
                  <c:v>1101.1794140288418</c:v>
                </c:pt>
                <c:pt idx="9603">
                  <c:v>1096.7925514281098</c:v>
                </c:pt>
                <c:pt idx="9604">
                  <c:v>1091.5624751039418</c:v>
                </c:pt>
                <c:pt idx="9605">
                  <c:v>1066.9486154540505</c:v>
                </c:pt>
                <c:pt idx="9606">
                  <c:v>1099.6048780335466</c:v>
                </c:pt>
                <c:pt idx="9607">
                  <c:v>1087.4411053175954</c:v>
                </c:pt>
                <c:pt idx="9608">
                  <c:v>1119.418227134192</c:v>
                </c:pt>
                <c:pt idx="9609">
                  <c:v>1996.9472686574709</c:v>
                </c:pt>
                <c:pt idx="9610">
                  <c:v>1694.2051641264086</c:v>
                </c:pt>
                <c:pt idx="9611">
                  <c:v>1710.2651989305566</c:v>
                </c:pt>
                <c:pt idx="9612">
                  <c:v>1131.5543317276026</c:v>
                </c:pt>
                <c:pt idx="9613">
                  <c:v>1064.8741648938394</c:v>
                </c:pt>
                <c:pt idx="9614">
                  <c:v>1120.7390012286755</c:v>
                </c:pt>
                <c:pt idx="9615">
                  <c:v>1145.3014505780693</c:v>
                </c:pt>
                <c:pt idx="9616">
                  <c:v>1076.0661665819418</c:v>
                </c:pt>
                <c:pt idx="9617">
                  <c:v>1120.0023741606544</c:v>
                </c:pt>
                <c:pt idx="9618">
                  <c:v>1128.1036967481348</c:v>
                </c:pt>
                <c:pt idx="9619">
                  <c:v>1112.7906910817442</c:v>
                </c:pt>
                <c:pt idx="9620">
                  <c:v>1087.5573438474</c:v>
                </c:pt>
                <c:pt idx="9621">
                  <c:v>1100.8272084164344</c:v>
                </c:pt>
                <c:pt idx="9622">
                  <c:v>1671.7787381596429</c:v>
                </c:pt>
                <c:pt idx="9623">
                  <c:v>2008.6943188693169</c:v>
                </c:pt>
                <c:pt idx="9624">
                  <c:v>2027.9342942174733</c:v>
                </c:pt>
                <c:pt idx="9625">
                  <c:v>1079.4178921658115</c:v>
                </c:pt>
                <c:pt idx="9626">
                  <c:v>1088.4833605162596</c:v>
                </c:pt>
                <c:pt idx="9627">
                  <c:v>2006.9894089887994</c:v>
                </c:pt>
                <c:pt idx="9628">
                  <c:v>2002.005923270226</c:v>
                </c:pt>
                <c:pt idx="9629">
                  <c:v>1717.8719218388901</c:v>
                </c:pt>
                <c:pt idx="9630">
                  <c:v>1711.1097342309604</c:v>
                </c:pt>
                <c:pt idx="9631">
                  <c:v>1065.1216525766195</c:v>
                </c:pt>
                <c:pt idx="9632">
                  <c:v>1098.7599241736295</c:v>
                </c:pt>
                <c:pt idx="9633">
                  <c:v>1096.2512447494967</c:v>
                </c:pt>
                <c:pt idx="9634">
                  <c:v>1096.3037997083434</c:v>
                </c:pt>
                <c:pt idx="9635">
                  <c:v>1991.6823275841339</c:v>
                </c:pt>
                <c:pt idx="9636">
                  <c:v>1699.6564691008307</c:v>
                </c:pt>
                <c:pt idx="9637">
                  <c:v>2018.2759716119015</c:v>
                </c:pt>
                <c:pt idx="9638">
                  <c:v>1998.7113379199398</c:v>
                </c:pt>
                <c:pt idx="9639">
                  <c:v>1103.4359881306741</c:v>
                </c:pt>
                <c:pt idx="9640">
                  <c:v>1100.374323324749</c:v>
                </c:pt>
                <c:pt idx="9641">
                  <c:v>2017.2467916945604</c:v>
                </c:pt>
                <c:pt idx="9642">
                  <c:v>2017.5583673422325</c:v>
                </c:pt>
                <c:pt idx="9643">
                  <c:v>1127.3776698755653</c:v>
                </c:pt>
                <c:pt idx="9644">
                  <c:v>1704.8866295783516</c:v>
                </c:pt>
                <c:pt idx="9645">
                  <c:v>1089.1269545386031</c:v>
                </c:pt>
                <c:pt idx="9646">
                  <c:v>1997.3157063254816</c:v>
                </c:pt>
                <c:pt idx="9647">
                  <c:v>2001.0293357274643</c:v>
                </c:pt>
                <c:pt idx="9648">
                  <c:v>1691.0707356566436</c:v>
                </c:pt>
                <c:pt idx="9649">
                  <c:v>1721.1401212201674</c:v>
                </c:pt>
                <c:pt idx="9650">
                  <c:v>1694.3716592993142</c:v>
                </c:pt>
                <c:pt idx="9651">
                  <c:v>1071.5570403014401</c:v>
                </c:pt>
                <c:pt idx="9652">
                  <c:v>1126.6762274883745</c:v>
                </c:pt>
                <c:pt idx="9653">
                  <c:v>1057.2587351855946</c:v>
                </c:pt>
                <c:pt idx="9654">
                  <c:v>1694.855835085086</c:v>
                </c:pt>
                <c:pt idx="9655">
                  <c:v>1111.9778622947829</c:v>
                </c:pt>
                <c:pt idx="9656">
                  <c:v>1101.4723360635423</c:v>
                </c:pt>
                <c:pt idx="9657">
                  <c:v>1976.8260446765796</c:v>
                </c:pt>
                <c:pt idx="9658">
                  <c:v>2007.8319125214155</c:v>
                </c:pt>
                <c:pt idx="9659">
                  <c:v>1984.9688423166554</c:v>
                </c:pt>
                <c:pt idx="9660">
                  <c:v>1699.0364556341553</c:v>
                </c:pt>
                <c:pt idx="9661">
                  <c:v>1115.724195017194</c:v>
                </c:pt>
                <c:pt idx="9662">
                  <c:v>1108.288518336552</c:v>
                </c:pt>
                <c:pt idx="9663">
                  <c:v>1097.2195666179703</c:v>
                </c:pt>
                <c:pt idx="9664">
                  <c:v>1058.8343756555948</c:v>
                </c:pt>
                <c:pt idx="9665">
                  <c:v>1726.1817588383799</c:v>
                </c:pt>
                <c:pt idx="9666">
                  <c:v>1094.4876844935177</c:v>
                </c:pt>
                <c:pt idx="9667">
                  <c:v>1100.3836907939542</c:v>
                </c:pt>
                <c:pt idx="9668">
                  <c:v>1698.732389303389</c:v>
                </c:pt>
                <c:pt idx="9669">
                  <c:v>1708.0302034942349</c:v>
                </c:pt>
                <c:pt idx="9670">
                  <c:v>1055.0265350531604</c:v>
                </c:pt>
                <c:pt idx="9671">
                  <c:v>1120.3881248223397</c:v>
                </c:pt>
                <c:pt idx="9672">
                  <c:v>1084.2897360348713</c:v>
                </c:pt>
                <c:pt idx="9673">
                  <c:v>1094.7440452658177</c:v>
                </c:pt>
                <c:pt idx="9674">
                  <c:v>1118.7412519994252</c:v>
                </c:pt>
                <c:pt idx="9675">
                  <c:v>1131.168768575068</c:v>
                </c:pt>
                <c:pt idx="9676">
                  <c:v>2004.4661077841713</c:v>
                </c:pt>
                <c:pt idx="9677">
                  <c:v>1071.177922448866</c:v>
                </c:pt>
                <c:pt idx="9678">
                  <c:v>1987.9147064928891</c:v>
                </c:pt>
                <c:pt idx="9679">
                  <c:v>1081.8608251693911</c:v>
                </c:pt>
                <c:pt idx="9680">
                  <c:v>1102.1543222363032</c:v>
                </c:pt>
                <c:pt idx="9681">
                  <c:v>2010.4263803776626</c:v>
                </c:pt>
                <c:pt idx="9682">
                  <c:v>1968.7468744055332</c:v>
                </c:pt>
                <c:pt idx="9683">
                  <c:v>1076.5582874721929</c:v>
                </c:pt>
                <c:pt idx="9684">
                  <c:v>1122.30658697484</c:v>
                </c:pt>
                <c:pt idx="9685">
                  <c:v>1091.8960413405548</c:v>
                </c:pt>
                <c:pt idx="9686">
                  <c:v>1096.7545699020231</c:v>
                </c:pt>
                <c:pt idx="9687">
                  <c:v>1099.507535753399</c:v>
                </c:pt>
                <c:pt idx="9688">
                  <c:v>1078.2331344078339</c:v>
                </c:pt>
                <c:pt idx="9689">
                  <c:v>1078.9847387453872</c:v>
                </c:pt>
                <c:pt idx="9690">
                  <c:v>1121.530430574838</c:v>
                </c:pt>
                <c:pt idx="9691">
                  <c:v>1113.7136920286357</c:v>
                </c:pt>
                <c:pt idx="9692">
                  <c:v>1091.469806544339</c:v>
                </c:pt>
                <c:pt idx="9693">
                  <c:v>1111.7740298261533</c:v>
                </c:pt>
                <c:pt idx="9694">
                  <c:v>1115.5630818950524</c:v>
                </c:pt>
                <c:pt idx="9695">
                  <c:v>1110.340477338015</c:v>
                </c:pt>
                <c:pt idx="9696">
                  <c:v>1112.6520348772465</c:v>
                </c:pt>
                <c:pt idx="9697">
                  <c:v>1710.7729013859648</c:v>
                </c:pt>
                <c:pt idx="9698">
                  <c:v>1986.9203632050921</c:v>
                </c:pt>
                <c:pt idx="9699">
                  <c:v>1088.11153116936</c:v>
                </c:pt>
                <c:pt idx="9700">
                  <c:v>1118.0880651133207</c:v>
                </c:pt>
                <c:pt idx="9701">
                  <c:v>1081.7808677186686</c:v>
                </c:pt>
                <c:pt idx="9702">
                  <c:v>1117.571746913497</c:v>
                </c:pt>
                <c:pt idx="9703">
                  <c:v>1103.0288160662801</c:v>
                </c:pt>
                <c:pt idx="9704">
                  <c:v>1089.8972530877948</c:v>
                </c:pt>
                <c:pt idx="9705">
                  <c:v>1714.8212405534573</c:v>
                </c:pt>
                <c:pt idx="9706">
                  <c:v>1117.0915052011887</c:v>
                </c:pt>
                <c:pt idx="9707">
                  <c:v>1997.5782755369257</c:v>
                </c:pt>
                <c:pt idx="9708">
                  <c:v>1126.9123577823711</c:v>
                </c:pt>
                <c:pt idx="9709">
                  <c:v>2029.9735505956307</c:v>
                </c:pt>
                <c:pt idx="9710">
                  <c:v>1954.9832219341952</c:v>
                </c:pt>
                <c:pt idx="9711">
                  <c:v>1989.0184767441169</c:v>
                </c:pt>
                <c:pt idx="9712">
                  <c:v>1084.9859762979897</c:v>
                </c:pt>
                <c:pt idx="9713">
                  <c:v>1113.1790506992709</c:v>
                </c:pt>
                <c:pt idx="9714">
                  <c:v>1131.2181469298957</c:v>
                </c:pt>
                <c:pt idx="9715">
                  <c:v>2034.1075660410747</c:v>
                </c:pt>
                <c:pt idx="9716">
                  <c:v>1701.9291359271062</c:v>
                </c:pt>
                <c:pt idx="9717">
                  <c:v>1986.1611315425164</c:v>
                </c:pt>
                <c:pt idx="9718">
                  <c:v>1115.5708775390892</c:v>
                </c:pt>
                <c:pt idx="9719">
                  <c:v>1995.0995890786396</c:v>
                </c:pt>
                <c:pt idx="9720">
                  <c:v>1102.7247342281325</c:v>
                </c:pt>
                <c:pt idx="9721">
                  <c:v>1110.0477809576271</c:v>
                </c:pt>
                <c:pt idx="9722">
                  <c:v>1056.7018589845129</c:v>
                </c:pt>
                <c:pt idx="9723">
                  <c:v>1981.6257273006927</c:v>
                </c:pt>
                <c:pt idx="9724">
                  <c:v>1964.3270983477294</c:v>
                </c:pt>
                <c:pt idx="9725">
                  <c:v>1064.3076544373889</c:v>
                </c:pt>
                <c:pt idx="9726">
                  <c:v>1708.0043420108486</c:v>
                </c:pt>
                <c:pt idx="9727">
                  <c:v>1973.1178406789929</c:v>
                </c:pt>
                <c:pt idx="9728">
                  <c:v>1988.3124701046975</c:v>
                </c:pt>
                <c:pt idx="9729">
                  <c:v>1122.1151938214937</c:v>
                </c:pt>
                <c:pt idx="9730">
                  <c:v>1076.2241248947178</c:v>
                </c:pt>
                <c:pt idx="9731">
                  <c:v>1708.8324183159707</c:v>
                </c:pt>
                <c:pt idx="9732">
                  <c:v>2002.5278992866474</c:v>
                </c:pt>
                <c:pt idx="9733">
                  <c:v>1082.7919715275325</c:v>
                </c:pt>
                <c:pt idx="9734">
                  <c:v>2001.6580624142644</c:v>
                </c:pt>
                <c:pt idx="9735">
                  <c:v>1099.0534345539693</c:v>
                </c:pt>
                <c:pt idx="9736">
                  <c:v>1086.4513128002666</c:v>
                </c:pt>
                <c:pt idx="9737">
                  <c:v>1064.5131063584663</c:v>
                </c:pt>
                <c:pt idx="9738">
                  <c:v>1092.8489305980047</c:v>
                </c:pt>
                <c:pt idx="9739">
                  <c:v>1127.1368303051597</c:v>
                </c:pt>
                <c:pt idx="9740">
                  <c:v>1968.0936444301585</c:v>
                </c:pt>
                <c:pt idx="9741">
                  <c:v>1716.1010248375098</c:v>
                </c:pt>
                <c:pt idx="9742">
                  <c:v>1999.7378813713408</c:v>
                </c:pt>
                <c:pt idx="9743">
                  <c:v>1704.5376007123884</c:v>
                </c:pt>
                <c:pt idx="9744">
                  <c:v>1077.9920813060592</c:v>
                </c:pt>
                <c:pt idx="9745">
                  <c:v>1085.8942052069503</c:v>
                </c:pt>
                <c:pt idx="9746">
                  <c:v>1090.2653104140122</c:v>
                </c:pt>
                <c:pt idx="9747">
                  <c:v>1085.9546588892697</c:v>
                </c:pt>
                <c:pt idx="9748">
                  <c:v>1088.2172904384647</c:v>
                </c:pt>
                <c:pt idx="9749">
                  <c:v>1112.3843966312352</c:v>
                </c:pt>
                <c:pt idx="9750">
                  <c:v>1095.0987511751887</c:v>
                </c:pt>
                <c:pt idx="9751">
                  <c:v>1083.2487071600319</c:v>
                </c:pt>
                <c:pt idx="9752">
                  <c:v>1994.4084379599376</c:v>
                </c:pt>
                <c:pt idx="9753">
                  <c:v>1088.0019755399649</c:v>
                </c:pt>
                <c:pt idx="9754">
                  <c:v>1095.2416328934933</c:v>
                </c:pt>
                <c:pt idx="9755">
                  <c:v>1717.9915475196287</c:v>
                </c:pt>
                <c:pt idx="9756">
                  <c:v>1136.3022104702261</c:v>
                </c:pt>
                <c:pt idx="9757">
                  <c:v>1989.0184991275191</c:v>
                </c:pt>
                <c:pt idx="9758">
                  <c:v>1996.2359603703817</c:v>
                </c:pt>
                <c:pt idx="9759">
                  <c:v>2020.5216870070778</c:v>
                </c:pt>
                <c:pt idx="9760">
                  <c:v>1961.4841589640739</c:v>
                </c:pt>
                <c:pt idx="9761">
                  <c:v>1104.554895608893</c:v>
                </c:pt>
                <c:pt idx="9762">
                  <c:v>1124.5340396029439</c:v>
                </c:pt>
                <c:pt idx="9763">
                  <c:v>2033.1546749869674</c:v>
                </c:pt>
                <c:pt idx="9764">
                  <c:v>1990.5942195080706</c:v>
                </c:pt>
                <c:pt idx="9765">
                  <c:v>1995.5458854638043</c:v>
                </c:pt>
                <c:pt idx="9766">
                  <c:v>1081.4412125332663</c:v>
                </c:pt>
                <c:pt idx="9767">
                  <c:v>2044.1137610382602</c:v>
                </c:pt>
                <c:pt idx="9768">
                  <c:v>2002.1171077249912</c:v>
                </c:pt>
                <c:pt idx="9769">
                  <c:v>1675.2489200711875</c:v>
                </c:pt>
                <c:pt idx="9770">
                  <c:v>2003.1392130640616</c:v>
                </c:pt>
                <c:pt idx="9771">
                  <c:v>1099.7062706472436</c:v>
                </c:pt>
                <c:pt idx="9772">
                  <c:v>1116.520363614449</c:v>
                </c:pt>
                <c:pt idx="9773">
                  <c:v>1125.6943715254697</c:v>
                </c:pt>
                <c:pt idx="9774">
                  <c:v>1129.9321093916185</c:v>
                </c:pt>
                <c:pt idx="9775">
                  <c:v>1080.6499530898463</c:v>
                </c:pt>
                <c:pt idx="9776">
                  <c:v>1711.492869431331</c:v>
                </c:pt>
                <c:pt idx="9777">
                  <c:v>1081.7337363226038</c:v>
                </c:pt>
                <c:pt idx="9778">
                  <c:v>1977.440705367999</c:v>
                </c:pt>
                <c:pt idx="9779">
                  <c:v>1094.353375191597</c:v>
                </c:pt>
                <c:pt idx="9780">
                  <c:v>1084.2215553525095</c:v>
                </c:pt>
                <c:pt idx="9781">
                  <c:v>1107.7096214449971</c:v>
                </c:pt>
                <c:pt idx="9782">
                  <c:v>1695.9107963196777</c:v>
                </c:pt>
                <c:pt idx="9783">
                  <c:v>2020.6269517757628</c:v>
                </c:pt>
                <c:pt idx="9784">
                  <c:v>1080.4665037068996</c:v>
                </c:pt>
                <c:pt idx="9785">
                  <c:v>2012.8768820068592</c:v>
                </c:pt>
                <c:pt idx="9786">
                  <c:v>1076.2213383530263</c:v>
                </c:pt>
                <c:pt idx="9787">
                  <c:v>1091.8650908684488</c:v>
                </c:pt>
                <c:pt idx="9788">
                  <c:v>1084.1773068746306</c:v>
                </c:pt>
                <c:pt idx="9789">
                  <c:v>1089.8873009021665</c:v>
                </c:pt>
                <c:pt idx="9790">
                  <c:v>1127.9983531259188</c:v>
                </c:pt>
                <c:pt idx="9791">
                  <c:v>1114.7014497864377</c:v>
                </c:pt>
                <c:pt idx="9792">
                  <c:v>1094.7379788094872</c:v>
                </c:pt>
                <c:pt idx="9793">
                  <c:v>1659.7078276809841</c:v>
                </c:pt>
                <c:pt idx="9794">
                  <c:v>2001.9024573066094</c:v>
                </c:pt>
                <c:pt idx="9795">
                  <c:v>1114.3022289103517</c:v>
                </c:pt>
                <c:pt idx="9796">
                  <c:v>1987.8611315571156</c:v>
                </c:pt>
                <c:pt idx="9797">
                  <c:v>1091.988313853022</c:v>
                </c:pt>
                <c:pt idx="9798">
                  <c:v>1078.6518301605465</c:v>
                </c:pt>
                <c:pt idx="9799">
                  <c:v>1978.5921834529386</c:v>
                </c:pt>
                <c:pt idx="9800">
                  <c:v>2009.1202597605147</c:v>
                </c:pt>
                <c:pt idx="9801">
                  <c:v>1101.4130498399763</c:v>
                </c:pt>
                <c:pt idx="9802">
                  <c:v>1090.0417143604036</c:v>
                </c:pt>
                <c:pt idx="9803">
                  <c:v>1119.6566774343555</c:v>
                </c:pt>
                <c:pt idx="9804">
                  <c:v>1990.2544390226362</c:v>
                </c:pt>
                <c:pt idx="9805">
                  <c:v>1707.3169779318644</c:v>
                </c:pt>
                <c:pt idx="9806">
                  <c:v>1115.0460804472084</c:v>
                </c:pt>
                <c:pt idx="9807">
                  <c:v>1108.5778806883488</c:v>
                </c:pt>
                <c:pt idx="9808">
                  <c:v>2006.323481898112</c:v>
                </c:pt>
                <c:pt idx="9809">
                  <c:v>1679.3098334317697</c:v>
                </c:pt>
                <c:pt idx="9810">
                  <c:v>1061.2341043704321</c:v>
                </c:pt>
                <c:pt idx="9811">
                  <c:v>1999.3471589082908</c:v>
                </c:pt>
                <c:pt idx="9812">
                  <c:v>1105.1519275372527</c:v>
                </c:pt>
                <c:pt idx="9813">
                  <c:v>1091.8565338888832</c:v>
                </c:pt>
                <c:pt idx="9814">
                  <c:v>1125.1435532956079</c:v>
                </c:pt>
                <c:pt idx="9815">
                  <c:v>1104.3688597671858</c:v>
                </c:pt>
                <c:pt idx="9816">
                  <c:v>1991.786484053232</c:v>
                </c:pt>
                <c:pt idx="9817">
                  <c:v>1144.5811247976674</c:v>
                </c:pt>
                <c:pt idx="9818">
                  <c:v>1104.0705036791969</c:v>
                </c:pt>
                <c:pt idx="9819">
                  <c:v>1125.1742111652193</c:v>
                </c:pt>
                <c:pt idx="9820">
                  <c:v>1082.8132835826291</c:v>
                </c:pt>
                <c:pt idx="9821">
                  <c:v>2024.7315088256898</c:v>
                </c:pt>
                <c:pt idx="9822">
                  <c:v>1079.8034956426097</c:v>
                </c:pt>
                <c:pt idx="9823">
                  <c:v>1959.445556146193</c:v>
                </c:pt>
                <c:pt idx="9824">
                  <c:v>1996.663531427557</c:v>
                </c:pt>
                <c:pt idx="9825">
                  <c:v>1121.6699620946156</c:v>
                </c:pt>
                <c:pt idx="9826">
                  <c:v>1084.0548499254803</c:v>
                </c:pt>
                <c:pt idx="9827">
                  <c:v>1096.467837362705</c:v>
                </c:pt>
                <c:pt idx="9828">
                  <c:v>1987.5115315025157</c:v>
                </c:pt>
                <c:pt idx="9829">
                  <c:v>1993.4074689530787</c:v>
                </c:pt>
                <c:pt idx="9830">
                  <c:v>2000.1689250028801</c:v>
                </c:pt>
                <c:pt idx="9831">
                  <c:v>1994.295151573865</c:v>
                </c:pt>
                <c:pt idx="9832">
                  <c:v>1708.5383213612899</c:v>
                </c:pt>
                <c:pt idx="9833">
                  <c:v>1694.36731557646</c:v>
                </c:pt>
                <c:pt idx="9834">
                  <c:v>1111.8250412835025</c:v>
                </c:pt>
                <c:pt idx="9835">
                  <c:v>1997.588220246023</c:v>
                </c:pt>
                <c:pt idx="9836">
                  <c:v>1677.6624640771456</c:v>
                </c:pt>
                <c:pt idx="9837">
                  <c:v>1118.2547067682428</c:v>
                </c:pt>
                <c:pt idx="9838">
                  <c:v>1704.0488507862906</c:v>
                </c:pt>
                <c:pt idx="9839">
                  <c:v>1093.9119127197609</c:v>
                </c:pt>
                <c:pt idx="9840">
                  <c:v>1117.4164758821321</c:v>
                </c:pt>
                <c:pt idx="9841">
                  <c:v>1076.3592806233266</c:v>
                </c:pt>
                <c:pt idx="9842">
                  <c:v>1104.3024384069295</c:v>
                </c:pt>
                <c:pt idx="9843">
                  <c:v>1051.9743010831671</c:v>
                </c:pt>
                <c:pt idx="9844">
                  <c:v>1097.4703799714421</c:v>
                </c:pt>
                <c:pt idx="9845">
                  <c:v>1052.4260303311041</c:v>
                </c:pt>
                <c:pt idx="9846">
                  <c:v>1078.8332647380457</c:v>
                </c:pt>
                <c:pt idx="9847">
                  <c:v>1991.0869110687088</c:v>
                </c:pt>
                <c:pt idx="9848">
                  <c:v>2008.0731242021252</c:v>
                </c:pt>
                <c:pt idx="9849">
                  <c:v>2001.1008372440408</c:v>
                </c:pt>
                <c:pt idx="9850">
                  <c:v>1104.6632633754223</c:v>
                </c:pt>
                <c:pt idx="9851">
                  <c:v>1716.157650411976</c:v>
                </c:pt>
                <c:pt idx="9852">
                  <c:v>2003.2412726810667</c:v>
                </c:pt>
                <c:pt idx="9853">
                  <c:v>1094.7043133803807</c:v>
                </c:pt>
                <c:pt idx="9854">
                  <c:v>1085.758001098488</c:v>
                </c:pt>
                <c:pt idx="9855">
                  <c:v>1081.5703688993551</c:v>
                </c:pt>
                <c:pt idx="9856">
                  <c:v>1147.2166080865895</c:v>
                </c:pt>
                <c:pt idx="9857">
                  <c:v>1123.8478004281274</c:v>
                </c:pt>
                <c:pt idx="9858">
                  <c:v>1101.1431551323667</c:v>
                </c:pt>
                <c:pt idx="9859">
                  <c:v>1132.5628017918627</c:v>
                </c:pt>
                <c:pt idx="9860">
                  <c:v>1131.8818884978029</c:v>
                </c:pt>
                <c:pt idx="9861">
                  <c:v>2018.0242011836615</c:v>
                </c:pt>
                <c:pt idx="9862">
                  <c:v>1102.2053211251362</c:v>
                </c:pt>
                <c:pt idx="9863">
                  <c:v>1121.534235502887</c:v>
                </c:pt>
                <c:pt idx="9864">
                  <c:v>1699.3006881831166</c:v>
                </c:pt>
                <c:pt idx="9865">
                  <c:v>1081.5969974719062</c:v>
                </c:pt>
                <c:pt idx="9866">
                  <c:v>1097.4352970799591</c:v>
                </c:pt>
                <c:pt idx="9867">
                  <c:v>1108.0005968453056</c:v>
                </c:pt>
                <c:pt idx="9868">
                  <c:v>1995.373399855559</c:v>
                </c:pt>
                <c:pt idx="9869">
                  <c:v>1127.2368387068855</c:v>
                </c:pt>
                <c:pt idx="9870">
                  <c:v>1122.6426081906493</c:v>
                </c:pt>
                <c:pt idx="9871">
                  <c:v>1107.4426939826817</c:v>
                </c:pt>
                <c:pt idx="9872">
                  <c:v>1082.2658485422751</c:v>
                </c:pt>
                <c:pt idx="9873">
                  <c:v>1102.3928780176743</c:v>
                </c:pt>
                <c:pt idx="9874">
                  <c:v>1100.4390570619878</c:v>
                </c:pt>
                <c:pt idx="9875">
                  <c:v>1096.1809580136528</c:v>
                </c:pt>
                <c:pt idx="9876">
                  <c:v>1991.3615266137485</c:v>
                </c:pt>
                <c:pt idx="9877">
                  <c:v>1987.2612048908181</c:v>
                </c:pt>
                <c:pt idx="9878">
                  <c:v>1989.2574788472325</c:v>
                </c:pt>
                <c:pt idx="9879">
                  <c:v>2001.0457414323439</c:v>
                </c:pt>
                <c:pt idx="9880">
                  <c:v>2003.3223133141216</c:v>
                </c:pt>
                <c:pt idx="9881">
                  <c:v>2017.0135475432353</c:v>
                </c:pt>
                <c:pt idx="9882">
                  <c:v>1986.7836375744173</c:v>
                </c:pt>
                <c:pt idx="9883">
                  <c:v>1131.3892790700725</c:v>
                </c:pt>
                <c:pt idx="9884">
                  <c:v>1113.6566443796312</c:v>
                </c:pt>
                <c:pt idx="9885">
                  <c:v>1072.4607887073707</c:v>
                </c:pt>
                <c:pt idx="9886">
                  <c:v>2031.4257698142626</c:v>
                </c:pt>
                <c:pt idx="9887">
                  <c:v>1144.3586684943493</c:v>
                </c:pt>
                <c:pt idx="9888">
                  <c:v>1065.3114883115411</c:v>
                </c:pt>
                <c:pt idx="9889">
                  <c:v>1958.2645796718023</c:v>
                </c:pt>
                <c:pt idx="9890">
                  <c:v>1682.2431068659059</c:v>
                </c:pt>
                <c:pt idx="9891">
                  <c:v>1087.8690242271089</c:v>
                </c:pt>
                <c:pt idx="9892">
                  <c:v>1126.4884532611065</c:v>
                </c:pt>
                <c:pt idx="9893">
                  <c:v>1053.5506003759779</c:v>
                </c:pt>
                <c:pt idx="9894">
                  <c:v>1688.2557934159954</c:v>
                </c:pt>
                <c:pt idx="9895">
                  <c:v>1109.9892056229164</c:v>
                </c:pt>
                <c:pt idx="9896">
                  <c:v>1985.430877157479</c:v>
                </c:pt>
                <c:pt idx="9897">
                  <c:v>1091.7115019394396</c:v>
                </c:pt>
                <c:pt idx="9898">
                  <c:v>1722.6925892969293</c:v>
                </c:pt>
                <c:pt idx="9899">
                  <c:v>1988.0907155253549</c:v>
                </c:pt>
                <c:pt idx="9900">
                  <c:v>2006.1518305630868</c:v>
                </c:pt>
                <c:pt idx="9901">
                  <c:v>2001.4602749589983</c:v>
                </c:pt>
                <c:pt idx="9902">
                  <c:v>2060.3347147338695</c:v>
                </c:pt>
                <c:pt idx="9903">
                  <c:v>1114.7523618151477</c:v>
                </c:pt>
                <c:pt idx="9904">
                  <c:v>1113.5441617131085</c:v>
                </c:pt>
                <c:pt idx="9905">
                  <c:v>1077.0408564230736</c:v>
                </c:pt>
                <c:pt idx="9906">
                  <c:v>1112.8201534614191</c:v>
                </c:pt>
                <c:pt idx="9907">
                  <c:v>1117.3722866822936</c:v>
                </c:pt>
                <c:pt idx="9908">
                  <c:v>1085.9762977695052</c:v>
                </c:pt>
                <c:pt idx="9909">
                  <c:v>1070.1972888468365</c:v>
                </c:pt>
                <c:pt idx="9910">
                  <c:v>1105.0949112776184</c:v>
                </c:pt>
                <c:pt idx="9911">
                  <c:v>1103.4510160438172</c:v>
                </c:pt>
                <c:pt idx="9912">
                  <c:v>2003.7455953993936</c:v>
                </c:pt>
                <c:pt idx="9913">
                  <c:v>1120.4040317435986</c:v>
                </c:pt>
                <c:pt idx="9914">
                  <c:v>1103.1011232092108</c:v>
                </c:pt>
                <c:pt idx="9915">
                  <c:v>1099.203161402748</c:v>
                </c:pt>
                <c:pt idx="9916">
                  <c:v>1981.0156102747972</c:v>
                </c:pt>
                <c:pt idx="9917">
                  <c:v>1700.5213877190436</c:v>
                </c:pt>
                <c:pt idx="9918">
                  <c:v>1701.367236902893</c:v>
                </c:pt>
                <c:pt idx="9919">
                  <c:v>1705.7780493390067</c:v>
                </c:pt>
                <c:pt idx="9920">
                  <c:v>1691.1368084215683</c:v>
                </c:pt>
                <c:pt idx="9921">
                  <c:v>1052.4983358031675</c:v>
                </c:pt>
                <c:pt idx="9922">
                  <c:v>1097.7070112151525</c:v>
                </c:pt>
                <c:pt idx="9923">
                  <c:v>1106.7606104362253</c:v>
                </c:pt>
                <c:pt idx="9924">
                  <c:v>2016.0101807356282</c:v>
                </c:pt>
                <c:pt idx="9925">
                  <c:v>1092.3649497769711</c:v>
                </c:pt>
                <c:pt idx="9926">
                  <c:v>1082.2785383382918</c:v>
                </c:pt>
                <c:pt idx="9927">
                  <c:v>2006.4023757250386</c:v>
                </c:pt>
                <c:pt idx="9928">
                  <c:v>1999.6034317716603</c:v>
                </c:pt>
                <c:pt idx="9929">
                  <c:v>1997.4989798901429</c:v>
                </c:pt>
                <c:pt idx="9930">
                  <c:v>1105.6652003888016</c:v>
                </c:pt>
                <c:pt idx="9931">
                  <c:v>1710.777523081427</c:v>
                </c:pt>
                <c:pt idx="9932">
                  <c:v>1130.4025687608073</c:v>
                </c:pt>
                <c:pt idx="9933">
                  <c:v>1094.3877325391222</c:v>
                </c:pt>
                <c:pt idx="9934">
                  <c:v>1115.074409779198</c:v>
                </c:pt>
                <c:pt idx="9935">
                  <c:v>1123.6878682452339</c:v>
                </c:pt>
                <c:pt idx="9936">
                  <c:v>1987.3593473479659</c:v>
                </c:pt>
                <c:pt idx="9937">
                  <c:v>1715.4700348110816</c:v>
                </c:pt>
                <c:pt idx="9938">
                  <c:v>1107.0999453389022</c:v>
                </c:pt>
                <c:pt idx="9939">
                  <c:v>1978.6874420932363</c:v>
                </c:pt>
                <c:pt idx="9940">
                  <c:v>1082.6081644091919</c:v>
                </c:pt>
                <c:pt idx="9941">
                  <c:v>1092.9653231827185</c:v>
                </c:pt>
                <c:pt idx="9942">
                  <c:v>1066.5177265403781</c:v>
                </c:pt>
                <c:pt idx="9943">
                  <c:v>1080.5997052059765</c:v>
                </c:pt>
                <c:pt idx="9944">
                  <c:v>1113.8972831428175</c:v>
                </c:pt>
                <c:pt idx="9945">
                  <c:v>1087.1570115740428</c:v>
                </c:pt>
                <c:pt idx="9946">
                  <c:v>1985.5515632926115</c:v>
                </c:pt>
                <c:pt idx="9947">
                  <c:v>2001.9090270602919</c:v>
                </c:pt>
                <c:pt idx="9948">
                  <c:v>1967.4574670055272</c:v>
                </c:pt>
                <c:pt idx="9949">
                  <c:v>1092.1668297203435</c:v>
                </c:pt>
                <c:pt idx="9950">
                  <c:v>1113.4149704025829</c:v>
                </c:pt>
                <c:pt idx="9951">
                  <c:v>1708.0646837545044</c:v>
                </c:pt>
                <c:pt idx="9952">
                  <c:v>1675.2672048020165</c:v>
                </c:pt>
                <c:pt idx="9953">
                  <c:v>2010.135448790192</c:v>
                </c:pt>
                <c:pt idx="9954">
                  <c:v>2035.8160561312304</c:v>
                </c:pt>
                <c:pt idx="9955">
                  <c:v>1102.8421959072182</c:v>
                </c:pt>
                <c:pt idx="9956">
                  <c:v>1078.6663974463841</c:v>
                </c:pt>
                <c:pt idx="9957">
                  <c:v>1082.0916536241539</c:v>
                </c:pt>
                <c:pt idx="9958">
                  <c:v>1992.8059396645729</c:v>
                </c:pt>
                <c:pt idx="9959">
                  <c:v>1697.9265717365693</c:v>
                </c:pt>
                <c:pt idx="9960">
                  <c:v>1077.0520612672167</c:v>
                </c:pt>
                <c:pt idx="9961">
                  <c:v>1127.6020143545122</c:v>
                </c:pt>
                <c:pt idx="9962">
                  <c:v>1099.0189914767911</c:v>
                </c:pt>
                <c:pt idx="9963">
                  <c:v>1067.1974684174086</c:v>
                </c:pt>
                <c:pt idx="9964">
                  <c:v>1120.6859721478168</c:v>
                </c:pt>
                <c:pt idx="9965">
                  <c:v>1095.6847758980171</c:v>
                </c:pt>
                <c:pt idx="9966">
                  <c:v>1104.0527229292156</c:v>
                </c:pt>
                <c:pt idx="9967">
                  <c:v>1984.3062260245715</c:v>
                </c:pt>
                <c:pt idx="9968">
                  <c:v>1099.6814202957089</c:v>
                </c:pt>
                <c:pt idx="9969">
                  <c:v>1119.5264724813132</c:v>
                </c:pt>
                <c:pt idx="9970">
                  <c:v>1102.4739389006565</c:v>
                </c:pt>
                <c:pt idx="9971">
                  <c:v>1070.7827789429084</c:v>
                </c:pt>
                <c:pt idx="9972">
                  <c:v>1105.0500106101381</c:v>
                </c:pt>
                <c:pt idx="9973">
                  <c:v>1114.8211241879205</c:v>
                </c:pt>
                <c:pt idx="9974">
                  <c:v>1117.9914597914455</c:v>
                </c:pt>
                <c:pt idx="9975">
                  <c:v>1109.6019659419705</c:v>
                </c:pt>
                <c:pt idx="9976">
                  <c:v>1096.0991339564885</c:v>
                </c:pt>
                <c:pt idx="9977">
                  <c:v>1123.1939985701617</c:v>
                </c:pt>
                <c:pt idx="9978">
                  <c:v>1086.9000062652135</c:v>
                </c:pt>
                <c:pt idx="9979">
                  <c:v>1092.0551670935581</c:v>
                </c:pt>
                <c:pt idx="9980">
                  <c:v>2026.725790750593</c:v>
                </c:pt>
                <c:pt idx="9981">
                  <c:v>1131.1245707915073</c:v>
                </c:pt>
                <c:pt idx="9982">
                  <c:v>1679.6323935791754</c:v>
                </c:pt>
                <c:pt idx="9983">
                  <c:v>1106.3527440416485</c:v>
                </c:pt>
                <c:pt idx="9984">
                  <c:v>2010.4415229032181</c:v>
                </c:pt>
                <c:pt idx="9985">
                  <c:v>1072.349871667368</c:v>
                </c:pt>
                <c:pt idx="9986">
                  <c:v>1120.0396164991587</c:v>
                </c:pt>
                <c:pt idx="9987">
                  <c:v>1996.7518471662593</c:v>
                </c:pt>
                <c:pt idx="9988">
                  <c:v>1111.4967660743068</c:v>
                </c:pt>
                <c:pt idx="9989">
                  <c:v>2009.0912612288446</c:v>
                </c:pt>
                <c:pt idx="9990">
                  <c:v>2011.5976880742403</c:v>
                </c:pt>
                <c:pt idx="9991">
                  <c:v>1135.8438728580402</c:v>
                </c:pt>
                <c:pt idx="9992">
                  <c:v>2023.4695746597686</c:v>
                </c:pt>
                <c:pt idx="9993">
                  <c:v>1111.1033627059542</c:v>
                </c:pt>
                <c:pt idx="9994">
                  <c:v>1090.0922861682006</c:v>
                </c:pt>
                <c:pt idx="9995">
                  <c:v>1099.9040392620122</c:v>
                </c:pt>
                <c:pt idx="9996">
                  <c:v>1693.134336708802</c:v>
                </c:pt>
                <c:pt idx="9997">
                  <c:v>1120.0232805469907</c:v>
                </c:pt>
                <c:pt idx="9998">
                  <c:v>2024.0415268077836</c:v>
                </c:pt>
                <c:pt idx="9999">
                  <c:v>2025.3491631743375</c:v>
                </c:pt>
                <c:pt idx="10000">
                  <c:v>1684.952224156393</c:v>
                </c:pt>
                <c:pt idx="10001">
                  <c:v>1688.568955550372</c:v>
                </c:pt>
                <c:pt idx="10002">
                  <c:v>2017.0573449124715</c:v>
                </c:pt>
                <c:pt idx="10003">
                  <c:v>1998.7448240844956</c:v>
                </c:pt>
                <c:pt idx="10004">
                  <c:v>1131.0074765396023</c:v>
                </c:pt>
                <c:pt idx="10005">
                  <c:v>1972.1249194864035</c:v>
                </c:pt>
                <c:pt idx="10006">
                  <c:v>2023.8004647938992</c:v>
                </c:pt>
                <c:pt idx="10007">
                  <c:v>2015.1662906963661</c:v>
                </c:pt>
                <c:pt idx="10008">
                  <c:v>1993.3923683136202</c:v>
                </c:pt>
                <c:pt idx="10009">
                  <c:v>1972.5277566581656</c:v>
                </c:pt>
                <c:pt idx="10010">
                  <c:v>1107.1166678220745</c:v>
                </c:pt>
                <c:pt idx="10011">
                  <c:v>1072.745447323422</c:v>
                </c:pt>
                <c:pt idx="10012">
                  <c:v>1119.0370286532857</c:v>
                </c:pt>
                <c:pt idx="10013">
                  <c:v>1103.0288136342187</c:v>
                </c:pt>
                <c:pt idx="10014">
                  <c:v>1121.7367624049041</c:v>
                </c:pt>
                <c:pt idx="10015">
                  <c:v>1104.8064552380108</c:v>
                </c:pt>
                <c:pt idx="10016">
                  <c:v>1997.2180475432845</c:v>
                </c:pt>
                <c:pt idx="10017">
                  <c:v>1069.359334642766</c:v>
                </c:pt>
                <c:pt idx="10018">
                  <c:v>1122.0882172003114</c:v>
                </c:pt>
                <c:pt idx="10019">
                  <c:v>1082.9054681448931</c:v>
                </c:pt>
                <c:pt idx="10020">
                  <c:v>1088.4413441191673</c:v>
                </c:pt>
                <c:pt idx="10021">
                  <c:v>2008.9215007411792</c:v>
                </c:pt>
                <c:pt idx="10022">
                  <c:v>1688.0794169721416</c:v>
                </c:pt>
                <c:pt idx="10023">
                  <c:v>1082.6190633484002</c:v>
                </c:pt>
                <c:pt idx="10024">
                  <c:v>2011.5712824170471</c:v>
                </c:pt>
                <c:pt idx="10025">
                  <c:v>1118.2637334949229</c:v>
                </c:pt>
                <c:pt idx="10026">
                  <c:v>1134.9424394462171</c:v>
                </c:pt>
                <c:pt idx="10027">
                  <c:v>1982.2287789815546</c:v>
                </c:pt>
                <c:pt idx="10028">
                  <c:v>1993.5981434897926</c:v>
                </c:pt>
                <c:pt idx="10029">
                  <c:v>1113.8278182512174</c:v>
                </c:pt>
                <c:pt idx="10030">
                  <c:v>1112.8685571037386</c:v>
                </c:pt>
                <c:pt idx="10031">
                  <c:v>1096.7322343028734</c:v>
                </c:pt>
                <c:pt idx="10032">
                  <c:v>2009.0826072207417</c:v>
                </c:pt>
                <c:pt idx="10033">
                  <c:v>1111.2565117030565</c:v>
                </c:pt>
                <c:pt idx="10034">
                  <c:v>1072.0363241413231</c:v>
                </c:pt>
                <c:pt idx="10035">
                  <c:v>1118.3457717936433</c:v>
                </c:pt>
                <c:pt idx="10036">
                  <c:v>1981.3571722886236</c:v>
                </c:pt>
                <c:pt idx="10037">
                  <c:v>1988.7540935371994</c:v>
                </c:pt>
                <c:pt idx="10038">
                  <c:v>1089.7956697264312</c:v>
                </c:pt>
                <c:pt idx="10039">
                  <c:v>1102.36169276684</c:v>
                </c:pt>
                <c:pt idx="10040">
                  <c:v>2014.2283180930513</c:v>
                </c:pt>
                <c:pt idx="10041">
                  <c:v>1707.92213634573</c:v>
                </c:pt>
                <c:pt idx="10042">
                  <c:v>1100.4556238296568</c:v>
                </c:pt>
                <c:pt idx="10043">
                  <c:v>1084.7568000373476</c:v>
                </c:pt>
                <c:pt idx="10044">
                  <c:v>1109.0239196185946</c:v>
                </c:pt>
                <c:pt idx="10045">
                  <c:v>1993.367713990468</c:v>
                </c:pt>
                <c:pt idx="10046">
                  <c:v>2021.8285990071422</c:v>
                </c:pt>
                <c:pt idx="10047">
                  <c:v>1102.4640814647778</c:v>
                </c:pt>
                <c:pt idx="10048">
                  <c:v>1729.2355365414417</c:v>
                </c:pt>
                <c:pt idx="10049">
                  <c:v>1103.1853116029288</c:v>
                </c:pt>
                <c:pt idx="10050">
                  <c:v>2031.6517743657901</c:v>
                </c:pt>
                <c:pt idx="10051">
                  <c:v>1982.7926260914139</c:v>
                </c:pt>
                <c:pt idx="10052">
                  <c:v>1093.971520821671</c:v>
                </c:pt>
                <c:pt idx="10053">
                  <c:v>1083.0912213419392</c:v>
                </c:pt>
                <c:pt idx="10054">
                  <c:v>2010.9649680690052</c:v>
                </c:pt>
                <c:pt idx="10055">
                  <c:v>1141.4433406285646</c:v>
                </c:pt>
                <c:pt idx="10056">
                  <c:v>2013.5339355460962</c:v>
                </c:pt>
                <c:pt idx="10057">
                  <c:v>1972.8860505790535</c:v>
                </c:pt>
                <c:pt idx="10058">
                  <c:v>1094.8436311893711</c:v>
                </c:pt>
                <c:pt idx="10059">
                  <c:v>1741.2387243830899</c:v>
                </c:pt>
                <c:pt idx="10060">
                  <c:v>1126.6523151842307</c:v>
                </c:pt>
                <c:pt idx="10061">
                  <c:v>1112.7755446058304</c:v>
                </c:pt>
                <c:pt idx="10062">
                  <c:v>2020.5890825666754</c:v>
                </c:pt>
                <c:pt idx="10063">
                  <c:v>2029.9745298646649</c:v>
                </c:pt>
                <c:pt idx="10064">
                  <c:v>1112.9212347097609</c:v>
                </c:pt>
                <c:pt idx="10065">
                  <c:v>1081.5879545913126</c:v>
                </c:pt>
                <c:pt idx="10066">
                  <c:v>1102.9802423193389</c:v>
                </c:pt>
                <c:pt idx="10067">
                  <c:v>1075.0347466313556</c:v>
                </c:pt>
                <c:pt idx="10068">
                  <c:v>2011.4142270576053</c:v>
                </c:pt>
                <c:pt idx="10069">
                  <c:v>2017.6296232428506</c:v>
                </c:pt>
                <c:pt idx="10070">
                  <c:v>2010.2438793340418</c:v>
                </c:pt>
                <c:pt idx="10071">
                  <c:v>1699.7464337891174</c:v>
                </c:pt>
                <c:pt idx="10072">
                  <c:v>1685.6441296803403</c:v>
                </c:pt>
                <c:pt idx="10073">
                  <c:v>2021.5485612161613</c:v>
                </c:pt>
                <c:pt idx="10074">
                  <c:v>1990.1136124512223</c:v>
                </c:pt>
                <c:pt idx="10075">
                  <c:v>2009.2459877463084</c:v>
                </c:pt>
                <c:pt idx="10076">
                  <c:v>1122.2916224068188</c:v>
                </c:pt>
                <c:pt idx="10077">
                  <c:v>1094.4695428776163</c:v>
                </c:pt>
                <c:pt idx="10078">
                  <c:v>1140.8564882282844</c:v>
                </c:pt>
                <c:pt idx="10079">
                  <c:v>1085.7359603076552</c:v>
                </c:pt>
                <c:pt idx="10080">
                  <c:v>1122.3534634168702</c:v>
                </c:pt>
                <c:pt idx="10081">
                  <c:v>1080.3382990112425</c:v>
                </c:pt>
                <c:pt idx="10082">
                  <c:v>1699.6847647043544</c:v>
                </c:pt>
                <c:pt idx="10083">
                  <c:v>1996.8439404933631</c:v>
                </c:pt>
                <c:pt idx="10084">
                  <c:v>1087.3825995325467</c:v>
                </c:pt>
                <c:pt idx="10085">
                  <c:v>2002.6952032569345</c:v>
                </c:pt>
                <c:pt idx="10086">
                  <c:v>1986.6812116894855</c:v>
                </c:pt>
                <c:pt idx="10087">
                  <c:v>1088.9830465165096</c:v>
                </c:pt>
                <c:pt idx="10088">
                  <c:v>1094.3345749092691</c:v>
                </c:pt>
                <c:pt idx="10089">
                  <c:v>1998.7943373890166</c:v>
                </c:pt>
                <c:pt idx="10090">
                  <c:v>2007.3808835312125</c:v>
                </c:pt>
                <c:pt idx="10091">
                  <c:v>2012.2570653002351</c:v>
                </c:pt>
                <c:pt idx="10092">
                  <c:v>2034.8170186255018</c:v>
                </c:pt>
                <c:pt idx="10093">
                  <c:v>1113.8049074972419</c:v>
                </c:pt>
                <c:pt idx="10094">
                  <c:v>2018.4998361870159</c:v>
                </c:pt>
                <c:pt idx="10095">
                  <c:v>1999.3817999166104</c:v>
                </c:pt>
                <c:pt idx="10096">
                  <c:v>1107.0476449863677</c:v>
                </c:pt>
                <c:pt idx="10097">
                  <c:v>2030.7149499281609</c:v>
                </c:pt>
                <c:pt idx="10098">
                  <c:v>1989.6963700094598</c:v>
                </c:pt>
                <c:pt idx="10099">
                  <c:v>2030.1180773090384</c:v>
                </c:pt>
                <c:pt idx="10100">
                  <c:v>1110.9566375651129</c:v>
                </c:pt>
                <c:pt idx="10101">
                  <c:v>1085.4942493831072</c:v>
                </c:pt>
                <c:pt idx="10102">
                  <c:v>2008.92894909192</c:v>
                </c:pt>
                <c:pt idx="10103">
                  <c:v>1689.7698022357099</c:v>
                </c:pt>
                <c:pt idx="10104">
                  <c:v>1101.6571136022239</c:v>
                </c:pt>
                <c:pt idx="10105">
                  <c:v>1971.5845348139619</c:v>
                </c:pt>
                <c:pt idx="10106">
                  <c:v>1075.2676093397256</c:v>
                </c:pt>
                <c:pt idx="10107">
                  <c:v>1086.3593047253592</c:v>
                </c:pt>
                <c:pt idx="10108">
                  <c:v>1700.9448848504248</c:v>
                </c:pt>
                <c:pt idx="10109">
                  <c:v>1729.9338270610899</c:v>
                </c:pt>
                <c:pt idx="10110">
                  <c:v>1103.7677828635519</c:v>
                </c:pt>
                <c:pt idx="10111">
                  <c:v>1089.9397893915154</c:v>
                </c:pt>
                <c:pt idx="10112">
                  <c:v>2036.4065016480495</c:v>
                </c:pt>
                <c:pt idx="10113">
                  <c:v>1092.1655033777101</c:v>
                </c:pt>
                <c:pt idx="10114">
                  <c:v>1145.7355572049398</c:v>
                </c:pt>
                <c:pt idx="10115">
                  <c:v>1075.3937073696698</c:v>
                </c:pt>
                <c:pt idx="10116">
                  <c:v>1105.0651155656481</c:v>
                </c:pt>
                <c:pt idx="10117">
                  <c:v>1092.6950927425969</c:v>
                </c:pt>
                <c:pt idx="10118">
                  <c:v>1101.1098638867757</c:v>
                </c:pt>
                <c:pt idx="10119">
                  <c:v>1070.931821672456</c:v>
                </c:pt>
                <c:pt idx="10120">
                  <c:v>1074.9303900106297</c:v>
                </c:pt>
                <c:pt idx="10121">
                  <c:v>1124.1173981289694</c:v>
                </c:pt>
                <c:pt idx="10122">
                  <c:v>1114.2347508702412</c:v>
                </c:pt>
                <c:pt idx="10123">
                  <c:v>1107.5615599691725</c:v>
                </c:pt>
                <c:pt idx="10124">
                  <c:v>1094.965125947972</c:v>
                </c:pt>
                <c:pt idx="10125">
                  <c:v>1112.0096943901297</c:v>
                </c:pt>
                <c:pt idx="10126">
                  <c:v>1083.5448213549132</c:v>
                </c:pt>
                <c:pt idx="10127">
                  <c:v>1099.7781876603167</c:v>
                </c:pt>
                <c:pt idx="10128">
                  <c:v>1087.4460526523508</c:v>
                </c:pt>
                <c:pt idx="10129">
                  <c:v>1117.023158303874</c:v>
                </c:pt>
                <c:pt idx="10130">
                  <c:v>1132.0768994595505</c:v>
                </c:pt>
                <c:pt idx="10131">
                  <c:v>1124.0525674271155</c:v>
                </c:pt>
                <c:pt idx="10132">
                  <c:v>1072.8528744400114</c:v>
                </c:pt>
                <c:pt idx="10133">
                  <c:v>1110.7380552378979</c:v>
                </c:pt>
                <c:pt idx="10134">
                  <c:v>1103.0116024176391</c:v>
                </c:pt>
                <c:pt idx="10135">
                  <c:v>1099.5082239217286</c:v>
                </c:pt>
                <c:pt idx="10136">
                  <c:v>1092.0531392677938</c:v>
                </c:pt>
                <c:pt idx="10137">
                  <c:v>1123.4608811445419</c:v>
                </c:pt>
                <c:pt idx="10138">
                  <c:v>1756.7284872187706</c:v>
                </c:pt>
                <c:pt idx="10139">
                  <c:v>1709.7269639097412</c:v>
                </c:pt>
                <c:pt idx="10140">
                  <c:v>1696.6441663424816</c:v>
                </c:pt>
                <c:pt idx="10141">
                  <c:v>1976.1430102498516</c:v>
                </c:pt>
                <c:pt idx="10142">
                  <c:v>1992.1988150048185</c:v>
                </c:pt>
                <c:pt idx="10143">
                  <c:v>1973.3467362512599</c:v>
                </c:pt>
                <c:pt idx="10144">
                  <c:v>1106.2827676993836</c:v>
                </c:pt>
                <c:pt idx="10145">
                  <c:v>1093.9958424635122</c:v>
                </c:pt>
                <c:pt idx="10146">
                  <c:v>1095.9116269511883</c:v>
                </c:pt>
                <c:pt idx="10147">
                  <c:v>1087.2698325943725</c:v>
                </c:pt>
                <c:pt idx="10148">
                  <c:v>1087.1629612993884</c:v>
                </c:pt>
                <c:pt idx="10149">
                  <c:v>1998.2745364869859</c:v>
                </c:pt>
                <c:pt idx="10150">
                  <c:v>1121.6018785012948</c:v>
                </c:pt>
                <c:pt idx="10151">
                  <c:v>1037.5139595178198</c:v>
                </c:pt>
                <c:pt idx="10152">
                  <c:v>1132.7811434783036</c:v>
                </c:pt>
                <c:pt idx="10153">
                  <c:v>1080.2302599605221</c:v>
                </c:pt>
                <c:pt idx="10154">
                  <c:v>1067.8215333317146</c:v>
                </c:pt>
                <c:pt idx="10155">
                  <c:v>2028.1576720141134</c:v>
                </c:pt>
                <c:pt idx="10156">
                  <c:v>2019.5205622236156</c:v>
                </c:pt>
                <c:pt idx="10157">
                  <c:v>1131.2429808992795</c:v>
                </c:pt>
                <c:pt idx="10158">
                  <c:v>1111.0613901257971</c:v>
                </c:pt>
                <c:pt idx="10159">
                  <c:v>1106.9105432025929</c:v>
                </c:pt>
                <c:pt idx="10160">
                  <c:v>1064.8836503847924</c:v>
                </c:pt>
                <c:pt idx="10161">
                  <c:v>1130.7113119087458</c:v>
                </c:pt>
                <c:pt idx="10162">
                  <c:v>1099.9907909995241</c:v>
                </c:pt>
                <c:pt idx="10163">
                  <c:v>1134.186298132151</c:v>
                </c:pt>
                <c:pt idx="10164">
                  <c:v>1105.2549518303897</c:v>
                </c:pt>
                <c:pt idx="10165">
                  <c:v>1158.4438228561614</c:v>
                </c:pt>
                <c:pt idx="10166">
                  <c:v>1100.871306972394</c:v>
                </c:pt>
                <c:pt idx="10167">
                  <c:v>1702.2047246501957</c:v>
                </c:pt>
                <c:pt idx="10168">
                  <c:v>1983.8097217496008</c:v>
                </c:pt>
                <c:pt idx="10169">
                  <c:v>1119.6022985679213</c:v>
                </c:pt>
                <c:pt idx="10170">
                  <c:v>1133.8695823470989</c:v>
                </c:pt>
                <c:pt idx="10171">
                  <c:v>1113.9980474366089</c:v>
                </c:pt>
                <c:pt idx="10172">
                  <c:v>1096.4867379566754</c:v>
                </c:pt>
                <c:pt idx="10173">
                  <c:v>1669.0567155633214</c:v>
                </c:pt>
                <c:pt idx="10174">
                  <c:v>1090.8603985895359</c:v>
                </c:pt>
                <c:pt idx="10175">
                  <c:v>1074.1235835028217</c:v>
                </c:pt>
                <c:pt idx="10176">
                  <c:v>1096.6791283167634</c:v>
                </c:pt>
                <c:pt idx="10177">
                  <c:v>1100.0443835533404</c:v>
                </c:pt>
                <c:pt idx="10178">
                  <c:v>2002.6624630196475</c:v>
                </c:pt>
                <c:pt idx="10179">
                  <c:v>1113.6167998614578</c:v>
                </c:pt>
                <c:pt idx="10180">
                  <c:v>1092.5123907605084</c:v>
                </c:pt>
                <c:pt idx="10181">
                  <c:v>1666.6710369407092</c:v>
                </c:pt>
                <c:pt idx="10182">
                  <c:v>1108.8972580190937</c:v>
                </c:pt>
                <c:pt idx="10183">
                  <c:v>1081.7791517533419</c:v>
                </c:pt>
                <c:pt idx="10184">
                  <c:v>1094.5535754020389</c:v>
                </c:pt>
                <c:pt idx="10185">
                  <c:v>1684.7593448520504</c:v>
                </c:pt>
                <c:pt idx="10186">
                  <c:v>1695.1617408929051</c:v>
                </c:pt>
                <c:pt idx="10187">
                  <c:v>1744.3701202568952</c:v>
                </c:pt>
                <c:pt idx="10188">
                  <c:v>2017.4487638459102</c:v>
                </c:pt>
                <c:pt idx="10189">
                  <c:v>1076.0581700322634</c:v>
                </c:pt>
                <c:pt idx="10190">
                  <c:v>1737.1084001051549</c:v>
                </c:pt>
                <c:pt idx="10191">
                  <c:v>1734.4385564360146</c:v>
                </c:pt>
                <c:pt idx="10192">
                  <c:v>1698.3535456187349</c:v>
                </c:pt>
                <c:pt idx="10193">
                  <c:v>1708.7838848362655</c:v>
                </c:pt>
                <c:pt idx="10194">
                  <c:v>1082.4392159497863</c:v>
                </c:pt>
                <c:pt idx="10195">
                  <c:v>1115.5036818465353</c:v>
                </c:pt>
                <c:pt idx="10196">
                  <c:v>1101.4448739347702</c:v>
                </c:pt>
                <c:pt idx="10197">
                  <c:v>1133.7090010260774</c:v>
                </c:pt>
                <c:pt idx="10198">
                  <c:v>1088.151277657865</c:v>
                </c:pt>
                <c:pt idx="10199">
                  <c:v>1109.0555887058131</c:v>
                </c:pt>
                <c:pt idx="10200">
                  <c:v>1109.6390977083772</c:v>
                </c:pt>
                <c:pt idx="10201">
                  <c:v>1119.3636404710824</c:v>
                </c:pt>
                <c:pt idx="10202">
                  <c:v>1114.7288675211626</c:v>
                </c:pt>
                <c:pt idx="10203">
                  <c:v>1104.7199826858628</c:v>
                </c:pt>
                <c:pt idx="10204">
                  <c:v>1731.7554894880245</c:v>
                </c:pt>
                <c:pt idx="10205">
                  <c:v>1112.5913782473585</c:v>
                </c:pt>
                <c:pt idx="10206">
                  <c:v>1101.6357898499609</c:v>
                </c:pt>
                <c:pt idx="10207">
                  <c:v>1092.5370601278103</c:v>
                </c:pt>
                <c:pt idx="10208">
                  <c:v>1101.2113333717925</c:v>
                </c:pt>
                <c:pt idx="10209">
                  <c:v>1985.4032695762203</c:v>
                </c:pt>
                <c:pt idx="10210">
                  <c:v>1965.1881835396837</c:v>
                </c:pt>
                <c:pt idx="10211">
                  <c:v>1995.2043085503424</c:v>
                </c:pt>
                <c:pt idx="10212">
                  <c:v>1121.6954102038208</c:v>
                </c:pt>
                <c:pt idx="10213">
                  <c:v>1682.3106511728804</c:v>
                </c:pt>
                <c:pt idx="10214">
                  <c:v>2007.7683945618337</c:v>
                </c:pt>
                <c:pt idx="10215">
                  <c:v>1985.8543554139653</c:v>
                </c:pt>
                <c:pt idx="10216">
                  <c:v>1679.2439927147927</c:v>
                </c:pt>
                <c:pt idx="10217">
                  <c:v>1962.9183143505995</c:v>
                </c:pt>
                <c:pt idx="10218">
                  <c:v>2038.2565566775136</c:v>
                </c:pt>
                <c:pt idx="10219">
                  <c:v>1076.2200430912856</c:v>
                </c:pt>
                <c:pt idx="10220">
                  <c:v>1711.315578708573</c:v>
                </c:pt>
                <c:pt idx="10221">
                  <c:v>2002.7628335771956</c:v>
                </c:pt>
                <c:pt idx="10222">
                  <c:v>1679.1237497862805</c:v>
                </c:pt>
                <c:pt idx="10223">
                  <c:v>1695.9617517236279</c:v>
                </c:pt>
                <c:pt idx="10224">
                  <c:v>1078.9122838695216</c:v>
                </c:pt>
                <c:pt idx="10225">
                  <c:v>1120.841814994985</c:v>
                </c:pt>
                <c:pt idx="10226">
                  <c:v>1084.4827832341114</c:v>
                </c:pt>
                <c:pt idx="10227">
                  <c:v>1097.2568351017658</c:v>
                </c:pt>
                <c:pt idx="10228">
                  <c:v>1092.2995455462537</c:v>
                </c:pt>
                <c:pt idx="10229">
                  <c:v>1113.7189593963333</c:v>
                </c:pt>
                <c:pt idx="10230">
                  <c:v>1121.4597390865363</c:v>
                </c:pt>
                <c:pt idx="10231">
                  <c:v>1088.5791911020053</c:v>
                </c:pt>
                <c:pt idx="10232">
                  <c:v>1987.7545767038541</c:v>
                </c:pt>
                <c:pt idx="10233">
                  <c:v>1072.5333673512725</c:v>
                </c:pt>
                <c:pt idx="10234">
                  <c:v>1990.7285811474401</c:v>
                </c:pt>
                <c:pt idx="10235">
                  <c:v>1140.070176114983</c:v>
                </c:pt>
                <c:pt idx="10236">
                  <c:v>1091.1943384105919</c:v>
                </c:pt>
                <c:pt idx="10237">
                  <c:v>1041.047065608198</c:v>
                </c:pt>
                <c:pt idx="10238">
                  <c:v>1128.2293937645461</c:v>
                </c:pt>
                <c:pt idx="10239">
                  <c:v>1122.2894821275036</c:v>
                </c:pt>
                <c:pt idx="10240">
                  <c:v>1990.0865039638456</c:v>
                </c:pt>
                <c:pt idx="10241">
                  <c:v>1970.5032148931737</c:v>
                </c:pt>
                <c:pt idx="10242">
                  <c:v>1657.4199508773956</c:v>
                </c:pt>
                <c:pt idx="10243">
                  <c:v>1135.5160196938052</c:v>
                </c:pt>
                <c:pt idx="10244">
                  <c:v>1118.8648025359073</c:v>
                </c:pt>
                <c:pt idx="10245">
                  <c:v>2000.3135081424443</c:v>
                </c:pt>
                <c:pt idx="10246">
                  <c:v>1079.3635549729549</c:v>
                </c:pt>
                <c:pt idx="10247">
                  <c:v>1699.0009311096089</c:v>
                </c:pt>
                <c:pt idx="10248">
                  <c:v>1690.1531218775056</c:v>
                </c:pt>
                <c:pt idx="10249">
                  <c:v>1709.418920036303</c:v>
                </c:pt>
                <c:pt idx="10250">
                  <c:v>1710.5142414221746</c:v>
                </c:pt>
                <c:pt idx="10251">
                  <c:v>1713.9213905459205</c:v>
                </c:pt>
                <c:pt idx="10252">
                  <c:v>1691.2231938339007</c:v>
                </c:pt>
                <c:pt idx="10253">
                  <c:v>2025.2265479207817</c:v>
                </c:pt>
                <c:pt idx="10254">
                  <c:v>1965.314639497436</c:v>
                </c:pt>
                <c:pt idx="10255">
                  <c:v>1697.4200217100404</c:v>
                </c:pt>
                <c:pt idx="10256">
                  <c:v>1738.6085172469864</c:v>
                </c:pt>
                <c:pt idx="10257">
                  <c:v>1730.470342793481</c:v>
                </c:pt>
                <c:pt idx="10258">
                  <c:v>1681.2258462823124</c:v>
                </c:pt>
                <c:pt idx="10259">
                  <c:v>2010.4294098274206</c:v>
                </c:pt>
                <c:pt idx="10260">
                  <c:v>1990.5811182173588</c:v>
                </c:pt>
                <c:pt idx="10261">
                  <c:v>2020.0942518958655</c:v>
                </c:pt>
                <c:pt idx="10262">
                  <c:v>1995.0713671095741</c:v>
                </c:pt>
                <c:pt idx="10263">
                  <c:v>1075.8308923076065</c:v>
                </c:pt>
                <c:pt idx="10264">
                  <c:v>1984.1839160588363</c:v>
                </c:pt>
                <c:pt idx="10265">
                  <c:v>1110.3008954022644</c:v>
                </c:pt>
                <c:pt idx="10266">
                  <c:v>1979.4421530543193</c:v>
                </c:pt>
                <c:pt idx="10267">
                  <c:v>1095.3557643385918</c:v>
                </c:pt>
                <c:pt idx="10268">
                  <c:v>1103.1332360167933</c:v>
                </c:pt>
                <c:pt idx="10269">
                  <c:v>2023.2236898001584</c:v>
                </c:pt>
                <c:pt idx="10270">
                  <c:v>1987.6109290317131</c:v>
                </c:pt>
                <c:pt idx="10271">
                  <c:v>1090.5372899377685</c:v>
                </c:pt>
                <c:pt idx="10272">
                  <c:v>1088.8818411030952</c:v>
                </c:pt>
                <c:pt idx="10273">
                  <c:v>1122.6259049438099</c:v>
                </c:pt>
                <c:pt idx="10274">
                  <c:v>1723.9376133630733</c:v>
                </c:pt>
                <c:pt idx="10275">
                  <c:v>1100.4376262271005</c:v>
                </c:pt>
                <c:pt idx="10276">
                  <c:v>2021.6051686263227</c:v>
                </c:pt>
                <c:pt idx="10277">
                  <c:v>1084.5279953474244</c:v>
                </c:pt>
                <c:pt idx="10278">
                  <c:v>1080.3705962831314</c:v>
                </c:pt>
                <c:pt idx="10279">
                  <c:v>1077.2767755621603</c:v>
                </c:pt>
                <c:pt idx="10280">
                  <c:v>2005.2005272523904</c:v>
                </c:pt>
                <c:pt idx="10281">
                  <c:v>1099.7174857782559</c:v>
                </c:pt>
                <c:pt idx="10282">
                  <c:v>2020.6161820796931</c:v>
                </c:pt>
                <c:pt idx="10283">
                  <c:v>1078.6636678310492</c:v>
                </c:pt>
                <c:pt idx="10284">
                  <c:v>1707.7047514928047</c:v>
                </c:pt>
                <c:pt idx="10285">
                  <c:v>1093.9681163604318</c:v>
                </c:pt>
                <c:pt idx="10286">
                  <c:v>1095.0378261864419</c:v>
                </c:pt>
                <c:pt idx="10287">
                  <c:v>1107.2081240935649</c:v>
                </c:pt>
                <c:pt idx="10288">
                  <c:v>1100.8053518584222</c:v>
                </c:pt>
                <c:pt idx="10289">
                  <c:v>1095.685867864808</c:v>
                </c:pt>
                <c:pt idx="10290">
                  <c:v>1124.9433551786135</c:v>
                </c:pt>
                <c:pt idx="10291">
                  <c:v>1100.0353367796754</c:v>
                </c:pt>
                <c:pt idx="10292">
                  <c:v>1106.5419038915486</c:v>
                </c:pt>
                <c:pt idx="10293">
                  <c:v>1667.8655431657228</c:v>
                </c:pt>
                <c:pt idx="10294">
                  <c:v>1127.6182582873109</c:v>
                </c:pt>
                <c:pt idx="10295">
                  <c:v>2008.1511102100142</c:v>
                </c:pt>
                <c:pt idx="10296">
                  <c:v>2012.8138483226369</c:v>
                </c:pt>
                <c:pt idx="10297">
                  <c:v>1986.720620628236</c:v>
                </c:pt>
                <c:pt idx="10298">
                  <c:v>2012.4379245254788</c:v>
                </c:pt>
                <c:pt idx="10299">
                  <c:v>1116.9846735158242</c:v>
                </c:pt>
                <c:pt idx="10300">
                  <c:v>2003.5396279417437</c:v>
                </c:pt>
                <c:pt idx="10301">
                  <c:v>1138.0583713635137</c:v>
                </c:pt>
                <c:pt idx="10302">
                  <c:v>1098.9221726874675</c:v>
                </c:pt>
                <c:pt idx="10303">
                  <c:v>1138.8045325854371</c:v>
                </c:pt>
                <c:pt idx="10304">
                  <c:v>1094.6800747672301</c:v>
                </c:pt>
                <c:pt idx="10305">
                  <c:v>1093.7464580594128</c:v>
                </c:pt>
                <c:pt idx="10306">
                  <c:v>1689.9248276563335</c:v>
                </c:pt>
                <c:pt idx="10307">
                  <c:v>2003.9215605544491</c:v>
                </c:pt>
                <c:pt idx="10308">
                  <c:v>1083.0148102189103</c:v>
                </c:pt>
                <c:pt idx="10309">
                  <c:v>1068.971847339616</c:v>
                </c:pt>
                <c:pt idx="10310">
                  <c:v>1702.3818839063288</c:v>
                </c:pt>
                <c:pt idx="10311">
                  <c:v>1125.6435695636192</c:v>
                </c:pt>
                <c:pt idx="10312">
                  <c:v>1122.7657653285726</c:v>
                </c:pt>
                <c:pt idx="10313">
                  <c:v>1139.6514400970207</c:v>
                </c:pt>
                <c:pt idx="10314">
                  <c:v>1097.4780933158765</c:v>
                </c:pt>
                <c:pt idx="10315">
                  <c:v>1081.860470356851</c:v>
                </c:pt>
                <c:pt idx="10316">
                  <c:v>1082.9793950070166</c:v>
                </c:pt>
                <c:pt idx="10317">
                  <c:v>1092.1272338744434</c:v>
                </c:pt>
                <c:pt idx="10318">
                  <c:v>1116.6389375596741</c:v>
                </c:pt>
                <c:pt idx="10319">
                  <c:v>1120.4440839013223</c:v>
                </c:pt>
                <c:pt idx="10320">
                  <c:v>1989.7536857799562</c:v>
                </c:pt>
                <c:pt idx="10321">
                  <c:v>1110.4412203804325</c:v>
                </c:pt>
                <c:pt idx="10322">
                  <c:v>1104.3445311205282</c:v>
                </c:pt>
                <c:pt idx="10323">
                  <c:v>1088.6514674892064</c:v>
                </c:pt>
                <c:pt idx="10324">
                  <c:v>2010.1417062364217</c:v>
                </c:pt>
                <c:pt idx="10325">
                  <c:v>1110.1735890051659</c:v>
                </c:pt>
                <c:pt idx="10326">
                  <c:v>1083.9235647425398</c:v>
                </c:pt>
                <c:pt idx="10327">
                  <c:v>1101.2140095282577</c:v>
                </c:pt>
                <c:pt idx="10328">
                  <c:v>1974.5020146860666</c:v>
                </c:pt>
                <c:pt idx="10329">
                  <c:v>1965.6224677017174</c:v>
                </c:pt>
                <c:pt idx="10330">
                  <c:v>2007.7674399828138</c:v>
                </c:pt>
                <c:pt idx="10331">
                  <c:v>1103.8207329525478</c:v>
                </c:pt>
                <c:pt idx="10332">
                  <c:v>1092.3318535174374</c:v>
                </c:pt>
                <c:pt idx="10333">
                  <c:v>1717.0463161060006</c:v>
                </c:pt>
                <c:pt idx="10334">
                  <c:v>1089.4747539600999</c:v>
                </c:pt>
                <c:pt idx="10335">
                  <c:v>2033.6230547674993</c:v>
                </c:pt>
                <c:pt idx="10336">
                  <c:v>1709.5532499331346</c:v>
                </c:pt>
                <c:pt idx="10337">
                  <c:v>1097.7985634101922</c:v>
                </c:pt>
                <c:pt idx="10338">
                  <c:v>1094.4502509962313</c:v>
                </c:pt>
                <c:pt idx="10339">
                  <c:v>1987.0903805284502</c:v>
                </c:pt>
                <c:pt idx="10340">
                  <c:v>1085.7254476408848</c:v>
                </c:pt>
                <c:pt idx="10341">
                  <c:v>1120.2858662927017</c:v>
                </c:pt>
                <c:pt idx="10342">
                  <c:v>1131.4058273869509</c:v>
                </c:pt>
                <c:pt idx="10343">
                  <c:v>1100.6133244641853</c:v>
                </c:pt>
                <c:pt idx="10344">
                  <c:v>1143.6383912561637</c:v>
                </c:pt>
                <c:pt idx="10345">
                  <c:v>1107.6819553747059</c:v>
                </c:pt>
                <c:pt idx="10346">
                  <c:v>1109.8823584734175</c:v>
                </c:pt>
                <c:pt idx="10347">
                  <c:v>1088.3724678564574</c:v>
                </c:pt>
                <c:pt idx="10348">
                  <c:v>1711.9245989426811</c:v>
                </c:pt>
                <c:pt idx="10349">
                  <c:v>1693.0877270852764</c:v>
                </c:pt>
                <c:pt idx="10350">
                  <c:v>1131.0779759407026</c:v>
                </c:pt>
                <c:pt idx="10351">
                  <c:v>1112.7812283797198</c:v>
                </c:pt>
                <c:pt idx="10352">
                  <c:v>1998.9429168574632</c:v>
                </c:pt>
                <c:pt idx="10353">
                  <c:v>1121.0760560003273</c:v>
                </c:pt>
                <c:pt idx="10354">
                  <c:v>1085.2882262493142</c:v>
                </c:pt>
                <c:pt idx="10355">
                  <c:v>2035.172185397744</c:v>
                </c:pt>
                <c:pt idx="10356">
                  <c:v>1087.5347547195593</c:v>
                </c:pt>
                <c:pt idx="10357">
                  <c:v>2007.7035948414768</c:v>
                </c:pt>
                <c:pt idx="10358">
                  <c:v>1084.594595630055</c:v>
                </c:pt>
                <c:pt idx="10359">
                  <c:v>2040.0833225113936</c:v>
                </c:pt>
                <c:pt idx="10360">
                  <c:v>1963.1850369714371</c:v>
                </c:pt>
                <c:pt idx="10361">
                  <c:v>1966.4281446055784</c:v>
                </c:pt>
                <c:pt idx="10362">
                  <c:v>1721.2679459653323</c:v>
                </c:pt>
                <c:pt idx="10363">
                  <c:v>1107.3501760305696</c:v>
                </c:pt>
                <c:pt idx="10364">
                  <c:v>1135.4008495036878</c:v>
                </c:pt>
                <c:pt idx="10365">
                  <c:v>1087.6550888876666</c:v>
                </c:pt>
                <c:pt idx="10366">
                  <c:v>1979.6046602964352</c:v>
                </c:pt>
                <c:pt idx="10367">
                  <c:v>1999.0894288920663</c:v>
                </c:pt>
                <c:pt idx="10368">
                  <c:v>2015.6383811833882</c:v>
                </c:pt>
                <c:pt idx="10369">
                  <c:v>1121.2101447527618</c:v>
                </c:pt>
                <c:pt idx="10370">
                  <c:v>1136.6862672347702</c:v>
                </c:pt>
                <c:pt idx="10371">
                  <c:v>1132.2949612809057</c:v>
                </c:pt>
                <c:pt idx="10372">
                  <c:v>1081.2765213236253</c:v>
                </c:pt>
                <c:pt idx="10373">
                  <c:v>1078.0817263914589</c:v>
                </c:pt>
                <c:pt idx="10374">
                  <c:v>1974.1118229257841</c:v>
                </c:pt>
                <c:pt idx="10375">
                  <c:v>2006.0395374960608</c:v>
                </c:pt>
                <c:pt idx="10376">
                  <c:v>1090.6429623356228</c:v>
                </c:pt>
                <c:pt idx="10377">
                  <c:v>1087.8805619356726</c:v>
                </c:pt>
                <c:pt idx="10378">
                  <c:v>1085.5790724760814</c:v>
                </c:pt>
                <c:pt idx="10379">
                  <c:v>1130.9246234551101</c:v>
                </c:pt>
                <c:pt idx="10380">
                  <c:v>1088.197507897987</c:v>
                </c:pt>
                <c:pt idx="10381">
                  <c:v>1982.3697725867266</c:v>
                </c:pt>
                <c:pt idx="10382">
                  <c:v>2006.0422783164972</c:v>
                </c:pt>
                <c:pt idx="10383">
                  <c:v>1976.8852030248108</c:v>
                </c:pt>
                <c:pt idx="10384">
                  <c:v>1057.6267601609516</c:v>
                </c:pt>
                <c:pt idx="10385">
                  <c:v>1090.856700407556</c:v>
                </c:pt>
                <c:pt idx="10386">
                  <c:v>1090.9136717760514</c:v>
                </c:pt>
                <c:pt idx="10387">
                  <c:v>1103.8070043571934</c:v>
                </c:pt>
                <c:pt idx="10388">
                  <c:v>1101.0767466052314</c:v>
                </c:pt>
                <c:pt idx="10389">
                  <c:v>1141.8144113962187</c:v>
                </c:pt>
                <c:pt idx="10390">
                  <c:v>2006.6345284122822</c:v>
                </c:pt>
                <c:pt idx="10391">
                  <c:v>1978.6524624695774</c:v>
                </c:pt>
                <c:pt idx="10392">
                  <c:v>2022.9883230931657</c:v>
                </c:pt>
                <c:pt idx="10393">
                  <c:v>1708.0704712761808</c:v>
                </c:pt>
                <c:pt idx="10394">
                  <c:v>2002.548084478314</c:v>
                </c:pt>
                <c:pt idx="10395">
                  <c:v>1117.91454806103</c:v>
                </c:pt>
                <c:pt idx="10396">
                  <c:v>1102.6576438155605</c:v>
                </c:pt>
                <c:pt idx="10397">
                  <c:v>1099.1085395380492</c:v>
                </c:pt>
                <c:pt idx="10398">
                  <c:v>1100.3342132585447</c:v>
                </c:pt>
                <c:pt idx="10399">
                  <c:v>1106.830162643221</c:v>
                </c:pt>
                <c:pt idx="10400">
                  <c:v>1102.277957655205</c:v>
                </c:pt>
                <c:pt idx="10401">
                  <c:v>1105.1964422685592</c:v>
                </c:pt>
                <c:pt idx="10402">
                  <c:v>1090.8751487986856</c:v>
                </c:pt>
                <c:pt idx="10403">
                  <c:v>2016.5033623478337</c:v>
                </c:pt>
                <c:pt idx="10404">
                  <c:v>1129.5408219729864</c:v>
                </c:pt>
                <c:pt idx="10405">
                  <c:v>1079.4835770163168</c:v>
                </c:pt>
                <c:pt idx="10406">
                  <c:v>1979.6235608375928</c:v>
                </c:pt>
                <c:pt idx="10407">
                  <c:v>1976.9632107068005</c:v>
                </c:pt>
                <c:pt idx="10408">
                  <c:v>1128.1091620862794</c:v>
                </c:pt>
                <c:pt idx="10409">
                  <c:v>1113.7188796932098</c:v>
                </c:pt>
                <c:pt idx="10410">
                  <c:v>1097.2925189042815</c:v>
                </c:pt>
                <c:pt idx="10411">
                  <c:v>1113.9676184564198</c:v>
                </c:pt>
                <c:pt idx="10412">
                  <c:v>2023.7793503160603</c:v>
                </c:pt>
                <c:pt idx="10413">
                  <c:v>2006.4693861765977</c:v>
                </c:pt>
                <c:pt idx="10414">
                  <c:v>1099.5613367362885</c:v>
                </c:pt>
                <c:pt idx="10415">
                  <c:v>2004.4936249846639</c:v>
                </c:pt>
                <c:pt idx="10416">
                  <c:v>1089.1961873579537</c:v>
                </c:pt>
                <c:pt idx="10417">
                  <c:v>1100.1745210086772</c:v>
                </c:pt>
                <c:pt idx="10418">
                  <c:v>1096.804800968843</c:v>
                </c:pt>
                <c:pt idx="10419">
                  <c:v>1101.7784314671756</c:v>
                </c:pt>
                <c:pt idx="10420">
                  <c:v>1064.3176633276826</c:v>
                </c:pt>
                <c:pt idx="10421">
                  <c:v>1077.7728589060937</c:v>
                </c:pt>
                <c:pt idx="10422">
                  <c:v>1116.8681385248935</c:v>
                </c:pt>
                <c:pt idx="10423">
                  <c:v>1081.8727820790793</c:v>
                </c:pt>
                <c:pt idx="10424">
                  <c:v>2003.0710262799334</c:v>
                </c:pt>
                <c:pt idx="10425">
                  <c:v>1134.645816154662</c:v>
                </c:pt>
                <c:pt idx="10426">
                  <c:v>1100.9974580278454</c:v>
                </c:pt>
                <c:pt idx="10427">
                  <c:v>1090.0765037878068</c:v>
                </c:pt>
                <c:pt idx="10428">
                  <c:v>1070.9222695609785</c:v>
                </c:pt>
                <c:pt idx="10429">
                  <c:v>1098.2767582020156</c:v>
                </c:pt>
                <c:pt idx="10430">
                  <c:v>2030.0793380760324</c:v>
                </c:pt>
                <c:pt idx="10431">
                  <c:v>1073.3691446247801</c:v>
                </c:pt>
                <c:pt idx="10432">
                  <c:v>1695.3202630154738</c:v>
                </c:pt>
                <c:pt idx="10433">
                  <c:v>1086.0017422166814</c:v>
                </c:pt>
                <c:pt idx="10434">
                  <c:v>1109.6176319655042</c:v>
                </c:pt>
                <c:pt idx="10435">
                  <c:v>1074.3793828384921</c:v>
                </c:pt>
                <c:pt idx="10436">
                  <c:v>1101.9798010385432</c:v>
                </c:pt>
                <c:pt idx="10437">
                  <c:v>1100.5996258655373</c:v>
                </c:pt>
                <c:pt idx="10438">
                  <c:v>1064.9322860436966</c:v>
                </c:pt>
                <c:pt idx="10439">
                  <c:v>1078.1933245842768</c:v>
                </c:pt>
                <c:pt idx="10440">
                  <c:v>1123.6786785501445</c:v>
                </c:pt>
                <c:pt idx="10441">
                  <c:v>1085.4116026538791</c:v>
                </c:pt>
                <c:pt idx="10442">
                  <c:v>1089.9524798184514</c:v>
                </c:pt>
                <c:pt idx="10443">
                  <c:v>1095.5727963410004</c:v>
                </c:pt>
                <c:pt idx="10444">
                  <c:v>1699.1103203511298</c:v>
                </c:pt>
                <c:pt idx="10445">
                  <c:v>1127.8223339074841</c:v>
                </c:pt>
                <c:pt idx="10446">
                  <c:v>2014.460946545184</c:v>
                </c:pt>
                <c:pt idx="10447">
                  <c:v>1117.7397978157144</c:v>
                </c:pt>
                <c:pt idx="10448">
                  <c:v>1062.9245478799212</c:v>
                </c:pt>
                <c:pt idx="10449">
                  <c:v>1094.0869020044533</c:v>
                </c:pt>
                <c:pt idx="10450">
                  <c:v>1113.8230005526891</c:v>
                </c:pt>
                <c:pt idx="10451">
                  <c:v>1075.2064035660301</c:v>
                </c:pt>
                <c:pt idx="10452">
                  <c:v>1074.3627376349498</c:v>
                </c:pt>
                <c:pt idx="10453">
                  <c:v>2026.6503952713251</c:v>
                </c:pt>
                <c:pt idx="10454">
                  <c:v>1091.2006523091509</c:v>
                </c:pt>
                <c:pt idx="10455">
                  <c:v>1116.3831138074322</c:v>
                </c:pt>
                <c:pt idx="10456">
                  <c:v>1970.2302722931454</c:v>
                </c:pt>
                <c:pt idx="10457">
                  <c:v>1979.3480116708859</c:v>
                </c:pt>
                <c:pt idx="10458">
                  <c:v>2020.1597809790612</c:v>
                </c:pt>
                <c:pt idx="10459">
                  <c:v>1723.5171149808771</c:v>
                </c:pt>
                <c:pt idx="10460">
                  <c:v>1964.0981067232692</c:v>
                </c:pt>
                <c:pt idx="10461">
                  <c:v>1102.2329822957095</c:v>
                </c:pt>
                <c:pt idx="10462">
                  <c:v>1998.9503872297205</c:v>
                </c:pt>
                <c:pt idx="10463">
                  <c:v>1695.1187875860669</c:v>
                </c:pt>
                <c:pt idx="10464">
                  <c:v>1710.6162977835402</c:v>
                </c:pt>
                <c:pt idx="10465">
                  <c:v>1117.6048091869932</c:v>
                </c:pt>
                <c:pt idx="10466">
                  <c:v>1990.4786128807441</c:v>
                </c:pt>
                <c:pt idx="10467">
                  <c:v>1998.4966872002167</c:v>
                </c:pt>
                <c:pt idx="10468">
                  <c:v>1079.358175760266</c:v>
                </c:pt>
                <c:pt idx="10469">
                  <c:v>2017.307477006317</c:v>
                </c:pt>
                <c:pt idx="10470">
                  <c:v>1662.2099622657706</c:v>
                </c:pt>
                <c:pt idx="10471">
                  <c:v>1689.2213802571946</c:v>
                </c:pt>
                <c:pt idx="10472">
                  <c:v>1989.2325344370147</c:v>
                </c:pt>
                <c:pt idx="10473">
                  <c:v>1694.6485938893156</c:v>
                </c:pt>
                <c:pt idx="10474">
                  <c:v>1079.2986251072393</c:v>
                </c:pt>
                <c:pt idx="10475">
                  <c:v>1091.7842553205096</c:v>
                </c:pt>
                <c:pt idx="10476">
                  <c:v>1127.3934613349168</c:v>
                </c:pt>
                <c:pt idx="10477">
                  <c:v>1096.6506409897033</c:v>
                </c:pt>
                <c:pt idx="10478">
                  <c:v>2004.0621038787147</c:v>
                </c:pt>
                <c:pt idx="10479">
                  <c:v>2029.4720455898414</c:v>
                </c:pt>
                <c:pt idx="10480">
                  <c:v>1992.171285844161</c:v>
                </c:pt>
                <c:pt idx="10481">
                  <c:v>1111.1588474049661</c:v>
                </c:pt>
                <c:pt idx="10482">
                  <c:v>1690.0902344891763</c:v>
                </c:pt>
                <c:pt idx="10483">
                  <c:v>1093.4729595308975</c:v>
                </c:pt>
                <c:pt idx="10484">
                  <c:v>1078.9860550433955</c:v>
                </c:pt>
                <c:pt idx="10485">
                  <c:v>1964.6817015546635</c:v>
                </c:pt>
                <c:pt idx="10486">
                  <c:v>1101.3465057234246</c:v>
                </c:pt>
                <c:pt idx="10487">
                  <c:v>1112.496416078284</c:v>
                </c:pt>
                <c:pt idx="10488">
                  <c:v>1101.6653892905988</c:v>
                </c:pt>
                <c:pt idx="10489">
                  <c:v>1093.4144683513623</c:v>
                </c:pt>
                <c:pt idx="10490">
                  <c:v>1992.8831891654547</c:v>
                </c:pt>
                <c:pt idx="10491">
                  <c:v>1099.7966263615444</c:v>
                </c:pt>
                <c:pt idx="10492">
                  <c:v>1113.2148237441857</c:v>
                </c:pt>
                <c:pt idx="10493">
                  <c:v>1963.0904008508878</c:v>
                </c:pt>
                <c:pt idx="10494">
                  <c:v>2038.288680277203</c:v>
                </c:pt>
                <c:pt idx="10495">
                  <c:v>1110.9528099424213</c:v>
                </c:pt>
                <c:pt idx="10496">
                  <c:v>2037.1901117712891</c:v>
                </c:pt>
                <c:pt idx="10497">
                  <c:v>1999.3014797572678</c:v>
                </c:pt>
                <c:pt idx="10498">
                  <c:v>1984.8373441238543</c:v>
                </c:pt>
                <c:pt idx="10499">
                  <c:v>1119.7878490086234</c:v>
                </c:pt>
                <c:pt idx="10500">
                  <c:v>2006.1771824276079</c:v>
                </c:pt>
                <c:pt idx="10501">
                  <c:v>1089.2336973770055</c:v>
                </c:pt>
                <c:pt idx="10502">
                  <c:v>1119.4142776240296</c:v>
                </c:pt>
                <c:pt idx="10503">
                  <c:v>1121.4057068433876</c:v>
                </c:pt>
                <c:pt idx="10504">
                  <c:v>1090.6275770425482</c:v>
                </c:pt>
                <c:pt idx="10505">
                  <c:v>1071.5183574573712</c:v>
                </c:pt>
                <c:pt idx="10506">
                  <c:v>1102.1388722235636</c:v>
                </c:pt>
                <c:pt idx="10507">
                  <c:v>1127.8739591160218</c:v>
                </c:pt>
                <c:pt idx="10508">
                  <c:v>1087.8839536221865</c:v>
                </c:pt>
                <c:pt idx="10509">
                  <c:v>2004.0640341371395</c:v>
                </c:pt>
                <c:pt idx="10510">
                  <c:v>1998.168554093668</c:v>
                </c:pt>
                <c:pt idx="10511">
                  <c:v>2005.5718832811262</c:v>
                </c:pt>
                <c:pt idx="10512">
                  <c:v>1083.1733076063174</c:v>
                </c:pt>
                <c:pt idx="10513">
                  <c:v>2008.0498110046153</c:v>
                </c:pt>
                <c:pt idx="10514">
                  <c:v>1101.6521434969284</c:v>
                </c:pt>
                <c:pt idx="10515">
                  <c:v>1079.5414958281638</c:v>
                </c:pt>
                <c:pt idx="10516">
                  <c:v>1089.5246342757187</c:v>
                </c:pt>
                <c:pt idx="10517">
                  <c:v>1064.5607757207056</c:v>
                </c:pt>
                <c:pt idx="10518">
                  <c:v>1085.7803513163535</c:v>
                </c:pt>
                <c:pt idx="10519">
                  <c:v>1068.1833118605155</c:v>
                </c:pt>
                <c:pt idx="10520">
                  <c:v>1077.2110312890879</c:v>
                </c:pt>
                <c:pt idx="10521">
                  <c:v>1083.2059181876514</c:v>
                </c:pt>
                <c:pt idx="10522">
                  <c:v>1094.9374126461585</c:v>
                </c:pt>
                <c:pt idx="10523">
                  <c:v>1059.0299285940271</c:v>
                </c:pt>
                <c:pt idx="10524">
                  <c:v>1101.6742375741069</c:v>
                </c:pt>
                <c:pt idx="10525">
                  <c:v>1089.2289786141714</c:v>
                </c:pt>
                <c:pt idx="10526">
                  <c:v>1093.5507931298082</c:v>
                </c:pt>
                <c:pt idx="10527">
                  <c:v>1109.4851627327969</c:v>
                </c:pt>
                <c:pt idx="10528">
                  <c:v>1095.1212530117707</c:v>
                </c:pt>
                <c:pt idx="10529">
                  <c:v>1141.0377312167025</c:v>
                </c:pt>
                <c:pt idx="10530">
                  <c:v>1081.2734483175589</c:v>
                </c:pt>
                <c:pt idx="10531">
                  <c:v>1103.4218147848715</c:v>
                </c:pt>
                <c:pt idx="10532">
                  <c:v>1060.6943126280601</c:v>
                </c:pt>
                <c:pt idx="10533">
                  <c:v>2013.6024786819578</c:v>
                </c:pt>
                <c:pt idx="10534">
                  <c:v>1112.965463652768</c:v>
                </c:pt>
                <c:pt idx="10535">
                  <c:v>1081.3485465919043</c:v>
                </c:pt>
                <c:pt idx="10536">
                  <c:v>1691.2064073288791</c:v>
                </c:pt>
                <c:pt idx="10537">
                  <c:v>1721.7600509420133</c:v>
                </c:pt>
                <c:pt idx="10538">
                  <c:v>2008.9616543426223</c:v>
                </c:pt>
                <c:pt idx="10539">
                  <c:v>1126.6064269115843</c:v>
                </c:pt>
                <c:pt idx="10540">
                  <c:v>1693.4160791298655</c:v>
                </c:pt>
                <c:pt idx="10541">
                  <c:v>1117.2435746952751</c:v>
                </c:pt>
                <c:pt idx="10542">
                  <c:v>1128.327175629079</c:v>
                </c:pt>
                <c:pt idx="10543">
                  <c:v>1972.4507905253606</c:v>
                </c:pt>
                <c:pt idx="10544">
                  <c:v>2010.9346543020415</c:v>
                </c:pt>
                <c:pt idx="10545">
                  <c:v>1118.8778130176984</c:v>
                </c:pt>
                <c:pt idx="10546">
                  <c:v>2005.1038959761438</c:v>
                </c:pt>
                <c:pt idx="10547">
                  <c:v>1125.7156967992767</c:v>
                </c:pt>
                <c:pt idx="10548">
                  <c:v>2049.351983567044</c:v>
                </c:pt>
                <c:pt idx="10549">
                  <c:v>1062.494845102505</c:v>
                </c:pt>
                <c:pt idx="10550">
                  <c:v>1096.4598204907072</c:v>
                </c:pt>
                <c:pt idx="10551">
                  <c:v>2014.87012562105</c:v>
                </c:pt>
                <c:pt idx="10552">
                  <c:v>1071.8466361509313</c:v>
                </c:pt>
                <c:pt idx="10553">
                  <c:v>1108.2462633736206</c:v>
                </c:pt>
                <c:pt idx="10554">
                  <c:v>1990.8462421661964</c:v>
                </c:pt>
                <c:pt idx="10555">
                  <c:v>1131.4380095879358</c:v>
                </c:pt>
                <c:pt idx="10556">
                  <c:v>1087.2524294338918</c:v>
                </c:pt>
                <c:pt idx="10557">
                  <c:v>1094.8882317399252</c:v>
                </c:pt>
                <c:pt idx="10558">
                  <c:v>1090.1609867588331</c:v>
                </c:pt>
                <c:pt idx="10559">
                  <c:v>1092.2603774843008</c:v>
                </c:pt>
                <c:pt idx="10560">
                  <c:v>1096.9055054065186</c:v>
                </c:pt>
                <c:pt idx="10561">
                  <c:v>1067.9663434148483</c:v>
                </c:pt>
                <c:pt idx="10562">
                  <c:v>1053.5971664473741</c:v>
                </c:pt>
                <c:pt idx="10563">
                  <c:v>1087.4203944517185</c:v>
                </c:pt>
                <c:pt idx="10564">
                  <c:v>1124.5905934286493</c:v>
                </c:pt>
                <c:pt idx="10565">
                  <c:v>1991.0908037553502</c:v>
                </c:pt>
                <c:pt idx="10566">
                  <c:v>1706.6939802995753</c:v>
                </c:pt>
                <c:pt idx="10567">
                  <c:v>1083.8733642194277</c:v>
                </c:pt>
                <c:pt idx="10568">
                  <c:v>1988.4331450650322</c:v>
                </c:pt>
                <c:pt idx="10569">
                  <c:v>1088.7873363136373</c:v>
                </c:pt>
                <c:pt idx="10570">
                  <c:v>1061.4348874182087</c:v>
                </c:pt>
                <c:pt idx="10571">
                  <c:v>1073.5368120450692</c:v>
                </c:pt>
                <c:pt idx="10572">
                  <c:v>1682.0497568848505</c:v>
                </c:pt>
                <c:pt idx="10573">
                  <c:v>1703.2053995628428</c:v>
                </c:pt>
                <c:pt idx="10574">
                  <c:v>1114.5601777904599</c:v>
                </c:pt>
                <c:pt idx="10575">
                  <c:v>1095.0651781539088</c:v>
                </c:pt>
                <c:pt idx="10576">
                  <c:v>2028.6772292655398</c:v>
                </c:pt>
                <c:pt idx="10577">
                  <c:v>1076.6336751604617</c:v>
                </c:pt>
                <c:pt idx="10578">
                  <c:v>1087.8673963842198</c:v>
                </c:pt>
                <c:pt idx="10579">
                  <c:v>1104.1000864157363</c:v>
                </c:pt>
                <c:pt idx="10580">
                  <c:v>1106.32510634349</c:v>
                </c:pt>
                <c:pt idx="10581">
                  <c:v>1106.1787390581189</c:v>
                </c:pt>
                <c:pt idx="10582">
                  <c:v>1079.8934318647296</c:v>
                </c:pt>
                <c:pt idx="10583">
                  <c:v>1114.8162933165088</c:v>
                </c:pt>
                <c:pt idx="10584">
                  <c:v>1694.7726946004852</c:v>
                </c:pt>
                <c:pt idx="10585">
                  <c:v>1121.376267745522</c:v>
                </c:pt>
                <c:pt idx="10586">
                  <c:v>1991.4311755807262</c:v>
                </c:pt>
                <c:pt idx="10587">
                  <c:v>1091.8813162426979</c:v>
                </c:pt>
                <c:pt idx="10588">
                  <c:v>1113.8786778408082</c:v>
                </c:pt>
                <c:pt idx="10589">
                  <c:v>1115.4154281194753</c:v>
                </c:pt>
                <c:pt idx="10590">
                  <c:v>1991.8856452647501</c:v>
                </c:pt>
                <c:pt idx="10591">
                  <c:v>1713.6287741963138</c:v>
                </c:pt>
                <c:pt idx="10592">
                  <c:v>2019.6121208806514</c:v>
                </c:pt>
                <c:pt idx="10593">
                  <c:v>2005.0187459387912</c:v>
                </c:pt>
                <c:pt idx="10594">
                  <c:v>1095.3688002339748</c:v>
                </c:pt>
                <c:pt idx="10595">
                  <c:v>1116.4380921520358</c:v>
                </c:pt>
                <c:pt idx="10596">
                  <c:v>2010.853784233856</c:v>
                </c:pt>
                <c:pt idx="10597">
                  <c:v>1101.2713277014552</c:v>
                </c:pt>
                <c:pt idx="10598">
                  <c:v>1996.268712472945</c:v>
                </c:pt>
                <c:pt idx="10599">
                  <c:v>2012.4490378221838</c:v>
                </c:pt>
                <c:pt idx="10600">
                  <c:v>1057.53224893476</c:v>
                </c:pt>
                <c:pt idx="10601">
                  <c:v>1112.1281050309012</c:v>
                </c:pt>
                <c:pt idx="10602">
                  <c:v>1079.1155605178224</c:v>
                </c:pt>
                <c:pt idx="10603">
                  <c:v>1723.279314755569</c:v>
                </c:pt>
                <c:pt idx="10604">
                  <c:v>1126.4677219528457</c:v>
                </c:pt>
                <c:pt idx="10605">
                  <c:v>1102.9210195337171</c:v>
                </c:pt>
                <c:pt idx="10606">
                  <c:v>2006.7585380375594</c:v>
                </c:pt>
                <c:pt idx="10607">
                  <c:v>1084.7940162732139</c:v>
                </c:pt>
                <c:pt idx="10608">
                  <c:v>1114.3858573807754</c:v>
                </c:pt>
                <c:pt idx="10609">
                  <c:v>1101.2402749543264</c:v>
                </c:pt>
                <c:pt idx="10610">
                  <c:v>1064.7154710829993</c:v>
                </c:pt>
                <c:pt idx="10611">
                  <c:v>1086.2864528507246</c:v>
                </c:pt>
                <c:pt idx="10612">
                  <c:v>1097.5179053810014</c:v>
                </c:pt>
                <c:pt idx="10613">
                  <c:v>1132.777760794406</c:v>
                </c:pt>
                <c:pt idx="10614">
                  <c:v>1084.6725178469983</c:v>
                </c:pt>
                <c:pt idx="10615">
                  <c:v>1129.7681967069298</c:v>
                </c:pt>
                <c:pt idx="10616">
                  <c:v>1069.1531848514669</c:v>
                </c:pt>
                <c:pt idx="10617">
                  <c:v>1062.9232973368062</c:v>
                </c:pt>
                <c:pt idx="10618">
                  <c:v>2019.4148332973234</c:v>
                </c:pt>
                <c:pt idx="10619">
                  <c:v>1071.5912938187118</c:v>
                </c:pt>
                <c:pt idx="10620">
                  <c:v>1135.6997469640535</c:v>
                </c:pt>
                <c:pt idx="10621">
                  <c:v>1108.4322216171308</c:v>
                </c:pt>
                <c:pt idx="10622">
                  <c:v>1125.7107034839391</c:v>
                </c:pt>
                <c:pt idx="10623">
                  <c:v>1159.9853831064177</c:v>
                </c:pt>
                <c:pt idx="10624">
                  <c:v>1142.9201829332128</c:v>
                </c:pt>
                <c:pt idx="10625">
                  <c:v>2019.9614701006726</c:v>
                </c:pt>
                <c:pt idx="10626">
                  <c:v>1098.5387812909248</c:v>
                </c:pt>
                <c:pt idx="10627">
                  <c:v>1100.3218321636678</c:v>
                </c:pt>
                <c:pt idx="10628">
                  <c:v>1098.6078427229406</c:v>
                </c:pt>
                <c:pt idx="10629">
                  <c:v>1137.4120268713416</c:v>
                </c:pt>
                <c:pt idx="10630">
                  <c:v>1982.1079654872751</c:v>
                </c:pt>
                <c:pt idx="10631">
                  <c:v>1092.9579032339334</c:v>
                </c:pt>
                <c:pt idx="10632">
                  <c:v>1680.5741938432243</c:v>
                </c:pt>
                <c:pt idx="10633">
                  <c:v>1071.4728617016299</c:v>
                </c:pt>
                <c:pt idx="10634">
                  <c:v>1082.5880260545212</c:v>
                </c:pt>
                <c:pt idx="10635">
                  <c:v>1124.8019551329405</c:v>
                </c:pt>
                <c:pt idx="10636">
                  <c:v>1098.6858929927205</c:v>
                </c:pt>
                <c:pt idx="10637">
                  <c:v>1081.8020786264226</c:v>
                </c:pt>
                <c:pt idx="10638">
                  <c:v>1122.9410460575407</c:v>
                </c:pt>
                <c:pt idx="10639">
                  <c:v>2022.4630404657012</c:v>
                </c:pt>
                <c:pt idx="10640">
                  <c:v>2007.5419693831757</c:v>
                </c:pt>
                <c:pt idx="10641">
                  <c:v>1092.9619116593403</c:v>
                </c:pt>
                <c:pt idx="10642">
                  <c:v>1992.0338376998554</c:v>
                </c:pt>
                <c:pt idx="10643">
                  <c:v>1980.4917689219062</c:v>
                </c:pt>
                <c:pt idx="10644">
                  <c:v>1086.6818076920695</c:v>
                </c:pt>
                <c:pt idx="10645">
                  <c:v>1099.9513590931274</c:v>
                </c:pt>
                <c:pt idx="10646">
                  <c:v>1107.491828853153</c:v>
                </c:pt>
                <c:pt idx="10647">
                  <c:v>1121.4664971283453</c:v>
                </c:pt>
                <c:pt idx="10648">
                  <c:v>1966.7413619706383</c:v>
                </c:pt>
                <c:pt idx="10649">
                  <c:v>1091.6317960572233</c:v>
                </c:pt>
                <c:pt idx="10650">
                  <c:v>1986.3175759452679</c:v>
                </c:pt>
                <c:pt idx="10651">
                  <c:v>1991.0005447492892</c:v>
                </c:pt>
                <c:pt idx="10652">
                  <c:v>1685.8235093964913</c:v>
                </c:pt>
                <c:pt idx="10653">
                  <c:v>2030.8712076827071</c:v>
                </c:pt>
                <c:pt idx="10654">
                  <c:v>2006.2181998891288</c:v>
                </c:pt>
                <c:pt idx="10655">
                  <c:v>1087.8646339546881</c:v>
                </c:pt>
                <c:pt idx="10656">
                  <c:v>1085.5562702569484</c:v>
                </c:pt>
                <c:pt idx="10657">
                  <c:v>1096.9740955497509</c:v>
                </c:pt>
                <c:pt idx="10658">
                  <c:v>1066.1905325997836</c:v>
                </c:pt>
                <c:pt idx="10659">
                  <c:v>1118.5847112954743</c:v>
                </c:pt>
                <c:pt idx="10660">
                  <c:v>2004.8129191843211</c:v>
                </c:pt>
                <c:pt idx="10661">
                  <c:v>1096.3806126322884</c:v>
                </c:pt>
                <c:pt idx="10662">
                  <c:v>2010.4502302284841</c:v>
                </c:pt>
                <c:pt idx="10663">
                  <c:v>1985.5052130875276</c:v>
                </c:pt>
                <c:pt idx="10664">
                  <c:v>2020.80705898212</c:v>
                </c:pt>
                <c:pt idx="10665">
                  <c:v>1097.4754929858818</c:v>
                </c:pt>
                <c:pt idx="10666">
                  <c:v>1083.2144473616743</c:v>
                </c:pt>
                <c:pt idx="10667">
                  <c:v>1110.3181519298416</c:v>
                </c:pt>
                <c:pt idx="10668">
                  <c:v>1097.0522771578637</c:v>
                </c:pt>
                <c:pt idx="10669">
                  <c:v>1115.9577823661321</c:v>
                </c:pt>
                <c:pt idx="10670">
                  <c:v>1078.8263817331808</c:v>
                </c:pt>
                <c:pt idx="10671">
                  <c:v>1056.3468469723878</c:v>
                </c:pt>
                <c:pt idx="10672">
                  <c:v>1102.4583122096251</c:v>
                </c:pt>
                <c:pt idx="10673">
                  <c:v>1113.7659659355609</c:v>
                </c:pt>
                <c:pt idx="10674">
                  <c:v>1093.883326715146</c:v>
                </c:pt>
                <c:pt idx="10675">
                  <c:v>1130.7403432939152</c:v>
                </c:pt>
                <c:pt idx="10676">
                  <c:v>1945.2045942477141</c:v>
                </c:pt>
                <c:pt idx="10677">
                  <c:v>1100.4190651062195</c:v>
                </c:pt>
                <c:pt idx="10678">
                  <c:v>1108.460624906842</c:v>
                </c:pt>
                <c:pt idx="10679">
                  <c:v>1672.9611257426038</c:v>
                </c:pt>
                <c:pt idx="10680">
                  <c:v>2014.349361683483</c:v>
                </c:pt>
                <c:pt idx="10681">
                  <c:v>1756.0573218660559</c:v>
                </c:pt>
                <c:pt idx="10682">
                  <c:v>1721.2827176810376</c:v>
                </c:pt>
                <c:pt idx="10683">
                  <c:v>1978.4637022961319</c:v>
                </c:pt>
                <c:pt idx="10684">
                  <c:v>1100.2623065190473</c:v>
                </c:pt>
                <c:pt idx="10685">
                  <c:v>1995.3250373873227</c:v>
                </c:pt>
                <c:pt idx="10686">
                  <c:v>1105.5317914031593</c:v>
                </c:pt>
                <c:pt idx="10687">
                  <c:v>1100.1382397176885</c:v>
                </c:pt>
                <c:pt idx="10688">
                  <c:v>1089.8460341235339</c:v>
                </c:pt>
                <c:pt idx="10689">
                  <c:v>1977.1843116365089</c:v>
                </c:pt>
                <c:pt idx="10690">
                  <c:v>1086.0966625765216</c:v>
                </c:pt>
                <c:pt idx="10691">
                  <c:v>1970.3896525960231</c:v>
                </c:pt>
                <c:pt idx="10692">
                  <c:v>1090.7131146082306</c:v>
                </c:pt>
                <c:pt idx="10693">
                  <c:v>1092.0204961025784</c:v>
                </c:pt>
                <c:pt idx="10694">
                  <c:v>1099.6418873888306</c:v>
                </c:pt>
                <c:pt idx="10695">
                  <c:v>1128.6526295672338</c:v>
                </c:pt>
                <c:pt idx="10696">
                  <c:v>1092.798136247093</c:v>
                </c:pt>
                <c:pt idx="10697">
                  <c:v>1100.7452864692393</c:v>
                </c:pt>
                <c:pt idx="10698">
                  <c:v>1063.879108050397</c:v>
                </c:pt>
                <c:pt idx="10699">
                  <c:v>1115.5084100943727</c:v>
                </c:pt>
                <c:pt idx="10700">
                  <c:v>1102.2245950335091</c:v>
                </c:pt>
                <c:pt idx="10701">
                  <c:v>1125.8786536984765</c:v>
                </c:pt>
                <c:pt idx="10702">
                  <c:v>2014.1669037952176</c:v>
                </c:pt>
                <c:pt idx="10703">
                  <c:v>1690.1995612556698</c:v>
                </c:pt>
                <c:pt idx="10704">
                  <c:v>1100.6086202864487</c:v>
                </c:pt>
                <c:pt idx="10705">
                  <c:v>1101.8032028373666</c:v>
                </c:pt>
                <c:pt idx="10706">
                  <c:v>1107.2389430164051</c:v>
                </c:pt>
                <c:pt idx="10707">
                  <c:v>1700.6459312803242</c:v>
                </c:pt>
                <c:pt idx="10708">
                  <c:v>1111.6318959050429</c:v>
                </c:pt>
                <c:pt idx="10709">
                  <c:v>1100.3004828789728</c:v>
                </c:pt>
                <c:pt idx="10710">
                  <c:v>1090.9844237364912</c:v>
                </c:pt>
                <c:pt idx="10711">
                  <c:v>1077.4416218535262</c:v>
                </c:pt>
                <c:pt idx="10712">
                  <c:v>1088.3133599213359</c:v>
                </c:pt>
                <c:pt idx="10713">
                  <c:v>1061.7169338013707</c:v>
                </c:pt>
                <c:pt idx="10714">
                  <c:v>2027.6079192792251</c:v>
                </c:pt>
                <c:pt idx="10715">
                  <c:v>2010.0798237024717</c:v>
                </c:pt>
                <c:pt idx="10716">
                  <c:v>1112.0150654695535</c:v>
                </c:pt>
                <c:pt idx="10717">
                  <c:v>1098.3838047053898</c:v>
                </c:pt>
                <c:pt idx="10718">
                  <c:v>1100.8123572082754</c:v>
                </c:pt>
                <c:pt idx="10719">
                  <c:v>1096.0250206138169</c:v>
                </c:pt>
                <c:pt idx="10720">
                  <c:v>1078.6358681327386</c:v>
                </c:pt>
                <c:pt idx="10721">
                  <c:v>1074.1355029310578</c:v>
                </c:pt>
                <c:pt idx="10722">
                  <c:v>1118.7644445603471</c:v>
                </c:pt>
                <c:pt idx="10723">
                  <c:v>2012.8954715080979</c:v>
                </c:pt>
                <c:pt idx="10724">
                  <c:v>1121.1608669850464</c:v>
                </c:pt>
                <c:pt idx="10725">
                  <c:v>1097.9867304410441</c:v>
                </c:pt>
                <c:pt idx="10726">
                  <c:v>1118.2999447596708</c:v>
                </c:pt>
                <c:pt idx="10727">
                  <c:v>1990.035116358418</c:v>
                </c:pt>
                <c:pt idx="10728">
                  <c:v>1113.7277573382637</c:v>
                </c:pt>
                <c:pt idx="10729">
                  <c:v>2004.6909920371243</c:v>
                </c:pt>
                <c:pt idx="10730">
                  <c:v>1099.5633959691954</c:v>
                </c:pt>
                <c:pt idx="10731">
                  <c:v>1111.9578372052661</c:v>
                </c:pt>
                <c:pt idx="10732">
                  <c:v>1140.2596158203066</c:v>
                </c:pt>
                <c:pt idx="10733">
                  <c:v>1097.1788096608623</c:v>
                </c:pt>
                <c:pt idx="10734">
                  <c:v>1107.8245929290551</c:v>
                </c:pt>
                <c:pt idx="10735">
                  <c:v>1096.3274470546708</c:v>
                </c:pt>
                <c:pt idx="10736">
                  <c:v>1080.8237968757769</c:v>
                </c:pt>
                <c:pt idx="10737">
                  <c:v>1073.9834629052677</c:v>
                </c:pt>
                <c:pt idx="10738">
                  <c:v>1081.2296345170371</c:v>
                </c:pt>
                <c:pt idx="10739">
                  <c:v>1103.4216555306309</c:v>
                </c:pt>
                <c:pt idx="10740">
                  <c:v>1103.264155417462</c:v>
                </c:pt>
                <c:pt idx="10741">
                  <c:v>1661.0467616100507</c:v>
                </c:pt>
                <c:pt idx="10742">
                  <c:v>1676.9711493339087</c:v>
                </c:pt>
                <c:pt idx="10743">
                  <c:v>1664.3178498343248</c:v>
                </c:pt>
                <c:pt idx="10744">
                  <c:v>1698.7560136451532</c:v>
                </c:pt>
                <c:pt idx="10745">
                  <c:v>1985.8165291986784</c:v>
                </c:pt>
                <c:pt idx="10746">
                  <c:v>2025.7344421366811</c:v>
                </c:pt>
                <c:pt idx="10747">
                  <c:v>2000.4459201000839</c:v>
                </c:pt>
                <c:pt idx="10748">
                  <c:v>1100.8073155440325</c:v>
                </c:pt>
                <c:pt idx="10749">
                  <c:v>1124.4231827445924</c:v>
                </c:pt>
                <c:pt idx="10750">
                  <c:v>2012.9685325554847</c:v>
                </c:pt>
                <c:pt idx="10751">
                  <c:v>1090.6659129960253</c:v>
                </c:pt>
                <c:pt idx="10752">
                  <c:v>1714.5615314922491</c:v>
                </c:pt>
                <c:pt idx="10753">
                  <c:v>1117.1059225201368</c:v>
                </c:pt>
                <c:pt idx="10754">
                  <c:v>1133.5115295197093</c:v>
                </c:pt>
                <c:pt idx="10755">
                  <c:v>1057.3570409211607</c:v>
                </c:pt>
                <c:pt idx="10756">
                  <c:v>1093.2489833482196</c:v>
                </c:pt>
                <c:pt idx="10757">
                  <c:v>1105.8458561318598</c:v>
                </c:pt>
                <c:pt idx="10758">
                  <c:v>1097.7431887666842</c:v>
                </c:pt>
                <c:pt idx="10759">
                  <c:v>1094.9619682211332</c:v>
                </c:pt>
                <c:pt idx="10760">
                  <c:v>1700.8535047823257</c:v>
                </c:pt>
                <c:pt idx="10761">
                  <c:v>1708.0343201395744</c:v>
                </c:pt>
                <c:pt idx="10762">
                  <c:v>1996.5039460821749</c:v>
                </c:pt>
                <c:pt idx="10763">
                  <c:v>1089.3645617763982</c:v>
                </c:pt>
                <c:pt idx="10764">
                  <c:v>1102.2046056031249</c:v>
                </c:pt>
                <c:pt idx="10765">
                  <c:v>2000.6613429452491</c:v>
                </c:pt>
                <c:pt idx="10766">
                  <c:v>1106.7036566128636</c:v>
                </c:pt>
                <c:pt idx="10767">
                  <c:v>1980.4849003850823</c:v>
                </c:pt>
                <c:pt idx="10768">
                  <c:v>2000.5648783070515</c:v>
                </c:pt>
                <c:pt idx="10769">
                  <c:v>1087.2375580623814</c:v>
                </c:pt>
                <c:pt idx="10770">
                  <c:v>1078.6671238648207</c:v>
                </c:pt>
                <c:pt idx="10771">
                  <c:v>2009.2085157380893</c:v>
                </c:pt>
                <c:pt idx="10772">
                  <c:v>1998.2429005585502</c:v>
                </c:pt>
                <c:pt idx="10773">
                  <c:v>1086.5728145000401</c:v>
                </c:pt>
                <c:pt idx="10774">
                  <c:v>1108.5415794258042</c:v>
                </c:pt>
                <c:pt idx="10775">
                  <c:v>1996.7766250644363</c:v>
                </c:pt>
                <c:pt idx="10776">
                  <c:v>1091.8029564639935</c:v>
                </c:pt>
                <c:pt idx="10777">
                  <c:v>1084.4616862940734</c:v>
                </c:pt>
                <c:pt idx="10778">
                  <c:v>2007.0915649988658</c:v>
                </c:pt>
                <c:pt idx="10779">
                  <c:v>1115.3478950479314</c:v>
                </c:pt>
                <c:pt idx="10780">
                  <c:v>1093.5686926269627</c:v>
                </c:pt>
                <c:pt idx="10781">
                  <c:v>1715.8383417393854</c:v>
                </c:pt>
                <c:pt idx="10782">
                  <c:v>1105.7269290165311</c:v>
                </c:pt>
                <c:pt idx="10783">
                  <c:v>2014.2666423857779</c:v>
                </c:pt>
                <c:pt idx="10784">
                  <c:v>1091.5908370549021</c:v>
                </c:pt>
                <c:pt idx="10785">
                  <c:v>1113.7510627555646</c:v>
                </c:pt>
                <c:pt idx="10786">
                  <c:v>2007.8880212894342</c:v>
                </c:pt>
                <c:pt idx="10787">
                  <c:v>1088.2538267899597</c:v>
                </c:pt>
                <c:pt idx="10788">
                  <c:v>1102.1948493800271</c:v>
                </c:pt>
                <c:pt idx="10789">
                  <c:v>1063.9777555282747</c:v>
                </c:pt>
                <c:pt idx="10790">
                  <c:v>1091.5101338464854</c:v>
                </c:pt>
                <c:pt idx="10791">
                  <c:v>1085.9048517744959</c:v>
                </c:pt>
                <c:pt idx="10792">
                  <c:v>1099.0490122747672</c:v>
                </c:pt>
                <c:pt idx="10793">
                  <c:v>1082.7246652923898</c:v>
                </c:pt>
                <c:pt idx="10794">
                  <c:v>1113.2399594961018</c:v>
                </c:pt>
                <c:pt idx="10795">
                  <c:v>1137.8596566500789</c:v>
                </c:pt>
                <c:pt idx="10796">
                  <c:v>2023.504020202935</c:v>
                </c:pt>
                <c:pt idx="10797">
                  <c:v>1083.6881801255847</c:v>
                </c:pt>
                <c:pt idx="10798">
                  <c:v>1095.1583368990327</c:v>
                </c:pt>
                <c:pt idx="10799">
                  <c:v>1099.6472689975533</c:v>
                </c:pt>
                <c:pt idx="10800">
                  <c:v>2006.7656688944312</c:v>
                </c:pt>
                <c:pt idx="10801">
                  <c:v>1984.1446461181606</c:v>
                </c:pt>
                <c:pt idx="10802">
                  <c:v>1126.7287935742079</c:v>
                </c:pt>
                <c:pt idx="10803">
                  <c:v>1715.8891810042687</c:v>
                </c:pt>
                <c:pt idx="10804">
                  <c:v>1108.5974013524512</c:v>
                </c:pt>
                <c:pt idx="10805">
                  <c:v>1112.9240769238008</c:v>
                </c:pt>
                <c:pt idx="10806">
                  <c:v>2028.0542786939618</c:v>
                </c:pt>
                <c:pt idx="10807">
                  <c:v>1104.945208538426</c:v>
                </c:pt>
                <c:pt idx="10808">
                  <c:v>2020.8897382968894</c:v>
                </c:pt>
                <c:pt idx="10809">
                  <c:v>1117.2139817339082</c:v>
                </c:pt>
                <c:pt idx="10810">
                  <c:v>1124.1250517515264</c:v>
                </c:pt>
                <c:pt idx="10811">
                  <c:v>1989.7625155989069</c:v>
                </c:pt>
                <c:pt idx="10812">
                  <c:v>1090.8949054051745</c:v>
                </c:pt>
                <c:pt idx="10813">
                  <c:v>2007.4980452795708</c:v>
                </c:pt>
                <c:pt idx="10814">
                  <c:v>1115.3041908842317</c:v>
                </c:pt>
                <c:pt idx="10815">
                  <c:v>1060.392410718443</c:v>
                </c:pt>
                <c:pt idx="10816">
                  <c:v>1137.408946710877</c:v>
                </c:pt>
                <c:pt idx="10817">
                  <c:v>1995.4057312887714</c:v>
                </c:pt>
                <c:pt idx="10818">
                  <c:v>1103.2473119450462</c:v>
                </c:pt>
                <c:pt idx="10819">
                  <c:v>1108.4797498099988</c:v>
                </c:pt>
                <c:pt idx="10820">
                  <c:v>1065.2291077586171</c:v>
                </c:pt>
                <c:pt idx="10821">
                  <c:v>1095.6518554912498</c:v>
                </c:pt>
                <c:pt idx="10822">
                  <c:v>1094.0244807509241</c:v>
                </c:pt>
                <c:pt idx="10823">
                  <c:v>1998.4757195948073</c:v>
                </c:pt>
                <c:pt idx="10824">
                  <c:v>1976.8731726272435</c:v>
                </c:pt>
                <c:pt idx="10825">
                  <c:v>1063.2069600867849</c:v>
                </c:pt>
                <c:pt idx="10826">
                  <c:v>1092.0963210422717</c:v>
                </c:pt>
                <c:pt idx="10827">
                  <c:v>1985.7857560652037</c:v>
                </c:pt>
                <c:pt idx="10828">
                  <c:v>1092.4187835766006</c:v>
                </c:pt>
                <c:pt idx="10829">
                  <c:v>1112.9729245163462</c:v>
                </c:pt>
                <c:pt idx="10830">
                  <c:v>1103.5813749530496</c:v>
                </c:pt>
                <c:pt idx="10831">
                  <c:v>1108.7364150201806</c:v>
                </c:pt>
                <c:pt idx="10832">
                  <c:v>1077.7742141921308</c:v>
                </c:pt>
                <c:pt idx="10833">
                  <c:v>1985.9736464228727</c:v>
                </c:pt>
                <c:pt idx="10834">
                  <c:v>1096.1712031580912</c:v>
                </c:pt>
                <c:pt idx="10835">
                  <c:v>1100.2334691145638</c:v>
                </c:pt>
                <c:pt idx="10836">
                  <c:v>1125.1575958768267</c:v>
                </c:pt>
                <c:pt idx="10837">
                  <c:v>1995.1838912528053</c:v>
                </c:pt>
                <c:pt idx="10838">
                  <c:v>1096.7516038233432</c:v>
                </c:pt>
                <c:pt idx="10839">
                  <c:v>1978.6365279648328</c:v>
                </c:pt>
                <c:pt idx="10840">
                  <c:v>2019.7206669714333</c:v>
                </c:pt>
                <c:pt idx="10841">
                  <c:v>1711.660379334563</c:v>
                </c:pt>
                <c:pt idx="10842">
                  <c:v>1114.5740045939096</c:v>
                </c:pt>
                <c:pt idx="10843">
                  <c:v>1105.1158870314271</c:v>
                </c:pt>
                <c:pt idx="10844">
                  <c:v>1107.9719906355156</c:v>
                </c:pt>
                <c:pt idx="10845">
                  <c:v>1972.5833665120908</c:v>
                </c:pt>
                <c:pt idx="10846">
                  <c:v>1122.2563253092151</c:v>
                </c:pt>
                <c:pt idx="10847">
                  <c:v>1091.6556009848834</c:v>
                </c:pt>
                <c:pt idx="10848">
                  <c:v>1126.1769351417579</c:v>
                </c:pt>
                <c:pt idx="10849">
                  <c:v>2020.2258751180752</c:v>
                </c:pt>
                <c:pt idx="10850">
                  <c:v>1130.2980467685757</c:v>
                </c:pt>
                <c:pt idx="10851">
                  <c:v>1990.7251256284321</c:v>
                </c:pt>
                <c:pt idx="10852">
                  <c:v>1126.1063816548835</c:v>
                </c:pt>
                <c:pt idx="10853">
                  <c:v>2026.5642588360893</c:v>
                </c:pt>
                <c:pt idx="10854">
                  <c:v>1105.9265945300308</c:v>
                </c:pt>
                <c:pt idx="10855">
                  <c:v>1114.2425037915903</c:v>
                </c:pt>
                <c:pt idx="10856">
                  <c:v>1724.49405944415</c:v>
                </c:pt>
                <c:pt idx="10857">
                  <c:v>1118.6870062573864</c:v>
                </c:pt>
                <c:pt idx="10858">
                  <c:v>2003.9379992851714</c:v>
                </c:pt>
                <c:pt idx="10859">
                  <c:v>1697.7273277079064</c:v>
                </c:pt>
                <c:pt idx="10860">
                  <c:v>1690.9326593882026</c:v>
                </c:pt>
                <c:pt idx="10861">
                  <c:v>1679.4653807329269</c:v>
                </c:pt>
                <c:pt idx="10862">
                  <c:v>2008.6024997345767</c:v>
                </c:pt>
                <c:pt idx="10863">
                  <c:v>1108.0577672065606</c:v>
                </c:pt>
                <c:pt idx="10864">
                  <c:v>1981.0265252668642</c:v>
                </c:pt>
                <c:pt idx="10865">
                  <c:v>2027.9844116517988</c:v>
                </c:pt>
                <c:pt idx="10866">
                  <c:v>2022.3756705237647</c:v>
                </c:pt>
                <c:pt idx="10867">
                  <c:v>1121.6289178910085</c:v>
                </c:pt>
                <c:pt idx="10868">
                  <c:v>2006.0007912833989</c:v>
                </c:pt>
                <c:pt idx="10869">
                  <c:v>1077.8019209753747</c:v>
                </c:pt>
                <c:pt idx="10870">
                  <c:v>1992.0409953822193</c:v>
                </c:pt>
                <c:pt idx="10871">
                  <c:v>1095.07254313367</c:v>
                </c:pt>
                <c:pt idx="10872">
                  <c:v>1090.4290519512256</c:v>
                </c:pt>
                <c:pt idx="10873">
                  <c:v>1122.5734569568694</c:v>
                </c:pt>
                <c:pt idx="10874">
                  <c:v>1100.3830911640216</c:v>
                </c:pt>
                <c:pt idx="10875">
                  <c:v>2001.2714535918885</c:v>
                </c:pt>
                <c:pt idx="10876">
                  <c:v>1968.0471296498579</c:v>
                </c:pt>
                <c:pt idx="10877">
                  <c:v>1121.7946647492652</c:v>
                </c:pt>
                <c:pt idx="10878">
                  <c:v>1074.1719447810574</c:v>
                </c:pt>
                <c:pt idx="10879">
                  <c:v>1117.283291095456</c:v>
                </c:pt>
                <c:pt idx="10880">
                  <c:v>1118.3513848012572</c:v>
                </c:pt>
                <c:pt idx="10881">
                  <c:v>1100.1327974633016</c:v>
                </c:pt>
                <c:pt idx="10882">
                  <c:v>1069.1089873977942</c:v>
                </c:pt>
                <c:pt idx="10883">
                  <c:v>1103.5861901399801</c:v>
                </c:pt>
                <c:pt idx="10884">
                  <c:v>1100.9369521288422</c:v>
                </c:pt>
                <c:pt idx="10885">
                  <c:v>1115.6316807035671</c:v>
                </c:pt>
                <c:pt idx="10886">
                  <c:v>2015.4726273547501</c:v>
                </c:pt>
                <c:pt idx="10887">
                  <c:v>1092.5502840660868</c:v>
                </c:pt>
                <c:pt idx="10888">
                  <c:v>1124.377131204435</c:v>
                </c:pt>
                <c:pt idx="10889">
                  <c:v>2007.5573302537641</c:v>
                </c:pt>
                <c:pt idx="10890">
                  <c:v>1989.0123829666986</c:v>
                </c:pt>
                <c:pt idx="10891">
                  <c:v>1985.1478292092961</c:v>
                </c:pt>
                <c:pt idx="10892">
                  <c:v>1114.4547611853284</c:v>
                </c:pt>
                <c:pt idx="10893">
                  <c:v>1988.5188109309574</c:v>
                </c:pt>
                <c:pt idx="10894">
                  <c:v>1684.3466718305619</c:v>
                </c:pt>
                <c:pt idx="10895">
                  <c:v>1722.9139483581757</c:v>
                </c:pt>
                <c:pt idx="10896">
                  <c:v>1117.8878213842247</c:v>
                </c:pt>
                <c:pt idx="10897">
                  <c:v>1992.7022053920134</c:v>
                </c:pt>
                <c:pt idx="10898">
                  <c:v>1100.2722115638064</c:v>
                </c:pt>
                <c:pt idx="10899">
                  <c:v>2005.0703120655535</c:v>
                </c:pt>
                <c:pt idx="10900">
                  <c:v>2021.1189205258004</c:v>
                </c:pt>
                <c:pt idx="10901">
                  <c:v>1132.5382180484219</c:v>
                </c:pt>
                <c:pt idx="10902">
                  <c:v>1995.0570109435741</c:v>
                </c:pt>
                <c:pt idx="10903">
                  <c:v>1978.3573636751041</c:v>
                </c:pt>
                <c:pt idx="10904">
                  <c:v>1999.328783549794</c:v>
                </c:pt>
                <c:pt idx="10905">
                  <c:v>1109.7958375193093</c:v>
                </c:pt>
                <c:pt idx="10906">
                  <c:v>1086.5188766930007</c:v>
                </c:pt>
                <c:pt idx="10907">
                  <c:v>2000.8715904380092</c:v>
                </c:pt>
                <c:pt idx="10908">
                  <c:v>1083.921736474985</c:v>
                </c:pt>
                <c:pt idx="10909">
                  <c:v>1091.1609350781303</c:v>
                </c:pt>
                <c:pt idx="10910">
                  <c:v>1112.3619332320986</c:v>
                </c:pt>
                <c:pt idx="10911">
                  <c:v>1082.2774507448169</c:v>
                </c:pt>
                <c:pt idx="10912">
                  <c:v>2006.3990160158423</c:v>
                </c:pt>
                <c:pt idx="10913">
                  <c:v>1133.4574102245635</c:v>
                </c:pt>
                <c:pt idx="10914">
                  <c:v>1083.8925062147737</c:v>
                </c:pt>
                <c:pt idx="10915">
                  <c:v>1980.181065669746</c:v>
                </c:pt>
                <c:pt idx="10916">
                  <c:v>1106.7004794637546</c:v>
                </c:pt>
                <c:pt idx="10917">
                  <c:v>1117.2680010316742</c:v>
                </c:pt>
                <c:pt idx="10918">
                  <c:v>2021.9347900662706</c:v>
                </c:pt>
                <c:pt idx="10919">
                  <c:v>1120.4778331972093</c:v>
                </c:pt>
                <c:pt idx="10920">
                  <c:v>1113.8749908120951</c:v>
                </c:pt>
                <c:pt idx="10921">
                  <c:v>2008.13674678183</c:v>
                </c:pt>
                <c:pt idx="10922">
                  <c:v>1106.5128106927641</c:v>
                </c:pt>
                <c:pt idx="10923">
                  <c:v>1076.3871169289291</c:v>
                </c:pt>
                <c:pt idx="10924">
                  <c:v>1075.3100462360978</c:v>
                </c:pt>
                <c:pt idx="10925">
                  <c:v>2025.1481544772223</c:v>
                </c:pt>
                <c:pt idx="10926">
                  <c:v>1110.9261174346545</c:v>
                </c:pt>
                <c:pt idx="10927">
                  <c:v>1091.4494719223769</c:v>
                </c:pt>
                <c:pt idx="10928">
                  <c:v>1092.1786451440855</c:v>
                </c:pt>
                <c:pt idx="10929">
                  <c:v>1103.4740041711293</c:v>
                </c:pt>
                <c:pt idx="10930">
                  <c:v>1109.6428830862094</c:v>
                </c:pt>
                <c:pt idx="10931">
                  <c:v>1087.5379420299412</c:v>
                </c:pt>
                <c:pt idx="10932">
                  <c:v>1068.6551917187589</c:v>
                </c:pt>
                <c:pt idx="10933">
                  <c:v>1709.7092578778809</c:v>
                </c:pt>
                <c:pt idx="10934">
                  <c:v>1716.204555833657</c:v>
                </c:pt>
                <c:pt idx="10935">
                  <c:v>1101.4246061162253</c:v>
                </c:pt>
                <c:pt idx="10936">
                  <c:v>1998.2963393510806</c:v>
                </c:pt>
                <c:pt idx="10937">
                  <c:v>1982.0150155599081</c:v>
                </c:pt>
                <c:pt idx="10938">
                  <c:v>1679.6402377501363</c:v>
                </c:pt>
                <c:pt idx="10939">
                  <c:v>2000.6503732068143</c:v>
                </c:pt>
                <c:pt idx="10940">
                  <c:v>1096.1838949924161</c:v>
                </c:pt>
                <c:pt idx="10941">
                  <c:v>1664.4761784139678</c:v>
                </c:pt>
                <c:pt idx="10942">
                  <c:v>1091.5587802754162</c:v>
                </c:pt>
                <c:pt idx="10943">
                  <c:v>1089.2400985180518</c:v>
                </c:pt>
                <c:pt idx="10944">
                  <c:v>1120.1919198546218</c:v>
                </c:pt>
                <c:pt idx="10945">
                  <c:v>1113.5784951668295</c:v>
                </c:pt>
                <c:pt idx="10946">
                  <c:v>2009.1356365879424</c:v>
                </c:pt>
                <c:pt idx="10947">
                  <c:v>1991.6896571199438</c:v>
                </c:pt>
                <c:pt idx="10948">
                  <c:v>1113.7771434831704</c:v>
                </c:pt>
                <c:pt idx="10949">
                  <c:v>1090.7863134186991</c:v>
                </c:pt>
                <c:pt idx="10950">
                  <c:v>1098.5780925334673</c:v>
                </c:pt>
                <c:pt idx="10951">
                  <c:v>1079.2121799618915</c:v>
                </c:pt>
                <c:pt idx="10952">
                  <c:v>1075.7417769776318</c:v>
                </c:pt>
                <c:pt idx="10953">
                  <c:v>1095.7816219252666</c:v>
                </c:pt>
                <c:pt idx="10954">
                  <c:v>1991.3809102768605</c:v>
                </c:pt>
                <c:pt idx="10955">
                  <c:v>2011.2655180275826</c:v>
                </c:pt>
                <c:pt idx="10956">
                  <c:v>1113.8874478012826</c:v>
                </c:pt>
                <c:pt idx="10957">
                  <c:v>1995.1571374639648</c:v>
                </c:pt>
                <c:pt idx="10958">
                  <c:v>1104.7153250327185</c:v>
                </c:pt>
                <c:pt idx="10959">
                  <c:v>1067.8244794300076</c:v>
                </c:pt>
                <c:pt idx="10960">
                  <c:v>1129.945245798182</c:v>
                </c:pt>
                <c:pt idx="10961">
                  <c:v>1104.6692618186501</c:v>
                </c:pt>
                <c:pt idx="10962">
                  <c:v>1088.57912003041</c:v>
                </c:pt>
                <c:pt idx="10963">
                  <c:v>1062.1499627030964</c:v>
                </c:pt>
                <c:pt idx="10964">
                  <c:v>1996.4931661546595</c:v>
                </c:pt>
                <c:pt idx="10965">
                  <c:v>1116.045166338125</c:v>
                </c:pt>
                <c:pt idx="10966">
                  <c:v>1113.1825439118131</c:v>
                </c:pt>
                <c:pt idx="10967">
                  <c:v>2025.4322624828678</c:v>
                </c:pt>
                <c:pt idx="10968">
                  <c:v>1984.7619486057863</c:v>
                </c:pt>
                <c:pt idx="10969">
                  <c:v>1972.1228294545101</c:v>
                </c:pt>
                <c:pt idx="10970">
                  <c:v>1997.5468042816494</c:v>
                </c:pt>
                <c:pt idx="10971">
                  <c:v>1135.1261080244979</c:v>
                </c:pt>
                <c:pt idx="10972">
                  <c:v>1068.4443512472999</c:v>
                </c:pt>
                <c:pt idx="10973">
                  <c:v>2014.1663141405252</c:v>
                </c:pt>
                <c:pt idx="10974">
                  <c:v>2001.6842457275791</c:v>
                </c:pt>
                <c:pt idx="10975">
                  <c:v>1994.6622421956808</c:v>
                </c:pt>
                <c:pt idx="10976">
                  <c:v>1960.2538765464972</c:v>
                </c:pt>
                <c:pt idx="10977">
                  <c:v>1980.2249840237855</c:v>
                </c:pt>
                <c:pt idx="10978">
                  <c:v>1971.5040027848027</c:v>
                </c:pt>
                <c:pt idx="10979">
                  <c:v>2040.6530898038491</c:v>
                </c:pt>
                <c:pt idx="10980">
                  <c:v>2001.2840473999631</c:v>
                </c:pt>
                <c:pt idx="10981">
                  <c:v>1085.2047328408808</c:v>
                </c:pt>
                <c:pt idx="10982">
                  <c:v>1093.2990873589756</c:v>
                </c:pt>
                <c:pt idx="10983">
                  <c:v>1107.1137513235863</c:v>
                </c:pt>
                <c:pt idx="10984">
                  <c:v>2001.254106807788</c:v>
                </c:pt>
                <c:pt idx="10985">
                  <c:v>1114.4559906991901</c:v>
                </c:pt>
                <c:pt idx="10986">
                  <c:v>2030.654146354927</c:v>
                </c:pt>
                <c:pt idx="10987">
                  <c:v>1978.6088389059109</c:v>
                </c:pt>
                <c:pt idx="10988">
                  <c:v>1985.6802879488764</c:v>
                </c:pt>
                <c:pt idx="10989">
                  <c:v>1137.7597339348217</c:v>
                </c:pt>
                <c:pt idx="10990">
                  <c:v>1103.3303594885347</c:v>
                </c:pt>
                <c:pt idx="10991">
                  <c:v>1093.8444643159658</c:v>
                </c:pt>
                <c:pt idx="10992">
                  <c:v>1106.1946764775209</c:v>
                </c:pt>
                <c:pt idx="10993">
                  <c:v>2019.0490559670106</c:v>
                </c:pt>
                <c:pt idx="10994">
                  <c:v>2033.9388598950638</c:v>
                </c:pt>
                <c:pt idx="10995">
                  <c:v>2037.1158332300633</c:v>
                </c:pt>
                <c:pt idx="10996">
                  <c:v>2038.9278675453822</c:v>
                </c:pt>
                <c:pt idx="10997">
                  <c:v>1085.4409524286261</c:v>
                </c:pt>
                <c:pt idx="10998">
                  <c:v>2012.7024513338415</c:v>
                </c:pt>
                <c:pt idx="10999">
                  <c:v>1986.9683276749954</c:v>
                </c:pt>
                <c:pt idx="11000">
                  <c:v>1993.4953832953015</c:v>
                </c:pt>
                <c:pt idx="11001">
                  <c:v>1992.5420764518888</c:v>
                </c:pt>
                <c:pt idx="11002">
                  <c:v>1073.6813029104062</c:v>
                </c:pt>
                <c:pt idx="11003">
                  <c:v>1990.8700407335316</c:v>
                </c:pt>
                <c:pt idx="11004">
                  <c:v>1113.2663746435912</c:v>
                </c:pt>
                <c:pt idx="11005">
                  <c:v>2004.1751976572693</c:v>
                </c:pt>
                <c:pt idx="11006">
                  <c:v>1962.5896553873538</c:v>
                </c:pt>
                <c:pt idx="11007">
                  <c:v>2003.8508885047154</c:v>
                </c:pt>
                <c:pt idx="11008">
                  <c:v>1150.4166768548239</c:v>
                </c:pt>
                <c:pt idx="11009">
                  <c:v>1108.734683143455</c:v>
                </c:pt>
                <c:pt idx="11010">
                  <c:v>1085.5046107462174</c:v>
                </c:pt>
                <c:pt idx="11011">
                  <c:v>1085.6177477766255</c:v>
                </c:pt>
                <c:pt idx="11012">
                  <c:v>1142.9984546552973</c:v>
                </c:pt>
                <c:pt idx="11013">
                  <c:v>1098.6468257042666</c:v>
                </c:pt>
                <c:pt idx="11014">
                  <c:v>1090.8159503449178</c:v>
                </c:pt>
                <c:pt idx="11015">
                  <c:v>2011.5947394538978</c:v>
                </c:pt>
                <c:pt idx="11016">
                  <c:v>1704.4061943749539</c:v>
                </c:pt>
                <c:pt idx="11017">
                  <c:v>1115.7567996054408</c:v>
                </c:pt>
                <c:pt idx="11018">
                  <c:v>1064.1365508141719</c:v>
                </c:pt>
                <c:pt idx="11019">
                  <c:v>2052.5879415960389</c:v>
                </c:pt>
                <c:pt idx="11020">
                  <c:v>1085.95023465492</c:v>
                </c:pt>
                <c:pt idx="11021">
                  <c:v>1062.7930365282571</c:v>
                </c:pt>
                <c:pt idx="11022">
                  <c:v>1093.2689046657422</c:v>
                </c:pt>
                <c:pt idx="11023">
                  <c:v>2010.7693520443866</c:v>
                </c:pt>
                <c:pt idx="11024">
                  <c:v>2003.9370519518789</c:v>
                </c:pt>
                <c:pt idx="11025">
                  <c:v>2012.1246789326201</c:v>
                </c:pt>
                <c:pt idx="11026">
                  <c:v>1692.7955386221511</c:v>
                </c:pt>
                <c:pt idx="11027">
                  <c:v>1098.0334498567222</c:v>
                </c:pt>
                <c:pt idx="11028">
                  <c:v>2004.2248742804863</c:v>
                </c:pt>
                <c:pt idx="11029">
                  <c:v>2018.5608443201802</c:v>
                </c:pt>
                <c:pt idx="11030">
                  <c:v>1178.2243023475833</c:v>
                </c:pt>
                <c:pt idx="11031">
                  <c:v>1092.9246264189819</c:v>
                </c:pt>
                <c:pt idx="11032">
                  <c:v>1086.3429921295299</c:v>
                </c:pt>
                <c:pt idx="11033">
                  <c:v>1061.4856458823247</c:v>
                </c:pt>
                <c:pt idx="11034">
                  <c:v>1115.4071985992741</c:v>
                </c:pt>
                <c:pt idx="11035">
                  <c:v>1048.4763230891488</c:v>
                </c:pt>
                <c:pt idx="11036">
                  <c:v>1113.3272258305558</c:v>
                </c:pt>
                <c:pt idx="11037">
                  <c:v>1643.018268277958</c:v>
                </c:pt>
                <c:pt idx="11038">
                  <c:v>1131.6030532376894</c:v>
                </c:pt>
                <c:pt idx="11039">
                  <c:v>1120.7985150245675</c:v>
                </c:pt>
                <c:pt idx="11040">
                  <c:v>1115.8826707452556</c:v>
                </c:pt>
                <c:pt idx="11041">
                  <c:v>1103.532922201259</c:v>
                </c:pt>
                <c:pt idx="11042">
                  <c:v>1092.2895459701231</c:v>
                </c:pt>
                <c:pt idx="11043">
                  <c:v>1126.0011413561667</c:v>
                </c:pt>
                <c:pt idx="11044">
                  <c:v>1072.4190292211561</c:v>
                </c:pt>
                <c:pt idx="11045">
                  <c:v>2005.2303964563785</c:v>
                </c:pt>
                <c:pt idx="11046">
                  <c:v>1085.7519186564607</c:v>
                </c:pt>
                <c:pt idx="11047">
                  <c:v>2017.8532489313845</c:v>
                </c:pt>
                <c:pt idx="11048">
                  <c:v>1080.8041114993932</c:v>
                </c:pt>
                <c:pt idx="11049">
                  <c:v>1080.0846976729192</c:v>
                </c:pt>
                <c:pt idx="11050">
                  <c:v>1093.9979820080853</c:v>
                </c:pt>
                <c:pt idx="11051">
                  <c:v>1086.2740244652136</c:v>
                </c:pt>
                <c:pt idx="11052">
                  <c:v>1099.0333527411854</c:v>
                </c:pt>
                <c:pt idx="11053">
                  <c:v>1110.3538571224908</c:v>
                </c:pt>
                <c:pt idx="11054">
                  <c:v>1112.5711033285688</c:v>
                </c:pt>
                <c:pt idx="11055">
                  <c:v>1085.8122684934704</c:v>
                </c:pt>
                <c:pt idx="11056">
                  <c:v>1127.7334363271518</c:v>
                </c:pt>
                <c:pt idx="11057">
                  <c:v>1080.5306828833807</c:v>
                </c:pt>
                <c:pt idx="11058">
                  <c:v>1994.8579094840798</c:v>
                </c:pt>
                <c:pt idx="11059">
                  <c:v>1081.1431411841099</c:v>
                </c:pt>
                <c:pt idx="11060">
                  <c:v>1118.4596979857367</c:v>
                </c:pt>
                <c:pt idx="11061">
                  <c:v>1086.9773645282387</c:v>
                </c:pt>
                <c:pt idx="11062">
                  <c:v>1085.7952336459737</c:v>
                </c:pt>
                <c:pt idx="11063">
                  <c:v>2001.9792971886882</c:v>
                </c:pt>
                <c:pt idx="11064">
                  <c:v>2031.4879172554722</c:v>
                </c:pt>
                <c:pt idx="11065">
                  <c:v>1994.8929260266341</c:v>
                </c:pt>
                <c:pt idx="11066">
                  <c:v>1999.7603528881</c:v>
                </c:pt>
                <c:pt idx="11067">
                  <c:v>1958.7474924534781</c:v>
                </c:pt>
                <c:pt idx="11068">
                  <c:v>2000.354511123528</c:v>
                </c:pt>
                <c:pt idx="11069">
                  <c:v>1088.539124487852</c:v>
                </c:pt>
                <c:pt idx="11070">
                  <c:v>1072.0315888004925</c:v>
                </c:pt>
                <c:pt idx="11071">
                  <c:v>1089.8080205720892</c:v>
                </c:pt>
                <c:pt idx="11072">
                  <c:v>1076.660170975777</c:v>
                </c:pt>
                <c:pt idx="11073">
                  <c:v>1116.2078227231475</c:v>
                </c:pt>
                <c:pt idx="11074">
                  <c:v>1102.7535578719385</c:v>
                </c:pt>
                <c:pt idx="11075">
                  <c:v>1994.747016628394</c:v>
                </c:pt>
                <c:pt idx="11076">
                  <c:v>2036.0515483711654</c:v>
                </c:pt>
                <c:pt idx="11077">
                  <c:v>1118.0706126560692</c:v>
                </c:pt>
                <c:pt idx="11078">
                  <c:v>2026.518554889406</c:v>
                </c:pt>
                <c:pt idx="11079">
                  <c:v>1097.3995703054388</c:v>
                </c:pt>
                <c:pt idx="11080">
                  <c:v>1704.6955794001872</c:v>
                </c:pt>
                <c:pt idx="11081">
                  <c:v>1094.8682337612968</c:v>
                </c:pt>
                <c:pt idx="11082">
                  <c:v>2013.5602392710728</c:v>
                </c:pt>
                <c:pt idx="11083">
                  <c:v>1093.7744438251993</c:v>
                </c:pt>
                <c:pt idx="11084">
                  <c:v>1105.3612799884645</c:v>
                </c:pt>
                <c:pt idx="11085">
                  <c:v>1090.1938652484048</c:v>
                </c:pt>
                <c:pt idx="11086">
                  <c:v>1084.4001753073744</c:v>
                </c:pt>
                <c:pt idx="11087">
                  <c:v>1999.5873544350891</c:v>
                </c:pt>
                <c:pt idx="11088">
                  <c:v>1054.9481291338552</c:v>
                </c:pt>
                <c:pt idx="11089">
                  <c:v>1993.0263155411576</c:v>
                </c:pt>
                <c:pt idx="11090">
                  <c:v>1109.5835429132364</c:v>
                </c:pt>
                <c:pt idx="11091">
                  <c:v>1098.926366622542</c:v>
                </c:pt>
                <c:pt idx="11092">
                  <c:v>1100.511553415972</c:v>
                </c:pt>
                <c:pt idx="11093">
                  <c:v>1117.7507791656481</c:v>
                </c:pt>
                <c:pt idx="11094">
                  <c:v>1106.2616394275374</c:v>
                </c:pt>
                <c:pt idx="11095">
                  <c:v>1139.16442580745</c:v>
                </c:pt>
                <c:pt idx="11096">
                  <c:v>1666.1077561548204</c:v>
                </c:pt>
                <c:pt idx="11097">
                  <c:v>2008.8843535849062</c:v>
                </c:pt>
                <c:pt idx="11098">
                  <c:v>1103.7509012938967</c:v>
                </c:pt>
                <c:pt idx="11099">
                  <c:v>1114.7799322062608</c:v>
                </c:pt>
                <c:pt idx="11100">
                  <c:v>1088.0132449548273</c:v>
                </c:pt>
                <c:pt idx="11101">
                  <c:v>1094.3893071431417</c:v>
                </c:pt>
                <c:pt idx="11102">
                  <c:v>1996.507514937784</c:v>
                </c:pt>
                <c:pt idx="11103">
                  <c:v>1985.7529407126499</c:v>
                </c:pt>
                <c:pt idx="11104">
                  <c:v>1691.4694685329548</c:v>
                </c:pt>
                <c:pt idx="11105">
                  <c:v>1691.33975301737</c:v>
                </c:pt>
                <c:pt idx="11106">
                  <c:v>1984.799636158712</c:v>
                </c:pt>
                <c:pt idx="11107">
                  <c:v>1678.1972338505404</c:v>
                </c:pt>
                <c:pt idx="11108">
                  <c:v>1706.2711246996353</c:v>
                </c:pt>
                <c:pt idx="11109">
                  <c:v>1098.3556073841223</c:v>
                </c:pt>
                <c:pt idx="11110">
                  <c:v>1085.0553912570761</c:v>
                </c:pt>
                <c:pt idx="11111">
                  <c:v>1972.4395695062235</c:v>
                </c:pt>
                <c:pt idx="11112">
                  <c:v>1734.611915684231</c:v>
                </c:pt>
                <c:pt idx="11113">
                  <c:v>1092.1588842764702</c:v>
                </c:pt>
                <c:pt idx="11114">
                  <c:v>1143.1717810088626</c:v>
                </c:pt>
                <c:pt idx="11115">
                  <c:v>1119.7433673473154</c:v>
                </c:pt>
                <c:pt idx="11116">
                  <c:v>1740.5879010791868</c:v>
                </c:pt>
                <c:pt idx="11117">
                  <c:v>1734.8908532811201</c:v>
                </c:pt>
                <c:pt idx="11118">
                  <c:v>1719.0382263824613</c:v>
                </c:pt>
                <c:pt idx="11119">
                  <c:v>1693.6212300642787</c:v>
                </c:pt>
                <c:pt idx="11120">
                  <c:v>1691.4455003232681</c:v>
                </c:pt>
                <c:pt idx="11121">
                  <c:v>1985.1079659875058</c:v>
                </c:pt>
                <c:pt idx="11122">
                  <c:v>1103.6117327411348</c:v>
                </c:pt>
                <c:pt idx="11123">
                  <c:v>1107.6800135250783</c:v>
                </c:pt>
                <c:pt idx="11124">
                  <c:v>1125.9970115028407</c:v>
                </c:pt>
                <c:pt idx="11125">
                  <c:v>1649.9560408745306</c:v>
                </c:pt>
                <c:pt idx="11126">
                  <c:v>1717.8322179845727</c:v>
                </c:pt>
                <c:pt idx="11127">
                  <c:v>1072.5605570745852</c:v>
                </c:pt>
                <c:pt idx="11128">
                  <c:v>1678.9193099842314</c:v>
                </c:pt>
                <c:pt idx="11129">
                  <c:v>1997.9868056638479</c:v>
                </c:pt>
                <c:pt idx="11130">
                  <c:v>1711.0749296504414</c:v>
                </c:pt>
                <c:pt idx="11131">
                  <c:v>1090.8450348725773</c:v>
                </c:pt>
                <c:pt idx="11132">
                  <c:v>1104.4011476200717</c:v>
                </c:pt>
                <c:pt idx="11133">
                  <c:v>1042.31144106949</c:v>
                </c:pt>
                <c:pt idx="11134">
                  <c:v>1099.9425744081552</c:v>
                </c:pt>
                <c:pt idx="11135">
                  <c:v>1105.8341658828795</c:v>
                </c:pt>
                <c:pt idx="11136">
                  <c:v>1101.0591785797474</c:v>
                </c:pt>
                <c:pt idx="11137">
                  <c:v>2035.6496184974876</c:v>
                </c:pt>
                <c:pt idx="11138">
                  <c:v>1111.4252321523593</c:v>
                </c:pt>
                <c:pt idx="11139">
                  <c:v>1095.5973689390164</c:v>
                </c:pt>
                <c:pt idx="11140">
                  <c:v>1096.1850157147255</c:v>
                </c:pt>
                <c:pt idx="11141">
                  <c:v>1981.2648154260287</c:v>
                </c:pt>
                <c:pt idx="11142">
                  <c:v>1129.2355829484557</c:v>
                </c:pt>
                <c:pt idx="11143">
                  <c:v>2019.1489868551355</c:v>
                </c:pt>
                <c:pt idx="11144">
                  <c:v>2033.3586005198945</c:v>
                </c:pt>
                <c:pt idx="11145">
                  <c:v>2001.4982339919225</c:v>
                </c:pt>
                <c:pt idx="11146">
                  <c:v>1100.5276578663534</c:v>
                </c:pt>
                <c:pt idx="11147">
                  <c:v>1130.825630048585</c:v>
                </c:pt>
                <c:pt idx="11148">
                  <c:v>1086.3116449363645</c:v>
                </c:pt>
                <c:pt idx="11149">
                  <c:v>1105.7764115084456</c:v>
                </c:pt>
                <c:pt idx="11150">
                  <c:v>1105.2265241266064</c:v>
                </c:pt>
                <c:pt idx="11151">
                  <c:v>1080.086124479735</c:v>
                </c:pt>
                <c:pt idx="11152">
                  <c:v>1085.4645522602564</c:v>
                </c:pt>
                <c:pt idx="11153">
                  <c:v>1102.0378612332888</c:v>
                </c:pt>
                <c:pt idx="11154">
                  <c:v>1995.4907806551441</c:v>
                </c:pt>
                <c:pt idx="11155">
                  <c:v>1118.7397854765804</c:v>
                </c:pt>
                <c:pt idx="11156">
                  <c:v>2026.9374035127144</c:v>
                </c:pt>
                <c:pt idx="11157">
                  <c:v>2008.9072114702317</c:v>
                </c:pt>
                <c:pt idx="11158">
                  <c:v>2014.8116929830051</c:v>
                </c:pt>
                <c:pt idx="11159">
                  <c:v>1150.9255374838681</c:v>
                </c:pt>
                <c:pt idx="11160">
                  <c:v>1099.0676490671192</c:v>
                </c:pt>
                <c:pt idx="11161">
                  <c:v>1105.5061884655483</c:v>
                </c:pt>
                <c:pt idx="11162">
                  <c:v>1108.6979184844804</c:v>
                </c:pt>
                <c:pt idx="11163">
                  <c:v>1689.1298173053815</c:v>
                </c:pt>
                <c:pt idx="11164">
                  <c:v>1068.0169323024611</c:v>
                </c:pt>
                <c:pt idx="11165">
                  <c:v>1705.4879125007299</c:v>
                </c:pt>
                <c:pt idx="11166">
                  <c:v>1686.906343012651</c:v>
                </c:pt>
                <c:pt idx="11167">
                  <c:v>1100.4346464678949</c:v>
                </c:pt>
                <c:pt idx="11168">
                  <c:v>1984.9283371896877</c:v>
                </c:pt>
                <c:pt idx="11169">
                  <c:v>2015.6091406995843</c:v>
                </c:pt>
                <c:pt idx="11170">
                  <c:v>1694.4468529047983</c:v>
                </c:pt>
                <c:pt idx="11171">
                  <c:v>1109.9356737047071</c:v>
                </c:pt>
                <c:pt idx="11172">
                  <c:v>1137.5716893877509</c:v>
                </c:pt>
                <c:pt idx="11173">
                  <c:v>1987.5695719664116</c:v>
                </c:pt>
                <c:pt idx="11174">
                  <c:v>2010.2359480771945</c:v>
                </c:pt>
                <c:pt idx="11175">
                  <c:v>1708.1354483758946</c:v>
                </c:pt>
                <c:pt idx="11176">
                  <c:v>1081.7158735771488</c:v>
                </c:pt>
                <c:pt idx="11177">
                  <c:v>1099.5745777687177</c:v>
                </c:pt>
                <c:pt idx="11178">
                  <c:v>1112.8177136096792</c:v>
                </c:pt>
                <c:pt idx="11179">
                  <c:v>1111.4349948703175</c:v>
                </c:pt>
                <c:pt idx="11180">
                  <c:v>1103.2499775607587</c:v>
                </c:pt>
                <c:pt idx="11181">
                  <c:v>1111.9587668287622</c:v>
                </c:pt>
                <c:pt idx="11182">
                  <c:v>1115.7644243511052</c:v>
                </c:pt>
                <c:pt idx="11183">
                  <c:v>1115.4908050659803</c:v>
                </c:pt>
                <c:pt idx="11184">
                  <c:v>1111.9427192079509</c:v>
                </c:pt>
                <c:pt idx="11185">
                  <c:v>2019.6713355138877</c:v>
                </c:pt>
                <c:pt idx="11186">
                  <c:v>1091.508448672424</c:v>
                </c:pt>
                <c:pt idx="11187">
                  <c:v>1116.2167253667219</c:v>
                </c:pt>
                <c:pt idx="11188">
                  <c:v>1097.6549633357447</c:v>
                </c:pt>
                <c:pt idx="11189">
                  <c:v>1077.8136493127211</c:v>
                </c:pt>
                <c:pt idx="11190">
                  <c:v>1098.7534462994531</c:v>
                </c:pt>
                <c:pt idx="11191">
                  <c:v>1096.3269945451352</c:v>
                </c:pt>
                <c:pt idx="11192">
                  <c:v>1683.3262819883043</c:v>
                </c:pt>
                <c:pt idx="11193">
                  <c:v>1098.0797138254718</c:v>
                </c:pt>
                <c:pt idx="11194">
                  <c:v>1096.8934635612934</c:v>
                </c:pt>
                <c:pt idx="11195">
                  <c:v>1110.1379782529962</c:v>
                </c:pt>
                <c:pt idx="11196">
                  <c:v>1685.5197195575806</c:v>
                </c:pt>
                <c:pt idx="11197">
                  <c:v>1112.0555752685691</c:v>
                </c:pt>
                <c:pt idx="11198">
                  <c:v>1999.3408918892346</c:v>
                </c:pt>
                <c:pt idx="11199">
                  <c:v>1074.5290954043107</c:v>
                </c:pt>
                <c:pt idx="11200">
                  <c:v>1105.0030631331906</c:v>
                </c:pt>
                <c:pt idx="11201">
                  <c:v>2006.3274579519791</c:v>
                </c:pt>
                <c:pt idx="11202">
                  <c:v>2008.4569705778165</c:v>
                </c:pt>
                <c:pt idx="11203">
                  <c:v>2008.8892196328839</c:v>
                </c:pt>
                <c:pt idx="11204">
                  <c:v>1981.2255146747113</c:v>
                </c:pt>
                <c:pt idx="11205">
                  <c:v>2005.8908149412071</c:v>
                </c:pt>
                <c:pt idx="11206">
                  <c:v>1695.3327279986554</c:v>
                </c:pt>
                <c:pt idx="11207">
                  <c:v>1089.536866960698</c:v>
                </c:pt>
                <c:pt idx="11208">
                  <c:v>1102.3121635941802</c:v>
                </c:pt>
                <c:pt idx="11209">
                  <c:v>2041.1159499262058</c:v>
                </c:pt>
                <c:pt idx="11210">
                  <c:v>1113.8354152107993</c:v>
                </c:pt>
                <c:pt idx="11211">
                  <c:v>1108.8328309835613</c:v>
                </c:pt>
                <c:pt idx="11212">
                  <c:v>1146.2058174289841</c:v>
                </c:pt>
                <c:pt idx="11213">
                  <c:v>1081.7694026373733</c:v>
                </c:pt>
                <c:pt idx="11214">
                  <c:v>1994.6135742186596</c:v>
                </c:pt>
                <c:pt idx="11215">
                  <c:v>2020.3896715416802</c:v>
                </c:pt>
                <c:pt idx="11216">
                  <c:v>1112.2629668757788</c:v>
                </c:pt>
                <c:pt idx="11217">
                  <c:v>2005.7946422969032</c:v>
                </c:pt>
                <c:pt idx="11218">
                  <c:v>1123.2698122468364</c:v>
                </c:pt>
                <c:pt idx="11219">
                  <c:v>1119.1647464952482</c:v>
                </c:pt>
                <c:pt idx="11220">
                  <c:v>1085.9494207203322</c:v>
                </c:pt>
                <c:pt idx="11221">
                  <c:v>1986.0903655057907</c:v>
                </c:pt>
                <c:pt idx="11222">
                  <c:v>1084.8857649374368</c:v>
                </c:pt>
                <c:pt idx="11223">
                  <c:v>2010.205496471867</c:v>
                </c:pt>
                <c:pt idx="11224">
                  <c:v>1117.2234862710011</c:v>
                </c:pt>
                <c:pt idx="11225">
                  <c:v>1984.8795229084126</c:v>
                </c:pt>
                <c:pt idx="11226">
                  <c:v>1985.0781944575872</c:v>
                </c:pt>
                <c:pt idx="11227">
                  <c:v>1984.8122502144101</c:v>
                </c:pt>
                <c:pt idx="11228">
                  <c:v>1964.0613215900671</c:v>
                </c:pt>
                <c:pt idx="11229">
                  <c:v>1093.5739455896507</c:v>
                </c:pt>
                <c:pt idx="11230">
                  <c:v>2023.0601721774665</c:v>
                </c:pt>
                <c:pt idx="11231">
                  <c:v>1993.7074909800847</c:v>
                </c:pt>
                <c:pt idx="11232">
                  <c:v>1087.2342348325476</c:v>
                </c:pt>
                <c:pt idx="11233">
                  <c:v>1078.5455812814057</c:v>
                </c:pt>
                <c:pt idx="11234">
                  <c:v>1087.0399389623888</c:v>
                </c:pt>
                <c:pt idx="11235">
                  <c:v>1984.8023978887297</c:v>
                </c:pt>
                <c:pt idx="11236">
                  <c:v>1108.7422602546733</c:v>
                </c:pt>
                <c:pt idx="11237">
                  <c:v>2013.8114409806924</c:v>
                </c:pt>
                <c:pt idx="11238">
                  <c:v>1101.0782678472988</c:v>
                </c:pt>
                <c:pt idx="11239">
                  <c:v>2021.8891303299065</c:v>
                </c:pt>
                <c:pt idx="11240">
                  <c:v>1078.5681754406553</c:v>
                </c:pt>
                <c:pt idx="11241">
                  <c:v>1106.2042643252903</c:v>
                </c:pt>
                <c:pt idx="11242">
                  <c:v>1085.6535753690525</c:v>
                </c:pt>
                <c:pt idx="11243">
                  <c:v>2001.6310098803394</c:v>
                </c:pt>
                <c:pt idx="11244">
                  <c:v>1109.3562390002733</c:v>
                </c:pt>
                <c:pt idx="11245">
                  <c:v>1120.0123327979404</c:v>
                </c:pt>
                <c:pt idx="11246">
                  <c:v>2016.0720618076853</c:v>
                </c:pt>
                <c:pt idx="11247">
                  <c:v>2022.1736752666004</c:v>
                </c:pt>
                <c:pt idx="11248">
                  <c:v>1981.511714062766</c:v>
                </c:pt>
                <c:pt idx="11249">
                  <c:v>1714.2642509017865</c:v>
                </c:pt>
                <c:pt idx="11250">
                  <c:v>1097.2191441871807</c:v>
                </c:pt>
                <c:pt idx="11251">
                  <c:v>1140.2232420313478</c:v>
                </c:pt>
                <c:pt idx="11252">
                  <c:v>1111.4432147246846</c:v>
                </c:pt>
                <c:pt idx="11253">
                  <c:v>1701.0465207102081</c:v>
                </c:pt>
                <c:pt idx="11254">
                  <c:v>1115.7265435527279</c:v>
                </c:pt>
                <c:pt idx="11255">
                  <c:v>2046.8088309405134</c:v>
                </c:pt>
                <c:pt idx="11256">
                  <c:v>1106.1714472682618</c:v>
                </c:pt>
                <c:pt idx="11257">
                  <c:v>1089.2121945084893</c:v>
                </c:pt>
                <c:pt idx="11258">
                  <c:v>1953.953558911556</c:v>
                </c:pt>
                <c:pt idx="11259">
                  <c:v>1094.3286361051471</c:v>
                </c:pt>
                <c:pt idx="11260">
                  <c:v>1103.9508183964776</c:v>
                </c:pt>
                <c:pt idx="11261">
                  <c:v>2033.8503677882463</c:v>
                </c:pt>
                <c:pt idx="11262">
                  <c:v>1118.2915910559468</c:v>
                </c:pt>
                <c:pt idx="11263">
                  <c:v>1098.5873393845154</c:v>
                </c:pt>
                <c:pt idx="11264">
                  <c:v>1093.0395121363538</c:v>
                </c:pt>
                <c:pt idx="11265">
                  <c:v>1074.0663415296015</c:v>
                </c:pt>
                <c:pt idx="11266">
                  <c:v>1993.7976548310589</c:v>
                </c:pt>
                <c:pt idx="11267">
                  <c:v>1099.2256378236741</c:v>
                </c:pt>
                <c:pt idx="11268">
                  <c:v>1087.2173447548048</c:v>
                </c:pt>
                <c:pt idx="11269">
                  <c:v>1115.0484458845754</c:v>
                </c:pt>
                <c:pt idx="11270">
                  <c:v>1080.1403661295162</c:v>
                </c:pt>
                <c:pt idx="11271">
                  <c:v>1958.9323624533756</c:v>
                </c:pt>
                <c:pt idx="11272">
                  <c:v>2023.4866574064472</c:v>
                </c:pt>
                <c:pt idx="11273">
                  <c:v>1099.8437444979313</c:v>
                </c:pt>
                <c:pt idx="11274">
                  <c:v>1706.5103046803297</c:v>
                </c:pt>
                <c:pt idx="11275">
                  <c:v>1122.7046961690971</c:v>
                </c:pt>
                <c:pt idx="11276">
                  <c:v>1971.5624817113285</c:v>
                </c:pt>
                <c:pt idx="11277">
                  <c:v>1986.2077320259848</c:v>
                </c:pt>
                <c:pt idx="11278">
                  <c:v>1115.0272874987559</c:v>
                </c:pt>
                <c:pt idx="11279">
                  <c:v>1089.5939121273118</c:v>
                </c:pt>
                <c:pt idx="11280">
                  <c:v>1088.7635533854327</c:v>
                </c:pt>
                <c:pt idx="11281">
                  <c:v>1094.5852988826218</c:v>
                </c:pt>
                <c:pt idx="11282">
                  <c:v>1114.5647390763693</c:v>
                </c:pt>
                <c:pt idx="11283">
                  <c:v>1142.9780262579595</c:v>
                </c:pt>
                <c:pt idx="11284">
                  <c:v>1092.6658354210399</c:v>
                </c:pt>
                <c:pt idx="11285">
                  <c:v>1106.7610119995604</c:v>
                </c:pt>
                <c:pt idx="11286">
                  <c:v>1118.3800027338636</c:v>
                </c:pt>
                <c:pt idx="11287">
                  <c:v>1106.7477792059644</c:v>
                </c:pt>
                <c:pt idx="11288">
                  <c:v>2025.0392140888619</c:v>
                </c:pt>
                <c:pt idx="11289">
                  <c:v>2028.2638268908827</c:v>
                </c:pt>
                <c:pt idx="11290">
                  <c:v>1692.5672852075304</c:v>
                </c:pt>
                <c:pt idx="11291">
                  <c:v>2008.0563764231051</c:v>
                </c:pt>
                <c:pt idx="11292">
                  <c:v>1083.9058370853163</c:v>
                </c:pt>
                <c:pt idx="11293">
                  <c:v>1129.7705905201321</c:v>
                </c:pt>
                <c:pt idx="11294">
                  <c:v>1963.1867500009469</c:v>
                </c:pt>
                <c:pt idx="11295">
                  <c:v>1107.2904672703537</c:v>
                </c:pt>
                <c:pt idx="11296">
                  <c:v>1102.2515041777663</c:v>
                </c:pt>
                <c:pt idx="11297">
                  <c:v>1098.0410637678699</c:v>
                </c:pt>
                <c:pt idx="11298">
                  <c:v>1092.8899775097639</c:v>
                </c:pt>
                <c:pt idx="11299">
                  <c:v>2008.3556094266269</c:v>
                </c:pt>
                <c:pt idx="11300">
                  <c:v>2031.1726135683241</c:v>
                </c:pt>
                <c:pt idx="11301">
                  <c:v>1068.5015501444486</c:v>
                </c:pt>
                <c:pt idx="11302">
                  <c:v>1087.3339727526472</c:v>
                </c:pt>
                <c:pt idx="11303">
                  <c:v>1980.8052685316263</c:v>
                </c:pt>
                <c:pt idx="11304">
                  <c:v>1112.6297878057308</c:v>
                </c:pt>
                <c:pt idx="11305">
                  <c:v>1975.9410799994312</c:v>
                </c:pt>
                <c:pt idx="11306">
                  <c:v>2006.0667777837477</c:v>
                </c:pt>
                <c:pt idx="11307">
                  <c:v>1987.4362090212678</c:v>
                </c:pt>
                <c:pt idx="11308">
                  <c:v>1142.6479383396518</c:v>
                </c:pt>
                <c:pt idx="11309">
                  <c:v>1093.5136298079935</c:v>
                </c:pt>
                <c:pt idx="11310">
                  <c:v>1707.4414027583045</c:v>
                </c:pt>
                <c:pt idx="11311">
                  <c:v>1106.721247129916</c:v>
                </c:pt>
                <c:pt idx="11312">
                  <c:v>1101.9181629233865</c:v>
                </c:pt>
                <c:pt idx="11313">
                  <c:v>2020.7465222713799</c:v>
                </c:pt>
                <c:pt idx="11314">
                  <c:v>2042.2450085124015</c:v>
                </c:pt>
                <c:pt idx="11315">
                  <c:v>1989.0801766638874</c:v>
                </c:pt>
                <c:pt idx="11316">
                  <c:v>1111.3063882214637</c:v>
                </c:pt>
                <c:pt idx="11317">
                  <c:v>2028.1317007655807</c:v>
                </c:pt>
                <c:pt idx="11318">
                  <c:v>2011.8264052290051</c:v>
                </c:pt>
                <c:pt idx="11319">
                  <c:v>1978.3583869320044</c:v>
                </c:pt>
                <c:pt idx="11320">
                  <c:v>1082.4814212817976</c:v>
                </c:pt>
                <c:pt idx="11321">
                  <c:v>1120.8012982314463</c:v>
                </c:pt>
                <c:pt idx="11322">
                  <c:v>1105.12462588528</c:v>
                </c:pt>
                <c:pt idx="11323">
                  <c:v>1741.6897746824839</c:v>
                </c:pt>
                <c:pt idx="11324">
                  <c:v>1078.7036158843032</c:v>
                </c:pt>
                <c:pt idx="11325">
                  <c:v>1988.4437370469616</c:v>
                </c:pt>
                <c:pt idx="11326">
                  <c:v>1101.3847513419244</c:v>
                </c:pt>
                <c:pt idx="11327">
                  <c:v>1088.1292454046957</c:v>
                </c:pt>
                <c:pt idx="11328">
                  <c:v>1114.182160684589</c:v>
                </c:pt>
                <c:pt idx="11329">
                  <c:v>1147.4278601981671</c:v>
                </c:pt>
                <c:pt idx="11330">
                  <c:v>1078.912683983272</c:v>
                </c:pt>
                <c:pt idx="11331">
                  <c:v>1115.6539807231932</c:v>
                </c:pt>
                <c:pt idx="11332">
                  <c:v>1073.105414890575</c:v>
                </c:pt>
                <c:pt idx="11333">
                  <c:v>1982.3045903462914</c:v>
                </c:pt>
                <c:pt idx="11334">
                  <c:v>1115.2357923600189</c:v>
                </c:pt>
                <c:pt idx="11335">
                  <c:v>1082.3537874799081</c:v>
                </c:pt>
                <c:pt idx="11336">
                  <c:v>1142.6896022088763</c:v>
                </c:pt>
                <c:pt idx="11337">
                  <c:v>1105.0482138957177</c:v>
                </c:pt>
                <c:pt idx="11338">
                  <c:v>1090.064572766998</c:v>
                </c:pt>
                <c:pt idx="11339">
                  <c:v>1098.1541280919928</c:v>
                </c:pt>
                <c:pt idx="11340">
                  <c:v>1109.0504572034131</c:v>
                </c:pt>
                <c:pt idx="11341">
                  <c:v>1989.2287280165606</c:v>
                </c:pt>
                <c:pt idx="11342">
                  <c:v>1984.5790385072912</c:v>
                </c:pt>
                <c:pt idx="11343">
                  <c:v>1113.9795938859168</c:v>
                </c:pt>
                <c:pt idx="11344">
                  <c:v>1117.6644819429989</c:v>
                </c:pt>
                <c:pt idx="11345">
                  <c:v>1094.3088426694439</c:v>
                </c:pt>
                <c:pt idx="11346">
                  <c:v>1150.7757642919657</c:v>
                </c:pt>
                <c:pt idx="11347">
                  <c:v>2033.8413019753125</c:v>
                </c:pt>
                <c:pt idx="11348">
                  <c:v>1081.5829437874238</c:v>
                </c:pt>
                <c:pt idx="11349">
                  <c:v>1677.4033628753471</c:v>
                </c:pt>
                <c:pt idx="11350">
                  <c:v>2025.6687605117768</c:v>
                </c:pt>
                <c:pt idx="11351">
                  <c:v>2002.4913008539024</c:v>
                </c:pt>
                <c:pt idx="11352">
                  <c:v>1126.2374861375101</c:v>
                </c:pt>
                <c:pt idx="11353">
                  <c:v>1077.2549178258721</c:v>
                </c:pt>
                <c:pt idx="11354">
                  <c:v>1974.1040723314404</c:v>
                </c:pt>
                <c:pt idx="11355">
                  <c:v>1696.5861640686796</c:v>
                </c:pt>
                <c:pt idx="11356">
                  <c:v>1121.2136745978712</c:v>
                </c:pt>
                <c:pt idx="11357">
                  <c:v>1075.5780260180018</c:v>
                </c:pt>
                <c:pt idx="11358">
                  <c:v>1102.0416919962222</c:v>
                </c:pt>
                <c:pt idx="11359">
                  <c:v>1095.2978680963733</c:v>
                </c:pt>
                <c:pt idx="11360">
                  <c:v>1096.7371128250966</c:v>
                </c:pt>
                <c:pt idx="11361">
                  <c:v>1092.8518961246468</c:v>
                </c:pt>
                <c:pt idx="11362">
                  <c:v>1129.3401686518841</c:v>
                </c:pt>
                <c:pt idx="11363">
                  <c:v>1093.4281462495462</c:v>
                </c:pt>
                <c:pt idx="11364">
                  <c:v>1098.1378598689168</c:v>
                </c:pt>
                <c:pt idx="11365">
                  <c:v>1100.5642422164499</c:v>
                </c:pt>
                <c:pt idx="11366">
                  <c:v>1088.4712448697328</c:v>
                </c:pt>
                <c:pt idx="11367">
                  <c:v>1969.776828328311</c:v>
                </c:pt>
                <c:pt idx="11368">
                  <c:v>2021.4732844598136</c:v>
                </c:pt>
                <c:pt idx="11369">
                  <c:v>1989.4378573718079</c:v>
                </c:pt>
                <c:pt idx="11370">
                  <c:v>1688.1970061564271</c:v>
                </c:pt>
                <c:pt idx="11371">
                  <c:v>1707.8871680118755</c:v>
                </c:pt>
                <c:pt idx="11372">
                  <c:v>1127.9763469687857</c:v>
                </c:pt>
                <c:pt idx="11373">
                  <c:v>2002.717609793666</c:v>
                </c:pt>
                <c:pt idx="11374">
                  <c:v>1132.9332835238788</c:v>
                </c:pt>
                <c:pt idx="11375">
                  <c:v>1091.7561727828754</c:v>
                </c:pt>
                <c:pt idx="11376">
                  <c:v>1991.5198823870833</c:v>
                </c:pt>
                <c:pt idx="11377">
                  <c:v>1970.0003973241671</c:v>
                </c:pt>
                <c:pt idx="11378">
                  <c:v>1084.6269120353099</c:v>
                </c:pt>
                <c:pt idx="11379">
                  <c:v>1701.9537131779693</c:v>
                </c:pt>
                <c:pt idx="11380">
                  <c:v>1083.0032555897608</c:v>
                </c:pt>
                <c:pt idx="11381">
                  <c:v>1112.8384349475725</c:v>
                </c:pt>
                <c:pt idx="11382">
                  <c:v>1134.9320541640634</c:v>
                </c:pt>
                <c:pt idx="11383">
                  <c:v>1111.667523521234</c:v>
                </c:pt>
                <c:pt idx="11384">
                  <c:v>1095.6852329401306</c:v>
                </c:pt>
                <c:pt idx="11385">
                  <c:v>1075.3015874675132</c:v>
                </c:pt>
                <c:pt idx="11386">
                  <c:v>1095.82156972858</c:v>
                </c:pt>
                <c:pt idx="11387">
                  <c:v>1100.5798674233558</c:v>
                </c:pt>
                <c:pt idx="11388">
                  <c:v>1087.7532021809163</c:v>
                </c:pt>
                <c:pt idx="11389">
                  <c:v>1069.548191442135</c:v>
                </c:pt>
                <c:pt idx="11390">
                  <c:v>1117.1649188179592</c:v>
                </c:pt>
                <c:pt idx="11391">
                  <c:v>1110.3447149468607</c:v>
                </c:pt>
                <c:pt idx="11392">
                  <c:v>1095.1687190251369</c:v>
                </c:pt>
                <c:pt idx="11393">
                  <c:v>1107.2007513582769</c:v>
                </c:pt>
                <c:pt idx="11394">
                  <c:v>1108.5241966389394</c:v>
                </c:pt>
                <c:pt idx="11395">
                  <c:v>1057.8959737811499</c:v>
                </c:pt>
                <c:pt idx="11396">
                  <c:v>1700.0326099564568</c:v>
                </c:pt>
                <c:pt idx="11397">
                  <c:v>1116.6914895546231</c:v>
                </c:pt>
                <c:pt idx="11398">
                  <c:v>1116.3648976070699</c:v>
                </c:pt>
                <c:pt idx="11399">
                  <c:v>1115.0138270910895</c:v>
                </c:pt>
                <c:pt idx="11400">
                  <c:v>1113.984165576172</c:v>
                </c:pt>
                <c:pt idx="11401">
                  <c:v>1972.0712030597258</c:v>
                </c:pt>
                <c:pt idx="11402">
                  <c:v>2009.7130779506094</c:v>
                </c:pt>
                <c:pt idx="11403">
                  <c:v>2000.3444670344297</c:v>
                </c:pt>
                <c:pt idx="11404">
                  <c:v>1116.1116292595254</c:v>
                </c:pt>
                <c:pt idx="11405">
                  <c:v>1128.8529660127476</c:v>
                </c:pt>
                <c:pt idx="11406">
                  <c:v>1118.3510149440522</c:v>
                </c:pt>
                <c:pt idx="11407">
                  <c:v>1101.3479322760572</c:v>
                </c:pt>
                <c:pt idx="11408">
                  <c:v>1081.496675938864</c:v>
                </c:pt>
                <c:pt idx="11409">
                  <c:v>1103.1505448788087</c:v>
                </c:pt>
                <c:pt idx="11410">
                  <c:v>2003.3222901035886</c:v>
                </c:pt>
                <c:pt idx="11411">
                  <c:v>2004.9328478930433</c:v>
                </c:pt>
                <c:pt idx="11412">
                  <c:v>1684.9157394001027</c:v>
                </c:pt>
                <c:pt idx="11413">
                  <c:v>1108.2777381362923</c:v>
                </c:pt>
                <c:pt idx="11414">
                  <c:v>1674.5708579326006</c:v>
                </c:pt>
                <c:pt idx="11415">
                  <c:v>1072.6171408744831</c:v>
                </c:pt>
                <c:pt idx="11416">
                  <c:v>1073.7414110299576</c:v>
                </c:pt>
                <c:pt idx="11417">
                  <c:v>1114.091265791953</c:v>
                </c:pt>
                <c:pt idx="11418">
                  <c:v>1111.9521949976138</c:v>
                </c:pt>
                <c:pt idx="11419">
                  <c:v>1128.704830547103</c:v>
                </c:pt>
                <c:pt idx="11420">
                  <c:v>1092.8749740176588</c:v>
                </c:pt>
                <c:pt idx="11421">
                  <c:v>1141.0379472513155</c:v>
                </c:pt>
                <c:pt idx="11422">
                  <c:v>1085.572006615994</c:v>
                </c:pt>
                <c:pt idx="11423">
                  <c:v>1110.2356520373307</c:v>
                </c:pt>
                <c:pt idx="11424">
                  <c:v>2011.3869450095556</c:v>
                </c:pt>
                <c:pt idx="11425">
                  <c:v>1091.8048709542459</c:v>
                </c:pt>
                <c:pt idx="11426">
                  <c:v>1090.6970848171923</c:v>
                </c:pt>
                <c:pt idx="11427">
                  <c:v>1086.1441422103333</c:v>
                </c:pt>
                <c:pt idx="11428">
                  <c:v>1112.5773001020855</c:v>
                </c:pt>
                <c:pt idx="11429">
                  <c:v>1099.865176630215</c:v>
                </c:pt>
                <c:pt idx="11430">
                  <c:v>1075.0855249939793</c:v>
                </c:pt>
                <c:pt idx="11431">
                  <c:v>1115.0180667448874</c:v>
                </c:pt>
                <c:pt idx="11432">
                  <c:v>1063.7836785048521</c:v>
                </c:pt>
                <c:pt idx="11433">
                  <c:v>1105.2060952478562</c:v>
                </c:pt>
                <c:pt idx="11434">
                  <c:v>1075.0944616127449</c:v>
                </c:pt>
                <c:pt idx="11435">
                  <c:v>1148.15303768833</c:v>
                </c:pt>
                <c:pt idx="11436">
                  <c:v>1109.5407796712134</c:v>
                </c:pt>
                <c:pt idx="11437">
                  <c:v>1108.5286045219013</c:v>
                </c:pt>
                <c:pt idx="11438">
                  <c:v>1093.8458457887759</c:v>
                </c:pt>
                <c:pt idx="11439">
                  <c:v>1084.6786166223592</c:v>
                </c:pt>
                <c:pt idx="11440">
                  <c:v>1112.4182512481623</c:v>
                </c:pt>
                <c:pt idx="11441">
                  <c:v>1119.0120897546319</c:v>
                </c:pt>
                <c:pt idx="11442">
                  <c:v>1983.3808574495997</c:v>
                </c:pt>
                <c:pt idx="11443">
                  <c:v>1998.8153640512351</c:v>
                </c:pt>
                <c:pt idx="11444">
                  <c:v>1069.2258499558543</c:v>
                </c:pt>
                <c:pt idx="11445">
                  <c:v>1070.6805662805912</c:v>
                </c:pt>
                <c:pt idx="11446">
                  <c:v>1994.5697345147423</c:v>
                </c:pt>
                <c:pt idx="11447">
                  <c:v>2017.6800350193375</c:v>
                </c:pt>
                <c:pt idx="11448">
                  <c:v>1057.5768795389297</c:v>
                </c:pt>
                <c:pt idx="11449">
                  <c:v>2019.8067780175197</c:v>
                </c:pt>
                <c:pt idx="11450">
                  <c:v>2032.1051283699105</c:v>
                </c:pt>
                <c:pt idx="11451">
                  <c:v>1101.0668705458115</c:v>
                </c:pt>
                <c:pt idx="11452">
                  <c:v>1978.0930361742742</c:v>
                </c:pt>
                <c:pt idx="11453">
                  <c:v>1120.6801368771557</c:v>
                </c:pt>
                <c:pt idx="11454">
                  <c:v>1113.7430923687716</c:v>
                </c:pt>
                <c:pt idx="11455">
                  <c:v>1096.4717791118462</c:v>
                </c:pt>
                <c:pt idx="11456">
                  <c:v>1735.7651797238534</c:v>
                </c:pt>
                <c:pt idx="11457">
                  <c:v>1062.2035408557431</c:v>
                </c:pt>
                <c:pt idx="11458">
                  <c:v>1076.3119248894689</c:v>
                </c:pt>
                <c:pt idx="11459">
                  <c:v>1079.7829011243603</c:v>
                </c:pt>
                <c:pt idx="11460">
                  <c:v>1104.9930889551849</c:v>
                </c:pt>
                <c:pt idx="11461">
                  <c:v>1095.6076966347825</c:v>
                </c:pt>
                <c:pt idx="11462">
                  <c:v>1087.0923149849721</c:v>
                </c:pt>
                <c:pt idx="11463">
                  <c:v>1144.2241008972358</c:v>
                </c:pt>
                <c:pt idx="11464">
                  <c:v>1050.9189337180999</c:v>
                </c:pt>
                <c:pt idx="11465">
                  <c:v>1115.8159809584308</c:v>
                </c:pt>
                <c:pt idx="11466">
                  <c:v>1121.718890871754</c:v>
                </c:pt>
                <c:pt idx="11467">
                  <c:v>2006.2522710346454</c:v>
                </c:pt>
                <c:pt idx="11468">
                  <c:v>1986.2237173215251</c:v>
                </c:pt>
                <c:pt idx="11469">
                  <c:v>1106.4368862871222</c:v>
                </c:pt>
                <c:pt idx="11470">
                  <c:v>1075.6844031616408</c:v>
                </c:pt>
                <c:pt idx="11471">
                  <c:v>1741.5821610512508</c:v>
                </c:pt>
                <c:pt idx="11472">
                  <c:v>2012.2787302462109</c:v>
                </c:pt>
                <c:pt idx="11473">
                  <c:v>1095.2144948902005</c:v>
                </c:pt>
                <c:pt idx="11474">
                  <c:v>1110.2989924398062</c:v>
                </c:pt>
                <c:pt idx="11475">
                  <c:v>1997.3208033613816</c:v>
                </c:pt>
                <c:pt idx="11476">
                  <c:v>2019.7455092914395</c:v>
                </c:pt>
                <c:pt idx="11477">
                  <c:v>2011.953988519587</c:v>
                </c:pt>
                <c:pt idx="11478">
                  <c:v>1986.4223583097216</c:v>
                </c:pt>
                <c:pt idx="11479">
                  <c:v>1120.084888593223</c:v>
                </c:pt>
                <c:pt idx="11480">
                  <c:v>2051.6159983428884</c:v>
                </c:pt>
                <c:pt idx="11481">
                  <c:v>1080.3895874827651</c:v>
                </c:pt>
                <c:pt idx="11482">
                  <c:v>1097.6040119446559</c:v>
                </c:pt>
                <c:pt idx="11483">
                  <c:v>1114.4958613123042</c:v>
                </c:pt>
                <c:pt idx="11484">
                  <c:v>1100.2862767052984</c:v>
                </c:pt>
                <c:pt idx="11485">
                  <c:v>1100.4427678497025</c:v>
                </c:pt>
                <c:pt idx="11486">
                  <c:v>1971.2588574299873</c:v>
                </c:pt>
                <c:pt idx="11487">
                  <c:v>1089.1322571010996</c:v>
                </c:pt>
                <c:pt idx="11488">
                  <c:v>1092.9139093528629</c:v>
                </c:pt>
                <c:pt idx="11489">
                  <c:v>1051.4485895732578</c:v>
                </c:pt>
                <c:pt idx="11490">
                  <c:v>1123.1075026956732</c:v>
                </c:pt>
                <c:pt idx="11491">
                  <c:v>1084.8057797557649</c:v>
                </c:pt>
                <c:pt idx="11492">
                  <c:v>1963.6269678212711</c:v>
                </c:pt>
                <c:pt idx="11493">
                  <c:v>2006.7867623992163</c:v>
                </c:pt>
                <c:pt idx="11494">
                  <c:v>1088.7761036093978</c:v>
                </c:pt>
                <c:pt idx="11495">
                  <c:v>1081.4810057919428</c:v>
                </c:pt>
                <c:pt idx="11496">
                  <c:v>1075.221526802251</c:v>
                </c:pt>
                <c:pt idx="11497">
                  <c:v>1106.405970203434</c:v>
                </c:pt>
                <c:pt idx="11498">
                  <c:v>2002.4888167695399</c:v>
                </c:pt>
                <c:pt idx="11499">
                  <c:v>2004.8097614500582</c:v>
                </c:pt>
                <c:pt idx="11500">
                  <c:v>2015.1220789914692</c:v>
                </c:pt>
                <c:pt idx="11501">
                  <c:v>1098.2505164438981</c:v>
                </c:pt>
                <c:pt idx="11502">
                  <c:v>1108.8894087068209</c:v>
                </c:pt>
                <c:pt idx="11503">
                  <c:v>1077.6362973851285</c:v>
                </c:pt>
                <c:pt idx="11504">
                  <c:v>1116.0752944794986</c:v>
                </c:pt>
                <c:pt idx="11505">
                  <c:v>1130.220978874386</c:v>
                </c:pt>
                <c:pt idx="11506">
                  <c:v>1104.4375012320274</c:v>
                </c:pt>
                <c:pt idx="11507">
                  <c:v>1991.9064969460956</c:v>
                </c:pt>
                <c:pt idx="11508">
                  <c:v>1961.7018682476537</c:v>
                </c:pt>
                <c:pt idx="11509">
                  <c:v>1099.1609080182063</c:v>
                </c:pt>
                <c:pt idx="11510">
                  <c:v>2020.620425390759</c:v>
                </c:pt>
                <c:pt idx="11511">
                  <c:v>1126.6611611798162</c:v>
                </c:pt>
                <c:pt idx="11512">
                  <c:v>1086.8937232899802</c:v>
                </c:pt>
                <c:pt idx="11513">
                  <c:v>1109.7131957305896</c:v>
                </c:pt>
                <c:pt idx="11514">
                  <c:v>1991.1074863801209</c:v>
                </c:pt>
                <c:pt idx="11515">
                  <c:v>1110.3805930974916</c:v>
                </c:pt>
                <c:pt idx="11516">
                  <c:v>1090.4013979167958</c:v>
                </c:pt>
                <c:pt idx="11517">
                  <c:v>1086.2459212077595</c:v>
                </c:pt>
                <c:pt idx="11518">
                  <c:v>1071.8629209639087</c:v>
                </c:pt>
                <c:pt idx="11519">
                  <c:v>2012.1761626048201</c:v>
                </c:pt>
                <c:pt idx="11520">
                  <c:v>2016.836737749124</c:v>
                </c:pt>
                <c:pt idx="11521">
                  <c:v>1121.3076184166666</c:v>
                </c:pt>
                <c:pt idx="11522">
                  <c:v>1108.0138749763712</c:v>
                </c:pt>
                <c:pt idx="11523">
                  <c:v>1125.7536927281385</c:v>
                </c:pt>
                <c:pt idx="11524">
                  <c:v>1099.638625814207</c:v>
                </c:pt>
                <c:pt idx="11525">
                  <c:v>1995.2948725268982</c:v>
                </c:pt>
                <c:pt idx="11526">
                  <c:v>1105.0101930288661</c:v>
                </c:pt>
                <c:pt idx="11527">
                  <c:v>1085.0289001756914</c:v>
                </c:pt>
                <c:pt idx="11528">
                  <c:v>1048.7786825861047</c:v>
                </c:pt>
                <c:pt idx="11529">
                  <c:v>1141.8770912338268</c:v>
                </c:pt>
                <c:pt idx="11530">
                  <c:v>1990.096222757523</c:v>
                </c:pt>
                <c:pt idx="11531">
                  <c:v>1988.0741705449318</c:v>
                </c:pt>
                <c:pt idx="11532">
                  <c:v>1102.1459170804887</c:v>
                </c:pt>
                <c:pt idx="11533">
                  <c:v>1050.2355447595291</c:v>
                </c:pt>
                <c:pt idx="11534">
                  <c:v>1096.8079293082096</c:v>
                </c:pt>
                <c:pt idx="11535">
                  <c:v>1096.8486395560283</c:v>
                </c:pt>
                <c:pt idx="11536">
                  <c:v>1996.0331046159231</c:v>
                </c:pt>
                <c:pt idx="11537">
                  <c:v>1109.1637479548094</c:v>
                </c:pt>
                <c:pt idx="11538">
                  <c:v>1074.1153984672239</c:v>
                </c:pt>
                <c:pt idx="11539">
                  <c:v>1103.1929005428628</c:v>
                </c:pt>
                <c:pt idx="11540">
                  <c:v>1132.2476506408204</c:v>
                </c:pt>
                <c:pt idx="11541">
                  <c:v>1082.1453177208493</c:v>
                </c:pt>
                <c:pt idx="11542">
                  <c:v>1115.2271309921437</c:v>
                </c:pt>
                <c:pt idx="11543">
                  <c:v>1096.5865465596546</c:v>
                </c:pt>
                <c:pt idx="11544">
                  <c:v>2012.2048932898388</c:v>
                </c:pt>
                <c:pt idx="11545">
                  <c:v>1064.3879686294756</c:v>
                </c:pt>
                <c:pt idx="11546">
                  <c:v>1997.2957677422103</c:v>
                </c:pt>
                <c:pt idx="11547">
                  <c:v>1111.5118095441562</c:v>
                </c:pt>
                <c:pt idx="11548">
                  <c:v>2024.3147400002106</c:v>
                </c:pt>
                <c:pt idx="11549">
                  <c:v>1072.578647885196</c:v>
                </c:pt>
                <c:pt idx="11550">
                  <c:v>1100.5772272307097</c:v>
                </c:pt>
                <c:pt idx="11551">
                  <c:v>1712.7771414411939</c:v>
                </c:pt>
                <c:pt idx="11552">
                  <c:v>1971.0977964206802</c:v>
                </c:pt>
                <c:pt idx="11553">
                  <c:v>1104.5130426397448</c:v>
                </c:pt>
                <c:pt idx="11554">
                  <c:v>1074.0549177861294</c:v>
                </c:pt>
                <c:pt idx="11555">
                  <c:v>1981.7003592809526</c:v>
                </c:pt>
                <c:pt idx="11556">
                  <c:v>1114.1592724364671</c:v>
                </c:pt>
                <c:pt idx="11557">
                  <c:v>1707.3227383913711</c:v>
                </c:pt>
                <c:pt idx="11558">
                  <c:v>1136.9862320371246</c:v>
                </c:pt>
                <c:pt idx="11559">
                  <c:v>1986.1898932087095</c:v>
                </c:pt>
                <c:pt idx="11560">
                  <c:v>2022.8182824356427</c:v>
                </c:pt>
                <c:pt idx="11561">
                  <c:v>2039.7287544414212</c:v>
                </c:pt>
                <c:pt idx="11562">
                  <c:v>1989.6485190997932</c:v>
                </c:pt>
                <c:pt idx="11563">
                  <c:v>2014.8603425115202</c:v>
                </c:pt>
                <c:pt idx="11564">
                  <c:v>1118.8424486182082</c:v>
                </c:pt>
                <c:pt idx="11565">
                  <c:v>1079.2802368452251</c:v>
                </c:pt>
                <c:pt idx="11566">
                  <c:v>1993.9328472423672</c:v>
                </c:pt>
                <c:pt idx="11567">
                  <c:v>1077.7639634400591</c:v>
                </c:pt>
                <c:pt idx="11568">
                  <c:v>1109.5333489500265</c:v>
                </c:pt>
                <c:pt idx="11569">
                  <c:v>1721.076268943229</c:v>
                </c:pt>
                <c:pt idx="11570">
                  <c:v>1066.4705056019125</c:v>
                </c:pt>
                <c:pt idx="11571">
                  <c:v>1085.7845508721755</c:v>
                </c:pt>
                <c:pt idx="11572">
                  <c:v>1684.0719836911767</c:v>
                </c:pt>
                <c:pt idx="11573">
                  <c:v>1091.5292131551064</c:v>
                </c:pt>
                <c:pt idx="11574">
                  <c:v>1071.8322632351455</c:v>
                </c:pt>
                <c:pt idx="11575">
                  <c:v>1112.9148701419278</c:v>
                </c:pt>
                <c:pt idx="11576">
                  <c:v>1103.9367950452713</c:v>
                </c:pt>
                <c:pt idx="11577">
                  <c:v>1103.5140014618362</c:v>
                </c:pt>
                <c:pt idx="11578">
                  <c:v>2043.3129582839006</c:v>
                </c:pt>
                <c:pt idx="11579">
                  <c:v>1071.6152490494092</c:v>
                </c:pt>
                <c:pt idx="11580">
                  <c:v>1104.7936276004611</c:v>
                </c:pt>
                <c:pt idx="11581">
                  <c:v>1735.2047488312915</c:v>
                </c:pt>
                <c:pt idx="11582">
                  <c:v>1115.553723175186</c:v>
                </c:pt>
                <c:pt idx="11583">
                  <c:v>1093.3907538355745</c:v>
                </c:pt>
                <c:pt idx="11584">
                  <c:v>1091.1219453333072</c:v>
                </c:pt>
                <c:pt idx="11585">
                  <c:v>1939.6984094592597</c:v>
                </c:pt>
                <c:pt idx="11586">
                  <c:v>1979.2349408018156</c:v>
                </c:pt>
                <c:pt idx="11587">
                  <c:v>1120.6727451651388</c:v>
                </c:pt>
                <c:pt idx="11588">
                  <c:v>1097.5764690321814</c:v>
                </c:pt>
                <c:pt idx="11589">
                  <c:v>1996.2390587818979</c:v>
                </c:pt>
                <c:pt idx="11590">
                  <c:v>2007.6627238445337</c:v>
                </c:pt>
                <c:pt idx="11591">
                  <c:v>1119.106280701277</c:v>
                </c:pt>
                <c:pt idx="11592">
                  <c:v>1096.1814445800799</c:v>
                </c:pt>
                <c:pt idx="11593">
                  <c:v>1111.4075616181224</c:v>
                </c:pt>
                <c:pt idx="11594">
                  <c:v>1071.9792780387384</c:v>
                </c:pt>
                <c:pt idx="11595">
                  <c:v>1093.1837756895229</c:v>
                </c:pt>
                <c:pt idx="11596">
                  <c:v>1091.0088372171504</c:v>
                </c:pt>
                <c:pt idx="11597">
                  <c:v>1992.7578652839688</c:v>
                </c:pt>
                <c:pt idx="11598">
                  <c:v>1966.0436649924886</c:v>
                </c:pt>
                <c:pt idx="11599">
                  <c:v>1985.8404633164464</c:v>
                </c:pt>
                <c:pt idx="11600">
                  <c:v>1084.6352088247888</c:v>
                </c:pt>
                <c:pt idx="11601">
                  <c:v>1090.3585580916854</c:v>
                </c:pt>
                <c:pt idx="11602">
                  <c:v>1097.6872380768564</c:v>
                </c:pt>
                <c:pt idx="11603">
                  <c:v>1111.2880936358924</c:v>
                </c:pt>
                <c:pt idx="11604">
                  <c:v>1094.3963276497918</c:v>
                </c:pt>
                <c:pt idx="11605">
                  <c:v>1082.8773810159655</c:v>
                </c:pt>
                <c:pt idx="11606">
                  <c:v>1990.7404167138434</c:v>
                </c:pt>
                <c:pt idx="11607">
                  <c:v>1083.2102950467211</c:v>
                </c:pt>
                <c:pt idx="11608">
                  <c:v>1094.7295014102865</c:v>
                </c:pt>
                <c:pt idx="11609">
                  <c:v>1979.4138395176062</c:v>
                </c:pt>
                <c:pt idx="11610">
                  <c:v>1111.9535927067059</c:v>
                </c:pt>
                <c:pt idx="11611">
                  <c:v>1086.2150963237314</c:v>
                </c:pt>
                <c:pt idx="11612">
                  <c:v>1106.4088035464672</c:v>
                </c:pt>
                <c:pt idx="11613">
                  <c:v>1112.0583373626391</c:v>
                </c:pt>
                <c:pt idx="11614">
                  <c:v>1127.5664139878088</c:v>
                </c:pt>
                <c:pt idx="11615">
                  <c:v>1100.3622494932297</c:v>
                </c:pt>
                <c:pt idx="11616">
                  <c:v>1102.2405005332198</c:v>
                </c:pt>
                <c:pt idx="11617">
                  <c:v>1122.2164691903447</c:v>
                </c:pt>
                <c:pt idx="11618">
                  <c:v>1989.771259629606</c:v>
                </c:pt>
                <c:pt idx="11619">
                  <c:v>2005.1575507705734</c:v>
                </c:pt>
                <c:pt idx="11620">
                  <c:v>2012.2459842939384</c:v>
                </c:pt>
                <c:pt idx="11621">
                  <c:v>1112.8489598424824</c:v>
                </c:pt>
                <c:pt idx="11622">
                  <c:v>1093.5636809756584</c:v>
                </c:pt>
                <c:pt idx="11623">
                  <c:v>1104.1252511796583</c:v>
                </c:pt>
                <c:pt idx="11624">
                  <c:v>1983.1510636976493</c:v>
                </c:pt>
                <c:pt idx="11625">
                  <c:v>2018.2471321837731</c:v>
                </c:pt>
                <c:pt idx="11626">
                  <c:v>1087.8144316495327</c:v>
                </c:pt>
                <c:pt idx="11627">
                  <c:v>2007.9431938044866</c:v>
                </c:pt>
                <c:pt idx="11628">
                  <c:v>1107.6801468921788</c:v>
                </c:pt>
                <c:pt idx="11629">
                  <c:v>1120.9879581308358</c:v>
                </c:pt>
                <c:pt idx="11630">
                  <c:v>1115.3629613172941</c:v>
                </c:pt>
                <c:pt idx="11631">
                  <c:v>1984.5732688742946</c:v>
                </c:pt>
                <c:pt idx="11632">
                  <c:v>1143.5462041452263</c:v>
                </c:pt>
                <c:pt idx="11633">
                  <c:v>1097.3471212748441</c:v>
                </c:pt>
                <c:pt idx="11634">
                  <c:v>1114.1965012987698</c:v>
                </c:pt>
                <c:pt idx="11635">
                  <c:v>1099.6205936335175</c:v>
                </c:pt>
                <c:pt idx="11636">
                  <c:v>1691.3476739374553</c:v>
                </c:pt>
                <c:pt idx="11637">
                  <c:v>1068.712952049907</c:v>
                </c:pt>
                <c:pt idx="11638">
                  <c:v>1081.940253088849</c:v>
                </c:pt>
                <c:pt idx="11639">
                  <c:v>1100.5084567466058</c:v>
                </c:pt>
                <c:pt idx="11640">
                  <c:v>1123.0849998485746</c:v>
                </c:pt>
                <c:pt idx="11641">
                  <c:v>1077.7344644392581</c:v>
                </c:pt>
                <c:pt idx="11642">
                  <c:v>1692.2182091519837</c:v>
                </c:pt>
                <c:pt idx="11643">
                  <c:v>1097.4101015289552</c:v>
                </c:pt>
                <c:pt idx="11644">
                  <c:v>1110.8749748159159</c:v>
                </c:pt>
                <c:pt idx="11645">
                  <c:v>1108.9702376447149</c:v>
                </c:pt>
                <c:pt idx="11646">
                  <c:v>1123.9447580102944</c:v>
                </c:pt>
                <c:pt idx="11647">
                  <c:v>1063.7028389573882</c:v>
                </c:pt>
                <c:pt idx="11648">
                  <c:v>1084.5118610337338</c:v>
                </c:pt>
                <c:pt idx="11649">
                  <c:v>1087.9061001296191</c:v>
                </c:pt>
                <c:pt idx="11650">
                  <c:v>1718.0707793375582</c:v>
                </c:pt>
                <c:pt idx="11651">
                  <c:v>1100.2463380798574</c:v>
                </c:pt>
                <c:pt idx="11652">
                  <c:v>1100.5813863733194</c:v>
                </c:pt>
                <c:pt idx="11653">
                  <c:v>1153.7773624867996</c:v>
                </c:pt>
                <c:pt idx="11654">
                  <c:v>1093.8721123776388</c:v>
                </c:pt>
                <c:pt idx="11655">
                  <c:v>1099.8119639169929</c:v>
                </c:pt>
                <c:pt idx="11656">
                  <c:v>1084.985131810552</c:v>
                </c:pt>
                <c:pt idx="11657">
                  <c:v>1126.931682271307</c:v>
                </c:pt>
                <c:pt idx="11658">
                  <c:v>1104.2502940576612</c:v>
                </c:pt>
                <c:pt idx="11659">
                  <c:v>1104.6751495611743</c:v>
                </c:pt>
                <c:pt idx="11660">
                  <c:v>1102.592149364333</c:v>
                </c:pt>
                <c:pt idx="11661">
                  <c:v>1085.7183744521201</c:v>
                </c:pt>
                <c:pt idx="11662">
                  <c:v>1955.7910240395913</c:v>
                </c:pt>
                <c:pt idx="11663">
                  <c:v>1682.0601648163881</c:v>
                </c:pt>
                <c:pt idx="11664">
                  <c:v>1088.2093240988602</c:v>
                </c:pt>
                <c:pt idx="11665">
                  <c:v>2007.5167780622392</c:v>
                </c:pt>
                <c:pt idx="11666">
                  <c:v>1089.7502089504112</c:v>
                </c:pt>
                <c:pt idx="11667">
                  <c:v>1060.7624025578382</c:v>
                </c:pt>
                <c:pt idx="11668">
                  <c:v>1065.0039600843811</c:v>
                </c:pt>
                <c:pt idx="11669">
                  <c:v>1111.1948525221549</c:v>
                </c:pt>
                <c:pt idx="11670">
                  <c:v>1134.9683168115987</c:v>
                </c:pt>
                <c:pt idx="11671">
                  <c:v>1087.551033472422</c:v>
                </c:pt>
                <c:pt idx="11672">
                  <c:v>1999.9326522228134</c:v>
                </c:pt>
                <c:pt idx="11673">
                  <c:v>1656.5662713029581</c:v>
                </c:pt>
                <c:pt idx="11674">
                  <c:v>1109.3732269447619</c:v>
                </c:pt>
                <c:pt idx="11675">
                  <c:v>1114.4669294513778</c:v>
                </c:pt>
                <c:pt idx="11676">
                  <c:v>1069.3206101791563</c:v>
                </c:pt>
                <c:pt idx="11677">
                  <c:v>1093.8460147246631</c:v>
                </c:pt>
                <c:pt idx="11678">
                  <c:v>1112.0646575861163</c:v>
                </c:pt>
                <c:pt idx="11679">
                  <c:v>1105.9339493714378</c:v>
                </c:pt>
                <c:pt idx="11680">
                  <c:v>1067.6038571474453</c:v>
                </c:pt>
                <c:pt idx="11681">
                  <c:v>1101.3197147690369</c:v>
                </c:pt>
                <c:pt idx="11682">
                  <c:v>2001.6219240028438</c:v>
                </c:pt>
                <c:pt idx="11683">
                  <c:v>1078.6052352558686</c:v>
                </c:pt>
                <c:pt idx="11684">
                  <c:v>2003.4327091535692</c:v>
                </c:pt>
                <c:pt idx="11685">
                  <c:v>1727.2325102278405</c:v>
                </c:pt>
                <c:pt idx="11686">
                  <c:v>1102.4233913984708</c:v>
                </c:pt>
                <c:pt idx="11687">
                  <c:v>1084.3677269979955</c:v>
                </c:pt>
                <c:pt idx="11688">
                  <c:v>1079.2831061351576</c:v>
                </c:pt>
                <c:pt idx="11689">
                  <c:v>1130.9292610487396</c:v>
                </c:pt>
                <c:pt idx="11690">
                  <c:v>1139.6530780695325</c:v>
                </c:pt>
                <c:pt idx="11691">
                  <c:v>1973.2425390529495</c:v>
                </c:pt>
                <c:pt idx="11692">
                  <c:v>1059.4610722234263</c:v>
                </c:pt>
                <c:pt idx="11693">
                  <c:v>1122.4917077775356</c:v>
                </c:pt>
                <c:pt idx="11694">
                  <c:v>1089.8405467747243</c:v>
                </c:pt>
                <c:pt idx="11695">
                  <c:v>1056.6795980274053</c:v>
                </c:pt>
                <c:pt idx="11696">
                  <c:v>1096.4905888664928</c:v>
                </c:pt>
                <c:pt idx="11697">
                  <c:v>2003.0371668816035</c:v>
                </c:pt>
                <c:pt idx="11698">
                  <c:v>2022.8761477991532</c:v>
                </c:pt>
                <c:pt idx="11699">
                  <c:v>1098.4926137390912</c:v>
                </c:pt>
                <c:pt idx="11700">
                  <c:v>1114.9301932627084</c:v>
                </c:pt>
                <c:pt idx="11701">
                  <c:v>1090.7912344809017</c:v>
                </c:pt>
                <c:pt idx="11702">
                  <c:v>1087.5856956010728</c:v>
                </c:pt>
                <c:pt idx="11703">
                  <c:v>1102.8099779377026</c:v>
                </c:pt>
                <c:pt idx="11704">
                  <c:v>1125.2096549196563</c:v>
                </c:pt>
                <c:pt idx="11705">
                  <c:v>1138.2845352840573</c:v>
                </c:pt>
                <c:pt idx="11706">
                  <c:v>1098.1080918416865</c:v>
                </c:pt>
                <c:pt idx="11707">
                  <c:v>1142.2618807047845</c:v>
                </c:pt>
                <c:pt idx="11708">
                  <c:v>1083.520306857042</c:v>
                </c:pt>
                <c:pt idx="11709">
                  <c:v>1105.2270982946886</c:v>
                </c:pt>
                <c:pt idx="11710">
                  <c:v>1118.0161989777544</c:v>
                </c:pt>
                <c:pt idx="11711">
                  <c:v>1113.4708803319888</c:v>
                </c:pt>
                <c:pt idx="11712">
                  <c:v>1992.4482071010093</c:v>
                </c:pt>
                <c:pt idx="11713">
                  <c:v>1080.2170225409425</c:v>
                </c:pt>
                <c:pt idx="11714">
                  <c:v>1103.0223526029574</c:v>
                </c:pt>
                <c:pt idx="11715">
                  <c:v>1101.7337120362361</c:v>
                </c:pt>
                <c:pt idx="11716">
                  <c:v>1731.48898239099</c:v>
                </c:pt>
                <c:pt idx="11717">
                  <c:v>1124.4063340323121</c:v>
                </c:pt>
                <c:pt idx="11718">
                  <c:v>1983.2711542289201</c:v>
                </c:pt>
                <c:pt idx="11719">
                  <c:v>1102.9070240070926</c:v>
                </c:pt>
                <c:pt idx="11720">
                  <c:v>1080.9566376372336</c:v>
                </c:pt>
                <c:pt idx="11721">
                  <c:v>1671.6687407775535</c:v>
                </c:pt>
                <c:pt idx="11722">
                  <c:v>2023.2860433710055</c:v>
                </c:pt>
                <c:pt idx="11723">
                  <c:v>1080.5221591740014</c:v>
                </c:pt>
                <c:pt idx="11724">
                  <c:v>2024.6782190467538</c:v>
                </c:pt>
                <c:pt idx="11725">
                  <c:v>1091.2730627971423</c:v>
                </c:pt>
                <c:pt idx="11726">
                  <c:v>1098.5538100549113</c:v>
                </c:pt>
                <c:pt idx="11727">
                  <c:v>1106.0293918053123</c:v>
                </c:pt>
                <c:pt idx="11728">
                  <c:v>1128.3664785944777</c:v>
                </c:pt>
                <c:pt idx="11729">
                  <c:v>1107.8175764649998</c:v>
                </c:pt>
                <c:pt idx="11730">
                  <c:v>1121.5229665006605</c:v>
                </c:pt>
                <c:pt idx="11731">
                  <c:v>1119.3031702154967</c:v>
                </c:pt>
                <c:pt idx="11732">
                  <c:v>1086.0886183363264</c:v>
                </c:pt>
                <c:pt idx="11733">
                  <c:v>1064.8488512446925</c:v>
                </c:pt>
                <c:pt idx="11734">
                  <c:v>1974.188673962341</c:v>
                </c:pt>
                <c:pt idx="11735">
                  <c:v>1100.3825604772235</c:v>
                </c:pt>
                <c:pt idx="11736">
                  <c:v>1143.4044861140376</c:v>
                </c:pt>
                <c:pt idx="11737">
                  <c:v>1077.1474636412406</c:v>
                </c:pt>
                <c:pt idx="11738">
                  <c:v>2018.5009283681438</c:v>
                </c:pt>
                <c:pt idx="11739">
                  <c:v>1093.0989665961436</c:v>
                </c:pt>
                <c:pt idx="11740">
                  <c:v>1117.7409356202977</c:v>
                </c:pt>
                <c:pt idx="11741">
                  <c:v>1071.4704660187369</c:v>
                </c:pt>
                <c:pt idx="11742">
                  <c:v>1089.6933108195158</c:v>
                </c:pt>
                <c:pt idx="11743">
                  <c:v>1072.6827196545291</c:v>
                </c:pt>
                <c:pt idx="11744">
                  <c:v>2024.3547071940839</c:v>
                </c:pt>
                <c:pt idx="11745">
                  <c:v>1990.1350956931194</c:v>
                </c:pt>
                <c:pt idx="11746">
                  <c:v>1987.1952606775455</c:v>
                </c:pt>
                <c:pt idx="11747">
                  <c:v>1091.1075105866512</c:v>
                </c:pt>
                <c:pt idx="11748">
                  <c:v>2007.2469154929511</c:v>
                </c:pt>
                <c:pt idx="11749">
                  <c:v>2020.2425472292873</c:v>
                </c:pt>
                <c:pt idx="11750">
                  <c:v>1990.8430133996662</c:v>
                </c:pt>
                <c:pt idx="11751">
                  <c:v>1096.8125309098982</c:v>
                </c:pt>
                <c:pt idx="11752">
                  <c:v>1091.4589765402147</c:v>
                </c:pt>
                <c:pt idx="11753">
                  <c:v>1973.068173100389</c:v>
                </c:pt>
                <c:pt idx="11754">
                  <c:v>1108.3978638983292</c:v>
                </c:pt>
                <c:pt idx="11755">
                  <c:v>1094.3133367937164</c:v>
                </c:pt>
                <c:pt idx="11756">
                  <c:v>1088.39312214864</c:v>
                </c:pt>
                <c:pt idx="11757">
                  <c:v>1117.7519628770287</c:v>
                </c:pt>
                <c:pt idx="11758">
                  <c:v>1081.6882267025217</c:v>
                </c:pt>
                <c:pt idx="11759">
                  <c:v>1085.1038365732616</c:v>
                </c:pt>
                <c:pt idx="11760">
                  <c:v>1109.7687522628808</c:v>
                </c:pt>
                <c:pt idx="11761">
                  <c:v>1992.1118051643411</c:v>
                </c:pt>
                <c:pt idx="11762">
                  <c:v>1039.8065490700285</c:v>
                </c:pt>
                <c:pt idx="11763">
                  <c:v>1111.6107828200659</c:v>
                </c:pt>
                <c:pt idx="11764">
                  <c:v>1105.5311371314626</c:v>
                </c:pt>
                <c:pt idx="11765">
                  <c:v>1118.8189344023815</c:v>
                </c:pt>
                <c:pt idx="11766">
                  <c:v>1085.0720167329603</c:v>
                </c:pt>
                <c:pt idx="11767">
                  <c:v>1093.465754611658</c:v>
                </c:pt>
                <c:pt idx="11768">
                  <c:v>1098.8958779807028</c:v>
                </c:pt>
                <c:pt idx="11769">
                  <c:v>1094.0397170498693</c:v>
                </c:pt>
                <c:pt idx="11770">
                  <c:v>1105.4478184745515</c:v>
                </c:pt>
                <c:pt idx="11771">
                  <c:v>1979.5433921188344</c:v>
                </c:pt>
                <c:pt idx="11772">
                  <c:v>1091.2738545798995</c:v>
                </c:pt>
                <c:pt idx="11773">
                  <c:v>1110.5003170177383</c:v>
                </c:pt>
                <c:pt idx="11774">
                  <c:v>1079.1412193010754</c:v>
                </c:pt>
                <c:pt idx="11775">
                  <c:v>1954.7299317935922</c:v>
                </c:pt>
                <c:pt idx="11776">
                  <c:v>1119.8830234134198</c:v>
                </c:pt>
                <c:pt idx="11777">
                  <c:v>1108.1737054348905</c:v>
                </c:pt>
                <c:pt idx="11778">
                  <c:v>1137.5320121605009</c:v>
                </c:pt>
                <c:pt idx="11779">
                  <c:v>1996.3567867993661</c:v>
                </c:pt>
                <c:pt idx="11780">
                  <c:v>1091.7101985625766</c:v>
                </c:pt>
                <c:pt idx="11781">
                  <c:v>2000.834905628758</c:v>
                </c:pt>
                <c:pt idx="11782">
                  <c:v>1119.5081431956021</c:v>
                </c:pt>
                <c:pt idx="11783">
                  <c:v>1946.8606349314505</c:v>
                </c:pt>
                <c:pt idx="11784">
                  <c:v>1095.19775317362</c:v>
                </c:pt>
                <c:pt idx="11785">
                  <c:v>1078.6410340465304</c:v>
                </c:pt>
                <c:pt idx="11786">
                  <c:v>1080.4932358912681</c:v>
                </c:pt>
                <c:pt idx="11787">
                  <c:v>1092.2239463312792</c:v>
                </c:pt>
                <c:pt idx="11788">
                  <c:v>1114.1022561407419</c:v>
                </c:pt>
                <c:pt idx="11789">
                  <c:v>1108.7378375307972</c:v>
                </c:pt>
                <c:pt idx="11790">
                  <c:v>1101.4162694641327</c:v>
                </c:pt>
                <c:pt idx="11791">
                  <c:v>1079.6373470792882</c:v>
                </c:pt>
                <c:pt idx="11792">
                  <c:v>2011.4254312308001</c:v>
                </c:pt>
                <c:pt idx="11793">
                  <c:v>1994.3221274170478</c:v>
                </c:pt>
                <c:pt idx="11794">
                  <c:v>2015.0443501476002</c:v>
                </c:pt>
                <c:pt idx="11795">
                  <c:v>1089.7176393967461</c:v>
                </c:pt>
                <c:pt idx="11796">
                  <c:v>1108.7791592516512</c:v>
                </c:pt>
                <c:pt idx="11797">
                  <c:v>1097.5123548696902</c:v>
                </c:pt>
                <c:pt idx="11798">
                  <c:v>1112.0636255160261</c:v>
                </c:pt>
                <c:pt idx="11799">
                  <c:v>1132.2633620988158</c:v>
                </c:pt>
                <c:pt idx="11800">
                  <c:v>1102.0231608034408</c:v>
                </c:pt>
                <c:pt idx="11801">
                  <c:v>1052.1465319470624</c:v>
                </c:pt>
                <c:pt idx="11802">
                  <c:v>2029.3302514622196</c:v>
                </c:pt>
                <c:pt idx="11803">
                  <c:v>2014.1436601322353</c:v>
                </c:pt>
                <c:pt idx="11804">
                  <c:v>2019.1772122688133</c:v>
                </c:pt>
                <c:pt idx="11805">
                  <c:v>1120.652473831406</c:v>
                </c:pt>
                <c:pt idx="11806">
                  <c:v>1695.1684728510768</c:v>
                </c:pt>
                <c:pt idx="11807">
                  <c:v>1119.092786446583</c:v>
                </c:pt>
                <c:pt idx="11808">
                  <c:v>1120.2924332073305</c:v>
                </c:pt>
                <c:pt idx="11809">
                  <c:v>1709.7051347904219</c:v>
                </c:pt>
                <c:pt idx="11810">
                  <c:v>1059.3813337706445</c:v>
                </c:pt>
                <c:pt idx="11811">
                  <c:v>1093.6966954749025</c:v>
                </c:pt>
                <c:pt idx="11812">
                  <c:v>1071.3920017354346</c:v>
                </c:pt>
                <c:pt idx="11813">
                  <c:v>1050.0568204553163</c:v>
                </c:pt>
                <c:pt idx="11814">
                  <c:v>1081.2517590158534</c:v>
                </c:pt>
                <c:pt idx="11815">
                  <c:v>1982.5521773710761</c:v>
                </c:pt>
                <c:pt idx="11816">
                  <c:v>1106.4745170382866</c:v>
                </c:pt>
                <c:pt idx="11817">
                  <c:v>1977.6071668966206</c:v>
                </c:pt>
                <c:pt idx="11818">
                  <c:v>1088.7839070945618</c:v>
                </c:pt>
                <c:pt idx="11819">
                  <c:v>1109.0787588133965</c:v>
                </c:pt>
                <c:pt idx="11820">
                  <c:v>1076.8477609612312</c:v>
                </c:pt>
                <c:pt idx="11821">
                  <c:v>1999.5036723254464</c:v>
                </c:pt>
                <c:pt idx="11822">
                  <c:v>1967.6046277221033</c:v>
                </c:pt>
                <c:pt idx="11823">
                  <c:v>1998.9582162621318</c:v>
                </c:pt>
                <c:pt idx="11824">
                  <c:v>1111.3620394638767</c:v>
                </c:pt>
                <c:pt idx="11825">
                  <c:v>1998.1089207993377</c:v>
                </c:pt>
                <c:pt idx="11826">
                  <c:v>1971.6428936959301</c:v>
                </c:pt>
                <c:pt idx="11827">
                  <c:v>1059.1651670684848</c:v>
                </c:pt>
                <c:pt idx="11828">
                  <c:v>1127.5022246060848</c:v>
                </c:pt>
                <c:pt idx="11829">
                  <c:v>2006.4850132442759</c:v>
                </c:pt>
                <c:pt idx="11830">
                  <c:v>1693.8011980469798</c:v>
                </c:pt>
                <c:pt idx="11831">
                  <c:v>1116.4856485953032</c:v>
                </c:pt>
                <c:pt idx="11832">
                  <c:v>1141.329629983316</c:v>
                </c:pt>
                <c:pt idx="11833">
                  <c:v>1978.7040950133498</c:v>
                </c:pt>
                <c:pt idx="11834">
                  <c:v>1128.1396134583663</c:v>
                </c:pt>
                <c:pt idx="11835">
                  <c:v>1991.9642680391671</c:v>
                </c:pt>
                <c:pt idx="11836">
                  <c:v>2014.0876824339753</c:v>
                </c:pt>
                <c:pt idx="11837">
                  <c:v>1104.2437494107035</c:v>
                </c:pt>
                <c:pt idx="11838">
                  <c:v>1107.586322343092</c:v>
                </c:pt>
                <c:pt idx="11839">
                  <c:v>1093.8753428201587</c:v>
                </c:pt>
                <c:pt idx="11840">
                  <c:v>1985.392122175012</c:v>
                </c:pt>
                <c:pt idx="11841">
                  <c:v>2032.5537504296071</c:v>
                </c:pt>
                <c:pt idx="11842">
                  <c:v>1081.5586996193952</c:v>
                </c:pt>
                <c:pt idx="11843">
                  <c:v>1998.0626138688458</c:v>
                </c:pt>
                <c:pt idx="11844">
                  <c:v>1989.9648772635751</c:v>
                </c:pt>
                <c:pt idx="11845">
                  <c:v>1103.3016914667926</c:v>
                </c:pt>
                <c:pt idx="11846">
                  <c:v>1119.2535561656143</c:v>
                </c:pt>
                <c:pt idx="11847">
                  <c:v>2032.1000918476659</c:v>
                </c:pt>
                <c:pt idx="11848">
                  <c:v>2005.9089192179918</c:v>
                </c:pt>
                <c:pt idx="11849">
                  <c:v>1719.0276218398603</c:v>
                </c:pt>
                <c:pt idx="11850">
                  <c:v>1095.5527028631964</c:v>
                </c:pt>
                <c:pt idx="11851">
                  <c:v>1086.632783281211</c:v>
                </c:pt>
                <c:pt idx="11852">
                  <c:v>1109.9069173483338</c:v>
                </c:pt>
                <c:pt idx="11853">
                  <c:v>1066.1297352215233</c:v>
                </c:pt>
                <c:pt idx="11854">
                  <c:v>1118.8459706544388</c:v>
                </c:pt>
                <c:pt idx="11855">
                  <c:v>1100.3775516422565</c:v>
                </c:pt>
                <c:pt idx="11856">
                  <c:v>1097.4825872731467</c:v>
                </c:pt>
                <c:pt idx="11857">
                  <c:v>1096.6103203138566</c:v>
                </c:pt>
                <c:pt idx="11858">
                  <c:v>1112.22426602053</c:v>
                </c:pt>
                <c:pt idx="11859">
                  <c:v>1092.4876324605959</c:v>
                </c:pt>
                <c:pt idx="11860">
                  <c:v>1097.0842574621072</c:v>
                </c:pt>
                <c:pt idx="11861">
                  <c:v>1115.3387310216251</c:v>
                </c:pt>
                <c:pt idx="11862">
                  <c:v>1067.0073529410868</c:v>
                </c:pt>
                <c:pt idx="11863">
                  <c:v>1086.1378987785406</c:v>
                </c:pt>
                <c:pt idx="11864">
                  <c:v>1111.2888260977329</c:v>
                </c:pt>
                <c:pt idx="11865">
                  <c:v>1084.50296094956</c:v>
                </c:pt>
                <c:pt idx="11866">
                  <c:v>1102.9168000426232</c:v>
                </c:pt>
                <c:pt idx="11867">
                  <c:v>1086.1808480868672</c:v>
                </c:pt>
                <c:pt idx="11868">
                  <c:v>1130.9975357491542</c:v>
                </c:pt>
                <c:pt idx="11869">
                  <c:v>1112.105760464982</c:v>
                </c:pt>
                <c:pt idx="11870">
                  <c:v>2011.967209751268</c:v>
                </c:pt>
                <c:pt idx="11871">
                  <c:v>1085.1905313213751</c:v>
                </c:pt>
                <c:pt idx="11872">
                  <c:v>1099.5052732139188</c:v>
                </c:pt>
                <c:pt idx="11873">
                  <c:v>1086.4055981940096</c:v>
                </c:pt>
                <c:pt idx="11874">
                  <c:v>1120.499165830262</c:v>
                </c:pt>
                <c:pt idx="11875">
                  <c:v>1974.531755006979</c:v>
                </c:pt>
                <c:pt idx="11876">
                  <c:v>1100.244494660893</c:v>
                </c:pt>
                <c:pt idx="11877">
                  <c:v>1063.5956456868178</c:v>
                </c:pt>
                <c:pt idx="11878">
                  <c:v>1089.9061657670884</c:v>
                </c:pt>
                <c:pt idx="11879">
                  <c:v>1104.7681306078719</c:v>
                </c:pt>
                <c:pt idx="11880">
                  <c:v>1091.197353639154</c:v>
                </c:pt>
                <c:pt idx="11881">
                  <c:v>1088.6735457438872</c:v>
                </c:pt>
                <c:pt idx="11882">
                  <c:v>1123.5882378171918</c:v>
                </c:pt>
                <c:pt idx="11883">
                  <c:v>1067.6116013822452</c:v>
                </c:pt>
                <c:pt idx="11884">
                  <c:v>1098.8017810418194</c:v>
                </c:pt>
                <c:pt idx="11885">
                  <c:v>1082.9415289107571</c:v>
                </c:pt>
                <c:pt idx="11886">
                  <c:v>1993.6065404993183</c:v>
                </c:pt>
                <c:pt idx="11887">
                  <c:v>1089.4739677146506</c:v>
                </c:pt>
                <c:pt idx="11888">
                  <c:v>1105.9697619922799</c:v>
                </c:pt>
                <c:pt idx="11889">
                  <c:v>1106.9310548822211</c:v>
                </c:pt>
                <c:pt idx="11890">
                  <c:v>1110.3392657097565</c:v>
                </c:pt>
                <c:pt idx="11891">
                  <c:v>1110.6584964453059</c:v>
                </c:pt>
                <c:pt idx="11892">
                  <c:v>1084.787687871933</c:v>
                </c:pt>
                <c:pt idx="11893">
                  <c:v>1076.9507297592802</c:v>
                </c:pt>
                <c:pt idx="11894">
                  <c:v>1084.0719003267043</c:v>
                </c:pt>
                <c:pt idx="11895">
                  <c:v>1090.7991401448212</c:v>
                </c:pt>
                <c:pt idx="11896">
                  <c:v>1076.0235816353768</c:v>
                </c:pt>
                <c:pt idx="11897">
                  <c:v>1070.9560897656495</c:v>
                </c:pt>
                <c:pt idx="11898">
                  <c:v>1105.6492826534834</c:v>
                </c:pt>
                <c:pt idx="11899">
                  <c:v>1116.6832654828424</c:v>
                </c:pt>
                <c:pt idx="11900">
                  <c:v>1108.3938351292804</c:v>
                </c:pt>
                <c:pt idx="11901">
                  <c:v>2029.0349143906571</c:v>
                </c:pt>
                <c:pt idx="11902">
                  <c:v>1082.0157215620163</c:v>
                </c:pt>
                <c:pt idx="11903">
                  <c:v>1096.089259769318</c:v>
                </c:pt>
                <c:pt idx="11904">
                  <c:v>1119.6772920295189</c:v>
                </c:pt>
                <c:pt idx="11905">
                  <c:v>2007.0067212037027</c:v>
                </c:pt>
                <c:pt idx="11906">
                  <c:v>2037.8643103219724</c:v>
                </c:pt>
                <c:pt idx="11907">
                  <c:v>2020.4482235254263</c:v>
                </c:pt>
                <c:pt idx="11908">
                  <c:v>2014.9482511105521</c:v>
                </c:pt>
                <c:pt idx="11909">
                  <c:v>1107.3954395482233</c:v>
                </c:pt>
                <c:pt idx="11910">
                  <c:v>1110.7827989609502</c:v>
                </c:pt>
                <c:pt idx="11911">
                  <c:v>1095.1481098951729</c:v>
                </c:pt>
                <c:pt idx="11912">
                  <c:v>1115.0328443629487</c:v>
                </c:pt>
                <c:pt idx="11913">
                  <c:v>1105.1811316295216</c:v>
                </c:pt>
                <c:pt idx="11914">
                  <c:v>1989.787290734158</c:v>
                </c:pt>
                <c:pt idx="11915">
                  <c:v>1997.9685217911124</c:v>
                </c:pt>
                <c:pt idx="11916">
                  <c:v>1104.1218846322172</c:v>
                </c:pt>
                <c:pt idx="11917">
                  <c:v>1093.8862222076111</c:v>
                </c:pt>
                <c:pt idx="11918">
                  <c:v>1076.8629988567138</c:v>
                </c:pt>
                <c:pt idx="11919">
                  <c:v>1979.7388418194091</c:v>
                </c:pt>
                <c:pt idx="11920">
                  <c:v>1092.4022746729277</c:v>
                </c:pt>
                <c:pt idx="11921">
                  <c:v>1116.6044761104401</c:v>
                </c:pt>
                <c:pt idx="11922">
                  <c:v>1106.0828306456799</c:v>
                </c:pt>
                <c:pt idx="11923">
                  <c:v>1107.5232972603119</c:v>
                </c:pt>
                <c:pt idx="11924">
                  <c:v>1099.4469597820037</c:v>
                </c:pt>
                <c:pt idx="11925">
                  <c:v>1100.325103163354</c:v>
                </c:pt>
                <c:pt idx="11926">
                  <c:v>1105.6075874557796</c:v>
                </c:pt>
                <c:pt idx="11927">
                  <c:v>1092.1374121207211</c:v>
                </c:pt>
                <c:pt idx="11928">
                  <c:v>1986.5357495879102</c:v>
                </c:pt>
                <c:pt idx="11929">
                  <c:v>2007.701402465209</c:v>
                </c:pt>
                <c:pt idx="11930">
                  <c:v>1124.2347907163121</c:v>
                </c:pt>
                <c:pt idx="11931">
                  <c:v>1085.1240178092573</c:v>
                </c:pt>
                <c:pt idx="11932">
                  <c:v>1997.2403538745821</c:v>
                </c:pt>
                <c:pt idx="11933">
                  <c:v>1097.8570745816983</c:v>
                </c:pt>
                <c:pt idx="11934">
                  <c:v>1101.4963552861905</c:v>
                </c:pt>
                <c:pt idx="11935">
                  <c:v>2001.4769128689225</c:v>
                </c:pt>
                <c:pt idx="11936">
                  <c:v>1106.9047356143087</c:v>
                </c:pt>
                <c:pt idx="11937">
                  <c:v>2028.6441397555161</c:v>
                </c:pt>
                <c:pt idx="11938">
                  <c:v>2032.6299134821245</c:v>
                </c:pt>
                <c:pt idx="11939">
                  <c:v>1069.8196060504883</c:v>
                </c:pt>
                <c:pt idx="11940">
                  <c:v>1140.1396674305231</c:v>
                </c:pt>
                <c:pt idx="11941">
                  <c:v>1090.8888758261144</c:v>
                </c:pt>
                <c:pt idx="11942">
                  <c:v>1062.078418262505</c:v>
                </c:pt>
                <c:pt idx="11943">
                  <c:v>1075.2984740692889</c:v>
                </c:pt>
                <c:pt idx="11944">
                  <c:v>1083.1587619804111</c:v>
                </c:pt>
                <c:pt idx="11945">
                  <c:v>2037.7419988781528</c:v>
                </c:pt>
                <c:pt idx="11946">
                  <c:v>1093.8183796368148</c:v>
                </c:pt>
                <c:pt idx="11947">
                  <c:v>1091.6441922780723</c:v>
                </c:pt>
                <c:pt idx="11948">
                  <c:v>1977.8778735966894</c:v>
                </c:pt>
                <c:pt idx="11949">
                  <c:v>1132.7764558140536</c:v>
                </c:pt>
                <c:pt idx="11950">
                  <c:v>1097.629331594967</c:v>
                </c:pt>
                <c:pt idx="11951">
                  <c:v>1107.6172871999961</c:v>
                </c:pt>
                <c:pt idx="11952">
                  <c:v>1089.0310681295275</c:v>
                </c:pt>
                <c:pt idx="11953">
                  <c:v>1082.5282126782599</c:v>
                </c:pt>
                <c:pt idx="11954">
                  <c:v>1132.7479425941124</c:v>
                </c:pt>
                <c:pt idx="11955">
                  <c:v>1104.1488580241282</c:v>
                </c:pt>
                <c:pt idx="11956">
                  <c:v>1074.4378910860551</c:v>
                </c:pt>
                <c:pt idx="11957">
                  <c:v>1110.8595356354263</c:v>
                </c:pt>
                <c:pt idx="11958">
                  <c:v>1079.684719020581</c:v>
                </c:pt>
                <c:pt idx="11959">
                  <c:v>1140.7955102723679</c:v>
                </c:pt>
                <c:pt idx="11960">
                  <c:v>1101.4463881134684</c:v>
                </c:pt>
                <c:pt idx="11961">
                  <c:v>1984.1123865105087</c:v>
                </c:pt>
                <c:pt idx="11962">
                  <c:v>1979.1236822615531</c:v>
                </c:pt>
                <c:pt idx="11963">
                  <c:v>1098.210542795538</c:v>
                </c:pt>
                <c:pt idx="11964">
                  <c:v>1104.5665078505726</c:v>
                </c:pt>
                <c:pt idx="11965">
                  <c:v>1086.3385647810485</c:v>
                </c:pt>
                <c:pt idx="11966">
                  <c:v>1999.6379592470037</c:v>
                </c:pt>
                <c:pt idx="11967">
                  <c:v>1684.4046744442583</c:v>
                </c:pt>
                <c:pt idx="11968">
                  <c:v>1097.3975024908195</c:v>
                </c:pt>
                <c:pt idx="11969">
                  <c:v>1092.7076739160725</c:v>
                </c:pt>
                <c:pt idx="11970">
                  <c:v>1079.1033470672462</c:v>
                </c:pt>
                <c:pt idx="11971">
                  <c:v>1116.3319021343307</c:v>
                </c:pt>
                <c:pt idx="11972">
                  <c:v>1991.2616240740988</c:v>
                </c:pt>
                <c:pt idx="11973">
                  <c:v>1098.6688096763119</c:v>
                </c:pt>
                <c:pt idx="11974">
                  <c:v>1128.7842431391805</c:v>
                </c:pt>
                <c:pt idx="11975">
                  <c:v>1063.2609670366428</c:v>
                </c:pt>
                <c:pt idx="11976">
                  <c:v>2001.7446835302499</c:v>
                </c:pt>
                <c:pt idx="11977">
                  <c:v>1093.8334984428493</c:v>
                </c:pt>
                <c:pt idx="11978">
                  <c:v>2009.0449161782421</c:v>
                </c:pt>
                <c:pt idx="11979">
                  <c:v>1980.0764046695353</c:v>
                </c:pt>
                <c:pt idx="11980">
                  <c:v>1710.7510183922836</c:v>
                </c:pt>
                <c:pt idx="11981">
                  <c:v>1061.6646659613689</c:v>
                </c:pt>
                <c:pt idx="11982">
                  <c:v>1085.3791983622625</c:v>
                </c:pt>
                <c:pt idx="11983">
                  <c:v>1071.2125700081051</c:v>
                </c:pt>
                <c:pt idx="11984">
                  <c:v>1105.3721400393727</c:v>
                </c:pt>
                <c:pt idx="11985">
                  <c:v>1056.3350796394968</c:v>
                </c:pt>
                <c:pt idx="11986">
                  <c:v>1993.6451793799656</c:v>
                </c:pt>
                <c:pt idx="11987">
                  <c:v>1060.1639014984748</c:v>
                </c:pt>
                <c:pt idx="11988">
                  <c:v>1974.8597776213712</c:v>
                </c:pt>
                <c:pt idx="11989">
                  <c:v>1116.1525078309708</c:v>
                </c:pt>
                <c:pt idx="11990">
                  <c:v>1119.5573523158687</c:v>
                </c:pt>
                <c:pt idx="11991">
                  <c:v>1098.8692942602997</c:v>
                </c:pt>
                <c:pt idx="11992">
                  <c:v>1127.1055721293562</c:v>
                </c:pt>
                <c:pt idx="11993">
                  <c:v>1104.3789964420534</c:v>
                </c:pt>
                <c:pt idx="11994">
                  <c:v>1088.4834902556556</c:v>
                </c:pt>
                <c:pt idx="11995">
                  <c:v>1988.8231639888884</c:v>
                </c:pt>
                <c:pt idx="11996">
                  <c:v>1993.6701509486925</c:v>
                </c:pt>
                <c:pt idx="11997">
                  <c:v>1128.4285441448633</c:v>
                </c:pt>
                <c:pt idx="11998">
                  <c:v>1120.3999006519125</c:v>
                </c:pt>
                <c:pt idx="11999">
                  <c:v>1110.0677729744114</c:v>
                </c:pt>
                <c:pt idx="12000">
                  <c:v>1099.7007586183192</c:v>
                </c:pt>
                <c:pt idx="12001">
                  <c:v>1082.2500944683388</c:v>
                </c:pt>
                <c:pt idx="12002">
                  <c:v>1099.9684441935492</c:v>
                </c:pt>
                <c:pt idx="12003">
                  <c:v>1066.9241148271253</c:v>
                </c:pt>
                <c:pt idx="12004">
                  <c:v>1117.9845653898701</c:v>
                </c:pt>
                <c:pt idx="12005">
                  <c:v>1954.8090728504642</c:v>
                </c:pt>
                <c:pt idx="12006">
                  <c:v>1077.7353330294943</c:v>
                </c:pt>
                <c:pt idx="12007">
                  <c:v>1096.7163249843434</c:v>
                </c:pt>
                <c:pt idx="12008">
                  <c:v>1970.6895966248921</c:v>
                </c:pt>
                <c:pt idx="12009">
                  <c:v>1114.9494511687376</c:v>
                </c:pt>
                <c:pt idx="12010">
                  <c:v>1090.7146576392836</c:v>
                </c:pt>
                <c:pt idx="12011">
                  <c:v>1054.3938763994811</c:v>
                </c:pt>
                <c:pt idx="12012">
                  <c:v>1092.7190027236795</c:v>
                </c:pt>
                <c:pt idx="12013">
                  <c:v>1078.344036874026</c:v>
                </c:pt>
                <c:pt idx="12014">
                  <c:v>2042.7355944618796</c:v>
                </c:pt>
                <c:pt idx="12015">
                  <c:v>2030.9794156610569</c:v>
                </c:pt>
                <c:pt idx="12016">
                  <c:v>1992.6738603686174</c:v>
                </c:pt>
                <c:pt idx="12017">
                  <c:v>1087.5670518324546</c:v>
                </c:pt>
                <c:pt idx="12018">
                  <c:v>1102.5799585382797</c:v>
                </c:pt>
                <c:pt idx="12019">
                  <c:v>1098.7082487539478</c:v>
                </c:pt>
                <c:pt idx="12020">
                  <c:v>1129.9108117628684</c:v>
                </c:pt>
                <c:pt idx="12021">
                  <c:v>2017.9363558934897</c:v>
                </c:pt>
                <c:pt idx="12022">
                  <c:v>1085.1054278397539</c:v>
                </c:pt>
                <c:pt idx="12023">
                  <c:v>1092.2772085889958</c:v>
                </c:pt>
                <c:pt idx="12024">
                  <c:v>2017.2282179598553</c:v>
                </c:pt>
                <c:pt idx="12025">
                  <c:v>1998.8881887904101</c:v>
                </c:pt>
                <c:pt idx="12026">
                  <c:v>2007.1755781139154</c:v>
                </c:pt>
                <c:pt idx="12027">
                  <c:v>2018.7374914802449</c:v>
                </c:pt>
                <c:pt idx="12028">
                  <c:v>1980.2789147126693</c:v>
                </c:pt>
                <c:pt idx="12029">
                  <c:v>1110.1527282127272</c:v>
                </c:pt>
                <c:pt idx="12030">
                  <c:v>2015.724907023379</c:v>
                </c:pt>
                <c:pt idx="12031">
                  <c:v>2024.6981192674261</c:v>
                </c:pt>
                <c:pt idx="12032">
                  <c:v>1105.4327283221237</c:v>
                </c:pt>
                <c:pt idx="12033">
                  <c:v>1104.8467364671876</c:v>
                </c:pt>
                <c:pt idx="12034">
                  <c:v>1040.8341178152464</c:v>
                </c:pt>
                <c:pt idx="12035">
                  <c:v>1120.0881322913283</c:v>
                </c:pt>
                <c:pt idx="12036">
                  <c:v>1096.6427409381558</c:v>
                </c:pt>
                <c:pt idx="12037">
                  <c:v>1100.1199306164576</c:v>
                </c:pt>
                <c:pt idx="12038">
                  <c:v>1079.9234645179272</c:v>
                </c:pt>
                <c:pt idx="12039">
                  <c:v>1082.5431941540717</c:v>
                </c:pt>
                <c:pt idx="12040">
                  <c:v>1106.8739782046171</c:v>
                </c:pt>
                <c:pt idx="12041">
                  <c:v>1117.981955178486</c:v>
                </c:pt>
                <c:pt idx="12042">
                  <c:v>1108.9855219563392</c:v>
                </c:pt>
                <c:pt idx="12043">
                  <c:v>1080.1515603391481</c:v>
                </c:pt>
                <c:pt idx="12044">
                  <c:v>1100.8621494443682</c:v>
                </c:pt>
                <c:pt idx="12045">
                  <c:v>1079.5260976870602</c:v>
                </c:pt>
                <c:pt idx="12046">
                  <c:v>1986.9001814740097</c:v>
                </c:pt>
                <c:pt idx="12047">
                  <c:v>1069.5173877485549</c:v>
                </c:pt>
                <c:pt idx="12048">
                  <c:v>1991.9657923647865</c:v>
                </c:pt>
                <c:pt idx="12049">
                  <c:v>1970.9643213380409</c:v>
                </c:pt>
                <c:pt idx="12050">
                  <c:v>1119.2367657020741</c:v>
                </c:pt>
                <c:pt idx="12051">
                  <c:v>2024.1731899627066</c:v>
                </c:pt>
                <c:pt idx="12052">
                  <c:v>2000.3445369742751</c:v>
                </c:pt>
                <c:pt idx="12053">
                  <c:v>1091.9955253517492</c:v>
                </c:pt>
                <c:pt idx="12054">
                  <c:v>1127.713350578495</c:v>
                </c:pt>
                <c:pt idx="12055">
                  <c:v>1095.1361346231631</c:v>
                </c:pt>
                <c:pt idx="12056">
                  <c:v>2008.3325396860907</c:v>
                </c:pt>
                <c:pt idx="12057">
                  <c:v>1142.163674719583</c:v>
                </c:pt>
                <c:pt idx="12058">
                  <c:v>1105.8716647818571</c:v>
                </c:pt>
                <c:pt idx="12059">
                  <c:v>1083.1298195638826</c:v>
                </c:pt>
                <c:pt idx="12060">
                  <c:v>1072.1231828966518</c:v>
                </c:pt>
                <c:pt idx="12061">
                  <c:v>1999.4214294824285</c:v>
                </c:pt>
                <c:pt idx="12062">
                  <c:v>1982.4592715306719</c:v>
                </c:pt>
                <c:pt idx="12063">
                  <c:v>1970.650278914251</c:v>
                </c:pt>
                <c:pt idx="12064">
                  <c:v>1699.8650128122358</c:v>
                </c:pt>
                <c:pt idx="12065">
                  <c:v>1105.685075751456</c:v>
                </c:pt>
                <c:pt idx="12066">
                  <c:v>1127.4807593815631</c:v>
                </c:pt>
                <c:pt idx="12067">
                  <c:v>1986.6913611399546</c:v>
                </c:pt>
                <c:pt idx="12068">
                  <c:v>1104.2491154700026</c:v>
                </c:pt>
                <c:pt idx="12069">
                  <c:v>1092.546443809729</c:v>
                </c:pt>
                <c:pt idx="12070">
                  <c:v>1106.4979006615074</c:v>
                </c:pt>
                <c:pt idx="12071">
                  <c:v>1107.4981505934138</c:v>
                </c:pt>
                <c:pt idx="12072">
                  <c:v>1101.3311143486355</c:v>
                </c:pt>
                <c:pt idx="12073">
                  <c:v>2008.3939408801841</c:v>
                </c:pt>
                <c:pt idx="12074">
                  <c:v>1988.8751252630698</c:v>
                </c:pt>
                <c:pt idx="12075">
                  <c:v>1106.0089724053284</c:v>
                </c:pt>
                <c:pt idx="12076">
                  <c:v>1099.3903123406858</c:v>
                </c:pt>
                <c:pt idx="12077">
                  <c:v>2009.4527143213168</c:v>
                </c:pt>
                <c:pt idx="12078">
                  <c:v>1976.4644542704061</c:v>
                </c:pt>
                <c:pt idx="12079">
                  <c:v>1143.8797395327347</c:v>
                </c:pt>
                <c:pt idx="12080">
                  <c:v>1089.0650107597887</c:v>
                </c:pt>
                <c:pt idx="12081">
                  <c:v>1103.7589612762195</c:v>
                </c:pt>
                <c:pt idx="12082">
                  <c:v>1987.5667594875574</c:v>
                </c:pt>
                <c:pt idx="12083">
                  <c:v>2037.6108462997647</c:v>
                </c:pt>
                <c:pt idx="12084">
                  <c:v>1113.6358453642761</c:v>
                </c:pt>
                <c:pt idx="12085">
                  <c:v>1109.0721970118948</c:v>
                </c:pt>
                <c:pt idx="12086">
                  <c:v>1121.5611188699436</c:v>
                </c:pt>
                <c:pt idx="12087">
                  <c:v>2014.2641606778559</c:v>
                </c:pt>
                <c:pt idx="12088">
                  <c:v>1989.9538634920855</c:v>
                </c:pt>
                <c:pt idx="12089">
                  <c:v>1985.5857175603544</c:v>
                </c:pt>
                <c:pt idx="12090">
                  <c:v>1987.8372986901845</c:v>
                </c:pt>
                <c:pt idx="12091">
                  <c:v>2020.6658100171971</c:v>
                </c:pt>
                <c:pt idx="12092">
                  <c:v>2039.8569919233146</c:v>
                </c:pt>
                <c:pt idx="12093">
                  <c:v>2004.7143614737877</c:v>
                </c:pt>
                <c:pt idx="12094">
                  <c:v>2021.530722628878</c:v>
                </c:pt>
                <c:pt idx="12095">
                  <c:v>1080.8258215980645</c:v>
                </c:pt>
                <c:pt idx="12096">
                  <c:v>1990.3133337872248</c:v>
                </c:pt>
                <c:pt idx="12097">
                  <c:v>1961.5089295261553</c:v>
                </c:pt>
                <c:pt idx="12098">
                  <c:v>1109.406342875124</c:v>
                </c:pt>
                <c:pt idx="12099">
                  <c:v>1130.0388409738102</c:v>
                </c:pt>
                <c:pt idx="12100">
                  <c:v>1121.9471614050128</c:v>
                </c:pt>
                <c:pt idx="12101">
                  <c:v>1081.2939981397988</c:v>
                </c:pt>
                <c:pt idx="12102">
                  <c:v>1102.7803048240564</c:v>
                </c:pt>
                <c:pt idx="12103">
                  <c:v>2017.4929474872404</c:v>
                </c:pt>
                <c:pt idx="12104">
                  <c:v>1972.1130180890011</c:v>
                </c:pt>
                <c:pt idx="12105">
                  <c:v>2029.411326000801</c:v>
                </c:pt>
                <c:pt idx="12106">
                  <c:v>1070.5785196468755</c:v>
                </c:pt>
                <c:pt idx="12107">
                  <c:v>1132.030430930763</c:v>
                </c:pt>
                <c:pt idx="12108">
                  <c:v>2014.9054842631922</c:v>
                </c:pt>
                <c:pt idx="12109">
                  <c:v>1109.1717102391956</c:v>
                </c:pt>
                <c:pt idx="12110">
                  <c:v>1104.182318773803</c:v>
                </c:pt>
                <c:pt idx="12111">
                  <c:v>1092.9650383920243</c:v>
                </c:pt>
                <c:pt idx="12112">
                  <c:v>1106.1328954860817</c:v>
                </c:pt>
                <c:pt idx="12113">
                  <c:v>1108.7572461065215</c:v>
                </c:pt>
                <c:pt idx="12114">
                  <c:v>1995.3828751032122</c:v>
                </c:pt>
                <c:pt idx="12115">
                  <c:v>1998.5567701277525</c:v>
                </c:pt>
                <c:pt idx="12116">
                  <c:v>1962.8234609524495</c:v>
                </c:pt>
                <c:pt idx="12117">
                  <c:v>1965.3264678176745</c:v>
                </c:pt>
                <c:pt idx="12118">
                  <c:v>2017.1547279618628</c:v>
                </c:pt>
                <c:pt idx="12119">
                  <c:v>2002.2115934450403</c:v>
                </c:pt>
                <c:pt idx="12120">
                  <c:v>1054.177540513494</c:v>
                </c:pt>
                <c:pt idx="12121">
                  <c:v>1109.5403508311376</c:v>
                </c:pt>
                <c:pt idx="12122">
                  <c:v>1101.4181675452476</c:v>
                </c:pt>
                <c:pt idx="12123">
                  <c:v>1096.4941078520778</c:v>
                </c:pt>
                <c:pt idx="12124">
                  <c:v>1092.9638505443736</c:v>
                </c:pt>
                <c:pt idx="12125">
                  <c:v>1078.428802638186</c:v>
                </c:pt>
                <c:pt idx="12126">
                  <c:v>1139.1556875648289</c:v>
                </c:pt>
                <c:pt idx="12127">
                  <c:v>1059.1969721755788</c:v>
                </c:pt>
                <c:pt idx="12128">
                  <c:v>1102.6385616821385</c:v>
                </c:pt>
                <c:pt idx="12129">
                  <c:v>1094.5531485754818</c:v>
                </c:pt>
                <c:pt idx="12130">
                  <c:v>1112.6365148189159</c:v>
                </c:pt>
                <c:pt idx="12131">
                  <c:v>1992.6548615831157</c:v>
                </c:pt>
                <c:pt idx="12132">
                  <c:v>1083.6989103771614</c:v>
                </c:pt>
                <c:pt idx="12133">
                  <c:v>1986.2142079668793</c:v>
                </c:pt>
                <c:pt idx="12134">
                  <c:v>2003.2857370511199</c:v>
                </c:pt>
                <c:pt idx="12135">
                  <c:v>1120.9162701733237</c:v>
                </c:pt>
                <c:pt idx="12136">
                  <c:v>1121.5375070054836</c:v>
                </c:pt>
                <c:pt idx="12137">
                  <c:v>1118.2122780323655</c:v>
                </c:pt>
                <c:pt idx="12138">
                  <c:v>1990.45338100136</c:v>
                </c:pt>
                <c:pt idx="12139">
                  <c:v>2010.6141689665867</c:v>
                </c:pt>
                <c:pt idx="12140">
                  <c:v>1081.3344260671552</c:v>
                </c:pt>
                <c:pt idx="12141">
                  <c:v>1091.3654243461283</c:v>
                </c:pt>
                <c:pt idx="12142">
                  <c:v>2013.735381332222</c:v>
                </c:pt>
                <c:pt idx="12143">
                  <c:v>1111.375072220608</c:v>
                </c:pt>
                <c:pt idx="12144">
                  <c:v>1094.0277500604509</c:v>
                </c:pt>
                <c:pt idx="12145">
                  <c:v>1093.3126757017835</c:v>
                </c:pt>
                <c:pt idx="12146">
                  <c:v>1067.1241773660101</c:v>
                </c:pt>
                <c:pt idx="12147">
                  <c:v>1120.370194051236</c:v>
                </c:pt>
                <c:pt idx="12148">
                  <c:v>1093.8422190284216</c:v>
                </c:pt>
                <c:pt idx="12149">
                  <c:v>2021.7564389112197</c:v>
                </c:pt>
                <c:pt idx="12150">
                  <c:v>1061.2207440355178</c:v>
                </c:pt>
                <c:pt idx="12151">
                  <c:v>1096.5544372848476</c:v>
                </c:pt>
                <c:pt idx="12152">
                  <c:v>1987.6764547162361</c:v>
                </c:pt>
                <c:pt idx="12153">
                  <c:v>2012.2740299116394</c:v>
                </c:pt>
                <c:pt idx="12154">
                  <c:v>2005.4737492320967</c:v>
                </c:pt>
                <c:pt idx="12155">
                  <c:v>1969.8301081601087</c:v>
                </c:pt>
                <c:pt idx="12156">
                  <c:v>1093.0290260927306</c:v>
                </c:pt>
                <c:pt idx="12157">
                  <c:v>1083.2435658327115</c:v>
                </c:pt>
                <c:pt idx="12158">
                  <c:v>2012.436307874674</c:v>
                </c:pt>
                <c:pt idx="12159">
                  <c:v>1124.6730360161598</c:v>
                </c:pt>
                <c:pt idx="12160">
                  <c:v>1143.2972371635958</c:v>
                </c:pt>
                <c:pt idx="12161">
                  <c:v>1096.6132046184498</c:v>
                </c:pt>
                <c:pt idx="12162">
                  <c:v>1718.9182323336252</c:v>
                </c:pt>
                <c:pt idx="12163">
                  <c:v>1997.107229834789</c:v>
                </c:pt>
                <c:pt idx="12164">
                  <c:v>1997.158190159043</c:v>
                </c:pt>
                <c:pt idx="12165">
                  <c:v>1095.7768111086568</c:v>
                </c:pt>
                <c:pt idx="12166">
                  <c:v>1062.0015207553822</c:v>
                </c:pt>
                <c:pt idx="12167">
                  <c:v>1952.3245046460065</c:v>
                </c:pt>
                <c:pt idx="12168">
                  <c:v>1961.8883604243697</c:v>
                </c:pt>
                <c:pt idx="12169">
                  <c:v>1993.2407922611226</c:v>
                </c:pt>
                <c:pt idx="12170">
                  <c:v>1973.7858978535332</c:v>
                </c:pt>
                <c:pt idx="12171">
                  <c:v>1128.158340311531</c:v>
                </c:pt>
                <c:pt idx="12172">
                  <c:v>2047.8824189458785</c:v>
                </c:pt>
                <c:pt idx="12173">
                  <c:v>2019.7799267909038</c:v>
                </c:pt>
                <c:pt idx="12174">
                  <c:v>1073.2573989155721</c:v>
                </c:pt>
                <c:pt idx="12175">
                  <c:v>1114.3130374936775</c:v>
                </c:pt>
                <c:pt idx="12176">
                  <c:v>2007.1039017325518</c:v>
                </c:pt>
                <c:pt idx="12177">
                  <c:v>1997.263460836353</c:v>
                </c:pt>
                <c:pt idx="12178">
                  <c:v>1090.506497331794</c:v>
                </c:pt>
                <c:pt idx="12179">
                  <c:v>1983.8326475176402</c:v>
                </c:pt>
                <c:pt idx="12180">
                  <c:v>1998.4373977133541</c:v>
                </c:pt>
                <c:pt idx="12181">
                  <c:v>1999.1618324983074</c:v>
                </c:pt>
                <c:pt idx="12182">
                  <c:v>1091.6129229692383</c:v>
                </c:pt>
                <c:pt idx="12183">
                  <c:v>1077.1055566844366</c:v>
                </c:pt>
                <c:pt idx="12184">
                  <c:v>1108.6090239438799</c:v>
                </c:pt>
                <c:pt idx="12185">
                  <c:v>1998.1471844371363</c:v>
                </c:pt>
                <c:pt idx="12186">
                  <c:v>1949.0528275073511</c:v>
                </c:pt>
                <c:pt idx="12187">
                  <c:v>1969.4362664355338</c:v>
                </c:pt>
                <c:pt idx="12188">
                  <c:v>1096.213176043123</c:v>
                </c:pt>
                <c:pt idx="12189">
                  <c:v>1115.0002061153734</c:v>
                </c:pt>
                <c:pt idx="12190">
                  <c:v>1135.9374848185471</c:v>
                </c:pt>
                <c:pt idx="12191">
                  <c:v>2007.6478244848615</c:v>
                </c:pt>
                <c:pt idx="12192">
                  <c:v>1983.463312071653</c:v>
                </c:pt>
                <c:pt idx="12193">
                  <c:v>1089.4022701905321</c:v>
                </c:pt>
                <c:pt idx="12194">
                  <c:v>1138.2609421607499</c:v>
                </c:pt>
                <c:pt idx="12195">
                  <c:v>1118.4897054901796</c:v>
                </c:pt>
                <c:pt idx="12196">
                  <c:v>1086.2009113193158</c:v>
                </c:pt>
                <c:pt idx="12197">
                  <c:v>1081.0412585391357</c:v>
                </c:pt>
                <c:pt idx="12198">
                  <c:v>1986.9311204472519</c:v>
                </c:pt>
                <c:pt idx="12199">
                  <c:v>1091.9837020833006</c:v>
                </c:pt>
                <c:pt idx="12200">
                  <c:v>2002.754048967545</c:v>
                </c:pt>
                <c:pt idx="12201">
                  <c:v>1082.5107327356002</c:v>
                </c:pt>
                <c:pt idx="12202">
                  <c:v>1995.819226254659</c:v>
                </c:pt>
                <c:pt idx="12203">
                  <c:v>1078.1729056521015</c:v>
                </c:pt>
                <c:pt idx="12204">
                  <c:v>1093.5320338528404</c:v>
                </c:pt>
                <c:pt idx="12205">
                  <c:v>1101.8518997255051</c:v>
                </c:pt>
                <c:pt idx="12206">
                  <c:v>1091.6961731067079</c:v>
                </c:pt>
                <c:pt idx="12207">
                  <c:v>1103.9759583835669</c:v>
                </c:pt>
                <c:pt idx="12208">
                  <c:v>1080.991398582554</c:v>
                </c:pt>
                <c:pt idx="12209">
                  <c:v>1106.0961679397465</c:v>
                </c:pt>
                <c:pt idx="12210">
                  <c:v>1104.3898357536882</c:v>
                </c:pt>
                <c:pt idx="12211">
                  <c:v>1139.0472887391713</c:v>
                </c:pt>
                <c:pt idx="12212">
                  <c:v>1062.8986601250097</c:v>
                </c:pt>
                <c:pt idx="12213">
                  <c:v>1097.6640286599616</c:v>
                </c:pt>
                <c:pt idx="12214">
                  <c:v>1104.0104117264357</c:v>
                </c:pt>
                <c:pt idx="12215">
                  <c:v>1095.6426610814406</c:v>
                </c:pt>
                <c:pt idx="12216">
                  <c:v>1090.791553909424</c:v>
                </c:pt>
                <c:pt idx="12217">
                  <c:v>1999.7728108869558</c:v>
                </c:pt>
                <c:pt idx="12218">
                  <c:v>1125.3919777976382</c:v>
                </c:pt>
                <c:pt idx="12219">
                  <c:v>2006.8016144933615</c:v>
                </c:pt>
                <c:pt idx="12220">
                  <c:v>1064.2853229753855</c:v>
                </c:pt>
                <c:pt idx="12221">
                  <c:v>2009.3165493020526</c:v>
                </c:pt>
                <c:pt idx="12222">
                  <c:v>1090.715557956152</c:v>
                </c:pt>
                <c:pt idx="12223">
                  <c:v>1101.8182285361283</c:v>
                </c:pt>
                <c:pt idx="12224">
                  <c:v>1120.9623178279901</c:v>
                </c:pt>
                <c:pt idx="12225">
                  <c:v>1108.2842089492751</c:v>
                </c:pt>
                <c:pt idx="12226">
                  <c:v>1118.5421296805173</c:v>
                </c:pt>
                <c:pt idx="12227">
                  <c:v>1131.3844020188242</c:v>
                </c:pt>
                <c:pt idx="12228">
                  <c:v>1076.8275014539518</c:v>
                </c:pt>
                <c:pt idx="12229">
                  <c:v>1116.0190743593769</c:v>
                </c:pt>
                <c:pt idx="12230">
                  <c:v>1111.5597409748875</c:v>
                </c:pt>
                <c:pt idx="12231">
                  <c:v>2003.2332829688053</c:v>
                </c:pt>
                <c:pt idx="12232">
                  <c:v>1984.6575810226852</c:v>
                </c:pt>
                <c:pt idx="12233">
                  <c:v>2005.5770584798786</c:v>
                </c:pt>
                <c:pt idx="12234">
                  <c:v>1995.9930941055159</c:v>
                </c:pt>
                <c:pt idx="12235">
                  <c:v>2027.2090940681765</c:v>
                </c:pt>
                <c:pt idx="12236">
                  <c:v>1082.2562264467267</c:v>
                </c:pt>
                <c:pt idx="12237">
                  <c:v>1088.1387101990574</c:v>
                </c:pt>
                <c:pt idx="12238">
                  <c:v>1725.2462488701742</c:v>
                </c:pt>
                <c:pt idx="12239">
                  <c:v>1711.7708675639312</c:v>
                </c:pt>
                <c:pt idx="12240">
                  <c:v>1064.5495341376229</c:v>
                </c:pt>
                <c:pt idx="12241">
                  <c:v>1995.8054227919943</c:v>
                </c:pt>
                <c:pt idx="12242">
                  <c:v>1997.2944755116062</c:v>
                </c:pt>
                <c:pt idx="12243">
                  <c:v>1130.1308451965958</c:v>
                </c:pt>
                <c:pt idx="12244">
                  <c:v>1076.7189533469141</c:v>
                </c:pt>
                <c:pt idx="12245">
                  <c:v>1119.2561071079376</c:v>
                </c:pt>
                <c:pt idx="12246">
                  <c:v>2005.1738207230774</c:v>
                </c:pt>
                <c:pt idx="12247">
                  <c:v>1100.6172705020213</c:v>
                </c:pt>
                <c:pt idx="12248">
                  <c:v>1087.4604666554317</c:v>
                </c:pt>
                <c:pt idx="12249">
                  <c:v>1703.511353005621</c:v>
                </c:pt>
                <c:pt idx="12250">
                  <c:v>1103.6645933725456</c:v>
                </c:pt>
                <c:pt idx="12251">
                  <c:v>1073.5620652230116</c:v>
                </c:pt>
                <c:pt idx="12252">
                  <c:v>1072.6606506772114</c:v>
                </c:pt>
                <c:pt idx="12253">
                  <c:v>1030.2294336385701</c:v>
                </c:pt>
                <c:pt idx="12254">
                  <c:v>1109.5315766536235</c:v>
                </c:pt>
                <c:pt idx="12255">
                  <c:v>1112.5124935137067</c:v>
                </c:pt>
                <c:pt idx="12256">
                  <c:v>1974.5107041332963</c:v>
                </c:pt>
                <c:pt idx="12257">
                  <c:v>1098.7488249044006</c:v>
                </c:pt>
                <c:pt idx="12258">
                  <c:v>1074.6361755235871</c:v>
                </c:pt>
                <c:pt idx="12259">
                  <c:v>1080.6492893544</c:v>
                </c:pt>
                <c:pt idx="12260">
                  <c:v>1994.410534260978</c:v>
                </c:pt>
                <c:pt idx="12261">
                  <c:v>1085.040651384621</c:v>
                </c:pt>
                <c:pt idx="12262">
                  <c:v>1112.0198152671117</c:v>
                </c:pt>
                <c:pt idx="12263">
                  <c:v>1111.4906375698306</c:v>
                </c:pt>
                <c:pt idx="12264">
                  <c:v>1079.8982699242304</c:v>
                </c:pt>
                <c:pt idx="12265">
                  <c:v>1135.3799045509559</c:v>
                </c:pt>
                <c:pt idx="12266">
                  <c:v>1116.1317280719427</c:v>
                </c:pt>
                <c:pt idx="12267">
                  <c:v>1090.4203473320786</c:v>
                </c:pt>
                <c:pt idx="12268">
                  <c:v>1976.9005243515976</c:v>
                </c:pt>
                <c:pt idx="12269">
                  <c:v>2027.1890126089252</c:v>
                </c:pt>
                <c:pt idx="12270">
                  <c:v>1096.7757533000026</c:v>
                </c:pt>
                <c:pt idx="12271">
                  <c:v>1077.8370504556594</c:v>
                </c:pt>
                <c:pt idx="12272">
                  <c:v>2009.005059515084</c:v>
                </c:pt>
                <c:pt idx="12273">
                  <c:v>1958.1703964671428</c:v>
                </c:pt>
                <c:pt idx="12274">
                  <c:v>1120.2272360438189</c:v>
                </c:pt>
                <c:pt idx="12275">
                  <c:v>1116.8839779205764</c:v>
                </c:pt>
                <c:pt idx="12276">
                  <c:v>2004.0471264508467</c:v>
                </c:pt>
                <c:pt idx="12277">
                  <c:v>1080.6834930052132</c:v>
                </c:pt>
                <c:pt idx="12278">
                  <c:v>1060.3144604122701</c:v>
                </c:pt>
                <c:pt idx="12279">
                  <c:v>1114.5228788012398</c:v>
                </c:pt>
                <c:pt idx="12280">
                  <c:v>1077.9320705818232</c:v>
                </c:pt>
                <c:pt idx="12281">
                  <c:v>2031.8504054528107</c:v>
                </c:pt>
                <c:pt idx="12282">
                  <c:v>1114.2493556173663</c:v>
                </c:pt>
                <c:pt idx="12283">
                  <c:v>1113.5100043312063</c:v>
                </c:pt>
                <c:pt idx="12284">
                  <c:v>1991.586960762339</c:v>
                </c:pt>
                <c:pt idx="12285">
                  <c:v>1093.9528924025369</c:v>
                </c:pt>
                <c:pt idx="12286">
                  <c:v>1121.0010507350371</c:v>
                </c:pt>
                <c:pt idx="12287">
                  <c:v>1147.7890804705617</c:v>
                </c:pt>
                <c:pt idx="12288">
                  <c:v>1103.281333460149</c:v>
                </c:pt>
                <c:pt idx="12289">
                  <c:v>1106.1661165676933</c:v>
                </c:pt>
                <c:pt idx="12290">
                  <c:v>1107.7835624739685</c:v>
                </c:pt>
                <c:pt idx="12291">
                  <c:v>1097.8279390341186</c:v>
                </c:pt>
                <c:pt idx="12292">
                  <c:v>1131.8567833824652</c:v>
                </c:pt>
                <c:pt idx="12293">
                  <c:v>1070.9185904454532</c:v>
                </c:pt>
                <c:pt idx="12294">
                  <c:v>1102.0665363732546</c:v>
                </c:pt>
                <c:pt idx="12295">
                  <c:v>1980.1945101139647</c:v>
                </c:pt>
                <c:pt idx="12296">
                  <c:v>1073.1748956301387</c:v>
                </c:pt>
                <c:pt idx="12297">
                  <c:v>2035.6786196942523</c:v>
                </c:pt>
                <c:pt idx="12298">
                  <c:v>1125.3702417187587</c:v>
                </c:pt>
                <c:pt idx="12299">
                  <c:v>2000.6421395407483</c:v>
                </c:pt>
                <c:pt idx="12300">
                  <c:v>1965.0669428475483</c:v>
                </c:pt>
                <c:pt idx="12301">
                  <c:v>1092.6612543299327</c:v>
                </c:pt>
                <c:pt idx="12302">
                  <c:v>1114.0224549436482</c:v>
                </c:pt>
                <c:pt idx="12303">
                  <c:v>1089.2606951527341</c:v>
                </c:pt>
                <c:pt idx="12304">
                  <c:v>1100.338395909607</c:v>
                </c:pt>
                <c:pt idx="12305">
                  <c:v>1092.3045688451052</c:v>
                </c:pt>
                <c:pt idx="12306">
                  <c:v>1116.2437579015766</c:v>
                </c:pt>
                <c:pt idx="12307">
                  <c:v>1093.1328177653957</c:v>
                </c:pt>
                <c:pt idx="12308">
                  <c:v>1067.1030644741138</c:v>
                </c:pt>
                <c:pt idx="12309">
                  <c:v>2009.604545143055</c:v>
                </c:pt>
                <c:pt idx="12310">
                  <c:v>1997.7806924833772</c:v>
                </c:pt>
                <c:pt idx="12311">
                  <c:v>1099.5823553272028</c:v>
                </c:pt>
                <c:pt idx="12312">
                  <c:v>1988.2779742024602</c:v>
                </c:pt>
                <c:pt idx="12313">
                  <c:v>2030.5339225680473</c:v>
                </c:pt>
                <c:pt idx="12314">
                  <c:v>1108.6862890600185</c:v>
                </c:pt>
                <c:pt idx="12315">
                  <c:v>1983.3000747941519</c:v>
                </c:pt>
                <c:pt idx="12316">
                  <c:v>1070.8407987065534</c:v>
                </c:pt>
                <c:pt idx="12317">
                  <c:v>1070.2913451837408</c:v>
                </c:pt>
                <c:pt idx="12318">
                  <c:v>1996.3399526282633</c:v>
                </c:pt>
                <c:pt idx="12319">
                  <c:v>1084.7939999239254</c:v>
                </c:pt>
                <c:pt idx="12320">
                  <c:v>1112.1073127033073</c:v>
                </c:pt>
                <c:pt idx="12321">
                  <c:v>1071.582197368072</c:v>
                </c:pt>
                <c:pt idx="12322">
                  <c:v>1089.0326526307861</c:v>
                </c:pt>
                <c:pt idx="12323">
                  <c:v>1107.5018955001196</c:v>
                </c:pt>
                <c:pt idx="12324">
                  <c:v>1071.4662742113785</c:v>
                </c:pt>
                <c:pt idx="12325">
                  <c:v>1126.4742313338263</c:v>
                </c:pt>
                <c:pt idx="12326">
                  <c:v>1978.5492299650307</c:v>
                </c:pt>
                <c:pt idx="12327">
                  <c:v>1985.4981347409212</c:v>
                </c:pt>
                <c:pt idx="12328">
                  <c:v>1090.3788490222869</c:v>
                </c:pt>
                <c:pt idx="12329">
                  <c:v>1994.045924671439</c:v>
                </c:pt>
                <c:pt idx="12330">
                  <c:v>2007.8413510880457</c:v>
                </c:pt>
                <c:pt idx="12331">
                  <c:v>1123.8720079508503</c:v>
                </c:pt>
                <c:pt idx="12332">
                  <c:v>1098.4975820132202</c:v>
                </c:pt>
                <c:pt idx="12333">
                  <c:v>1106.3777648675823</c:v>
                </c:pt>
                <c:pt idx="12334">
                  <c:v>1110.8053789985424</c:v>
                </c:pt>
                <c:pt idx="12335">
                  <c:v>1984.2422669721582</c:v>
                </c:pt>
                <c:pt idx="12336">
                  <c:v>1086.1552319736234</c:v>
                </c:pt>
                <c:pt idx="12337">
                  <c:v>1067.2886533322721</c:v>
                </c:pt>
                <c:pt idx="12338">
                  <c:v>1091.1754331283259</c:v>
                </c:pt>
                <c:pt idx="12339">
                  <c:v>2007.3146649055122</c:v>
                </c:pt>
                <c:pt idx="12340">
                  <c:v>1099.6767601748725</c:v>
                </c:pt>
                <c:pt idx="12341">
                  <c:v>1085.681348596039</c:v>
                </c:pt>
                <c:pt idx="12342">
                  <c:v>1103.9191038235301</c:v>
                </c:pt>
                <c:pt idx="12343">
                  <c:v>1066.3659321802159</c:v>
                </c:pt>
                <c:pt idx="12344">
                  <c:v>1087.4244768065341</c:v>
                </c:pt>
                <c:pt idx="12345">
                  <c:v>1090.0974511539605</c:v>
                </c:pt>
                <c:pt idx="12346">
                  <c:v>1090.2305176012751</c:v>
                </c:pt>
                <c:pt idx="12347">
                  <c:v>1108.1800026589938</c:v>
                </c:pt>
                <c:pt idx="12348">
                  <c:v>1145.1332972906137</c:v>
                </c:pt>
                <c:pt idx="12349">
                  <c:v>1084.8627017856429</c:v>
                </c:pt>
                <c:pt idx="12350">
                  <c:v>1101.0323257506757</c:v>
                </c:pt>
                <c:pt idx="12351">
                  <c:v>1094.135464187402</c:v>
                </c:pt>
                <c:pt idx="12352">
                  <c:v>1053.3628919140315</c:v>
                </c:pt>
                <c:pt idx="12353">
                  <c:v>1106.2399539558523</c:v>
                </c:pt>
                <c:pt idx="12354">
                  <c:v>1096.4392186737182</c:v>
                </c:pt>
                <c:pt idx="12355">
                  <c:v>1987.6386868330187</c:v>
                </c:pt>
                <c:pt idx="12356">
                  <c:v>1096.0542442437416</c:v>
                </c:pt>
                <c:pt idx="12357">
                  <c:v>1112.0683957805429</c:v>
                </c:pt>
                <c:pt idx="12358">
                  <c:v>1113.1819540192496</c:v>
                </c:pt>
                <c:pt idx="12359">
                  <c:v>1087.8432196859794</c:v>
                </c:pt>
                <c:pt idx="12360">
                  <c:v>1147.0616314102165</c:v>
                </c:pt>
                <c:pt idx="12361">
                  <c:v>1972.28325950208</c:v>
                </c:pt>
                <c:pt idx="12362">
                  <c:v>1080.3231008252258</c:v>
                </c:pt>
                <c:pt idx="12363">
                  <c:v>1080.4720742025304</c:v>
                </c:pt>
                <c:pt idx="12364">
                  <c:v>1094.2007016592431</c:v>
                </c:pt>
                <c:pt idx="12365">
                  <c:v>1091.4373306469115</c:v>
                </c:pt>
                <c:pt idx="12366">
                  <c:v>1077.9420084970593</c:v>
                </c:pt>
                <c:pt idx="12367">
                  <c:v>1995.8445175907109</c:v>
                </c:pt>
                <c:pt idx="12368">
                  <c:v>1102.2052273809243</c:v>
                </c:pt>
                <c:pt idx="12369">
                  <c:v>2008.7932886815179</c:v>
                </c:pt>
                <c:pt idx="12370">
                  <c:v>1109.2922051169237</c:v>
                </c:pt>
                <c:pt idx="12371">
                  <c:v>1133.1807440165987</c:v>
                </c:pt>
                <c:pt idx="12372">
                  <c:v>1086.2276644039082</c:v>
                </c:pt>
                <c:pt idx="12373">
                  <c:v>1092.7490547491914</c:v>
                </c:pt>
                <c:pt idx="12374">
                  <c:v>1140.4055972189547</c:v>
                </c:pt>
                <c:pt idx="12375">
                  <c:v>1062.0657390851693</c:v>
                </c:pt>
                <c:pt idx="12376">
                  <c:v>1121.0487034814105</c:v>
                </c:pt>
                <c:pt idx="12377">
                  <c:v>1122.0710317146375</c:v>
                </c:pt>
                <c:pt idx="12378">
                  <c:v>1990.0938011350236</c:v>
                </c:pt>
                <c:pt idx="12379">
                  <c:v>1108.9045727425778</c:v>
                </c:pt>
                <c:pt idx="12380">
                  <c:v>1093.500135850911</c:v>
                </c:pt>
                <c:pt idx="12381">
                  <c:v>1118.0580865702382</c:v>
                </c:pt>
                <c:pt idx="12382">
                  <c:v>1082.8040571685885</c:v>
                </c:pt>
                <c:pt idx="12383">
                  <c:v>1116.0110328170767</c:v>
                </c:pt>
                <c:pt idx="12384">
                  <c:v>1103.269635800476</c:v>
                </c:pt>
                <c:pt idx="12385">
                  <c:v>1984.88596130663</c:v>
                </c:pt>
                <c:pt idx="12386">
                  <c:v>1953.5513200754756</c:v>
                </c:pt>
                <c:pt idx="12387">
                  <c:v>2004.2082865685818</c:v>
                </c:pt>
                <c:pt idx="12388">
                  <c:v>1075.5304903073002</c:v>
                </c:pt>
                <c:pt idx="12389">
                  <c:v>1062.2403599430063</c:v>
                </c:pt>
                <c:pt idx="12390">
                  <c:v>1059.0577741281666</c:v>
                </c:pt>
                <c:pt idx="12391">
                  <c:v>1095.9404918975476</c:v>
                </c:pt>
                <c:pt idx="12392">
                  <c:v>1992.3935823708614</c:v>
                </c:pt>
                <c:pt idx="12393">
                  <c:v>2028.1280176469443</c:v>
                </c:pt>
                <c:pt idx="12394">
                  <c:v>1683.8003060049921</c:v>
                </c:pt>
                <c:pt idx="12395">
                  <c:v>1119.554297936977</c:v>
                </c:pt>
                <c:pt idx="12396">
                  <c:v>1103.3018735671826</c:v>
                </c:pt>
                <c:pt idx="12397">
                  <c:v>1081.1108615456071</c:v>
                </c:pt>
                <c:pt idx="12398">
                  <c:v>1095.0152294203237</c:v>
                </c:pt>
                <c:pt idx="12399">
                  <c:v>1127.4076607420791</c:v>
                </c:pt>
                <c:pt idx="12400">
                  <c:v>1084.583300869238</c:v>
                </c:pt>
                <c:pt idx="12401">
                  <c:v>2006.0812348200861</c:v>
                </c:pt>
                <c:pt idx="12402">
                  <c:v>2013.7741334831285</c:v>
                </c:pt>
                <c:pt idx="12403">
                  <c:v>1993.0858708553492</c:v>
                </c:pt>
                <c:pt idx="12404">
                  <c:v>2019.9178391843736</c:v>
                </c:pt>
                <c:pt idx="12405">
                  <c:v>1126.204240279591</c:v>
                </c:pt>
                <c:pt idx="12406">
                  <c:v>1102.5255753379622</c:v>
                </c:pt>
                <c:pt idx="12407">
                  <c:v>1113.6531674805369</c:v>
                </c:pt>
                <c:pt idx="12408">
                  <c:v>1059.9369574074328</c:v>
                </c:pt>
                <c:pt idx="12409">
                  <c:v>1121.3915407622169</c:v>
                </c:pt>
                <c:pt idx="12410">
                  <c:v>2003.2980032624041</c:v>
                </c:pt>
                <c:pt idx="12411">
                  <c:v>1126.7784740298123</c:v>
                </c:pt>
                <c:pt idx="12412">
                  <c:v>1100.3851919355816</c:v>
                </c:pt>
                <c:pt idx="12413">
                  <c:v>1980.5569354662614</c:v>
                </c:pt>
                <c:pt idx="12414">
                  <c:v>1993.0085052510919</c:v>
                </c:pt>
                <c:pt idx="12415">
                  <c:v>1108.9949493210056</c:v>
                </c:pt>
                <c:pt idx="12416">
                  <c:v>1986.0319864962264</c:v>
                </c:pt>
                <c:pt idx="12417">
                  <c:v>1128.4079568272587</c:v>
                </c:pt>
                <c:pt idx="12418">
                  <c:v>1104.1531910624631</c:v>
                </c:pt>
                <c:pt idx="12419">
                  <c:v>1125.5950794982846</c:v>
                </c:pt>
                <c:pt idx="12420">
                  <c:v>1082.4768756742469</c:v>
                </c:pt>
                <c:pt idx="12421">
                  <c:v>1995.8148900189685</c:v>
                </c:pt>
                <c:pt idx="12422">
                  <c:v>1080.5422296046709</c:v>
                </c:pt>
                <c:pt idx="12423">
                  <c:v>1071.7760847011955</c:v>
                </c:pt>
                <c:pt idx="12424">
                  <c:v>1104.9183982576837</c:v>
                </c:pt>
                <c:pt idx="12425">
                  <c:v>1110.4054245299158</c:v>
                </c:pt>
                <c:pt idx="12426">
                  <c:v>1095.727264257607</c:v>
                </c:pt>
                <c:pt idx="12427">
                  <c:v>1107.0292670597719</c:v>
                </c:pt>
                <c:pt idx="12428">
                  <c:v>2005.4723180003411</c:v>
                </c:pt>
                <c:pt idx="12429">
                  <c:v>1087.024608432878</c:v>
                </c:pt>
                <c:pt idx="12430">
                  <c:v>1985.5959241709395</c:v>
                </c:pt>
                <c:pt idx="12431">
                  <c:v>1116.1039490188775</c:v>
                </c:pt>
                <c:pt idx="12432">
                  <c:v>1104.9627150280182</c:v>
                </c:pt>
                <c:pt idx="12433">
                  <c:v>1112.5399975335565</c:v>
                </c:pt>
                <c:pt idx="12434">
                  <c:v>1087.5371442612341</c:v>
                </c:pt>
                <c:pt idx="12435">
                  <c:v>1097.830286378347</c:v>
                </c:pt>
                <c:pt idx="12436">
                  <c:v>1109.6211894522055</c:v>
                </c:pt>
                <c:pt idx="12437">
                  <c:v>1091.7728974052227</c:v>
                </c:pt>
                <c:pt idx="12438">
                  <c:v>1144.8321356672393</c:v>
                </c:pt>
                <c:pt idx="12439">
                  <c:v>1078.458822411774</c:v>
                </c:pt>
                <c:pt idx="12440">
                  <c:v>1990.2969203612568</c:v>
                </c:pt>
                <c:pt idx="12441">
                  <c:v>1135.0342612455577</c:v>
                </c:pt>
                <c:pt idx="12442">
                  <c:v>2026.0350614633792</c:v>
                </c:pt>
                <c:pt idx="12443">
                  <c:v>1081.4758856310882</c:v>
                </c:pt>
                <c:pt idx="12444">
                  <c:v>1088.1731511183571</c:v>
                </c:pt>
                <c:pt idx="12445">
                  <c:v>1967.5727104254224</c:v>
                </c:pt>
                <c:pt idx="12446">
                  <c:v>1068.7548381640074</c:v>
                </c:pt>
                <c:pt idx="12447">
                  <c:v>1982.6313628410135</c:v>
                </c:pt>
                <c:pt idx="12448">
                  <c:v>2002.577484526372</c:v>
                </c:pt>
                <c:pt idx="12449">
                  <c:v>1097.5004001375717</c:v>
                </c:pt>
                <c:pt idx="12450">
                  <c:v>1086.9657729944993</c:v>
                </c:pt>
                <c:pt idx="12451">
                  <c:v>1061.9290124995973</c:v>
                </c:pt>
                <c:pt idx="12452">
                  <c:v>1080.7490231119302</c:v>
                </c:pt>
                <c:pt idx="12453">
                  <c:v>2010.1850367398947</c:v>
                </c:pt>
                <c:pt idx="12454">
                  <c:v>1986.9703009521063</c:v>
                </c:pt>
                <c:pt idx="12455">
                  <c:v>1113.1204590750244</c:v>
                </c:pt>
                <c:pt idx="12456">
                  <c:v>1091.3521459376257</c:v>
                </c:pt>
                <c:pt idx="12457">
                  <c:v>1140.2122332572583</c:v>
                </c:pt>
                <c:pt idx="12458">
                  <c:v>2025.9232371561636</c:v>
                </c:pt>
                <c:pt idx="12459">
                  <c:v>1096.8381073216472</c:v>
                </c:pt>
                <c:pt idx="12460">
                  <c:v>1088.8599333723751</c:v>
                </c:pt>
                <c:pt idx="12461">
                  <c:v>1130.2554018389305</c:v>
                </c:pt>
                <c:pt idx="12462">
                  <c:v>1113.547525580608</c:v>
                </c:pt>
                <c:pt idx="12463">
                  <c:v>1127.4421527997913</c:v>
                </c:pt>
                <c:pt idx="12464">
                  <c:v>1100.3300307036639</c:v>
                </c:pt>
                <c:pt idx="12465">
                  <c:v>1101.5574793113194</c:v>
                </c:pt>
                <c:pt idx="12466">
                  <c:v>1079.1188166347579</c:v>
                </c:pt>
                <c:pt idx="12467">
                  <c:v>1139.5764253073253</c:v>
                </c:pt>
                <c:pt idx="12468">
                  <c:v>2011.8869496859036</c:v>
                </c:pt>
                <c:pt idx="12469">
                  <c:v>1990.6590461720577</c:v>
                </c:pt>
                <c:pt idx="12470">
                  <c:v>1137.5178717560871</c:v>
                </c:pt>
                <c:pt idx="12471">
                  <c:v>1955.6195096779222</c:v>
                </c:pt>
                <c:pt idx="12472">
                  <c:v>1119.3836504633348</c:v>
                </c:pt>
                <c:pt idx="12473">
                  <c:v>1095.7170109024132</c:v>
                </c:pt>
                <c:pt idx="12474">
                  <c:v>1086.6586878212136</c:v>
                </c:pt>
                <c:pt idx="12475">
                  <c:v>1122.1359447760346</c:v>
                </c:pt>
                <c:pt idx="12476">
                  <c:v>1066.2705805394139</c:v>
                </c:pt>
                <c:pt idx="12477">
                  <c:v>1981.4079895239138</c:v>
                </c:pt>
                <c:pt idx="12478">
                  <c:v>1086.0779027922636</c:v>
                </c:pt>
                <c:pt idx="12479">
                  <c:v>1077.3981899826265</c:v>
                </c:pt>
                <c:pt idx="12480">
                  <c:v>1077.4992411113456</c:v>
                </c:pt>
                <c:pt idx="12481">
                  <c:v>2006.9746842752527</c:v>
                </c:pt>
                <c:pt idx="12482">
                  <c:v>1103.8124360621223</c:v>
                </c:pt>
                <c:pt idx="12483">
                  <c:v>1124.6140113920201</c:v>
                </c:pt>
                <c:pt idx="12484">
                  <c:v>1080.6408567286398</c:v>
                </c:pt>
                <c:pt idx="12485">
                  <c:v>1080.9054659080177</c:v>
                </c:pt>
                <c:pt idx="12486">
                  <c:v>1087.79997176703</c:v>
                </c:pt>
                <c:pt idx="12487">
                  <c:v>1109.7552363033246</c:v>
                </c:pt>
                <c:pt idx="12488">
                  <c:v>1086.0971024695154</c:v>
                </c:pt>
                <c:pt idx="12489">
                  <c:v>1977.0721685542223</c:v>
                </c:pt>
                <c:pt idx="12490">
                  <c:v>1982.9419980539328</c:v>
                </c:pt>
                <c:pt idx="12491">
                  <c:v>1101.9861536220294</c:v>
                </c:pt>
                <c:pt idx="12492">
                  <c:v>1104.9077686805654</c:v>
                </c:pt>
                <c:pt idx="12493">
                  <c:v>1104.5312390363758</c:v>
                </c:pt>
                <c:pt idx="12494">
                  <c:v>2006.9788717653023</c:v>
                </c:pt>
                <c:pt idx="12495">
                  <c:v>1115.240114076719</c:v>
                </c:pt>
                <c:pt idx="12496">
                  <c:v>1054.9173966960857</c:v>
                </c:pt>
                <c:pt idx="12497">
                  <c:v>1133.8368141655228</c:v>
                </c:pt>
                <c:pt idx="12498">
                  <c:v>1084.3320260059045</c:v>
                </c:pt>
                <c:pt idx="12499">
                  <c:v>1102.9635846962008</c:v>
                </c:pt>
                <c:pt idx="12500">
                  <c:v>1080.7523500983459</c:v>
                </c:pt>
                <c:pt idx="12501">
                  <c:v>1101.5659459235098</c:v>
                </c:pt>
                <c:pt idx="12502">
                  <c:v>1074.1127947877731</c:v>
                </c:pt>
                <c:pt idx="12503">
                  <c:v>2035.0711353573915</c:v>
                </c:pt>
                <c:pt idx="12504">
                  <c:v>2003.3143787719107</c:v>
                </c:pt>
                <c:pt idx="12505">
                  <c:v>1080.5414341045973</c:v>
                </c:pt>
                <c:pt idx="12506">
                  <c:v>1120.1909470751807</c:v>
                </c:pt>
                <c:pt idx="12507">
                  <c:v>1116.6606869158215</c:v>
                </c:pt>
                <c:pt idx="12508">
                  <c:v>1079.3962975564532</c:v>
                </c:pt>
                <c:pt idx="12509">
                  <c:v>1998.6967363747774</c:v>
                </c:pt>
                <c:pt idx="12510">
                  <c:v>1099.537487371837</c:v>
                </c:pt>
                <c:pt idx="12511">
                  <c:v>1104.3228564886886</c:v>
                </c:pt>
                <c:pt idx="12512">
                  <c:v>1095.9249068099425</c:v>
                </c:pt>
                <c:pt idx="12513">
                  <c:v>1119.9554518886798</c:v>
                </c:pt>
                <c:pt idx="12514">
                  <c:v>1984.2199485974975</c:v>
                </c:pt>
                <c:pt idx="12515">
                  <c:v>1106.2481995307098</c:v>
                </c:pt>
                <c:pt idx="12516">
                  <c:v>1117.2478999545081</c:v>
                </c:pt>
                <c:pt idx="12517">
                  <c:v>1129.7688539315118</c:v>
                </c:pt>
                <c:pt idx="12518">
                  <c:v>1104.0948883803728</c:v>
                </c:pt>
                <c:pt idx="12519">
                  <c:v>2025.3086980766618</c:v>
                </c:pt>
                <c:pt idx="12520">
                  <c:v>1125.9147570132304</c:v>
                </c:pt>
                <c:pt idx="12521">
                  <c:v>1972.8139370804511</c:v>
                </c:pt>
                <c:pt idx="12522">
                  <c:v>2031.1152838876808</c:v>
                </c:pt>
                <c:pt idx="12523">
                  <c:v>1096.7715358416599</c:v>
                </c:pt>
                <c:pt idx="12524">
                  <c:v>1085.3391396731774</c:v>
                </c:pt>
                <c:pt idx="12525">
                  <c:v>1097.5295337416437</c:v>
                </c:pt>
                <c:pt idx="12526">
                  <c:v>1078.7440390939623</c:v>
                </c:pt>
                <c:pt idx="12527">
                  <c:v>1074.7864105811557</c:v>
                </c:pt>
                <c:pt idx="12528">
                  <c:v>1095.3620942604923</c:v>
                </c:pt>
                <c:pt idx="12529">
                  <c:v>1121.137682717748</c:v>
                </c:pt>
                <c:pt idx="12530">
                  <c:v>1072.9587137218427</c:v>
                </c:pt>
                <c:pt idx="12531">
                  <c:v>2000.1519338984544</c:v>
                </c:pt>
                <c:pt idx="12532">
                  <c:v>2007.1158040474577</c:v>
                </c:pt>
                <c:pt idx="12533">
                  <c:v>1987.7791040710149</c:v>
                </c:pt>
                <c:pt idx="12534">
                  <c:v>1108.7584213611206</c:v>
                </c:pt>
                <c:pt idx="12535">
                  <c:v>1107.7980613334153</c:v>
                </c:pt>
                <c:pt idx="12536">
                  <c:v>1107.9440173047026</c:v>
                </c:pt>
                <c:pt idx="12537">
                  <c:v>1110.6407151377296</c:v>
                </c:pt>
                <c:pt idx="12538">
                  <c:v>2019.5677707101313</c:v>
                </c:pt>
                <c:pt idx="12539">
                  <c:v>1977.7586860268277</c:v>
                </c:pt>
                <c:pt idx="12540">
                  <c:v>1117.3728343557946</c:v>
                </c:pt>
                <c:pt idx="12541">
                  <c:v>1109.6508385721661</c:v>
                </c:pt>
                <c:pt idx="12542">
                  <c:v>1063.9964694790294</c:v>
                </c:pt>
                <c:pt idx="12543">
                  <c:v>1091.6715201555664</c:v>
                </c:pt>
                <c:pt idx="12544">
                  <c:v>2001.8610244541953</c:v>
                </c:pt>
                <c:pt idx="12545">
                  <c:v>1976.2701170531777</c:v>
                </c:pt>
                <c:pt idx="12546">
                  <c:v>1981.1032677957492</c:v>
                </c:pt>
                <c:pt idx="12547">
                  <c:v>1105.8447946881074</c:v>
                </c:pt>
                <c:pt idx="12548">
                  <c:v>1150.9314218652992</c:v>
                </c:pt>
                <c:pt idx="12549">
                  <c:v>1079.6525297429951</c:v>
                </c:pt>
                <c:pt idx="12550">
                  <c:v>1121.4763601347859</c:v>
                </c:pt>
                <c:pt idx="12551">
                  <c:v>1100.9529308414935</c:v>
                </c:pt>
                <c:pt idx="12552">
                  <c:v>1108.5145747759004</c:v>
                </c:pt>
                <c:pt idx="12553">
                  <c:v>2009.2946649709922</c:v>
                </c:pt>
                <c:pt idx="12554">
                  <c:v>1116.1232330261585</c:v>
                </c:pt>
                <c:pt idx="12555">
                  <c:v>1118.2029664514096</c:v>
                </c:pt>
                <c:pt idx="12556">
                  <c:v>1111.3837520213576</c:v>
                </c:pt>
                <c:pt idx="12557">
                  <c:v>2007.1274758561801</c:v>
                </c:pt>
                <c:pt idx="12558">
                  <c:v>1113.5165254196095</c:v>
                </c:pt>
                <c:pt idx="12559">
                  <c:v>1066.0706030493222</c:v>
                </c:pt>
                <c:pt idx="12560">
                  <c:v>1962.5830173854754</c:v>
                </c:pt>
                <c:pt idx="12561">
                  <c:v>1081.3316747195083</c:v>
                </c:pt>
                <c:pt idx="12562">
                  <c:v>2014.5104626250629</c:v>
                </c:pt>
                <c:pt idx="12563">
                  <c:v>2039.5074674460598</c:v>
                </c:pt>
                <c:pt idx="12564">
                  <c:v>1099.5666698004136</c:v>
                </c:pt>
                <c:pt idx="12565">
                  <c:v>1108.2585446794237</c:v>
                </c:pt>
                <c:pt idx="12566">
                  <c:v>2038.2702818946721</c:v>
                </c:pt>
                <c:pt idx="12567">
                  <c:v>1085.8703570123705</c:v>
                </c:pt>
                <c:pt idx="12568">
                  <c:v>2015.8157104575364</c:v>
                </c:pt>
                <c:pt idx="12569">
                  <c:v>1113.5213746911943</c:v>
                </c:pt>
                <c:pt idx="12570">
                  <c:v>1997.0886972194965</c:v>
                </c:pt>
                <c:pt idx="12571">
                  <c:v>1076.2639688506933</c:v>
                </c:pt>
                <c:pt idx="12572">
                  <c:v>1109.8298214752085</c:v>
                </c:pt>
                <c:pt idx="12573">
                  <c:v>1124.3027361777799</c:v>
                </c:pt>
                <c:pt idx="12574">
                  <c:v>1089.5242319493111</c:v>
                </c:pt>
                <c:pt idx="12575">
                  <c:v>1080.9717105570335</c:v>
                </c:pt>
                <c:pt idx="12576">
                  <c:v>1103.5408375685388</c:v>
                </c:pt>
                <c:pt idx="12577">
                  <c:v>1107.3571060393888</c:v>
                </c:pt>
                <c:pt idx="12578">
                  <c:v>1111.1634253279567</c:v>
                </c:pt>
                <c:pt idx="12579">
                  <c:v>1982.4872830403413</c:v>
                </c:pt>
                <c:pt idx="12580">
                  <c:v>1131.9419595420245</c:v>
                </c:pt>
                <c:pt idx="12581">
                  <c:v>2021.3818415626336</c:v>
                </c:pt>
                <c:pt idx="12582">
                  <c:v>1982.9967680632747</c:v>
                </c:pt>
                <c:pt idx="12583">
                  <c:v>1102.0073447927023</c:v>
                </c:pt>
                <c:pt idx="12584">
                  <c:v>1117.0661024104511</c:v>
                </c:pt>
                <c:pt idx="12585">
                  <c:v>1987.4625989327803</c:v>
                </c:pt>
                <c:pt idx="12586">
                  <c:v>1099.5047829795344</c:v>
                </c:pt>
                <c:pt idx="12587">
                  <c:v>2028.9081631750962</c:v>
                </c:pt>
                <c:pt idx="12588">
                  <c:v>1987.1390797469044</c:v>
                </c:pt>
                <c:pt idx="12589">
                  <c:v>1078.4422495006081</c:v>
                </c:pt>
                <c:pt idx="12590">
                  <c:v>1098.1385733600944</c:v>
                </c:pt>
                <c:pt idx="12591">
                  <c:v>1095.8095692101138</c:v>
                </c:pt>
                <c:pt idx="12592">
                  <c:v>1111.3741992263051</c:v>
                </c:pt>
                <c:pt idx="12593">
                  <c:v>1101.9371589511325</c:v>
                </c:pt>
                <c:pt idx="12594">
                  <c:v>1120.8617097613276</c:v>
                </c:pt>
                <c:pt idx="12595">
                  <c:v>1977.2519538697097</c:v>
                </c:pt>
                <c:pt idx="12596">
                  <c:v>1990.5420891314582</c:v>
                </c:pt>
                <c:pt idx="12597">
                  <c:v>1988.0575112399345</c:v>
                </c:pt>
                <c:pt idx="12598">
                  <c:v>2022.0415706641763</c:v>
                </c:pt>
                <c:pt idx="12599">
                  <c:v>1076.8131780566118</c:v>
                </c:pt>
                <c:pt idx="12600">
                  <c:v>2033.0297734259088</c:v>
                </c:pt>
                <c:pt idx="12601">
                  <c:v>1068.4556747149791</c:v>
                </c:pt>
                <c:pt idx="12602">
                  <c:v>1115.1610197622269</c:v>
                </c:pt>
                <c:pt idx="12603">
                  <c:v>1093.65822473404</c:v>
                </c:pt>
                <c:pt idx="12604">
                  <c:v>1092.5198907497224</c:v>
                </c:pt>
                <c:pt idx="12605">
                  <c:v>1096.672827176975</c:v>
                </c:pt>
                <c:pt idx="12606">
                  <c:v>1061.7089774431847</c:v>
                </c:pt>
                <c:pt idx="12607">
                  <c:v>1107.8413290959334</c:v>
                </c:pt>
                <c:pt idx="12608">
                  <c:v>1167.259368909763</c:v>
                </c:pt>
                <c:pt idx="12609">
                  <c:v>1118.2167939782496</c:v>
                </c:pt>
                <c:pt idx="12610">
                  <c:v>1110.584269672094</c:v>
                </c:pt>
                <c:pt idx="12611">
                  <c:v>1095.9146981223014</c:v>
                </c:pt>
                <c:pt idx="12612">
                  <c:v>2002.7609629584304</c:v>
                </c:pt>
                <c:pt idx="12613">
                  <c:v>1097.2930348268876</c:v>
                </c:pt>
                <c:pt idx="12614">
                  <c:v>1090.6243791094425</c:v>
                </c:pt>
                <c:pt idx="12615">
                  <c:v>1111.0523959743746</c:v>
                </c:pt>
                <c:pt idx="12616">
                  <c:v>1079.8822079042434</c:v>
                </c:pt>
                <c:pt idx="12617">
                  <c:v>1106.3177206359269</c:v>
                </c:pt>
                <c:pt idx="12618">
                  <c:v>1072.6978519723698</c:v>
                </c:pt>
                <c:pt idx="12619">
                  <c:v>2004.6853803852555</c:v>
                </c:pt>
                <c:pt idx="12620">
                  <c:v>1134.5649815424192</c:v>
                </c:pt>
                <c:pt idx="12621">
                  <c:v>1085.5592659615286</c:v>
                </c:pt>
                <c:pt idx="12622">
                  <c:v>1085.6988001110226</c:v>
                </c:pt>
                <c:pt idx="12623">
                  <c:v>1090.5219339801213</c:v>
                </c:pt>
                <c:pt idx="12624">
                  <c:v>1102.6139388566041</c:v>
                </c:pt>
                <c:pt idx="12625">
                  <c:v>1113.4364057638554</c:v>
                </c:pt>
                <c:pt idx="12626">
                  <c:v>1088.9122336112287</c:v>
                </c:pt>
                <c:pt idx="12627">
                  <c:v>1121.6963537587567</c:v>
                </c:pt>
                <c:pt idx="12628">
                  <c:v>1997.9235972040963</c:v>
                </c:pt>
                <c:pt idx="12629">
                  <c:v>1118.9102485011813</c:v>
                </c:pt>
                <c:pt idx="12630">
                  <c:v>1125.5506774465787</c:v>
                </c:pt>
                <c:pt idx="12631">
                  <c:v>1118.8156888742144</c:v>
                </c:pt>
                <c:pt idx="12632">
                  <c:v>1114.3113746653512</c:v>
                </c:pt>
                <c:pt idx="12633">
                  <c:v>1073.9644327551682</c:v>
                </c:pt>
                <c:pt idx="12634">
                  <c:v>1097.7674855709413</c:v>
                </c:pt>
                <c:pt idx="12635">
                  <c:v>1098.1759831411296</c:v>
                </c:pt>
                <c:pt idx="12636">
                  <c:v>1148.4736817636845</c:v>
                </c:pt>
                <c:pt idx="12637">
                  <c:v>1105.4958706669734</c:v>
                </c:pt>
                <c:pt idx="12638">
                  <c:v>1113.0267678516209</c:v>
                </c:pt>
                <c:pt idx="12639">
                  <c:v>1982.6882031246739</c:v>
                </c:pt>
                <c:pt idx="12640">
                  <c:v>1096.6711447056866</c:v>
                </c:pt>
                <c:pt idx="12641">
                  <c:v>1078.6504479014195</c:v>
                </c:pt>
                <c:pt idx="12642">
                  <c:v>1987.5778065727318</c:v>
                </c:pt>
                <c:pt idx="12643">
                  <c:v>2028.6655920475841</c:v>
                </c:pt>
                <c:pt idx="12644">
                  <c:v>1086.716715707121</c:v>
                </c:pt>
                <c:pt idx="12645">
                  <c:v>1112.7668823752711</c:v>
                </c:pt>
                <c:pt idx="12646">
                  <c:v>1974.0666333610825</c:v>
                </c:pt>
                <c:pt idx="12647">
                  <c:v>2003.4683269561447</c:v>
                </c:pt>
                <c:pt idx="12648">
                  <c:v>2029.9679841504401</c:v>
                </c:pt>
                <c:pt idx="12649">
                  <c:v>2014.7317674482024</c:v>
                </c:pt>
                <c:pt idx="12650">
                  <c:v>1999.3498426256597</c:v>
                </c:pt>
                <c:pt idx="12651">
                  <c:v>1970.5773807259577</c:v>
                </c:pt>
                <c:pt idx="12652">
                  <c:v>1108.9482671573107</c:v>
                </c:pt>
                <c:pt idx="12653">
                  <c:v>1111.7450850854157</c:v>
                </c:pt>
                <c:pt idx="12654">
                  <c:v>1094.2971783308224</c:v>
                </c:pt>
                <c:pt idx="12655">
                  <c:v>1080.5373102853184</c:v>
                </c:pt>
                <c:pt idx="12656">
                  <c:v>1088.0654859003666</c:v>
                </c:pt>
                <c:pt idx="12657">
                  <c:v>1097.4110481249072</c:v>
                </c:pt>
                <c:pt idx="12658">
                  <c:v>1093.5628622578758</c:v>
                </c:pt>
                <c:pt idx="12659">
                  <c:v>1113.5540033704071</c:v>
                </c:pt>
                <c:pt idx="12660">
                  <c:v>1988.732130730315</c:v>
                </c:pt>
                <c:pt idx="12661">
                  <c:v>2034.4411097100246</c:v>
                </c:pt>
                <c:pt idx="12662">
                  <c:v>2020.3072663432936</c:v>
                </c:pt>
                <c:pt idx="12663">
                  <c:v>2081.8654405521752</c:v>
                </c:pt>
                <c:pt idx="12664">
                  <c:v>2000.6989257192015</c:v>
                </c:pt>
                <c:pt idx="12665">
                  <c:v>1079.9058123328159</c:v>
                </c:pt>
                <c:pt idx="12666">
                  <c:v>1092.2759316093225</c:v>
                </c:pt>
                <c:pt idx="12667">
                  <c:v>1099.0520352698106</c:v>
                </c:pt>
                <c:pt idx="12668">
                  <c:v>1148.2182134096422</c:v>
                </c:pt>
                <c:pt idx="12669">
                  <c:v>1980.4405223987537</c:v>
                </c:pt>
                <c:pt idx="12670">
                  <c:v>1107.0326398354778</c:v>
                </c:pt>
                <c:pt idx="12671">
                  <c:v>1087.6615210070288</c:v>
                </c:pt>
                <c:pt idx="12672">
                  <c:v>1111.8010401368033</c:v>
                </c:pt>
                <c:pt idx="12673">
                  <c:v>1083.6655535254934</c:v>
                </c:pt>
                <c:pt idx="12674">
                  <c:v>1112.3358178881699</c:v>
                </c:pt>
                <c:pt idx="12675">
                  <c:v>1105.2220623861838</c:v>
                </c:pt>
                <c:pt idx="12676">
                  <c:v>1997.4730665602058</c:v>
                </c:pt>
                <c:pt idx="12677">
                  <c:v>1073.1825276391028</c:v>
                </c:pt>
                <c:pt idx="12678">
                  <c:v>2022.2943375567277</c:v>
                </c:pt>
                <c:pt idx="12679">
                  <c:v>1990.8955100614064</c:v>
                </c:pt>
                <c:pt idx="12680">
                  <c:v>1963.9571664522255</c:v>
                </c:pt>
                <c:pt idx="12681">
                  <c:v>1135.7225590408348</c:v>
                </c:pt>
                <c:pt idx="12682">
                  <c:v>1105.4410689973629</c:v>
                </c:pt>
                <c:pt idx="12683">
                  <c:v>2001.1261223710474</c:v>
                </c:pt>
                <c:pt idx="12684">
                  <c:v>1999.8168567515563</c:v>
                </c:pt>
                <c:pt idx="12685">
                  <c:v>2008.5702794539493</c:v>
                </c:pt>
                <c:pt idx="12686">
                  <c:v>1072.4755528525723</c:v>
                </c:pt>
                <c:pt idx="12687">
                  <c:v>2005.2388458892112</c:v>
                </c:pt>
                <c:pt idx="12688">
                  <c:v>1983.3908760832485</c:v>
                </c:pt>
                <c:pt idx="12689">
                  <c:v>1108.0579071609336</c:v>
                </c:pt>
                <c:pt idx="12690">
                  <c:v>2028.8121991689386</c:v>
                </c:pt>
                <c:pt idx="12691">
                  <c:v>1121.9267686773726</c:v>
                </c:pt>
                <c:pt idx="12692">
                  <c:v>1988.00391575553</c:v>
                </c:pt>
                <c:pt idx="12693">
                  <c:v>1127.6630612909737</c:v>
                </c:pt>
                <c:pt idx="12694">
                  <c:v>2019.4996229839571</c:v>
                </c:pt>
                <c:pt idx="12695">
                  <c:v>1993.4157752499825</c:v>
                </c:pt>
                <c:pt idx="12696">
                  <c:v>2006.8553749721752</c:v>
                </c:pt>
                <c:pt idx="12697">
                  <c:v>1990.3410183230942</c:v>
                </c:pt>
                <c:pt idx="12698">
                  <c:v>1091.1726761047307</c:v>
                </c:pt>
                <c:pt idx="12699">
                  <c:v>1996.0658974073369</c:v>
                </c:pt>
                <c:pt idx="12700">
                  <c:v>2004.6374947885242</c:v>
                </c:pt>
                <c:pt idx="12701">
                  <c:v>1117.4258444576017</c:v>
                </c:pt>
                <c:pt idx="12702">
                  <c:v>1114.0074623317314</c:v>
                </c:pt>
                <c:pt idx="12703">
                  <c:v>1107.7903039234168</c:v>
                </c:pt>
                <c:pt idx="12704">
                  <c:v>1094.8366917669293</c:v>
                </c:pt>
                <c:pt idx="12705">
                  <c:v>1112.9172905661085</c:v>
                </c:pt>
                <c:pt idx="12706">
                  <c:v>1951.1934735838056</c:v>
                </c:pt>
                <c:pt idx="12707">
                  <c:v>1120.98686276887</c:v>
                </c:pt>
                <c:pt idx="12708">
                  <c:v>1109.4164173133183</c:v>
                </c:pt>
                <c:pt idx="12709">
                  <c:v>2001.6616432104365</c:v>
                </c:pt>
                <c:pt idx="12710">
                  <c:v>2019.6803789075595</c:v>
                </c:pt>
                <c:pt idx="12711">
                  <c:v>2031.4372290090409</c:v>
                </c:pt>
                <c:pt idx="12712">
                  <c:v>2007.2081000279386</c:v>
                </c:pt>
                <c:pt idx="12713">
                  <c:v>2037.8669653076486</c:v>
                </c:pt>
                <c:pt idx="12714">
                  <c:v>1983.8552594364132</c:v>
                </c:pt>
                <c:pt idx="12715">
                  <c:v>1998.309010997182</c:v>
                </c:pt>
                <c:pt idx="12716">
                  <c:v>1074.0960770932331</c:v>
                </c:pt>
                <c:pt idx="12717">
                  <c:v>1108.8684024260133</c:v>
                </c:pt>
                <c:pt idx="12718">
                  <c:v>1103.8019183318388</c:v>
                </c:pt>
                <c:pt idx="12719">
                  <c:v>1099.6628398724838</c:v>
                </c:pt>
                <c:pt idx="12720">
                  <c:v>1071.0930465982997</c:v>
                </c:pt>
                <c:pt idx="12721">
                  <c:v>2002.4529481937227</c:v>
                </c:pt>
                <c:pt idx="12722">
                  <c:v>1110.4891529374404</c:v>
                </c:pt>
                <c:pt idx="12723">
                  <c:v>1104.4128109357712</c:v>
                </c:pt>
                <c:pt idx="12724">
                  <c:v>1990.3315228868651</c:v>
                </c:pt>
                <c:pt idx="12725">
                  <c:v>1998.1903551791786</c:v>
                </c:pt>
                <c:pt idx="12726">
                  <c:v>1093.076906953391</c:v>
                </c:pt>
                <c:pt idx="12727">
                  <c:v>1095.7004118420775</c:v>
                </c:pt>
                <c:pt idx="12728">
                  <c:v>1119.3020366799574</c:v>
                </c:pt>
                <c:pt idx="12729">
                  <c:v>1117.6735042153189</c:v>
                </c:pt>
                <c:pt idx="12730">
                  <c:v>2035.992713376826</c:v>
                </c:pt>
                <c:pt idx="12731">
                  <c:v>2004.9802017244447</c:v>
                </c:pt>
                <c:pt idx="12732">
                  <c:v>1081.9560933296734</c:v>
                </c:pt>
                <c:pt idx="12733">
                  <c:v>2009.2224966718472</c:v>
                </c:pt>
                <c:pt idx="12734">
                  <c:v>1090.5580504343313</c:v>
                </c:pt>
                <c:pt idx="12735">
                  <c:v>1050.9599842594218</c:v>
                </c:pt>
                <c:pt idx="12736">
                  <c:v>1996.6814422954126</c:v>
                </c:pt>
                <c:pt idx="12737">
                  <c:v>1103.0708457511232</c:v>
                </c:pt>
                <c:pt idx="12738">
                  <c:v>1104.3739409641125</c:v>
                </c:pt>
                <c:pt idx="12739">
                  <c:v>1133.6010692141697</c:v>
                </c:pt>
                <c:pt idx="12740">
                  <c:v>1091.9351148166406</c:v>
                </c:pt>
                <c:pt idx="12741">
                  <c:v>1097.3213627550476</c:v>
                </c:pt>
                <c:pt idx="12742">
                  <c:v>1992.5334579046312</c:v>
                </c:pt>
                <c:pt idx="12743">
                  <c:v>1099.4491227840997</c:v>
                </c:pt>
                <c:pt idx="12744">
                  <c:v>1111.9565735972405</c:v>
                </c:pt>
                <c:pt idx="12745">
                  <c:v>1110.9728347636476</c:v>
                </c:pt>
                <c:pt idx="12746">
                  <c:v>1155.0268852069119</c:v>
                </c:pt>
                <c:pt idx="12747">
                  <c:v>1120.9113528767432</c:v>
                </c:pt>
                <c:pt idx="12748">
                  <c:v>1082.4469449795968</c:v>
                </c:pt>
                <c:pt idx="12749">
                  <c:v>1081.4603191606614</c:v>
                </c:pt>
                <c:pt idx="12750">
                  <c:v>1985.6397645352627</c:v>
                </c:pt>
                <c:pt idx="12751">
                  <c:v>1118.9428719280581</c:v>
                </c:pt>
                <c:pt idx="12752">
                  <c:v>1108.4325167500899</c:v>
                </c:pt>
                <c:pt idx="12753">
                  <c:v>1999.044300981411</c:v>
                </c:pt>
                <c:pt idx="12754">
                  <c:v>1100.2932367181222</c:v>
                </c:pt>
                <c:pt idx="12755">
                  <c:v>2010.8013377724731</c:v>
                </c:pt>
                <c:pt idx="12756">
                  <c:v>1994.073724183321</c:v>
                </c:pt>
                <c:pt idx="12757">
                  <c:v>1095.6262799425567</c:v>
                </c:pt>
                <c:pt idx="12758">
                  <c:v>1995.6462128724954</c:v>
                </c:pt>
                <c:pt idx="12759">
                  <c:v>1099.8586633819386</c:v>
                </c:pt>
                <c:pt idx="12760">
                  <c:v>1084.7237438305735</c:v>
                </c:pt>
                <c:pt idx="12761">
                  <c:v>1086.4967095435254</c:v>
                </c:pt>
                <c:pt idx="12762">
                  <c:v>1049.7939105689743</c:v>
                </c:pt>
                <c:pt idx="12763">
                  <c:v>1085.1937188466857</c:v>
                </c:pt>
                <c:pt idx="12764">
                  <c:v>1114.0845307627644</c:v>
                </c:pt>
                <c:pt idx="12765">
                  <c:v>1129.6574919138791</c:v>
                </c:pt>
                <c:pt idx="12766">
                  <c:v>1085.8815855847395</c:v>
                </c:pt>
                <c:pt idx="12767">
                  <c:v>1136.8772152683064</c:v>
                </c:pt>
                <c:pt idx="12768">
                  <c:v>1156.6324902289682</c:v>
                </c:pt>
                <c:pt idx="12769">
                  <c:v>1083.2448714093539</c:v>
                </c:pt>
                <c:pt idx="12770">
                  <c:v>1101.2703832820596</c:v>
                </c:pt>
                <c:pt idx="12771">
                  <c:v>1062.5465535006504</c:v>
                </c:pt>
                <c:pt idx="12772">
                  <c:v>1111.3045088424146</c:v>
                </c:pt>
                <c:pt idx="12773">
                  <c:v>1121.9923026905537</c:v>
                </c:pt>
                <c:pt idx="12774">
                  <c:v>1051.6903069941768</c:v>
                </c:pt>
                <c:pt idx="12775">
                  <c:v>1092.7179528027684</c:v>
                </c:pt>
                <c:pt idx="12776">
                  <c:v>1105.1671954713906</c:v>
                </c:pt>
                <c:pt idx="12777">
                  <c:v>2037.1765190898495</c:v>
                </c:pt>
                <c:pt idx="12778">
                  <c:v>1157.0096907282996</c:v>
                </c:pt>
                <c:pt idx="12779">
                  <c:v>1088.6499488500383</c:v>
                </c:pt>
                <c:pt idx="12780">
                  <c:v>1119.4526822170815</c:v>
                </c:pt>
                <c:pt idx="12781">
                  <c:v>1081.2462732812041</c:v>
                </c:pt>
                <c:pt idx="12782">
                  <c:v>1106.5587206577236</c:v>
                </c:pt>
                <c:pt idx="12783">
                  <c:v>1093.8557280311647</c:v>
                </c:pt>
                <c:pt idx="12784">
                  <c:v>1091.3091257542421</c:v>
                </c:pt>
                <c:pt idx="12785">
                  <c:v>1103.3547531686695</c:v>
                </c:pt>
                <c:pt idx="12786">
                  <c:v>1100.6097714187717</c:v>
                </c:pt>
                <c:pt idx="12787">
                  <c:v>2035.0730337368616</c:v>
                </c:pt>
                <c:pt idx="12788">
                  <c:v>1107.7993865270259</c:v>
                </c:pt>
                <c:pt idx="12789">
                  <c:v>1072.9773821305478</c:v>
                </c:pt>
                <c:pt idx="12790">
                  <c:v>1097.341522944183</c:v>
                </c:pt>
                <c:pt idx="12791">
                  <c:v>1143.5652861295544</c:v>
                </c:pt>
                <c:pt idx="12792">
                  <c:v>1117.5199934146231</c:v>
                </c:pt>
                <c:pt idx="12793">
                  <c:v>1091.804426765327</c:v>
                </c:pt>
                <c:pt idx="12794">
                  <c:v>1118.408606424867</c:v>
                </c:pt>
                <c:pt idx="12795">
                  <c:v>1090.5944889227969</c:v>
                </c:pt>
                <c:pt idx="12796">
                  <c:v>1115.5122480131688</c:v>
                </c:pt>
                <c:pt idx="12797">
                  <c:v>1116.5782662108033</c:v>
                </c:pt>
                <c:pt idx="12798">
                  <c:v>1095.2375995639811</c:v>
                </c:pt>
                <c:pt idx="12799">
                  <c:v>1119.9238442092269</c:v>
                </c:pt>
                <c:pt idx="12800">
                  <c:v>1083.107807564023</c:v>
                </c:pt>
                <c:pt idx="12801">
                  <c:v>1122.4717620580702</c:v>
                </c:pt>
                <c:pt idx="12802">
                  <c:v>1075.9398449893945</c:v>
                </c:pt>
                <c:pt idx="12803">
                  <c:v>1100.9842902220842</c:v>
                </c:pt>
                <c:pt idx="12804">
                  <c:v>1121.5684839672308</c:v>
                </c:pt>
                <c:pt idx="12805">
                  <c:v>1093.7977177430887</c:v>
                </c:pt>
                <c:pt idx="12806">
                  <c:v>1083.2919438650474</c:v>
                </c:pt>
                <c:pt idx="12807">
                  <c:v>1104.2177146737974</c:v>
                </c:pt>
                <c:pt idx="12808">
                  <c:v>1134.2559913797029</c:v>
                </c:pt>
                <c:pt idx="12809">
                  <c:v>1128.6352752068908</c:v>
                </c:pt>
                <c:pt idx="12810">
                  <c:v>1071.4076423862803</c:v>
                </c:pt>
                <c:pt idx="12811">
                  <c:v>1118.6578832903008</c:v>
                </c:pt>
                <c:pt idx="12812">
                  <c:v>1109.7292963494097</c:v>
                </c:pt>
                <c:pt idx="12813">
                  <c:v>1104.0290901670082</c:v>
                </c:pt>
                <c:pt idx="12814">
                  <c:v>1093.5411868606282</c:v>
                </c:pt>
                <c:pt idx="12815">
                  <c:v>1991.1610936025313</c:v>
                </c:pt>
                <c:pt idx="12816">
                  <c:v>1086.635269475124</c:v>
                </c:pt>
                <c:pt idx="12817">
                  <c:v>1975.4272341773533</c:v>
                </c:pt>
                <c:pt idx="12818">
                  <c:v>1121.2712217576491</c:v>
                </c:pt>
                <c:pt idx="12819">
                  <c:v>1096.8697950131136</c:v>
                </c:pt>
                <c:pt idx="12820">
                  <c:v>1131.4722165031696</c:v>
                </c:pt>
                <c:pt idx="12821">
                  <c:v>1129.3013270059714</c:v>
                </c:pt>
                <c:pt idx="12822">
                  <c:v>1058.1685424035327</c:v>
                </c:pt>
                <c:pt idx="12823">
                  <c:v>1158.8544256725763</c:v>
                </c:pt>
                <c:pt idx="12824">
                  <c:v>1099.5629369470407</c:v>
                </c:pt>
                <c:pt idx="12825">
                  <c:v>1136.7728167075011</c:v>
                </c:pt>
                <c:pt idx="12826">
                  <c:v>1106.5188119788645</c:v>
                </c:pt>
                <c:pt idx="12827">
                  <c:v>1983.4267421952306</c:v>
                </c:pt>
                <c:pt idx="12828">
                  <c:v>1095.694138998414</c:v>
                </c:pt>
                <c:pt idx="12829">
                  <c:v>1103.538429674828</c:v>
                </c:pt>
                <c:pt idx="12830">
                  <c:v>1102.2561160687465</c:v>
                </c:pt>
                <c:pt idx="12831">
                  <c:v>1131.6028157082549</c:v>
                </c:pt>
                <c:pt idx="12832">
                  <c:v>1125.1072528147422</c:v>
                </c:pt>
                <c:pt idx="12833">
                  <c:v>1089.5389109818984</c:v>
                </c:pt>
                <c:pt idx="12834">
                  <c:v>1094.7032528640841</c:v>
                </c:pt>
                <c:pt idx="12835">
                  <c:v>1047.2251066382355</c:v>
                </c:pt>
                <c:pt idx="12836">
                  <c:v>1094.3723252897173</c:v>
                </c:pt>
                <c:pt idx="12837">
                  <c:v>2017.4538032436294</c:v>
                </c:pt>
                <c:pt idx="12838">
                  <c:v>1141.1473544380572</c:v>
                </c:pt>
                <c:pt idx="12839">
                  <c:v>1083.7268825141214</c:v>
                </c:pt>
                <c:pt idx="12840">
                  <c:v>1068.7222715645366</c:v>
                </c:pt>
                <c:pt idx="12841">
                  <c:v>2004.4141977388663</c:v>
                </c:pt>
                <c:pt idx="12842">
                  <c:v>1091.0675093827783</c:v>
                </c:pt>
                <c:pt idx="12843">
                  <c:v>1992.9988296613662</c:v>
                </c:pt>
                <c:pt idx="12844">
                  <c:v>1086.1071101534433</c:v>
                </c:pt>
                <c:pt idx="12845">
                  <c:v>1981.1422876396603</c:v>
                </c:pt>
                <c:pt idx="12846">
                  <c:v>1108.2822147556069</c:v>
                </c:pt>
                <c:pt idx="12847">
                  <c:v>1106.006345771676</c:v>
                </c:pt>
                <c:pt idx="12848">
                  <c:v>1117.5932471892113</c:v>
                </c:pt>
                <c:pt idx="12849">
                  <c:v>1088.889223824842</c:v>
                </c:pt>
                <c:pt idx="12850">
                  <c:v>1092.2279055871688</c:v>
                </c:pt>
                <c:pt idx="12851">
                  <c:v>2018.1203108203335</c:v>
                </c:pt>
                <c:pt idx="12852">
                  <c:v>1100.5103153307691</c:v>
                </c:pt>
                <c:pt idx="12853">
                  <c:v>1115.1568296623218</c:v>
                </c:pt>
                <c:pt idx="12854">
                  <c:v>1077.6438528651897</c:v>
                </c:pt>
                <c:pt idx="12855">
                  <c:v>1990.6547803689232</c:v>
                </c:pt>
                <c:pt idx="12856">
                  <c:v>2009.2371415917671</c:v>
                </c:pt>
                <c:pt idx="12857">
                  <c:v>1096.6160320992888</c:v>
                </c:pt>
                <c:pt idx="12858">
                  <c:v>1103.3074083458778</c:v>
                </c:pt>
                <c:pt idx="12859">
                  <c:v>1098.3112339005525</c:v>
                </c:pt>
                <c:pt idx="12860">
                  <c:v>1135.2426393703206</c:v>
                </c:pt>
                <c:pt idx="12861">
                  <c:v>2005.2918292664297</c:v>
                </c:pt>
                <c:pt idx="12862">
                  <c:v>1080.0852674651676</c:v>
                </c:pt>
                <c:pt idx="12863">
                  <c:v>1954.3677846949602</c:v>
                </c:pt>
                <c:pt idx="12864">
                  <c:v>1092.3862031985391</c:v>
                </c:pt>
                <c:pt idx="12865">
                  <c:v>2017.2490865142513</c:v>
                </c:pt>
                <c:pt idx="12866">
                  <c:v>1090.7479632367877</c:v>
                </c:pt>
                <c:pt idx="12867">
                  <c:v>1104.9171465194886</c:v>
                </c:pt>
                <c:pt idx="12868">
                  <c:v>1094.8367017350868</c:v>
                </c:pt>
                <c:pt idx="12869">
                  <c:v>1123.3957401548398</c:v>
                </c:pt>
                <c:pt idx="12870">
                  <c:v>1121.9799070945569</c:v>
                </c:pt>
                <c:pt idx="12871">
                  <c:v>1110.3103312230176</c:v>
                </c:pt>
                <c:pt idx="12872">
                  <c:v>1074.9273380422219</c:v>
                </c:pt>
                <c:pt idx="12873">
                  <c:v>1991.1169823642485</c:v>
                </c:pt>
                <c:pt idx="12874">
                  <c:v>1065.1417508924008</c:v>
                </c:pt>
                <c:pt idx="12875">
                  <c:v>1128.7135404847572</c:v>
                </c:pt>
                <c:pt idx="12876">
                  <c:v>1108.2314332233204</c:v>
                </c:pt>
                <c:pt idx="12877">
                  <c:v>1129.5115978854519</c:v>
                </c:pt>
                <c:pt idx="12878">
                  <c:v>1064.581102380384</c:v>
                </c:pt>
                <c:pt idx="12879">
                  <c:v>1126.7976952982208</c:v>
                </c:pt>
                <c:pt idx="12880">
                  <c:v>1094.9823408193749</c:v>
                </c:pt>
                <c:pt idx="12881">
                  <c:v>1106.530500424283</c:v>
                </c:pt>
                <c:pt idx="12882">
                  <c:v>2009.9042631677148</c:v>
                </c:pt>
                <c:pt idx="12883">
                  <c:v>1117.4949742121264</c:v>
                </c:pt>
                <c:pt idx="12884">
                  <c:v>1991.1088785350096</c:v>
                </c:pt>
                <c:pt idx="12885">
                  <c:v>1100.6647073747588</c:v>
                </c:pt>
                <c:pt idx="12886">
                  <c:v>1093.0671619947439</c:v>
                </c:pt>
                <c:pt idx="12887">
                  <c:v>1099.0171233636227</c:v>
                </c:pt>
                <c:pt idx="12888">
                  <c:v>1086.5523209691444</c:v>
                </c:pt>
                <c:pt idx="12889">
                  <c:v>1121.2720478248555</c:v>
                </c:pt>
                <c:pt idx="12890">
                  <c:v>2010.3714263299057</c:v>
                </c:pt>
                <c:pt idx="12891">
                  <c:v>1962.4388779243598</c:v>
                </c:pt>
                <c:pt idx="12892">
                  <c:v>1108.6196833092429</c:v>
                </c:pt>
                <c:pt idx="12893">
                  <c:v>1097.3316028432109</c:v>
                </c:pt>
                <c:pt idx="12894">
                  <c:v>1073.7047792038927</c:v>
                </c:pt>
                <c:pt idx="12895">
                  <c:v>1116.2902823623513</c:v>
                </c:pt>
                <c:pt idx="12896">
                  <c:v>1101.671383081155</c:v>
                </c:pt>
                <c:pt idx="12897">
                  <c:v>2039.3886956656547</c:v>
                </c:pt>
                <c:pt idx="12898">
                  <c:v>1115.8672794285242</c:v>
                </c:pt>
                <c:pt idx="12899">
                  <c:v>1078.3162964954754</c:v>
                </c:pt>
                <c:pt idx="12900">
                  <c:v>1139.3326494673138</c:v>
                </c:pt>
                <c:pt idx="12901">
                  <c:v>1081.9032399122793</c:v>
                </c:pt>
                <c:pt idx="12902">
                  <c:v>1086.898992602763</c:v>
                </c:pt>
                <c:pt idx="12903">
                  <c:v>1988.6194455399664</c:v>
                </c:pt>
                <c:pt idx="12904">
                  <c:v>1095.0017848464793</c:v>
                </c:pt>
                <c:pt idx="12905">
                  <c:v>1080.4429274125271</c:v>
                </c:pt>
                <c:pt idx="12906">
                  <c:v>1987.7164283472853</c:v>
                </c:pt>
                <c:pt idx="12907">
                  <c:v>1132.5620961195955</c:v>
                </c:pt>
                <c:pt idx="12908">
                  <c:v>1075.4945834985583</c:v>
                </c:pt>
                <c:pt idx="12909">
                  <c:v>1126.2104659133363</c:v>
                </c:pt>
                <c:pt idx="12910">
                  <c:v>1081.6961772290931</c:v>
                </c:pt>
                <c:pt idx="12911">
                  <c:v>1123.3130422717636</c:v>
                </c:pt>
                <c:pt idx="12912">
                  <c:v>1097.9794877816253</c:v>
                </c:pt>
                <c:pt idx="12913">
                  <c:v>1090.4417468666531</c:v>
                </c:pt>
                <c:pt idx="12914">
                  <c:v>1990.5801652070038</c:v>
                </c:pt>
                <c:pt idx="12915">
                  <c:v>1995.3446943050801</c:v>
                </c:pt>
                <c:pt idx="12916">
                  <c:v>1095.6453873382816</c:v>
                </c:pt>
                <c:pt idx="12917">
                  <c:v>1083.8213774415779</c:v>
                </c:pt>
                <c:pt idx="12918">
                  <c:v>1057.9128238971077</c:v>
                </c:pt>
                <c:pt idx="12919">
                  <c:v>1095.005165918298</c:v>
                </c:pt>
                <c:pt idx="12920">
                  <c:v>1081.7857649936161</c:v>
                </c:pt>
                <c:pt idx="12921">
                  <c:v>2015.2644893488878</c:v>
                </c:pt>
                <c:pt idx="12922">
                  <c:v>1076.2461651464021</c:v>
                </c:pt>
                <c:pt idx="12923">
                  <c:v>1101.5676203376454</c:v>
                </c:pt>
                <c:pt idx="12924">
                  <c:v>1115.2555031824263</c:v>
                </c:pt>
                <c:pt idx="12925">
                  <c:v>1127.8401833104037</c:v>
                </c:pt>
                <c:pt idx="12926">
                  <c:v>1080.9134638972832</c:v>
                </c:pt>
                <c:pt idx="12927">
                  <c:v>1094.3242931196889</c:v>
                </c:pt>
                <c:pt idx="12928">
                  <c:v>1106.21673778748</c:v>
                </c:pt>
                <c:pt idx="12929">
                  <c:v>1959.5860570514444</c:v>
                </c:pt>
                <c:pt idx="12930">
                  <c:v>2005.1189307486154</c:v>
                </c:pt>
                <c:pt idx="12931">
                  <c:v>2007.2994703867103</c:v>
                </c:pt>
                <c:pt idx="12932">
                  <c:v>1975.8000076056933</c:v>
                </c:pt>
                <c:pt idx="12933">
                  <c:v>1098.4078560570099</c:v>
                </c:pt>
                <c:pt idx="12934">
                  <c:v>1084.1489059121477</c:v>
                </c:pt>
                <c:pt idx="12935">
                  <c:v>1081.9011100277969</c:v>
                </c:pt>
                <c:pt idx="12936">
                  <c:v>1961.3749416491974</c:v>
                </c:pt>
                <c:pt idx="12937">
                  <c:v>1107.0429344021054</c:v>
                </c:pt>
                <c:pt idx="12938">
                  <c:v>1108.1052107478536</c:v>
                </c:pt>
                <c:pt idx="12939">
                  <c:v>1092.067211550913</c:v>
                </c:pt>
                <c:pt idx="12940">
                  <c:v>1098.0232495459054</c:v>
                </c:pt>
                <c:pt idx="12941">
                  <c:v>1082.5009014099778</c:v>
                </c:pt>
                <c:pt idx="12942">
                  <c:v>1129.694048172332</c:v>
                </c:pt>
                <c:pt idx="12943">
                  <c:v>1094.9973029608871</c:v>
                </c:pt>
                <c:pt idx="12944">
                  <c:v>1107.088515102379</c:v>
                </c:pt>
                <c:pt idx="12945">
                  <c:v>1094.8834658584076</c:v>
                </c:pt>
                <c:pt idx="12946">
                  <c:v>1123.4496225731705</c:v>
                </c:pt>
                <c:pt idx="12947">
                  <c:v>2005.0553164951516</c:v>
                </c:pt>
                <c:pt idx="12948">
                  <c:v>1100.1160269201332</c:v>
                </c:pt>
                <c:pt idx="12949">
                  <c:v>1090.6658949230632</c:v>
                </c:pt>
                <c:pt idx="12950">
                  <c:v>1115.1301476456131</c:v>
                </c:pt>
                <c:pt idx="12951">
                  <c:v>1114.4156944107663</c:v>
                </c:pt>
                <c:pt idx="12952">
                  <c:v>1115.7248538238143</c:v>
                </c:pt>
                <c:pt idx="12953">
                  <c:v>1080.8764145873618</c:v>
                </c:pt>
                <c:pt idx="12954">
                  <c:v>1117.1125966634665</c:v>
                </c:pt>
                <c:pt idx="12955">
                  <c:v>1091.0371464465934</c:v>
                </c:pt>
                <c:pt idx="12956">
                  <c:v>1988.6191702953661</c:v>
                </c:pt>
                <c:pt idx="12957">
                  <c:v>1094.33741401558</c:v>
                </c:pt>
                <c:pt idx="12958">
                  <c:v>1981.2069941303776</c:v>
                </c:pt>
                <c:pt idx="12959">
                  <c:v>1997.2259489634055</c:v>
                </c:pt>
                <c:pt idx="12960">
                  <c:v>1086.3850333219862</c:v>
                </c:pt>
                <c:pt idx="12961">
                  <c:v>1064.7482503754102</c:v>
                </c:pt>
                <c:pt idx="12962">
                  <c:v>1071.6020561985788</c:v>
                </c:pt>
                <c:pt idx="12963">
                  <c:v>1082.1649468700891</c:v>
                </c:pt>
                <c:pt idx="12964">
                  <c:v>1059.8879522284972</c:v>
                </c:pt>
                <c:pt idx="12965">
                  <c:v>2000.8092324245463</c:v>
                </c:pt>
                <c:pt idx="12966">
                  <c:v>1087.31123998813</c:v>
                </c:pt>
                <c:pt idx="12967">
                  <c:v>1134.9573922055965</c:v>
                </c:pt>
                <c:pt idx="12968">
                  <c:v>1077.1069425453559</c:v>
                </c:pt>
                <c:pt idx="12969">
                  <c:v>1098.6107478837528</c:v>
                </c:pt>
                <c:pt idx="12970">
                  <c:v>1121.4780041213835</c:v>
                </c:pt>
                <c:pt idx="12971">
                  <c:v>1082.4479916669061</c:v>
                </c:pt>
                <c:pt idx="12972">
                  <c:v>1089.9312732525996</c:v>
                </c:pt>
                <c:pt idx="12973">
                  <c:v>1070.4984206302429</c:v>
                </c:pt>
                <c:pt idx="12974">
                  <c:v>1050.8711887038035</c:v>
                </c:pt>
                <c:pt idx="12975">
                  <c:v>1112.5493728425793</c:v>
                </c:pt>
                <c:pt idx="12976">
                  <c:v>2001.1949834780662</c:v>
                </c:pt>
                <c:pt idx="12977">
                  <c:v>1075.911365492856</c:v>
                </c:pt>
                <c:pt idx="12978">
                  <c:v>1126.7620110245643</c:v>
                </c:pt>
                <c:pt idx="12979">
                  <c:v>1106.4853182136296</c:v>
                </c:pt>
                <c:pt idx="12980">
                  <c:v>1063.1079100569143</c:v>
                </c:pt>
                <c:pt idx="12981">
                  <c:v>1091.5972858964269</c:v>
                </c:pt>
                <c:pt idx="12982">
                  <c:v>1158.6040183313205</c:v>
                </c:pt>
                <c:pt idx="12983">
                  <c:v>1107.2350573109884</c:v>
                </c:pt>
                <c:pt idx="12984">
                  <c:v>1107.0034075318408</c:v>
                </c:pt>
                <c:pt idx="12985">
                  <c:v>2003.3875557644842</c:v>
                </c:pt>
                <c:pt idx="12986">
                  <c:v>1995.7723983926976</c:v>
                </c:pt>
                <c:pt idx="12987">
                  <c:v>1966.1530269693203</c:v>
                </c:pt>
                <c:pt idx="12988">
                  <c:v>1103.2121626999542</c:v>
                </c:pt>
                <c:pt idx="12989">
                  <c:v>1080.2999960916666</c:v>
                </c:pt>
                <c:pt idx="12990">
                  <c:v>1106.4507708919468</c:v>
                </c:pt>
                <c:pt idx="12991">
                  <c:v>2005.0777855635451</c:v>
                </c:pt>
                <c:pt idx="12992">
                  <c:v>1109.6979885454768</c:v>
                </c:pt>
                <c:pt idx="12993">
                  <c:v>1063.3558878322369</c:v>
                </c:pt>
                <c:pt idx="12994">
                  <c:v>1095.1059581357961</c:v>
                </c:pt>
                <c:pt idx="12995">
                  <c:v>1063.1242844815254</c:v>
                </c:pt>
                <c:pt idx="12996">
                  <c:v>1139.0949455250588</c:v>
                </c:pt>
                <c:pt idx="12997">
                  <c:v>1079.6164298910821</c:v>
                </c:pt>
                <c:pt idx="12998">
                  <c:v>1121.6196372078823</c:v>
                </c:pt>
                <c:pt idx="12999">
                  <c:v>1116.9818277333109</c:v>
                </c:pt>
                <c:pt idx="13000">
                  <c:v>1082.6849338442985</c:v>
                </c:pt>
                <c:pt idx="13001">
                  <c:v>1098.5240390280403</c:v>
                </c:pt>
                <c:pt idx="13002">
                  <c:v>1100.9408783074566</c:v>
                </c:pt>
                <c:pt idx="13003">
                  <c:v>1076.0565330658558</c:v>
                </c:pt>
                <c:pt idx="13004">
                  <c:v>1123.6525392170774</c:v>
                </c:pt>
                <c:pt idx="13005">
                  <c:v>2030.8048925275521</c:v>
                </c:pt>
                <c:pt idx="13006">
                  <c:v>1101.8924303319175</c:v>
                </c:pt>
                <c:pt idx="13007">
                  <c:v>1092.1568565476152</c:v>
                </c:pt>
                <c:pt idx="13008">
                  <c:v>2017.0782443192581</c:v>
                </c:pt>
                <c:pt idx="13009">
                  <c:v>1135.5267318116041</c:v>
                </c:pt>
                <c:pt idx="13010">
                  <c:v>1995.4425275636681</c:v>
                </c:pt>
                <c:pt idx="13011">
                  <c:v>1115.0340526099844</c:v>
                </c:pt>
                <c:pt idx="13012">
                  <c:v>1067.2551684743357</c:v>
                </c:pt>
                <c:pt idx="13013">
                  <c:v>1092.3548194631683</c:v>
                </c:pt>
                <c:pt idx="13014">
                  <c:v>1125.8680059917519</c:v>
                </c:pt>
                <c:pt idx="13015">
                  <c:v>1117.424225088899</c:v>
                </c:pt>
                <c:pt idx="13016">
                  <c:v>2003.3607530837944</c:v>
                </c:pt>
                <c:pt idx="13017">
                  <c:v>1101.5589131295433</c:v>
                </c:pt>
                <c:pt idx="13018">
                  <c:v>1114.4489614814877</c:v>
                </c:pt>
                <c:pt idx="13019">
                  <c:v>1114.1858413346145</c:v>
                </c:pt>
                <c:pt idx="13020">
                  <c:v>2021.3450961240019</c:v>
                </c:pt>
                <c:pt idx="13021">
                  <c:v>1089.3099791099794</c:v>
                </c:pt>
                <c:pt idx="13022">
                  <c:v>1086.4636609206541</c:v>
                </c:pt>
                <c:pt idx="13023">
                  <c:v>1076.8480222301503</c:v>
                </c:pt>
                <c:pt idx="13024">
                  <c:v>1112.1743261844574</c:v>
                </c:pt>
                <c:pt idx="13025">
                  <c:v>1093.5154678488345</c:v>
                </c:pt>
                <c:pt idx="13026">
                  <c:v>1111.9822613952333</c:v>
                </c:pt>
                <c:pt idx="13027">
                  <c:v>1074.5371274942786</c:v>
                </c:pt>
                <c:pt idx="13028">
                  <c:v>1061.5720984398733</c:v>
                </c:pt>
                <c:pt idx="13029">
                  <c:v>2004.8806271248159</c:v>
                </c:pt>
                <c:pt idx="13030">
                  <c:v>1101.9319956777517</c:v>
                </c:pt>
                <c:pt idx="13031">
                  <c:v>1115.9465321067776</c:v>
                </c:pt>
                <c:pt idx="13032">
                  <c:v>2008.2335916877689</c:v>
                </c:pt>
                <c:pt idx="13033">
                  <c:v>1982.1493905762957</c:v>
                </c:pt>
                <c:pt idx="13034">
                  <c:v>1121.6335837407853</c:v>
                </c:pt>
                <c:pt idx="13035">
                  <c:v>1087.9612645256086</c:v>
                </c:pt>
                <c:pt idx="13036">
                  <c:v>1970.6967573299805</c:v>
                </c:pt>
                <c:pt idx="13037">
                  <c:v>1084.4570697040235</c:v>
                </c:pt>
                <c:pt idx="13038">
                  <c:v>1078.9932883412368</c:v>
                </c:pt>
                <c:pt idx="13039">
                  <c:v>1109.6128531250101</c:v>
                </c:pt>
                <c:pt idx="13040">
                  <c:v>1093.4214184344105</c:v>
                </c:pt>
                <c:pt idx="13041">
                  <c:v>1088.735742185318</c:v>
                </c:pt>
                <c:pt idx="13042">
                  <c:v>2013.5489214923537</c:v>
                </c:pt>
                <c:pt idx="13043">
                  <c:v>1126.0761731748757</c:v>
                </c:pt>
                <c:pt idx="13044">
                  <c:v>1105.7105648045238</c:v>
                </c:pt>
                <c:pt idx="13045">
                  <c:v>1078.3707716982394</c:v>
                </c:pt>
                <c:pt idx="13046">
                  <c:v>1114.332194049299</c:v>
                </c:pt>
                <c:pt idx="13047">
                  <c:v>1071.7612546170276</c:v>
                </c:pt>
                <c:pt idx="13048">
                  <c:v>1954.2509727191073</c:v>
                </c:pt>
                <c:pt idx="13049">
                  <c:v>1096.7282461712352</c:v>
                </c:pt>
                <c:pt idx="13050">
                  <c:v>1074.1370472786762</c:v>
                </c:pt>
                <c:pt idx="13051">
                  <c:v>1078.5533503220884</c:v>
                </c:pt>
                <c:pt idx="13052">
                  <c:v>1063.7855230632124</c:v>
                </c:pt>
                <c:pt idx="13053">
                  <c:v>1122.6059863607657</c:v>
                </c:pt>
                <c:pt idx="13054">
                  <c:v>1119.7150196578923</c:v>
                </c:pt>
                <c:pt idx="13055">
                  <c:v>1075.3006288035117</c:v>
                </c:pt>
                <c:pt idx="13056">
                  <c:v>1085.482450326683</c:v>
                </c:pt>
                <c:pt idx="13057">
                  <c:v>1114.2485029826541</c:v>
                </c:pt>
                <c:pt idx="13058">
                  <c:v>1062.7038069466689</c:v>
                </c:pt>
                <c:pt idx="13059">
                  <c:v>2017.6494966376695</c:v>
                </c:pt>
                <c:pt idx="13060">
                  <c:v>1109.9823288040752</c:v>
                </c:pt>
                <c:pt idx="13061">
                  <c:v>1129.0873111131129</c:v>
                </c:pt>
                <c:pt idx="13062">
                  <c:v>1120.7600098645798</c:v>
                </c:pt>
                <c:pt idx="13063">
                  <c:v>1102.5010982455576</c:v>
                </c:pt>
                <c:pt idx="13064">
                  <c:v>1103.155218988765</c:v>
                </c:pt>
                <c:pt idx="13065">
                  <c:v>2033.7446779457703</c:v>
                </c:pt>
                <c:pt idx="13066">
                  <c:v>1079.073833876922</c:v>
                </c:pt>
                <c:pt idx="13067">
                  <c:v>1087.6073180297321</c:v>
                </c:pt>
                <c:pt idx="13068">
                  <c:v>1133.8182594053576</c:v>
                </c:pt>
                <c:pt idx="13069">
                  <c:v>1111.4851066430324</c:v>
                </c:pt>
                <c:pt idx="13070">
                  <c:v>1107.110335305568</c:v>
                </c:pt>
                <c:pt idx="13071">
                  <c:v>1982.1256398553214</c:v>
                </c:pt>
                <c:pt idx="13072">
                  <c:v>1116.4492277807969</c:v>
                </c:pt>
                <c:pt idx="13073">
                  <c:v>1967.850323268462</c:v>
                </c:pt>
                <c:pt idx="13074">
                  <c:v>1102.0882584554497</c:v>
                </c:pt>
                <c:pt idx="13075">
                  <c:v>2001.8051286231801</c:v>
                </c:pt>
                <c:pt idx="13076">
                  <c:v>1105.8484147804986</c:v>
                </c:pt>
                <c:pt idx="13077">
                  <c:v>1084.9523987015746</c:v>
                </c:pt>
                <c:pt idx="13078">
                  <c:v>1077.2471394131289</c:v>
                </c:pt>
                <c:pt idx="13079">
                  <c:v>1088.570907912831</c:v>
                </c:pt>
                <c:pt idx="13080">
                  <c:v>1147.9304371995206</c:v>
                </c:pt>
                <c:pt idx="13081">
                  <c:v>1105.7148405035298</c:v>
                </c:pt>
                <c:pt idx="13082">
                  <c:v>1148.1934976385321</c:v>
                </c:pt>
                <c:pt idx="13083">
                  <c:v>1079.304265492915</c:v>
                </c:pt>
                <c:pt idx="13084">
                  <c:v>1981.283513388051</c:v>
                </c:pt>
                <c:pt idx="13085">
                  <c:v>1092.406937483395</c:v>
                </c:pt>
                <c:pt idx="13086">
                  <c:v>1121.1311841463234</c:v>
                </c:pt>
                <c:pt idx="13087">
                  <c:v>1127.7947784164248</c:v>
                </c:pt>
                <c:pt idx="13088">
                  <c:v>1119.5317825987481</c:v>
                </c:pt>
                <c:pt idx="13089">
                  <c:v>1106.0603002468622</c:v>
                </c:pt>
                <c:pt idx="13090">
                  <c:v>1981.1262324698796</c:v>
                </c:pt>
                <c:pt idx="13091">
                  <c:v>1070.3054781014428</c:v>
                </c:pt>
                <c:pt idx="13092">
                  <c:v>1116.5868917803205</c:v>
                </c:pt>
                <c:pt idx="13093">
                  <c:v>1102.1772468420429</c:v>
                </c:pt>
                <c:pt idx="13094">
                  <c:v>2006.7105760566001</c:v>
                </c:pt>
                <c:pt idx="13095">
                  <c:v>1104.32439132843</c:v>
                </c:pt>
                <c:pt idx="13096">
                  <c:v>1066.7960591206738</c:v>
                </c:pt>
                <c:pt idx="13097">
                  <c:v>1085.4451956750654</c:v>
                </c:pt>
                <c:pt idx="13098">
                  <c:v>1093.1406101646141</c:v>
                </c:pt>
                <c:pt idx="13099">
                  <c:v>1099.3057477499203</c:v>
                </c:pt>
                <c:pt idx="13100">
                  <c:v>1101.2087628172851</c:v>
                </c:pt>
                <c:pt idx="13101">
                  <c:v>1111.6984599402583</c:v>
                </c:pt>
                <c:pt idx="13102">
                  <c:v>1128.7618036466502</c:v>
                </c:pt>
                <c:pt idx="13103">
                  <c:v>1061.5624609571835</c:v>
                </c:pt>
                <c:pt idx="13104">
                  <c:v>1093.3673269370665</c:v>
                </c:pt>
                <c:pt idx="13105">
                  <c:v>1091.8565025148637</c:v>
                </c:pt>
                <c:pt idx="13106">
                  <c:v>1076.199717251968</c:v>
                </c:pt>
                <c:pt idx="13107">
                  <c:v>1076.3484036837983</c:v>
                </c:pt>
                <c:pt idx="13108">
                  <c:v>1101.4061592926262</c:v>
                </c:pt>
                <c:pt idx="13109">
                  <c:v>1065.3752746121334</c:v>
                </c:pt>
                <c:pt idx="13110">
                  <c:v>1126.6246684276614</c:v>
                </c:pt>
                <c:pt idx="13111">
                  <c:v>1086.2443027862621</c:v>
                </c:pt>
                <c:pt idx="13112">
                  <c:v>1109.8995413022496</c:v>
                </c:pt>
                <c:pt idx="13113">
                  <c:v>1087.530411134034</c:v>
                </c:pt>
                <c:pt idx="13114">
                  <c:v>1081.0923359169403</c:v>
                </c:pt>
                <c:pt idx="13115">
                  <c:v>1068.8121749902391</c:v>
                </c:pt>
                <c:pt idx="13116">
                  <c:v>1076.9445068543816</c:v>
                </c:pt>
                <c:pt idx="13117">
                  <c:v>1120.4897081493293</c:v>
                </c:pt>
                <c:pt idx="13118">
                  <c:v>2023.4808646115559</c:v>
                </c:pt>
                <c:pt idx="13119">
                  <c:v>1096.8691675476357</c:v>
                </c:pt>
                <c:pt idx="13120">
                  <c:v>1135.5548901717666</c:v>
                </c:pt>
                <c:pt idx="13121">
                  <c:v>1133.5165686173889</c:v>
                </c:pt>
                <c:pt idx="13122">
                  <c:v>1110.2971457112078</c:v>
                </c:pt>
                <c:pt idx="13123">
                  <c:v>1060.7680200058905</c:v>
                </c:pt>
                <c:pt idx="13124">
                  <c:v>2007.6365700466597</c:v>
                </c:pt>
                <c:pt idx="13125">
                  <c:v>1146.6507128288149</c:v>
                </c:pt>
                <c:pt idx="13126">
                  <c:v>2003.9054875215934</c:v>
                </c:pt>
                <c:pt idx="13127">
                  <c:v>2040.6202076875795</c:v>
                </c:pt>
                <c:pt idx="13128">
                  <c:v>1080.3448103243802</c:v>
                </c:pt>
                <c:pt idx="13129">
                  <c:v>1095.6313643584788</c:v>
                </c:pt>
                <c:pt idx="13130">
                  <c:v>1117.3334474237668</c:v>
                </c:pt>
                <c:pt idx="13131">
                  <c:v>1100.6934252732144</c:v>
                </c:pt>
                <c:pt idx="13132">
                  <c:v>1097.0707942037398</c:v>
                </c:pt>
                <c:pt idx="13133">
                  <c:v>1098.4121169158884</c:v>
                </c:pt>
                <c:pt idx="13134">
                  <c:v>2038.4461395026472</c:v>
                </c:pt>
                <c:pt idx="13135">
                  <c:v>1101.8808109979705</c:v>
                </c:pt>
                <c:pt idx="13136">
                  <c:v>1106.8907512931155</c:v>
                </c:pt>
                <c:pt idx="13137">
                  <c:v>1969.0109493195168</c:v>
                </c:pt>
                <c:pt idx="13138">
                  <c:v>1112.5710648595241</c:v>
                </c:pt>
                <c:pt idx="13139">
                  <c:v>1093.5631189358558</c:v>
                </c:pt>
                <c:pt idx="13140">
                  <c:v>2004.6434059322455</c:v>
                </c:pt>
                <c:pt idx="13141">
                  <c:v>1036.8506712177207</c:v>
                </c:pt>
                <c:pt idx="13142">
                  <c:v>1086.1341784857023</c:v>
                </c:pt>
                <c:pt idx="13143">
                  <c:v>2028.4121282582382</c:v>
                </c:pt>
                <c:pt idx="13144">
                  <c:v>1086.0817431651153</c:v>
                </c:pt>
                <c:pt idx="13145">
                  <c:v>1122.4260659847203</c:v>
                </c:pt>
                <c:pt idx="13146">
                  <c:v>1109.7865614162831</c:v>
                </c:pt>
                <c:pt idx="13147">
                  <c:v>1092.2508312473662</c:v>
                </c:pt>
                <c:pt idx="13148">
                  <c:v>1087.0200081494006</c:v>
                </c:pt>
                <c:pt idx="13149">
                  <c:v>1064.8969260869401</c:v>
                </c:pt>
                <c:pt idx="13150">
                  <c:v>1122.5408046520408</c:v>
                </c:pt>
                <c:pt idx="13151">
                  <c:v>1063.5963733394519</c:v>
                </c:pt>
                <c:pt idx="13152">
                  <c:v>1101.7005162458929</c:v>
                </c:pt>
                <c:pt idx="13153">
                  <c:v>1156.804548688546</c:v>
                </c:pt>
                <c:pt idx="13154">
                  <c:v>1107.5220764253836</c:v>
                </c:pt>
                <c:pt idx="13155">
                  <c:v>1081.026814101223</c:v>
                </c:pt>
                <c:pt idx="13156">
                  <c:v>1097.2466026521286</c:v>
                </c:pt>
                <c:pt idx="13157">
                  <c:v>1119.119250512186</c:v>
                </c:pt>
                <c:pt idx="13158">
                  <c:v>1111.6081443823</c:v>
                </c:pt>
                <c:pt idx="13159">
                  <c:v>1118.957340656792</c:v>
                </c:pt>
                <c:pt idx="13160">
                  <c:v>1087.5840891709126</c:v>
                </c:pt>
                <c:pt idx="13161">
                  <c:v>1098.9582741888971</c:v>
                </c:pt>
                <c:pt idx="13162">
                  <c:v>1126.424681601356</c:v>
                </c:pt>
                <c:pt idx="13163">
                  <c:v>1108.0496583964471</c:v>
                </c:pt>
                <c:pt idx="13164">
                  <c:v>1991.9143312407973</c:v>
                </c:pt>
                <c:pt idx="13165">
                  <c:v>1972.578824548789</c:v>
                </c:pt>
                <c:pt idx="13166">
                  <c:v>1976.4498299845827</c:v>
                </c:pt>
                <c:pt idx="13167">
                  <c:v>2035.5829750413607</c:v>
                </c:pt>
                <c:pt idx="13168">
                  <c:v>1091.9953681329246</c:v>
                </c:pt>
                <c:pt idx="13169">
                  <c:v>1120.389071429084</c:v>
                </c:pt>
                <c:pt idx="13170">
                  <c:v>1977.7867779371713</c:v>
                </c:pt>
                <c:pt idx="13171">
                  <c:v>1126.4740614481605</c:v>
                </c:pt>
                <c:pt idx="13172">
                  <c:v>2005.6455632130637</c:v>
                </c:pt>
                <c:pt idx="13173">
                  <c:v>1113.2852437967706</c:v>
                </c:pt>
                <c:pt idx="13174">
                  <c:v>1103.5791986417719</c:v>
                </c:pt>
                <c:pt idx="13175">
                  <c:v>1128.258034199451</c:v>
                </c:pt>
                <c:pt idx="13176">
                  <c:v>1128.4449867026178</c:v>
                </c:pt>
                <c:pt idx="13177">
                  <c:v>1090.4636202694012</c:v>
                </c:pt>
                <c:pt idx="13178">
                  <c:v>1121.4917988987495</c:v>
                </c:pt>
                <c:pt idx="13179">
                  <c:v>2030.3608450441666</c:v>
                </c:pt>
                <c:pt idx="13180">
                  <c:v>2021.9601440763454</c:v>
                </c:pt>
                <c:pt idx="13181">
                  <c:v>1095.9809053494289</c:v>
                </c:pt>
                <c:pt idx="13182">
                  <c:v>1099.5071788530825</c:v>
                </c:pt>
                <c:pt idx="13183">
                  <c:v>1133.3862731830102</c:v>
                </c:pt>
                <c:pt idx="13184">
                  <c:v>1098.2908778385013</c:v>
                </c:pt>
                <c:pt idx="13185">
                  <c:v>1104.2890065652634</c:v>
                </c:pt>
                <c:pt idx="13186">
                  <c:v>1080.7055875278136</c:v>
                </c:pt>
                <c:pt idx="13187">
                  <c:v>1098.8203749841337</c:v>
                </c:pt>
                <c:pt idx="13188">
                  <c:v>1106.5671901386042</c:v>
                </c:pt>
                <c:pt idx="13189">
                  <c:v>1080.1716759454139</c:v>
                </c:pt>
                <c:pt idx="13190">
                  <c:v>1091.0726866134032</c:v>
                </c:pt>
                <c:pt idx="13191">
                  <c:v>1117.160830749662</c:v>
                </c:pt>
                <c:pt idx="13192">
                  <c:v>1123.5540095478432</c:v>
                </c:pt>
                <c:pt idx="13193">
                  <c:v>1097.8151077691334</c:v>
                </c:pt>
                <c:pt idx="13194">
                  <c:v>1069.9553059109905</c:v>
                </c:pt>
                <c:pt idx="13195">
                  <c:v>1103.8478752318042</c:v>
                </c:pt>
                <c:pt idx="13196">
                  <c:v>1095.4338720081132</c:v>
                </c:pt>
                <c:pt idx="13197">
                  <c:v>1098.6321442205995</c:v>
                </c:pt>
                <c:pt idx="13198">
                  <c:v>1068.1103223803129</c:v>
                </c:pt>
                <c:pt idx="13199">
                  <c:v>1968.1210792366724</c:v>
                </c:pt>
                <c:pt idx="13200">
                  <c:v>1074.6396840130442</c:v>
                </c:pt>
                <c:pt idx="13201">
                  <c:v>2021.1773098597014</c:v>
                </c:pt>
                <c:pt idx="13202">
                  <c:v>1097.8625614177568</c:v>
                </c:pt>
                <c:pt idx="13203">
                  <c:v>1095.828779884107</c:v>
                </c:pt>
                <c:pt idx="13204">
                  <c:v>1092.9135804189802</c:v>
                </c:pt>
                <c:pt idx="13205">
                  <c:v>1084.3824049157256</c:v>
                </c:pt>
                <c:pt idx="13206">
                  <c:v>1091.9532740204093</c:v>
                </c:pt>
                <c:pt idx="13207">
                  <c:v>1099.5702578794994</c:v>
                </c:pt>
                <c:pt idx="13208">
                  <c:v>1118.1021671902247</c:v>
                </c:pt>
                <c:pt idx="13209">
                  <c:v>2027.0379305973665</c:v>
                </c:pt>
                <c:pt idx="13210">
                  <c:v>2005.8920807766904</c:v>
                </c:pt>
                <c:pt idx="13211">
                  <c:v>1134.637326499382</c:v>
                </c:pt>
                <c:pt idx="13212">
                  <c:v>1073.2022289852014</c:v>
                </c:pt>
                <c:pt idx="13213">
                  <c:v>2007.7222397098856</c:v>
                </c:pt>
                <c:pt idx="13214">
                  <c:v>1085.6907154814373</c:v>
                </c:pt>
                <c:pt idx="13215">
                  <c:v>1069.3442526309448</c:v>
                </c:pt>
                <c:pt idx="13216">
                  <c:v>1094.830229062469</c:v>
                </c:pt>
                <c:pt idx="13217">
                  <c:v>1141.1126653229528</c:v>
                </c:pt>
                <c:pt idx="13218">
                  <c:v>1104.1475366673078</c:v>
                </c:pt>
                <c:pt idx="13219">
                  <c:v>1096.5010021887865</c:v>
                </c:pt>
                <c:pt idx="13220">
                  <c:v>1067.8026760933271</c:v>
                </c:pt>
                <c:pt idx="13221">
                  <c:v>1086.3297157737099</c:v>
                </c:pt>
                <c:pt idx="13222">
                  <c:v>1088.2871656417392</c:v>
                </c:pt>
                <c:pt idx="13223">
                  <c:v>1102.5441352683854</c:v>
                </c:pt>
                <c:pt idx="13224">
                  <c:v>1072.1026780142445</c:v>
                </c:pt>
                <c:pt idx="13225">
                  <c:v>1096.7678280221708</c:v>
                </c:pt>
                <c:pt idx="13226">
                  <c:v>1971.9116309020528</c:v>
                </c:pt>
                <c:pt idx="13227">
                  <c:v>1093.6542108291849</c:v>
                </c:pt>
                <c:pt idx="13228">
                  <c:v>1107.5256844181138</c:v>
                </c:pt>
                <c:pt idx="13229">
                  <c:v>1086.5424882837135</c:v>
                </c:pt>
                <c:pt idx="13230">
                  <c:v>1111.8194525702868</c:v>
                </c:pt>
                <c:pt idx="13231">
                  <c:v>1117.4026572459131</c:v>
                </c:pt>
                <c:pt idx="13232">
                  <c:v>1121.4717408992799</c:v>
                </c:pt>
                <c:pt idx="13233">
                  <c:v>1125.6900939456241</c:v>
                </c:pt>
                <c:pt idx="13234">
                  <c:v>1071.7342252780725</c:v>
                </c:pt>
                <c:pt idx="13235">
                  <c:v>1092.3702790676202</c:v>
                </c:pt>
                <c:pt idx="13236">
                  <c:v>2015.8458147676724</c:v>
                </c:pt>
                <c:pt idx="13237">
                  <c:v>1108.519180970977</c:v>
                </c:pt>
                <c:pt idx="13238">
                  <c:v>1108.1233905162117</c:v>
                </c:pt>
                <c:pt idx="13239">
                  <c:v>1992.0012362411965</c:v>
                </c:pt>
                <c:pt idx="13240">
                  <c:v>1077.1133144409559</c:v>
                </c:pt>
                <c:pt idx="13241">
                  <c:v>1085.1191604943081</c:v>
                </c:pt>
                <c:pt idx="13242">
                  <c:v>1113.9517059878192</c:v>
                </c:pt>
                <c:pt idx="13243">
                  <c:v>2040.157460317911</c:v>
                </c:pt>
                <c:pt idx="13244">
                  <c:v>1084.1558416137063</c:v>
                </c:pt>
                <c:pt idx="13245">
                  <c:v>1123.5113010317764</c:v>
                </c:pt>
                <c:pt idx="13246">
                  <c:v>1086.0762472104898</c:v>
                </c:pt>
                <c:pt idx="13247">
                  <c:v>1079.273346261424</c:v>
                </c:pt>
                <c:pt idx="13248">
                  <c:v>1122.1230622588714</c:v>
                </c:pt>
                <c:pt idx="13249">
                  <c:v>1144.7388518021644</c:v>
                </c:pt>
                <c:pt idx="13250">
                  <c:v>1102.333071634589</c:v>
                </c:pt>
                <c:pt idx="13251">
                  <c:v>1100.8904663466474</c:v>
                </c:pt>
                <c:pt idx="13252">
                  <c:v>1112.5455325442558</c:v>
                </c:pt>
                <c:pt idx="13253">
                  <c:v>1071.1916194259009</c:v>
                </c:pt>
                <c:pt idx="13254">
                  <c:v>1113.7552467296234</c:v>
                </c:pt>
                <c:pt idx="13255">
                  <c:v>1123.3146057392537</c:v>
                </c:pt>
                <c:pt idx="13256">
                  <c:v>2033.0127070658916</c:v>
                </c:pt>
                <c:pt idx="13257">
                  <c:v>1108.6297493716045</c:v>
                </c:pt>
                <c:pt idx="13258">
                  <c:v>1089.1864288925606</c:v>
                </c:pt>
                <c:pt idx="13259">
                  <c:v>1093.7938210442635</c:v>
                </c:pt>
                <c:pt idx="13260">
                  <c:v>1128.4089714510055</c:v>
                </c:pt>
                <c:pt idx="13261">
                  <c:v>1085.9788917875289</c:v>
                </c:pt>
                <c:pt idx="13262">
                  <c:v>1102.4649673696094</c:v>
                </c:pt>
                <c:pt idx="13263">
                  <c:v>1117.9311489036384</c:v>
                </c:pt>
                <c:pt idx="13264">
                  <c:v>1081.0123925065466</c:v>
                </c:pt>
                <c:pt idx="13265">
                  <c:v>1109.5248025001249</c:v>
                </c:pt>
                <c:pt idx="13266">
                  <c:v>1120.3377977962455</c:v>
                </c:pt>
                <c:pt idx="13267">
                  <c:v>1063.6702932593666</c:v>
                </c:pt>
                <c:pt idx="13268">
                  <c:v>1103.1046392795884</c:v>
                </c:pt>
                <c:pt idx="13269">
                  <c:v>1105.4729688519674</c:v>
                </c:pt>
                <c:pt idx="13270">
                  <c:v>1106.2878135098415</c:v>
                </c:pt>
                <c:pt idx="13271">
                  <c:v>1109.0123750878881</c:v>
                </c:pt>
                <c:pt idx="13272">
                  <c:v>1104.4148108532593</c:v>
                </c:pt>
                <c:pt idx="13273">
                  <c:v>1092.3030991475475</c:v>
                </c:pt>
                <c:pt idx="13274">
                  <c:v>1104.5454010197586</c:v>
                </c:pt>
                <c:pt idx="13275">
                  <c:v>1114.5488900385772</c:v>
                </c:pt>
                <c:pt idx="13276">
                  <c:v>1121.7559441333372</c:v>
                </c:pt>
                <c:pt idx="13277">
                  <c:v>1121.6262248328762</c:v>
                </c:pt>
                <c:pt idx="13278">
                  <c:v>1075.6289012157472</c:v>
                </c:pt>
                <c:pt idx="13279">
                  <c:v>1100.1860913470862</c:v>
                </c:pt>
                <c:pt idx="13280">
                  <c:v>1098.8387357298286</c:v>
                </c:pt>
                <c:pt idx="13281">
                  <c:v>1091.8681861689258</c:v>
                </c:pt>
                <c:pt idx="13282">
                  <c:v>1994.8542123191221</c:v>
                </c:pt>
                <c:pt idx="13283">
                  <c:v>1103.2898467127341</c:v>
                </c:pt>
                <c:pt idx="13284">
                  <c:v>1126.0193705053637</c:v>
                </c:pt>
                <c:pt idx="13285">
                  <c:v>1073.3907076712355</c:v>
                </c:pt>
                <c:pt idx="13286">
                  <c:v>1980.6275443838663</c:v>
                </c:pt>
                <c:pt idx="13287">
                  <c:v>1116.5150653052099</c:v>
                </c:pt>
                <c:pt idx="13288">
                  <c:v>1112.9922118347542</c:v>
                </c:pt>
                <c:pt idx="13289">
                  <c:v>1102.340110761967</c:v>
                </c:pt>
                <c:pt idx="13290">
                  <c:v>2048.9808172746143</c:v>
                </c:pt>
                <c:pt idx="13291">
                  <c:v>1077.4223619262207</c:v>
                </c:pt>
                <c:pt idx="13292">
                  <c:v>1120.9012541226173</c:v>
                </c:pt>
                <c:pt idx="13293">
                  <c:v>1077.2337029669475</c:v>
                </c:pt>
                <c:pt idx="13294">
                  <c:v>1099.8774066665626</c:v>
                </c:pt>
                <c:pt idx="13295">
                  <c:v>2016.6981933562952</c:v>
                </c:pt>
                <c:pt idx="13296">
                  <c:v>1126.9363237074003</c:v>
                </c:pt>
                <c:pt idx="13297">
                  <c:v>1987.944996342492</c:v>
                </c:pt>
                <c:pt idx="13298">
                  <c:v>2014.9677189875722</c:v>
                </c:pt>
                <c:pt idx="13299">
                  <c:v>1090.9276190809733</c:v>
                </c:pt>
                <c:pt idx="13300">
                  <c:v>1098.8734625654306</c:v>
                </c:pt>
                <c:pt idx="13301">
                  <c:v>1991.671644380677</c:v>
                </c:pt>
                <c:pt idx="13302">
                  <c:v>1993.635082003768</c:v>
                </c:pt>
                <c:pt idx="13303">
                  <c:v>1997.5294840823613</c:v>
                </c:pt>
                <c:pt idx="13304">
                  <c:v>1102.6901355350944</c:v>
                </c:pt>
                <c:pt idx="13305">
                  <c:v>1086.5781723854311</c:v>
                </c:pt>
                <c:pt idx="13306">
                  <c:v>1082.2337292880331</c:v>
                </c:pt>
                <c:pt idx="13307">
                  <c:v>1125.2173093177798</c:v>
                </c:pt>
                <c:pt idx="13308">
                  <c:v>1089.8464909961233</c:v>
                </c:pt>
                <c:pt idx="13309">
                  <c:v>1080.7649735348493</c:v>
                </c:pt>
                <c:pt idx="13310">
                  <c:v>1077.9577232400488</c:v>
                </c:pt>
                <c:pt idx="13311">
                  <c:v>1135.638800054531</c:v>
                </c:pt>
                <c:pt idx="13312">
                  <c:v>1077.4890709117346</c:v>
                </c:pt>
                <c:pt idx="13313">
                  <c:v>1132.4686807771445</c:v>
                </c:pt>
                <c:pt idx="13314">
                  <c:v>2027.1671061377917</c:v>
                </c:pt>
                <c:pt idx="13315">
                  <c:v>1099.0595199753459</c:v>
                </c:pt>
                <c:pt idx="13316">
                  <c:v>1085.8853331172045</c:v>
                </c:pt>
                <c:pt idx="13317">
                  <c:v>1062.7278921184195</c:v>
                </c:pt>
                <c:pt idx="13318">
                  <c:v>1998.3198731752407</c:v>
                </c:pt>
                <c:pt idx="13319">
                  <c:v>1979.4729044278117</c:v>
                </c:pt>
                <c:pt idx="13320">
                  <c:v>1982.8666374855954</c:v>
                </c:pt>
                <c:pt idx="13321">
                  <c:v>1085.6949549306432</c:v>
                </c:pt>
                <c:pt idx="13322">
                  <c:v>1074.2579749816125</c:v>
                </c:pt>
                <c:pt idx="13323">
                  <c:v>1118.2614696709247</c:v>
                </c:pt>
                <c:pt idx="13324">
                  <c:v>2045.4018391894874</c:v>
                </c:pt>
                <c:pt idx="13325">
                  <c:v>1098.3015802601276</c:v>
                </c:pt>
                <c:pt idx="13326">
                  <c:v>1124.7607684464688</c:v>
                </c:pt>
                <c:pt idx="13327">
                  <c:v>1084.4761318039389</c:v>
                </c:pt>
                <c:pt idx="13328">
                  <c:v>1097.1140510275002</c:v>
                </c:pt>
                <c:pt idx="13329">
                  <c:v>1045.9067864437854</c:v>
                </c:pt>
                <c:pt idx="13330">
                  <c:v>1105.7817616782256</c:v>
                </c:pt>
                <c:pt idx="13331">
                  <c:v>2009.1955425295471</c:v>
                </c:pt>
                <c:pt idx="13332">
                  <c:v>1995.6338856886848</c:v>
                </c:pt>
                <c:pt idx="13333">
                  <c:v>1994.6626035793033</c:v>
                </c:pt>
                <c:pt idx="13334">
                  <c:v>1983.0350826786339</c:v>
                </c:pt>
                <c:pt idx="13335">
                  <c:v>2006.7280265480283</c:v>
                </c:pt>
                <c:pt idx="13336">
                  <c:v>1091.3873331854861</c:v>
                </c:pt>
                <c:pt idx="13337">
                  <c:v>1114.5233375527287</c:v>
                </c:pt>
                <c:pt idx="13338">
                  <c:v>1104.0766182410707</c:v>
                </c:pt>
                <c:pt idx="13339">
                  <c:v>1105.6056127813072</c:v>
                </c:pt>
                <c:pt idx="13340">
                  <c:v>1125.4212932008647</c:v>
                </c:pt>
                <c:pt idx="13341">
                  <c:v>1106.0563471715118</c:v>
                </c:pt>
                <c:pt idx="13342">
                  <c:v>1074.2050169547915</c:v>
                </c:pt>
                <c:pt idx="13343">
                  <c:v>1982.7115878662285</c:v>
                </c:pt>
                <c:pt idx="13344">
                  <c:v>2015.8929533204043</c:v>
                </c:pt>
                <c:pt idx="13345">
                  <c:v>2005.2301552639458</c:v>
                </c:pt>
                <c:pt idx="13346">
                  <c:v>1094.0806272961804</c:v>
                </c:pt>
                <c:pt idx="13347">
                  <c:v>1979.6075748864619</c:v>
                </c:pt>
                <c:pt idx="13348">
                  <c:v>1090.9343797868407</c:v>
                </c:pt>
                <c:pt idx="13349">
                  <c:v>1110.92353344157</c:v>
                </c:pt>
                <c:pt idx="13350">
                  <c:v>1075.9711067145699</c:v>
                </c:pt>
                <c:pt idx="13351">
                  <c:v>1099.9844669602091</c:v>
                </c:pt>
                <c:pt idx="13352">
                  <c:v>1122.1471652823564</c:v>
                </c:pt>
                <c:pt idx="13353">
                  <c:v>1113.5273364635138</c:v>
                </c:pt>
                <c:pt idx="13354">
                  <c:v>1083.6149049849982</c:v>
                </c:pt>
                <c:pt idx="13355">
                  <c:v>1089.2380608314493</c:v>
                </c:pt>
                <c:pt idx="13356">
                  <c:v>1098.7108190256672</c:v>
                </c:pt>
                <c:pt idx="13357">
                  <c:v>1141.165518441614</c:v>
                </c:pt>
                <c:pt idx="13358">
                  <c:v>1994.7256770696636</c:v>
                </c:pt>
                <c:pt idx="13359">
                  <c:v>1121.5871107526934</c:v>
                </c:pt>
                <c:pt idx="13360">
                  <c:v>1102.2953468456506</c:v>
                </c:pt>
                <c:pt idx="13361">
                  <c:v>1123.7072572075695</c:v>
                </c:pt>
                <c:pt idx="13362">
                  <c:v>2014.9313445631276</c:v>
                </c:pt>
                <c:pt idx="13363">
                  <c:v>1991.0301196391858</c:v>
                </c:pt>
                <c:pt idx="13364">
                  <c:v>1131.3197126949431</c:v>
                </c:pt>
                <c:pt idx="13365">
                  <c:v>1074.0358525380673</c:v>
                </c:pt>
                <c:pt idx="13366">
                  <c:v>1135.5915336774331</c:v>
                </c:pt>
                <c:pt idx="13367">
                  <c:v>1105.206322854775</c:v>
                </c:pt>
                <c:pt idx="13368">
                  <c:v>1127.3296145636582</c:v>
                </c:pt>
                <c:pt idx="13369">
                  <c:v>1969.7450131471596</c:v>
                </c:pt>
                <c:pt idx="13370">
                  <c:v>1119.7816172314087</c:v>
                </c:pt>
                <c:pt idx="13371">
                  <c:v>1980.1159027639278</c:v>
                </c:pt>
                <c:pt idx="13372">
                  <c:v>2006.9070398045797</c:v>
                </c:pt>
                <c:pt idx="13373">
                  <c:v>1104.7260316713232</c:v>
                </c:pt>
                <c:pt idx="13374">
                  <c:v>1133.621470682908</c:v>
                </c:pt>
                <c:pt idx="13375">
                  <c:v>1106.1423020604755</c:v>
                </c:pt>
                <c:pt idx="13376">
                  <c:v>1115.1595620336341</c:v>
                </c:pt>
                <c:pt idx="13377">
                  <c:v>1077.9678998208965</c:v>
                </c:pt>
                <c:pt idx="13378">
                  <c:v>1114.6103309387431</c:v>
                </c:pt>
                <c:pt idx="13379">
                  <c:v>1099.2410914079353</c:v>
                </c:pt>
                <c:pt idx="13380">
                  <c:v>1107.7873778028861</c:v>
                </c:pt>
                <c:pt idx="13381">
                  <c:v>1104.3311448810252</c:v>
                </c:pt>
                <c:pt idx="13382">
                  <c:v>1112.1345535227294</c:v>
                </c:pt>
                <c:pt idx="13383">
                  <c:v>1102.5992669110537</c:v>
                </c:pt>
                <c:pt idx="13384">
                  <c:v>1112.0270797587295</c:v>
                </c:pt>
                <c:pt idx="13385">
                  <c:v>1109.1983669971144</c:v>
                </c:pt>
                <c:pt idx="13386">
                  <c:v>1074.4020478149762</c:v>
                </c:pt>
                <c:pt idx="13387">
                  <c:v>1999.3692662696437</c:v>
                </c:pt>
                <c:pt idx="13388">
                  <c:v>1122.6149415800187</c:v>
                </c:pt>
                <c:pt idx="13389">
                  <c:v>2021.5635081371888</c:v>
                </c:pt>
                <c:pt idx="13390">
                  <c:v>1986.4631676161794</c:v>
                </c:pt>
                <c:pt idx="13391">
                  <c:v>2014.7042682279521</c:v>
                </c:pt>
                <c:pt idx="13392">
                  <c:v>1979.3586771247074</c:v>
                </c:pt>
                <c:pt idx="13393">
                  <c:v>1994.6726198189915</c:v>
                </c:pt>
                <c:pt idx="13394">
                  <c:v>1975.4029433121195</c:v>
                </c:pt>
                <c:pt idx="13395">
                  <c:v>1119.9262746401341</c:v>
                </c:pt>
                <c:pt idx="13396">
                  <c:v>1065.1482253541117</c:v>
                </c:pt>
                <c:pt idx="13397">
                  <c:v>1099.4151050824357</c:v>
                </c:pt>
                <c:pt idx="13398">
                  <c:v>1073.5411080143231</c:v>
                </c:pt>
                <c:pt idx="13399">
                  <c:v>1110.2039357519495</c:v>
                </c:pt>
                <c:pt idx="13400">
                  <c:v>1096.5758825507121</c:v>
                </c:pt>
                <c:pt idx="13401">
                  <c:v>1130.208724241963</c:v>
                </c:pt>
                <c:pt idx="13402">
                  <c:v>1089.0204705375927</c:v>
                </c:pt>
                <c:pt idx="13403">
                  <c:v>1110.5350180301928</c:v>
                </c:pt>
                <c:pt idx="13404">
                  <c:v>1092.1540272782618</c:v>
                </c:pt>
                <c:pt idx="13405">
                  <c:v>1105.016439753321</c:v>
                </c:pt>
                <c:pt idx="13406">
                  <c:v>1096.7361075372182</c:v>
                </c:pt>
                <c:pt idx="13407">
                  <c:v>1112.9314940625341</c:v>
                </c:pt>
                <c:pt idx="13408">
                  <c:v>1076.9863947165693</c:v>
                </c:pt>
                <c:pt idx="13409">
                  <c:v>1121.6318529886594</c:v>
                </c:pt>
                <c:pt idx="13410">
                  <c:v>1073.1849598551491</c:v>
                </c:pt>
                <c:pt idx="13411">
                  <c:v>1104.6487950386725</c:v>
                </c:pt>
                <c:pt idx="13412">
                  <c:v>1115.6082158135207</c:v>
                </c:pt>
                <c:pt idx="13413">
                  <c:v>1104.5897259763422</c:v>
                </c:pt>
                <c:pt idx="13414">
                  <c:v>1977.4095077315201</c:v>
                </c:pt>
                <c:pt idx="13415">
                  <c:v>1083.8844270288382</c:v>
                </c:pt>
                <c:pt idx="13416">
                  <c:v>1977.984411311144</c:v>
                </c:pt>
                <c:pt idx="13417">
                  <c:v>1097.1846064514318</c:v>
                </c:pt>
                <c:pt idx="13418">
                  <c:v>1117.0037392500274</c:v>
                </c:pt>
                <c:pt idx="13419">
                  <c:v>2010.734529684054</c:v>
                </c:pt>
                <c:pt idx="13420">
                  <c:v>1139.5812660885483</c:v>
                </c:pt>
                <c:pt idx="13421">
                  <c:v>1081.0026848262789</c:v>
                </c:pt>
                <c:pt idx="13422">
                  <c:v>1087.8944654668965</c:v>
                </c:pt>
                <c:pt idx="13423">
                  <c:v>1091.0940487552812</c:v>
                </c:pt>
                <c:pt idx="13424">
                  <c:v>1113.0137649138753</c:v>
                </c:pt>
                <c:pt idx="13425">
                  <c:v>1093.558661840601</c:v>
                </c:pt>
                <c:pt idx="13426">
                  <c:v>1114.5982292812159</c:v>
                </c:pt>
                <c:pt idx="13427">
                  <c:v>1125.020132607264</c:v>
                </c:pt>
                <c:pt idx="13428">
                  <c:v>1087.6939567511324</c:v>
                </c:pt>
                <c:pt idx="13429">
                  <c:v>1083.9103697252222</c:v>
                </c:pt>
                <c:pt idx="13430">
                  <c:v>1118.2888763568062</c:v>
                </c:pt>
                <c:pt idx="13431">
                  <c:v>1058.7519212433876</c:v>
                </c:pt>
                <c:pt idx="13432">
                  <c:v>1124.2731984130035</c:v>
                </c:pt>
                <c:pt idx="13433">
                  <c:v>1084.2875365163684</c:v>
                </c:pt>
                <c:pt idx="13434">
                  <c:v>1079.433884611394</c:v>
                </c:pt>
                <c:pt idx="13435">
                  <c:v>1098.659383548089</c:v>
                </c:pt>
                <c:pt idx="13436">
                  <c:v>1079.5413983150563</c:v>
                </c:pt>
                <c:pt idx="13437">
                  <c:v>1059.2525011599625</c:v>
                </c:pt>
                <c:pt idx="13438">
                  <c:v>1107.8446255242179</c:v>
                </c:pt>
                <c:pt idx="13439">
                  <c:v>1117.1992882286906</c:v>
                </c:pt>
                <c:pt idx="13440">
                  <c:v>1096.5989334016547</c:v>
                </c:pt>
                <c:pt idx="13441">
                  <c:v>1084.9642564602634</c:v>
                </c:pt>
                <c:pt idx="13442">
                  <c:v>1138.5659598157381</c:v>
                </c:pt>
                <c:pt idx="13443">
                  <c:v>1691.3474178302538</c:v>
                </c:pt>
                <c:pt idx="13444">
                  <c:v>1080.7926408887602</c:v>
                </c:pt>
                <c:pt idx="13445">
                  <c:v>1075.5924747029912</c:v>
                </c:pt>
                <c:pt idx="13446">
                  <c:v>2027.2262662982357</c:v>
                </c:pt>
                <c:pt idx="13447">
                  <c:v>1120.2064351863198</c:v>
                </c:pt>
                <c:pt idx="13448">
                  <c:v>1110.4560810662249</c:v>
                </c:pt>
                <c:pt idx="13449">
                  <c:v>1129.9320075670685</c:v>
                </c:pt>
                <c:pt idx="13450">
                  <c:v>1087.3339137684595</c:v>
                </c:pt>
                <c:pt idx="13451">
                  <c:v>1118.8367372329435</c:v>
                </c:pt>
                <c:pt idx="13452">
                  <c:v>1077.0961725814514</c:v>
                </c:pt>
                <c:pt idx="13453">
                  <c:v>1119.1704194160966</c:v>
                </c:pt>
                <c:pt idx="13454">
                  <c:v>1109.5087258542455</c:v>
                </c:pt>
                <c:pt idx="13455">
                  <c:v>1107.2362785379639</c:v>
                </c:pt>
                <c:pt idx="13456">
                  <c:v>1113.2357272696793</c:v>
                </c:pt>
                <c:pt idx="13457">
                  <c:v>1110.6948213705657</c:v>
                </c:pt>
                <c:pt idx="13458">
                  <c:v>1122.6779697415595</c:v>
                </c:pt>
                <c:pt idx="13459">
                  <c:v>1093.4844920001728</c:v>
                </c:pt>
                <c:pt idx="13460">
                  <c:v>1125.5376738557952</c:v>
                </c:pt>
                <c:pt idx="13461">
                  <c:v>1120.3907499821601</c:v>
                </c:pt>
                <c:pt idx="13462">
                  <c:v>1092.4159443437575</c:v>
                </c:pt>
                <c:pt idx="13463">
                  <c:v>1092.3000788669237</c:v>
                </c:pt>
                <c:pt idx="13464">
                  <c:v>1073.3627410898478</c:v>
                </c:pt>
                <c:pt idx="13465">
                  <c:v>1089.7508373614403</c:v>
                </c:pt>
                <c:pt idx="13466">
                  <c:v>1648.9181202166312</c:v>
                </c:pt>
                <c:pt idx="13467">
                  <c:v>1115.8924946486015</c:v>
                </c:pt>
                <c:pt idx="13468">
                  <c:v>2008.5368414929005</c:v>
                </c:pt>
                <c:pt idx="13469">
                  <c:v>1992.1791426138573</c:v>
                </c:pt>
                <c:pt idx="13470">
                  <c:v>2016.4614665398296</c:v>
                </c:pt>
                <c:pt idx="13471">
                  <c:v>2026.3160892858675</c:v>
                </c:pt>
                <c:pt idx="13472">
                  <c:v>1986.9701153612975</c:v>
                </c:pt>
                <c:pt idx="13473">
                  <c:v>1101.540369412264</c:v>
                </c:pt>
                <c:pt idx="13474">
                  <c:v>1086.0944317240389</c:v>
                </c:pt>
                <c:pt idx="13475">
                  <c:v>1099.8065037273984</c:v>
                </c:pt>
                <c:pt idx="13476">
                  <c:v>1099.9999899094998</c:v>
                </c:pt>
                <c:pt idx="13477">
                  <c:v>1138.7125172222061</c:v>
                </c:pt>
                <c:pt idx="13478">
                  <c:v>2002.6113039493339</c:v>
                </c:pt>
                <c:pt idx="13479">
                  <c:v>1130.2381444662385</c:v>
                </c:pt>
                <c:pt idx="13480">
                  <c:v>2001.4930677533248</c:v>
                </c:pt>
                <c:pt idx="13481">
                  <c:v>1699.7149219429841</c:v>
                </c:pt>
                <c:pt idx="13482">
                  <c:v>2013.0488791524658</c:v>
                </c:pt>
                <c:pt idx="13483">
                  <c:v>2002.7262644019502</c:v>
                </c:pt>
                <c:pt idx="13484">
                  <c:v>1137.1015304423963</c:v>
                </c:pt>
                <c:pt idx="13485">
                  <c:v>1716.3223452668797</c:v>
                </c:pt>
                <c:pt idx="13486">
                  <c:v>1082.1875497724918</c:v>
                </c:pt>
                <c:pt idx="13487">
                  <c:v>1082.7550872524055</c:v>
                </c:pt>
                <c:pt idx="13488">
                  <c:v>1701.480206726475</c:v>
                </c:pt>
                <c:pt idx="13489">
                  <c:v>1081.2836031366335</c:v>
                </c:pt>
                <c:pt idx="13490">
                  <c:v>1102.6713258133614</c:v>
                </c:pt>
                <c:pt idx="13491">
                  <c:v>1127.6358407769856</c:v>
                </c:pt>
                <c:pt idx="13492">
                  <c:v>2006.9420326839429</c:v>
                </c:pt>
                <c:pt idx="13493">
                  <c:v>1090.2433987591771</c:v>
                </c:pt>
                <c:pt idx="13494">
                  <c:v>1113.0132923586996</c:v>
                </c:pt>
                <c:pt idx="13495">
                  <c:v>1063.7832598209161</c:v>
                </c:pt>
                <c:pt idx="13496">
                  <c:v>1092.4025370114648</c:v>
                </c:pt>
                <c:pt idx="13497">
                  <c:v>1087.7392616921486</c:v>
                </c:pt>
                <c:pt idx="13498">
                  <c:v>1134.8507382664679</c:v>
                </c:pt>
                <c:pt idx="13499">
                  <c:v>1118.9157709755079</c:v>
                </c:pt>
                <c:pt idx="13500">
                  <c:v>2008.1132741196402</c:v>
                </c:pt>
                <c:pt idx="13501">
                  <c:v>1702.1104162873933</c:v>
                </c:pt>
                <c:pt idx="13502">
                  <c:v>1657.5556728262322</c:v>
                </c:pt>
                <c:pt idx="13503">
                  <c:v>1946.2723096598936</c:v>
                </c:pt>
                <c:pt idx="13504">
                  <c:v>1092.7794214074379</c:v>
                </c:pt>
                <c:pt idx="13505">
                  <c:v>1093.1570653888452</c:v>
                </c:pt>
                <c:pt idx="13506">
                  <c:v>1094.1104634307501</c:v>
                </c:pt>
                <c:pt idx="13507">
                  <c:v>1146.2589508962762</c:v>
                </c:pt>
                <c:pt idx="13508">
                  <c:v>1107.4562155348888</c:v>
                </c:pt>
                <c:pt idx="13509">
                  <c:v>1093.5655091682775</c:v>
                </c:pt>
                <c:pt idx="13510">
                  <c:v>1696.0094971901642</c:v>
                </c:pt>
                <c:pt idx="13511">
                  <c:v>1697.1527243561547</c:v>
                </c:pt>
                <c:pt idx="13512">
                  <c:v>1100.5879560805099</c:v>
                </c:pt>
                <c:pt idx="13513">
                  <c:v>1107.0026971537943</c:v>
                </c:pt>
                <c:pt idx="13514">
                  <c:v>1087.6069787176707</c:v>
                </c:pt>
                <c:pt idx="13515">
                  <c:v>1659.839140503007</c:v>
                </c:pt>
                <c:pt idx="13516">
                  <c:v>2000.2855998676321</c:v>
                </c:pt>
                <c:pt idx="13517">
                  <c:v>2028.6722051534543</c:v>
                </c:pt>
                <c:pt idx="13518">
                  <c:v>1997.4121225977549</c:v>
                </c:pt>
                <c:pt idx="13519">
                  <c:v>1743.0463195023156</c:v>
                </c:pt>
                <c:pt idx="13520">
                  <c:v>1134.370944248695</c:v>
                </c:pt>
                <c:pt idx="13521">
                  <c:v>1079.0678962023485</c:v>
                </c:pt>
                <c:pt idx="13522">
                  <c:v>1084.5727552389928</c:v>
                </c:pt>
                <c:pt idx="13523">
                  <c:v>2031.529502178842</c:v>
                </c:pt>
                <c:pt idx="13524">
                  <c:v>1127.1507295851764</c:v>
                </c:pt>
                <c:pt idx="13525">
                  <c:v>1983.3777401243542</c:v>
                </c:pt>
                <c:pt idx="13526">
                  <c:v>1110.3351664262091</c:v>
                </c:pt>
                <c:pt idx="13527">
                  <c:v>1121.0986810789173</c:v>
                </c:pt>
                <c:pt idx="13528">
                  <c:v>1968.5922852870003</c:v>
                </c:pt>
                <c:pt idx="13529">
                  <c:v>1085.5379079710037</c:v>
                </c:pt>
                <c:pt idx="13530">
                  <c:v>1119.7618340702425</c:v>
                </c:pt>
                <c:pt idx="13531">
                  <c:v>1123.9918695917033</c:v>
                </c:pt>
                <c:pt idx="13532">
                  <c:v>1112.6163150345783</c:v>
                </c:pt>
                <c:pt idx="13533">
                  <c:v>1099.0711745314884</c:v>
                </c:pt>
                <c:pt idx="13534">
                  <c:v>1711.7530829296102</c:v>
                </c:pt>
                <c:pt idx="13535">
                  <c:v>1993.6527840230251</c:v>
                </c:pt>
                <c:pt idx="13536">
                  <c:v>1954.0525400325732</c:v>
                </c:pt>
                <c:pt idx="13537">
                  <c:v>1696.0841775988622</c:v>
                </c:pt>
                <c:pt idx="13538">
                  <c:v>1698.0192823674174</c:v>
                </c:pt>
                <c:pt idx="13539">
                  <c:v>1131.0327574906216</c:v>
                </c:pt>
                <c:pt idx="13540">
                  <c:v>1061.3500680874024</c:v>
                </c:pt>
                <c:pt idx="13541">
                  <c:v>1120.8226838413646</c:v>
                </c:pt>
                <c:pt idx="13542">
                  <c:v>1089.2602978859675</c:v>
                </c:pt>
                <c:pt idx="13543">
                  <c:v>1081.9650670031808</c:v>
                </c:pt>
                <c:pt idx="13544">
                  <c:v>1071.0089694949918</c:v>
                </c:pt>
                <c:pt idx="13545">
                  <c:v>1098.3048328659922</c:v>
                </c:pt>
                <c:pt idx="13546">
                  <c:v>1091.993051548498</c:v>
                </c:pt>
                <c:pt idx="13547">
                  <c:v>1102.0377908415112</c:v>
                </c:pt>
                <c:pt idx="13548">
                  <c:v>1716.4473732315462</c:v>
                </c:pt>
                <c:pt idx="13549">
                  <c:v>2018.8020052005195</c:v>
                </c:pt>
                <c:pt idx="13550">
                  <c:v>1066.8188142797339</c:v>
                </c:pt>
                <c:pt idx="13551">
                  <c:v>1130.4699497688091</c:v>
                </c:pt>
                <c:pt idx="13552">
                  <c:v>2013.926152172857</c:v>
                </c:pt>
                <c:pt idx="13553">
                  <c:v>1145.492208557707</c:v>
                </c:pt>
                <c:pt idx="13554">
                  <c:v>1979.9457186882814</c:v>
                </c:pt>
                <c:pt idx="13555">
                  <c:v>1096.9823422396523</c:v>
                </c:pt>
                <c:pt idx="13556">
                  <c:v>1107.3670619686975</c:v>
                </c:pt>
                <c:pt idx="13557">
                  <c:v>1090.636596356846</c:v>
                </c:pt>
                <c:pt idx="13558">
                  <c:v>1102.9596469768237</c:v>
                </c:pt>
                <c:pt idx="13559">
                  <c:v>1085.5426810949098</c:v>
                </c:pt>
                <c:pt idx="13560">
                  <c:v>2027.5321660810589</c:v>
                </c:pt>
                <c:pt idx="13561">
                  <c:v>1066.3969287276623</c:v>
                </c:pt>
                <c:pt idx="13562">
                  <c:v>1122.4753162033801</c:v>
                </c:pt>
                <c:pt idx="13563">
                  <c:v>1106.1623473847551</c:v>
                </c:pt>
                <c:pt idx="13564">
                  <c:v>1090.221008903284</c:v>
                </c:pt>
                <c:pt idx="13565">
                  <c:v>1062.9430232348464</c:v>
                </c:pt>
                <c:pt idx="13566">
                  <c:v>1997.1409673127741</c:v>
                </c:pt>
                <c:pt idx="13567">
                  <c:v>1997.9132134134759</c:v>
                </c:pt>
                <c:pt idx="13568">
                  <c:v>2002.5346022602523</c:v>
                </c:pt>
                <c:pt idx="13569">
                  <c:v>2000.91499662861</c:v>
                </c:pt>
                <c:pt idx="13570">
                  <c:v>1084.5316201641197</c:v>
                </c:pt>
                <c:pt idx="13571">
                  <c:v>1082.3773736786045</c:v>
                </c:pt>
                <c:pt idx="13572">
                  <c:v>1978.9300298772037</c:v>
                </c:pt>
                <c:pt idx="13573">
                  <c:v>1119.4087851971613</c:v>
                </c:pt>
                <c:pt idx="13574">
                  <c:v>1086.8252345615776</c:v>
                </c:pt>
                <c:pt idx="13575">
                  <c:v>1076.3312901284417</c:v>
                </c:pt>
                <c:pt idx="13576">
                  <c:v>1107.1979958571267</c:v>
                </c:pt>
                <c:pt idx="13577">
                  <c:v>1683.3391813277076</c:v>
                </c:pt>
                <c:pt idx="13578">
                  <c:v>1993.2772216138148</c:v>
                </c:pt>
                <c:pt idx="13579">
                  <c:v>1956.2078931921162</c:v>
                </c:pt>
                <c:pt idx="13580">
                  <c:v>2024.6205475598645</c:v>
                </c:pt>
                <c:pt idx="13581">
                  <c:v>1135.1987014928027</c:v>
                </c:pt>
                <c:pt idx="13582">
                  <c:v>1063.4864523519841</c:v>
                </c:pt>
                <c:pt idx="13583">
                  <c:v>1108.2486163003671</c:v>
                </c:pt>
                <c:pt idx="13584">
                  <c:v>1113.5549920192111</c:v>
                </c:pt>
                <c:pt idx="13585">
                  <c:v>1122.8529258055617</c:v>
                </c:pt>
                <c:pt idx="13586">
                  <c:v>1689.4724209961455</c:v>
                </c:pt>
                <c:pt idx="13587">
                  <c:v>1081.278009248527</c:v>
                </c:pt>
                <c:pt idx="13588">
                  <c:v>1086.3249634410772</c:v>
                </c:pt>
                <c:pt idx="13589">
                  <c:v>1098.8817300132816</c:v>
                </c:pt>
                <c:pt idx="13590">
                  <c:v>2009.8967062076501</c:v>
                </c:pt>
                <c:pt idx="13591">
                  <c:v>1064.579885163</c:v>
                </c:pt>
                <c:pt idx="13592">
                  <c:v>1102.2473405815654</c:v>
                </c:pt>
                <c:pt idx="13593">
                  <c:v>1095.9431821946582</c:v>
                </c:pt>
                <c:pt idx="13594">
                  <c:v>1104.8360556376374</c:v>
                </c:pt>
                <c:pt idx="13595">
                  <c:v>1108.0574362698833</c:v>
                </c:pt>
                <c:pt idx="13596">
                  <c:v>1068.1706205760406</c:v>
                </c:pt>
                <c:pt idx="13597">
                  <c:v>2020.9086144893581</c:v>
                </c:pt>
                <c:pt idx="13598">
                  <c:v>1084.2531997589424</c:v>
                </c:pt>
                <c:pt idx="13599">
                  <c:v>1101.4098766483912</c:v>
                </c:pt>
                <c:pt idx="13600">
                  <c:v>1684.764148754128</c:v>
                </c:pt>
                <c:pt idx="13601">
                  <c:v>1143.649910507243</c:v>
                </c:pt>
                <c:pt idx="13602">
                  <c:v>1682.7327995251178</c:v>
                </c:pt>
                <c:pt idx="13603">
                  <c:v>1116.654049411092</c:v>
                </c:pt>
                <c:pt idx="13604">
                  <c:v>1104.0638528093691</c:v>
                </c:pt>
                <c:pt idx="13605">
                  <c:v>1687.6959366445831</c:v>
                </c:pt>
                <c:pt idx="13606">
                  <c:v>1096.7921279592219</c:v>
                </c:pt>
                <c:pt idx="13607">
                  <c:v>1698.5231802126389</c:v>
                </c:pt>
                <c:pt idx="13608">
                  <c:v>1106.2580219608137</c:v>
                </c:pt>
                <c:pt idx="13609">
                  <c:v>1075.9414269446188</c:v>
                </c:pt>
                <c:pt idx="13610">
                  <c:v>1111.7168853736982</c:v>
                </c:pt>
                <c:pt idx="13611">
                  <c:v>1091.3374550401838</c:v>
                </c:pt>
                <c:pt idx="13612">
                  <c:v>1117.0137415962233</c:v>
                </c:pt>
                <c:pt idx="13613">
                  <c:v>1668.7919425810442</c:v>
                </c:pt>
                <c:pt idx="13614">
                  <c:v>1995.6350498638976</c:v>
                </c:pt>
                <c:pt idx="13615">
                  <c:v>1106.3386748953396</c:v>
                </c:pt>
                <c:pt idx="13616">
                  <c:v>1687.5552422297587</c:v>
                </c:pt>
                <c:pt idx="13617">
                  <c:v>2025.1251835908906</c:v>
                </c:pt>
                <c:pt idx="13618">
                  <c:v>1115.1041894744519</c:v>
                </c:pt>
                <c:pt idx="13619">
                  <c:v>1708.6575392463913</c:v>
                </c:pt>
                <c:pt idx="13620">
                  <c:v>1133.3235751723271</c:v>
                </c:pt>
                <c:pt idx="13621">
                  <c:v>1112.4342268331</c:v>
                </c:pt>
                <c:pt idx="13622">
                  <c:v>1690.9209449950699</c:v>
                </c:pt>
                <c:pt idx="13623">
                  <c:v>1722.2755083807954</c:v>
                </c:pt>
                <c:pt idx="13624">
                  <c:v>1124.3746083278359</c:v>
                </c:pt>
                <c:pt idx="13625">
                  <c:v>1686.6795213150156</c:v>
                </c:pt>
                <c:pt idx="13626">
                  <c:v>1706.7987064858116</c:v>
                </c:pt>
                <c:pt idx="13627">
                  <c:v>1122.8586817896373</c:v>
                </c:pt>
                <c:pt idx="13628">
                  <c:v>1115.8281471927439</c:v>
                </c:pt>
                <c:pt idx="13629">
                  <c:v>1986.420832324882</c:v>
                </c:pt>
                <c:pt idx="13630">
                  <c:v>1115.2041784076494</c:v>
                </c:pt>
                <c:pt idx="13631">
                  <c:v>1098.5943556789314</c:v>
                </c:pt>
                <c:pt idx="13632">
                  <c:v>1672.0207570253958</c:v>
                </c:pt>
                <c:pt idx="13633">
                  <c:v>1082.415348567908</c:v>
                </c:pt>
                <c:pt idx="13634">
                  <c:v>1738.7523576463477</c:v>
                </c:pt>
                <c:pt idx="13635">
                  <c:v>1068.0166245267026</c:v>
                </c:pt>
                <c:pt idx="13636">
                  <c:v>1112.7021850253295</c:v>
                </c:pt>
                <c:pt idx="13637">
                  <c:v>1101.8491937210749</c:v>
                </c:pt>
                <c:pt idx="13638">
                  <c:v>1691.6510735428926</c:v>
                </c:pt>
                <c:pt idx="13639">
                  <c:v>1706.3191465238463</c:v>
                </c:pt>
                <c:pt idx="13640">
                  <c:v>2007.5832208049183</c:v>
                </c:pt>
                <c:pt idx="13641">
                  <c:v>2001.9259387979255</c:v>
                </c:pt>
                <c:pt idx="13642">
                  <c:v>1091.2519318688351</c:v>
                </c:pt>
                <c:pt idx="13643">
                  <c:v>1988.7301817646801</c:v>
                </c:pt>
                <c:pt idx="13644">
                  <c:v>1089.2209621478166</c:v>
                </c:pt>
                <c:pt idx="13645">
                  <c:v>1721.7423497215398</c:v>
                </c:pt>
                <c:pt idx="13646">
                  <c:v>1104.4217575950534</c:v>
                </c:pt>
                <c:pt idx="13647">
                  <c:v>1083.4798679208325</c:v>
                </c:pt>
                <c:pt idx="13648">
                  <c:v>1060.8029625011166</c:v>
                </c:pt>
                <c:pt idx="13649">
                  <c:v>1109.0011515711885</c:v>
                </c:pt>
                <c:pt idx="13650">
                  <c:v>2010.4462165274315</c:v>
                </c:pt>
                <c:pt idx="13651">
                  <c:v>1119.1370092849654</c:v>
                </c:pt>
                <c:pt idx="13652">
                  <c:v>1088.3239306032583</c:v>
                </c:pt>
                <c:pt idx="13653">
                  <c:v>1071.9250046542845</c:v>
                </c:pt>
                <c:pt idx="13654">
                  <c:v>1088.0077653311719</c:v>
                </c:pt>
                <c:pt idx="13655">
                  <c:v>1103.1719840334333</c:v>
                </c:pt>
                <c:pt idx="13656">
                  <c:v>1107.912302395544</c:v>
                </c:pt>
                <c:pt idx="13657">
                  <c:v>1068.2778209100095</c:v>
                </c:pt>
                <c:pt idx="13658">
                  <c:v>1682.3535026707336</c:v>
                </c:pt>
                <c:pt idx="13659">
                  <c:v>1111.4604548769926</c:v>
                </c:pt>
                <c:pt idx="13660">
                  <c:v>2000.2061811377537</c:v>
                </c:pt>
                <c:pt idx="13661">
                  <c:v>1978.3797021332925</c:v>
                </c:pt>
                <c:pt idx="13662">
                  <c:v>1706.6513060430573</c:v>
                </c:pt>
                <c:pt idx="13663">
                  <c:v>1687.0524482186929</c:v>
                </c:pt>
                <c:pt idx="13664">
                  <c:v>2028.104078610814</c:v>
                </c:pt>
                <c:pt idx="13665">
                  <c:v>1998.4306338821161</c:v>
                </c:pt>
                <c:pt idx="13666">
                  <c:v>1703.388402098996</c:v>
                </c:pt>
                <c:pt idx="13667">
                  <c:v>1127.2732752412451</c:v>
                </c:pt>
                <c:pt idx="13668">
                  <c:v>1678.1228806210158</c:v>
                </c:pt>
                <c:pt idx="13669">
                  <c:v>1097.0724324726177</c:v>
                </c:pt>
                <c:pt idx="13670">
                  <c:v>1133.6819343535951</c:v>
                </c:pt>
                <c:pt idx="13671">
                  <c:v>1102.2082211453915</c:v>
                </c:pt>
                <c:pt idx="13672">
                  <c:v>1094.1688875384013</c:v>
                </c:pt>
                <c:pt idx="13673">
                  <c:v>1091.9806910238556</c:v>
                </c:pt>
                <c:pt idx="13674">
                  <c:v>1103.3452778303124</c:v>
                </c:pt>
                <c:pt idx="13675">
                  <c:v>1089.0546236570847</c:v>
                </c:pt>
                <c:pt idx="13676">
                  <c:v>1984.7344349434081</c:v>
                </c:pt>
                <c:pt idx="13677">
                  <c:v>1720.2123519656088</c:v>
                </c:pt>
                <c:pt idx="13678">
                  <c:v>1141.4543316106763</c:v>
                </c:pt>
                <c:pt idx="13679">
                  <c:v>1077.6709782490582</c:v>
                </c:pt>
                <c:pt idx="13680">
                  <c:v>1112.3223895250492</c:v>
                </c:pt>
                <c:pt idx="13681">
                  <c:v>2006.1109956052057</c:v>
                </c:pt>
                <c:pt idx="13682">
                  <c:v>1081.2730530641395</c:v>
                </c:pt>
                <c:pt idx="13683">
                  <c:v>1717.6513210282912</c:v>
                </c:pt>
                <c:pt idx="13684">
                  <c:v>1071.9263449144264</c:v>
                </c:pt>
                <c:pt idx="13685">
                  <c:v>1078.9242736131923</c:v>
                </c:pt>
                <c:pt idx="13686">
                  <c:v>1076.6829660296066</c:v>
                </c:pt>
                <c:pt idx="13687">
                  <c:v>1106.152590414059</c:v>
                </c:pt>
                <c:pt idx="13688">
                  <c:v>1704.6293996654153</c:v>
                </c:pt>
                <c:pt idx="13689">
                  <c:v>1100.22581882799</c:v>
                </c:pt>
                <c:pt idx="13690">
                  <c:v>1119.9366011784505</c:v>
                </c:pt>
                <c:pt idx="13691">
                  <c:v>1090.2700958253854</c:v>
                </c:pt>
                <c:pt idx="13692">
                  <c:v>1100.7065941100366</c:v>
                </c:pt>
                <c:pt idx="13693">
                  <c:v>1697.33381864533</c:v>
                </c:pt>
                <c:pt idx="13694">
                  <c:v>1094.2321572855865</c:v>
                </c:pt>
                <c:pt idx="13695">
                  <c:v>1724.2234577513984</c:v>
                </c:pt>
                <c:pt idx="13696">
                  <c:v>2012.8839450801916</c:v>
                </c:pt>
                <c:pt idx="13697">
                  <c:v>1085.6683372830596</c:v>
                </c:pt>
                <c:pt idx="13698">
                  <c:v>1103.6398967893901</c:v>
                </c:pt>
                <c:pt idx="13699">
                  <c:v>1049.2606555227439</c:v>
                </c:pt>
                <c:pt idx="13700">
                  <c:v>1062.8514277235524</c:v>
                </c:pt>
                <c:pt idx="13701">
                  <c:v>1075.1481316999561</c:v>
                </c:pt>
                <c:pt idx="13702">
                  <c:v>1110.641024683332</c:v>
                </c:pt>
                <c:pt idx="13703">
                  <c:v>1981.6076199910451</c:v>
                </c:pt>
                <c:pt idx="13704">
                  <c:v>1086.2670573016951</c:v>
                </c:pt>
                <c:pt idx="13705">
                  <c:v>1089.9804103870511</c:v>
                </c:pt>
                <c:pt idx="13706">
                  <c:v>1109.9145130889735</c:v>
                </c:pt>
                <c:pt idx="13707">
                  <c:v>1113.1094069882838</c:v>
                </c:pt>
                <c:pt idx="13708">
                  <c:v>1101.3523130664908</c:v>
                </c:pt>
                <c:pt idx="13709">
                  <c:v>1117.2723190673087</c:v>
                </c:pt>
                <c:pt idx="13710">
                  <c:v>1073.5036488689409</c:v>
                </c:pt>
                <c:pt idx="13711">
                  <c:v>1102.0458518956318</c:v>
                </c:pt>
                <c:pt idx="13712">
                  <c:v>1125.3546081672439</c:v>
                </c:pt>
                <c:pt idx="13713">
                  <c:v>1122.3547027190107</c:v>
                </c:pt>
                <c:pt idx="13714">
                  <c:v>1071.4211042258164</c:v>
                </c:pt>
                <c:pt idx="13715">
                  <c:v>1100.5057728567931</c:v>
                </c:pt>
                <c:pt idx="13716">
                  <c:v>1099.9851762471333</c:v>
                </c:pt>
                <c:pt idx="13717">
                  <c:v>1122.3145515157103</c:v>
                </c:pt>
                <c:pt idx="13718">
                  <c:v>1690.6346446200232</c:v>
                </c:pt>
                <c:pt idx="13719">
                  <c:v>1094.6316650350147</c:v>
                </c:pt>
                <c:pt idx="13720">
                  <c:v>1083.3527501212484</c:v>
                </c:pt>
                <c:pt idx="13721">
                  <c:v>1117.6754626108238</c:v>
                </c:pt>
                <c:pt idx="13722">
                  <c:v>1691.8823546312929</c:v>
                </c:pt>
                <c:pt idx="13723">
                  <c:v>1135.417596070524</c:v>
                </c:pt>
                <c:pt idx="13724">
                  <c:v>2008.6043575692152</c:v>
                </c:pt>
                <c:pt idx="13725">
                  <c:v>1096.9109068525981</c:v>
                </c:pt>
                <c:pt idx="13726">
                  <c:v>1098.2654949889509</c:v>
                </c:pt>
                <c:pt idx="13727">
                  <c:v>1129.8966712506708</c:v>
                </c:pt>
                <c:pt idx="13728">
                  <c:v>1121.4623323996871</c:v>
                </c:pt>
                <c:pt idx="13729">
                  <c:v>1118.9842359842221</c:v>
                </c:pt>
                <c:pt idx="13730">
                  <c:v>1079.2101204584285</c:v>
                </c:pt>
                <c:pt idx="13731">
                  <c:v>1123.6987540448388</c:v>
                </c:pt>
                <c:pt idx="13732">
                  <c:v>1075.2126968715256</c:v>
                </c:pt>
                <c:pt idx="13733">
                  <c:v>2005.4531294293445</c:v>
                </c:pt>
                <c:pt idx="13734">
                  <c:v>1099.1131561783156</c:v>
                </c:pt>
                <c:pt idx="13735">
                  <c:v>1074.7745178812195</c:v>
                </c:pt>
                <c:pt idx="13736">
                  <c:v>2040.7158899949331</c:v>
                </c:pt>
                <c:pt idx="13737">
                  <c:v>1064.716212779032</c:v>
                </c:pt>
                <c:pt idx="13738">
                  <c:v>1102.7606309231683</c:v>
                </c:pt>
                <c:pt idx="13739">
                  <c:v>1080.8271559163884</c:v>
                </c:pt>
                <c:pt idx="13740">
                  <c:v>1713.6571321821441</c:v>
                </c:pt>
                <c:pt idx="13741">
                  <c:v>2012.2314244473832</c:v>
                </c:pt>
                <c:pt idx="13742">
                  <c:v>1109.9259059417354</c:v>
                </c:pt>
                <c:pt idx="13743">
                  <c:v>1991.291048527198</c:v>
                </c:pt>
                <c:pt idx="13744">
                  <c:v>1087.3442727152474</c:v>
                </c:pt>
                <c:pt idx="13745">
                  <c:v>1128.99513202195</c:v>
                </c:pt>
                <c:pt idx="13746">
                  <c:v>1066.076079172959</c:v>
                </c:pt>
                <c:pt idx="13747">
                  <c:v>1052.8568392156478</c:v>
                </c:pt>
                <c:pt idx="13748">
                  <c:v>1992.4260705243207</c:v>
                </c:pt>
                <c:pt idx="13749">
                  <c:v>1150.3172469708234</c:v>
                </c:pt>
                <c:pt idx="13750">
                  <c:v>1080.4378300736039</c:v>
                </c:pt>
                <c:pt idx="13751">
                  <c:v>1102.3113811480757</c:v>
                </c:pt>
                <c:pt idx="13752">
                  <c:v>1098.7093082912968</c:v>
                </c:pt>
                <c:pt idx="13753">
                  <c:v>1127.8796243303993</c:v>
                </c:pt>
                <c:pt idx="13754">
                  <c:v>1114.5359938194802</c:v>
                </c:pt>
                <c:pt idx="13755">
                  <c:v>1120.5221565832089</c:v>
                </c:pt>
                <c:pt idx="13756">
                  <c:v>1058.3414128301272</c:v>
                </c:pt>
                <c:pt idx="13757">
                  <c:v>1118.470117772303</c:v>
                </c:pt>
                <c:pt idx="13758">
                  <c:v>1084.5368957971491</c:v>
                </c:pt>
                <c:pt idx="13759">
                  <c:v>1126.7873713200299</c:v>
                </c:pt>
                <c:pt idx="13760">
                  <c:v>1079.3428149232495</c:v>
                </c:pt>
                <c:pt idx="13761">
                  <c:v>1087.4790371646468</c:v>
                </c:pt>
                <c:pt idx="13762">
                  <c:v>1129.1982497104525</c:v>
                </c:pt>
                <c:pt idx="13763">
                  <c:v>1088.4934638087241</c:v>
                </c:pt>
                <c:pt idx="13764">
                  <c:v>1127.5485632118082</c:v>
                </c:pt>
                <c:pt idx="13765">
                  <c:v>1982.2892968859594</c:v>
                </c:pt>
                <c:pt idx="13766">
                  <c:v>1105.5495779568364</c:v>
                </c:pt>
                <c:pt idx="13767">
                  <c:v>1115.9214854396746</c:v>
                </c:pt>
                <c:pt idx="13768">
                  <c:v>1108.1846486680631</c:v>
                </c:pt>
                <c:pt idx="13769">
                  <c:v>1098.2619961979879</c:v>
                </c:pt>
                <c:pt idx="13770">
                  <c:v>1083.1368082966603</c:v>
                </c:pt>
                <c:pt idx="13771">
                  <c:v>1110.9312987030771</c:v>
                </c:pt>
                <c:pt idx="13772">
                  <c:v>1071.2342907547875</c:v>
                </c:pt>
                <c:pt idx="13773">
                  <c:v>1101.2617452792724</c:v>
                </c:pt>
                <c:pt idx="13774">
                  <c:v>1101.4353978561271</c:v>
                </c:pt>
                <c:pt idx="13775">
                  <c:v>2006.8813979894628</c:v>
                </c:pt>
                <c:pt idx="13776">
                  <c:v>2000.1332375382826</c:v>
                </c:pt>
                <c:pt idx="13777">
                  <c:v>1116.0015214674704</c:v>
                </c:pt>
                <c:pt idx="13778">
                  <c:v>1101.7941855044451</c:v>
                </c:pt>
                <c:pt idx="13779">
                  <c:v>1992.1013816410912</c:v>
                </c:pt>
                <c:pt idx="13780">
                  <c:v>1098.0586196622219</c:v>
                </c:pt>
                <c:pt idx="13781">
                  <c:v>1097.9928982030399</c:v>
                </c:pt>
                <c:pt idx="13782">
                  <c:v>1138.5912935328315</c:v>
                </c:pt>
                <c:pt idx="13783">
                  <c:v>1098.1055175833146</c:v>
                </c:pt>
                <c:pt idx="13784">
                  <c:v>1693.5444458842017</c:v>
                </c:pt>
                <c:pt idx="13785">
                  <c:v>1074.7692126788515</c:v>
                </c:pt>
                <c:pt idx="13786">
                  <c:v>1115.7760369863079</c:v>
                </c:pt>
                <c:pt idx="13787">
                  <c:v>1107.6607209453512</c:v>
                </c:pt>
                <c:pt idx="13788">
                  <c:v>1098.6467644685258</c:v>
                </c:pt>
                <c:pt idx="13789">
                  <c:v>1123.1396588135767</c:v>
                </c:pt>
                <c:pt idx="13790">
                  <c:v>1106.9360683153</c:v>
                </c:pt>
                <c:pt idx="13791">
                  <c:v>1112.444586970304</c:v>
                </c:pt>
                <c:pt idx="13792">
                  <c:v>1704.4960703476438</c:v>
                </c:pt>
                <c:pt idx="13793">
                  <c:v>1077.0595098574856</c:v>
                </c:pt>
                <c:pt idx="13794">
                  <c:v>1092.2066792036053</c:v>
                </c:pt>
                <c:pt idx="13795">
                  <c:v>1098.8620026732297</c:v>
                </c:pt>
                <c:pt idx="13796">
                  <c:v>1077.2280897924779</c:v>
                </c:pt>
                <c:pt idx="13797">
                  <c:v>1116.175418966066</c:v>
                </c:pt>
                <c:pt idx="13798">
                  <c:v>1099.6686873704552</c:v>
                </c:pt>
                <c:pt idx="13799">
                  <c:v>1101.408990087428</c:v>
                </c:pt>
                <c:pt idx="13800">
                  <c:v>1089.7459148171117</c:v>
                </c:pt>
                <c:pt idx="13801">
                  <c:v>1063.2452856694899</c:v>
                </c:pt>
                <c:pt idx="13802">
                  <c:v>1087.1071866304651</c:v>
                </c:pt>
                <c:pt idx="13803">
                  <c:v>1105.4428428393251</c:v>
                </c:pt>
                <c:pt idx="13804">
                  <c:v>1703.0236716006091</c:v>
                </c:pt>
                <c:pt idx="13805">
                  <c:v>1122.1771574358863</c:v>
                </c:pt>
                <c:pt idx="13806">
                  <c:v>2001.9698249941223</c:v>
                </c:pt>
                <c:pt idx="13807">
                  <c:v>1710.0340525761999</c:v>
                </c:pt>
                <c:pt idx="13808">
                  <c:v>1991.2556942818055</c:v>
                </c:pt>
                <c:pt idx="13809">
                  <c:v>1101.6900941344086</c:v>
                </c:pt>
                <c:pt idx="13810">
                  <c:v>1121.8793564695363</c:v>
                </c:pt>
                <c:pt idx="13811">
                  <c:v>1078.0912246493003</c:v>
                </c:pt>
                <c:pt idx="13812">
                  <c:v>1118.6297294018132</c:v>
                </c:pt>
                <c:pt idx="13813">
                  <c:v>1078.657434965985</c:v>
                </c:pt>
                <c:pt idx="13814">
                  <c:v>1089.296543515884</c:v>
                </c:pt>
                <c:pt idx="13815">
                  <c:v>1150.1581379181687</c:v>
                </c:pt>
                <c:pt idx="13816">
                  <c:v>1077.2074291658082</c:v>
                </c:pt>
                <c:pt idx="13817">
                  <c:v>1119.3260052036644</c:v>
                </c:pt>
                <c:pt idx="13818">
                  <c:v>1122.9627031989919</c:v>
                </c:pt>
                <c:pt idx="13819">
                  <c:v>1122.6676892920182</c:v>
                </c:pt>
                <c:pt idx="13820">
                  <c:v>1971.7597181453937</c:v>
                </c:pt>
                <c:pt idx="13821">
                  <c:v>1112.681258165589</c:v>
                </c:pt>
                <c:pt idx="13822">
                  <c:v>1057.7209444209398</c:v>
                </c:pt>
                <c:pt idx="13823">
                  <c:v>1105.0127300123409</c:v>
                </c:pt>
                <c:pt idx="13824">
                  <c:v>1068.3967259653559</c:v>
                </c:pt>
                <c:pt idx="13825">
                  <c:v>1082.429666595787</c:v>
                </c:pt>
                <c:pt idx="13826">
                  <c:v>1108.3733000656628</c:v>
                </c:pt>
                <c:pt idx="13827">
                  <c:v>1034.1968475387971</c:v>
                </c:pt>
                <c:pt idx="13828">
                  <c:v>1090.2712376779793</c:v>
                </c:pt>
                <c:pt idx="13829">
                  <c:v>1708.9097529816231</c:v>
                </c:pt>
                <c:pt idx="13830">
                  <c:v>1098.7740911797521</c:v>
                </c:pt>
                <c:pt idx="13831">
                  <c:v>1073.9047080771149</c:v>
                </c:pt>
                <c:pt idx="13832">
                  <c:v>1092.7148622488421</c:v>
                </c:pt>
                <c:pt idx="13833">
                  <c:v>1090.6793411241526</c:v>
                </c:pt>
                <c:pt idx="13834">
                  <c:v>1074.2307572018319</c:v>
                </c:pt>
                <c:pt idx="13835">
                  <c:v>1676.6159029903652</c:v>
                </c:pt>
                <c:pt idx="13836">
                  <c:v>1979.1065169207873</c:v>
                </c:pt>
                <c:pt idx="13837">
                  <c:v>1061.0219629867142</c:v>
                </c:pt>
                <c:pt idx="13838">
                  <c:v>1093.0645857005588</c:v>
                </c:pt>
                <c:pt idx="13839">
                  <c:v>1094.0570934385703</c:v>
                </c:pt>
                <c:pt idx="13840">
                  <c:v>2020.5039173440043</c:v>
                </c:pt>
                <c:pt idx="13841">
                  <c:v>1113.2376502980906</c:v>
                </c:pt>
                <c:pt idx="13842">
                  <c:v>1091.700810078416</c:v>
                </c:pt>
                <c:pt idx="13843">
                  <c:v>1103.8077866516342</c:v>
                </c:pt>
                <c:pt idx="13844">
                  <c:v>1102.1307406383719</c:v>
                </c:pt>
                <c:pt idx="13845">
                  <c:v>1118.1785003170112</c:v>
                </c:pt>
                <c:pt idx="13846">
                  <c:v>1100.4043914413869</c:v>
                </c:pt>
                <c:pt idx="13847">
                  <c:v>1077.273080198853</c:v>
                </c:pt>
                <c:pt idx="13848">
                  <c:v>1088.0620922982002</c:v>
                </c:pt>
                <c:pt idx="13849">
                  <c:v>1118.2520325361011</c:v>
                </c:pt>
                <c:pt idx="13850">
                  <c:v>1087.9252960701001</c:v>
                </c:pt>
                <c:pt idx="13851">
                  <c:v>1088.7494766882048</c:v>
                </c:pt>
                <c:pt idx="13852">
                  <c:v>1696.7383848351544</c:v>
                </c:pt>
                <c:pt idx="13853">
                  <c:v>2005.0292898142477</c:v>
                </c:pt>
                <c:pt idx="13854">
                  <c:v>1102.5495560068355</c:v>
                </c:pt>
                <c:pt idx="13855">
                  <c:v>1088.3435700955231</c:v>
                </c:pt>
                <c:pt idx="13856">
                  <c:v>1091.8025782341235</c:v>
                </c:pt>
                <c:pt idx="13857">
                  <c:v>2003.3393799732914</c:v>
                </c:pt>
                <c:pt idx="13858">
                  <c:v>1094.6640364093412</c:v>
                </c:pt>
                <c:pt idx="13859">
                  <c:v>1107.3301588159227</c:v>
                </c:pt>
                <c:pt idx="13860">
                  <c:v>2017.9494220356266</c:v>
                </c:pt>
                <c:pt idx="13861">
                  <c:v>1122.3328597414165</c:v>
                </c:pt>
                <c:pt idx="13862">
                  <c:v>1113.4037348519539</c:v>
                </c:pt>
                <c:pt idx="13863">
                  <c:v>1112.2253395609337</c:v>
                </c:pt>
                <c:pt idx="13864">
                  <c:v>1972.9438722810901</c:v>
                </c:pt>
                <c:pt idx="13865">
                  <c:v>1995.9637436482585</c:v>
                </c:pt>
                <c:pt idx="13866">
                  <c:v>1039.2960247791079</c:v>
                </c:pt>
                <c:pt idx="13867">
                  <c:v>1122.414735105355</c:v>
                </c:pt>
                <c:pt idx="13868">
                  <c:v>1083.8605741664906</c:v>
                </c:pt>
                <c:pt idx="13869">
                  <c:v>1083.5943691678397</c:v>
                </c:pt>
                <c:pt idx="13870">
                  <c:v>1061.6931830374365</c:v>
                </c:pt>
                <c:pt idx="13871">
                  <c:v>1105.31233541692</c:v>
                </c:pt>
                <c:pt idx="13872">
                  <c:v>1102.5720723479649</c:v>
                </c:pt>
                <c:pt idx="13873">
                  <c:v>1055.2392660715013</c:v>
                </c:pt>
                <c:pt idx="13874">
                  <c:v>1089.8704140026587</c:v>
                </c:pt>
                <c:pt idx="13875">
                  <c:v>1998.6795135878633</c:v>
                </c:pt>
                <c:pt idx="13876">
                  <c:v>1075.6940807436031</c:v>
                </c:pt>
                <c:pt idx="13877">
                  <c:v>1084.5724362095157</c:v>
                </c:pt>
                <c:pt idx="13878">
                  <c:v>1091.5654630355054</c:v>
                </c:pt>
                <c:pt idx="13879">
                  <c:v>1083.7942247848105</c:v>
                </c:pt>
                <c:pt idx="13880">
                  <c:v>1109.560966319762</c:v>
                </c:pt>
                <c:pt idx="13881">
                  <c:v>1158.2947515468022</c:v>
                </c:pt>
                <c:pt idx="13882">
                  <c:v>1090.8950724762697</c:v>
                </c:pt>
                <c:pt idx="13883">
                  <c:v>1120.4111858384788</c:v>
                </c:pt>
                <c:pt idx="13884">
                  <c:v>1070.3205069492865</c:v>
                </c:pt>
                <c:pt idx="13885">
                  <c:v>1092.5899870980711</c:v>
                </c:pt>
                <c:pt idx="13886">
                  <c:v>1657.0986585634776</c:v>
                </c:pt>
                <c:pt idx="13887">
                  <c:v>2025.4951852695519</c:v>
                </c:pt>
                <c:pt idx="13888">
                  <c:v>1143.2859593257799</c:v>
                </c:pt>
                <c:pt idx="13889">
                  <c:v>1075.5528612980618</c:v>
                </c:pt>
                <c:pt idx="13890">
                  <c:v>1094.2106715035084</c:v>
                </c:pt>
                <c:pt idx="13891">
                  <c:v>1099.706186663494</c:v>
                </c:pt>
                <c:pt idx="13892">
                  <c:v>1075.3933996935891</c:v>
                </c:pt>
                <c:pt idx="13893">
                  <c:v>1093.4370216421923</c:v>
                </c:pt>
                <c:pt idx="13894">
                  <c:v>1103.1125309445167</c:v>
                </c:pt>
                <c:pt idx="13895">
                  <c:v>1999.9005018502255</c:v>
                </c:pt>
                <c:pt idx="13896">
                  <c:v>1103.9144337304706</c:v>
                </c:pt>
                <c:pt idx="13897">
                  <c:v>1130.6525528230156</c:v>
                </c:pt>
                <c:pt idx="13898">
                  <c:v>1086.9592323749009</c:v>
                </c:pt>
                <c:pt idx="13899">
                  <c:v>1100.1819377063341</c:v>
                </c:pt>
                <c:pt idx="13900">
                  <c:v>1677.4085456172977</c:v>
                </c:pt>
                <c:pt idx="13901">
                  <c:v>2013.0669775465051</c:v>
                </c:pt>
                <c:pt idx="13902">
                  <c:v>1700.3430469454056</c:v>
                </c:pt>
                <c:pt idx="13903">
                  <c:v>1678.4913450346746</c:v>
                </c:pt>
                <c:pt idx="13904">
                  <c:v>1675.2738136541914</c:v>
                </c:pt>
                <c:pt idx="13905">
                  <c:v>1093.5090171284885</c:v>
                </c:pt>
                <c:pt idx="13906">
                  <c:v>1117.7108371270206</c:v>
                </c:pt>
                <c:pt idx="13907">
                  <c:v>1103.8195106726005</c:v>
                </c:pt>
                <c:pt idx="13908">
                  <c:v>1718.9939437739986</c:v>
                </c:pt>
                <c:pt idx="13909">
                  <c:v>2039.8035776276788</c:v>
                </c:pt>
                <c:pt idx="13910">
                  <c:v>1069.0547352378533</c:v>
                </c:pt>
                <c:pt idx="13911">
                  <c:v>1071.8062603393057</c:v>
                </c:pt>
                <c:pt idx="13912">
                  <c:v>1115.2234569272355</c:v>
                </c:pt>
                <c:pt idx="13913">
                  <c:v>1084.9300248747588</c:v>
                </c:pt>
                <c:pt idx="13914">
                  <c:v>1718.4586001612536</c:v>
                </c:pt>
                <c:pt idx="13915">
                  <c:v>1121.6434904900989</c:v>
                </c:pt>
                <c:pt idx="13916">
                  <c:v>1085.2406347728315</c:v>
                </c:pt>
                <c:pt idx="13917">
                  <c:v>2007.8748745088317</c:v>
                </c:pt>
                <c:pt idx="13918">
                  <c:v>1971.1540427674056</c:v>
                </c:pt>
                <c:pt idx="13919">
                  <c:v>1095.9312746859255</c:v>
                </c:pt>
                <c:pt idx="13920">
                  <c:v>1099.7074401264565</c:v>
                </c:pt>
                <c:pt idx="13921">
                  <c:v>1105.9129709497822</c:v>
                </c:pt>
                <c:pt idx="13922">
                  <c:v>1127.1739948269992</c:v>
                </c:pt>
                <c:pt idx="13923">
                  <c:v>1089.0073523406925</c:v>
                </c:pt>
                <c:pt idx="13924">
                  <c:v>1706.3379210024757</c:v>
                </c:pt>
                <c:pt idx="13925">
                  <c:v>1076.4562065581554</c:v>
                </c:pt>
                <c:pt idx="13926">
                  <c:v>1096.7438686801231</c:v>
                </c:pt>
                <c:pt idx="13927">
                  <c:v>1113.0714149496264</c:v>
                </c:pt>
                <c:pt idx="13928">
                  <c:v>1113.5269168076024</c:v>
                </c:pt>
                <c:pt idx="13929">
                  <c:v>1117.1197430991788</c:v>
                </c:pt>
                <c:pt idx="13930">
                  <c:v>1125.1995144865152</c:v>
                </c:pt>
                <c:pt idx="13931">
                  <c:v>1107.0766062948815</c:v>
                </c:pt>
                <c:pt idx="13932">
                  <c:v>1105.3519357071893</c:v>
                </c:pt>
                <c:pt idx="13933">
                  <c:v>1698.9061285223618</c:v>
                </c:pt>
                <c:pt idx="13934">
                  <c:v>2033.5245375319175</c:v>
                </c:pt>
                <c:pt idx="13935">
                  <c:v>1111.6362636166898</c:v>
                </c:pt>
                <c:pt idx="13936">
                  <c:v>1139.0984356426966</c:v>
                </c:pt>
                <c:pt idx="13937">
                  <c:v>1071.1196159176216</c:v>
                </c:pt>
                <c:pt idx="13938">
                  <c:v>1103.9973366284946</c:v>
                </c:pt>
                <c:pt idx="13939">
                  <c:v>1727.985720945381</c:v>
                </c:pt>
                <c:pt idx="13940">
                  <c:v>1989.5414809930985</c:v>
                </c:pt>
                <c:pt idx="13941">
                  <c:v>1992.8412032895651</c:v>
                </c:pt>
                <c:pt idx="13942">
                  <c:v>1075.2637680166483</c:v>
                </c:pt>
                <c:pt idx="13943">
                  <c:v>1118.6900774818973</c:v>
                </c:pt>
                <c:pt idx="13944">
                  <c:v>1139.0983184605257</c:v>
                </c:pt>
                <c:pt idx="13945">
                  <c:v>1119.6445857544236</c:v>
                </c:pt>
                <c:pt idx="13946">
                  <c:v>1096.9108807213147</c:v>
                </c:pt>
                <c:pt idx="13947">
                  <c:v>1078.2159310314712</c:v>
                </c:pt>
                <c:pt idx="13948">
                  <c:v>1093.2372967836302</c:v>
                </c:pt>
                <c:pt idx="13949">
                  <c:v>1090.1691441470896</c:v>
                </c:pt>
                <c:pt idx="13950">
                  <c:v>2015.5676450899614</c:v>
                </c:pt>
                <c:pt idx="13951">
                  <c:v>1118.0508274934537</c:v>
                </c:pt>
                <c:pt idx="13952">
                  <c:v>1099.8804532268502</c:v>
                </c:pt>
                <c:pt idx="13953">
                  <c:v>1069.0239123898268</c:v>
                </c:pt>
                <c:pt idx="13954">
                  <c:v>1120.3999414906855</c:v>
                </c:pt>
                <c:pt idx="13955">
                  <c:v>1109.7064778112594</c:v>
                </c:pt>
                <c:pt idx="13956">
                  <c:v>1126.6678973927665</c:v>
                </c:pt>
                <c:pt idx="13957">
                  <c:v>1049.4906995735703</c:v>
                </c:pt>
                <c:pt idx="13958">
                  <c:v>1137.243395515666</c:v>
                </c:pt>
                <c:pt idx="13959">
                  <c:v>1128.9766694263972</c:v>
                </c:pt>
                <c:pt idx="13960">
                  <c:v>1988.9385885841552</c:v>
                </c:pt>
                <c:pt idx="13961">
                  <c:v>1109.1367155865166</c:v>
                </c:pt>
                <c:pt idx="13962">
                  <c:v>1113.7605667380446</c:v>
                </c:pt>
                <c:pt idx="13963">
                  <c:v>1699.1849105274798</c:v>
                </c:pt>
                <c:pt idx="13964">
                  <c:v>1086.4357863374678</c:v>
                </c:pt>
                <c:pt idx="13965">
                  <c:v>1697.3435181853342</c:v>
                </c:pt>
                <c:pt idx="13966">
                  <c:v>2023.0268396106217</c:v>
                </c:pt>
                <c:pt idx="13967">
                  <c:v>1116.8788204114373</c:v>
                </c:pt>
                <c:pt idx="13968">
                  <c:v>1110.4348076803867</c:v>
                </c:pt>
                <c:pt idx="13969">
                  <c:v>1112.7474198433322</c:v>
                </c:pt>
                <c:pt idx="13970">
                  <c:v>1102.3200314363451</c:v>
                </c:pt>
                <c:pt idx="13971">
                  <c:v>1720.7964184059156</c:v>
                </c:pt>
                <c:pt idx="13972">
                  <c:v>1127.132843878813</c:v>
                </c:pt>
                <c:pt idx="13973">
                  <c:v>1118.4828768996788</c:v>
                </c:pt>
                <c:pt idx="13974">
                  <c:v>1088.1514976269807</c:v>
                </c:pt>
                <c:pt idx="13975">
                  <c:v>1103.5041046308584</c:v>
                </c:pt>
                <c:pt idx="13976">
                  <c:v>1074.2637730122524</c:v>
                </c:pt>
                <c:pt idx="13977">
                  <c:v>1116.4204903803354</c:v>
                </c:pt>
                <c:pt idx="13978">
                  <c:v>1714.2822155725546</c:v>
                </c:pt>
                <c:pt idx="13979">
                  <c:v>1147.3981137644291</c:v>
                </c:pt>
                <c:pt idx="13980">
                  <c:v>1098.6359651850591</c:v>
                </c:pt>
                <c:pt idx="13981">
                  <c:v>1724.3349796343987</c:v>
                </c:pt>
                <c:pt idx="13982">
                  <c:v>1070.5316274813001</c:v>
                </c:pt>
                <c:pt idx="13983">
                  <c:v>1090.5742122258011</c:v>
                </c:pt>
                <c:pt idx="13984">
                  <c:v>1112.0651486254019</c:v>
                </c:pt>
                <c:pt idx="13985">
                  <c:v>1094.9529454922765</c:v>
                </c:pt>
                <c:pt idx="13986">
                  <c:v>1081.1125294193196</c:v>
                </c:pt>
                <c:pt idx="13987">
                  <c:v>1087.6742022374642</c:v>
                </c:pt>
                <c:pt idx="13988">
                  <c:v>2008.0451471847955</c:v>
                </c:pt>
                <c:pt idx="13989">
                  <c:v>1095.6314159639676</c:v>
                </c:pt>
                <c:pt idx="13990">
                  <c:v>1090.2358705967451</c:v>
                </c:pt>
                <c:pt idx="13991">
                  <c:v>1116.3099482515306</c:v>
                </c:pt>
                <c:pt idx="13992">
                  <c:v>1081.7146506004103</c:v>
                </c:pt>
                <c:pt idx="13993">
                  <c:v>1692.3167146382934</c:v>
                </c:pt>
                <c:pt idx="13994">
                  <c:v>1678.2675026473503</c:v>
                </c:pt>
                <c:pt idx="13995">
                  <c:v>1097.3653130453165</c:v>
                </c:pt>
                <c:pt idx="13996">
                  <c:v>1101.7982231542248</c:v>
                </c:pt>
                <c:pt idx="13997">
                  <c:v>1093.9889792596466</c:v>
                </c:pt>
                <c:pt idx="13998">
                  <c:v>1987.5257791376509</c:v>
                </c:pt>
                <c:pt idx="13999">
                  <c:v>2017.0070969539324</c:v>
                </c:pt>
                <c:pt idx="14000">
                  <c:v>1094.0694826688705</c:v>
                </c:pt>
                <c:pt idx="14001">
                  <c:v>1125.4460956301491</c:v>
                </c:pt>
                <c:pt idx="14002">
                  <c:v>1063.1262288912289</c:v>
                </c:pt>
                <c:pt idx="14003">
                  <c:v>1117.5865651685424</c:v>
                </c:pt>
                <c:pt idx="14004">
                  <c:v>1108.4542745514532</c:v>
                </c:pt>
                <c:pt idx="14005">
                  <c:v>1110.6467121705036</c:v>
                </c:pt>
                <c:pt idx="14006">
                  <c:v>2012.4290587636872</c:v>
                </c:pt>
                <c:pt idx="14007">
                  <c:v>2007.18932788807</c:v>
                </c:pt>
                <c:pt idx="14008">
                  <c:v>1113.7202642246891</c:v>
                </c:pt>
                <c:pt idx="14009">
                  <c:v>1069.8493451495883</c:v>
                </c:pt>
                <c:pt idx="14010">
                  <c:v>1105.4158739946677</c:v>
                </c:pt>
                <c:pt idx="14011">
                  <c:v>1103.9039865619234</c:v>
                </c:pt>
                <c:pt idx="14012">
                  <c:v>1742.2694601586088</c:v>
                </c:pt>
                <c:pt idx="14013">
                  <c:v>1087.8067078596328</c:v>
                </c:pt>
                <c:pt idx="14014">
                  <c:v>1091.4104702053476</c:v>
                </c:pt>
                <c:pt idx="14015">
                  <c:v>1975.8320986295064</c:v>
                </c:pt>
                <c:pt idx="14016">
                  <c:v>1722.7687885814439</c:v>
                </c:pt>
                <c:pt idx="14017">
                  <c:v>2018.3502884762779</c:v>
                </c:pt>
                <c:pt idx="14018">
                  <c:v>2001.7460896828838</c:v>
                </c:pt>
                <c:pt idx="14019">
                  <c:v>1115.5480124486187</c:v>
                </c:pt>
                <c:pt idx="14020">
                  <c:v>1122.393597436293</c:v>
                </c:pt>
                <c:pt idx="14021">
                  <c:v>1081.6366455646269</c:v>
                </c:pt>
                <c:pt idx="14022">
                  <c:v>1086.1446590472203</c:v>
                </c:pt>
                <c:pt idx="14023">
                  <c:v>1119.7476077060858</c:v>
                </c:pt>
                <c:pt idx="14024">
                  <c:v>1094.972870096414</c:v>
                </c:pt>
                <c:pt idx="14025">
                  <c:v>1102.6204852357266</c:v>
                </c:pt>
                <c:pt idx="14026">
                  <c:v>1144.1847987395174</c:v>
                </c:pt>
                <c:pt idx="14027">
                  <c:v>1103.4617831876146</c:v>
                </c:pt>
                <c:pt idx="14028">
                  <c:v>1108.974938780789</c:v>
                </c:pt>
                <c:pt idx="14029">
                  <c:v>1121.823366822739</c:v>
                </c:pt>
                <c:pt idx="14030">
                  <c:v>1090.2536333723381</c:v>
                </c:pt>
                <c:pt idx="14031">
                  <c:v>1083.0885851132718</c:v>
                </c:pt>
                <c:pt idx="14032">
                  <c:v>1725.4936594497008</c:v>
                </c:pt>
                <c:pt idx="14033">
                  <c:v>1087.2145966537496</c:v>
                </c:pt>
                <c:pt idx="14034">
                  <c:v>1085.7825228134293</c:v>
                </c:pt>
                <c:pt idx="14035">
                  <c:v>1112.2434578508203</c:v>
                </c:pt>
                <c:pt idx="14036">
                  <c:v>1070.3232490219634</c:v>
                </c:pt>
                <c:pt idx="14037">
                  <c:v>1061.7032871684892</c:v>
                </c:pt>
                <c:pt idx="14038">
                  <c:v>1983.2378875354943</c:v>
                </c:pt>
                <c:pt idx="14039">
                  <c:v>1077.2751391214147</c:v>
                </c:pt>
                <c:pt idx="14040">
                  <c:v>1068.8149231922298</c:v>
                </c:pt>
                <c:pt idx="14041">
                  <c:v>1995.9967828472577</c:v>
                </c:pt>
                <c:pt idx="14042">
                  <c:v>1113.7759245937648</c:v>
                </c:pt>
                <c:pt idx="14043">
                  <c:v>1994.4208979873629</c:v>
                </c:pt>
                <c:pt idx="14044">
                  <c:v>1098.9862093418869</c:v>
                </c:pt>
                <c:pt idx="14045">
                  <c:v>1725.4250658902386</c:v>
                </c:pt>
                <c:pt idx="14046">
                  <c:v>1048.9736561936629</c:v>
                </c:pt>
                <c:pt idx="14047">
                  <c:v>1084.3113541134496</c:v>
                </c:pt>
                <c:pt idx="14048">
                  <c:v>1134.9581580966251</c:v>
                </c:pt>
                <c:pt idx="14049">
                  <c:v>1064.9964753541549</c:v>
                </c:pt>
                <c:pt idx="14050">
                  <c:v>1099.4111100169623</c:v>
                </c:pt>
                <c:pt idx="14051">
                  <c:v>1989.7970370299793</c:v>
                </c:pt>
                <c:pt idx="14052">
                  <c:v>1114.8088515166285</c:v>
                </c:pt>
                <c:pt idx="14053">
                  <c:v>1108.858304018529</c:v>
                </c:pt>
                <c:pt idx="14054">
                  <c:v>1141.2033535865221</c:v>
                </c:pt>
                <c:pt idx="14055">
                  <c:v>1107.5250125150758</c:v>
                </c:pt>
                <c:pt idx="14056">
                  <c:v>1120.2413841086413</c:v>
                </c:pt>
                <c:pt idx="14057">
                  <c:v>1118.5827472687367</c:v>
                </c:pt>
                <c:pt idx="14058">
                  <c:v>1128.8996197341837</c:v>
                </c:pt>
                <c:pt idx="14059">
                  <c:v>2007.5335901619376</c:v>
                </c:pt>
                <c:pt idx="14060">
                  <c:v>1139.9675950832755</c:v>
                </c:pt>
                <c:pt idx="14061">
                  <c:v>1679.300652651423</c:v>
                </c:pt>
                <c:pt idx="14062">
                  <c:v>1705.5018028949207</c:v>
                </c:pt>
                <c:pt idx="14063">
                  <c:v>1117.582701491262</c:v>
                </c:pt>
                <c:pt idx="14064">
                  <c:v>1108.2120395807194</c:v>
                </c:pt>
                <c:pt idx="14065">
                  <c:v>1082.5837976302016</c:v>
                </c:pt>
                <c:pt idx="14066">
                  <c:v>1993.6806473186989</c:v>
                </c:pt>
                <c:pt idx="14067">
                  <c:v>1146.5371916500142</c:v>
                </c:pt>
                <c:pt idx="14068">
                  <c:v>1122.0546784100861</c:v>
                </c:pt>
                <c:pt idx="14069">
                  <c:v>1113.3130662222588</c:v>
                </c:pt>
                <c:pt idx="14070">
                  <c:v>1701.0067045112426</c:v>
                </c:pt>
                <c:pt idx="14071">
                  <c:v>1102.262682008927</c:v>
                </c:pt>
                <c:pt idx="14072">
                  <c:v>1102.586888029173</c:v>
                </c:pt>
                <c:pt idx="14073">
                  <c:v>1105.1714978595191</c:v>
                </c:pt>
                <c:pt idx="14074">
                  <c:v>1094.7247812463952</c:v>
                </c:pt>
                <c:pt idx="14075">
                  <c:v>1685.1878283789895</c:v>
                </c:pt>
                <c:pt idx="14076">
                  <c:v>1121.5001113566166</c:v>
                </c:pt>
                <c:pt idx="14077">
                  <c:v>1055.6484921537019</c:v>
                </c:pt>
                <c:pt idx="14078">
                  <c:v>1108.6145873148002</c:v>
                </c:pt>
                <c:pt idx="14079">
                  <c:v>1104.3783224752215</c:v>
                </c:pt>
                <c:pt idx="14080">
                  <c:v>1065.4530344171558</c:v>
                </c:pt>
                <c:pt idx="14081">
                  <c:v>1078.9310978073663</c:v>
                </c:pt>
                <c:pt idx="14082">
                  <c:v>2007.7896146443336</c:v>
                </c:pt>
                <c:pt idx="14083">
                  <c:v>1944.8355491097573</c:v>
                </c:pt>
                <c:pt idx="14084">
                  <c:v>2010.0238793846866</c:v>
                </c:pt>
                <c:pt idx="14085">
                  <c:v>2035.2325700168467</c:v>
                </c:pt>
                <c:pt idx="14086">
                  <c:v>1124.2005850176267</c:v>
                </c:pt>
                <c:pt idx="14087">
                  <c:v>1089.1081734068387</c:v>
                </c:pt>
                <c:pt idx="14088">
                  <c:v>1107.7390982024315</c:v>
                </c:pt>
                <c:pt idx="14089">
                  <c:v>1058.8676057261857</c:v>
                </c:pt>
                <c:pt idx="14090">
                  <c:v>1672.028917008289</c:v>
                </c:pt>
                <c:pt idx="14091">
                  <c:v>2007.2546349899615</c:v>
                </c:pt>
                <c:pt idx="14092">
                  <c:v>1095.2209119788292</c:v>
                </c:pt>
                <c:pt idx="14093">
                  <c:v>1959.1688666844759</c:v>
                </c:pt>
                <c:pt idx="14094">
                  <c:v>2013.5401513573211</c:v>
                </c:pt>
                <c:pt idx="14095">
                  <c:v>1085.6335165406883</c:v>
                </c:pt>
                <c:pt idx="14096">
                  <c:v>1107.1153075564227</c:v>
                </c:pt>
                <c:pt idx="14097">
                  <c:v>1694.6457811036848</c:v>
                </c:pt>
                <c:pt idx="14098">
                  <c:v>1095.5492998603552</c:v>
                </c:pt>
                <c:pt idx="14099">
                  <c:v>2009.0558955528552</c:v>
                </c:pt>
                <c:pt idx="14100">
                  <c:v>1094.1885725513584</c:v>
                </c:pt>
                <c:pt idx="14101">
                  <c:v>1116.6757124194287</c:v>
                </c:pt>
                <c:pt idx="14102">
                  <c:v>1111.4586118578136</c:v>
                </c:pt>
                <c:pt idx="14103">
                  <c:v>1105.6898647770026</c:v>
                </c:pt>
                <c:pt idx="14104">
                  <c:v>1121.5157929011307</c:v>
                </c:pt>
                <c:pt idx="14105">
                  <c:v>1956.624919813426</c:v>
                </c:pt>
                <c:pt idx="14106">
                  <c:v>1104.7089972864251</c:v>
                </c:pt>
                <c:pt idx="14107">
                  <c:v>1114.3388595989557</c:v>
                </c:pt>
                <c:pt idx="14108">
                  <c:v>2019.8247131706216</c:v>
                </c:pt>
                <c:pt idx="14109">
                  <c:v>1109.8050237166397</c:v>
                </c:pt>
                <c:pt idx="14110">
                  <c:v>1704.5205082836314</c:v>
                </c:pt>
                <c:pt idx="14111">
                  <c:v>1963.8017969028995</c:v>
                </c:pt>
                <c:pt idx="14112">
                  <c:v>1114.9013144830294</c:v>
                </c:pt>
                <c:pt idx="14113">
                  <c:v>1728.7668513514438</c:v>
                </c:pt>
                <c:pt idx="14114">
                  <c:v>1106.3620040551104</c:v>
                </c:pt>
                <c:pt idx="14115">
                  <c:v>1674.2711588145132</c:v>
                </c:pt>
                <c:pt idx="14116">
                  <c:v>1987.5485842661901</c:v>
                </c:pt>
                <c:pt idx="14117">
                  <c:v>1984.8552930887579</c:v>
                </c:pt>
                <c:pt idx="14118">
                  <c:v>1986.5010916635379</c:v>
                </c:pt>
                <c:pt idx="14119">
                  <c:v>2011.9558293559037</c:v>
                </c:pt>
                <c:pt idx="14120">
                  <c:v>1105.9683218131195</c:v>
                </c:pt>
                <c:pt idx="14121">
                  <c:v>1092.1427524833944</c:v>
                </c:pt>
                <c:pt idx="14122">
                  <c:v>1696.4473950718386</c:v>
                </c:pt>
                <c:pt idx="14123">
                  <c:v>1684.1252059733715</c:v>
                </c:pt>
                <c:pt idx="14124">
                  <c:v>1678.332836431596</c:v>
                </c:pt>
                <c:pt idx="14125">
                  <c:v>1104.0303727406488</c:v>
                </c:pt>
                <c:pt idx="14126">
                  <c:v>1088.0074450494546</c:v>
                </c:pt>
                <c:pt idx="14127">
                  <c:v>2012.2493707439332</c:v>
                </c:pt>
                <c:pt idx="14128">
                  <c:v>2031.5593322117295</c:v>
                </c:pt>
                <c:pt idx="14129">
                  <c:v>1992.7060661764367</c:v>
                </c:pt>
                <c:pt idx="14130">
                  <c:v>2012.0431193603445</c:v>
                </c:pt>
                <c:pt idx="14131">
                  <c:v>1100.2885753948201</c:v>
                </c:pt>
                <c:pt idx="14132">
                  <c:v>1126.3811450678299</c:v>
                </c:pt>
                <c:pt idx="14133">
                  <c:v>2003.6473235259789</c:v>
                </c:pt>
                <c:pt idx="14134">
                  <c:v>1058.4041648364473</c:v>
                </c:pt>
                <c:pt idx="14135">
                  <c:v>1092.353796403027</c:v>
                </c:pt>
                <c:pt idx="14136">
                  <c:v>1685.3586946717376</c:v>
                </c:pt>
                <c:pt idx="14137">
                  <c:v>1081.1226777919396</c:v>
                </c:pt>
                <c:pt idx="14138">
                  <c:v>1674.8467625438807</c:v>
                </c:pt>
                <c:pt idx="14139">
                  <c:v>1108.80908433128</c:v>
                </c:pt>
                <c:pt idx="14140">
                  <c:v>1134.2060110891846</c:v>
                </c:pt>
                <c:pt idx="14141">
                  <c:v>1092.7581917016328</c:v>
                </c:pt>
                <c:pt idx="14142">
                  <c:v>1097.7328850406868</c:v>
                </c:pt>
                <c:pt idx="14143">
                  <c:v>1106.3833725273798</c:v>
                </c:pt>
                <c:pt idx="14144">
                  <c:v>1096.6341182792942</c:v>
                </c:pt>
                <c:pt idx="14145">
                  <c:v>1703.1470558713438</c:v>
                </c:pt>
                <c:pt idx="14146">
                  <c:v>1719.5941924458452</c:v>
                </c:pt>
                <c:pt idx="14147">
                  <c:v>1703.987442358821</c:v>
                </c:pt>
                <c:pt idx="14148">
                  <c:v>1095.2715320533339</c:v>
                </c:pt>
                <c:pt idx="14149">
                  <c:v>1106.6521109864061</c:v>
                </c:pt>
                <c:pt idx="14150">
                  <c:v>1081.6424180065214</c:v>
                </c:pt>
                <c:pt idx="14151">
                  <c:v>1074.7497289883599</c:v>
                </c:pt>
                <c:pt idx="14152">
                  <c:v>1105.9348418965012</c:v>
                </c:pt>
                <c:pt idx="14153">
                  <c:v>1069.7884980087083</c:v>
                </c:pt>
                <c:pt idx="14154">
                  <c:v>1065.5656019772991</c:v>
                </c:pt>
                <c:pt idx="14155">
                  <c:v>1138.2160961443628</c:v>
                </c:pt>
                <c:pt idx="14156">
                  <c:v>1089.094643400206</c:v>
                </c:pt>
                <c:pt idx="14157">
                  <c:v>1708.3435510061588</c:v>
                </c:pt>
                <c:pt idx="14158">
                  <c:v>1102.8330923994311</c:v>
                </c:pt>
                <c:pt idx="14159">
                  <c:v>1683.9924319956508</c:v>
                </c:pt>
                <c:pt idx="14160">
                  <c:v>1996.8107132004491</c:v>
                </c:pt>
                <c:pt idx="14161">
                  <c:v>1123.6602012410217</c:v>
                </c:pt>
                <c:pt idx="14162">
                  <c:v>1107.8538322607099</c:v>
                </c:pt>
                <c:pt idx="14163">
                  <c:v>1072.5032879803084</c:v>
                </c:pt>
                <c:pt idx="14164">
                  <c:v>1090.8325725353411</c:v>
                </c:pt>
                <c:pt idx="14165">
                  <c:v>1084.2918942394522</c:v>
                </c:pt>
                <c:pt idx="14166">
                  <c:v>1111.9697982767082</c:v>
                </c:pt>
                <c:pt idx="14167">
                  <c:v>1097.2413815116627</c:v>
                </c:pt>
                <c:pt idx="14168">
                  <c:v>1115.62414635595</c:v>
                </c:pt>
                <c:pt idx="14169">
                  <c:v>1080.7600851147445</c:v>
                </c:pt>
                <c:pt idx="14170">
                  <c:v>1999.5305843146798</c:v>
                </c:pt>
                <c:pt idx="14171">
                  <c:v>1062.5014312049614</c:v>
                </c:pt>
                <c:pt idx="14172">
                  <c:v>1994.9148734252378</c:v>
                </c:pt>
                <c:pt idx="14173">
                  <c:v>1120.1339579855592</c:v>
                </c:pt>
                <c:pt idx="14174">
                  <c:v>1103.1629224890266</c:v>
                </c:pt>
                <c:pt idx="14175">
                  <c:v>1087.1968465261775</c:v>
                </c:pt>
                <c:pt idx="14176">
                  <c:v>2002.3103177182536</c:v>
                </c:pt>
                <c:pt idx="14177">
                  <c:v>1990.9474405606684</c:v>
                </c:pt>
                <c:pt idx="14178">
                  <c:v>1062.6027627360229</c:v>
                </c:pt>
                <c:pt idx="14179">
                  <c:v>2022.5369656521584</c:v>
                </c:pt>
                <c:pt idx="14180">
                  <c:v>1999.3174485519253</c:v>
                </c:pt>
                <c:pt idx="14181">
                  <c:v>1102.7749429897033</c:v>
                </c:pt>
                <c:pt idx="14182">
                  <c:v>1139.8212663881714</c:v>
                </c:pt>
                <c:pt idx="14183">
                  <c:v>1977.371437440177</c:v>
                </c:pt>
                <c:pt idx="14184">
                  <c:v>1980.8318944590712</c:v>
                </c:pt>
                <c:pt idx="14185">
                  <c:v>1085.4366520792089</c:v>
                </c:pt>
                <c:pt idx="14186">
                  <c:v>1067.4731729347982</c:v>
                </c:pt>
                <c:pt idx="14187">
                  <c:v>1134.8760928165891</c:v>
                </c:pt>
                <c:pt idx="14188">
                  <c:v>1691.3458246183002</c:v>
                </c:pt>
                <c:pt idx="14189">
                  <c:v>1099.7080746797435</c:v>
                </c:pt>
                <c:pt idx="14190">
                  <c:v>1088.6188624741887</c:v>
                </c:pt>
                <c:pt idx="14191">
                  <c:v>1081.0671713584757</c:v>
                </c:pt>
                <c:pt idx="14192">
                  <c:v>1085.1909941926494</c:v>
                </c:pt>
                <c:pt idx="14193">
                  <c:v>1136.9426966050698</c:v>
                </c:pt>
                <c:pt idx="14194">
                  <c:v>1079.0784606098623</c:v>
                </c:pt>
                <c:pt idx="14195">
                  <c:v>1125.1424253778118</c:v>
                </c:pt>
                <c:pt idx="14196">
                  <c:v>1697.850051604066</c:v>
                </c:pt>
                <c:pt idx="14197">
                  <c:v>2024.6674849625399</c:v>
                </c:pt>
                <c:pt idx="14198">
                  <c:v>2013.3677184151538</c:v>
                </c:pt>
                <c:pt idx="14199">
                  <c:v>1095.8536091803612</c:v>
                </c:pt>
                <c:pt idx="14200">
                  <c:v>1093.3012581712937</c:v>
                </c:pt>
                <c:pt idx="14201">
                  <c:v>1973.5724692920578</c:v>
                </c:pt>
                <c:pt idx="14202">
                  <c:v>1140.0745178726618</c:v>
                </c:pt>
                <c:pt idx="14203">
                  <c:v>1108.3318852767891</c:v>
                </c:pt>
                <c:pt idx="14204">
                  <c:v>1114.0903498752768</c:v>
                </c:pt>
                <c:pt idx="14205">
                  <c:v>1128.2789924833905</c:v>
                </c:pt>
                <c:pt idx="14206">
                  <c:v>1674.5684258470399</c:v>
                </c:pt>
                <c:pt idx="14207">
                  <c:v>1693.2743298190533</c:v>
                </c:pt>
                <c:pt idx="14208">
                  <c:v>1087.2750319572924</c:v>
                </c:pt>
                <c:pt idx="14209">
                  <c:v>1082.7437036898484</c:v>
                </c:pt>
                <c:pt idx="14210">
                  <c:v>1975.4271628725539</c:v>
                </c:pt>
                <c:pt idx="14211">
                  <c:v>1695.1922614192515</c:v>
                </c:pt>
                <c:pt idx="14212">
                  <c:v>1076.1446684550806</c:v>
                </c:pt>
                <c:pt idx="14213">
                  <c:v>1135.5060767993477</c:v>
                </c:pt>
                <c:pt idx="14214">
                  <c:v>1741.419093869943</c:v>
                </c:pt>
                <c:pt idx="14215">
                  <c:v>1979.7220264638506</c:v>
                </c:pt>
                <c:pt idx="14216">
                  <c:v>1957.9411883989135</c:v>
                </c:pt>
                <c:pt idx="14217">
                  <c:v>1118.6871981800421</c:v>
                </c:pt>
                <c:pt idx="14218">
                  <c:v>1996.5764111084663</c:v>
                </c:pt>
                <c:pt idx="14219">
                  <c:v>1105.7801609876319</c:v>
                </c:pt>
                <c:pt idx="14220">
                  <c:v>1084.7943852688791</c:v>
                </c:pt>
                <c:pt idx="14221">
                  <c:v>1115.1997444352101</c:v>
                </c:pt>
                <c:pt idx="14222">
                  <c:v>1086.1615181057025</c:v>
                </c:pt>
                <c:pt idx="14223">
                  <c:v>1709.4535700089282</c:v>
                </c:pt>
                <c:pt idx="14224">
                  <c:v>1141.008960950365</c:v>
                </c:pt>
                <c:pt idx="14225">
                  <c:v>1075.4210293453486</c:v>
                </c:pt>
                <c:pt idx="14226">
                  <c:v>1705.6994714005491</c:v>
                </c:pt>
                <c:pt idx="14227">
                  <c:v>2000.8272871397085</c:v>
                </c:pt>
                <c:pt idx="14228">
                  <c:v>1987.332931395898</c:v>
                </c:pt>
                <c:pt idx="14229">
                  <c:v>2014.4110896110499</c:v>
                </c:pt>
                <c:pt idx="14230">
                  <c:v>1118.2339602199854</c:v>
                </c:pt>
                <c:pt idx="14231">
                  <c:v>1993.6798213449222</c:v>
                </c:pt>
                <c:pt idx="14232">
                  <c:v>1111.8447363768257</c:v>
                </c:pt>
                <c:pt idx="14233">
                  <c:v>1707.1064078569118</c:v>
                </c:pt>
                <c:pt idx="14234">
                  <c:v>1094.1602440632885</c:v>
                </c:pt>
                <c:pt idx="14235">
                  <c:v>2027.9776502328414</c:v>
                </c:pt>
                <c:pt idx="14236">
                  <c:v>1082.0671369929762</c:v>
                </c:pt>
                <c:pt idx="14237">
                  <c:v>1076.9068827082749</c:v>
                </c:pt>
                <c:pt idx="14238">
                  <c:v>1097.3959707946328</c:v>
                </c:pt>
                <c:pt idx="14239">
                  <c:v>1112.7283094603902</c:v>
                </c:pt>
                <c:pt idx="14240">
                  <c:v>1142.2355179313404</c:v>
                </c:pt>
                <c:pt idx="14241">
                  <c:v>1074.3795532882521</c:v>
                </c:pt>
                <c:pt idx="14242">
                  <c:v>1080.3403335113767</c:v>
                </c:pt>
                <c:pt idx="14243">
                  <c:v>1116.4979848912596</c:v>
                </c:pt>
                <c:pt idx="14244">
                  <c:v>1104.4924904475774</c:v>
                </c:pt>
                <c:pt idx="14245">
                  <c:v>1124.1148862968439</c:v>
                </c:pt>
                <c:pt idx="14246">
                  <c:v>1104.9128352665311</c:v>
                </c:pt>
                <c:pt idx="14247">
                  <c:v>1083.6486845986515</c:v>
                </c:pt>
                <c:pt idx="14248">
                  <c:v>1103.5290699040918</c:v>
                </c:pt>
                <c:pt idx="14249">
                  <c:v>1121.7069561069925</c:v>
                </c:pt>
                <c:pt idx="14250">
                  <c:v>1115.2804694727015</c:v>
                </c:pt>
                <c:pt idx="14251">
                  <c:v>1676.9013774988478</c:v>
                </c:pt>
                <c:pt idx="14252">
                  <c:v>1672.6868183524609</c:v>
                </c:pt>
                <c:pt idx="14253">
                  <c:v>2030.1921961042444</c:v>
                </c:pt>
                <c:pt idx="14254">
                  <c:v>1098.1828698652848</c:v>
                </c:pt>
                <c:pt idx="14255">
                  <c:v>1090.514380311176</c:v>
                </c:pt>
                <c:pt idx="14256">
                  <c:v>1992.4709489552461</c:v>
                </c:pt>
                <c:pt idx="14257">
                  <c:v>1121.8928866918222</c:v>
                </c:pt>
                <c:pt idx="14258">
                  <c:v>1084.6322048851682</c:v>
                </c:pt>
                <c:pt idx="14259">
                  <c:v>1693.7956825318229</c:v>
                </c:pt>
                <c:pt idx="14260">
                  <c:v>1690.6949340006893</c:v>
                </c:pt>
                <c:pt idx="14261">
                  <c:v>1083.7737754587395</c:v>
                </c:pt>
                <c:pt idx="14262">
                  <c:v>1089.2739219328746</c:v>
                </c:pt>
                <c:pt idx="14263">
                  <c:v>1735.5582992373882</c:v>
                </c:pt>
                <c:pt idx="14264">
                  <c:v>1984.357255568179</c:v>
                </c:pt>
                <c:pt idx="14265">
                  <c:v>1102.1697354581656</c:v>
                </c:pt>
                <c:pt idx="14266">
                  <c:v>1709.8479768951534</c:v>
                </c:pt>
                <c:pt idx="14267">
                  <c:v>1699.7033823996192</c:v>
                </c:pt>
                <c:pt idx="14268">
                  <c:v>1100.3856943878325</c:v>
                </c:pt>
                <c:pt idx="14269">
                  <c:v>1119.3902628659068</c:v>
                </c:pt>
                <c:pt idx="14270">
                  <c:v>1086.7167762471395</c:v>
                </c:pt>
                <c:pt idx="14271">
                  <c:v>1984.6362429687349</c:v>
                </c:pt>
                <c:pt idx="14272">
                  <c:v>1965.5054181481344</c:v>
                </c:pt>
                <c:pt idx="14273">
                  <c:v>1080.8698805645408</c:v>
                </c:pt>
                <c:pt idx="14274">
                  <c:v>1148.4507912189383</c:v>
                </c:pt>
                <c:pt idx="14275">
                  <c:v>1138.3384191159198</c:v>
                </c:pt>
                <c:pt idx="14276">
                  <c:v>1993.0662957260395</c:v>
                </c:pt>
                <c:pt idx="14277">
                  <c:v>1095.3937739729904</c:v>
                </c:pt>
                <c:pt idx="14278">
                  <c:v>1126.7293309790139</c:v>
                </c:pt>
                <c:pt idx="14279">
                  <c:v>1106.2296163920098</c:v>
                </c:pt>
                <c:pt idx="14280">
                  <c:v>1080.0037646576275</c:v>
                </c:pt>
                <c:pt idx="14281">
                  <c:v>1094.337989962406</c:v>
                </c:pt>
                <c:pt idx="14282">
                  <c:v>1119.5028130414519</c:v>
                </c:pt>
                <c:pt idx="14283">
                  <c:v>1972.5973633587944</c:v>
                </c:pt>
                <c:pt idx="14284">
                  <c:v>1699.5904153952529</c:v>
                </c:pt>
                <c:pt idx="14285">
                  <c:v>1988.8711451044408</c:v>
                </c:pt>
                <c:pt idx="14286">
                  <c:v>1105.441009243418</c:v>
                </c:pt>
                <c:pt idx="14287">
                  <c:v>1083.0693510167384</c:v>
                </c:pt>
                <c:pt idx="14288">
                  <c:v>1083.4257492496736</c:v>
                </c:pt>
                <c:pt idx="14289">
                  <c:v>1118.2903916611763</c:v>
                </c:pt>
                <c:pt idx="14290">
                  <c:v>1731.1551302689759</c:v>
                </c:pt>
                <c:pt idx="14291">
                  <c:v>2022.2994394501898</c:v>
                </c:pt>
                <c:pt idx="14292">
                  <c:v>1086.5423014173007</c:v>
                </c:pt>
                <c:pt idx="14293">
                  <c:v>1096.3255221739394</c:v>
                </c:pt>
                <c:pt idx="14294">
                  <c:v>1704.3276578953935</c:v>
                </c:pt>
                <c:pt idx="14295">
                  <c:v>1715.0890309150059</c:v>
                </c:pt>
                <c:pt idx="14296">
                  <c:v>1733.3966717204246</c:v>
                </c:pt>
                <c:pt idx="14297">
                  <c:v>2015.0865846364577</c:v>
                </c:pt>
                <c:pt idx="14298">
                  <c:v>1095.25148340275</c:v>
                </c:pt>
                <c:pt idx="14299">
                  <c:v>1092.0581178752316</c:v>
                </c:pt>
                <c:pt idx="14300">
                  <c:v>1132.8642400632878</c:v>
                </c:pt>
                <c:pt idx="14301">
                  <c:v>1124.32646353413</c:v>
                </c:pt>
                <c:pt idx="14302">
                  <c:v>1126.0028748561574</c:v>
                </c:pt>
                <c:pt idx="14303">
                  <c:v>2041.5550338700889</c:v>
                </c:pt>
                <c:pt idx="14304">
                  <c:v>1119.6747739796194</c:v>
                </c:pt>
                <c:pt idx="14305">
                  <c:v>1081.0723036683407</c:v>
                </c:pt>
                <c:pt idx="14306">
                  <c:v>2000.3158109893354</c:v>
                </c:pt>
                <c:pt idx="14307">
                  <c:v>2029.1414298965794</c:v>
                </c:pt>
                <c:pt idx="14308">
                  <c:v>2005.6168159721692</c:v>
                </c:pt>
                <c:pt idx="14309">
                  <c:v>1071.5134932514582</c:v>
                </c:pt>
                <c:pt idx="14310">
                  <c:v>2012.7244131702671</c:v>
                </c:pt>
                <c:pt idx="14311">
                  <c:v>2013.3498987785235</c:v>
                </c:pt>
                <c:pt idx="14312">
                  <c:v>1128.7424282725153</c:v>
                </c:pt>
                <c:pt idx="14313">
                  <c:v>2025.8305373980445</c:v>
                </c:pt>
                <c:pt idx="14314">
                  <c:v>1085.1524357709943</c:v>
                </c:pt>
                <c:pt idx="14315">
                  <c:v>2005.3668829226435</c:v>
                </c:pt>
                <c:pt idx="14316">
                  <c:v>1122.715154258048</c:v>
                </c:pt>
                <c:pt idx="14317">
                  <c:v>1713.8282878646187</c:v>
                </c:pt>
                <c:pt idx="14318">
                  <c:v>1103.3171881982114</c:v>
                </c:pt>
                <c:pt idx="14319">
                  <c:v>1074.1537994349339</c:v>
                </c:pt>
                <c:pt idx="14320">
                  <c:v>1097.7332139751095</c:v>
                </c:pt>
                <c:pt idx="14321">
                  <c:v>1115.4128475730877</c:v>
                </c:pt>
                <c:pt idx="14322">
                  <c:v>1999.93762053362</c:v>
                </c:pt>
                <c:pt idx="14323">
                  <c:v>2001.5456156110974</c:v>
                </c:pt>
                <c:pt idx="14324">
                  <c:v>1086.9426169941539</c:v>
                </c:pt>
                <c:pt idx="14325">
                  <c:v>1962.6884950114688</c:v>
                </c:pt>
                <c:pt idx="14326">
                  <c:v>1097.2613978321097</c:v>
                </c:pt>
                <c:pt idx="14327">
                  <c:v>1977.8433190595226</c:v>
                </c:pt>
                <c:pt idx="14328">
                  <c:v>1117.0535333032476</c:v>
                </c:pt>
                <c:pt idx="14329">
                  <c:v>1127.1884430362272</c:v>
                </c:pt>
                <c:pt idx="14330">
                  <c:v>1077.8685330316612</c:v>
                </c:pt>
                <c:pt idx="14331">
                  <c:v>1114.1242461465863</c:v>
                </c:pt>
                <c:pt idx="14332">
                  <c:v>1108.5873785607073</c:v>
                </c:pt>
                <c:pt idx="14333">
                  <c:v>1119.9591253234944</c:v>
                </c:pt>
                <c:pt idx="14334">
                  <c:v>1124.1429701783179</c:v>
                </c:pt>
                <c:pt idx="14335">
                  <c:v>1088.8812927451381</c:v>
                </c:pt>
                <c:pt idx="14336">
                  <c:v>1977.3426608797611</c:v>
                </c:pt>
                <c:pt idx="14337">
                  <c:v>2018.5932679883315</c:v>
                </c:pt>
                <c:pt idx="14338">
                  <c:v>2026.1060313910887</c:v>
                </c:pt>
                <c:pt idx="14339">
                  <c:v>2019.304409172124</c:v>
                </c:pt>
                <c:pt idx="14340">
                  <c:v>1973.8938957515049</c:v>
                </c:pt>
                <c:pt idx="14341">
                  <c:v>1091.4429037711593</c:v>
                </c:pt>
                <c:pt idx="14342">
                  <c:v>1983.9175291327065</c:v>
                </c:pt>
                <c:pt idx="14343">
                  <c:v>1061.3240885011139</c:v>
                </c:pt>
                <c:pt idx="14344">
                  <c:v>1709.9226391101843</c:v>
                </c:pt>
                <c:pt idx="14345">
                  <c:v>1098.0684166357833</c:v>
                </c:pt>
                <c:pt idx="14346">
                  <c:v>1113.9937599056318</c:v>
                </c:pt>
                <c:pt idx="14347">
                  <c:v>1994.678789273396</c:v>
                </c:pt>
                <c:pt idx="14348">
                  <c:v>1683.4899369013669</c:v>
                </c:pt>
                <c:pt idx="14349">
                  <c:v>1076.876273775036</c:v>
                </c:pt>
                <c:pt idx="14350">
                  <c:v>1117.3558891321402</c:v>
                </c:pt>
                <c:pt idx="14351">
                  <c:v>1107.6524820470154</c:v>
                </c:pt>
                <c:pt idx="14352">
                  <c:v>1073.2193521206577</c:v>
                </c:pt>
                <c:pt idx="14353">
                  <c:v>1120.2921041395582</c:v>
                </c:pt>
                <c:pt idx="14354">
                  <c:v>1121.7858442205177</c:v>
                </c:pt>
                <c:pt idx="14355">
                  <c:v>1983.6174463719033</c:v>
                </c:pt>
                <c:pt idx="14356">
                  <c:v>1109.7127481985613</c:v>
                </c:pt>
                <c:pt idx="14357">
                  <c:v>1990.5363567608417</c:v>
                </c:pt>
                <c:pt idx="14358">
                  <c:v>1702.907315141978</c:v>
                </c:pt>
                <c:pt idx="14359">
                  <c:v>2008.2377374078246</c:v>
                </c:pt>
                <c:pt idx="14360">
                  <c:v>1060.1034279431501</c:v>
                </c:pt>
                <c:pt idx="14361">
                  <c:v>1072.6225572898036</c:v>
                </c:pt>
                <c:pt idx="14362">
                  <c:v>1101.2417233024323</c:v>
                </c:pt>
                <c:pt idx="14363">
                  <c:v>1094.3144951510926</c:v>
                </c:pt>
                <c:pt idx="14364">
                  <c:v>1674.522870047995</c:v>
                </c:pt>
                <c:pt idx="14365">
                  <c:v>1696.1467105473846</c:v>
                </c:pt>
                <c:pt idx="14366">
                  <c:v>1721.2122917209567</c:v>
                </c:pt>
                <c:pt idx="14367">
                  <c:v>1105.5430762764545</c:v>
                </c:pt>
                <c:pt idx="14368">
                  <c:v>1086.4484702374923</c:v>
                </c:pt>
                <c:pt idx="14369">
                  <c:v>2006.5189427908178</c:v>
                </c:pt>
                <c:pt idx="14370">
                  <c:v>1973.0643065012896</c:v>
                </c:pt>
                <c:pt idx="14371">
                  <c:v>1083.6920547107843</c:v>
                </c:pt>
                <c:pt idx="14372">
                  <c:v>2038.0712604607631</c:v>
                </c:pt>
                <c:pt idx="14373">
                  <c:v>2014.3130918030288</c:v>
                </c:pt>
                <c:pt idx="14374">
                  <c:v>1977.4958012393388</c:v>
                </c:pt>
                <c:pt idx="14375">
                  <c:v>1123.4700394609256</c:v>
                </c:pt>
                <c:pt idx="14376">
                  <c:v>1136.083926423719</c:v>
                </c:pt>
                <c:pt idx="14377">
                  <c:v>1677.3750405871992</c:v>
                </c:pt>
                <c:pt idx="14378">
                  <c:v>2006.8488190199312</c:v>
                </c:pt>
                <c:pt idx="14379">
                  <c:v>1986.1675292859322</c:v>
                </c:pt>
                <c:pt idx="14380">
                  <c:v>1078.5895693422228</c:v>
                </c:pt>
                <c:pt idx="14381">
                  <c:v>1691.9548953857861</c:v>
                </c:pt>
                <c:pt idx="14382">
                  <c:v>1076.0207774269013</c:v>
                </c:pt>
                <c:pt idx="14383">
                  <c:v>1077.595296560708</c:v>
                </c:pt>
                <c:pt idx="14384">
                  <c:v>2006.8590338602864</c:v>
                </c:pt>
                <c:pt idx="14385">
                  <c:v>1980.3393439306849</c:v>
                </c:pt>
                <c:pt idx="14386">
                  <c:v>1106.6776730558188</c:v>
                </c:pt>
                <c:pt idx="14387">
                  <c:v>1084.2332779436724</c:v>
                </c:pt>
                <c:pt idx="14388">
                  <c:v>1995.2141310231939</c:v>
                </c:pt>
                <c:pt idx="14389">
                  <c:v>1986.9999808671778</c:v>
                </c:pt>
                <c:pt idx="14390">
                  <c:v>2028.2232205714106</c:v>
                </c:pt>
                <c:pt idx="14391">
                  <c:v>1073.6150062688773</c:v>
                </c:pt>
                <c:pt idx="14392">
                  <c:v>1109.5707412478805</c:v>
                </c:pt>
                <c:pt idx="14393">
                  <c:v>1097.6338617367724</c:v>
                </c:pt>
                <c:pt idx="14394">
                  <c:v>1081.7006363448345</c:v>
                </c:pt>
                <c:pt idx="14395">
                  <c:v>1090.7477314151615</c:v>
                </c:pt>
                <c:pt idx="14396">
                  <c:v>1089.9646291926961</c:v>
                </c:pt>
                <c:pt idx="14397">
                  <c:v>1142.4685304192562</c:v>
                </c:pt>
                <c:pt idx="14398">
                  <c:v>1121.8475805706187</c:v>
                </c:pt>
                <c:pt idx="14399">
                  <c:v>1699.7137231643314</c:v>
                </c:pt>
                <c:pt idx="14400">
                  <c:v>1079.9214156687553</c:v>
                </c:pt>
                <c:pt idx="14401">
                  <c:v>2022.5129546833912</c:v>
                </c:pt>
                <c:pt idx="14402">
                  <c:v>2017.0158122327859</c:v>
                </c:pt>
                <c:pt idx="14403">
                  <c:v>1102.100705064752</c:v>
                </c:pt>
                <c:pt idx="14404">
                  <c:v>1101.0010536327272</c:v>
                </c:pt>
                <c:pt idx="14405">
                  <c:v>2007.5712319119759</c:v>
                </c:pt>
                <c:pt idx="14406">
                  <c:v>1955.0916211779445</c:v>
                </c:pt>
                <c:pt idx="14407">
                  <c:v>1087.105873420518</c:v>
                </c:pt>
                <c:pt idx="14408">
                  <c:v>1100.4334298516426</c:v>
                </c:pt>
                <c:pt idx="14409">
                  <c:v>1990.170534644609</c:v>
                </c:pt>
                <c:pt idx="14410">
                  <c:v>1088.1143310724638</c:v>
                </c:pt>
                <c:pt idx="14411">
                  <c:v>1088.8616014849549</c:v>
                </c:pt>
                <c:pt idx="14412">
                  <c:v>1982.7059747660776</c:v>
                </c:pt>
                <c:pt idx="14413">
                  <c:v>1090.921696732775</c:v>
                </c:pt>
                <c:pt idx="14414">
                  <c:v>2005.9293677898672</c:v>
                </c:pt>
                <c:pt idx="14415">
                  <c:v>1998.5693247657362</c:v>
                </c:pt>
                <c:pt idx="14416">
                  <c:v>1117.5175226654208</c:v>
                </c:pt>
                <c:pt idx="14417">
                  <c:v>1086.0167174957687</c:v>
                </c:pt>
                <c:pt idx="14418">
                  <c:v>1101.8155605850552</c:v>
                </c:pt>
                <c:pt idx="14419">
                  <c:v>1975.0300305207802</c:v>
                </c:pt>
                <c:pt idx="14420">
                  <c:v>1992.0895166452383</c:v>
                </c:pt>
                <c:pt idx="14421">
                  <c:v>1107.0028809288558</c:v>
                </c:pt>
                <c:pt idx="14422">
                  <c:v>1101.7817078816663</c:v>
                </c:pt>
                <c:pt idx="14423">
                  <c:v>1092.6976965495135</c:v>
                </c:pt>
                <c:pt idx="14424">
                  <c:v>1982.4020270930739</c:v>
                </c:pt>
                <c:pt idx="14425">
                  <c:v>1104.0554831358013</c:v>
                </c:pt>
                <c:pt idx="14426">
                  <c:v>1084.4016846414947</c:v>
                </c:pt>
                <c:pt idx="14427">
                  <c:v>1971.1691702474855</c:v>
                </c:pt>
                <c:pt idx="14428">
                  <c:v>1109.7843091692544</c:v>
                </c:pt>
                <c:pt idx="14429">
                  <c:v>1097.1644573544793</c:v>
                </c:pt>
                <c:pt idx="14430">
                  <c:v>1952.2449519375368</c:v>
                </c:pt>
                <c:pt idx="14431">
                  <c:v>1097.3781098068948</c:v>
                </c:pt>
                <c:pt idx="14432">
                  <c:v>1111.8334703790156</c:v>
                </c:pt>
                <c:pt idx="14433">
                  <c:v>1685.2177253754637</c:v>
                </c:pt>
                <c:pt idx="14434">
                  <c:v>1727.3248970219074</c:v>
                </c:pt>
                <c:pt idx="14435">
                  <c:v>1688.5903846408426</c:v>
                </c:pt>
                <c:pt idx="14436">
                  <c:v>1667.9796110413822</c:v>
                </c:pt>
                <c:pt idx="14437">
                  <c:v>2013.5998294974536</c:v>
                </c:pt>
                <c:pt idx="14438">
                  <c:v>2047.800022494939</c:v>
                </c:pt>
                <c:pt idx="14439">
                  <c:v>1107.4177956866397</c:v>
                </c:pt>
                <c:pt idx="14440">
                  <c:v>1094.2451312107858</c:v>
                </c:pt>
                <c:pt idx="14441">
                  <c:v>1686.6397162619789</c:v>
                </c:pt>
                <c:pt idx="14442">
                  <c:v>1064.4892828348175</c:v>
                </c:pt>
                <c:pt idx="14443">
                  <c:v>1720.3036382542027</c:v>
                </c:pt>
                <c:pt idx="14444">
                  <c:v>1102.6024763111793</c:v>
                </c:pt>
                <c:pt idx="14445">
                  <c:v>1091.2880817246171</c:v>
                </c:pt>
                <c:pt idx="14446">
                  <c:v>1980.6011135852871</c:v>
                </c:pt>
                <c:pt idx="14447">
                  <c:v>1086.7768944212514</c:v>
                </c:pt>
                <c:pt idx="14448">
                  <c:v>1121.1504840808439</c:v>
                </c:pt>
                <c:pt idx="14449">
                  <c:v>1703.7044176665063</c:v>
                </c:pt>
                <c:pt idx="14450">
                  <c:v>1127.752050074464</c:v>
                </c:pt>
                <c:pt idx="14451">
                  <c:v>1068.6447901453128</c:v>
                </c:pt>
                <c:pt idx="14452">
                  <c:v>1089.9374933626466</c:v>
                </c:pt>
                <c:pt idx="14453">
                  <c:v>1689.9417862538155</c:v>
                </c:pt>
                <c:pt idx="14454">
                  <c:v>1075.1143430157128</c:v>
                </c:pt>
                <c:pt idx="14455">
                  <c:v>1106.9658605664263</c:v>
                </c:pt>
                <c:pt idx="14456">
                  <c:v>1116.519063279623</c:v>
                </c:pt>
                <c:pt idx="14457">
                  <c:v>1989.6068431832389</c:v>
                </c:pt>
                <c:pt idx="14458">
                  <c:v>1980.7190330562837</c:v>
                </c:pt>
                <c:pt idx="14459">
                  <c:v>1960.2429314009617</c:v>
                </c:pt>
                <c:pt idx="14460">
                  <c:v>2017.796878955076</c:v>
                </c:pt>
                <c:pt idx="14461">
                  <c:v>1118.3773652968869</c:v>
                </c:pt>
                <c:pt idx="14462">
                  <c:v>1112.2000218739051</c:v>
                </c:pt>
                <c:pt idx="14463">
                  <c:v>1111.6972851000894</c:v>
                </c:pt>
                <c:pt idx="14464">
                  <c:v>1974.5862006467412</c:v>
                </c:pt>
                <c:pt idx="14465">
                  <c:v>1096.6725216549971</c:v>
                </c:pt>
                <c:pt idx="14466">
                  <c:v>1098.6624687238543</c:v>
                </c:pt>
                <c:pt idx="14467">
                  <c:v>2021.6821427154894</c:v>
                </c:pt>
                <c:pt idx="14468">
                  <c:v>1116.4403946783352</c:v>
                </c:pt>
                <c:pt idx="14469">
                  <c:v>1092.6166386590041</c:v>
                </c:pt>
                <c:pt idx="14470">
                  <c:v>1671.5747873160108</c:v>
                </c:pt>
                <c:pt idx="14471">
                  <c:v>1700.7619651942227</c:v>
                </c:pt>
                <c:pt idx="14472">
                  <c:v>1057.5188343886939</c:v>
                </c:pt>
                <c:pt idx="14473">
                  <c:v>1110.9623362864104</c:v>
                </c:pt>
                <c:pt idx="14474">
                  <c:v>1089.8709216700825</c:v>
                </c:pt>
                <c:pt idx="14475">
                  <c:v>2003.4723263008846</c:v>
                </c:pt>
                <c:pt idx="14476">
                  <c:v>2013.7686141685663</c:v>
                </c:pt>
                <c:pt idx="14477">
                  <c:v>1969.5350291216648</c:v>
                </c:pt>
                <c:pt idx="14478">
                  <c:v>2001.3794740531055</c:v>
                </c:pt>
                <c:pt idx="14479">
                  <c:v>1093.2329572436161</c:v>
                </c:pt>
                <c:pt idx="14480">
                  <c:v>1086.5455050565158</c:v>
                </c:pt>
                <c:pt idx="14481">
                  <c:v>1083.5296109186854</c:v>
                </c:pt>
                <c:pt idx="14482">
                  <c:v>1099.0462738951826</c:v>
                </c:pt>
                <c:pt idx="14483">
                  <c:v>1977.9494005305444</c:v>
                </c:pt>
                <c:pt idx="14484">
                  <c:v>1078.3976388996653</c:v>
                </c:pt>
                <c:pt idx="14485">
                  <c:v>1727.5653615883643</c:v>
                </c:pt>
                <c:pt idx="14486">
                  <c:v>1137.3601449183634</c:v>
                </c:pt>
                <c:pt idx="14487">
                  <c:v>1110.1200282474192</c:v>
                </c:pt>
                <c:pt idx="14488">
                  <c:v>1094.7656695497228</c:v>
                </c:pt>
                <c:pt idx="14489">
                  <c:v>1105.8492927651121</c:v>
                </c:pt>
                <c:pt idx="14490">
                  <c:v>1067.0792404511519</c:v>
                </c:pt>
                <c:pt idx="14491">
                  <c:v>2005.6281896165947</c:v>
                </c:pt>
                <c:pt idx="14492">
                  <c:v>1746.5259877678666</c:v>
                </c:pt>
                <c:pt idx="14493">
                  <c:v>2008.7312172667273</c:v>
                </c:pt>
                <c:pt idx="14494">
                  <c:v>1086.3173848495073</c:v>
                </c:pt>
                <c:pt idx="14495">
                  <c:v>2033.470805917171</c:v>
                </c:pt>
                <c:pt idx="14496">
                  <c:v>1101.1703994627157</c:v>
                </c:pt>
                <c:pt idx="14497">
                  <c:v>1088.5318495346362</c:v>
                </c:pt>
                <c:pt idx="14498">
                  <c:v>1103.4249100877537</c:v>
                </c:pt>
                <c:pt idx="14499">
                  <c:v>1118.3348174745777</c:v>
                </c:pt>
                <c:pt idx="14500">
                  <c:v>2022.470414919122</c:v>
                </c:pt>
                <c:pt idx="14501">
                  <c:v>1115.3506721470947</c:v>
                </c:pt>
                <c:pt idx="14502">
                  <c:v>1693.5621368705288</c:v>
                </c:pt>
                <c:pt idx="14503">
                  <c:v>2014.530868050243</c:v>
                </c:pt>
                <c:pt idx="14504">
                  <c:v>1964.4686106561437</c:v>
                </c:pt>
                <c:pt idx="14505">
                  <c:v>1992.3887903081416</c:v>
                </c:pt>
                <c:pt idx="14506">
                  <c:v>1117.0719519220211</c:v>
                </c:pt>
                <c:pt idx="14507">
                  <c:v>1095.6891686652402</c:v>
                </c:pt>
                <c:pt idx="14508">
                  <c:v>1095.4498879059784</c:v>
                </c:pt>
                <c:pt idx="14509">
                  <c:v>2022.1493768603482</c:v>
                </c:pt>
                <c:pt idx="14510">
                  <c:v>1135.4718075374792</c:v>
                </c:pt>
                <c:pt idx="14511">
                  <c:v>1091.5424669613071</c:v>
                </c:pt>
                <c:pt idx="14512">
                  <c:v>2013.3921301949413</c:v>
                </c:pt>
                <c:pt idx="14513">
                  <c:v>1701.8623044025023</c:v>
                </c:pt>
                <c:pt idx="14514">
                  <c:v>1674.7690668531602</c:v>
                </c:pt>
                <c:pt idx="14515">
                  <c:v>2019.9358459004709</c:v>
                </c:pt>
                <c:pt idx="14516">
                  <c:v>1946.3038440540265</c:v>
                </c:pt>
                <c:pt idx="14517">
                  <c:v>1965.0570609195638</c:v>
                </c:pt>
                <c:pt idx="14518">
                  <c:v>1998.1617350871484</c:v>
                </c:pt>
                <c:pt idx="14519">
                  <c:v>2000.1320496011369</c:v>
                </c:pt>
                <c:pt idx="14520">
                  <c:v>2002.4979851856576</c:v>
                </c:pt>
                <c:pt idx="14521">
                  <c:v>1990.5148828087929</c:v>
                </c:pt>
                <c:pt idx="14522">
                  <c:v>1996.8076093124118</c:v>
                </c:pt>
                <c:pt idx="14523">
                  <c:v>1987.9870700392928</c:v>
                </c:pt>
                <c:pt idx="14524">
                  <c:v>1981.620083585449</c:v>
                </c:pt>
                <c:pt idx="14525">
                  <c:v>2002.6648401057628</c:v>
                </c:pt>
                <c:pt idx="14526">
                  <c:v>2018.7532321069252</c:v>
                </c:pt>
                <c:pt idx="14527">
                  <c:v>2012.5607178117159</c:v>
                </c:pt>
                <c:pt idx="14528">
                  <c:v>1681.8482665266781</c:v>
                </c:pt>
                <c:pt idx="14529">
                  <c:v>1998.0328510657487</c:v>
                </c:pt>
                <c:pt idx="14530">
                  <c:v>1705.6320201142423</c:v>
                </c:pt>
                <c:pt idx="14531">
                  <c:v>1715.8768302365884</c:v>
                </c:pt>
                <c:pt idx="14532">
                  <c:v>1994.9213216503915</c:v>
                </c:pt>
                <c:pt idx="14533">
                  <c:v>2035.4324829499374</c:v>
                </c:pt>
                <c:pt idx="14534">
                  <c:v>1996.4969942367372</c:v>
                </c:pt>
                <c:pt idx="14535">
                  <c:v>1706.4775748562884</c:v>
                </c:pt>
                <c:pt idx="14536">
                  <c:v>1081.0056118134687</c:v>
                </c:pt>
                <c:pt idx="14537">
                  <c:v>1719.5742656867228</c:v>
                </c:pt>
                <c:pt idx="14538">
                  <c:v>2010.6839074810619</c:v>
                </c:pt>
                <c:pt idx="14539">
                  <c:v>2000.6059197840061</c:v>
                </c:pt>
                <c:pt idx="14540">
                  <c:v>1064.1722446229794</c:v>
                </c:pt>
                <c:pt idx="14541">
                  <c:v>1109.3746715040372</c:v>
                </c:pt>
                <c:pt idx="14542">
                  <c:v>1703.6794313477924</c:v>
                </c:pt>
                <c:pt idx="14543">
                  <c:v>2059.0929863256242</c:v>
                </c:pt>
                <c:pt idx="14544">
                  <c:v>1099.4005515120894</c:v>
                </c:pt>
                <c:pt idx="14545">
                  <c:v>1964.8251230613837</c:v>
                </c:pt>
                <c:pt idx="14546">
                  <c:v>1733.4069309810275</c:v>
                </c:pt>
                <c:pt idx="14547">
                  <c:v>1092.0827025441063</c:v>
                </c:pt>
                <c:pt idx="14548">
                  <c:v>1104.4551263642882</c:v>
                </c:pt>
                <c:pt idx="14549">
                  <c:v>1089.8860539586938</c:v>
                </c:pt>
                <c:pt idx="14550">
                  <c:v>2031.9151189746642</c:v>
                </c:pt>
                <c:pt idx="14551">
                  <c:v>1122.8749781544677</c:v>
                </c:pt>
                <c:pt idx="14552">
                  <c:v>1121.1760270175077</c:v>
                </c:pt>
                <c:pt idx="14553">
                  <c:v>1100.8458468871891</c:v>
                </c:pt>
                <c:pt idx="14554">
                  <c:v>1142.648817714555</c:v>
                </c:pt>
                <c:pt idx="14555">
                  <c:v>1693.5033011527846</c:v>
                </c:pt>
                <c:pt idx="14556">
                  <c:v>1107.6512100421476</c:v>
                </c:pt>
                <c:pt idx="14557">
                  <c:v>1131.9375972424355</c:v>
                </c:pt>
                <c:pt idx="14558">
                  <c:v>1076.5224612410314</c:v>
                </c:pt>
                <c:pt idx="14559">
                  <c:v>2010.9594571713226</c:v>
                </c:pt>
                <c:pt idx="14560">
                  <c:v>2005.3901959712234</c:v>
                </c:pt>
                <c:pt idx="14561">
                  <c:v>1663.4873197087763</c:v>
                </c:pt>
                <c:pt idx="14562">
                  <c:v>1072.2564805788304</c:v>
                </c:pt>
                <c:pt idx="14563">
                  <c:v>1100.9442695584669</c:v>
                </c:pt>
                <c:pt idx="14564">
                  <c:v>1122.5617475767112</c:v>
                </c:pt>
                <c:pt idx="14565">
                  <c:v>1101.9556049443684</c:v>
                </c:pt>
                <c:pt idx="14566">
                  <c:v>1073.9866005075585</c:v>
                </c:pt>
                <c:pt idx="14567">
                  <c:v>1105.5723891314615</c:v>
                </c:pt>
                <c:pt idx="14568">
                  <c:v>1102.6022993642068</c:v>
                </c:pt>
                <c:pt idx="14569">
                  <c:v>1072.9002677052808</c:v>
                </c:pt>
                <c:pt idx="14570">
                  <c:v>1663.9271431255613</c:v>
                </c:pt>
                <c:pt idx="14571">
                  <c:v>1961.0279718597815</c:v>
                </c:pt>
                <c:pt idx="14572">
                  <c:v>1099.1432110247263</c:v>
                </c:pt>
                <c:pt idx="14573">
                  <c:v>2006.6773791936093</c:v>
                </c:pt>
                <c:pt idx="14574">
                  <c:v>1115.1570180607257</c:v>
                </c:pt>
                <c:pt idx="14575">
                  <c:v>1982.7292896082922</c:v>
                </c:pt>
                <c:pt idx="14576">
                  <c:v>1095.8779239672165</c:v>
                </c:pt>
                <c:pt idx="14577">
                  <c:v>1118.7022418981744</c:v>
                </c:pt>
                <c:pt idx="14578">
                  <c:v>2022.1334845168974</c:v>
                </c:pt>
                <c:pt idx="14579">
                  <c:v>1121.3734137122426</c:v>
                </c:pt>
                <c:pt idx="14580">
                  <c:v>1123.7445158595594</c:v>
                </c:pt>
                <c:pt idx="14581">
                  <c:v>1105.1929666020594</c:v>
                </c:pt>
                <c:pt idx="14582">
                  <c:v>1978.3128307092129</c:v>
                </c:pt>
                <c:pt idx="14583">
                  <c:v>1089.6801702375017</c:v>
                </c:pt>
                <c:pt idx="14584">
                  <c:v>1723.2472740188853</c:v>
                </c:pt>
                <c:pt idx="14585">
                  <c:v>2010.8265738904195</c:v>
                </c:pt>
                <c:pt idx="14586">
                  <c:v>1075.5236345444894</c:v>
                </c:pt>
                <c:pt idx="14587">
                  <c:v>2025.4621972439531</c:v>
                </c:pt>
                <c:pt idx="14588">
                  <c:v>1078.2781742473535</c:v>
                </c:pt>
                <c:pt idx="14589">
                  <c:v>1061.6531523567473</c:v>
                </c:pt>
                <c:pt idx="14590">
                  <c:v>1121.6695925988588</c:v>
                </c:pt>
                <c:pt idx="14591">
                  <c:v>1067.1424636424654</c:v>
                </c:pt>
                <c:pt idx="14592">
                  <c:v>1094.1761114713854</c:v>
                </c:pt>
                <c:pt idx="14593">
                  <c:v>1108.9580612991167</c:v>
                </c:pt>
                <c:pt idx="14594">
                  <c:v>1100.537127831489</c:v>
                </c:pt>
                <c:pt idx="14595">
                  <c:v>1698.0089736016434</c:v>
                </c:pt>
                <c:pt idx="14596">
                  <c:v>1064.3415023403177</c:v>
                </c:pt>
                <c:pt idx="14597">
                  <c:v>1091.3689820151542</c:v>
                </c:pt>
                <c:pt idx="14598">
                  <c:v>1123.7863259073231</c:v>
                </c:pt>
                <c:pt idx="14599">
                  <c:v>1130.8341503053232</c:v>
                </c:pt>
                <c:pt idx="14600">
                  <c:v>1097.103297578142</c:v>
                </c:pt>
                <c:pt idx="14601">
                  <c:v>1094.0246471771989</c:v>
                </c:pt>
                <c:pt idx="14602">
                  <c:v>1064.2046230918945</c:v>
                </c:pt>
                <c:pt idx="14603">
                  <c:v>1696.4469122747369</c:v>
                </c:pt>
                <c:pt idx="14604">
                  <c:v>1078.5951709254871</c:v>
                </c:pt>
                <c:pt idx="14605">
                  <c:v>2020.1731745241214</c:v>
                </c:pt>
                <c:pt idx="14606">
                  <c:v>1104.8186323122275</c:v>
                </c:pt>
                <c:pt idx="14607">
                  <c:v>1100.3197144368298</c:v>
                </c:pt>
                <c:pt idx="14608">
                  <c:v>1093.8401206365438</c:v>
                </c:pt>
                <c:pt idx="14609">
                  <c:v>1654.3014653493069</c:v>
                </c:pt>
                <c:pt idx="14610">
                  <c:v>1068.9167284996552</c:v>
                </c:pt>
                <c:pt idx="14611">
                  <c:v>1069.934788614738</c:v>
                </c:pt>
                <c:pt idx="14612">
                  <c:v>1093.4759490265178</c:v>
                </c:pt>
                <c:pt idx="14613">
                  <c:v>1096.7615435507551</c:v>
                </c:pt>
                <c:pt idx="14614">
                  <c:v>1116.1683919501063</c:v>
                </c:pt>
                <c:pt idx="14615">
                  <c:v>1072.2500907615033</c:v>
                </c:pt>
                <c:pt idx="14616">
                  <c:v>1092.1612884312567</c:v>
                </c:pt>
                <c:pt idx="14617">
                  <c:v>1035.174019201183</c:v>
                </c:pt>
                <c:pt idx="14618">
                  <c:v>1996.6819256427191</c:v>
                </c:pt>
                <c:pt idx="14619">
                  <c:v>1112.2685471924542</c:v>
                </c:pt>
                <c:pt idx="14620">
                  <c:v>1067.4049256714811</c:v>
                </c:pt>
                <c:pt idx="14621">
                  <c:v>2004.1054815708756</c:v>
                </c:pt>
                <c:pt idx="14622">
                  <c:v>1082.8339712414195</c:v>
                </c:pt>
                <c:pt idx="14623">
                  <c:v>1118.3619773952114</c:v>
                </c:pt>
                <c:pt idx="14624">
                  <c:v>1990.9935919960483</c:v>
                </c:pt>
                <c:pt idx="14625">
                  <c:v>1993.2004459629638</c:v>
                </c:pt>
                <c:pt idx="14626">
                  <c:v>2024.4627321553942</c:v>
                </c:pt>
                <c:pt idx="14627">
                  <c:v>1108.8258647843074</c:v>
                </c:pt>
                <c:pt idx="14628">
                  <c:v>1092.0677895979602</c:v>
                </c:pt>
                <c:pt idx="14629">
                  <c:v>1080.3880641391424</c:v>
                </c:pt>
                <c:pt idx="14630">
                  <c:v>1109.7323243915789</c:v>
                </c:pt>
                <c:pt idx="14631">
                  <c:v>1117.8932571357682</c:v>
                </c:pt>
                <c:pt idx="14632">
                  <c:v>1075.0058206765034</c:v>
                </c:pt>
                <c:pt idx="14633">
                  <c:v>1676.6206369299211</c:v>
                </c:pt>
                <c:pt idx="14634">
                  <c:v>1674.268776072623</c:v>
                </c:pt>
                <c:pt idx="14635">
                  <c:v>1113.2225518646458</c:v>
                </c:pt>
                <c:pt idx="14636">
                  <c:v>2021.931167159652</c:v>
                </c:pt>
                <c:pt idx="14637">
                  <c:v>1093.0337795776697</c:v>
                </c:pt>
                <c:pt idx="14638">
                  <c:v>1725.2170057829701</c:v>
                </c:pt>
                <c:pt idx="14639">
                  <c:v>1684.8984155615235</c:v>
                </c:pt>
                <c:pt idx="14640">
                  <c:v>1976.689839868694</c:v>
                </c:pt>
                <c:pt idx="14641">
                  <c:v>1079.4795910354621</c:v>
                </c:pt>
                <c:pt idx="14642">
                  <c:v>1748.2625431126321</c:v>
                </c:pt>
                <c:pt idx="14643">
                  <c:v>1110.8294274839882</c:v>
                </c:pt>
                <c:pt idx="14644">
                  <c:v>1090.5803410537028</c:v>
                </c:pt>
                <c:pt idx="14645">
                  <c:v>1094.2623356921104</c:v>
                </c:pt>
                <c:pt idx="14646">
                  <c:v>1116.4819917801146</c:v>
                </c:pt>
                <c:pt idx="14647">
                  <c:v>1093.6386311010317</c:v>
                </c:pt>
                <c:pt idx="14648">
                  <c:v>1090.7807396600265</c:v>
                </c:pt>
                <c:pt idx="14649">
                  <c:v>1107.8997401839274</c:v>
                </c:pt>
                <c:pt idx="14650">
                  <c:v>1701.999749452727</c:v>
                </c:pt>
                <c:pt idx="14651">
                  <c:v>1995.1784443253384</c:v>
                </c:pt>
                <c:pt idx="14652">
                  <c:v>2000.5598674352993</c:v>
                </c:pt>
                <c:pt idx="14653">
                  <c:v>1081.3498596296608</c:v>
                </c:pt>
                <c:pt idx="14654">
                  <c:v>1997.9257553429102</c:v>
                </c:pt>
                <c:pt idx="14655">
                  <c:v>2022.8544761186131</c:v>
                </c:pt>
                <c:pt idx="14656">
                  <c:v>2025.6203407481073</c:v>
                </c:pt>
                <c:pt idx="14657">
                  <c:v>1969.7762472627637</c:v>
                </c:pt>
                <c:pt idx="14658">
                  <c:v>1984.5871284105856</c:v>
                </c:pt>
                <c:pt idx="14659">
                  <c:v>2020.048055673439</c:v>
                </c:pt>
                <c:pt idx="14660">
                  <c:v>1117.0800777417401</c:v>
                </c:pt>
                <c:pt idx="14661">
                  <c:v>1095.5853383824126</c:v>
                </c:pt>
                <c:pt idx="14662">
                  <c:v>2008.2809906737564</c:v>
                </c:pt>
                <c:pt idx="14663">
                  <c:v>1125.3337714312443</c:v>
                </c:pt>
                <c:pt idx="14664">
                  <c:v>1122.8828430475453</c:v>
                </c:pt>
                <c:pt idx="14665">
                  <c:v>1106.721686873356</c:v>
                </c:pt>
                <c:pt idx="14666">
                  <c:v>1091.5576571605486</c:v>
                </c:pt>
                <c:pt idx="14667">
                  <c:v>2045.6877755997803</c:v>
                </c:pt>
                <c:pt idx="14668">
                  <c:v>2006.3790564665007</c:v>
                </c:pt>
                <c:pt idx="14669">
                  <c:v>1984.9336542976121</c:v>
                </c:pt>
                <c:pt idx="14670">
                  <c:v>1993.6556904996964</c:v>
                </c:pt>
                <c:pt idx="14671">
                  <c:v>1097.6320149617327</c:v>
                </c:pt>
                <c:pt idx="14672">
                  <c:v>1719.8065957016502</c:v>
                </c:pt>
                <c:pt idx="14673">
                  <c:v>1111.2041437162579</c:v>
                </c:pt>
                <c:pt idx="14674">
                  <c:v>1106.3802888460332</c:v>
                </c:pt>
                <c:pt idx="14675">
                  <c:v>1996.2747013329408</c:v>
                </c:pt>
                <c:pt idx="14676">
                  <c:v>1083.3333202160329</c:v>
                </c:pt>
                <c:pt idx="14677">
                  <c:v>1672.9512525543723</c:v>
                </c:pt>
                <c:pt idx="14678">
                  <c:v>1104.0056519227717</c:v>
                </c:pt>
                <c:pt idx="14679">
                  <c:v>1116.0923556370226</c:v>
                </c:pt>
                <c:pt idx="14680">
                  <c:v>1093.5234765690941</c:v>
                </c:pt>
                <c:pt idx="14681">
                  <c:v>1109.6883784195138</c:v>
                </c:pt>
                <c:pt idx="14682">
                  <c:v>1084.2565491176977</c:v>
                </c:pt>
                <c:pt idx="14683">
                  <c:v>1096.6363789308837</c:v>
                </c:pt>
                <c:pt idx="14684">
                  <c:v>1703.6146785385997</c:v>
                </c:pt>
                <c:pt idx="14685">
                  <c:v>1098.8064972260865</c:v>
                </c:pt>
                <c:pt idx="14686">
                  <c:v>1138.5585276433767</c:v>
                </c:pt>
                <c:pt idx="14687">
                  <c:v>1099.7084043374628</c:v>
                </c:pt>
                <c:pt idx="14688">
                  <c:v>1107.0448300802689</c:v>
                </c:pt>
                <c:pt idx="14689">
                  <c:v>2022.4109817685114</c:v>
                </c:pt>
                <c:pt idx="14690">
                  <c:v>1993.7575423669348</c:v>
                </c:pt>
                <c:pt idx="14691">
                  <c:v>1098.6005834512962</c:v>
                </c:pt>
                <c:pt idx="14692">
                  <c:v>1966.5733845480954</c:v>
                </c:pt>
                <c:pt idx="14693">
                  <c:v>1080.3428534242835</c:v>
                </c:pt>
                <c:pt idx="14694">
                  <c:v>1993.768378331428</c:v>
                </c:pt>
                <c:pt idx="14695">
                  <c:v>1110.4033074515676</c:v>
                </c:pt>
                <c:pt idx="14696">
                  <c:v>1098.3057936119053</c:v>
                </c:pt>
                <c:pt idx="14697">
                  <c:v>1080.4178718274925</c:v>
                </c:pt>
                <c:pt idx="14698">
                  <c:v>2018.7652777460887</c:v>
                </c:pt>
                <c:pt idx="14699">
                  <c:v>1086.4611609756496</c:v>
                </c:pt>
                <c:pt idx="14700">
                  <c:v>1081.458900092794</c:v>
                </c:pt>
                <c:pt idx="14701">
                  <c:v>2020.295288773541</c:v>
                </c:pt>
                <c:pt idx="14702">
                  <c:v>1099.9970374176805</c:v>
                </c:pt>
                <c:pt idx="14703">
                  <c:v>1723.9943130804149</c:v>
                </c:pt>
                <c:pt idx="14704">
                  <c:v>1999.5296432611456</c:v>
                </c:pt>
                <c:pt idx="14705">
                  <c:v>1100.6284412196176</c:v>
                </c:pt>
                <c:pt idx="14706">
                  <c:v>1094.0082059678639</c:v>
                </c:pt>
                <c:pt idx="14707">
                  <c:v>1106.2086166496192</c:v>
                </c:pt>
                <c:pt idx="14708">
                  <c:v>1107.009274459034</c:v>
                </c:pt>
                <c:pt idx="14709">
                  <c:v>1084.979800114405</c:v>
                </c:pt>
                <c:pt idx="14710">
                  <c:v>1130.1339957346495</c:v>
                </c:pt>
                <c:pt idx="14711">
                  <c:v>1131.4984620435271</c:v>
                </c:pt>
                <c:pt idx="14712">
                  <c:v>1090.9367311715812</c:v>
                </c:pt>
                <c:pt idx="14713">
                  <c:v>1687.3280540274868</c:v>
                </c:pt>
                <c:pt idx="14714">
                  <c:v>1123.9357580373862</c:v>
                </c:pt>
                <c:pt idx="14715">
                  <c:v>1990.0333959883792</c:v>
                </c:pt>
                <c:pt idx="14716">
                  <c:v>1119.6405791574689</c:v>
                </c:pt>
                <c:pt idx="14717">
                  <c:v>1095.0488082362522</c:v>
                </c:pt>
                <c:pt idx="14718">
                  <c:v>1672.9227163288358</c:v>
                </c:pt>
                <c:pt idx="14719">
                  <c:v>1077.6308931467402</c:v>
                </c:pt>
                <c:pt idx="14720">
                  <c:v>1083.4159134675758</c:v>
                </c:pt>
                <c:pt idx="14721">
                  <c:v>1099.1651397056382</c:v>
                </c:pt>
                <c:pt idx="14722">
                  <c:v>1108.5470235360995</c:v>
                </c:pt>
                <c:pt idx="14723">
                  <c:v>1074.6015145168067</c:v>
                </c:pt>
                <c:pt idx="14724">
                  <c:v>2062.210654222868</c:v>
                </c:pt>
                <c:pt idx="14725">
                  <c:v>1121.5105010485318</c:v>
                </c:pt>
                <c:pt idx="14726">
                  <c:v>1116.5898501440827</c:v>
                </c:pt>
                <c:pt idx="14727">
                  <c:v>1099.4019457518914</c:v>
                </c:pt>
                <c:pt idx="14728">
                  <c:v>1111.808239986889</c:v>
                </c:pt>
                <c:pt idx="14729">
                  <c:v>1990.7154042820375</c:v>
                </c:pt>
                <c:pt idx="14730">
                  <c:v>2014.9633257960256</c:v>
                </c:pt>
                <c:pt idx="14731">
                  <c:v>1986.259612096402</c:v>
                </c:pt>
                <c:pt idx="14732">
                  <c:v>2046.9718605684225</c:v>
                </c:pt>
                <c:pt idx="14733">
                  <c:v>1106.8889927459875</c:v>
                </c:pt>
                <c:pt idx="14734">
                  <c:v>1997.3577136698336</c:v>
                </c:pt>
                <c:pt idx="14735">
                  <c:v>1959.7365581587751</c:v>
                </c:pt>
                <c:pt idx="14736">
                  <c:v>1702.9701753613053</c:v>
                </c:pt>
                <c:pt idx="14737">
                  <c:v>1708.213588231414</c:v>
                </c:pt>
                <c:pt idx="14738">
                  <c:v>1691.6781476432166</c:v>
                </c:pt>
                <c:pt idx="14739">
                  <c:v>1080.4365568377821</c:v>
                </c:pt>
                <c:pt idx="14740">
                  <c:v>1685.2852976905262</c:v>
                </c:pt>
                <c:pt idx="14741">
                  <c:v>1712.0803735280026</c:v>
                </c:pt>
                <c:pt idx="14742">
                  <c:v>2025.4444424268163</c:v>
                </c:pt>
                <c:pt idx="14743">
                  <c:v>1144.276863073693</c:v>
                </c:pt>
                <c:pt idx="14744">
                  <c:v>1131.4610206282439</c:v>
                </c:pt>
                <c:pt idx="14745">
                  <c:v>1139.0446219784774</c:v>
                </c:pt>
                <c:pt idx="14746">
                  <c:v>1685.9130937627201</c:v>
                </c:pt>
                <c:pt idx="14747">
                  <c:v>1988.3221803667147</c:v>
                </c:pt>
                <c:pt idx="14748">
                  <c:v>1130.1793545411867</c:v>
                </c:pt>
                <c:pt idx="14749">
                  <c:v>1109.9392762150528</c:v>
                </c:pt>
                <c:pt idx="14750">
                  <c:v>1087.9678756267285</c:v>
                </c:pt>
                <c:pt idx="14751">
                  <c:v>1704.644050553236</c:v>
                </c:pt>
                <c:pt idx="14752">
                  <c:v>1113.8505698589745</c:v>
                </c:pt>
                <c:pt idx="14753">
                  <c:v>1655.1067634421822</c:v>
                </c:pt>
                <c:pt idx="14754">
                  <c:v>1978.7193613064901</c:v>
                </c:pt>
                <c:pt idx="14755">
                  <c:v>1084.5056272205295</c:v>
                </c:pt>
                <c:pt idx="14756">
                  <c:v>1090.5365972433658</c:v>
                </c:pt>
                <c:pt idx="14757">
                  <c:v>1991.9303271944489</c:v>
                </c:pt>
                <c:pt idx="14758">
                  <c:v>1996.5863471864377</c:v>
                </c:pt>
                <c:pt idx="14759">
                  <c:v>1998.2590720667404</c:v>
                </c:pt>
                <c:pt idx="14760">
                  <c:v>1092.7940489821065</c:v>
                </c:pt>
                <c:pt idx="14761">
                  <c:v>1145.7070167243028</c:v>
                </c:pt>
                <c:pt idx="14762">
                  <c:v>2001.8204371918678</c:v>
                </c:pt>
                <c:pt idx="14763">
                  <c:v>1718.9965741748767</c:v>
                </c:pt>
                <c:pt idx="14764">
                  <c:v>1073.4514210044449</c:v>
                </c:pt>
                <c:pt idx="14765">
                  <c:v>1143.038272446742</c:v>
                </c:pt>
                <c:pt idx="14766">
                  <c:v>1980.8363218831132</c:v>
                </c:pt>
                <c:pt idx="14767">
                  <c:v>1100.9379678691757</c:v>
                </c:pt>
                <c:pt idx="14768">
                  <c:v>1110.5831560005454</c:v>
                </c:pt>
                <c:pt idx="14769">
                  <c:v>1089.6617239464606</c:v>
                </c:pt>
                <c:pt idx="14770">
                  <c:v>1090.6349969102071</c:v>
                </c:pt>
                <c:pt idx="14771">
                  <c:v>1081.6916493491412</c:v>
                </c:pt>
                <c:pt idx="14772">
                  <c:v>1121.6263053392156</c:v>
                </c:pt>
                <c:pt idx="14773">
                  <c:v>1092.9488562903257</c:v>
                </c:pt>
                <c:pt idx="14774">
                  <c:v>2008.4014937801778</c:v>
                </c:pt>
                <c:pt idx="14775">
                  <c:v>2006.1282135287872</c:v>
                </c:pt>
                <c:pt idx="14776">
                  <c:v>1098.4309634419703</c:v>
                </c:pt>
                <c:pt idx="14777">
                  <c:v>2026.3643869182426</c:v>
                </c:pt>
                <c:pt idx="14778">
                  <c:v>1090.1630479455932</c:v>
                </c:pt>
                <c:pt idx="14779">
                  <c:v>1990.6069001703322</c:v>
                </c:pt>
                <c:pt idx="14780">
                  <c:v>1104.572072010651</c:v>
                </c:pt>
                <c:pt idx="14781">
                  <c:v>1985.1499468418776</c:v>
                </c:pt>
                <c:pt idx="14782">
                  <c:v>1732.5053942254281</c:v>
                </c:pt>
                <c:pt idx="14783">
                  <c:v>1085.3822470611424</c:v>
                </c:pt>
                <c:pt idx="14784">
                  <c:v>1992.5838223187825</c:v>
                </c:pt>
                <c:pt idx="14785">
                  <c:v>1104.6998382607676</c:v>
                </c:pt>
                <c:pt idx="14786">
                  <c:v>1984.0748706681366</c:v>
                </c:pt>
                <c:pt idx="14787">
                  <c:v>1678.0734354606739</c:v>
                </c:pt>
                <c:pt idx="14788">
                  <c:v>1113.8531122466291</c:v>
                </c:pt>
                <c:pt idx="14789">
                  <c:v>1991.0029979358451</c:v>
                </c:pt>
                <c:pt idx="14790">
                  <c:v>1704.8431742054613</c:v>
                </c:pt>
                <c:pt idx="14791">
                  <c:v>1681.456577806098</c:v>
                </c:pt>
                <c:pt idx="14792">
                  <c:v>1083.3391963385295</c:v>
                </c:pt>
                <c:pt idx="14793">
                  <c:v>1077.5935945482399</c:v>
                </c:pt>
                <c:pt idx="14794">
                  <c:v>2020.062730679502</c:v>
                </c:pt>
                <c:pt idx="14795">
                  <c:v>1991.4677363757517</c:v>
                </c:pt>
                <c:pt idx="14796">
                  <c:v>1120.5368364609162</c:v>
                </c:pt>
                <c:pt idx="14797">
                  <c:v>1091.1888503364976</c:v>
                </c:pt>
                <c:pt idx="14798">
                  <c:v>1698.3697839925392</c:v>
                </c:pt>
                <c:pt idx="14799">
                  <c:v>1081.1363960220303</c:v>
                </c:pt>
                <c:pt idx="14800">
                  <c:v>2028.1822093170147</c:v>
                </c:pt>
                <c:pt idx="14801">
                  <c:v>1066.8970866166935</c:v>
                </c:pt>
                <c:pt idx="14802">
                  <c:v>1069.3084639994463</c:v>
                </c:pt>
                <c:pt idx="14803">
                  <c:v>1141.5888860948237</c:v>
                </c:pt>
                <c:pt idx="14804">
                  <c:v>1986.2348565108618</c:v>
                </c:pt>
                <c:pt idx="14805">
                  <c:v>2020.6695305740043</c:v>
                </c:pt>
                <c:pt idx="14806">
                  <c:v>1102.2559549794207</c:v>
                </c:pt>
                <c:pt idx="14807">
                  <c:v>2010.8552226085931</c:v>
                </c:pt>
                <c:pt idx="14808">
                  <c:v>1130.6277727537699</c:v>
                </c:pt>
                <c:pt idx="14809">
                  <c:v>1724.9282823749418</c:v>
                </c:pt>
                <c:pt idx="14810">
                  <c:v>1102.9553503265536</c:v>
                </c:pt>
                <c:pt idx="14811">
                  <c:v>1091.3831119005958</c:v>
                </c:pt>
                <c:pt idx="14812">
                  <c:v>1096.9613379336902</c:v>
                </c:pt>
                <c:pt idx="14813">
                  <c:v>1112.6000482346026</c:v>
                </c:pt>
                <c:pt idx="14814">
                  <c:v>1113.8287533521614</c:v>
                </c:pt>
                <c:pt idx="14815">
                  <c:v>1086.1786637085609</c:v>
                </c:pt>
                <c:pt idx="14816">
                  <c:v>1084.8243344256173</c:v>
                </c:pt>
                <c:pt idx="14817">
                  <c:v>1994.8243007679778</c:v>
                </c:pt>
                <c:pt idx="14818">
                  <c:v>1131.5373627267973</c:v>
                </c:pt>
                <c:pt idx="14819">
                  <c:v>1106.416391268649</c:v>
                </c:pt>
                <c:pt idx="14820">
                  <c:v>1713.6131074406221</c:v>
                </c:pt>
                <c:pt idx="14821">
                  <c:v>1988.2269172623578</c:v>
                </c:pt>
                <c:pt idx="14822">
                  <c:v>2012.9165299694255</c:v>
                </c:pt>
                <c:pt idx="14823">
                  <c:v>1098.6759867086182</c:v>
                </c:pt>
                <c:pt idx="14824">
                  <c:v>1113.3326587579845</c:v>
                </c:pt>
                <c:pt idx="14825">
                  <c:v>1093.5290327711989</c:v>
                </c:pt>
                <c:pt idx="14826">
                  <c:v>1116.4845978997075</c:v>
                </c:pt>
                <c:pt idx="14827">
                  <c:v>1938.1627504088103</c:v>
                </c:pt>
                <c:pt idx="14828">
                  <c:v>1662.3272930733394</c:v>
                </c:pt>
                <c:pt idx="14829">
                  <c:v>2019.8485342124161</c:v>
                </c:pt>
                <c:pt idx="14830">
                  <c:v>1986.6440986419632</c:v>
                </c:pt>
                <c:pt idx="14831">
                  <c:v>1989.5639891214173</c:v>
                </c:pt>
                <c:pt idx="14832">
                  <c:v>1683.589168349373</c:v>
                </c:pt>
                <c:pt idx="14833">
                  <c:v>1675.3183921682805</c:v>
                </c:pt>
                <c:pt idx="14834">
                  <c:v>1102.3807711975151</c:v>
                </c:pt>
                <c:pt idx="14835">
                  <c:v>1996.7953445149942</c:v>
                </c:pt>
                <c:pt idx="14836">
                  <c:v>2005.768547316057</c:v>
                </c:pt>
                <c:pt idx="14837">
                  <c:v>1035.4525516713511</c:v>
                </c:pt>
                <c:pt idx="14838">
                  <c:v>1112.4551241110926</c:v>
                </c:pt>
                <c:pt idx="14839">
                  <c:v>1994.8118039666731</c:v>
                </c:pt>
                <c:pt idx="14840">
                  <c:v>1067.0254410524337</c:v>
                </c:pt>
                <c:pt idx="14841">
                  <c:v>1693.9826997458149</c:v>
                </c:pt>
                <c:pt idx="14842">
                  <c:v>2044.3422549278098</c:v>
                </c:pt>
                <c:pt idx="14843">
                  <c:v>1724.0438873054297</c:v>
                </c:pt>
                <c:pt idx="14844">
                  <c:v>2007.5341040713045</c:v>
                </c:pt>
                <c:pt idx="14845">
                  <c:v>1068.9864154325337</c:v>
                </c:pt>
                <c:pt idx="14846">
                  <c:v>1692.3325188139472</c:v>
                </c:pt>
                <c:pt idx="14847">
                  <c:v>1128.2814653517612</c:v>
                </c:pt>
                <c:pt idx="14848">
                  <c:v>1097.2198951139105</c:v>
                </c:pt>
                <c:pt idx="14849">
                  <c:v>1085.4605132101333</c:v>
                </c:pt>
                <c:pt idx="14850">
                  <c:v>1987.129233467788</c:v>
                </c:pt>
                <c:pt idx="14851">
                  <c:v>1085.6907556552781</c:v>
                </c:pt>
                <c:pt idx="14852">
                  <c:v>2000.8362687764363</c:v>
                </c:pt>
                <c:pt idx="14853">
                  <c:v>1087.1555213594263</c:v>
                </c:pt>
                <c:pt idx="14854">
                  <c:v>1107.4969296286838</c:v>
                </c:pt>
                <c:pt idx="14855">
                  <c:v>1716.0948508713891</c:v>
                </c:pt>
                <c:pt idx="14856">
                  <c:v>1076.2368423974915</c:v>
                </c:pt>
                <c:pt idx="14857">
                  <c:v>1105.1734536269389</c:v>
                </c:pt>
                <c:pt idx="14858">
                  <c:v>1068.6590404319259</c:v>
                </c:pt>
                <c:pt idx="14859">
                  <c:v>1987.1877079799767</c:v>
                </c:pt>
                <c:pt idx="14860">
                  <c:v>1693.1007466131284</c:v>
                </c:pt>
                <c:pt idx="14861">
                  <c:v>2034.2657342183888</c:v>
                </c:pt>
                <c:pt idx="14862">
                  <c:v>2023.8483149159981</c:v>
                </c:pt>
                <c:pt idx="14863">
                  <c:v>2019.3730480214272</c:v>
                </c:pt>
                <c:pt idx="14864">
                  <c:v>1990.5045881486021</c:v>
                </c:pt>
                <c:pt idx="14865">
                  <c:v>1970.4398785373155</c:v>
                </c:pt>
                <c:pt idx="14866">
                  <c:v>2023.633883752505</c:v>
                </c:pt>
                <c:pt idx="14867">
                  <c:v>1104.6540458623542</c:v>
                </c:pt>
                <c:pt idx="14868">
                  <c:v>1709.0164764122701</c:v>
                </c:pt>
                <c:pt idx="14869">
                  <c:v>1099.3509733377352</c:v>
                </c:pt>
                <c:pt idx="14870">
                  <c:v>1989.1044679861657</c:v>
                </c:pt>
                <c:pt idx="14871">
                  <c:v>1709.3631817362266</c:v>
                </c:pt>
                <c:pt idx="14872">
                  <c:v>1998.7645231971503</c:v>
                </c:pt>
                <c:pt idx="14873">
                  <c:v>1078.8700483686939</c:v>
                </c:pt>
                <c:pt idx="14874">
                  <c:v>1105.9771101565943</c:v>
                </c:pt>
                <c:pt idx="14875">
                  <c:v>1112.8822942439363</c:v>
                </c:pt>
                <c:pt idx="14876">
                  <c:v>1674.7597764343952</c:v>
                </c:pt>
                <c:pt idx="14877">
                  <c:v>1096.1382168771497</c:v>
                </c:pt>
                <c:pt idx="14878">
                  <c:v>1981.2134308042307</c:v>
                </c:pt>
                <c:pt idx="14879">
                  <c:v>2010.3443951966931</c:v>
                </c:pt>
                <c:pt idx="14880">
                  <c:v>2051.6355335863036</c:v>
                </c:pt>
                <c:pt idx="14881">
                  <c:v>1101.6953714317806</c:v>
                </c:pt>
                <c:pt idx="14882">
                  <c:v>2008.1746515947571</c:v>
                </c:pt>
                <c:pt idx="14883">
                  <c:v>1086.3694615245893</c:v>
                </c:pt>
                <c:pt idx="14884">
                  <c:v>2015.3323092346473</c:v>
                </c:pt>
                <c:pt idx="14885">
                  <c:v>1700.562420964683</c:v>
                </c:pt>
                <c:pt idx="14886">
                  <c:v>1098.5691291238563</c:v>
                </c:pt>
                <c:pt idx="14887">
                  <c:v>1064.6216694723298</c:v>
                </c:pt>
                <c:pt idx="14888">
                  <c:v>1673.1128558639882</c:v>
                </c:pt>
                <c:pt idx="14889">
                  <c:v>1686.7987022913624</c:v>
                </c:pt>
                <c:pt idx="14890">
                  <c:v>1710.4814506015005</c:v>
                </c:pt>
                <c:pt idx="14891">
                  <c:v>2015.2412896567525</c:v>
                </c:pt>
                <c:pt idx="14892">
                  <c:v>1982.6485174074544</c:v>
                </c:pt>
                <c:pt idx="14893">
                  <c:v>1100.3380984149901</c:v>
                </c:pt>
                <c:pt idx="14894">
                  <c:v>1728.7653374170727</c:v>
                </c:pt>
                <c:pt idx="14895">
                  <c:v>1976.3865346951022</c:v>
                </c:pt>
                <c:pt idx="14896">
                  <c:v>1131.7495511197412</c:v>
                </c:pt>
                <c:pt idx="14897">
                  <c:v>1956.6345144661561</c:v>
                </c:pt>
                <c:pt idx="14898">
                  <c:v>2025.56790484312</c:v>
                </c:pt>
                <c:pt idx="14899">
                  <c:v>2029.5467672761695</c:v>
                </c:pt>
                <c:pt idx="14900">
                  <c:v>2032.0647905559176</c:v>
                </c:pt>
                <c:pt idx="14901">
                  <c:v>2033.7326753970403</c:v>
                </c:pt>
                <c:pt idx="14902">
                  <c:v>1994.4813709956813</c:v>
                </c:pt>
                <c:pt idx="14903">
                  <c:v>2015.0040533995434</c:v>
                </c:pt>
                <c:pt idx="14904">
                  <c:v>1988.1390754730799</c:v>
                </c:pt>
                <c:pt idx="14905">
                  <c:v>2004.6289104516402</c:v>
                </c:pt>
                <c:pt idx="14906">
                  <c:v>1993.0203697810994</c:v>
                </c:pt>
                <c:pt idx="14907">
                  <c:v>1987.1855018109852</c:v>
                </c:pt>
                <c:pt idx="14908">
                  <c:v>1976.5902551499776</c:v>
                </c:pt>
                <c:pt idx="14909">
                  <c:v>1078.7483578268029</c:v>
                </c:pt>
                <c:pt idx="14910">
                  <c:v>2019.304643166714</c:v>
                </c:pt>
                <c:pt idx="14911">
                  <c:v>1982.9356290394878</c:v>
                </c:pt>
                <c:pt idx="14912">
                  <c:v>1097.5543951363425</c:v>
                </c:pt>
                <c:pt idx="14913">
                  <c:v>1077.8137419806878</c:v>
                </c:pt>
                <c:pt idx="14914">
                  <c:v>1682.3290018914292</c:v>
                </c:pt>
                <c:pt idx="14915">
                  <c:v>1737.1974420896104</c:v>
                </c:pt>
                <c:pt idx="14916">
                  <c:v>1137.8749803989572</c:v>
                </c:pt>
                <c:pt idx="14917">
                  <c:v>1990.4035364816834</c:v>
                </c:pt>
                <c:pt idx="14918">
                  <c:v>1984.9247033794932</c:v>
                </c:pt>
                <c:pt idx="14919">
                  <c:v>1984.5485811888859</c:v>
                </c:pt>
                <c:pt idx="14920">
                  <c:v>1097.2950501345147</c:v>
                </c:pt>
                <c:pt idx="14921">
                  <c:v>2018.6780158840861</c:v>
                </c:pt>
                <c:pt idx="14922">
                  <c:v>1997.0055550087541</c:v>
                </c:pt>
                <c:pt idx="14923">
                  <c:v>1120.8054058617699</c:v>
                </c:pt>
                <c:pt idx="14924">
                  <c:v>1105.1081154233502</c:v>
                </c:pt>
                <c:pt idx="14925">
                  <c:v>1144.6232459560895</c:v>
                </c:pt>
                <c:pt idx="14926">
                  <c:v>1976.317034145909</c:v>
                </c:pt>
                <c:pt idx="14927">
                  <c:v>1968.3330847929444</c:v>
                </c:pt>
                <c:pt idx="14928">
                  <c:v>1693.7716932183137</c:v>
                </c:pt>
                <c:pt idx="14929">
                  <c:v>1097.8873340989103</c:v>
                </c:pt>
                <c:pt idx="14930">
                  <c:v>1102.321835434049</c:v>
                </c:pt>
                <c:pt idx="14931">
                  <c:v>1709.6195517140259</c:v>
                </c:pt>
                <c:pt idx="14932">
                  <c:v>2000.1622676180309</c:v>
                </c:pt>
                <c:pt idx="14933">
                  <c:v>1995.637002562238</c:v>
                </c:pt>
                <c:pt idx="14934">
                  <c:v>1703.8599692033758</c:v>
                </c:pt>
                <c:pt idx="14935">
                  <c:v>2024.2617303160139</c:v>
                </c:pt>
                <c:pt idx="14936">
                  <c:v>1087.0519287670013</c:v>
                </c:pt>
                <c:pt idx="14937">
                  <c:v>1091.2383100554603</c:v>
                </c:pt>
                <c:pt idx="14938">
                  <c:v>2007.4925109696169</c:v>
                </c:pt>
                <c:pt idx="14939">
                  <c:v>1122.4551421914166</c:v>
                </c:pt>
                <c:pt idx="14940">
                  <c:v>1131.9554370965009</c:v>
                </c:pt>
                <c:pt idx="14941">
                  <c:v>1120.4979417562363</c:v>
                </c:pt>
                <c:pt idx="14942">
                  <c:v>1123.3460889150431</c:v>
                </c:pt>
                <c:pt idx="14943">
                  <c:v>1684.2548633649219</c:v>
                </c:pt>
                <c:pt idx="14944">
                  <c:v>1099.0378345866604</c:v>
                </c:pt>
                <c:pt idx="14945">
                  <c:v>1718.694782642144</c:v>
                </c:pt>
                <c:pt idx="14946">
                  <c:v>1063.1815750745864</c:v>
                </c:pt>
                <c:pt idx="14947">
                  <c:v>1983.5752477144297</c:v>
                </c:pt>
                <c:pt idx="14948">
                  <c:v>1730.3854186839178</c:v>
                </c:pt>
                <c:pt idx="14949">
                  <c:v>2008.697982038324</c:v>
                </c:pt>
                <c:pt idx="14950">
                  <c:v>1090.6849297344093</c:v>
                </c:pt>
                <c:pt idx="14951">
                  <c:v>1986.0850068612624</c:v>
                </c:pt>
                <c:pt idx="14952">
                  <c:v>2003.9111194027182</c:v>
                </c:pt>
                <c:pt idx="14953">
                  <c:v>2017.9703971477311</c:v>
                </c:pt>
                <c:pt idx="14954">
                  <c:v>1106.3311146953513</c:v>
                </c:pt>
                <c:pt idx="14955">
                  <c:v>1692.4669943452197</c:v>
                </c:pt>
                <c:pt idx="14956">
                  <c:v>1094.1141577934807</c:v>
                </c:pt>
                <c:pt idx="14957">
                  <c:v>1119.7430010684493</c:v>
                </c:pt>
                <c:pt idx="14958">
                  <c:v>1097.2910068871299</c:v>
                </c:pt>
                <c:pt idx="14959">
                  <c:v>1075.6097815265834</c:v>
                </c:pt>
                <c:pt idx="14960">
                  <c:v>1092.8690051927863</c:v>
                </c:pt>
                <c:pt idx="14961">
                  <c:v>1113.8839666275469</c:v>
                </c:pt>
                <c:pt idx="14962">
                  <c:v>1071.7799128103163</c:v>
                </c:pt>
                <c:pt idx="14963">
                  <c:v>1703.1626842219796</c:v>
                </c:pt>
                <c:pt idx="14964">
                  <c:v>1695.1547766083604</c:v>
                </c:pt>
                <c:pt idx="14965">
                  <c:v>1687.3791372196304</c:v>
                </c:pt>
                <c:pt idx="14966">
                  <c:v>1996.0663580894934</c:v>
                </c:pt>
                <c:pt idx="14967">
                  <c:v>1995.6658678918998</c:v>
                </c:pt>
                <c:pt idx="14968">
                  <c:v>1993.2415020605483</c:v>
                </c:pt>
                <c:pt idx="14969">
                  <c:v>2031.4596734557219</c:v>
                </c:pt>
                <c:pt idx="14970">
                  <c:v>1699.6046639919091</c:v>
                </c:pt>
                <c:pt idx="14971">
                  <c:v>2010.4596607268709</c:v>
                </c:pt>
                <c:pt idx="14972">
                  <c:v>2005.6429153591653</c:v>
                </c:pt>
                <c:pt idx="14973">
                  <c:v>1987.9614019338965</c:v>
                </c:pt>
                <c:pt idx="14974">
                  <c:v>2029.752548777835</c:v>
                </c:pt>
                <c:pt idx="14975">
                  <c:v>1977.3220391168063</c:v>
                </c:pt>
                <c:pt idx="14976">
                  <c:v>2000.4059255963562</c:v>
                </c:pt>
                <c:pt idx="14977">
                  <c:v>1087.2301853880115</c:v>
                </c:pt>
                <c:pt idx="14978">
                  <c:v>1100.4989969076444</c:v>
                </c:pt>
                <c:pt idx="14979">
                  <c:v>1112.6163618951969</c:v>
                </c:pt>
                <c:pt idx="14980">
                  <c:v>1707.7848296128893</c:v>
                </c:pt>
                <c:pt idx="14981">
                  <c:v>1707.7226955140827</c:v>
                </c:pt>
                <c:pt idx="14982">
                  <c:v>1105.3019058916695</c:v>
                </c:pt>
                <c:pt idx="14983">
                  <c:v>1078.0143271700322</c:v>
                </c:pt>
                <c:pt idx="14984">
                  <c:v>1119.0899179606017</c:v>
                </c:pt>
                <c:pt idx="14985">
                  <c:v>1090.9001829246865</c:v>
                </c:pt>
                <c:pt idx="14986">
                  <c:v>1060.6803567196418</c:v>
                </c:pt>
                <c:pt idx="14987">
                  <c:v>1994.8593044448596</c:v>
                </c:pt>
                <c:pt idx="14988">
                  <c:v>1992.3309093413447</c:v>
                </c:pt>
                <c:pt idx="14989">
                  <c:v>2021.7880878883793</c:v>
                </c:pt>
                <c:pt idx="14990">
                  <c:v>1979.1578429153619</c:v>
                </c:pt>
                <c:pt idx="14991">
                  <c:v>1987.6945567409082</c:v>
                </c:pt>
                <c:pt idx="14992">
                  <c:v>1999.3734008717147</c:v>
                </c:pt>
                <c:pt idx="14993">
                  <c:v>1988.1726465414663</c:v>
                </c:pt>
                <c:pt idx="14994">
                  <c:v>2012.8144704656622</c:v>
                </c:pt>
                <c:pt idx="14995">
                  <c:v>2010.2163640358772</c:v>
                </c:pt>
                <c:pt idx="14996">
                  <c:v>1705.6497728247816</c:v>
                </c:pt>
                <c:pt idx="14997">
                  <c:v>1144.5482361975569</c:v>
                </c:pt>
                <c:pt idx="14998">
                  <c:v>1979.5387503069896</c:v>
                </c:pt>
                <c:pt idx="14999">
                  <c:v>1969.4152499545633</c:v>
                </c:pt>
                <c:pt idx="15000">
                  <c:v>1100.7078159365431</c:v>
                </c:pt>
                <c:pt idx="15001">
                  <c:v>1080.8761647603833</c:v>
                </c:pt>
                <c:pt idx="15002">
                  <c:v>1134.842614346438</c:v>
                </c:pt>
                <c:pt idx="15003">
                  <c:v>1099.9515700984493</c:v>
                </c:pt>
                <c:pt idx="15004">
                  <c:v>1683.2352712854638</c:v>
                </c:pt>
                <c:pt idx="15005">
                  <c:v>1116.2216959005907</c:v>
                </c:pt>
                <c:pt idx="15006">
                  <c:v>1983.5841696399582</c:v>
                </c:pt>
                <c:pt idx="15007">
                  <c:v>1081.1324785633749</c:v>
                </c:pt>
                <c:pt idx="15008">
                  <c:v>1080.5903210164352</c:v>
                </c:pt>
                <c:pt idx="15009">
                  <c:v>1108.3920411945305</c:v>
                </c:pt>
                <c:pt idx="15010">
                  <c:v>1095.5271771941568</c:v>
                </c:pt>
                <c:pt idx="15011">
                  <c:v>1110.8550029858829</c:v>
                </c:pt>
                <c:pt idx="15012">
                  <c:v>1119.1755426113475</c:v>
                </c:pt>
                <c:pt idx="15013">
                  <c:v>1113.6402441413074</c:v>
                </c:pt>
                <c:pt idx="15014">
                  <c:v>1694.6902934785642</c:v>
                </c:pt>
                <c:pt idx="15015">
                  <c:v>1082.1351400848066</c:v>
                </c:pt>
                <c:pt idx="15016">
                  <c:v>1104.4826731894809</c:v>
                </c:pt>
                <c:pt idx="15017">
                  <c:v>1113.5439496167005</c:v>
                </c:pt>
                <c:pt idx="15018">
                  <c:v>1988.9068416540931</c:v>
                </c:pt>
                <c:pt idx="15019">
                  <c:v>1979.8570271675494</c:v>
                </c:pt>
                <c:pt idx="15020">
                  <c:v>1064.5922279121946</c:v>
                </c:pt>
                <c:pt idx="15021">
                  <c:v>1709.8680353207606</c:v>
                </c:pt>
                <c:pt idx="15022">
                  <c:v>1994.4901578354286</c:v>
                </c:pt>
                <c:pt idx="15023">
                  <c:v>1694.0426059921424</c:v>
                </c:pt>
                <c:pt idx="15024">
                  <c:v>2001.6985112629129</c:v>
                </c:pt>
                <c:pt idx="15025">
                  <c:v>1084.7756933405178</c:v>
                </c:pt>
                <c:pt idx="15026">
                  <c:v>1708.373476668583</c:v>
                </c:pt>
                <c:pt idx="15027">
                  <c:v>1992.8207767533329</c:v>
                </c:pt>
                <c:pt idx="15028">
                  <c:v>1695.610454691709</c:v>
                </c:pt>
                <c:pt idx="15029">
                  <c:v>1983.3245102599965</c:v>
                </c:pt>
                <c:pt idx="15030">
                  <c:v>1694.4849175294789</c:v>
                </c:pt>
                <c:pt idx="15031">
                  <c:v>2006.5212145596936</c:v>
                </c:pt>
                <c:pt idx="15032">
                  <c:v>1715.4761191822063</c:v>
                </c:pt>
                <c:pt idx="15033">
                  <c:v>1090.99782097959</c:v>
                </c:pt>
                <c:pt idx="15034">
                  <c:v>1078.8180869215471</c:v>
                </c:pt>
                <c:pt idx="15035">
                  <c:v>1095.2022974497995</c:v>
                </c:pt>
                <c:pt idx="15036">
                  <c:v>1072.3969164924483</c:v>
                </c:pt>
                <c:pt idx="15037">
                  <c:v>1060.2785831753458</c:v>
                </c:pt>
                <c:pt idx="15038">
                  <c:v>1684.0896779121013</c:v>
                </c:pt>
                <c:pt idx="15039">
                  <c:v>1081.5026155223586</c:v>
                </c:pt>
                <c:pt idx="15040">
                  <c:v>2004.8089635912688</c:v>
                </c:pt>
                <c:pt idx="15041">
                  <c:v>1706.9875451645446</c:v>
                </c:pt>
                <c:pt idx="15042">
                  <c:v>1117.9538326598549</c:v>
                </c:pt>
                <c:pt idx="15043">
                  <c:v>1966.0141443552761</c:v>
                </c:pt>
                <c:pt idx="15044">
                  <c:v>1076.9492045301076</c:v>
                </c:pt>
                <c:pt idx="15045">
                  <c:v>1103.572536606983</c:v>
                </c:pt>
                <c:pt idx="15046">
                  <c:v>1099.0574556005308</c:v>
                </c:pt>
                <c:pt idx="15047">
                  <c:v>1103.7283346313741</c:v>
                </c:pt>
                <c:pt idx="15048">
                  <c:v>1079.3839138961841</c:v>
                </c:pt>
                <c:pt idx="15049">
                  <c:v>1675.7280857040489</c:v>
                </c:pt>
                <c:pt idx="15050">
                  <c:v>1709.6872352182738</c:v>
                </c:pt>
                <c:pt idx="15051">
                  <c:v>1105.063064267129</c:v>
                </c:pt>
                <c:pt idx="15052">
                  <c:v>1103.5237166366912</c:v>
                </c:pt>
                <c:pt idx="15053">
                  <c:v>1098.4313259151497</c:v>
                </c:pt>
                <c:pt idx="15054">
                  <c:v>1672.2714248352049</c:v>
                </c:pt>
                <c:pt idx="15055">
                  <c:v>1677.9833073401492</c:v>
                </c:pt>
                <c:pt idx="15056">
                  <c:v>1987.8793671090493</c:v>
                </c:pt>
                <c:pt idx="15057">
                  <c:v>2001.4598969915091</c:v>
                </c:pt>
                <c:pt idx="15058">
                  <c:v>1720.0782081691302</c:v>
                </c:pt>
                <c:pt idx="15059">
                  <c:v>1966.4975878794007</c:v>
                </c:pt>
                <c:pt idx="15060">
                  <c:v>1964.5352109846115</c:v>
                </c:pt>
                <c:pt idx="15061">
                  <c:v>1079.0990764134604</c:v>
                </c:pt>
                <c:pt idx="15062">
                  <c:v>1672.1070735175833</c:v>
                </c:pt>
                <c:pt idx="15063">
                  <c:v>1114.6413223204486</c:v>
                </c:pt>
                <c:pt idx="15064">
                  <c:v>1093.7983333977531</c:v>
                </c:pt>
                <c:pt idx="15065">
                  <c:v>1697.0067899483204</c:v>
                </c:pt>
                <c:pt idx="15066">
                  <c:v>1695.6805689265047</c:v>
                </c:pt>
                <c:pt idx="15067">
                  <c:v>1106.555868999216</c:v>
                </c:pt>
                <c:pt idx="15068">
                  <c:v>1141.8148128793323</c:v>
                </c:pt>
                <c:pt idx="15069">
                  <c:v>1104.1665244902988</c:v>
                </c:pt>
                <c:pt idx="15070">
                  <c:v>1109.9024886073762</c:v>
                </c:pt>
                <c:pt idx="15071">
                  <c:v>1697.0280755625558</c:v>
                </c:pt>
                <c:pt idx="15072">
                  <c:v>1716.2523386178357</c:v>
                </c:pt>
                <c:pt idx="15073">
                  <c:v>1997.1758355584259</c:v>
                </c:pt>
                <c:pt idx="15074">
                  <c:v>1106.7416428562367</c:v>
                </c:pt>
                <c:pt idx="15075">
                  <c:v>1672.5481040127379</c:v>
                </c:pt>
                <c:pt idx="15076">
                  <c:v>1112.6295820350208</c:v>
                </c:pt>
                <c:pt idx="15077">
                  <c:v>2017.2482254195668</c:v>
                </c:pt>
                <c:pt idx="15078">
                  <c:v>1084.5424882779723</c:v>
                </c:pt>
                <c:pt idx="15079">
                  <c:v>1070.4348031231464</c:v>
                </c:pt>
                <c:pt idx="15080">
                  <c:v>1697.712148290467</c:v>
                </c:pt>
                <c:pt idx="15081">
                  <c:v>1095.9837910947767</c:v>
                </c:pt>
                <c:pt idx="15082">
                  <c:v>1686.9072076749367</c:v>
                </c:pt>
                <c:pt idx="15083">
                  <c:v>1083.1233897885832</c:v>
                </c:pt>
                <c:pt idx="15084">
                  <c:v>1710.8290412829608</c:v>
                </c:pt>
                <c:pt idx="15085">
                  <c:v>1653.2599176744834</c:v>
                </c:pt>
                <c:pt idx="15086">
                  <c:v>1698.9245870607283</c:v>
                </c:pt>
                <c:pt idx="15087">
                  <c:v>1710.0300005203806</c:v>
                </c:pt>
                <c:pt idx="15088">
                  <c:v>1079.225765562217</c:v>
                </c:pt>
                <c:pt idx="15089">
                  <c:v>1983.7046454983506</c:v>
                </c:pt>
                <c:pt idx="15090">
                  <c:v>1112.7888006492146</c:v>
                </c:pt>
                <c:pt idx="15091">
                  <c:v>1966.4511739495745</c:v>
                </c:pt>
                <c:pt idx="15092">
                  <c:v>2024.3930016738097</c:v>
                </c:pt>
                <c:pt idx="15093">
                  <c:v>1119.9604442087486</c:v>
                </c:pt>
                <c:pt idx="15094">
                  <c:v>1664.0496261904195</c:v>
                </c:pt>
                <c:pt idx="15095">
                  <c:v>1713.4889257992677</c:v>
                </c:pt>
                <c:pt idx="15096">
                  <c:v>1998.7844629176282</c:v>
                </c:pt>
                <c:pt idx="15097">
                  <c:v>1106.0796107972626</c:v>
                </c:pt>
                <c:pt idx="15098">
                  <c:v>2006.9558560168396</c:v>
                </c:pt>
                <c:pt idx="15099">
                  <c:v>1135.539849373883</c:v>
                </c:pt>
                <c:pt idx="15100">
                  <c:v>1682.486883451942</c:v>
                </c:pt>
                <c:pt idx="15101">
                  <c:v>1997.9306158247653</c:v>
                </c:pt>
                <c:pt idx="15102">
                  <c:v>1094.8096468712988</c:v>
                </c:pt>
                <c:pt idx="15103">
                  <c:v>1722.3513337932368</c:v>
                </c:pt>
                <c:pt idx="15104">
                  <c:v>1108.5055418930549</c:v>
                </c:pt>
                <c:pt idx="15105">
                  <c:v>1067.079362556934</c:v>
                </c:pt>
                <c:pt idx="15106">
                  <c:v>1646.4000527038243</c:v>
                </c:pt>
                <c:pt idx="15107">
                  <c:v>2026.2460743253785</c:v>
                </c:pt>
                <c:pt idx="15108">
                  <c:v>1721.5360011068476</c:v>
                </c:pt>
                <c:pt idx="15109">
                  <c:v>1712.7236511155868</c:v>
                </c:pt>
                <c:pt idx="15110">
                  <c:v>1061.3453830718424</c:v>
                </c:pt>
                <c:pt idx="15111">
                  <c:v>1968.4353750243688</c:v>
                </c:pt>
                <c:pt idx="15112">
                  <c:v>1982.8181689818332</c:v>
                </c:pt>
                <c:pt idx="15113">
                  <c:v>1110.1678863410489</c:v>
                </c:pt>
                <c:pt idx="15114">
                  <c:v>1109.404853219479</c:v>
                </c:pt>
                <c:pt idx="15115">
                  <c:v>1680.8090283456147</c:v>
                </c:pt>
                <c:pt idx="15116">
                  <c:v>1705.208829789548</c:v>
                </c:pt>
                <c:pt idx="15117">
                  <c:v>1973.2191325320064</c:v>
                </c:pt>
                <c:pt idx="15118">
                  <c:v>1094.1870468834854</c:v>
                </c:pt>
                <c:pt idx="15119">
                  <c:v>1748.6323867167796</c:v>
                </c:pt>
                <c:pt idx="15120">
                  <c:v>1118.9147585681442</c:v>
                </c:pt>
                <c:pt idx="15121">
                  <c:v>1715.0425220374709</c:v>
                </c:pt>
                <c:pt idx="15122">
                  <c:v>1705.9301707879783</c:v>
                </c:pt>
                <c:pt idx="15123">
                  <c:v>1991.3212583857651</c:v>
                </c:pt>
                <c:pt idx="15124">
                  <c:v>1118.7258731926408</c:v>
                </c:pt>
                <c:pt idx="15125">
                  <c:v>1139.7238226166428</c:v>
                </c:pt>
                <c:pt idx="15126">
                  <c:v>1094.7160110740858</c:v>
                </c:pt>
                <c:pt idx="15127">
                  <c:v>2000.5610707096641</c:v>
                </c:pt>
                <c:pt idx="15128">
                  <c:v>1674.4885075984696</c:v>
                </c:pt>
                <c:pt idx="15129">
                  <c:v>1693.6723399754605</c:v>
                </c:pt>
                <c:pt idx="15130">
                  <c:v>1693.8578695303584</c:v>
                </c:pt>
                <c:pt idx="15131">
                  <c:v>1139.2548180221304</c:v>
                </c:pt>
                <c:pt idx="15132">
                  <c:v>1711.4086591086152</c:v>
                </c:pt>
                <c:pt idx="15133">
                  <c:v>1664.4702580466324</c:v>
                </c:pt>
                <c:pt idx="15134">
                  <c:v>1722.35968554497</c:v>
                </c:pt>
                <c:pt idx="15135">
                  <c:v>1991.1533537627088</c:v>
                </c:pt>
                <c:pt idx="15136">
                  <c:v>1722.839152795631</c:v>
                </c:pt>
                <c:pt idx="15137">
                  <c:v>1711.5893265851903</c:v>
                </c:pt>
                <c:pt idx="15138">
                  <c:v>1700.1453294093621</c:v>
                </c:pt>
                <c:pt idx="15139">
                  <c:v>1110.5489849973596</c:v>
                </c:pt>
                <c:pt idx="15140">
                  <c:v>1708.4964332994327</c:v>
                </c:pt>
                <c:pt idx="15141">
                  <c:v>1702.1206236359149</c:v>
                </c:pt>
                <c:pt idx="15142">
                  <c:v>1719.2419503547496</c:v>
                </c:pt>
                <c:pt idx="15143">
                  <c:v>2000.5054794663217</c:v>
                </c:pt>
                <c:pt idx="15144">
                  <c:v>1698.6406262608386</c:v>
                </c:pt>
                <c:pt idx="15145">
                  <c:v>1962.9570798871646</c:v>
                </c:pt>
                <c:pt idx="15146">
                  <c:v>1115.6822136487147</c:v>
                </c:pt>
                <c:pt idx="15147">
                  <c:v>1674.6457900541761</c:v>
                </c:pt>
                <c:pt idx="15148">
                  <c:v>2019.9333353780089</c:v>
                </c:pt>
                <c:pt idx="15149">
                  <c:v>1679.2250771699094</c:v>
                </c:pt>
                <c:pt idx="15150">
                  <c:v>1959.2922313379424</c:v>
                </c:pt>
                <c:pt idx="15151">
                  <c:v>1973.6571476347142</c:v>
                </c:pt>
                <c:pt idx="15152">
                  <c:v>1116.53077300375</c:v>
                </c:pt>
                <c:pt idx="15153">
                  <c:v>1097.6626711602435</c:v>
                </c:pt>
                <c:pt idx="15154">
                  <c:v>1703.4229424890166</c:v>
                </c:pt>
                <c:pt idx="15155">
                  <c:v>1090.4397495737601</c:v>
                </c:pt>
                <c:pt idx="15156">
                  <c:v>1725.5489260455727</c:v>
                </c:pt>
                <c:pt idx="15157">
                  <c:v>1101.6613277359004</c:v>
                </c:pt>
                <c:pt idx="15158">
                  <c:v>1694.034556682356</c:v>
                </c:pt>
                <c:pt idx="15159">
                  <c:v>1699.4399934673172</c:v>
                </c:pt>
                <c:pt idx="15160">
                  <c:v>1713.0431089930341</c:v>
                </c:pt>
                <c:pt idx="15161">
                  <c:v>1075.5789413300975</c:v>
                </c:pt>
                <c:pt idx="15162">
                  <c:v>1692.3250468223926</c:v>
                </c:pt>
                <c:pt idx="15163">
                  <c:v>1714.9471026702593</c:v>
                </c:pt>
                <c:pt idx="15164">
                  <c:v>2008.1982546230618</c:v>
                </c:pt>
                <c:pt idx="15165">
                  <c:v>2006.3866726686056</c:v>
                </c:pt>
                <c:pt idx="15166">
                  <c:v>2020.3664868284266</c:v>
                </c:pt>
                <c:pt idx="15167">
                  <c:v>2006.4987172671838</c:v>
                </c:pt>
                <c:pt idx="15168">
                  <c:v>1698.4218004287154</c:v>
                </c:pt>
                <c:pt idx="15169">
                  <c:v>1091.9765078556395</c:v>
                </c:pt>
                <c:pt idx="15170">
                  <c:v>1092.0112598214168</c:v>
                </c:pt>
                <c:pt idx="15171">
                  <c:v>1087.6034679508448</c:v>
                </c:pt>
                <c:pt idx="15172">
                  <c:v>1723.0991639230638</c:v>
                </c:pt>
                <c:pt idx="15173">
                  <c:v>1086.3244189211898</c:v>
                </c:pt>
                <c:pt idx="15174">
                  <c:v>1108.3291863343452</c:v>
                </c:pt>
                <c:pt idx="15175">
                  <c:v>1982.2288719336852</c:v>
                </c:pt>
                <c:pt idx="15176">
                  <c:v>2004.5082258017226</c:v>
                </c:pt>
                <c:pt idx="15177">
                  <c:v>1076.3260924736037</c:v>
                </c:pt>
                <c:pt idx="15178">
                  <c:v>1699.6833757169188</c:v>
                </c:pt>
                <c:pt idx="15179">
                  <c:v>1690.7293084435944</c:v>
                </c:pt>
                <c:pt idx="15180">
                  <c:v>1120.9462752088793</c:v>
                </c:pt>
                <c:pt idx="15181">
                  <c:v>1097.8335030765957</c:v>
                </c:pt>
                <c:pt idx="15182">
                  <c:v>1700.8157935042605</c:v>
                </c:pt>
                <c:pt idx="15183">
                  <c:v>1107.0889842625083</c:v>
                </c:pt>
                <c:pt idx="15184">
                  <c:v>1656.4514436219117</c:v>
                </c:pt>
                <c:pt idx="15185">
                  <c:v>1674.7150323062679</c:v>
                </c:pt>
                <c:pt idx="15186">
                  <c:v>2016.5879413977736</c:v>
                </c:pt>
                <c:pt idx="15187">
                  <c:v>1670.3707231863427</c:v>
                </c:pt>
                <c:pt idx="15188">
                  <c:v>1100.507400018065</c:v>
                </c:pt>
                <c:pt idx="15189">
                  <c:v>1702.0962267564264</c:v>
                </c:pt>
                <c:pt idx="15190">
                  <c:v>1667.7285101301436</c:v>
                </c:pt>
                <c:pt idx="15191">
                  <c:v>2009.8022147118311</c:v>
                </c:pt>
                <c:pt idx="15192">
                  <c:v>1706.2975929770369</c:v>
                </c:pt>
                <c:pt idx="15193">
                  <c:v>1124.0249390145948</c:v>
                </c:pt>
                <c:pt idx="15194">
                  <c:v>1098.7246262800827</c:v>
                </c:pt>
                <c:pt idx="15195">
                  <c:v>1685.8908889316597</c:v>
                </c:pt>
                <c:pt idx="15196">
                  <c:v>1065.9072520983609</c:v>
                </c:pt>
                <c:pt idx="15197">
                  <c:v>1092.367891409026</c:v>
                </c:pt>
                <c:pt idx="15198">
                  <c:v>1064.4030531730909</c:v>
                </c:pt>
                <c:pt idx="15199">
                  <c:v>1665.6260340214387</c:v>
                </c:pt>
                <c:pt idx="15200">
                  <c:v>1114.5618011214681</c:v>
                </c:pt>
                <c:pt idx="15201">
                  <c:v>1716.1374610984167</c:v>
                </c:pt>
                <c:pt idx="15202">
                  <c:v>2040.5789502157199</c:v>
                </c:pt>
                <c:pt idx="15203">
                  <c:v>1984.8614286332129</c:v>
                </c:pt>
                <c:pt idx="15204">
                  <c:v>1082.6148346395528</c:v>
                </c:pt>
                <c:pt idx="15205">
                  <c:v>1140.1260505380599</c:v>
                </c:pt>
                <c:pt idx="15206">
                  <c:v>1689.6040275326377</c:v>
                </c:pt>
                <c:pt idx="15207">
                  <c:v>2004.9077406575723</c:v>
                </c:pt>
                <c:pt idx="15208">
                  <c:v>2021.3687651303489</c:v>
                </c:pt>
                <c:pt idx="15209">
                  <c:v>2017.1430574401584</c:v>
                </c:pt>
                <c:pt idx="15210">
                  <c:v>1093.1718330470562</c:v>
                </c:pt>
                <c:pt idx="15211">
                  <c:v>1074.85724333743</c:v>
                </c:pt>
                <c:pt idx="15212">
                  <c:v>1694.9787676382086</c:v>
                </c:pt>
                <c:pt idx="15213">
                  <c:v>1681.5091876596014</c:v>
                </c:pt>
                <c:pt idx="15214">
                  <c:v>1714.3012254874297</c:v>
                </c:pt>
                <c:pt idx="15215">
                  <c:v>1087.6644740800464</c:v>
                </c:pt>
                <c:pt idx="15216">
                  <c:v>1679.7308502131687</c:v>
                </c:pt>
                <c:pt idx="15217">
                  <c:v>1676.0951899380932</c:v>
                </c:pt>
                <c:pt idx="15218">
                  <c:v>1698.7466083756892</c:v>
                </c:pt>
                <c:pt idx="15219">
                  <c:v>1999.8735363412611</c:v>
                </c:pt>
                <c:pt idx="15220">
                  <c:v>1109.6603729275521</c:v>
                </c:pt>
                <c:pt idx="15221">
                  <c:v>1990.3918614037932</c:v>
                </c:pt>
                <c:pt idx="15222">
                  <c:v>1105.0738081518966</c:v>
                </c:pt>
                <c:pt idx="15223">
                  <c:v>2001.8346806771995</c:v>
                </c:pt>
                <c:pt idx="15224">
                  <c:v>1118.9405851880481</c:v>
                </c:pt>
                <c:pt idx="15225">
                  <c:v>1101.5562660793128</c:v>
                </c:pt>
                <c:pt idx="15226">
                  <c:v>1986.3356273135994</c:v>
                </c:pt>
                <c:pt idx="15227">
                  <c:v>2033.324211356902</c:v>
                </c:pt>
                <c:pt idx="15228">
                  <c:v>2014.0609623751907</c:v>
                </c:pt>
                <c:pt idx="15229">
                  <c:v>2024.7225390319452</c:v>
                </c:pt>
                <c:pt idx="15230">
                  <c:v>2031.55217139303</c:v>
                </c:pt>
                <c:pt idx="15231">
                  <c:v>1102.1942035095774</c:v>
                </c:pt>
                <c:pt idx="15232">
                  <c:v>1712.6997955302775</c:v>
                </c:pt>
                <c:pt idx="15233">
                  <c:v>1971.7477475516357</c:v>
                </c:pt>
                <c:pt idx="15234">
                  <c:v>1703.1519824982017</c:v>
                </c:pt>
                <c:pt idx="15235">
                  <c:v>1718.8920823687804</c:v>
                </c:pt>
                <c:pt idx="15236">
                  <c:v>1111.4375606056039</c:v>
                </c:pt>
                <c:pt idx="15237">
                  <c:v>1100.8868508113826</c:v>
                </c:pt>
                <c:pt idx="15238">
                  <c:v>1102.1563245299812</c:v>
                </c:pt>
                <c:pt idx="15239">
                  <c:v>1064.9408091066423</c:v>
                </c:pt>
                <c:pt idx="15240">
                  <c:v>1732.3890503321716</c:v>
                </c:pt>
                <c:pt idx="15241">
                  <c:v>1679.6797379307529</c:v>
                </c:pt>
                <c:pt idx="15242">
                  <c:v>1107.4443805172587</c:v>
                </c:pt>
                <c:pt idx="15243">
                  <c:v>1657.6875724408201</c:v>
                </c:pt>
                <c:pt idx="15244">
                  <c:v>1697.6577313053956</c:v>
                </c:pt>
                <c:pt idx="15245">
                  <c:v>1071.8980061238569</c:v>
                </c:pt>
                <c:pt idx="15246">
                  <c:v>1126.5388768726314</c:v>
                </c:pt>
                <c:pt idx="15247">
                  <c:v>1102.4238843216531</c:v>
                </c:pt>
                <c:pt idx="15248">
                  <c:v>1696.5558255790015</c:v>
                </c:pt>
                <c:pt idx="15249">
                  <c:v>1724.943696818837</c:v>
                </c:pt>
                <c:pt idx="15250">
                  <c:v>1097.6025780007565</c:v>
                </c:pt>
                <c:pt idx="15251">
                  <c:v>1101.8728328913789</c:v>
                </c:pt>
                <c:pt idx="15252">
                  <c:v>1672.4405117486729</c:v>
                </c:pt>
                <c:pt idx="15253">
                  <c:v>1701.8070964494755</c:v>
                </c:pt>
                <c:pt idx="15254">
                  <c:v>2019.3854574110285</c:v>
                </c:pt>
                <c:pt idx="15255">
                  <c:v>1121.8599727472083</c:v>
                </c:pt>
                <c:pt idx="15256">
                  <c:v>1111.005530637703</c:v>
                </c:pt>
                <c:pt idx="15257">
                  <c:v>1691.4248010199585</c:v>
                </c:pt>
                <c:pt idx="15258">
                  <c:v>1703.6677924654107</c:v>
                </c:pt>
                <c:pt idx="15259">
                  <c:v>1702.6810240202396</c:v>
                </c:pt>
                <c:pt idx="15260">
                  <c:v>2000.116970406538</c:v>
                </c:pt>
                <c:pt idx="15261">
                  <c:v>1070.5051455822654</c:v>
                </c:pt>
                <c:pt idx="15262">
                  <c:v>1657.1720731711378</c:v>
                </c:pt>
                <c:pt idx="15263">
                  <c:v>1695.3489380332535</c:v>
                </c:pt>
                <c:pt idx="15264">
                  <c:v>1104.5419484351926</c:v>
                </c:pt>
                <c:pt idx="15265">
                  <c:v>1985.2686988924982</c:v>
                </c:pt>
                <c:pt idx="15266">
                  <c:v>1119.9468230465791</c:v>
                </c:pt>
                <c:pt idx="15267">
                  <c:v>1093.3454526382743</c:v>
                </c:pt>
                <c:pt idx="15268">
                  <c:v>1083.0802184823767</c:v>
                </c:pt>
                <c:pt idx="15269">
                  <c:v>1108.6972082728344</c:v>
                </c:pt>
                <c:pt idx="15270">
                  <c:v>1116.1914604864537</c:v>
                </c:pt>
                <c:pt idx="15271">
                  <c:v>1106.6905084851483</c:v>
                </c:pt>
                <c:pt idx="15272">
                  <c:v>1091.9918164025792</c:v>
                </c:pt>
                <c:pt idx="15273">
                  <c:v>1083.063692744437</c:v>
                </c:pt>
                <c:pt idx="15274">
                  <c:v>1063.5104716065207</c:v>
                </c:pt>
                <c:pt idx="15275">
                  <c:v>1075.1443963155009</c:v>
                </c:pt>
                <c:pt idx="15276">
                  <c:v>1105.2343564429866</c:v>
                </c:pt>
                <c:pt idx="15277">
                  <c:v>1093.8645534455118</c:v>
                </c:pt>
                <c:pt idx="15278">
                  <c:v>1091.5004339768968</c:v>
                </c:pt>
                <c:pt idx="15279">
                  <c:v>1686.0396404937082</c:v>
                </c:pt>
                <c:pt idx="15280">
                  <c:v>1978.1841043620141</c:v>
                </c:pt>
                <c:pt idx="15281">
                  <c:v>1133.9422085847041</c:v>
                </c:pt>
                <c:pt idx="15282">
                  <c:v>1696.423209187529</c:v>
                </c:pt>
                <c:pt idx="15283">
                  <c:v>2013.5090828683592</c:v>
                </c:pt>
                <c:pt idx="15284">
                  <c:v>1080.2752828880466</c:v>
                </c:pt>
                <c:pt idx="15285">
                  <c:v>1716.8004498765631</c:v>
                </c:pt>
                <c:pt idx="15286">
                  <c:v>1715.947999619151</c:v>
                </c:pt>
                <c:pt idx="15287">
                  <c:v>1688.5459302194197</c:v>
                </c:pt>
                <c:pt idx="15288">
                  <c:v>1095.9783257410581</c:v>
                </c:pt>
                <c:pt idx="15289">
                  <c:v>1123.1100671094739</c:v>
                </c:pt>
                <c:pt idx="15290">
                  <c:v>1101.7947747803998</c:v>
                </c:pt>
                <c:pt idx="15291">
                  <c:v>1696.8467032109832</c:v>
                </c:pt>
                <c:pt idx="15292">
                  <c:v>1697.6393530836147</c:v>
                </c:pt>
                <c:pt idx="15293">
                  <c:v>1084.3368702742962</c:v>
                </c:pt>
                <c:pt idx="15294">
                  <c:v>1066.1685743349626</c:v>
                </c:pt>
                <c:pt idx="15295">
                  <c:v>1707.6256503359275</c:v>
                </c:pt>
                <c:pt idx="15296">
                  <c:v>2006.8845398298288</c:v>
                </c:pt>
                <c:pt idx="15297">
                  <c:v>2012.2428276277101</c:v>
                </c:pt>
                <c:pt idx="15298">
                  <c:v>2015.913857808556</c:v>
                </c:pt>
                <c:pt idx="15299">
                  <c:v>1992.5671124985661</c:v>
                </c:pt>
                <c:pt idx="15300">
                  <c:v>2005.7655215496138</c:v>
                </c:pt>
                <c:pt idx="15301">
                  <c:v>1125.2813032722272</c:v>
                </c:pt>
                <c:pt idx="15302">
                  <c:v>1689.9043527407641</c:v>
                </c:pt>
                <c:pt idx="15303">
                  <c:v>1995.7981284888981</c:v>
                </c:pt>
                <c:pt idx="15304">
                  <c:v>1990.5135896441143</c:v>
                </c:pt>
                <c:pt idx="15305">
                  <c:v>2010.1113517950059</c:v>
                </c:pt>
                <c:pt idx="15306">
                  <c:v>1090.0010872778653</c:v>
                </c:pt>
                <c:pt idx="15307">
                  <c:v>1090.4373808537325</c:v>
                </c:pt>
                <c:pt idx="15308">
                  <c:v>1687.8759789747703</c:v>
                </c:pt>
                <c:pt idx="15309">
                  <c:v>2005.2085047699356</c:v>
                </c:pt>
                <c:pt idx="15310">
                  <c:v>1741.6381460646148</c:v>
                </c:pt>
                <c:pt idx="15311">
                  <c:v>1688.1142610363527</c:v>
                </c:pt>
                <c:pt idx="15312">
                  <c:v>1106.3342410760231</c:v>
                </c:pt>
                <c:pt idx="15313">
                  <c:v>2037.8333514688247</c:v>
                </c:pt>
                <c:pt idx="15314">
                  <c:v>1979.216556956972</c:v>
                </c:pt>
                <c:pt idx="15315">
                  <c:v>1713.027961532641</c:v>
                </c:pt>
                <c:pt idx="15316">
                  <c:v>2014.9281024212853</c:v>
                </c:pt>
                <c:pt idx="15317">
                  <c:v>1681.9483555533875</c:v>
                </c:pt>
                <c:pt idx="15318">
                  <c:v>1997.5575258934396</c:v>
                </c:pt>
                <c:pt idx="15319">
                  <c:v>2032.4306845377653</c:v>
                </c:pt>
                <c:pt idx="15320">
                  <c:v>1974.0086499669205</c:v>
                </c:pt>
                <c:pt idx="15321">
                  <c:v>1126.26629704217</c:v>
                </c:pt>
                <c:pt idx="15322">
                  <c:v>1110.7061873707087</c:v>
                </c:pt>
                <c:pt idx="15323">
                  <c:v>1106.1921358991328</c:v>
                </c:pt>
                <c:pt idx="15324">
                  <c:v>1676.10154462943</c:v>
                </c:pt>
                <c:pt idx="15325">
                  <c:v>1709.9295908467427</c:v>
                </c:pt>
                <c:pt idx="15326">
                  <c:v>1699.1960213286443</c:v>
                </c:pt>
                <c:pt idx="15327">
                  <c:v>1108.2011327096825</c:v>
                </c:pt>
                <c:pt idx="15328">
                  <c:v>1991.5999173547318</c:v>
                </c:pt>
                <c:pt idx="15329">
                  <c:v>1727.1695227742889</c:v>
                </c:pt>
                <c:pt idx="15330">
                  <c:v>1725.3169255737982</c:v>
                </c:pt>
                <c:pt idx="15331">
                  <c:v>1996.4996357708624</c:v>
                </c:pt>
                <c:pt idx="15332">
                  <c:v>1693.9919475150598</c:v>
                </c:pt>
                <c:pt idx="15333">
                  <c:v>2002.6145010970511</c:v>
                </c:pt>
                <c:pt idx="15334">
                  <c:v>1954.6743070968355</c:v>
                </c:pt>
                <c:pt idx="15335">
                  <c:v>1072.7411268825856</c:v>
                </c:pt>
                <c:pt idx="15336">
                  <c:v>1105.4592907455262</c:v>
                </c:pt>
                <c:pt idx="15337">
                  <c:v>2002.1876127256039</c:v>
                </c:pt>
                <c:pt idx="15338">
                  <c:v>1038.2524240298785</c:v>
                </c:pt>
                <c:pt idx="15339">
                  <c:v>1723.6707310324523</c:v>
                </c:pt>
                <c:pt idx="15340">
                  <c:v>2015.7739515301701</c:v>
                </c:pt>
                <c:pt idx="15341">
                  <c:v>1691.6672781813361</c:v>
                </c:pt>
                <c:pt idx="15342">
                  <c:v>1698.2899007220099</c:v>
                </c:pt>
                <c:pt idx="15343">
                  <c:v>1711.6626213045261</c:v>
                </c:pt>
                <c:pt idx="15344">
                  <c:v>1740.971351829794</c:v>
                </c:pt>
                <c:pt idx="15345">
                  <c:v>1697.7286690195101</c:v>
                </c:pt>
                <c:pt idx="15346">
                  <c:v>1988.748146964062</c:v>
                </c:pt>
                <c:pt idx="15347">
                  <c:v>1713.0165172469276</c:v>
                </c:pt>
                <c:pt idx="15348">
                  <c:v>1714.7890831659956</c:v>
                </c:pt>
                <c:pt idx="15349">
                  <c:v>1081.1144382191887</c:v>
                </c:pt>
                <c:pt idx="15350">
                  <c:v>1092.3809939323637</c:v>
                </c:pt>
                <c:pt idx="15351">
                  <c:v>1107.4077806693974</c:v>
                </c:pt>
                <c:pt idx="15352">
                  <c:v>2008.1721452889201</c:v>
                </c:pt>
                <c:pt idx="15353">
                  <c:v>1083.24144445509</c:v>
                </c:pt>
                <c:pt idx="15354">
                  <c:v>1131.3836758355242</c:v>
                </c:pt>
                <c:pt idx="15355">
                  <c:v>2003.659137276383</c:v>
                </c:pt>
                <c:pt idx="15356">
                  <c:v>2015.821523804834</c:v>
                </c:pt>
                <c:pt idx="15357">
                  <c:v>1081.695063313113</c:v>
                </c:pt>
                <c:pt idx="15358">
                  <c:v>1108.6653957810311</c:v>
                </c:pt>
                <c:pt idx="15359">
                  <c:v>1083.6086993643146</c:v>
                </c:pt>
                <c:pt idx="15360">
                  <c:v>1106.2197899317334</c:v>
                </c:pt>
                <c:pt idx="15361">
                  <c:v>1107.1419495597838</c:v>
                </c:pt>
                <c:pt idx="15362">
                  <c:v>1111.4660739578342</c:v>
                </c:pt>
                <c:pt idx="15363">
                  <c:v>1698.6625086113704</c:v>
                </c:pt>
                <c:pt idx="15364">
                  <c:v>1694.2968643284958</c:v>
                </c:pt>
                <c:pt idx="15365">
                  <c:v>1969.1183280296609</c:v>
                </c:pt>
                <c:pt idx="15366">
                  <c:v>1089.777867281972</c:v>
                </c:pt>
                <c:pt idx="15367">
                  <c:v>1101.0654129693771</c:v>
                </c:pt>
                <c:pt idx="15368">
                  <c:v>1731.3362173991134</c:v>
                </c:pt>
                <c:pt idx="15369">
                  <c:v>1693.0002234368326</c:v>
                </c:pt>
                <c:pt idx="15370">
                  <c:v>1718.8118657012715</c:v>
                </c:pt>
                <c:pt idx="15371">
                  <c:v>1728.8200428183236</c:v>
                </c:pt>
                <c:pt idx="15372">
                  <c:v>1670.7135284199005</c:v>
                </c:pt>
                <c:pt idx="15373">
                  <c:v>1656.0052470069572</c:v>
                </c:pt>
                <c:pt idx="15374">
                  <c:v>1068.3936922479929</c:v>
                </c:pt>
                <c:pt idx="15375">
                  <c:v>1687.8461684534288</c:v>
                </c:pt>
                <c:pt idx="15376">
                  <c:v>1091.0987414440913</c:v>
                </c:pt>
                <c:pt idx="15377">
                  <c:v>1705.0267890614548</c:v>
                </c:pt>
                <c:pt idx="15378">
                  <c:v>1687.3321080631301</c:v>
                </c:pt>
                <c:pt idx="15379">
                  <c:v>1718.5843347948819</c:v>
                </c:pt>
                <c:pt idx="15380">
                  <c:v>1064.6399687575652</c:v>
                </c:pt>
                <c:pt idx="15381">
                  <c:v>1702.6334916427875</c:v>
                </c:pt>
                <c:pt idx="15382">
                  <c:v>1720.0951700642324</c:v>
                </c:pt>
                <c:pt idx="15383">
                  <c:v>1978.0029479768623</c:v>
                </c:pt>
                <c:pt idx="15384">
                  <c:v>1679.5693739884941</c:v>
                </c:pt>
                <c:pt idx="15385">
                  <c:v>2021.1631294088199</c:v>
                </c:pt>
                <c:pt idx="15386">
                  <c:v>1087.8977626688679</c:v>
                </c:pt>
                <c:pt idx="15387">
                  <c:v>2011.8428743805505</c:v>
                </c:pt>
                <c:pt idx="15388">
                  <c:v>2000.169752959458</c:v>
                </c:pt>
                <c:pt idx="15389">
                  <c:v>2006.6848261521766</c:v>
                </c:pt>
                <c:pt idx="15390">
                  <c:v>1108.9352409124435</c:v>
                </c:pt>
                <c:pt idx="15391">
                  <c:v>1107.3371908848803</c:v>
                </c:pt>
                <c:pt idx="15392">
                  <c:v>1718.3732796746879</c:v>
                </c:pt>
                <c:pt idx="15393">
                  <c:v>1113.6458440367874</c:v>
                </c:pt>
                <c:pt idx="15394">
                  <c:v>1708.815186261739</c:v>
                </c:pt>
                <c:pt idx="15395">
                  <c:v>1133.2171012292135</c:v>
                </c:pt>
                <c:pt idx="15396">
                  <c:v>1714.8487151824543</c:v>
                </c:pt>
                <c:pt idx="15397">
                  <c:v>1111.7813442858451</c:v>
                </c:pt>
                <c:pt idx="15398">
                  <c:v>1113.8626372595104</c:v>
                </c:pt>
                <c:pt idx="15399">
                  <c:v>1986.6521671254141</c:v>
                </c:pt>
                <c:pt idx="15400">
                  <c:v>2018.3416602817906</c:v>
                </c:pt>
                <c:pt idx="15401">
                  <c:v>1696.0315546106995</c:v>
                </c:pt>
                <c:pt idx="15402">
                  <c:v>1994.0666514659029</c:v>
                </c:pt>
                <c:pt idx="15403">
                  <c:v>1671.930441690286</c:v>
                </c:pt>
                <c:pt idx="15404">
                  <c:v>1079.299446164456</c:v>
                </c:pt>
                <c:pt idx="15405">
                  <c:v>1984.8727887006139</c:v>
                </c:pt>
                <c:pt idx="15406">
                  <c:v>1063.2246195287314</c:v>
                </c:pt>
                <c:pt idx="15407">
                  <c:v>1086.77176810898</c:v>
                </c:pt>
                <c:pt idx="15408">
                  <c:v>1960.4010019130551</c:v>
                </c:pt>
                <c:pt idx="15409">
                  <c:v>1066.4607589997593</c:v>
                </c:pt>
                <c:pt idx="15410">
                  <c:v>1734.1053609804349</c:v>
                </c:pt>
                <c:pt idx="15411">
                  <c:v>1110.3087335389182</c:v>
                </c:pt>
                <c:pt idx="15412">
                  <c:v>1636.2739644405931</c:v>
                </c:pt>
                <c:pt idx="15413">
                  <c:v>1088.0353930593114</c:v>
                </c:pt>
                <c:pt idx="15414">
                  <c:v>1710.1655955142123</c:v>
                </c:pt>
                <c:pt idx="15415">
                  <c:v>1993.4714800563895</c:v>
                </c:pt>
                <c:pt idx="15416">
                  <c:v>2000.1841306773342</c:v>
                </c:pt>
                <c:pt idx="15417">
                  <c:v>1106.44520456706</c:v>
                </c:pt>
                <c:pt idx="15418">
                  <c:v>1079.8058845711887</c:v>
                </c:pt>
                <c:pt idx="15419">
                  <c:v>1672.1695805391598</c:v>
                </c:pt>
                <c:pt idx="15420">
                  <c:v>1995.658542829982</c:v>
                </c:pt>
                <c:pt idx="15421">
                  <c:v>1989.9830417354692</c:v>
                </c:pt>
                <c:pt idx="15422">
                  <c:v>2023.0909414777025</c:v>
                </c:pt>
                <c:pt idx="15423">
                  <c:v>1956.9593379113901</c:v>
                </c:pt>
                <c:pt idx="15424">
                  <c:v>1997.5164100650816</c:v>
                </c:pt>
                <c:pt idx="15425">
                  <c:v>2034.8650699491834</c:v>
                </c:pt>
                <c:pt idx="15426">
                  <c:v>2011.5973740726563</c:v>
                </c:pt>
                <c:pt idx="15427">
                  <c:v>1963.8566784003951</c:v>
                </c:pt>
                <c:pt idx="15428">
                  <c:v>2010.4692925112456</c:v>
                </c:pt>
                <c:pt idx="15429">
                  <c:v>1104.1582568813847</c:v>
                </c:pt>
                <c:pt idx="15430">
                  <c:v>1717.6754878872594</c:v>
                </c:pt>
                <c:pt idx="15431">
                  <c:v>1114.8447406180442</c:v>
                </c:pt>
                <c:pt idx="15432">
                  <c:v>1692.2055612527624</c:v>
                </c:pt>
                <c:pt idx="15433">
                  <c:v>1994.0188700111155</c:v>
                </c:pt>
                <c:pt idx="15434">
                  <c:v>1115.8119747925005</c:v>
                </c:pt>
                <c:pt idx="15435">
                  <c:v>1099.8555065967</c:v>
                </c:pt>
                <c:pt idx="15436">
                  <c:v>1078.2730750025778</c:v>
                </c:pt>
                <c:pt idx="15437">
                  <c:v>1096.1128031344863</c:v>
                </c:pt>
                <c:pt idx="15438">
                  <c:v>1114.1669862416434</c:v>
                </c:pt>
                <c:pt idx="15439">
                  <c:v>1090.470377771021</c:v>
                </c:pt>
                <c:pt idx="15440">
                  <c:v>1098.5823109407497</c:v>
                </c:pt>
                <c:pt idx="15441">
                  <c:v>1092.4053985447656</c:v>
                </c:pt>
                <c:pt idx="15442">
                  <c:v>1703.5816323796143</c:v>
                </c:pt>
                <c:pt idx="15443">
                  <c:v>2002.2447990083988</c:v>
                </c:pt>
                <c:pt idx="15444">
                  <c:v>1122.7256000491238</c:v>
                </c:pt>
                <c:pt idx="15445">
                  <c:v>1708.2657171293488</c:v>
                </c:pt>
                <c:pt idx="15446">
                  <c:v>1069.5413991574346</c:v>
                </c:pt>
                <c:pt idx="15447">
                  <c:v>1076.791832031472</c:v>
                </c:pt>
                <c:pt idx="15448">
                  <c:v>1103.7763523301167</c:v>
                </c:pt>
                <c:pt idx="15449">
                  <c:v>1082.1126760023976</c:v>
                </c:pt>
                <c:pt idx="15450">
                  <c:v>1687.237745306554</c:v>
                </c:pt>
                <c:pt idx="15451">
                  <c:v>1068.9714535181174</c:v>
                </c:pt>
                <c:pt idx="15452">
                  <c:v>1109.4145516321662</c:v>
                </c:pt>
                <c:pt idx="15453">
                  <c:v>1076.1599607747337</c:v>
                </c:pt>
                <c:pt idx="15454">
                  <c:v>1714.946913720777</c:v>
                </c:pt>
                <c:pt idx="15455">
                  <c:v>1719.3819026420476</c:v>
                </c:pt>
                <c:pt idx="15456">
                  <c:v>1126.5323858135598</c:v>
                </c:pt>
                <c:pt idx="15457">
                  <c:v>1692.1140322645815</c:v>
                </c:pt>
                <c:pt idx="15458">
                  <c:v>2009.401656751736</c:v>
                </c:pt>
                <c:pt idx="15459">
                  <c:v>1724.1122441330035</c:v>
                </c:pt>
                <c:pt idx="15460">
                  <c:v>1989.4871452693351</c:v>
                </c:pt>
                <c:pt idx="15461">
                  <c:v>1143.249400354209</c:v>
                </c:pt>
                <c:pt idx="15462">
                  <c:v>1090.5296343270049</c:v>
                </c:pt>
                <c:pt idx="15463">
                  <c:v>1671.2130304068589</c:v>
                </c:pt>
                <c:pt idx="15464">
                  <c:v>1717.9452961837296</c:v>
                </c:pt>
                <c:pt idx="15465">
                  <c:v>1129.5272202056763</c:v>
                </c:pt>
                <c:pt idx="15466">
                  <c:v>1654.2293330825128</c:v>
                </c:pt>
                <c:pt idx="15467">
                  <c:v>1710.5568860239082</c:v>
                </c:pt>
                <c:pt idx="15468">
                  <c:v>1110.5357249459432</c:v>
                </c:pt>
                <c:pt idx="15469">
                  <c:v>1667.0957016724906</c:v>
                </c:pt>
                <c:pt idx="15470">
                  <c:v>1677.6683154140273</c:v>
                </c:pt>
                <c:pt idx="15471">
                  <c:v>2041.7533948827111</c:v>
                </c:pt>
                <c:pt idx="15472">
                  <c:v>1124.4001658469838</c:v>
                </c:pt>
                <c:pt idx="15473">
                  <c:v>1108.0535651493237</c:v>
                </c:pt>
                <c:pt idx="15474">
                  <c:v>1712.7180192103028</c:v>
                </c:pt>
                <c:pt idx="15475">
                  <c:v>1993.2154031079479</c:v>
                </c:pt>
                <c:pt idx="15476">
                  <c:v>1987.0674206842543</c:v>
                </c:pt>
                <c:pt idx="15477">
                  <c:v>2004.5872338768959</c:v>
                </c:pt>
                <c:pt idx="15478">
                  <c:v>1982.4233109869701</c:v>
                </c:pt>
                <c:pt idx="15479">
                  <c:v>1691.8787662752954</c:v>
                </c:pt>
                <c:pt idx="15480">
                  <c:v>1099.9391860517562</c:v>
                </c:pt>
                <c:pt idx="15481">
                  <c:v>1987.2388189718827</c:v>
                </c:pt>
                <c:pt idx="15482">
                  <c:v>2016.6397289087727</c:v>
                </c:pt>
                <c:pt idx="15483">
                  <c:v>1985.7226289675834</c:v>
                </c:pt>
                <c:pt idx="15484">
                  <c:v>1084.4968289657977</c:v>
                </c:pt>
                <c:pt idx="15485">
                  <c:v>1980.9546063205817</c:v>
                </c:pt>
                <c:pt idx="15486">
                  <c:v>1092.2805613522301</c:v>
                </c:pt>
                <c:pt idx="15487">
                  <c:v>1112.5593921927864</c:v>
                </c:pt>
                <c:pt idx="15488">
                  <c:v>1682.4944667373725</c:v>
                </c:pt>
                <c:pt idx="15489">
                  <c:v>1664.1385092461178</c:v>
                </c:pt>
                <c:pt idx="15490">
                  <c:v>1694.1109014080123</c:v>
                </c:pt>
                <c:pt idx="15491">
                  <c:v>1686.8735478805572</c:v>
                </c:pt>
                <c:pt idx="15492">
                  <c:v>2007.0377663570923</c:v>
                </c:pt>
                <c:pt idx="15493">
                  <c:v>1118.4239334445892</c:v>
                </c:pt>
                <c:pt idx="15494">
                  <c:v>1704.152987848202</c:v>
                </c:pt>
                <c:pt idx="15495">
                  <c:v>1110.0044439885751</c:v>
                </c:pt>
                <c:pt idx="15496">
                  <c:v>1119.9673413488024</c:v>
                </c:pt>
                <c:pt idx="15497">
                  <c:v>1084.4221161684525</c:v>
                </c:pt>
                <c:pt idx="15498">
                  <c:v>1754.9368238868658</c:v>
                </c:pt>
                <c:pt idx="15499">
                  <c:v>1990.9094427668517</c:v>
                </c:pt>
                <c:pt idx="15500">
                  <c:v>2008.195356558449</c:v>
                </c:pt>
                <c:pt idx="15501">
                  <c:v>1982.572539913099</c:v>
                </c:pt>
                <c:pt idx="15502">
                  <c:v>1098.6046272839319</c:v>
                </c:pt>
                <c:pt idx="15503">
                  <c:v>1705.0494848176124</c:v>
                </c:pt>
                <c:pt idx="15504">
                  <c:v>1668.8303733175605</c:v>
                </c:pt>
                <c:pt idx="15505">
                  <c:v>1684.7193196080173</c:v>
                </c:pt>
                <c:pt idx="15506">
                  <c:v>1692.6903291801395</c:v>
                </c:pt>
                <c:pt idx="15507">
                  <c:v>1114.0406974687319</c:v>
                </c:pt>
                <c:pt idx="15508">
                  <c:v>2002.5335485451167</c:v>
                </c:pt>
                <c:pt idx="15509">
                  <c:v>2007.9349107039541</c:v>
                </c:pt>
                <c:pt idx="15510">
                  <c:v>1680.1498567669028</c:v>
                </c:pt>
                <c:pt idx="15511">
                  <c:v>1144.0256086880731</c:v>
                </c:pt>
                <c:pt idx="15512">
                  <c:v>1719.4263259471509</c:v>
                </c:pt>
                <c:pt idx="15513">
                  <c:v>1094.2300180741338</c:v>
                </c:pt>
                <c:pt idx="15514">
                  <c:v>1677.2780312794666</c:v>
                </c:pt>
                <c:pt idx="15515">
                  <c:v>1681.6353041339578</c:v>
                </c:pt>
                <c:pt idx="15516">
                  <c:v>1980.5452346749194</c:v>
                </c:pt>
                <c:pt idx="15517">
                  <c:v>1102.9924837297017</c:v>
                </c:pt>
                <c:pt idx="15518">
                  <c:v>1683.8716500569469</c:v>
                </c:pt>
                <c:pt idx="15519">
                  <c:v>2006.4542618234477</c:v>
                </c:pt>
                <c:pt idx="15520">
                  <c:v>1995.5889066598777</c:v>
                </c:pt>
                <c:pt idx="15521">
                  <c:v>1088.3498753935178</c:v>
                </c:pt>
                <c:pt idx="15522">
                  <c:v>2006.193833955856</c:v>
                </c:pt>
                <c:pt idx="15523">
                  <c:v>1978.4167374741962</c:v>
                </c:pt>
                <c:pt idx="15524">
                  <c:v>1985.7798316192946</c:v>
                </c:pt>
                <c:pt idx="15525">
                  <c:v>1996.4088130622022</c:v>
                </c:pt>
                <c:pt idx="15526">
                  <c:v>1111.6163140691967</c:v>
                </c:pt>
                <c:pt idx="15527">
                  <c:v>1712.9478634859174</c:v>
                </c:pt>
                <c:pt idx="15528">
                  <c:v>1680.947076849169</c:v>
                </c:pt>
                <c:pt idx="15529">
                  <c:v>1695.46964856311</c:v>
                </c:pt>
                <c:pt idx="15530">
                  <c:v>1094.7378374145071</c:v>
                </c:pt>
                <c:pt idx="15531">
                  <c:v>2016.3970186000463</c:v>
                </c:pt>
                <c:pt idx="15532">
                  <c:v>1727.84654599957</c:v>
                </c:pt>
                <c:pt idx="15533">
                  <c:v>1696.3298671742809</c:v>
                </c:pt>
                <c:pt idx="15534">
                  <c:v>1977.2318707872796</c:v>
                </c:pt>
                <c:pt idx="15535">
                  <c:v>1977.7404326958997</c:v>
                </c:pt>
                <c:pt idx="15536">
                  <c:v>1719.4380261339898</c:v>
                </c:pt>
                <c:pt idx="15537">
                  <c:v>1978.4696915771622</c:v>
                </c:pt>
                <c:pt idx="15538">
                  <c:v>1656.4076640565293</c:v>
                </c:pt>
                <c:pt idx="15539">
                  <c:v>1092.9390287670778</c:v>
                </c:pt>
                <c:pt idx="15540">
                  <c:v>1712.4187351666769</c:v>
                </c:pt>
                <c:pt idx="15541">
                  <c:v>2010.3522542916962</c:v>
                </c:pt>
                <c:pt idx="15542">
                  <c:v>1097.1997741666571</c:v>
                </c:pt>
                <c:pt idx="15543">
                  <c:v>1701.2164169525483</c:v>
                </c:pt>
                <c:pt idx="15544">
                  <c:v>1081.4077746661949</c:v>
                </c:pt>
                <c:pt idx="15545">
                  <c:v>1108.4657535080821</c:v>
                </c:pt>
                <c:pt idx="15546">
                  <c:v>2025.8697948758595</c:v>
                </c:pt>
                <c:pt idx="15547">
                  <c:v>1719.2449542209461</c:v>
                </c:pt>
                <c:pt idx="15548">
                  <c:v>2004.0291583570181</c:v>
                </c:pt>
                <c:pt idx="15549">
                  <c:v>1114.2697017710075</c:v>
                </c:pt>
                <c:pt idx="15550">
                  <c:v>1082.5530380810835</c:v>
                </c:pt>
                <c:pt idx="15551">
                  <c:v>1736.894601734336</c:v>
                </c:pt>
                <c:pt idx="15552">
                  <c:v>1705.4171656220669</c:v>
                </c:pt>
                <c:pt idx="15553">
                  <c:v>1085.5255314269568</c:v>
                </c:pt>
                <c:pt idx="15554">
                  <c:v>1103.7276864008627</c:v>
                </c:pt>
                <c:pt idx="15555">
                  <c:v>1075.7489002885718</c:v>
                </c:pt>
                <c:pt idx="15556">
                  <c:v>1068.0010269112172</c:v>
                </c:pt>
                <c:pt idx="15557">
                  <c:v>1104.220623172323</c:v>
                </c:pt>
                <c:pt idx="15558">
                  <c:v>1105.1235778410423</c:v>
                </c:pt>
                <c:pt idx="15559">
                  <c:v>1091.1644160828355</c:v>
                </c:pt>
                <c:pt idx="15560">
                  <c:v>2025.7264722290436</c:v>
                </c:pt>
                <c:pt idx="15561">
                  <c:v>2003.2617121726896</c:v>
                </c:pt>
                <c:pt idx="15562">
                  <c:v>1061.5936994470426</c:v>
                </c:pt>
                <c:pt idx="15563">
                  <c:v>1092.6115549192064</c:v>
                </c:pt>
                <c:pt idx="15564">
                  <c:v>1085.6533716801068</c:v>
                </c:pt>
                <c:pt idx="15565">
                  <c:v>2007.7449600443856</c:v>
                </c:pt>
                <c:pt idx="15566">
                  <c:v>1103.1888411351447</c:v>
                </c:pt>
                <c:pt idx="15567">
                  <c:v>1105.2281476462297</c:v>
                </c:pt>
                <c:pt idx="15568">
                  <c:v>1076.1671638852365</c:v>
                </c:pt>
                <c:pt idx="15569">
                  <c:v>1093.308462161368</c:v>
                </c:pt>
                <c:pt idx="15570">
                  <c:v>1722.9297849097397</c:v>
                </c:pt>
                <c:pt idx="15571">
                  <c:v>2001.2023354800695</c:v>
                </c:pt>
                <c:pt idx="15572">
                  <c:v>1994.5789393694865</c:v>
                </c:pt>
                <c:pt idx="15573">
                  <c:v>1673.4413106436548</c:v>
                </c:pt>
                <c:pt idx="15574">
                  <c:v>2007.2525367880858</c:v>
                </c:pt>
                <c:pt idx="15575">
                  <c:v>1687.207856626407</c:v>
                </c:pt>
                <c:pt idx="15576">
                  <c:v>1108.8221546299144</c:v>
                </c:pt>
                <c:pt idx="15577">
                  <c:v>1735.9891936796103</c:v>
                </c:pt>
                <c:pt idx="15578">
                  <c:v>1996.1838576565444</c:v>
                </c:pt>
                <c:pt idx="15579">
                  <c:v>1087.8177282962599</c:v>
                </c:pt>
                <c:pt idx="15580">
                  <c:v>2013.465145467535</c:v>
                </c:pt>
                <c:pt idx="15581">
                  <c:v>1126.9541941539844</c:v>
                </c:pt>
                <c:pt idx="15582">
                  <c:v>1973.286288565615</c:v>
                </c:pt>
                <c:pt idx="15583">
                  <c:v>1686.7237118313126</c:v>
                </c:pt>
                <c:pt idx="15584">
                  <c:v>1095.1106651113573</c:v>
                </c:pt>
                <c:pt idx="15585">
                  <c:v>1986.8631917611146</c:v>
                </c:pt>
                <c:pt idx="15586">
                  <c:v>1682.0061126085029</c:v>
                </c:pt>
                <c:pt idx="15587">
                  <c:v>1113.3101588875741</c:v>
                </c:pt>
                <c:pt idx="15588">
                  <c:v>1104.209402814779</c:v>
                </c:pt>
                <c:pt idx="15589">
                  <c:v>2000.2708439165115</c:v>
                </c:pt>
                <c:pt idx="15590">
                  <c:v>1121.1758882532374</c:v>
                </c:pt>
                <c:pt idx="15591">
                  <c:v>1127.7127156617653</c:v>
                </c:pt>
                <c:pt idx="15592">
                  <c:v>1103.1154867457185</c:v>
                </c:pt>
                <c:pt idx="15593">
                  <c:v>1093.9157206125353</c:v>
                </c:pt>
                <c:pt idx="15594">
                  <c:v>1106.6051940594193</c:v>
                </c:pt>
                <c:pt idx="15595">
                  <c:v>1722.518944135091</c:v>
                </c:pt>
                <c:pt idx="15596">
                  <c:v>1695.7894076381797</c:v>
                </c:pt>
                <c:pt idx="15597">
                  <c:v>1728.4362275857659</c:v>
                </c:pt>
                <c:pt idx="15598">
                  <c:v>1091.3336117907495</c:v>
                </c:pt>
                <c:pt idx="15599">
                  <c:v>1090.943746607436</c:v>
                </c:pt>
                <c:pt idx="15600">
                  <c:v>1948.8564327365546</c:v>
                </c:pt>
                <c:pt idx="15601">
                  <c:v>1122.3526886475761</c:v>
                </c:pt>
                <c:pt idx="15602">
                  <c:v>1100.5599823576858</c:v>
                </c:pt>
                <c:pt idx="15603">
                  <c:v>1064.3445981644311</c:v>
                </c:pt>
                <c:pt idx="15604">
                  <c:v>1089.8617976102005</c:v>
                </c:pt>
                <c:pt idx="15605">
                  <c:v>1073.1219181722429</c:v>
                </c:pt>
                <c:pt idx="15606">
                  <c:v>1698.6555562177221</c:v>
                </c:pt>
                <c:pt idx="15607">
                  <c:v>1697.4930601273948</c:v>
                </c:pt>
                <c:pt idx="15608">
                  <c:v>1715.5886274521076</c:v>
                </c:pt>
                <c:pt idx="15609">
                  <c:v>1094.5851104748569</c:v>
                </c:pt>
                <c:pt idx="15610">
                  <c:v>2005.7179941127472</c:v>
                </c:pt>
                <c:pt idx="15611">
                  <c:v>1112.800790503273</c:v>
                </c:pt>
                <c:pt idx="15612">
                  <c:v>1103.0651417276245</c:v>
                </c:pt>
                <c:pt idx="15613">
                  <c:v>1690.6675020013263</c:v>
                </c:pt>
                <c:pt idx="15614">
                  <c:v>1056.2782320774397</c:v>
                </c:pt>
                <c:pt idx="15615">
                  <c:v>1712.5352006431128</c:v>
                </c:pt>
                <c:pt idx="15616">
                  <c:v>1692.5038769890612</c:v>
                </c:pt>
                <c:pt idx="15617">
                  <c:v>1070.4898254944787</c:v>
                </c:pt>
                <c:pt idx="15618">
                  <c:v>1135.8602237636455</c:v>
                </c:pt>
                <c:pt idx="15619">
                  <c:v>1735.3424720869257</c:v>
                </c:pt>
                <c:pt idx="15620">
                  <c:v>1087.869238643262</c:v>
                </c:pt>
                <c:pt idx="15621">
                  <c:v>1095.0047702308207</c:v>
                </c:pt>
                <c:pt idx="15622">
                  <c:v>1962.144353779322</c:v>
                </c:pt>
                <c:pt idx="15623">
                  <c:v>1672.8780968355848</c:v>
                </c:pt>
                <c:pt idx="15624">
                  <c:v>1659.9408101014083</c:v>
                </c:pt>
                <c:pt idx="15625">
                  <c:v>1721.8279041374635</c:v>
                </c:pt>
                <c:pt idx="15626">
                  <c:v>1080.1453626242144</c:v>
                </c:pt>
                <c:pt idx="15627">
                  <c:v>1726.060800855156</c:v>
                </c:pt>
                <c:pt idx="15628">
                  <c:v>1062.6032629475735</c:v>
                </c:pt>
                <c:pt idx="15629">
                  <c:v>1068.8447075422966</c:v>
                </c:pt>
                <c:pt idx="15630">
                  <c:v>1079.6047139216528</c:v>
                </c:pt>
                <c:pt idx="15631">
                  <c:v>1717.1399347171305</c:v>
                </c:pt>
                <c:pt idx="15632">
                  <c:v>1106.949716152837</c:v>
                </c:pt>
                <c:pt idx="15633">
                  <c:v>1690.868523480372</c:v>
                </c:pt>
                <c:pt idx="15634">
                  <c:v>1681.5189332499124</c:v>
                </c:pt>
                <c:pt idx="15635">
                  <c:v>1994.787476698699</c:v>
                </c:pt>
                <c:pt idx="15636">
                  <c:v>2017.322451369849</c:v>
                </c:pt>
                <c:pt idx="15637">
                  <c:v>1109.1979530952685</c:v>
                </c:pt>
                <c:pt idx="15638">
                  <c:v>1744.7682302358162</c:v>
                </c:pt>
                <c:pt idx="15639">
                  <c:v>1739.9386667131744</c:v>
                </c:pt>
                <c:pt idx="15640">
                  <c:v>1109.0121206454764</c:v>
                </c:pt>
                <c:pt idx="15641">
                  <c:v>1698.4424716812648</c:v>
                </c:pt>
                <c:pt idx="15642">
                  <c:v>1082.0438468432435</c:v>
                </c:pt>
                <c:pt idx="15643">
                  <c:v>1995.5384464401698</c:v>
                </c:pt>
                <c:pt idx="15644">
                  <c:v>1091.0788384002888</c:v>
                </c:pt>
                <c:pt idx="15645">
                  <c:v>1108.400448898278</c:v>
                </c:pt>
                <c:pt idx="15646">
                  <c:v>1101.1151740647983</c:v>
                </c:pt>
                <c:pt idx="15647">
                  <c:v>1990.2670141163221</c:v>
                </c:pt>
                <c:pt idx="15648">
                  <c:v>1703.5726951709642</c:v>
                </c:pt>
                <c:pt idx="15649">
                  <c:v>2023.4428774158519</c:v>
                </c:pt>
                <c:pt idx="15650">
                  <c:v>1106.5122701523555</c:v>
                </c:pt>
                <c:pt idx="15651">
                  <c:v>2027.2737879173212</c:v>
                </c:pt>
                <c:pt idx="15652">
                  <c:v>2015.4364633091088</c:v>
                </c:pt>
                <c:pt idx="15653">
                  <c:v>1053.9273564994396</c:v>
                </c:pt>
                <c:pt idx="15654">
                  <c:v>1701.6680189059327</c:v>
                </c:pt>
                <c:pt idx="15655">
                  <c:v>1085.6871329860453</c:v>
                </c:pt>
                <c:pt idx="15656">
                  <c:v>1662.1796730323001</c:v>
                </c:pt>
                <c:pt idx="15657">
                  <c:v>1095.240411557789</c:v>
                </c:pt>
                <c:pt idx="15658">
                  <c:v>1101.9681259527504</c:v>
                </c:pt>
                <c:pt idx="15659">
                  <c:v>1088.1619859804525</c:v>
                </c:pt>
                <c:pt idx="15660">
                  <c:v>1675.2858275310984</c:v>
                </c:pt>
                <c:pt idx="15661">
                  <c:v>1737.3124562675539</c:v>
                </c:pt>
                <c:pt idx="15662">
                  <c:v>1728.7400443298761</c:v>
                </c:pt>
                <c:pt idx="15663">
                  <c:v>1131.4351248804433</c:v>
                </c:pt>
                <c:pt idx="15664">
                  <c:v>1084.5861762465067</c:v>
                </c:pt>
                <c:pt idx="15665">
                  <c:v>1077.4786987838011</c:v>
                </c:pt>
                <c:pt idx="15666">
                  <c:v>2004.2738709332725</c:v>
                </c:pt>
                <c:pt idx="15667">
                  <c:v>1129.31700505812</c:v>
                </c:pt>
                <c:pt idx="15668">
                  <c:v>1721.1047348892967</c:v>
                </c:pt>
                <c:pt idx="15669">
                  <c:v>1733.3508414822916</c:v>
                </c:pt>
                <c:pt idx="15670">
                  <c:v>1098.2275771960935</c:v>
                </c:pt>
                <c:pt idx="15671">
                  <c:v>1697.537487618667</c:v>
                </c:pt>
                <c:pt idx="15672">
                  <c:v>1126.3976262336366</c:v>
                </c:pt>
                <c:pt idx="15673">
                  <c:v>1705.8222238597373</c:v>
                </c:pt>
                <c:pt idx="15674">
                  <c:v>2003.2592893385943</c:v>
                </c:pt>
                <c:pt idx="15675">
                  <c:v>1107.0697566869383</c:v>
                </c:pt>
                <c:pt idx="15676">
                  <c:v>1999.2124092669201</c:v>
                </c:pt>
                <c:pt idx="15677">
                  <c:v>2004.6917151775053</c:v>
                </c:pt>
                <c:pt idx="15678">
                  <c:v>1996.3436625053255</c:v>
                </c:pt>
                <c:pt idx="15679">
                  <c:v>1983.9086828179395</c:v>
                </c:pt>
                <c:pt idx="15680">
                  <c:v>1995.5004235935564</c:v>
                </c:pt>
                <c:pt idx="15681">
                  <c:v>1089.8530987034744</c:v>
                </c:pt>
                <c:pt idx="15682">
                  <c:v>1700.6514957169907</c:v>
                </c:pt>
                <c:pt idx="15683">
                  <c:v>1697.3214286498285</c:v>
                </c:pt>
                <c:pt idx="15684">
                  <c:v>1107.216142533181</c:v>
                </c:pt>
                <c:pt idx="15685">
                  <c:v>1099.7202369002107</c:v>
                </c:pt>
                <c:pt idx="15686">
                  <c:v>2002.4549216838523</c:v>
                </c:pt>
                <c:pt idx="15687">
                  <c:v>1119.4257556742318</c:v>
                </c:pt>
                <c:pt idx="15688">
                  <c:v>1107.920584592905</c:v>
                </c:pt>
                <c:pt idx="15689">
                  <c:v>1116.5197277105897</c:v>
                </c:pt>
                <c:pt idx="15690">
                  <c:v>1718.0760740738153</c:v>
                </c:pt>
                <c:pt idx="15691">
                  <c:v>1669.4517510231246</c:v>
                </c:pt>
                <c:pt idx="15692">
                  <c:v>1092.566090819575</c:v>
                </c:pt>
                <c:pt idx="15693">
                  <c:v>1695.3227514046973</c:v>
                </c:pt>
                <c:pt idx="15694">
                  <c:v>1107.9400023541971</c:v>
                </c:pt>
                <c:pt idx="15695">
                  <c:v>1111.3227641210469</c:v>
                </c:pt>
                <c:pt idx="15696">
                  <c:v>1064.9685264732107</c:v>
                </c:pt>
                <c:pt idx="15697">
                  <c:v>1978.8843114291515</c:v>
                </c:pt>
                <c:pt idx="15698">
                  <c:v>1994.2917900711436</c:v>
                </c:pt>
                <c:pt idx="15699">
                  <c:v>1114.3672904951061</c:v>
                </c:pt>
                <c:pt idx="15700">
                  <c:v>1114.6299428836835</c:v>
                </c:pt>
                <c:pt idx="15701">
                  <c:v>1126.5769555483907</c:v>
                </c:pt>
                <c:pt idx="15702">
                  <c:v>1703.3863269798205</c:v>
                </c:pt>
                <c:pt idx="15703">
                  <c:v>1737.8534069550176</c:v>
                </c:pt>
                <c:pt idx="15704">
                  <c:v>1704.1658087025103</c:v>
                </c:pt>
                <c:pt idx="15705">
                  <c:v>2012.0602571325389</c:v>
                </c:pt>
                <c:pt idx="15706">
                  <c:v>1970.9672444576231</c:v>
                </c:pt>
                <c:pt idx="15707">
                  <c:v>2015.6594156355827</c:v>
                </c:pt>
                <c:pt idx="15708">
                  <c:v>1697.9011061050833</c:v>
                </c:pt>
                <c:pt idx="15709">
                  <c:v>1723.2115492633468</c:v>
                </c:pt>
                <c:pt idx="15710">
                  <c:v>2015.0439729181858</c:v>
                </c:pt>
                <c:pt idx="15711">
                  <c:v>2017.1495327555824</c:v>
                </c:pt>
                <c:pt idx="15712">
                  <c:v>1103.3310706221771</c:v>
                </c:pt>
                <c:pt idx="15713">
                  <c:v>1104.4524200872856</c:v>
                </c:pt>
                <c:pt idx="15714">
                  <c:v>2006.2068885626256</c:v>
                </c:pt>
                <c:pt idx="15715">
                  <c:v>1092.116661232744</c:v>
                </c:pt>
                <c:pt idx="15716">
                  <c:v>1108.4768714373361</c:v>
                </c:pt>
                <c:pt idx="15717">
                  <c:v>1122.1750714950276</c:v>
                </c:pt>
                <c:pt idx="15718">
                  <c:v>1656.432722908223</c:v>
                </c:pt>
                <c:pt idx="15719">
                  <c:v>1698.4264241567769</c:v>
                </c:pt>
                <c:pt idx="15720">
                  <c:v>1714.5007912558547</c:v>
                </c:pt>
                <c:pt idx="15721">
                  <c:v>1108.3124604692186</c:v>
                </c:pt>
                <c:pt idx="15722">
                  <c:v>1072.3131344220649</c:v>
                </c:pt>
                <c:pt idx="15723">
                  <c:v>1055.5316014619682</c:v>
                </c:pt>
                <c:pt idx="15724">
                  <c:v>1105.6379214863082</c:v>
                </c:pt>
                <c:pt idx="15725">
                  <c:v>2017.5766644237215</c:v>
                </c:pt>
                <c:pt idx="15726">
                  <c:v>2005.1269442200885</c:v>
                </c:pt>
                <c:pt idx="15727">
                  <c:v>1082.4617795627125</c:v>
                </c:pt>
                <c:pt idx="15728">
                  <c:v>2006.7527817684347</c:v>
                </c:pt>
                <c:pt idx="15729">
                  <c:v>1978.9698661552648</c:v>
                </c:pt>
                <c:pt idx="15730">
                  <c:v>1965.4850871912622</c:v>
                </c:pt>
                <c:pt idx="15731">
                  <c:v>1992.5655592390347</c:v>
                </c:pt>
                <c:pt idx="15732">
                  <c:v>1093.1289955778566</c:v>
                </c:pt>
                <c:pt idx="15733">
                  <c:v>1678.5681907129701</c:v>
                </c:pt>
                <c:pt idx="15734">
                  <c:v>1063.0533068879085</c:v>
                </c:pt>
                <c:pt idx="15735">
                  <c:v>1103.779422046714</c:v>
                </c:pt>
                <c:pt idx="15736">
                  <c:v>1079.901927020923</c:v>
                </c:pt>
                <c:pt idx="15737">
                  <c:v>2006.2215603467948</c:v>
                </c:pt>
                <c:pt idx="15738">
                  <c:v>1987.3060649530264</c:v>
                </c:pt>
                <c:pt idx="15739">
                  <c:v>2013.8433837200039</c:v>
                </c:pt>
                <c:pt idx="15740">
                  <c:v>1959.1162142061762</c:v>
                </c:pt>
                <c:pt idx="15741">
                  <c:v>1119.4698179135216</c:v>
                </c:pt>
                <c:pt idx="15742">
                  <c:v>1930.8010503121268</c:v>
                </c:pt>
                <c:pt idx="15743">
                  <c:v>1992.882176502304</c:v>
                </c:pt>
                <c:pt idx="15744">
                  <c:v>2000.5685345098752</c:v>
                </c:pt>
                <c:pt idx="15745">
                  <c:v>1984.4257114081331</c:v>
                </c:pt>
                <c:pt idx="15746">
                  <c:v>1978.3335934760614</c:v>
                </c:pt>
                <c:pt idx="15747">
                  <c:v>1117.6110699903402</c:v>
                </c:pt>
                <c:pt idx="15748">
                  <c:v>1998.4586913647827</c:v>
                </c:pt>
                <c:pt idx="15749">
                  <c:v>1979.8315366269997</c:v>
                </c:pt>
                <c:pt idx="15750">
                  <c:v>2027.1905647137166</c:v>
                </c:pt>
                <c:pt idx="15751">
                  <c:v>1972.6085454452495</c:v>
                </c:pt>
                <c:pt idx="15752">
                  <c:v>1093.3803829756564</c:v>
                </c:pt>
                <c:pt idx="15753">
                  <c:v>1725.2697058360441</c:v>
                </c:pt>
                <c:pt idx="15754">
                  <c:v>1996.2780629975896</c:v>
                </c:pt>
                <c:pt idx="15755">
                  <c:v>1985.6133640501093</c:v>
                </c:pt>
                <c:pt idx="15756">
                  <c:v>1098.9806068262519</c:v>
                </c:pt>
                <c:pt idx="15757">
                  <c:v>1088.6563752214904</c:v>
                </c:pt>
                <c:pt idx="15758">
                  <c:v>1050.3152173025351</c:v>
                </c:pt>
                <c:pt idx="15759">
                  <c:v>1726.2658325270195</c:v>
                </c:pt>
                <c:pt idx="15760">
                  <c:v>1109.0372672170849</c:v>
                </c:pt>
                <c:pt idx="15761">
                  <c:v>1103.9360452897845</c:v>
                </c:pt>
                <c:pt idx="15762">
                  <c:v>1122.6777769476812</c:v>
                </c:pt>
                <c:pt idx="15763">
                  <c:v>1681.6427897765127</c:v>
                </c:pt>
                <c:pt idx="15764">
                  <c:v>1694.3954424786546</c:v>
                </c:pt>
                <c:pt idx="15765">
                  <c:v>1087.3433514189514</c:v>
                </c:pt>
                <c:pt idx="15766">
                  <c:v>1998.9327646322436</c:v>
                </c:pt>
                <c:pt idx="15767">
                  <c:v>1116.4033612047813</c:v>
                </c:pt>
                <c:pt idx="15768">
                  <c:v>1102.7409296151891</c:v>
                </c:pt>
                <c:pt idx="15769">
                  <c:v>1141.4474668931425</c:v>
                </c:pt>
                <c:pt idx="15770">
                  <c:v>1111.7520213735136</c:v>
                </c:pt>
                <c:pt idx="15771">
                  <c:v>1070.8650193729463</c:v>
                </c:pt>
                <c:pt idx="15772">
                  <c:v>1060.1482591642255</c:v>
                </c:pt>
                <c:pt idx="15773">
                  <c:v>1069.8372870539333</c:v>
                </c:pt>
                <c:pt idx="15774">
                  <c:v>1721.7682692156172</c:v>
                </c:pt>
                <c:pt idx="15775">
                  <c:v>1692.4593792398664</c:v>
                </c:pt>
                <c:pt idx="15776">
                  <c:v>1128.5452005935022</c:v>
                </c:pt>
                <c:pt idx="15777">
                  <c:v>1083.2810124864748</c:v>
                </c:pt>
                <c:pt idx="15778">
                  <c:v>1721.8505073778522</c:v>
                </c:pt>
                <c:pt idx="15779">
                  <c:v>2030.5139762523186</c:v>
                </c:pt>
                <c:pt idx="15780">
                  <c:v>1081.6062473162945</c:v>
                </c:pt>
                <c:pt idx="15781">
                  <c:v>1114.2038274804283</c:v>
                </c:pt>
                <c:pt idx="15782">
                  <c:v>2011.5522082770751</c:v>
                </c:pt>
                <c:pt idx="15783">
                  <c:v>1990.4820957487411</c:v>
                </c:pt>
                <c:pt idx="15784">
                  <c:v>1115.8771221334566</c:v>
                </c:pt>
                <c:pt idx="15785">
                  <c:v>2001.3289638478757</c:v>
                </c:pt>
                <c:pt idx="15786">
                  <c:v>1119.9629695597496</c:v>
                </c:pt>
                <c:pt idx="15787">
                  <c:v>1093.0995974655768</c:v>
                </c:pt>
                <c:pt idx="15788">
                  <c:v>1077.7575226176932</c:v>
                </c:pt>
                <c:pt idx="15789">
                  <c:v>1656.7888300635066</c:v>
                </c:pt>
                <c:pt idx="15790">
                  <c:v>1975.9791139561032</c:v>
                </c:pt>
                <c:pt idx="15791">
                  <c:v>1964.3125870743313</c:v>
                </c:pt>
                <c:pt idx="15792">
                  <c:v>2006.3723328462445</c:v>
                </c:pt>
                <c:pt idx="15793">
                  <c:v>2011.6210672267546</c:v>
                </c:pt>
                <c:pt idx="15794">
                  <c:v>2004.0057480387004</c:v>
                </c:pt>
                <c:pt idx="15795">
                  <c:v>1142.8900929216804</c:v>
                </c:pt>
                <c:pt idx="15796">
                  <c:v>1068.6268662039943</c:v>
                </c:pt>
                <c:pt idx="15797">
                  <c:v>1978.8180990849135</c:v>
                </c:pt>
                <c:pt idx="15798">
                  <c:v>1113.545270272017</c:v>
                </c:pt>
                <c:pt idx="15799">
                  <c:v>1995.345913895826</c:v>
                </c:pt>
                <c:pt idx="15800">
                  <c:v>1689.1392102710538</c:v>
                </c:pt>
                <c:pt idx="15801">
                  <c:v>2031.2798078302678</c:v>
                </c:pt>
                <c:pt idx="15802">
                  <c:v>1103.0125766106198</c:v>
                </c:pt>
                <c:pt idx="15803">
                  <c:v>1966.4074329185705</c:v>
                </c:pt>
                <c:pt idx="15804">
                  <c:v>1091.1522886119478</c:v>
                </c:pt>
                <c:pt idx="15805">
                  <c:v>1995.9255808040152</c:v>
                </c:pt>
                <c:pt idx="15806">
                  <c:v>2012.4081212339033</c:v>
                </c:pt>
                <c:pt idx="15807">
                  <c:v>1095.5964537205321</c:v>
                </c:pt>
                <c:pt idx="15808">
                  <c:v>1141.2180117485909</c:v>
                </c:pt>
                <c:pt idx="15809">
                  <c:v>1100.9020835206816</c:v>
                </c:pt>
                <c:pt idx="15810">
                  <c:v>1078.165458610106</c:v>
                </c:pt>
                <c:pt idx="15811">
                  <c:v>1102.6759871825566</c:v>
                </c:pt>
                <c:pt idx="15812">
                  <c:v>1977.9192955886692</c:v>
                </c:pt>
                <c:pt idx="15813">
                  <c:v>1109.6297241270263</c:v>
                </c:pt>
                <c:pt idx="15814">
                  <c:v>1691.7112668467657</c:v>
                </c:pt>
                <c:pt idx="15815">
                  <c:v>1668.1024592784077</c:v>
                </c:pt>
                <c:pt idx="15816">
                  <c:v>1142.6025428884948</c:v>
                </c:pt>
                <c:pt idx="15817">
                  <c:v>1112.6358530289917</c:v>
                </c:pt>
                <c:pt idx="15818">
                  <c:v>1654.0071363410054</c:v>
                </c:pt>
                <c:pt idx="15819">
                  <c:v>1093.0481995011123</c:v>
                </c:pt>
                <c:pt idx="15820">
                  <c:v>1686.1414488713967</c:v>
                </c:pt>
                <c:pt idx="15821">
                  <c:v>1980.9751108212172</c:v>
                </c:pt>
                <c:pt idx="15822">
                  <c:v>1091.081749734642</c:v>
                </c:pt>
                <c:pt idx="15823">
                  <c:v>2004.2836896974509</c:v>
                </c:pt>
                <c:pt idx="15824">
                  <c:v>1997.4848557262787</c:v>
                </c:pt>
                <c:pt idx="15825">
                  <c:v>1085.1452330201632</c:v>
                </c:pt>
                <c:pt idx="15826">
                  <c:v>1109.4582057252196</c:v>
                </c:pt>
                <c:pt idx="15827">
                  <c:v>1107.9670098316869</c:v>
                </c:pt>
                <c:pt idx="15828">
                  <c:v>1083.1192752854397</c:v>
                </c:pt>
                <c:pt idx="15829">
                  <c:v>1097.1505866641241</c:v>
                </c:pt>
                <c:pt idx="15830">
                  <c:v>1088.6715589931107</c:v>
                </c:pt>
                <c:pt idx="15831">
                  <c:v>1670.30067798302</c:v>
                </c:pt>
                <c:pt idx="15832">
                  <c:v>1691.3628277114281</c:v>
                </c:pt>
                <c:pt idx="15833">
                  <c:v>1987.8755364311698</c:v>
                </c:pt>
                <c:pt idx="15834">
                  <c:v>1151.803037519174</c:v>
                </c:pt>
                <c:pt idx="15835">
                  <c:v>1144.6298545242712</c:v>
                </c:pt>
                <c:pt idx="15836">
                  <c:v>1669.2031451385421</c:v>
                </c:pt>
                <c:pt idx="15837">
                  <c:v>1105.0474363612666</c:v>
                </c:pt>
                <c:pt idx="15838">
                  <c:v>1119.6632627886229</c:v>
                </c:pt>
                <c:pt idx="15839">
                  <c:v>1100.695836431978</c:v>
                </c:pt>
                <c:pt idx="15840">
                  <c:v>1130.1685456089999</c:v>
                </c:pt>
                <c:pt idx="15841">
                  <c:v>1730.8206879690049</c:v>
                </c:pt>
                <c:pt idx="15842">
                  <c:v>1102.6576993102781</c:v>
                </c:pt>
                <c:pt idx="15843">
                  <c:v>1703.7123697159775</c:v>
                </c:pt>
                <c:pt idx="15844">
                  <c:v>1071.6314125254769</c:v>
                </c:pt>
                <c:pt idx="15845">
                  <c:v>1056.2570983265196</c:v>
                </c:pt>
                <c:pt idx="15846">
                  <c:v>1095.3703121054618</c:v>
                </c:pt>
                <c:pt idx="15847">
                  <c:v>2029.5353598651982</c:v>
                </c:pt>
                <c:pt idx="15848">
                  <c:v>1115.342704012678</c:v>
                </c:pt>
                <c:pt idx="15849">
                  <c:v>1090.8688265549108</c:v>
                </c:pt>
                <c:pt idx="15850">
                  <c:v>1071.0351084590588</c:v>
                </c:pt>
                <c:pt idx="15851">
                  <c:v>1091.7608131531938</c:v>
                </c:pt>
                <c:pt idx="15852">
                  <c:v>1085.7235099437071</c:v>
                </c:pt>
                <c:pt idx="15853">
                  <c:v>1132.0123010659938</c:v>
                </c:pt>
                <c:pt idx="15854">
                  <c:v>1091.1525526331684</c:v>
                </c:pt>
                <c:pt idx="15855">
                  <c:v>1092.4805606810139</c:v>
                </c:pt>
                <c:pt idx="15856">
                  <c:v>1721.8749135927042</c:v>
                </c:pt>
                <c:pt idx="15857">
                  <c:v>1691.2996601805414</c:v>
                </c:pt>
                <c:pt idx="15858">
                  <c:v>1069.7002607720226</c:v>
                </c:pt>
                <c:pt idx="15859">
                  <c:v>1141.9511019863521</c:v>
                </c:pt>
                <c:pt idx="15860">
                  <c:v>1084.5775283239416</c:v>
                </c:pt>
                <c:pt idx="15861">
                  <c:v>1073.6763418906523</c:v>
                </c:pt>
                <c:pt idx="15862">
                  <c:v>1956.8401561767046</c:v>
                </c:pt>
                <c:pt idx="15863">
                  <c:v>1737.559394304802</c:v>
                </c:pt>
                <c:pt idx="15864">
                  <c:v>1728.7864874603097</c:v>
                </c:pt>
                <c:pt idx="15865">
                  <c:v>1119.7559942447567</c:v>
                </c:pt>
                <c:pt idx="15866">
                  <c:v>1081.0201240700064</c:v>
                </c:pt>
                <c:pt idx="15867">
                  <c:v>1710.6700001673382</c:v>
                </c:pt>
                <c:pt idx="15868">
                  <c:v>1088.4394200546526</c:v>
                </c:pt>
                <c:pt idx="15869">
                  <c:v>1720.1118836524929</c:v>
                </c:pt>
                <c:pt idx="15870">
                  <c:v>1684.5092909956484</c:v>
                </c:pt>
                <c:pt idx="15871">
                  <c:v>1706.2809409932777</c:v>
                </c:pt>
                <c:pt idx="15872">
                  <c:v>1991.8688301417876</c:v>
                </c:pt>
                <c:pt idx="15873">
                  <c:v>1107.0072460978622</c:v>
                </c:pt>
                <c:pt idx="15874">
                  <c:v>1067.5799195697643</c:v>
                </c:pt>
                <c:pt idx="15875">
                  <c:v>1682.1072377123867</c:v>
                </c:pt>
                <c:pt idx="15876">
                  <c:v>1672.4309573073454</c:v>
                </c:pt>
                <c:pt idx="15877">
                  <c:v>1095.5572119172384</c:v>
                </c:pt>
                <c:pt idx="15878">
                  <c:v>2010.5495770299474</c:v>
                </c:pt>
                <c:pt idx="15879">
                  <c:v>1977.1986845319359</c:v>
                </c:pt>
                <c:pt idx="15880">
                  <c:v>1115.5431217990947</c:v>
                </c:pt>
                <c:pt idx="15881">
                  <c:v>1103.2965244024581</c:v>
                </c:pt>
                <c:pt idx="15882">
                  <c:v>1993.0518853399617</c:v>
                </c:pt>
                <c:pt idx="15883">
                  <c:v>1698.7067160148206</c:v>
                </c:pt>
                <c:pt idx="15884">
                  <c:v>1113.6634671045472</c:v>
                </c:pt>
                <c:pt idx="15885">
                  <c:v>2005.066071369532</c:v>
                </c:pt>
                <c:pt idx="15886">
                  <c:v>1693.5224225097124</c:v>
                </c:pt>
                <c:pt idx="15887">
                  <c:v>1095.0996280473885</c:v>
                </c:pt>
                <c:pt idx="15888">
                  <c:v>1056.527868428311</c:v>
                </c:pt>
                <c:pt idx="15889">
                  <c:v>1103.2163432754776</c:v>
                </c:pt>
                <c:pt idx="15890">
                  <c:v>1994.5769061540157</c:v>
                </c:pt>
                <c:pt idx="15891">
                  <c:v>1087.1405355137217</c:v>
                </c:pt>
                <c:pt idx="15892">
                  <c:v>1084.4904690051942</c:v>
                </c:pt>
                <c:pt idx="15893">
                  <c:v>1676.5544616335883</c:v>
                </c:pt>
                <c:pt idx="15894">
                  <c:v>1093.5103845862836</c:v>
                </c:pt>
                <c:pt idx="15895">
                  <c:v>1105.2023056481096</c:v>
                </c:pt>
                <c:pt idx="15896">
                  <c:v>1722.170525596654</c:v>
                </c:pt>
                <c:pt idx="15897">
                  <c:v>1980.2240178394477</c:v>
                </c:pt>
                <c:pt idx="15898">
                  <c:v>1687.9538757887972</c:v>
                </c:pt>
                <c:pt idx="15899">
                  <c:v>1973.6988857984638</c:v>
                </c:pt>
                <c:pt idx="15900">
                  <c:v>1101.7261867454276</c:v>
                </c:pt>
                <c:pt idx="15901">
                  <c:v>1985.0760636938955</c:v>
                </c:pt>
                <c:pt idx="15902">
                  <c:v>1070.9497696691931</c:v>
                </c:pt>
                <c:pt idx="15903">
                  <c:v>1078.3090274586707</c:v>
                </c:pt>
                <c:pt idx="15904">
                  <c:v>2017.7258297337983</c:v>
                </c:pt>
                <c:pt idx="15905">
                  <c:v>2002.1883354086365</c:v>
                </c:pt>
                <c:pt idx="15906">
                  <c:v>1113.9063874937372</c:v>
                </c:pt>
                <c:pt idx="15907">
                  <c:v>1669.9886835000223</c:v>
                </c:pt>
                <c:pt idx="15908">
                  <c:v>1111.6539353319401</c:v>
                </c:pt>
                <c:pt idx="15909">
                  <c:v>2024.1132895908668</c:v>
                </c:pt>
                <c:pt idx="15910">
                  <c:v>1982.3224452036106</c:v>
                </c:pt>
                <c:pt idx="15911">
                  <c:v>1644.4323082222388</c:v>
                </c:pt>
                <c:pt idx="15912">
                  <c:v>2025.1576317308104</c:v>
                </c:pt>
                <c:pt idx="15913">
                  <c:v>1142.5122235268004</c:v>
                </c:pt>
                <c:pt idx="15914">
                  <c:v>1111.2164372523857</c:v>
                </c:pt>
                <c:pt idx="15915">
                  <c:v>1747.0314637335864</c:v>
                </c:pt>
                <c:pt idx="15916">
                  <c:v>1080.3102143983619</c:v>
                </c:pt>
                <c:pt idx="15917">
                  <c:v>1119.0048588149289</c:v>
                </c:pt>
                <c:pt idx="15918">
                  <c:v>2007.7200370854687</c:v>
                </c:pt>
                <c:pt idx="15919">
                  <c:v>1100.7761325542833</c:v>
                </c:pt>
                <c:pt idx="15920">
                  <c:v>1077.9646621172506</c:v>
                </c:pt>
                <c:pt idx="15921">
                  <c:v>1069.6648034916416</c:v>
                </c:pt>
                <c:pt idx="15922">
                  <c:v>1086.1901995881803</c:v>
                </c:pt>
                <c:pt idx="15923">
                  <c:v>1103.785334873382</c:v>
                </c:pt>
                <c:pt idx="15924">
                  <c:v>1989.097738027602</c:v>
                </c:pt>
                <c:pt idx="15925">
                  <c:v>1091.2662822506888</c:v>
                </c:pt>
                <c:pt idx="15926">
                  <c:v>1078.3625593074523</c:v>
                </c:pt>
                <c:pt idx="15927">
                  <c:v>1695.8813528790172</c:v>
                </c:pt>
                <c:pt idx="15928">
                  <c:v>2014.5913206367982</c:v>
                </c:pt>
                <c:pt idx="15929">
                  <c:v>1671.6773545543881</c:v>
                </c:pt>
                <c:pt idx="15930">
                  <c:v>1098.666445068237</c:v>
                </c:pt>
                <c:pt idx="15931">
                  <c:v>1109.9650939151975</c:v>
                </c:pt>
                <c:pt idx="15932">
                  <c:v>1081.3978802623219</c:v>
                </c:pt>
                <c:pt idx="15933">
                  <c:v>1706.319899139537</c:v>
                </c:pt>
                <c:pt idx="15934">
                  <c:v>1113.6174722879846</c:v>
                </c:pt>
                <c:pt idx="15935">
                  <c:v>1091.9167143616346</c:v>
                </c:pt>
                <c:pt idx="15936">
                  <c:v>1101.4097150027519</c:v>
                </c:pt>
                <c:pt idx="15937">
                  <c:v>1702.1227005755757</c:v>
                </c:pt>
                <c:pt idx="15938">
                  <c:v>2001.9134789986776</c:v>
                </c:pt>
                <c:pt idx="15939">
                  <c:v>1109.0193547070178</c:v>
                </c:pt>
                <c:pt idx="15940">
                  <c:v>1116.7830900315712</c:v>
                </c:pt>
                <c:pt idx="15941">
                  <c:v>1700.3255809347311</c:v>
                </c:pt>
                <c:pt idx="15942">
                  <c:v>1989.3382005921076</c:v>
                </c:pt>
                <c:pt idx="15943">
                  <c:v>1683.2339091741533</c:v>
                </c:pt>
                <c:pt idx="15944">
                  <c:v>1711.9588691886224</c:v>
                </c:pt>
                <c:pt idx="15945">
                  <c:v>1118.7889475091815</c:v>
                </c:pt>
                <c:pt idx="15946">
                  <c:v>2019.4633512857858</c:v>
                </c:pt>
                <c:pt idx="15947">
                  <c:v>1994.8067848645871</c:v>
                </c:pt>
                <c:pt idx="15948">
                  <c:v>1085.3828259904749</c:v>
                </c:pt>
                <c:pt idx="15949">
                  <c:v>1683.9383859320926</c:v>
                </c:pt>
                <c:pt idx="15950">
                  <c:v>1085.3215145141723</c:v>
                </c:pt>
                <c:pt idx="15951">
                  <c:v>2026.266695265562</c:v>
                </c:pt>
                <c:pt idx="15952">
                  <c:v>1700.3818346606033</c:v>
                </c:pt>
                <c:pt idx="15953">
                  <c:v>1112.0460347409296</c:v>
                </c:pt>
                <c:pt idx="15954">
                  <c:v>1683.711557892384</c:v>
                </c:pt>
                <c:pt idx="15955">
                  <c:v>1075.9936317607876</c:v>
                </c:pt>
                <c:pt idx="15956">
                  <c:v>1690.5699091197348</c:v>
                </c:pt>
                <c:pt idx="15957">
                  <c:v>1705.3319013149855</c:v>
                </c:pt>
                <c:pt idx="15958">
                  <c:v>1094.4261484102294</c:v>
                </c:pt>
                <c:pt idx="15959">
                  <c:v>2030.1746704922195</c:v>
                </c:pt>
                <c:pt idx="15960">
                  <c:v>1110.9220706488049</c:v>
                </c:pt>
                <c:pt idx="15961">
                  <c:v>1092.5155677131313</c:v>
                </c:pt>
                <c:pt idx="15962">
                  <c:v>1997.9620232840398</c:v>
                </c:pt>
                <c:pt idx="15963">
                  <c:v>1995.5773822965848</c:v>
                </c:pt>
                <c:pt idx="15964">
                  <c:v>2043.1816312615153</c:v>
                </c:pt>
                <c:pt idx="15965">
                  <c:v>1988.3751110350083</c:v>
                </c:pt>
                <c:pt idx="15966">
                  <c:v>1972.3866998354897</c:v>
                </c:pt>
                <c:pt idx="15967">
                  <c:v>1107.018437495437</c:v>
                </c:pt>
                <c:pt idx="15968">
                  <c:v>1965.6705119604223</c:v>
                </c:pt>
                <c:pt idx="15969">
                  <c:v>1967.0156054548329</c:v>
                </c:pt>
                <c:pt idx="15970">
                  <c:v>2004.3675701747693</c:v>
                </c:pt>
                <c:pt idx="15971">
                  <c:v>1087.1019063280446</c:v>
                </c:pt>
                <c:pt idx="15972">
                  <c:v>1988.4672752727324</c:v>
                </c:pt>
                <c:pt idx="15973">
                  <c:v>1112.5182012550995</c:v>
                </c:pt>
                <c:pt idx="15974">
                  <c:v>1089.5106695970526</c:v>
                </c:pt>
                <c:pt idx="15975">
                  <c:v>1093.1998661627301</c:v>
                </c:pt>
                <c:pt idx="15976">
                  <c:v>1106.6806647815226</c:v>
                </c:pt>
                <c:pt idx="15977">
                  <c:v>1693.3543817649747</c:v>
                </c:pt>
                <c:pt idx="15978">
                  <c:v>1993.0885045374389</c:v>
                </c:pt>
                <c:pt idx="15979">
                  <c:v>1090.4687032909972</c:v>
                </c:pt>
                <c:pt idx="15980">
                  <c:v>1079.0535669876513</c:v>
                </c:pt>
                <c:pt idx="15981">
                  <c:v>1675.9648599816758</c:v>
                </c:pt>
                <c:pt idx="15982">
                  <c:v>2011.5753806535947</c:v>
                </c:pt>
                <c:pt idx="15983">
                  <c:v>1118.31397241594</c:v>
                </c:pt>
                <c:pt idx="15984">
                  <c:v>1983.8769189039826</c:v>
                </c:pt>
                <c:pt idx="15985">
                  <c:v>2005.4491680225597</c:v>
                </c:pt>
                <c:pt idx="15986">
                  <c:v>1691.9574804102542</c:v>
                </c:pt>
                <c:pt idx="15987">
                  <c:v>1723.5679559941984</c:v>
                </c:pt>
                <c:pt idx="15988">
                  <c:v>1691.9600546055262</c:v>
                </c:pt>
                <c:pt idx="15989">
                  <c:v>2010.1755962651584</c:v>
                </c:pt>
                <c:pt idx="15990">
                  <c:v>1720.3177721444499</c:v>
                </c:pt>
                <c:pt idx="15991">
                  <c:v>2001.5450942232876</c:v>
                </c:pt>
                <c:pt idx="15992">
                  <c:v>1962.1339257964851</c:v>
                </c:pt>
                <c:pt idx="15993">
                  <c:v>1999.5997741975993</c:v>
                </c:pt>
                <c:pt idx="15994">
                  <c:v>1974.1839691085968</c:v>
                </c:pt>
                <c:pt idx="15995">
                  <c:v>2021.5733782587079</c:v>
                </c:pt>
                <c:pt idx="15996">
                  <c:v>1096.5787910436704</c:v>
                </c:pt>
                <c:pt idx="15997">
                  <c:v>1091.5713060686967</c:v>
                </c:pt>
                <c:pt idx="15998">
                  <c:v>1969.6823626827252</c:v>
                </c:pt>
                <c:pt idx="15999">
                  <c:v>1118.0798238476798</c:v>
                </c:pt>
                <c:pt idx="16000">
                  <c:v>1107.2701451688624</c:v>
                </c:pt>
                <c:pt idx="16001">
                  <c:v>1100.1770762475237</c:v>
                </c:pt>
                <c:pt idx="16002">
                  <c:v>1073.7407318807259</c:v>
                </c:pt>
                <c:pt idx="16003">
                  <c:v>1721.3347644364726</c:v>
                </c:pt>
                <c:pt idx="16004">
                  <c:v>1081.791997053502</c:v>
                </c:pt>
                <c:pt idx="16005">
                  <c:v>1159.1485240687559</c:v>
                </c:pt>
                <c:pt idx="16006">
                  <c:v>1711.9715128362895</c:v>
                </c:pt>
                <c:pt idx="16007">
                  <c:v>1671.1896268018363</c:v>
                </c:pt>
                <c:pt idx="16008">
                  <c:v>1107.588219338902</c:v>
                </c:pt>
                <c:pt idx="16009">
                  <c:v>1123.4231066574011</c:v>
                </c:pt>
                <c:pt idx="16010">
                  <c:v>1147.4022057358152</c:v>
                </c:pt>
                <c:pt idx="16011">
                  <c:v>1089.3754940841234</c:v>
                </c:pt>
                <c:pt idx="16012">
                  <c:v>1086.419632601089</c:v>
                </c:pt>
                <c:pt idx="16013">
                  <c:v>1078.733318981255</c:v>
                </c:pt>
                <c:pt idx="16014">
                  <c:v>1119.0779238932159</c:v>
                </c:pt>
                <c:pt idx="16015">
                  <c:v>1094.5906024999931</c:v>
                </c:pt>
                <c:pt idx="16016">
                  <c:v>1134.8065320234139</c:v>
                </c:pt>
                <c:pt idx="16017">
                  <c:v>1706.1831847447515</c:v>
                </c:pt>
                <c:pt idx="16018">
                  <c:v>1096.5167892134652</c:v>
                </c:pt>
                <c:pt idx="16019">
                  <c:v>1125.2392844382518</c:v>
                </c:pt>
                <c:pt idx="16020">
                  <c:v>1987.0722724431707</c:v>
                </c:pt>
                <c:pt idx="16021">
                  <c:v>1143.8625981532336</c:v>
                </c:pt>
                <c:pt idx="16022">
                  <c:v>1123.4634962787368</c:v>
                </c:pt>
                <c:pt idx="16023">
                  <c:v>1977.8581512814685</c:v>
                </c:pt>
                <c:pt idx="16024">
                  <c:v>1692.8435711332183</c:v>
                </c:pt>
                <c:pt idx="16025">
                  <c:v>1081.6437654275153</c:v>
                </c:pt>
                <c:pt idx="16026">
                  <c:v>1094.2745413792848</c:v>
                </c:pt>
                <c:pt idx="16027">
                  <c:v>1077.3479781877929</c:v>
                </c:pt>
                <c:pt idx="16028">
                  <c:v>1083.9516923825408</c:v>
                </c:pt>
                <c:pt idx="16029">
                  <c:v>1716.6783215280182</c:v>
                </c:pt>
                <c:pt idx="16030">
                  <c:v>2018.4510696212074</c:v>
                </c:pt>
                <c:pt idx="16031">
                  <c:v>1097.8583424996484</c:v>
                </c:pt>
                <c:pt idx="16032">
                  <c:v>1747.4977173981413</c:v>
                </c:pt>
                <c:pt idx="16033">
                  <c:v>1116.2011616487912</c:v>
                </c:pt>
                <c:pt idx="16034">
                  <c:v>2018.027547377513</c:v>
                </c:pt>
                <c:pt idx="16035">
                  <c:v>1128.3157357055306</c:v>
                </c:pt>
                <c:pt idx="16036">
                  <c:v>1098.6770025723135</c:v>
                </c:pt>
                <c:pt idx="16037">
                  <c:v>1116.8025918154142</c:v>
                </c:pt>
                <c:pt idx="16038">
                  <c:v>1071.1434521078584</c:v>
                </c:pt>
                <c:pt idx="16039">
                  <c:v>2059.1785678796896</c:v>
                </c:pt>
                <c:pt idx="16040">
                  <c:v>2011.4495329096267</c:v>
                </c:pt>
                <c:pt idx="16041">
                  <c:v>1114.6211408898671</c:v>
                </c:pt>
                <c:pt idx="16042">
                  <c:v>1088.2107753090654</c:v>
                </c:pt>
                <c:pt idx="16043">
                  <c:v>1682.6973599826592</c:v>
                </c:pt>
                <c:pt idx="16044">
                  <c:v>1099.2885522009847</c:v>
                </c:pt>
                <c:pt idx="16045">
                  <c:v>2008.2769373662768</c:v>
                </c:pt>
                <c:pt idx="16046">
                  <c:v>1993.7204518276221</c:v>
                </c:pt>
                <c:pt idx="16047">
                  <c:v>1976.725313556462</c:v>
                </c:pt>
                <c:pt idx="16048">
                  <c:v>1109.3380578652243</c:v>
                </c:pt>
                <c:pt idx="16049">
                  <c:v>1961.8042293592264</c:v>
                </c:pt>
                <c:pt idx="16050">
                  <c:v>1100.0991672804105</c:v>
                </c:pt>
                <c:pt idx="16051">
                  <c:v>2019.8986088711781</c:v>
                </c:pt>
                <c:pt idx="16052">
                  <c:v>1078.8409288960131</c:v>
                </c:pt>
                <c:pt idx="16053">
                  <c:v>2022.0494335707579</c:v>
                </c:pt>
                <c:pt idx="16054">
                  <c:v>1081.7652446094714</c:v>
                </c:pt>
                <c:pt idx="16055">
                  <c:v>2010.6328217257178</c:v>
                </c:pt>
                <c:pt idx="16056">
                  <c:v>1067.3165581673343</c:v>
                </c:pt>
                <c:pt idx="16057">
                  <c:v>1091.143550960855</c:v>
                </c:pt>
                <c:pt idx="16058">
                  <c:v>1068.0973554636585</c:v>
                </c:pt>
                <c:pt idx="16059">
                  <c:v>1110.2752468531312</c:v>
                </c:pt>
                <c:pt idx="16060">
                  <c:v>1700.0869746500471</c:v>
                </c:pt>
                <c:pt idx="16061">
                  <c:v>1725.0249876125044</c:v>
                </c:pt>
                <c:pt idx="16062">
                  <c:v>1691.4135409938463</c:v>
                </c:pt>
                <c:pt idx="16063">
                  <c:v>1695.4510704312488</c:v>
                </c:pt>
                <c:pt idx="16064">
                  <c:v>1102.0871519161483</c:v>
                </c:pt>
                <c:pt idx="16065">
                  <c:v>2018.12569126882</c:v>
                </c:pt>
                <c:pt idx="16066">
                  <c:v>2014.6233332782201</c:v>
                </c:pt>
                <c:pt idx="16067">
                  <c:v>2036.6258197618233</c:v>
                </c:pt>
                <c:pt idx="16068">
                  <c:v>1998.5373178575685</c:v>
                </c:pt>
                <c:pt idx="16069">
                  <c:v>2003.2354585780358</c:v>
                </c:pt>
                <c:pt idx="16070">
                  <c:v>1946.4952637701033</c:v>
                </c:pt>
                <c:pt idx="16071">
                  <c:v>1994.0060242420886</c:v>
                </c:pt>
                <c:pt idx="16072">
                  <c:v>1099.0885375268024</c:v>
                </c:pt>
                <c:pt idx="16073">
                  <c:v>1094.5191453408584</c:v>
                </c:pt>
                <c:pt idx="16074">
                  <c:v>1987.3415034374079</c:v>
                </c:pt>
                <c:pt idx="16075">
                  <c:v>1077.3681000788979</c:v>
                </c:pt>
                <c:pt idx="16076">
                  <c:v>1101.866234590261</c:v>
                </c:pt>
                <c:pt idx="16077">
                  <c:v>1679.1842432637636</c:v>
                </c:pt>
                <c:pt idx="16078">
                  <c:v>1707.6162310726152</c:v>
                </c:pt>
                <c:pt idx="16079">
                  <c:v>1113.2995497742397</c:v>
                </c:pt>
                <c:pt idx="16080">
                  <c:v>1672.4282047717084</c:v>
                </c:pt>
                <c:pt idx="16081">
                  <c:v>1106.1094100247051</c:v>
                </c:pt>
                <c:pt idx="16082">
                  <c:v>1100.4977685221938</c:v>
                </c:pt>
                <c:pt idx="16083">
                  <c:v>1736.4992713252095</c:v>
                </c:pt>
                <c:pt idx="16084">
                  <c:v>1713.2442191296407</c:v>
                </c:pt>
                <c:pt idx="16085">
                  <c:v>1695.9513892954553</c:v>
                </c:pt>
                <c:pt idx="16086">
                  <c:v>1084.9359084857094</c:v>
                </c:pt>
                <c:pt idx="16087">
                  <c:v>1118.7086510050294</c:v>
                </c:pt>
                <c:pt idx="16088">
                  <c:v>1094.9707677918345</c:v>
                </c:pt>
                <c:pt idx="16089">
                  <c:v>1659.1651832069065</c:v>
                </c:pt>
                <c:pt idx="16090">
                  <c:v>2011.1261978339019</c:v>
                </c:pt>
                <c:pt idx="16091">
                  <c:v>2012.1276786221777</c:v>
                </c:pt>
                <c:pt idx="16092">
                  <c:v>1084.5067909858985</c:v>
                </c:pt>
                <c:pt idx="16093">
                  <c:v>1110.7241979569967</c:v>
                </c:pt>
                <c:pt idx="16094">
                  <c:v>1088.289650213505</c:v>
                </c:pt>
                <c:pt idx="16095">
                  <c:v>1104.3576098371166</c:v>
                </c:pt>
                <c:pt idx="16096">
                  <c:v>1074.1157729092072</c:v>
                </c:pt>
                <c:pt idx="16097">
                  <c:v>1127.0232763211516</c:v>
                </c:pt>
                <c:pt idx="16098">
                  <c:v>1114.2593799250105</c:v>
                </c:pt>
                <c:pt idx="16099">
                  <c:v>1094.4882667172776</c:v>
                </c:pt>
                <c:pt idx="16100">
                  <c:v>1077.0938896544417</c:v>
                </c:pt>
                <c:pt idx="16101">
                  <c:v>2007.1390304401043</c:v>
                </c:pt>
                <c:pt idx="16102">
                  <c:v>1674.5384435945396</c:v>
                </c:pt>
                <c:pt idx="16103">
                  <c:v>1996.0840941605925</c:v>
                </c:pt>
                <c:pt idx="16104">
                  <c:v>1105.9129765462101</c:v>
                </c:pt>
                <c:pt idx="16105">
                  <c:v>1100.0129961734519</c:v>
                </c:pt>
                <c:pt idx="16106">
                  <c:v>1095.5456217885555</c:v>
                </c:pt>
                <c:pt idx="16107">
                  <c:v>1058.9926295283035</c:v>
                </c:pt>
                <c:pt idx="16108">
                  <c:v>1097.1870229446104</c:v>
                </c:pt>
                <c:pt idx="16109">
                  <c:v>1098.8042328625263</c:v>
                </c:pt>
                <c:pt idx="16110">
                  <c:v>1087.1763570986386</c:v>
                </c:pt>
                <c:pt idx="16111">
                  <c:v>1692.0101239639639</c:v>
                </c:pt>
                <c:pt idx="16112">
                  <c:v>1084.2945808027214</c:v>
                </c:pt>
                <c:pt idx="16113">
                  <c:v>1109.7839597948162</c:v>
                </c:pt>
                <c:pt idx="16114">
                  <c:v>1118.179646220289</c:v>
                </c:pt>
                <c:pt idx="16115">
                  <c:v>1069.6295351957938</c:v>
                </c:pt>
                <c:pt idx="16116">
                  <c:v>1677.3866513517569</c:v>
                </c:pt>
                <c:pt idx="16117">
                  <c:v>1092.5871589571802</c:v>
                </c:pt>
                <c:pt idx="16118">
                  <c:v>1722.9200861642432</c:v>
                </c:pt>
                <c:pt idx="16119">
                  <c:v>1124.8498552532337</c:v>
                </c:pt>
                <c:pt idx="16120">
                  <c:v>1702.982295136648</c:v>
                </c:pt>
                <c:pt idx="16121">
                  <c:v>1113.5442625976057</c:v>
                </c:pt>
                <c:pt idx="16122">
                  <c:v>1105.7363608616654</c:v>
                </c:pt>
                <c:pt idx="16123">
                  <c:v>1983.811699487437</c:v>
                </c:pt>
                <c:pt idx="16124">
                  <c:v>1076.6505807329547</c:v>
                </c:pt>
                <c:pt idx="16125">
                  <c:v>1118.5710974631186</c:v>
                </c:pt>
                <c:pt idx="16126">
                  <c:v>1112.0426800076889</c:v>
                </c:pt>
                <c:pt idx="16127">
                  <c:v>1097.7930574002128</c:v>
                </c:pt>
                <c:pt idx="16128">
                  <c:v>1080.7404550771571</c:v>
                </c:pt>
                <c:pt idx="16129">
                  <c:v>1125.9361061751756</c:v>
                </c:pt>
                <c:pt idx="16130">
                  <c:v>1103.3064412531164</c:v>
                </c:pt>
                <c:pt idx="16131">
                  <c:v>1077.648576029605</c:v>
                </c:pt>
                <c:pt idx="16132">
                  <c:v>1115.2069694908746</c:v>
                </c:pt>
                <c:pt idx="16133">
                  <c:v>2002.041524176474</c:v>
                </c:pt>
                <c:pt idx="16134">
                  <c:v>1052.2571654799112</c:v>
                </c:pt>
                <c:pt idx="16135">
                  <c:v>1137.4121267128187</c:v>
                </c:pt>
                <c:pt idx="16136">
                  <c:v>1056.6077919376621</c:v>
                </c:pt>
                <c:pt idx="16137">
                  <c:v>1091.6202857701276</c:v>
                </c:pt>
                <c:pt idx="16138">
                  <c:v>1086.1228993987033</c:v>
                </c:pt>
                <c:pt idx="16139">
                  <c:v>1093.758613339628</c:v>
                </c:pt>
                <c:pt idx="16140">
                  <c:v>1112.3881881864527</c:v>
                </c:pt>
                <c:pt idx="16141">
                  <c:v>1096.9831495645722</c:v>
                </c:pt>
                <c:pt idx="16142">
                  <c:v>1681.8893637522099</c:v>
                </c:pt>
                <c:pt idx="16143">
                  <c:v>1718.2158645671605</c:v>
                </c:pt>
                <c:pt idx="16144">
                  <c:v>1083.7054818897341</c:v>
                </c:pt>
                <c:pt idx="16145">
                  <c:v>1054.8028429549188</c:v>
                </c:pt>
                <c:pt idx="16146">
                  <c:v>2018.9864233723101</c:v>
                </c:pt>
                <c:pt idx="16147">
                  <c:v>1119.0419898176624</c:v>
                </c:pt>
                <c:pt idx="16148">
                  <c:v>1116.433658534615</c:v>
                </c:pt>
                <c:pt idx="16149">
                  <c:v>1114.5307661329002</c:v>
                </c:pt>
                <c:pt idx="16150">
                  <c:v>1680.0474242556515</c:v>
                </c:pt>
                <c:pt idx="16151">
                  <c:v>1989.9398407812107</c:v>
                </c:pt>
                <c:pt idx="16152">
                  <c:v>2041.4344154270834</c:v>
                </c:pt>
                <c:pt idx="16153">
                  <c:v>1108.8083291815028</c:v>
                </c:pt>
                <c:pt idx="16154">
                  <c:v>1983.9399250306385</c:v>
                </c:pt>
                <c:pt idx="16155">
                  <c:v>1059.5662177902536</c:v>
                </c:pt>
                <c:pt idx="16156">
                  <c:v>1703.8032070468792</c:v>
                </c:pt>
                <c:pt idx="16157">
                  <c:v>1674.5156430479992</c:v>
                </c:pt>
                <c:pt idx="16158">
                  <c:v>1133.0585589669884</c:v>
                </c:pt>
                <c:pt idx="16159">
                  <c:v>1116.9306697274847</c:v>
                </c:pt>
                <c:pt idx="16160">
                  <c:v>1705.9190896249411</c:v>
                </c:pt>
                <c:pt idx="16161">
                  <c:v>1086.2108056833017</c:v>
                </c:pt>
                <c:pt idx="16162">
                  <c:v>1663.0582394284411</c:v>
                </c:pt>
                <c:pt idx="16163">
                  <c:v>1982.526061684199</c:v>
                </c:pt>
                <c:pt idx="16164">
                  <c:v>1100.2951322276524</c:v>
                </c:pt>
                <c:pt idx="16165">
                  <c:v>1719.9848948703564</c:v>
                </c:pt>
                <c:pt idx="16166">
                  <c:v>1099.7675891085253</c:v>
                </c:pt>
                <c:pt idx="16167">
                  <c:v>1105.7686657684669</c:v>
                </c:pt>
                <c:pt idx="16168">
                  <c:v>1103.6032055624273</c:v>
                </c:pt>
                <c:pt idx="16169">
                  <c:v>1110.8291718479084</c:v>
                </c:pt>
                <c:pt idx="16170">
                  <c:v>1120.4095159422936</c:v>
                </c:pt>
                <c:pt idx="16171">
                  <c:v>1085.2541274315286</c:v>
                </c:pt>
                <c:pt idx="16172">
                  <c:v>1102.6713071209094</c:v>
                </c:pt>
                <c:pt idx="16173">
                  <c:v>1120.2011581443028</c:v>
                </c:pt>
                <c:pt idx="16174">
                  <c:v>1980.6158491592221</c:v>
                </c:pt>
                <c:pt idx="16175">
                  <c:v>1086.7609551583357</c:v>
                </c:pt>
                <c:pt idx="16176">
                  <c:v>1668.7390114831035</c:v>
                </c:pt>
                <c:pt idx="16177">
                  <c:v>1704.3179584141603</c:v>
                </c:pt>
                <c:pt idx="16178">
                  <c:v>1694.4180805985181</c:v>
                </c:pt>
                <c:pt idx="16179">
                  <c:v>1101.288138073181</c:v>
                </c:pt>
                <c:pt idx="16180">
                  <c:v>1100.6390526068549</c:v>
                </c:pt>
                <c:pt idx="16181">
                  <c:v>1994.0784297212763</c:v>
                </c:pt>
                <c:pt idx="16182">
                  <c:v>1082.528953015476</c:v>
                </c:pt>
                <c:pt idx="16183">
                  <c:v>1118.7676462643524</c:v>
                </c:pt>
                <c:pt idx="16184">
                  <c:v>1119.2312256724615</c:v>
                </c:pt>
                <c:pt idx="16185">
                  <c:v>1112.7505472549449</c:v>
                </c:pt>
                <c:pt idx="16186">
                  <c:v>1964.9842779044702</c:v>
                </c:pt>
                <c:pt idx="16187">
                  <c:v>1075.8768938605906</c:v>
                </c:pt>
                <c:pt idx="16188">
                  <c:v>1102.3474953905536</c:v>
                </c:pt>
                <c:pt idx="16189">
                  <c:v>1677.4943074761807</c:v>
                </c:pt>
                <c:pt idx="16190">
                  <c:v>1069.3647607199507</c:v>
                </c:pt>
                <c:pt idx="16191">
                  <c:v>1113.9650518784629</c:v>
                </c:pt>
                <c:pt idx="16192">
                  <c:v>1111.3098851156929</c:v>
                </c:pt>
                <c:pt idx="16193">
                  <c:v>1096.8289221354401</c:v>
                </c:pt>
                <c:pt idx="16194">
                  <c:v>1105.7874150882606</c:v>
                </c:pt>
                <c:pt idx="16195">
                  <c:v>1105.0062665273326</c:v>
                </c:pt>
                <c:pt idx="16196">
                  <c:v>1100.0117746073813</c:v>
                </c:pt>
                <c:pt idx="16197">
                  <c:v>1099.9191248208233</c:v>
                </c:pt>
                <c:pt idx="16198">
                  <c:v>1096.8162002394618</c:v>
                </c:pt>
                <c:pt idx="16199">
                  <c:v>1724.8185535655675</c:v>
                </c:pt>
                <c:pt idx="16200">
                  <c:v>1066.6850312879988</c:v>
                </c:pt>
                <c:pt idx="16201">
                  <c:v>1707.6081568915629</c:v>
                </c:pt>
                <c:pt idx="16202">
                  <c:v>1677.1727913210075</c:v>
                </c:pt>
                <c:pt idx="16203">
                  <c:v>1664.5030065638177</c:v>
                </c:pt>
                <c:pt idx="16204">
                  <c:v>1092.4106705079025</c:v>
                </c:pt>
                <c:pt idx="16205">
                  <c:v>1079.2040731767429</c:v>
                </c:pt>
                <c:pt idx="16206">
                  <c:v>1093.6257306272846</c:v>
                </c:pt>
                <c:pt idx="16207">
                  <c:v>1115.688288251828</c:v>
                </c:pt>
                <c:pt idx="16208">
                  <c:v>1707.6728712970237</c:v>
                </c:pt>
                <c:pt idx="16209">
                  <c:v>1979.1068027034137</c:v>
                </c:pt>
                <c:pt idx="16210">
                  <c:v>1110.7906761413062</c:v>
                </c:pt>
                <c:pt idx="16211">
                  <c:v>1137.2707715334482</c:v>
                </c:pt>
                <c:pt idx="16212">
                  <c:v>1723.6047547002058</c:v>
                </c:pt>
                <c:pt idx="16213">
                  <c:v>1102.3758472547954</c:v>
                </c:pt>
                <c:pt idx="16214">
                  <c:v>2035.8035085422471</c:v>
                </c:pt>
                <c:pt idx="16215">
                  <c:v>2030.5821814644062</c:v>
                </c:pt>
                <c:pt idx="16216">
                  <c:v>1050.3450055078995</c:v>
                </c:pt>
                <c:pt idx="16217">
                  <c:v>1119.8325648716536</c:v>
                </c:pt>
                <c:pt idx="16218">
                  <c:v>1128.9827044999001</c:v>
                </c:pt>
                <c:pt idx="16219">
                  <c:v>1724.3823560353949</c:v>
                </c:pt>
                <c:pt idx="16220">
                  <c:v>1686.9801739047032</c:v>
                </c:pt>
                <c:pt idx="16221">
                  <c:v>2030.8842771746772</c:v>
                </c:pt>
                <c:pt idx="16222">
                  <c:v>2029.7386564617016</c:v>
                </c:pt>
                <c:pt idx="16223">
                  <c:v>1129.375339883687</c:v>
                </c:pt>
                <c:pt idx="16224">
                  <c:v>1114.4513901330483</c:v>
                </c:pt>
                <c:pt idx="16225">
                  <c:v>1971.1387294316589</c:v>
                </c:pt>
                <c:pt idx="16226">
                  <c:v>1972.1754630194753</c:v>
                </c:pt>
                <c:pt idx="16227">
                  <c:v>2010.9223783271791</c:v>
                </c:pt>
                <c:pt idx="16228">
                  <c:v>1670.3679822792255</c:v>
                </c:pt>
                <c:pt idx="16229">
                  <c:v>1122.8649256288329</c:v>
                </c:pt>
                <c:pt idx="16230">
                  <c:v>1134.8121024766715</c:v>
                </c:pt>
                <c:pt idx="16231">
                  <c:v>1078.8100388014511</c:v>
                </c:pt>
                <c:pt idx="16232">
                  <c:v>1987.27273299836</c:v>
                </c:pt>
                <c:pt idx="16233">
                  <c:v>1125.079113332202</c:v>
                </c:pt>
                <c:pt idx="16234">
                  <c:v>1985.1441330238688</c:v>
                </c:pt>
                <c:pt idx="16235">
                  <c:v>1990.2532581425544</c:v>
                </c:pt>
                <c:pt idx="16236">
                  <c:v>1133.80443189726</c:v>
                </c:pt>
                <c:pt idx="16237">
                  <c:v>2012.8379766445241</c:v>
                </c:pt>
                <c:pt idx="16238">
                  <c:v>2014.7607353941628</c:v>
                </c:pt>
                <c:pt idx="16239">
                  <c:v>1100.0376061217908</c:v>
                </c:pt>
                <c:pt idx="16240">
                  <c:v>1975.2525745129315</c:v>
                </c:pt>
                <c:pt idx="16241">
                  <c:v>1979.8135799228567</c:v>
                </c:pt>
                <c:pt idx="16242">
                  <c:v>1717.6657658954748</c:v>
                </c:pt>
                <c:pt idx="16243">
                  <c:v>1712.811023789104</c:v>
                </c:pt>
                <c:pt idx="16244">
                  <c:v>1058.4351197286956</c:v>
                </c:pt>
                <c:pt idx="16245">
                  <c:v>2010.8870836889407</c:v>
                </c:pt>
                <c:pt idx="16246">
                  <c:v>2000.4280655738892</c:v>
                </c:pt>
                <c:pt idx="16247">
                  <c:v>1993.0366047895379</c:v>
                </c:pt>
                <c:pt idx="16248">
                  <c:v>1975.5353377137028</c:v>
                </c:pt>
                <c:pt idx="16249">
                  <c:v>1123.85711173201</c:v>
                </c:pt>
                <c:pt idx="16250">
                  <c:v>2027.1927418072962</c:v>
                </c:pt>
                <c:pt idx="16251">
                  <c:v>1992.6423040296256</c:v>
                </c:pt>
                <c:pt idx="16252">
                  <c:v>1102.7559654981997</c:v>
                </c:pt>
                <c:pt idx="16253">
                  <c:v>2019.1170322458511</c:v>
                </c:pt>
                <c:pt idx="16254">
                  <c:v>2001.5268080030701</c:v>
                </c:pt>
                <c:pt idx="16255">
                  <c:v>1095.5876974148055</c:v>
                </c:pt>
                <c:pt idx="16256">
                  <c:v>1733.4394138951043</c:v>
                </c:pt>
                <c:pt idx="16257">
                  <c:v>1687.8670948817978</c:v>
                </c:pt>
                <c:pt idx="16258">
                  <c:v>2033.7603038447032</c:v>
                </c:pt>
                <c:pt idx="16259">
                  <c:v>1744.403325257342</c:v>
                </c:pt>
                <c:pt idx="16260">
                  <c:v>1704.0367532576938</c:v>
                </c:pt>
                <c:pt idx="16261">
                  <c:v>1724.5857625647054</c:v>
                </c:pt>
                <c:pt idx="16262">
                  <c:v>2001.2131935217942</c:v>
                </c:pt>
                <c:pt idx="16263">
                  <c:v>2006.7188277525001</c:v>
                </c:pt>
                <c:pt idx="16264">
                  <c:v>1114.0546105405415</c:v>
                </c:pt>
                <c:pt idx="16265">
                  <c:v>1691.5713895395122</c:v>
                </c:pt>
                <c:pt idx="16266">
                  <c:v>1105.2959247512192</c:v>
                </c:pt>
                <c:pt idx="16267">
                  <c:v>1096.147951924899</c:v>
                </c:pt>
                <c:pt idx="16268">
                  <c:v>1687.0746076622941</c:v>
                </c:pt>
                <c:pt idx="16269">
                  <c:v>1687.446373289933</c:v>
                </c:pt>
                <c:pt idx="16270">
                  <c:v>1991.7980495145957</c:v>
                </c:pt>
                <c:pt idx="16271">
                  <c:v>1122.4462097933488</c:v>
                </c:pt>
                <c:pt idx="16272">
                  <c:v>2038.9082598120469</c:v>
                </c:pt>
                <c:pt idx="16273">
                  <c:v>2005.7385648720344</c:v>
                </c:pt>
                <c:pt idx="16274">
                  <c:v>1117.3987402053353</c:v>
                </c:pt>
                <c:pt idx="16275">
                  <c:v>1088.9315760824697</c:v>
                </c:pt>
                <c:pt idx="16276">
                  <c:v>1994.5357727455955</c:v>
                </c:pt>
                <c:pt idx="16277">
                  <c:v>1690.9759152974359</c:v>
                </c:pt>
                <c:pt idx="16278">
                  <c:v>1692.3740751454391</c:v>
                </c:pt>
                <c:pt idx="16279">
                  <c:v>1733.3528598811629</c:v>
                </c:pt>
                <c:pt idx="16280">
                  <c:v>1087.7598067512422</c:v>
                </c:pt>
                <c:pt idx="16281">
                  <c:v>2014.703737473619</c:v>
                </c:pt>
                <c:pt idx="16282">
                  <c:v>1110.8429153742525</c:v>
                </c:pt>
                <c:pt idx="16283">
                  <c:v>1082.4994757803452</c:v>
                </c:pt>
                <c:pt idx="16284">
                  <c:v>1098.9510180110547</c:v>
                </c:pt>
                <c:pt idx="16285">
                  <c:v>1103.1180337989599</c:v>
                </c:pt>
                <c:pt idx="16286">
                  <c:v>1072.0473432342644</c:v>
                </c:pt>
                <c:pt idx="16287">
                  <c:v>1102.7827072913456</c:v>
                </c:pt>
                <c:pt idx="16288">
                  <c:v>1974.2907179974336</c:v>
                </c:pt>
                <c:pt idx="16289">
                  <c:v>1111.5146753860879</c:v>
                </c:pt>
                <c:pt idx="16290">
                  <c:v>2027.5287943613637</c:v>
                </c:pt>
                <c:pt idx="16291">
                  <c:v>1099.0508678726615</c:v>
                </c:pt>
                <c:pt idx="16292">
                  <c:v>1096.80574621607</c:v>
                </c:pt>
                <c:pt idx="16293">
                  <c:v>1134.4433738047635</c:v>
                </c:pt>
                <c:pt idx="16294">
                  <c:v>1105.4142467018703</c:v>
                </c:pt>
                <c:pt idx="16295">
                  <c:v>1061.6831296028477</c:v>
                </c:pt>
                <c:pt idx="16296">
                  <c:v>1104.0973050430998</c:v>
                </c:pt>
                <c:pt idx="16297">
                  <c:v>1112.0550607789946</c:v>
                </c:pt>
                <c:pt idx="16298">
                  <c:v>1105.0891335372896</c:v>
                </c:pt>
                <c:pt idx="16299">
                  <c:v>1976.292131186281</c:v>
                </c:pt>
                <c:pt idx="16300">
                  <c:v>1101.0439288489608</c:v>
                </c:pt>
                <c:pt idx="16301">
                  <c:v>1116.8618902133585</c:v>
                </c:pt>
                <c:pt idx="16302">
                  <c:v>1077.8298518344634</c:v>
                </c:pt>
                <c:pt idx="16303">
                  <c:v>1115.3257923129486</c:v>
                </c:pt>
                <c:pt idx="16304">
                  <c:v>1105.0673586077608</c:v>
                </c:pt>
                <c:pt idx="16305">
                  <c:v>1121.6187710728809</c:v>
                </c:pt>
                <c:pt idx="16306">
                  <c:v>2008.3717618651115</c:v>
                </c:pt>
                <c:pt idx="16307">
                  <c:v>1720.1152791873242</c:v>
                </c:pt>
                <c:pt idx="16308">
                  <c:v>1679.247953395907</c:v>
                </c:pt>
                <c:pt idx="16309">
                  <c:v>1086.4860760148015</c:v>
                </c:pt>
                <c:pt idx="16310">
                  <c:v>1081.3688615501294</c:v>
                </c:pt>
                <c:pt idx="16311">
                  <c:v>1686.2495568222473</c:v>
                </c:pt>
                <c:pt idx="16312">
                  <c:v>1088.7724152287242</c:v>
                </c:pt>
                <c:pt idx="16313">
                  <c:v>1065.1249169464313</c:v>
                </c:pt>
                <c:pt idx="16314">
                  <c:v>1078.6208393108298</c:v>
                </c:pt>
                <c:pt idx="16315">
                  <c:v>2012.5035696031657</c:v>
                </c:pt>
                <c:pt idx="16316">
                  <c:v>1101.6258698495856</c:v>
                </c:pt>
                <c:pt idx="16317">
                  <c:v>1699.5705139269298</c:v>
                </c:pt>
                <c:pt idx="16318">
                  <c:v>1675.404494802106</c:v>
                </c:pt>
                <c:pt idx="16319">
                  <c:v>1103.7437424498651</c:v>
                </c:pt>
                <c:pt idx="16320">
                  <c:v>1105.6524072851396</c:v>
                </c:pt>
                <c:pt idx="16321">
                  <c:v>2000.8334361818429</c:v>
                </c:pt>
                <c:pt idx="16322">
                  <c:v>1970.139530345554</c:v>
                </c:pt>
                <c:pt idx="16323">
                  <c:v>1079.9708694230762</c:v>
                </c:pt>
                <c:pt idx="16324">
                  <c:v>1677.1466862225827</c:v>
                </c:pt>
                <c:pt idx="16325">
                  <c:v>1717.082485336708</c:v>
                </c:pt>
                <c:pt idx="16326">
                  <c:v>1995.6055649111024</c:v>
                </c:pt>
                <c:pt idx="16327">
                  <c:v>2041.307020832804</c:v>
                </c:pt>
                <c:pt idx="16328">
                  <c:v>1686.9176176946596</c:v>
                </c:pt>
                <c:pt idx="16329">
                  <c:v>2016.8309441661863</c:v>
                </c:pt>
                <c:pt idx="16330">
                  <c:v>1095.5413484621397</c:v>
                </c:pt>
                <c:pt idx="16331">
                  <c:v>1119.7482685934929</c:v>
                </c:pt>
                <c:pt idx="16332">
                  <c:v>1094.1719967630788</c:v>
                </c:pt>
                <c:pt idx="16333">
                  <c:v>1100.1859924945761</c:v>
                </c:pt>
                <c:pt idx="16334">
                  <c:v>1716.7815584346924</c:v>
                </c:pt>
                <c:pt idx="16335">
                  <c:v>1094.5256686674054</c:v>
                </c:pt>
                <c:pt idx="16336">
                  <c:v>1081.4123241381117</c:v>
                </c:pt>
                <c:pt idx="16337">
                  <c:v>1130.465933810272</c:v>
                </c:pt>
                <c:pt idx="16338">
                  <c:v>1975.2897711079256</c:v>
                </c:pt>
                <c:pt idx="16339">
                  <c:v>1092.8652794610177</c:v>
                </c:pt>
                <c:pt idx="16340">
                  <c:v>1102.4358907949922</c:v>
                </c:pt>
                <c:pt idx="16341">
                  <c:v>1685.1157898367521</c:v>
                </c:pt>
                <c:pt idx="16342">
                  <c:v>1693.5188454515808</c:v>
                </c:pt>
                <c:pt idx="16343">
                  <c:v>1689.6277312776722</c:v>
                </c:pt>
                <c:pt idx="16344">
                  <c:v>1136.2755846292462</c:v>
                </c:pt>
                <c:pt idx="16345">
                  <c:v>1135.0496416987933</c:v>
                </c:pt>
                <c:pt idx="16346">
                  <c:v>1094.0032973369946</c:v>
                </c:pt>
                <c:pt idx="16347">
                  <c:v>1104.4357534613875</c:v>
                </c:pt>
                <c:pt idx="16348">
                  <c:v>1700.1025301461486</c:v>
                </c:pt>
                <c:pt idx="16349">
                  <c:v>1690.3551815029034</c:v>
                </c:pt>
                <c:pt idx="16350">
                  <c:v>1099.1149217069521</c:v>
                </c:pt>
                <c:pt idx="16351">
                  <c:v>1096.8921311263653</c:v>
                </c:pt>
                <c:pt idx="16352">
                  <c:v>1683.1491590243224</c:v>
                </c:pt>
                <c:pt idx="16353">
                  <c:v>1684.7210880131984</c:v>
                </c:pt>
                <c:pt idx="16354">
                  <c:v>1084.2034664962289</c:v>
                </c:pt>
                <c:pt idx="16355">
                  <c:v>1083.9284116830204</c:v>
                </c:pt>
                <c:pt idx="16356">
                  <c:v>1101.3796490132406</c:v>
                </c:pt>
                <c:pt idx="16357">
                  <c:v>1103.1828481093964</c:v>
                </c:pt>
                <c:pt idx="16358">
                  <c:v>1721.6025500954124</c:v>
                </c:pt>
                <c:pt idx="16359">
                  <c:v>1101.0530455109993</c:v>
                </c:pt>
                <c:pt idx="16360">
                  <c:v>1702.8386202057284</c:v>
                </c:pt>
                <c:pt idx="16361">
                  <c:v>2027.8455634845491</c:v>
                </c:pt>
                <c:pt idx="16362">
                  <c:v>1073.6983102514448</c:v>
                </c:pt>
                <c:pt idx="16363">
                  <c:v>1052.9891568608109</c:v>
                </c:pt>
                <c:pt idx="16364">
                  <c:v>1088.3608665856132</c:v>
                </c:pt>
                <c:pt idx="16365">
                  <c:v>1105.4033402125326</c:v>
                </c:pt>
                <c:pt idx="16366">
                  <c:v>1082.7434075209324</c:v>
                </c:pt>
                <c:pt idx="16367">
                  <c:v>2002.6647068924246</c:v>
                </c:pt>
                <c:pt idx="16368">
                  <c:v>1053.4412249758611</c:v>
                </c:pt>
                <c:pt idx="16369">
                  <c:v>2005.3150767015829</c:v>
                </c:pt>
                <c:pt idx="16370">
                  <c:v>1063.7676109886454</c:v>
                </c:pt>
                <c:pt idx="16371">
                  <c:v>1107.8290535273072</c:v>
                </c:pt>
                <c:pt idx="16372">
                  <c:v>1089.0009290354706</c:v>
                </c:pt>
                <c:pt idx="16373">
                  <c:v>1121.1730593096947</c:v>
                </c:pt>
                <c:pt idx="16374">
                  <c:v>1114.6382936004361</c:v>
                </c:pt>
                <c:pt idx="16375">
                  <c:v>1702.2460741388486</c:v>
                </c:pt>
                <c:pt idx="16376">
                  <c:v>1079.6085215917128</c:v>
                </c:pt>
                <c:pt idx="16377">
                  <c:v>1112.1581213186694</c:v>
                </c:pt>
                <c:pt idx="16378">
                  <c:v>1079.9408027944087</c:v>
                </c:pt>
                <c:pt idx="16379">
                  <c:v>1714.7560556090323</c:v>
                </c:pt>
                <c:pt idx="16380">
                  <c:v>1121.6002032445597</c:v>
                </c:pt>
                <c:pt idx="16381">
                  <c:v>1693.7989221184018</c:v>
                </c:pt>
                <c:pt idx="16382">
                  <c:v>1113.7960386062921</c:v>
                </c:pt>
                <c:pt idx="16383">
                  <c:v>1124.9343545256297</c:v>
                </c:pt>
                <c:pt idx="16384">
                  <c:v>1090.6551607341532</c:v>
                </c:pt>
                <c:pt idx="16385">
                  <c:v>1100.1075238100746</c:v>
                </c:pt>
                <c:pt idx="16386">
                  <c:v>1691.7452993117206</c:v>
                </c:pt>
                <c:pt idx="16387">
                  <c:v>1107.3007332260622</c:v>
                </c:pt>
                <c:pt idx="16388">
                  <c:v>1119.3516259678984</c:v>
                </c:pt>
                <c:pt idx="16389">
                  <c:v>1968.7095288387954</c:v>
                </c:pt>
                <c:pt idx="16390">
                  <c:v>1123.3744503231374</c:v>
                </c:pt>
                <c:pt idx="16391">
                  <c:v>1708.9368572317167</c:v>
                </c:pt>
                <c:pt idx="16392">
                  <c:v>1705.4078438788149</c:v>
                </c:pt>
                <c:pt idx="16393">
                  <c:v>1981.4348366923</c:v>
                </c:pt>
                <c:pt idx="16394">
                  <c:v>1724.4457884557057</c:v>
                </c:pt>
                <c:pt idx="16395">
                  <c:v>1992.5686529081322</c:v>
                </c:pt>
                <c:pt idx="16396">
                  <c:v>1947.9250782578295</c:v>
                </c:pt>
                <c:pt idx="16397">
                  <c:v>1071.7932486096297</c:v>
                </c:pt>
                <c:pt idx="16398">
                  <c:v>1122.3730994844445</c:v>
                </c:pt>
                <c:pt idx="16399">
                  <c:v>1062.0987039309032</c:v>
                </c:pt>
                <c:pt idx="16400">
                  <c:v>1121.1160552997449</c:v>
                </c:pt>
                <c:pt idx="16401">
                  <c:v>1055.6412227427297</c:v>
                </c:pt>
                <c:pt idx="16402">
                  <c:v>1087.844634498251</c:v>
                </c:pt>
                <c:pt idx="16403">
                  <c:v>1145.0052885182804</c:v>
                </c:pt>
                <c:pt idx="16404">
                  <c:v>1071.3275045876301</c:v>
                </c:pt>
                <c:pt idx="16405">
                  <c:v>1117.2184945523961</c:v>
                </c:pt>
                <c:pt idx="16406">
                  <c:v>1101.9776514359307</c:v>
                </c:pt>
                <c:pt idx="16407">
                  <c:v>1104.6841374533631</c:v>
                </c:pt>
                <c:pt idx="16408">
                  <c:v>1700.6641757272971</c:v>
                </c:pt>
                <c:pt idx="16409">
                  <c:v>1991.3584563590628</c:v>
                </c:pt>
                <c:pt idx="16410">
                  <c:v>1072.408670396115</c:v>
                </c:pt>
                <c:pt idx="16411">
                  <c:v>1711.9298643209963</c:v>
                </c:pt>
                <c:pt idx="16412">
                  <c:v>1080.8644220284766</c:v>
                </c:pt>
                <c:pt idx="16413">
                  <c:v>1102.276000945636</c:v>
                </c:pt>
                <c:pt idx="16414">
                  <c:v>1146.1240174081704</c:v>
                </c:pt>
                <c:pt idx="16415">
                  <c:v>1708.7019874575565</c:v>
                </c:pt>
                <c:pt idx="16416">
                  <c:v>1108.8067312874311</c:v>
                </c:pt>
                <c:pt idx="16417">
                  <c:v>2026.5343814320734</c:v>
                </c:pt>
                <c:pt idx="16418">
                  <c:v>2030.0297341575235</c:v>
                </c:pt>
                <c:pt idx="16419">
                  <c:v>1979.983365509916</c:v>
                </c:pt>
                <c:pt idx="16420">
                  <c:v>1110.8412442321078</c:v>
                </c:pt>
                <c:pt idx="16421">
                  <c:v>1113.8456577770748</c:v>
                </c:pt>
                <c:pt idx="16422">
                  <c:v>1062.8032238097958</c:v>
                </c:pt>
                <c:pt idx="16423">
                  <c:v>1690.0299181514656</c:v>
                </c:pt>
                <c:pt idx="16424">
                  <c:v>1107.5401354229075</c:v>
                </c:pt>
                <c:pt idx="16425">
                  <c:v>1072.6713498770494</c:v>
                </c:pt>
                <c:pt idx="16426">
                  <c:v>1976.9460005359274</c:v>
                </c:pt>
                <c:pt idx="16427">
                  <c:v>2009.8237855758839</c:v>
                </c:pt>
                <c:pt idx="16428">
                  <c:v>1702.9103552750225</c:v>
                </c:pt>
                <c:pt idx="16429">
                  <c:v>2013.6908786338463</c:v>
                </c:pt>
                <c:pt idx="16430">
                  <c:v>1093.0588344325749</c:v>
                </c:pt>
                <c:pt idx="16431">
                  <c:v>1081.1702616078912</c:v>
                </c:pt>
                <c:pt idx="16432">
                  <c:v>1083.6074025638773</c:v>
                </c:pt>
                <c:pt idx="16433">
                  <c:v>1083.6125228894662</c:v>
                </c:pt>
                <c:pt idx="16434">
                  <c:v>1081.7834792428125</c:v>
                </c:pt>
                <c:pt idx="16435">
                  <c:v>1104.882931359836</c:v>
                </c:pt>
                <c:pt idx="16436">
                  <c:v>1658.1346012414699</c:v>
                </c:pt>
                <c:pt idx="16437">
                  <c:v>1087.2754396725056</c:v>
                </c:pt>
                <c:pt idx="16438">
                  <c:v>1110.0058866055574</c:v>
                </c:pt>
                <c:pt idx="16439">
                  <c:v>1093.6594787733932</c:v>
                </c:pt>
                <c:pt idx="16440">
                  <c:v>1981.0697283461711</c:v>
                </c:pt>
                <c:pt idx="16441">
                  <c:v>2006.1317213639704</c:v>
                </c:pt>
                <c:pt idx="16442">
                  <c:v>1698.4675250838102</c:v>
                </c:pt>
                <c:pt idx="16443">
                  <c:v>2022.6684011019352</c:v>
                </c:pt>
                <c:pt idx="16444">
                  <c:v>1069.1014504312063</c:v>
                </c:pt>
                <c:pt idx="16445">
                  <c:v>1692.2033573744179</c:v>
                </c:pt>
                <c:pt idx="16446">
                  <c:v>1109.6503509149702</c:v>
                </c:pt>
                <c:pt idx="16447">
                  <c:v>1083.8523558075101</c:v>
                </c:pt>
                <c:pt idx="16448">
                  <c:v>1080.2551504989212</c:v>
                </c:pt>
                <c:pt idx="16449">
                  <c:v>1061.3878874360203</c:v>
                </c:pt>
                <c:pt idx="16450">
                  <c:v>1696.7189711562535</c:v>
                </c:pt>
                <c:pt idx="16451">
                  <c:v>1106.2456090885437</c:v>
                </c:pt>
                <c:pt idx="16452">
                  <c:v>1106.1069110658309</c:v>
                </c:pt>
                <c:pt idx="16453">
                  <c:v>1083.3596305299409</c:v>
                </c:pt>
                <c:pt idx="16454">
                  <c:v>1104.0088297860766</c:v>
                </c:pt>
                <c:pt idx="16455">
                  <c:v>1119.4200688807814</c:v>
                </c:pt>
                <c:pt idx="16456">
                  <c:v>1117.5146667993995</c:v>
                </c:pt>
                <c:pt idx="16457">
                  <c:v>1671.6988705196413</c:v>
                </c:pt>
                <c:pt idx="16458">
                  <c:v>1105.365118481838</c:v>
                </c:pt>
                <c:pt idx="16459">
                  <c:v>1130.7142152771598</c:v>
                </c:pt>
                <c:pt idx="16460">
                  <c:v>1057.3074699246447</c:v>
                </c:pt>
                <c:pt idx="16461">
                  <c:v>1094.1850678008338</c:v>
                </c:pt>
                <c:pt idx="16462">
                  <c:v>1072.2060286560727</c:v>
                </c:pt>
                <c:pt idx="16463">
                  <c:v>2025.0773254685525</c:v>
                </c:pt>
                <c:pt idx="16464">
                  <c:v>1104.2782456122736</c:v>
                </c:pt>
                <c:pt idx="16465">
                  <c:v>1096.3378812071783</c:v>
                </c:pt>
                <c:pt idx="16466">
                  <c:v>1696.7052217179282</c:v>
                </c:pt>
                <c:pt idx="16467">
                  <c:v>1070.6004840637138</c:v>
                </c:pt>
                <c:pt idx="16468">
                  <c:v>1076.8051194757031</c:v>
                </c:pt>
                <c:pt idx="16469">
                  <c:v>1114.4389985738421</c:v>
                </c:pt>
                <c:pt idx="16470">
                  <c:v>2005.183369211886</c:v>
                </c:pt>
                <c:pt idx="16471">
                  <c:v>1677.1702072320768</c:v>
                </c:pt>
                <c:pt idx="16472">
                  <c:v>1101.5881094064941</c:v>
                </c:pt>
                <c:pt idx="16473">
                  <c:v>1078.6658192146972</c:v>
                </c:pt>
                <c:pt idx="16474">
                  <c:v>1116.9467040228426</c:v>
                </c:pt>
                <c:pt idx="16475">
                  <c:v>1098.7570497560457</c:v>
                </c:pt>
                <c:pt idx="16476">
                  <c:v>1096.7821110384116</c:v>
                </c:pt>
                <c:pt idx="16477">
                  <c:v>1702.5204074383287</c:v>
                </c:pt>
                <c:pt idx="16478">
                  <c:v>1999.4976937420088</c:v>
                </c:pt>
                <c:pt idx="16479">
                  <c:v>1673.2426335909518</c:v>
                </c:pt>
                <c:pt idx="16480">
                  <c:v>1093.6562939443111</c:v>
                </c:pt>
                <c:pt idx="16481">
                  <c:v>1064.9329289673251</c:v>
                </c:pt>
                <c:pt idx="16482">
                  <c:v>1116.9340186848628</c:v>
                </c:pt>
                <c:pt idx="16483">
                  <c:v>2033.0901220151725</c:v>
                </c:pt>
                <c:pt idx="16484">
                  <c:v>1989.7866556350757</c:v>
                </c:pt>
                <c:pt idx="16485">
                  <c:v>1099.9675525519499</c:v>
                </c:pt>
                <c:pt idx="16486">
                  <c:v>1095.0365414026969</c:v>
                </c:pt>
                <c:pt idx="16487">
                  <c:v>1090.0589927372541</c:v>
                </c:pt>
                <c:pt idx="16488">
                  <c:v>1105.9834002833684</c:v>
                </c:pt>
                <c:pt idx="16489">
                  <c:v>1106.0156912685493</c:v>
                </c:pt>
                <c:pt idx="16490">
                  <c:v>1115.5066085757087</c:v>
                </c:pt>
                <c:pt idx="16491">
                  <c:v>1691.4073123143653</c:v>
                </c:pt>
                <c:pt idx="16492">
                  <c:v>2004.1724122802873</c:v>
                </c:pt>
                <c:pt idx="16493">
                  <c:v>2016.3628986423091</c:v>
                </c:pt>
                <c:pt idx="16494">
                  <c:v>1094.118528810948</c:v>
                </c:pt>
                <c:pt idx="16495">
                  <c:v>2054.8420418851906</c:v>
                </c:pt>
                <c:pt idx="16496">
                  <c:v>1094.1257257762666</c:v>
                </c:pt>
                <c:pt idx="16497">
                  <c:v>1154.5936375800804</c:v>
                </c:pt>
                <c:pt idx="16498">
                  <c:v>2030.5020164682392</c:v>
                </c:pt>
                <c:pt idx="16499">
                  <c:v>1987.4344232564565</c:v>
                </c:pt>
                <c:pt idx="16500">
                  <c:v>1121.9148576738844</c:v>
                </c:pt>
                <c:pt idx="16501">
                  <c:v>1666.15624036332</c:v>
                </c:pt>
                <c:pt idx="16502">
                  <c:v>1071.6603825324885</c:v>
                </c:pt>
                <c:pt idx="16503">
                  <c:v>2016.6440845015898</c:v>
                </c:pt>
                <c:pt idx="16504">
                  <c:v>1086.2016725023805</c:v>
                </c:pt>
                <c:pt idx="16505">
                  <c:v>1986.6911836669105</c:v>
                </c:pt>
                <c:pt idx="16506">
                  <c:v>1111.4746432786098</c:v>
                </c:pt>
                <c:pt idx="16507">
                  <c:v>2032.9188994591759</c:v>
                </c:pt>
                <c:pt idx="16508">
                  <c:v>1109.614466990573</c:v>
                </c:pt>
                <c:pt idx="16509">
                  <c:v>1129.7802097741665</c:v>
                </c:pt>
                <c:pt idx="16510">
                  <c:v>1113.5697179679034</c:v>
                </c:pt>
                <c:pt idx="16511">
                  <c:v>1683.8694732936601</c:v>
                </c:pt>
                <c:pt idx="16512">
                  <c:v>1109.0873494538976</c:v>
                </c:pt>
                <c:pt idx="16513">
                  <c:v>1114.9521077829359</c:v>
                </c:pt>
                <c:pt idx="16514">
                  <c:v>1993.4359337928815</c:v>
                </c:pt>
                <c:pt idx="16515">
                  <c:v>2019.7085015108144</c:v>
                </c:pt>
                <c:pt idx="16516">
                  <c:v>1109.3850138697571</c:v>
                </c:pt>
                <c:pt idx="16517">
                  <c:v>1999.6743449078156</c:v>
                </c:pt>
                <c:pt idx="16518">
                  <c:v>1986.8768602921969</c:v>
                </c:pt>
                <c:pt idx="16519">
                  <c:v>1971.1649001770647</c:v>
                </c:pt>
                <c:pt idx="16520">
                  <c:v>1108.5469909419919</c:v>
                </c:pt>
                <c:pt idx="16521">
                  <c:v>2010.4880719966759</c:v>
                </c:pt>
                <c:pt idx="16522">
                  <c:v>1958.6314653086652</c:v>
                </c:pt>
                <c:pt idx="16523">
                  <c:v>1952.0441311258535</c:v>
                </c:pt>
                <c:pt idx="16524">
                  <c:v>2014.3541993678484</c:v>
                </c:pt>
                <c:pt idx="16525">
                  <c:v>1698.9230917505934</c:v>
                </c:pt>
                <c:pt idx="16526">
                  <c:v>1699.9121111938489</c:v>
                </c:pt>
                <c:pt idx="16527">
                  <c:v>1693.1802620406813</c:v>
                </c:pt>
                <c:pt idx="16528">
                  <c:v>1699.0759868071314</c:v>
                </c:pt>
                <c:pt idx="16529">
                  <c:v>1120.4624300480893</c:v>
                </c:pt>
                <c:pt idx="16530">
                  <c:v>1688.753780499125</c:v>
                </c:pt>
                <c:pt idx="16531">
                  <c:v>1099.2594662253939</c:v>
                </c:pt>
                <c:pt idx="16532">
                  <c:v>2019.8778208111851</c:v>
                </c:pt>
                <c:pt idx="16533">
                  <c:v>1988.4661189978062</c:v>
                </c:pt>
                <c:pt idx="16534">
                  <c:v>1717.3548108143236</c:v>
                </c:pt>
                <c:pt idx="16535">
                  <c:v>1102.6221234730053</c:v>
                </c:pt>
                <c:pt idx="16536">
                  <c:v>1985.6671184512522</c:v>
                </c:pt>
                <c:pt idx="16537">
                  <c:v>1983.341047980804</c:v>
                </c:pt>
                <c:pt idx="16538">
                  <c:v>1144.4932199815723</c:v>
                </c:pt>
                <c:pt idx="16539">
                  <c:v>2045.2754253943463</c:v>
                </c:pt>
                <c:pt idx="16540">
                  <c:v>2010.2864200003467</c:v>
                </c:pt>
                <c:pt idx="16541">
                  <c:v>1993.9430690217532</c:v>
                </c:pt>
                <c:pt idx="16542">
                  <c:v>1664.2973525200418</c:v>
                </c:pt>
                <c:pt idx="16543">
                  <c:v>1988.6601038537872</c:v>
                </c:pt>
                <c:pt idx="16544">
                  <c:v>1115.0313175692136</c:v>
                </c:pt>
                <c:pt idx="16545">
                  <c:v>1082.7122672014316</c:v>
                </c:pt>
                <c:pt idx="16546">
                  <c:v>1966.4485169673285</c:v>
                </c:pt>
                <c:pt idx="16547">
                  <c:v>1075.6705652409805</c:v>
                </c:pt>
                <c:pt idx="16548">
                  <c:v>1987.3161874159223</c:v>
                </c:pt>
                <c:pt idx="16549">
                  <c:v>1692.7446694926061</c:v>
                </c:pt>
                <c:pt idx="16550">
                  <c:v>1138.7887960779403</c:v>
                </c:pt>
                <c:pt idx="16551">
                  <c:v>1082.4676988345843</c:v>
                </c:pt>
                <c:pt idx="16552">
                  <c:v>1087.9260229534852</c:v>
                </c:pt>
                <c:pt idx="16553">
                  <c:v>1092.2812683102584</c:v>
                </c:pt>
                <c:pt idx="16554">
                  <c:v>1673.6586785186864</c:v>
                </c:pt>
                <c:pt idx="16555">
                  <c:v>2033.7469673428855</c:v>
                </c:pt>
                <c:pt idx="16556">
                  <c:v>1080.7139874527659</c:v>
                </c:pt>
                <c:pt idx="16557">
                  <c:v>1106.8300846778193</c:v>
                </c:pt>
                <c:pt idx="16558">
                  <c:v>2004.1326500647001</c:v>
                </c:pt>
                <c:pt idx="16559">
                  <c:v>1114.3513416609953</c:v>
                </c:pt>
                <c:pt idx="16560">
                  <c:v>1118.8022459630015</c:v>
                </c:pt>
                <c:pt idx="16561">
                  <c:v>1123.954926660798</c:v>
                </c:pt>
                <c:pt idx="16562">
                  <c:v>1718.5526888250458</c:v>
                </c:pt>
                <c:pt idx="16563">
                  <c:v>1981.8856444342828</c:v>
                </c:pt>
                <c:pt idx="16564">
                  <c:v>2010.5518634631833</c:v>
                </c:pt>
                <c:pt idx="16565">
                  <c:v>1124.9281120794317</c:v>
                </c:pt>
                <c:pt idx="16566">
                  <c:v>1982.437407384951</c:v>
                </c:pt>
                <c:pt idx="16567">
                  <c:v>1094.9211630773691</c:v>
                </c:pt>
                <c:pt idx="16568">
                  <c:v>1121.7669176409729</c:v>
                </c:pt>
                <c:pt idx="16569">
                  <c:v>2004.3548544030657</c:v>
                </c:pt>
                <c:pt idx="16570">
                  <c:v>1080.9481201784602</c:v>
                </c:pt>
                <c:pt idx="16571">
                  <c:v>1078.6808121923204</c:v>
                </c:pt>
                <c:pt idx="16572">
                  <c:v>1085.5361796337343</c:v>
                </c:pt>
                <c:pt idx="16573">
                  <c:v>1074.3409561984201</c:v>
                </c:pt>
                <c:pt idx="16574">
                  <c:v>1069.1531044556755</c:v>
                </c:pt>
                <c:pt idx="16575">
                  <c:v>1085.9017374071561</c:v>
                </c:pt>
                <c:pt idx="16576">
                  <c:v>2009.8964396653789</c:v>
                </c:pt>
                <c:pt idx="16577">
                  <c:v>1702.3626084356972</c:v>
                </c:pt>
                <c:pt idx="16578">
                  <c:v>1726.8317859107499</c:v>
                </c:pt>
                <c:pt idx="16579">
                  <c:v>1066.6348266445841</c:v>
                </c:pt>
                <c:pt idx="16580">
                  <c:v>1102.3140128384478</c:v>
                </c:pt>
                <c:pt idx="16581">
                  <c:v>2011.6671796882429</c:v>
                </c:pt>
                <c:pt idx="16582">
                  <c:v>1093.6708194329979</c:v>
                </c:pt>
                <c:pt idx="16583">
                  <c:v>1984.2378152797025</c:v>
                </c:pt>
                <c:pt idx="16584">
                  <c:v>1072.4250997007737</c:v>
                </c:pt>
                <c:pt idx="16585">
                  <c:v>1709.0495894243238</c:v>
                </c:pt>
                <c:pt idx="16586">
                  <c:v>1984.0145506670999</c:v>
                </c:pt>
                <c:pt idx="16587">
                  <c:v>2001.8088765985071</c:v>
                </c:pt>
                <c:pt idx="16588">
                  <c:v>2007.5604805341777</c:v>
                </c:pt>
                <c:pt idx="16589">
                  <c:v>1122.2532482623478</c:v>
                </c:pt>
                <c:pt idx="16590">
                  <c:v>1114.2760653805215</c:v>
                </c:pt>
                <c:pt idx="16591">
                  <c:v>1068.5065689801252</c:v>
                </c:pt>
                <c:pt idx="16592">
                  <c:v>1106.9313934289128</c:v>
                </c:pt>
                <c:pt idx="16593">
                  <c:v>1088.9837424623131</c:v>
                </c:pt>
                <c:pt idx="16594">
                  <c:v>1054.5012153134194</c:v>
                </c:pt>
                <c:pt idx="16595">
                  <c:v>1097.4202421173327</c:v>
                </c:pt>
                <c:pt idx="16596">
                  <c:v>1073.3390338768163</c:v>
                </c:pt>
                <c:pt idx="16597">
                  <c:v>1718.6480414397181</c:v>
                </c:pt>
                <c:pt idx="16598">
                  <c:v>1078.8283875326345</c:v>
                </c:pt>
                <c:pt idx="16599">
                  <c:v>1090.3332460661704</c:v>
                </c:pt>
                <c:pt idx="16600">
                  <c:v>1125.4386786471632</c:v>
                </c:pt>
                <c:pt idx="16601">
                  <c:v>1088.7103032440814</c:v>
                </c:pt>
                <c:pt idx="16602">
                  <c:v>1654.8857304656913</c:v>
                </c:pt>
                <c:pt idx="16603">
                  <c:v>1108.3041637349359</c:v>
                </c:pt>
                <c:pt idx="16604">
                  <c:v>2003.9802231979049</c:v>
                </c:pt>
                <c:pt idx="16605">
                  <c:v>1126.9874592039557</c:v>
                </c:pt>
                <c:pt idx="16606">
                  <c:v>1699.4924487722319</c:v>
                </c:pt>
                <c:pt idx="16607">
                  <c:v>1113.0923157103141</c:v>
                </c:pt>
                <c:pt idx="16608">
                  <c:v>1680.6262963575675</c:v>
                </c:pt>
                <c:pt idx="16609">
                  <c:v>1099.8325004872447</c:v>
                </c:pt>
                <c:pt idx="16610">
                  <c:v>1995.7715963114149</c:v>
                </c:pt>
                <c:pt idx="16611">
                  <c:v>1098.0463419569837</c:v>
                </c:pt>
                <c:pt idx="16612">
                  <c:v>1069.0116454469794</c:v>
                </c:pt>
                <c:pt idx="16613">
                  <c:v>1063.983535742005</c:v>
                </c:pt>
                <c:pt idx="16614">
                  <c:v>1134.417875257906</c:v>
                </c:pt>
                <c:pt idx="16615">
                  <c:v>1663.5131871114827</c:v>
                </c:pt>
                <c:pt idx="16616">
                  <c:v>2027.4248878889114</c:v>
                </c:pt>
                <c:pt idx="16617">
                  <c:v>1985.6352361913316</c:v>
                </c:pt>
                <c:pt idx="16618">
                  <c:v>1130.6190635577045</c:v>
                </c:pt>
                <c:pt idx="16619">
                  <c:v>2031.7603077761255</c:v>
                </c:pt>
                <c:pt idx="16620">
                  <c:v>1051.1744612741566</c:v>
                </c:pt>
                <c:pt idx="16621">
                  <c:v>1968.0319504804936</c:v>
                </c:pt>
                <c:pt idx="16622">
                  <c:v>1955.4110226213525</c:v>
                </c:pt>
                <c:pt idx="16623">
                  <c:v>1057.9491855189958</c:v>
                </c:pt>
                <c:pt idx="16624">
                  <c:v>2012.3022211620614</c:v>
                </c:pt>
                <c:pt idx="16625">
                  <c:v>1081.9659809458685</c:v>
                </c:pt>
                <c:pt idx="16626">
                  <c:v>1113.8193549650584</c:v>
                </c:pt>
                <c:pt idx="16627">
                  <c:v>1083.3847694165747</c:v>
                </c:pt>
                <c:pt idx="16628">
                  <c:v>1985.6886256930914</c:v>
                </c:pt>
                <c:pt idx="16629">
                  <c:v>1111.7957789028239</c:v>
                </c:pt>
                <c:pt idx="16630">
                  <c:v>1071.0617771705956</c:v>
                </c:pt>
                <c:pt idx="16631">
                  <c:v>2019.3537088728033</c:v>
                </c:pt>
                <c:pt idx="16632">
                  <c:v>2005.8729615566149</c:v>
                </c:pt>
                <c:pt idx="16633">
                  <c:v>2015.6432072645082</c:v>
                </c:pt>
                <c:pt idx="16634">
                  <c:v>2005.4399368198203</c:v>
                </c:pt>
                <c:pt idx="16635">
                  <c:v>1098.559624783519</c:v>
                </c:pt>
                <c:pt idx="16636">
                  <c:v>1079.3525086612722</c:v>
                </c:pt>
                <c:pt idx="16637">
                  <c:v>1702.988175046311</c:v>
                </c:pt>
                <c:pt idx="16638">
                  <c:v>1974.3498117474155</c:v>
                </c:pt>
                <c:pt idx="16639">
                  <c:v>1987.8344710934441</c:v>
                </c:pt>
                <c:pt idx="16640">
                  <c:v>1999.9177264108641</c:v>
                </c:pt>
                <c:pt idx="16641">
                  <c:v>1114.0862089657676</c:v>
                </c:pt>
                <c:pt idx="16642">
                  <c:v>1132.9995826284842</c:v>
                </c:pt>
                <c:pt idx="16643">
                  <c:v>1121.2527506503259</c:v>
                </c:pt>
                <c:pt idx="16644">
                  <c:v>1088.9886478446642</c:v>
                </c:pt>
                <c:pt idx="16645">
                  <c:v>1128.4262864731356</c:v>
                </c:pt>
                <c:pt idx="16646">
                  <c:v>2027.4577586652965</c:v>
                </c:pt>
                <c:pt idx="16647">
                  <c:v>1109.6182353261145</c:v>
                </c:pt>
                <c:pt idx="16648">
                  <c:v>1092.484423650586</c:v>
                </c:pt>
                <c:pt idx="16649">
                  <c:v>2013.1145893865526</c:v>
                </c:pt>
                <c:pt idx="16650">
                  <c:v>1986.7169089226147</c:v>
                </c:pt>
                <c:pt idx="16651">
                  <c:v>1985.0468405583288</c:v>
                </c:pt>
                <c:pt idx="16652">
                  <c:v>2065.1424823949619</c:v>
                </c:pt>
                <c:pt idx="16653">
                  <c:v>1710.3388434984074</c:v>
                </c:pt>
                <c:pt idx="16654">
                  <c:v>1970.9617259746076</c:v>
                </c:pt>
                <c:pt idx="16655">
                  <c:v>1981.7646365345865</c:v>
                </c:pt>
                <c:pt idx="16656">
                  <c:v>1985.5214790615373</c:v>
                </c:pt>
                <c:pt idx="16657">
                  <c:v>1090.2284925793965</c:v>
                </c:pt>
                <c:pt idx="16658">
                  <c:v>1094.1343406894919</c:v>
                </c:pt>
                <c:pt idx="16659">
                  <c:v>1093.5873973101045</c:v>
                </c:pt>
                <c:pt idx="16660">
                  <c:v>1109.0664099002795</c:v>
                </c:pt>
                <c:pt idx="16661">
                  <c:v>1735.6982979450422</c:v>
                </c:pt>
                <c:pt idx="16662">
                  <c:v>1090.5347677794616</c:v>
                </c:pt>
                <c:pt idx="16663">
                  <c:v>1091.3083654172201</c:v>
                </c:pt>
                <c:pt idx="16664">
                  <c:v>1128.069238082029</c:v>
                </c:pt>
                <c:pt idx="16665">
                  <c:v>1103.4937895516218</c:v>
                </c:pt>
                <c:pt idx="16666">
                  <c:v>1083.3565554497732</c:v>
                </c:pt>
                <c:pt idx="16667">
                  <c:v>1099.8624134068477</c:v>
                </c:pt>
                <c:pt idx="16668">
                  <c:v>1711.4655301452581</c:v>
                </c:pt>
                <c:pt idx="16669">
                  <c:v>1707.1113354190084</c:v>
                </c:pt>
                <c:pt idx="16670">
                  <c:v>2011.4836623658746</c:v>
                </c:pt>
                <c:pt idx="16671">
                  <c:v>2021.795362291183</c:v>
                </c:pt>
                <c:pt idx="16672">
                  <c:v>1995.7143582090853</c:v>
                </c:pt>
                <c:pt idx="16673">
                  <c:v>1679.7641539625147</c:v>
                </c:pt>
                <c:pt idx="16674">
                  <c:v>1994.5260487452108</c:v>
                </c:pt>
                <c:pt idx="16675">
                  <c:v>1093.820507724475</c:v>
                </c:pt>
                <c:pt idx="16676">
                  <c:v>1681.6737639686012</c:v>
                </c:pt>
                <c:pt idx="16677">
                  <c:v>1072.5729925413693</c:v>
                </c:pt>
                <c:pt idx="16678">
                  <c:v>1675.9459479463944</c:v>
                </c:pt>
                <c:pt idx="16679">
                  <c:v>1069.2660231356479</c:v>
                </c:pt>
                <c:pt idx="16680">
                  <c:v>1989.6734703864502</c:v>
                </c:pt>
                <c:pt idx="16681">
                  <c:v>2006.5342153923432</c:v>
                </c:pt>
                <c:pt idx="16682">
                  <c:v>1081.5578789368678</c:v>
                </c:pt>
                <c:pt idx="16683">
                  <c:v>1085.584943005992</c:v>
                </c:pt>
                <c:pt idx="16684">
                  <c:v>1703.2822897738536</c:v>
                </c:pt>
                <c:pt idx="16685">
                  <c:v>1090.1939845178144</c:v>
                </c:pt>
                <c:pt idx="16686">
                  <c:v>1104.6524726235207</c:v>
                </c:pt>
                <c:pt idx="16687">
                  <c:v>1102.0969354224762</c:v>
                </c:pt>
                <c:pt idx="16688">
                  <c:v>1713.8047859176172</c:v>
                </c:pt>
                <c:pt idx="16689">
                  <c:v>1080.0714248306244</c:v>
                </c:pt>
                <c:pt idx="16690">
                  <c:v>1112.6365483925267</c:v>
                </c:pt>
                <c:pt idx="16691">
                  <c:v>1068.1205053627134</c:v>
                </c:pt>
                <c:pt idx="16692">
                  <c:v>1980.913669936489</c:v>
                </c:pt>
                <c:pt idx="16693">
                  <c:v>1081.7241426376531</c:v>
                </c:pt>
                <c:pt idx="16694">
                  <c:v>1109.3744487426418</c:v>
                </c:pt>
                <c:pt idx="16695">
                  <c:v>1087.5427966733041</c:v>
                </c:pt>
                <c:pt idx="16696">
                  <c:v>1995.4151791538345</c:v>
                </c:pt>
                <c:pt idx="16697">
                  <c:v>1728.1762598553973</c:v>
                </c:pt>
                <c:pt idx="16698">
                  <c:v>1741.1987912560537</c:v>
                </c:pt>
                <c:pt idx="16699">
                  <c:v>1098.8344804791111</c:v>
                </c:pt>
                <c:pt idx="16700">
                  <c:v>1725.2535945157147</c:v>
                </c:pt>
                <c:pt idx="16701">
                  <c:v>1675.8374351101866</c:v>
                </c:pt>
                <c:pt idx="16702">
                  <c:v>1995.6550274268996</c:v>
                </c:pt>
                <c:pt idx="16703">
                  <c:v>1100.9386033418607</c:v>
                </c:pt>
                <c:pt idx="16704">
                  <c:v>1987.799783185556</c:v>
                </c:pt>
                <c:pt idx="16705">
                  <c:v>2011.5042169586272</c:v>
                </c:pt>
                <c:pt idx="16706">
                  <c:v>2015.9923677393726</c:v>
                </c:pt>
                <c:pt idx="16707">
                  <c:v>1074.9827065957168</c:v>
                </c:pt>
                <c:pt idx="16708">
                  <c:v>1131.4801650907275</c:v>
                </c:pt>
                <c:pt idx="16709">
                  <c:v>1699.2236338974512</c:v>
                </c:pt>
                <c:pt idx="16710">
                  <c:v>1078.6313085767517</c:v>
                </c:pt>
                <c:pt idx="16711">
                  <c:v>1122.8145327781176</c:v>
                </c:pt>
                <c:pt idx="16712">
                  <c:v>1088.1316565981201</c:v>
                </c:pt>
                <c:pt idx="16713">
                  <c:v>1710.0398195385703</c:v>
                </c:pt>
                <c:pt idx="16714">
                  <c:v>1092.8708869113589</c:v>
                </c:pt>
                <c:pt idx="16715">
                  <c:v>1102.9858900559468</c:v>
                </c:pt>
                <c:pt idx="16716">
                  <c:v>1135.1860495710173</c:v>
                </c:pt>
                <c:pt idx="16717">
                  <c:v>2025.2820338889878</c:v>
                </c:pt>
                <c:pt idx="16718">
                  <c:v>1098.4949066248312</c:v>
                </c:pt>
                <c:pt idx="16719">
                  <c:v>1119.6516843256181</c:v>
                </c:pt>
                <c:pt idx="16720">
                  <c:v>1705.9248396652893</c:v>
                </c:pt>
                <c:pt idx="16721">
                  <c:v>2031.4853323721902</c:v>
                </c:pt>
                <c:pt idx="16722">
                  <c:v>1691.2601179227279</c:v>
                </c:pt>
                <c:pt idx="16723">
                  <c:v>2017.4992512426807</c:v>
                </c:pt>
                <c:pt idx="16724">
                  <c:v>1157.3456714105446</c:v>
                </c:pt>
                <c:pt idx="16725">
                  <c:v>1102.2834126574439</c:v>
                </c:pt>
                <c:pt idx="16726">
                  <c:v>1086.3252841993794</c:v>
                </c:pt>
                <c:pt idx="16727">
                  <c:v>1709.8096913572256</c:v>
                </c:pt>
                <c:pt idx="16728">
                  <c:v>1105.4224161858065</c:v>
                </c:pt>
                <c:pt idx="16729">
                  <c:v>1102.2748879342109</c:v>
                </c:pt>
                <c:pt idx="16730">
                  <c:v>1108.0324717544861</c:v>
                </c:pt>
                <c:pt idx="16731">
                  <c:v>1998.070428384679</c:v>
                </c:pt>
                <c:pt idx="16732">
                  <c:v>1140.4428723461124</c:v>
                </c:pt>
                <c:pt idx="16733">
                  <c:v>1661.2903424780943</c:v>
                </c:pt>
                <c:pt idx="16734">
                  <c:v>2017.1370927252608</c:v>
                </c:pt>
                <c:pt idx="16735">
                  <c:v>1096.5555745841971</c:v>
                </c:pt>
                <c:pt idx="16736">
                  <c:v>1091.627180418925</c:v>
                </c:pt>
                <c:pt idx="16737">
                  <c:v>1120.5165898530511</c:v>
                </c:pt>
                <c:pt idx="16738">
                  <c:v>1120.8049150268064</c:v>
                </c:pt>
                <c:pt idx="16739">
                  <c:v>1080.7864921557064</c:v>
                </c:pt>
                <c:pt idx="16740">
                  <c:v>2005.1368713531267</c:v>
                </c:pt>
                <c:pt idx="16741">
                  <c:v>1139.1038638347354</c:v>
                </c:pt>
                <c:pt idx="16742">
                  <c:v>1097.0039400325741</c:v>
                </c:pt>
                <c:pt idx="16743">
                  <c:v>1100.4491710111299</c:v>
                </c:pt>
                <c:pt idx="16744">
                  <c:v>1075.5233404557641</c:v>
                </c:pt>
                <c:pt idx="16745">
                  <c:v>1098.2755475310323</c:v>
                </c:pt>
                <c:pt idx="16746">
                  <c:v>1103.8860503011651</c:v>
                </c:pt>
                <c:pt idx="16747">
                  <c:v>1696.3261119214274</c:v>
                </c:pt>
                <c:pt idx="16748">
                  <c:v>2010.0991766461293</c:v>
                </c:pt>
                <c:pt idx="16749">
                  <c:v>2025.8307911372235</c:v>
                </c:pt>
                <c:pt idx="16750">
                  <c:v>1949.1452830733731</c:v>
                </c:pt>
                <c:pt idx="16751">
                  <c:v>1991.8253312612426</c:v>
                </c:pt>
                <c:pt idx="16752">
                  <c:v>1121.0325669744436</c:v>
                </c:pt>
                <c:pt idx="16753">
                  <c:v>1149.2164348334611</c:v>
                </c:pt>
                <c:pt idx="16754">
                  <c:v>1983.8887402321711</c:v>
                </c:pt>
                <c:pt idx="16755">
                  <c:v>1083.9392776234813</c:v>
                </c:pt>
                <c:pt idx="16756">
                  <c:v>1084.7622080750666</c:v>
                </c:pt>
                <c:pt idx="16757">
                  <c:v>1092.4891898214305</c:v>
                </c:pt>
                <c:pt idx="16758">
                  <c:v>1061.6810416458909</c:v>
                </c:pt>
                <c:pt idx="16759">
                  <c:v>1676.9327980089906</c:v>
                </c:pt>
                <c:pt idx="16760">
                  <c:v>1733.7612092960778</c:v>
                </c:pt>
                <c:pt idx="16761">
                  <c:v>1078.1558302589751</c:v>
                </c:pt>
                <c:pt idx="16762">
                  <c:v>1134.2771647208378</c:v>
                </c:pt>
                <c:pt idx="16763">
                  <c:v>1995.1339408966321</c:v>
                </c:pt>
                <c:pt idx="16764">
                  <c:v>1121.6362908778419</c:v>
                </c:pt>
                <c:pt idx="16765">
                  <c:v>1077.8340726083479</c:v>
                </c:pt>
                <c:pt idx="16766">
                  <c:v>1096.0060381345295</c:v>
                </c:pt>
                <c:pt idx="16767">
                  <c:v>1106.0620327676313</c:v>
                </c:pt>
                <c:pt idx="16768">
                  <c:v>2014.6756636268387</c:v>
                </c:pt>
                <c:pt idx="16769">
                  <c:v>1089.8052004121737</c:v>
                </c:pt>
                <c:pt idx="16770">
                  <c:v>2034.8740944515105</c:v>
                </c:pt>
                <c:pt idx="16771">
                  <c:v>1699.9476306387767</c:v>
                </c:pt>
                <c:pt idx="16772">
                  <c:v>2035.761244172229</c:v>
                </c:pt>
                <c:pt idx="16773">
                  <c:v>1096.0078390440844</c:v>
                </c:pt>
                <c:pt idx="16774">
                  <c:v>1106.8384192581193</c:v>
                </c:pt>
                <c:pt idx="16775">
                  <c:v>1063.0817949783673</c:v>
                </c:pt>
                <c:pt idx="16776">
                  <c:v>1080.8862353819802</c:v>
                </c:pt>
                <c:pt idx="16777">
                  <c:v>1108.8085866458991</c:v>
                </c:pt>
                <c:pt idx="16778">
                  <c:v>1098.7020912858211</c:v>
                </c:pt>
                <c:pt idx="16779">
                  <c:v>1995.6928194821025</c:v>
                </c:pt>
                <c:pt idx="16780">
                  <c:v>2028.8878079477115</c:v>
                </c:pt>
                <c:pt idx="16781">
                  <c:v>1973.99694785153</c:v>
                </c:pt>
                <c:pt idx="16782">
                  <c:v>1969.2197754531164</c:v>
                </c:pt>
                <c:pt idx="16783">
                  <c:v>1116.0748489371842</c:v>
                </c:pt>
                <c:pt idx="16784">
                  <c:v>1095.846525201817</c:v>
                </c:pt>
                <c:pt idx="16785">
                  <c:v>1073.6088393049497</c:v>
                </c:pt>
                <c:pt idx="16786">
                  <c:v>1121.2269087009456</c:v>
                </c:pt>
                <c:pt idx="16787">
                  <c:v>1722.4328187000438</c:v>
                </c:pt>
                <c:pt idx="16788">
                  <c:v>1091.8482866993049</c:v>
                </c:pt>
                <c:pt idx="16789">
                  <c:v>1970.2055906581666</c:v>
                </c:pt>
                <c:pt idx="16790">
                  <c:v>1112.251435111918</c:v>
                </c:pt>
                <c:pt idx="16791">
                  <c:v>1088.4010263338596</c:v>
                </c:pt>
                <c:pt idx="16792">
                  <c:v>1727.2633295259805</c:v>
                </c:pt>
                <c:pt idx="16793">
                  <c:v>1707.0846469410537</c:v>
                </c:pt>
                <c:pt idx="16794">
                  <c:v>1714.7509986015957</c:v>
                </c:pt>
                <c:pt idx="16795">
                  <c:v>1060.35445009008</c:v>
                </c:pt>
                <c:pt idx="16796">
                  <c:v>2038.1007449646122</c:v>
                </c:pt>
                <c:pt idx="16797">
                  <c:v>2025.3206636566172</c:v>
                </c:pt>
                <c:pt idx="16798">
                  <c:v>2010.3023701726047</c:v>
                </c:pt>
                <c:pt idx="16799">
                  <c:v>2023.8112847700324</c:v>
                </c:pt>
                <c:pt idx="16800">
                  <c:v>2036.984386045114</c:v>
                </c:pt>
                <c:pt idx="16801">
                  <c:v>1961.0630319889465</c:v>
                </c:pt>
                <c:pt idx="16802">
                  <c:v>2024.3100933914361</c:v>
                </c:pt>
                <c:pt idx="16803">
                  <c:v>1109.6288447026254</c:v>
                </c:pt>
                <c:pt idx="16804">
                  <c:v>1081.1351148691647</c:v>
                </c:pt>
                <c:pt idx="16805">
                  <c:v>1114.0731378069352</c:v>
                </c:pt>
                <c:pt idx="16806">
                  <c:v>1985.4408117466378</c:v>
                </c:pt>
                <c:pt idx="16807">
                  <c:v>2013.3500358841995</c:v>
                </c:pt>
                <c:pt idx="16808">
                  <c:v>1089.0061164149733</c:v>
                </c:pt>
                <c:pt idx="16809">
                  <c:v>1691.3269887141971</c:v>
                </c:pt>
                <c:pt idx="16810">
                  <c:v>1094.1972705884791</c:v>
                </c:pt>
                <c:pt idx="16811">
                  <c:v>1133.7256030902897</c:v>
                </c:pt>
                <c:pt idx="16812">
                  <c:v>1981.0017396995129</c:v>
                </c:pt>
                <c:pt idx="16813">
                  <c:v>2021.6608208113964</c:v>
                </c:pt>
                <c:pt idx="16814">
                  <c:v>1975.639641158735</c:v>
                </c:pt>
                <c:pt idx="16815">
                  <c:v>1093.5768755164852</c:v>
                </c:pt>
                <c:pt idx="16816">
                  <c:v>1087.1367328978827</c:v>
                </c:pt>
                <c:pt idx="16817">
                  <c:v>2012.3500336664081</c:v>
                </c:pt>
                <c:pt idx="16818">
                  <c:v>2004.3306255786315</c:v>
                </c:pt>
                <c:pt idx="16819">
                  <c:v>1117.5208600771098</c:v>
                </c:pt>
                <c:pt idx="16820">
                  <c:v>1708.3893073182596</c:v>
                </c:pt>
                <c:pt idx="16821">
                  <c:v>1104.0459130573342</c:v>
                </c:pt>
                <c:pt idx="16822">
                  <c:v>1086.740453610402</c:v>
                </c:pt>
                <c:pt idx="16823">
                  <c:v>1713.6531043208554</c:v>
                </c:pt>
                <c:pt idx="16824">
                  <c:v>1098.2795263221847</c:v>
                </c:pt>
                <c:pt idx="16825">
                  <c:v>1973.3852340580365</c:v>
                </c:pt>
                <c:pt idx="16826">
                  <c:v>1093.9016950829214</c:v>
                </c:pt>
                <c:pt idx="16827">
                  <c:v>1075.2064860010478</c:v>
                </c:pt>
                <c:pt idx="16828">
                  <c:v>1715.3566844343334</c:v>
                </c:pt>
                <c:pt idx="16829">
                  <c:v>1084.3587582476898</c:v>
                </c:pt>
                <c:pt idx="16830">
                  <c:v>1111.4767020334621</c:v>
                </c:pt>
                <c:pt idx="16831">
                  <c:v>1081.3409609938406</c:v>
                </c:pt>
                <c:pt idx="16832">
                  <c:v>1116.244286877811</c:v>
                </c:pt>
                <c:pt idx="16833">
                  <c:v>1971.7542146380204</c:v>
                </c:pt>
                <c:pt idx="16834">
                  <c:v>2024.7529436746759</c:v>
                </c:pt>
                <c:pt idx="16835">
                  <c:v>2013.1452017635834</c:v>
                </c:pt>
                <c:pt idx="16836">
                  <c:v>1098.019108299181</c:v>
                </c:pt>
                <c:pt idx="16837">
                  <c:v>1099.7785170738271</c:v>
                </c:pt>
                <c:pt idx="16838">
                  <c:v>1984.9740866462239</c:v>
                </c:pt>
                <c:pt idx="16839">
                  <c:v>1119.3242291602551</c:v>
                </c:pt>
                <c:pt idx="16840">
                  <c:v>1071.7014478053707</c:v>
                </c:pt>
                <c:pt idx="16841">
                  <c:v>1097.9145459192152</c:v>
                </c:pt>
                <c:pt idx="16842">
                  <c:v>1084.8689295146492</c:v>
                </c:pt>
                <c:pt idx="16843">
                  <c:v>1101.1094844179861</c:v>
                </c:pt>
                <c:pt idx="16844">
                  <c:v>1117.4691054776169</c:v>
                </c:pt>
                <c:pt idx="16845">
                  <c:v>1099.6831214573558</c:v>
                </c:pt>
                <c:pt idx="16846">
                  <c:v>1706.0889570437942</c:v>
                </c:pt>
                <c:pt idx="16847">
                  <c:v>1990.3889599424242</c:v>
                </c:pt>
                <c:pt idx="16848">
                  <c:v>1067.5925269350541</c:v>
                </c:pt>
                <c:pt idx="16849">
                  <c:v>1105.3446690339185</c:v>
                </c:pt>
                <c:pt idx="16850">
                  <c:v>2002.7270086876574</c:v>
                </c:pt>
                <c:pt idx="16851">
                  <c:v>2003.2383253809462</c:v>
                </c:pt>
                <c:pt idx="16852">
                  <c:v>2007.4248951565594</c:v>
                </c:pt>
                <c:pt idx="16853">
                  <c:v>2013.1522199233357</c:v>
                </c:pt>
                <c:pt idx="16854">
                  <c:v>1721.2499439711758</c:v>
                </c:pt>
                <c:pt idx="16855">
                  <c:v>2018.1251667666274</c:v>
                </c:pt>
                <c:pt idx="16856">
                  <c:v>1097.5856683262066</c:v>
                </c:pt>
                <c:pt idx="16857">
                  <c:v>1099.0727945293831</c:v>
                </c:pt>
                <c:pt idx="16858">
                  <c:v>1110.175472743646</c:v>
                </c:pt>
                <c:pt idx="16859">
                  <c:v>1110.5975276300705</c:v>
                </c:pt>
                <c:pt idx="16860">
                  <c:v>1110.8240586963441</c:v>
                </c:pt>
                <c:pt idx="16861">
                  <c:v>1085.9003999347267</c:v>
                </c:pt>
                <c:pt idx="16862">
                  <c:v>1092.2247936572551</c:v>
                </c:pt>
                <c:pt idx="16863">
                  <c:v>1091.7913382731851</c:v>
                </c:pt>
                <c:pt idx="16864">
                  <c:v>1099.8065272395384</c:v>
                </c:pt>
                <c:pt idx="16865">
                  <c:v>1100.6176080874964</c:v>
                </c:pt>
                <c:pt idx="16866">
                  <c:v>1104.3055177689084</c:v>
                </c:pt>
                <c:pt idx="16867">
                  <c:v>1119.5497590498046</c:v>
                </c:pt>
                <c:pt idx="16868">
                  <c:v>1100.3023034556302</c:v>
                </c:pt>
                <c:pt idx="16869">
                  <c:v>1128.3138343261974</c:v>
                </c:pt>
                <c:pt idx="16870">
                  <c:v>1122.9186092448199</c:v>
                </c:pt>
                <c:pt idx="16871">
                  <c:v>1699.0620827805124</c:v>
                </c:pt>
                <c:pt idx="16872">
                  <c:v>1101.0819041600826</c:v>
                </c:pt>
                <c:pt idx="16873">
                  <c:v>1686.9390013860775</c:v>
                </c:pt>
                <c:pt idx="16874">
                  <c:v>1119.0275764585942</c:v>
                </c:pt>
                <c:pt idx="16875">
                  <c:v>1069.6758318505122</c:v>
                </c:pt>
                <c:pt idx="16876">
                  <c:v>1078.5127019517779</c:v>
                </c:pt>
                <c:pt idx="16877">
                  <c:v>1145.9654058676833</c:v>
                </c:pt>
                <c:pt idx="16878">
                  <c:v>1062.5197360024501</c:v>
                </c:pt>
                <c:pt idx="16879">
                  <c:v>1714.4679909889492</c:v>
                </c:pt>
                <c:pt idx="16880">
                  <c:v>1058.8909901464324</c:v>
                </c:pt>
                <c:pt idx="16881">
                  <c:v>1122.44744029554</c:v>
                </c:pt>
                <c:pt idx="16882">
                  <c:v>1727.9766984415569</c:v>
                </c:pt>
                <c:pt idx="16883">
                  <c:v>1103.846603163998</c:v>
                </c:pt>
                <c:pt idx="16884">
                  <c:v>1978.7851754156036</c:v>
                </c:pt>
                <c:pt idx="16885">
                  <c:v>1985.4596049278232</c:v>
                </c:pt>
                <c:pt idx="16886">
                  <c:v>1111.9894672764847</c:v>
                </c:pt>
                <c:pt idx="16887">
                  <c:v>1119.339508763326</c:v>
                </c:pt>
                <c:pt idx="16888">
                  <c:v>1998.5554605324842</c:v>
                </c:pt>
                <c:pt idx="16889">
                  <c:v>1110.2734628459389</c:v>
                </c:pt>
                <c:pt idx="16890">
                  <c:v>1064.1601494571621</c:v>
                </c:pt>
                <c:pt idx="16891">
                  <c:v>1078.0925415771751</c:v>
                </c:pt>
                <c:pt idx="16892">
                  <c:v>1110.5987899061054</c:v>
                </c:pt>
                <c:pt idx="16893">
                  <c:v>1689.4135294995569</c:v>
                </c:pt>
                <c:pt idx="16894">
                  <c:v>1081.3320527661849</c:v>
                </c:pt>
                <c:pt idx="16895">
                  <c:v>1129.4341804128082</c:v>
                </c:pt>
                <c:pt idx="16896">
                  <c:v>1065.763980618</c:v>
                </c:pt>
                <c:pt idx="16897">
                  <c:v>1117.2400352295613</c:v>
                </c:pt>
                <c:pt idx="16898">
                  <c:v>1098.6749242145602</c:v>
                </c:pt>
                <c:pt idx="16899">
                  <c:v>1095.1481596442561</c:v>
                </c:pt>
                <c:pt idx="16900">
                  <c:v>2015.680594090318</c:v>
                </c:pt>
                <c:pt idx="16901">
                  <c:v>2026.2483838613991</c:v>
                </c:pt>
                <c:pt idx="16902">
                  <c:v>1136.2233766893623</c:v>
                </c:pt>
                <c:pt idx="16903">
                  <c:v>1062.4964280323929</c:v>
                </c:pt>
                <c:pt idx="16904">
                  <c:v>1106.082756452807</c:v>
                </c:pt>
                <c:pt idx="16905">
                  <c:v>1125.3670809337639</c:v>
                </c:pt>
                <c:pt idx="16906">
                  <c:v>1105.3331841465249</c:v>
                </c:pt>
                <c:pt idx="16907">
                  <c:v>1106.165611975938</c:v>
                </c:pt>
                <c:pt idx="16908">
                  <c:v>1091.9722773067267</c:v>
                </c:pt>
                <c:pt idx="16909">
                  <c:v>1076.5702409927512</c:v>
                </c:pt>
                <c:pt idx="16910">
                  <c:v>1674.0473312302761</c:v>
                </c:pt>
                <c:pt idx="16911">
                  <c:v>1716.8283575741355</c:v>
                </c:pt>
                <c:pt idx="16912">
                  <c:v>1654.150270488364</c:v>
                </c:pt>
                <c:pt idx="16913">
                  <c:v>1157.8074002840003</c:v>
                </c:pt>
                <c:pt idx="16914">
                  <c:v>1103.8442690198253</c:v>
                </c:pt>
                <c:pt idx="16915">
                  <c:v>1710.6664085426567</c:v>
                </c:pt>
                <c:pt idx="16916">
                  <c:v>1100.6448543518793</c:v>
                </c:pt>
                <c:pt idx="16917">
                  <c:v>1986.6344523540895</c:v>
                </c:pt>
                <c:pt idx="16918">
                  <c:v>1996.6789097813503</c:v>
                </c:pt>
                <c:pt idx="16919">
                  <c:v>1972.3173328090165</c:v>
                </c:pt>
                <c:pt idx="16920">
                  <c:v>1124.795454340971</c:v>
                </c:pt>
                <c:pt idx="16921">
                  <c:v>1100.8544660516029</c:v>
                </c:pt>
                <c:pt idx="16922">
                  <c:v>1991.0810336879917</c:v>
                </c:pt>
                <c:pt idx="16923">
                  <c:v>2053.5551742293228</c:v>
                </c:pt>
                <c:pt idx="16924">
                  <c:v>1110.2765026142788</c:v>
                </c:pt>
                <c:pt idx="16925">
                  <c:v>2010.403771823708</c:v>
                </c:pt>
                <c:pt idx="16926">
                  <c:v>1118.3233378817933</c:v>
                </c:pt>
                <c:pt idx="16927">
                  <c:v>1096.0021191521462</c:v>
                </c:pt>
                <c:pt idx="16928">
                  <c:v>2019.490867165194</c:v>
                </c:pt>
                <c:pt idx="16929">
                  <c:v>1116.2758282187895</c:v>
                </c:pt>
                <c:pt idx="16930">
                  <c:v>1082.5759018176204</c:v>
                </c:pt>
                <c:pt idx="16931">
                  <c:v>1103.7455347999326</c:v>
                </c:pt>
                <c:pt idx="16932">
                  <c:v>1056.7364325793096</c:v>
                </c:pt>
                <c:pt idx="16933">
                  <c:v>1995.7675018990165</c:v>
                </c:pt>
                <c:pt idx="16934">
                  <c:v>1094.1755000158171</c:v>
                </c:pt>
                <c:pt idx="16935">
                  <c:v>1064.0628157535962</c:v>
                </c:pt>
                <c:pt idx="16936">
                  <c:v>1677.4857069387219</c:v>
                </c:pt>
                <c:pt idx="16937">
                  <c:v>2030.9016758581406</c:v>
                </c:pt>
                <c:pt idx="16938">
                  <c:v>1061.5765601328353</c:v>
                </c:pt>
                <c:pt idx="16939">
                  <c:v>1107.8609198537611</c:v>
                </c:pt>
                <c:pt idx="16940">
                  <c:v>1686.8777944346309</c:v>
                </c:pt>
                <c:pt idx="16941">
                  <c:v>1981.937678107563</c:v>
                </c:pt>
                <c:pt idx="16942">
                  <c:v>1104.8425579763427</c:v>
                </c:pt>
                <c:pt idx="16943">
                  <c:v>1121.0427853869314</c:v>
                </c:pt>
                <c:pt idx="16944">
                  <c:v>1071.4555305349315</c:v>
                </c:pt>
                <c:pt idx="16945">
                  <c:v>1079.4232164666148</c:v>
                </c:pt>
                <c:pt idx="16946">
                  <c:v>1062.9257136654992</c:v>
                </c:pt>
                <c:pt idx="16947">
                  <c:v>1100.3980447666447</c:v>
                </c:pt>
                <c:pt idx="16948">
                  <c:v>1124.1617624436417</c:v>
                </c:pt>
                <c:pt idx="16949">
                  <c:v>2009.3019501490776</c:v>
                </c:pt>
                <c:pt idx="16950">
                  <c:v>2035.0176639356162</c:v>
                </c:pt>
                <c:pt idx="16951">
                  <c:v>1090.8571191397443</c:v>
                </c:pt>
                <c:pt idx="16952">
                  <c:v>1101.407126705677</c:v>
                </c:pt>
                <c:pt idx="16953">
                  <c:v>1110.5171873046504</c:v>
                </c:pt>
                <c:pt idx="16954">
                  <c:v>1084.6131857533999</c:v>
                </c:pt>
                <c:pt idx="16955">
                  <c:v>1084.5856157864082</c:v>
                </c:pt>
                <c:pt idx="16956">
                  <c:v>1097.7419718818867</c:v>
                </c:pt>
                <c:pt idx="16957">
                  <c:v>1103.4228484877817</c:v>
                </c:pt>
                <c:pt idx="16958">
                  <c:v>1100.0105261774911</c:v>
                </c:pt>
                <c:pt idx="16959">
                  <c:v>1123.1031843024521</c:v>
                </c:pt>
                <c:pt idx="16960">
                  <c:v>1108.8857642990426</c:v>
                </c:pt>
                <c:pt idx="16961">
                  <c:v>1102.1290935146956</c:v>
                </c:pt>
                <c:pt idx="16962">
                  <c:v>1135.8061111035324</c:v>
                </c:pt>
                <c:pt idx="16963">
                  <c:v>1099.0116601668001</c:v>
                </c:pt>
                <c:pt idx="16964">
                  <c:v>1671.9241353611453</c:v>
                </c:pt>
                <c:pt idx="16965">
                  <c:v>1974.6209496047074</c:v>
                </c:pt>
                <c:pt idx="16966">
                  <c:v>1958.5789017094128</c:v>
                </c:pt>
                <c:pt idx="16967">
                  <c:v>2043.229223463811</c:v>
                </c:pt>
                <c:pt idx="16968">
                  <c:v>1994.5468587329055</c:v>
                </c:pt>
                <c:pt idx="16969">
                  <c:v>1688.3434941821761</c:v>
                </c:pt>
                <c:pt idx="16970">
                  <c:v>2016.0745780948125</c:v>
                </c:pt>
                <c:pt idx="16971">
                  <c:v>1096.0780731927748</c:v>
                </c:pt>
                <c:pt idx="16972">
                  <c:v>1089.8067830415539</c:v>
                </c:pt>
                <c:pt idx="16973">
                  <c:v>1709.6007335917977</c:v>
                </c:pt>
                <c:pt idx="16974">
                  <c:v>1676.4080518218163</c:v>
                </c:pt>
                <c:pt idx="16975">
                  <c:v>1073.8817639429144</c:v>
                </c:pt>
                <c:pt idx="16976">
                  <c:v>1096.7915633074142</c:v>
                </c:pt>
                <c:pt idx="16977">
                  <c:v>2025.9183629620063</c:v>
                </c:pt>
                <c:pt idx="16978">
                  <c:v>2020.0041465948909</c:v>
                </c:pt>
                <c:pt idx="16979">
                  <c:v>1108.1767995451437</c:v>
                </c:pt>
                <c:pt idx="16980">
                  <c:v>1093.0932054104935</c:v>
                </c:pt>
                <c:pt idx="16981">
                  <c:v>2004.6264650351484</c:v>
                </c:pt>
                <c:pt idx="16982">
                  <c:v>2031.3049398301953</c:v>
                </c:pt>
                <c:pt idx="16983">
                  <c:v>2005.3733608671562</c:v>
                </c:pt>
                <c:pt idx="16984">
                  <c:v>1091.451084286125</c:v>
                </c:pt>
                <c:pt idx="16985">
                  <c:v>1081.5339854226972</c:v>
                </c:pt>
                <c:pt idx="16986">
                  <c:v>1691.9637771608009</c:v>
                </c:pt>
                <c:pt idx="16987">
                  <c:v>2000.1831816323033</c:v>
                </c:pt>
                <c:pt idx="16988">
                  <c:v>2004.8402724370753</c:v>
                </c:pt>
                <c:pt idx="16989">
                  <c:v>1988.463359204366</c:v>
                </c:pt>
                <c:pt idx="16990">
                  <c:v>2001.7577247669742</c:v>
                </c:pt>
                <c:pt idx="16991">
                  <c:v>1104.8376955277338</c:v>
                </c:pt>
                <c:pt idx="16992">
                  <c:v>1110.2118002293782</c:v>
                </c:pt>
                <c:pt idx="16993">
                  <c:v>1681.2018801574004</c:v>
                </c:pt>
                <c:pt idx="16994">
                  <c:v>1094.543024975671</c:v>
                </c:pt>
                <c:pt idx="16995">
                  <c:v>1093.3524533146378</c:v>
                </c:pt>
                <c:pt idx="16996">
                  <c:v>1728.9294245236026</c:v>
                </c:pt>
                <c:pt idx="16997">
                  <c:v>1102.1885397628585</c:v>
                </c:pt>
                <c:pt idx="16998">
                  <c:v>1998.7202486109061</c:v>
                </c:pt>
                <c:pt idx="16999">
                  <c:v>2032.3026809462226</c:v>
                </c:pt>
                <c:pt idx="17000">
                  <c:v>1978.9752374962138</c:v>
                </c:pt>
                <c:pt idx="17001">
                  <c:v>1099.8007995972162</c:v>
                </c:pt>
                <c:pt idx="17002">
                  <c:v>1687.4106657153204</c:v>
                </c:pt>
                <c:pt idx="17003">
                  <c:v>1084.1346313903587</c:v>
                </c:pt>
                <c:pt idx="17004">
                  <c:v>2015.8804977867921</c:v>
                </c:pt>
                <c:pt idx="17005">
                  <c:v>1083.9559324871145</c:v>
                </c:pt>
                <c:pt idx="17006">
                  <c:v>1104.8752893208352</c:v>
                </c:pt>
                <c:pt idx="17007">
                  <c:v>1997.2320806557414</c:v>
                </c:pt>
                <c:pt idx="17008">
                  <c:v>2019.1567263033689</c:v>
                </c:pt>
                <c:pt idx="17009">
                  <c:v>1122.4377385834177</c:v>
                </c:pt>
                <c:pt idx="17010">
                  <c:v>1695.6875146184316</c:v>
                </c:pt>
                <c:pt idx="17011">
                  <c:v>1112.9047797785381</c:v>
                </c:pt>
                <c:pt idx="17012">
                  <c:v>2001.9957288138457</c:v>
                </c:pt>
                <c:pt idx="17013">
                  <c:v>1093.7204127090311</c:v>
                </c:pt>
                <c:pt idx="17014">
                  <c:v>1997.9969886189335</c:v>
                </c:pt>
                <c:pt idx="17015">
                  <c:v>1090.3460541010145</c:v>
                </c:pt>
                <c:pt idx="17016">
                  <c:v>1094.0751693765253</c:v>
                </c:pt>
                <c:pt idx="17017">
                  <c:v>1994.3874173164741</c:v>
                </c:pt>
                <c:pt idx="17018">
                  <c:v>1101.7435989618557</c:v>
                </c:pt>
                <c:pt idx="17019">
                  <c:v>1709.5112352860726</c:v>
                </c:pt>
                <c:pt idx="17020">
                  <c:v>1119.2834236326532</c:v>
                </c:pt>
                <c:pt idx="17021">
                  <c:v>1102.509796221583</c:v>
                </c:pt>
                <c:pt idx="17022">
                  <c:v>2005.6560114954905</c:v>
                </c:pt>
                <c:pt idx="17023">
                  <c:v>1086.0378623432287</c:v>
                </c:pt>
                <c:pt idx="17024">
                  <c:v>1708.7693406190813</c:v>
                </c:pt>
                <c:pt idx="17025">
                  <c:v>1080.4075585525659</c:v>
                </c:pt>
                <c:pt idx="17026">
                  <c:v>1102.5500820011584</c:v>
                </c:pt>
                <c:pt idx="17027">
                  <c:v>1088.3624257764304</c:v>
                </c:pt>
                <c:pt idx="17028">
                  <c:v>1702.2236465393196</c:v>
                </c:pt>
                <c:pt idx="17029">
                  <c:v>1709.430766144987</c:v>
                </c:pt>
                <c:pt idx="17030">
                  <c:v>1686.8741929279179</c:v>
                </c:pt>
                <c:pt idx="17031">
                  <c:v>1713.5632046986018</c:v>
                </c:pt>
                <c:pt idx="17032">
                  <c:v>1098.2760180670491</c:v>
                </c:pt>
                <c:pt idx="17033">
                  <c:v>1122.848887455734</c:v>
                </c:pt>
                <c:pt idx="17034">
                  <c:v>1133.2564163588543</c:v>
                </c:pt>
                <c:pt idx="17035">
                  <c:v>1967.6138307758395</c:v>
                </c:pt>
                <c:pt idx="17036">
                  <c:v>1701.1214581788083</c:v>
                </c:pt>
                <c:pt idx="17037">
                  <c:v>1088.5485942043147</c:v>
                </c:pt>
                <c:pt idx="17038">
                  <c:v>2017.5721826057375</c:v>
                </c:pt>
                <c:pt idx="17039">
                  <c:v>2018.0595688958349</c:v>
                </c:pt>
                <c:pt idx="17040">
                  <c:v>1089.0804191574769</c:v>
                </c:pt>
                <c:pt idx="17041">
                  <c:v>1100.615308093528</c:v>
                </c:pt>
                <c:pt idx="17042">
                  <c:v>1962.0587583531542</c:v>
                </c:pt>
                <c:pt idx="17043">
                  <c:v>1096.2454085979748</c:v>
                </c:pt>
                <c:pt idx="17044">
                  <c:v>1080.2129068009231</c:v>
                </c:pt>
                <c:pt idx="17045">
                  <c:v>1983.1958041306141</c:v>
                </c:pt>
                <c:pt idx="17046">
                  <c:v>1116.5509631280897</c:v>
                </c:pt>
                <c:pt idx="17047">
                  <c:v>1110.9682955564822</c:v>
                </c:pt>
                <c:pt idx="17048">
                  <c:v>1113.1236522110696</c:v>
                </c:pt>
                <c:pt idx="17049">
                  <c:v>1069.6320741977477</c:v>
                </c:pt>
                <c:pt idx="17050">
                  <c:v>1688.4894676087995</c:v>
                </c:pt>
                <c:pt idx="17051">
                  <c:v>1126.6891550576513</c:v>
                </c:pt>
                <c:pt idx="17052">
                  <c:v>1978.881632775955</c:v>
                </c:pt>
                <c:pt idx="17053">
                  <c:v>1095.6912999322553</c:v>
                </c:pt>
                <c:pt idx="17054">
                  <c:v>1989.7741189544995</c:v>
                </c:pt>
                <c:pt idx="17055">
                  <c:v>1129.6817345000704</c:v>
                </c:pt>
                <c:pt idx="17056">
                  <c:v>1098.3709411175287</c:v>
                </c:pt>
                <c:pt idx="17057">
                  <c:v>1071.7765406383585</c:v>
                </c:pt>
                <c:pt idx="17058">
                  <c:v>1067.8399825240517</c:v>
                </c:pt>
                <c:pt idx="17059">
                  <c:v>1725.6942870609464</c:v>
                </c:pt>
                <c:pt idx="17060">
                  <c:v>2005.1995276238379</c:v>
                </c:pt>
                <c:pt idx="17061">
                  <c:v>1108.5979313923926</c:v>
                </c:pt>
                <c:pt idx="17062">
                  <c:v>1680.9257477592403</c:v>
                </c:pt>
                <c:pt idx="17063">
                  <c:v>1124.6514182031283</c:v>
                </c:pt>
                <c:pt idx="17064">
                  <c:v>1094.9898366046766</c:v>
                </c:pt>
                <c:pt idx="17065">
                  <c:v>1080.8674785570631</c:v>
                </c:pt>
                <c:pt idx="17066">
                  <c:v>1088.2212641306035</c:v>
                </c:pt>
                <c:pt idx="17067">
                  <c:v>1095.4347804603942</c:v>
                </c:pt>
                <c:pt idx="17068">
                  <c:v>1115.8661520427643</c:v>
                </c:pt>
                <c:pt idx="17069">
                  <c:v>1086.4471615914467</c:v>
                </c:pt>
                <c:pt idx="17070">
                  <c:v>1088.8696709721755</c:v>
                </c:pt>
                <c:pt idx="17071">
                  <c:v>1113.8646035684967</c:v>
                </c:pt>
                <c:pt idx="17072">
                  <c:v>1123.4612239182297</c:v>
                </c:pt>
                <c:pt idx="17073">
                  <c:v>1111.5457684607557</c:v>
                </c:pt>
                <c:pt idx="17074">
                  <c:v>1122.6048749103049</c:v>
                </c:pt>
                <c:pt idx="17075">
                  <c:v>1114.5502153704717</c:v>
                </c:pt>
                <c:pt idx="17076">
                  <c:v>1714.1902616764412</c:v>
                </c:pt>
                <c:pt idx="17077">
                  <c:v>2005.0383590688878</c:v>
                </c:pt>
                <c:pt idx="17078">
                  <c:v>1119.262809277019</c:v>
                </c:pt>
                <c:pt idx="17079">
                  <c:v>1103.8456081556858</c:v>
                </c:pt>
                <c:pt idx="17080">
                  <c:v>1680.2546229283109</c:v>
                </c:pt>
                <c:pt idx="17081">
                  <c:v>1685.9896207256547</c:v>
                </c:pt>
                <c:pt idx="17082">
                  <c:v>1704.7949519491081</c:v>
                </c:pt>
                <c:pt idx="17083">
                  <c:v>1976.0617259566839</c:v>
                </c:pt>
                <c:pt idx="17084">
                  <c:v>1102.2337658440838</c:v>
                </c:pt>
                <c:pt idx="17085">
                  <c:v>1129.8564570744488</c:v>
                </c:pt>
                <c:pt idx="17086">
                  <c:v>1990.9747830421616</c:v>
                </c:pt>
                <c:pt idx="17087">
                  <c:v>1981.0539347231208</c:v>
                </c:pt>
                <c:pt idx="17088">
                  <c:v>2022.106042426869</c:v>
                </c:pt>
                <c:pt idx="17089">
                  <c:v>2006.0761531982557</c:v>
                </c:pt>
                <c:pt idx="17090">
                  <c:v>1087.5778225151018</c:v>
                </c:pt>
                <c:pt idx="17091">
                  <c:v>2005.5064423348342</c:v>
                </c:pt>
                <c:pt idx="17092">
                  <c:v>1142.8120980859881</c:v>
                </c:pt>
                <c:pt idx="17093">
                  <c:v>1118.6717118262134</c:v>
                </c:pt>
                <c:pt idx="17094">
                  <c:v>2007.2587964848715</c:v>
                </c:pt>
                <c:pt idx="17095">
                  <c:v>2024.4623935112934</c:v>
                </c:pt>
                <c:pt idx="17096">
                  <c:v>2022.2253011963228</c:v>
                </c:pt>
                <c:pt idx="17097">
                  <c:v>2023.3320808779733</c:v>
                </c:pt>
                <c:pt idx="17098">
                  <c:v>1973.3211677827285</c:v>
                </c:pt>
                <c:pt idx="17099">
                  <c:v>1694.2672601939062</c:v>
                </c:pt>
                <c:pt idx="17100">
                  <c:v>1995.4981584908974</c:v>
                </c:pt>
                <c:pt idx="17101">
                  <c:v>1717.8097827846836</c:v>
                </c:pt>
                <c:pt idx="17102">
                  <c:v>1977.7054852080598</c:v>
                </c:pt>
                <c:pt idx="17103">
                  <c:v>1133.5470548783517</c:v>
                </c:pt>
                <c:pt idx="17104">
                  <c:v>1095.3261887049659</c:v>
                </c:pt>
                <c:pt idx="17105">
                  <c:v>1678.741162817623</c:v>
                </c:pt>
                <c:pt idx="17106">
                  <c:v>1104.4982431525582</c:v>
                </c:pt>
                <c:pt idx="17107">
                  <c:v>2013.6314277467075</c:v>
                </c:pt>
                <c:pt idx="17108">
                  <c:v>1697.0327378744412</c:v>
                </c:pt>
                <c:pt idx="17109">
                  <c:v>2006.3355867040038</c:v>
                </c:pt>
                <c:pt idx="17110">
                  <c:v>2004.1128173556153</c:v>
                </c:pt>
                <c:pt idx="17111">
                  <c:v>2009.5921785252367</c:v>
                </c:pt>
                <c:pt idx="17112">
                  <c:v>1124.5197798732277</c:v>
                </c:pt>
                <c:pt idx="17113">
                  <c:v>1693.8925852772024</c:v>
                </c:pt>
                <c:pt idx="17114">
                  <c:v>1093.2697090367542</c:v>
                </c:pt>
                <c:pt idx="17115">
                  <c:v>1670.3834943957968</c:v>
                </c:pt>
                <c:pt idx="17116">
                  <c:v>1089.4298552841544</c:v>
                </c:pt>
                <c:pt idx="17117">
                  <c:v>1710.413493466699</c:v>
                </c:pt>
                <c:pt idx="17118">
                  <c:v>1119.7715411252132</c:v>
                </c:pt>
                <c:pt idx="17119">
                  <c:v>1122.1236694496522</c:v>
                </c:pt>
                <c:pt idx="17120">
                  <c:v>2010.7592201040982</c:v>
                </c:pt>
                <c:pt idx="17121">
                  <c:v>2016.8151051612222</c:v>
                </c:pt>
                <c:pt idx="17122">
                  <c:v>1978.8861477622868</c:v>
                </c:pt>
                <c:pt idx="17123">
                  <c:v>2030.8582773325443</c:v>
                </c:pt>
                <c:pt idx="17124">
                  <c:v>1109.4099679632077</c:v>
                </c:pt>
                <c:pt idx="17125">
                  <c:v>1699.5931832855724</c:v>
                </c:pt>
                <c:pt idx="17126">
                  <c:v>1098.5652983711154</c:v>
                </c:pt>
                <c:pt idx="17127">
                  <c:v>1138.7793909002369</c:v>
                </c:pt>
                <c:pt idx="17128">
                  <c:v>1998.1100535478699</c:v>
                </c:pt>
                <c:pt idx="17129">
                  <c:v>1675.8386905403997</c:v>
                </c:pt>
                <c:pt idx="17130">
                  <c:v>1101.9654307013611</c:v>
                </c:pt>
                <c:pt idx="17131">
                  <c:v>2014.8576642162354</c:v>
                </c:pt>
                <c:pt idx="17132">
                  <c:v>1102.0449122860748</c:v>
                </c:pt>
                <c:pt idx="17133">
                  <c:v>1098.3673757254082</c:v>
                </c:pt>
                <c:pt idx="17134">
                  <c:v>2019.6392004657353</c:v>
                </c:pt>
                <c:pt idx="17135">
                  <c:v>2008.6516102283736</c:v>
                </c:pt>
                <c:pt idx="17136">
                  <c:v>1097.2756420064134</c:v>
                </c:pt>
                <c:pt idx="17137">
                  <c:v>1088.320832895804</c:v>
                </c:pt>
                <c:pt idx="17138">
                  <c:v>1072.147386002762</c:v>
                </c:pt>
                <c:pt idx="17139">
                  <c:v>1069.874408977621</c:v>
                </c:pt>
                <c:pt idx="17140">
                  <c:v>1669.3602482304709</c:v>
                </c:pt>
                <c:pt idx="17141">
                  <c:v>1710.9362689061029</c:v>
                </c:pt>
                <c:pt idx="17142">
                  <c:v>2032.8234002083504</c:v>
                </c:pt>
                <c:pt idx="17143">
                  <c:v>1981.4871321955061</c:v>
                </c:pt>
                <c:pt idx="17144">
                  <c:v>2035.0578223706452</c:v>
                </c:pt>
                <c:pt idx="17145">
                  <c:v>2022.1469765645427</c:v>
                </c:pt>
                <c:pt idx="17146">
                  <c:v>1097.9934992135318</c:v>
                </c:pt>
                <c:pt idx="17147">
                  <c:v>1101.855179034329</c:v>
                </c:pt>
                <c:pt idx="17148">
                  <c:v>2034.5888944976671</c:v>
                </c:pt>
                <c:pt idx="17149">
                  <c:v>1079.108333061321</c:v>
                </c:pt>
                <c:pt idx="17150">
                  <c:v>2001.874131510473</c:v>
                </c:pt>
                <c:pt idx="17151">
                  <c:v>1736.1574558119034</c:v>
                </c:pt>
                <c:pt idx="17152">
                  <c:v>1081.4486274551446</c:v>
                </c:pt>
                <c:pt idx="17153">
                  <c:v>1078.5117949470357</c:v>
                </c:pt>
                <c:pt idx="17154">
                  <c:v>1093.2839785396206</c:v>
                </c:pt>
                <c:pt idx="17155">
                  <c:v>1117.6866553994007</c:v>
                </c:pt>
                <c:pt idx="17156">
                  <c:v>1998.2257411630283</c:v>
                </c:pt>
                <c:pt idx="17157">
                  <c:v>1696.2402063151385</c:v>
                </c:pt>
                <c:pt idx="17158">
                  <c:v>1697.7154893569611</c:v>
                </c:pt>
                <c:pt idx="17159">
                  <c:v>1711.8469858623964</c:v>
                </c:pt>
                <c:pt idx="17160">
                  <c:v>1092.2310634108626</c:v>
                </c:pt>
                <c:pt idx="17161">
                  <c:v>1106.7435843401772</c:v>
                </c:pt>
                <c:pt idx="17162">
                  <c:v>1965.880685571188</c:v>
                </c:pt>
                <c:pt idx="17163">
                  <c:v>2024.8137155531567</c:v>
                </c:pt>
                <c:pt idx="17164">
                  <c:v>1092.0423886852986</c:v>
                </c:pt>
                <c:pt idx="17165">
                  <c:v>1708.9471550503106</c:v>
                </c:pt>
                <c:pt idx="17166">
                  <c:v>1083.4009243787448</c:v>
                </c:pt>
                <c:pt idx="17167">
                  <c:v>1088.2843057931063</c:v>
                </c:pt>
                <c:pt idx="17168">
                  <c:v>1091.9353904693073</c:v>
                </c:pt>
                <c:pt idx="17169">
                  <c:v>1091.8780428573398</c:v>
                </c:pt>
                <c:pt idx="17170">
                  <c:v>1701.3240122552199</c:v>
                </c:pt>
                <c:pt idx="17171">
                  <c:v>1992.7551226533219</c:v>
                </c:pt>
                <c:pt idx="17172">
                  <c:v>1723.5996532074694</c:v>
                </c:pt>
                <c:pt idx="17173">
                  <c:v>1100.4383552071217</c:v>
                </c:pt>
                <c:pt idx="17174">
                  <c:v>1090.0509862806907</c:v>
                </c:pt>
                <c:pt idx="17175">
                  <c:v>1104.5759473759779</c:v>
                </c:pt>
                <c:pt idx="17176">
                  <c:v>1093.1741894944576</c:v>
                </c:pt>
                <c:pt idx="17177">
                  <c:v>1661.7629352528572</c:v>
                </c:pt>
                <c:pt idx="17178">
                  <c:v>1092.9618705371224</c:v>
                </c:pt>
                <c:pt idx="17179">
                  <c:v>1038.384947143483</c:v>
                </c:pt>
                <c:pt idx="17180">
                  <c:v>2014.3826875690409</c:v>
                </c:pt>
                <c:pt idx="17181">
                  <c:v>2022.5735608371826</c:v>
                </c:pt>
                <c:pt idx="17182">
                  <c:v>1102.5605021567869</c:v>
                </c:pt>
                <c:pt idx="17183">
                  <c:v>1109.4648240120414</c:v>
                </c:pt>
                <c:pt idx="17184">
                  <c:v>2048.0029758109122</c:v>
                </c:pt>
                <c:pt idx="17185">
                  <c:v>1977.5263132463549</c:v>
                </c:pt>
                <c:pt idx="17186">
                  <c:v>1127.029978401328</c:v>
                </c:pt>
                <c:pt idx="17187">
                  <c:v>2015.3445025075769</c:v>
                </c:pt>
                <c:pt idx="17188">
                  <c:v>1090.3803376718449</c:v>
                </c:pt>
                <c:pt idx="17189">
                  <c:v>1134.0001758185454</c:v>
                </c:pt>
                <c:pt idx="17190">
                  <c:v>1083.3167087056554</c:v>
                </c:pt>
                <c:pt idx="17191">
                  <c:v>1717.6240227374165</c:v>
                </c:pt>
                <c:pt idx="17192">
                  <c:v>1727.0422155414237</c:v>
                </c:pt>
                <c:pt idx="17193">
                  <c:v>1666.9396379352927</c:v>
                </c:pt>
                <c:pt idx="17194">
                  <c:v>1121.1335665525799</c:v>
                </c:pt>
                <c:pt idx="17195">
                  <c:v>1099.255022032029</c:v>
                </c:pt>
                <c:pt idx="17196">
                  <c:v>1099.3821589375716</c:v>
                </c:pt>
                <c:pt idx="17197">
                  <c:v>1069.6096008183638</c:v>
                </c:pt>
                <c:pt idx="17198">
                  <c:v>1704.3368526364259</c:v>
                </c:pt>
                <c:pt idx="17199">
                  <c:v>1114.6978049891738</c:v>
                </c:pt>
                <c:pt idx="17200">
                  <c:v>1999.3711026842702</c:v>
                </c:pt>
                <c:pt idx="17201">
                  <c:v>1698.6713958626765</c:v>
                </c:pt>
                <c:pt idx="17202">
                  <c:v>2026.0874290206491</c:v>
                </c:pt>
                <c:pt idx="17203">
                  <c:v>1096.7145935407666</c:v>
                </c:pt>
                <c:pt idx="17204">
                  <c:v>1104.2651665995877</c:v>
                </c:pt>
                <c:pt idx="17205">
                  <c:v>1072.3128682271715</c:v>
                </c:pt>
                <c:pt idx="17206">
                  <c:v>1070.6282674400486</c:v>
                </c:pt>
                <c:pt idx="17207">
                  <c:v>1123.8704337683705</c:v>
                </c:pt>
                <c:pt idx="17208">
                  <c:v>1106.3401906751633</c:v>
                </c:pt>
                <c:pt idx="17209">
                  <c:v>1117.5340266066157</c:v>
                </c:pt>
                <c:pt idx="17210">
                  <c:v>1734.931483491918</c:v>
                </c:pt>
                <c:pt idx="17211">
                  <c:v>1957.3125079848926</c:v>
                </c:pt>
                <c:pt idx="17212">
                  <c:v>2014.3268324512358</c:v>
                </c:pt>
                <c:pt idx="17213">
                  <c:v>1987.2209124533233</c:v>
                </c:pt>
                <c:pt idx="17214">
                  <c:v>1139.8781291887908</c:v>
                </c:pt>
                <c:pt idx="17215">
                  <c:v>1089.8271379380765</c:v>
                </c:pt>
                <c:pt idx="17216">
                  <c:v>1708.7405592369444</c:v>
                </c:pt>
                <c:pt idx="17217">
                  <c:v>1710.8100297321685</c:v>
                </c:pt>
                <c:pt idx="17218">
                  <c:v>1123.7351324207739</c:v>
                </c:pt>
                <c:pt idx="17219">
                  <c:v>1085.0360868071666</c:v>
                </c:pt>
                <c:pt idx="17220">
                  <c:v>1082.8676013060128</c:v>
                </c:pt>
                <c:pt idx="17221">
                  <c:v>1098.2165405071737</c:v>
                </c:pt>
                <c:pt idx="17222">
                  <c:v>1709.3409010464952</c:v>
                </c:pt>
                <c:pt idx="17223">
                  <c:v>1102.8908076762548</c:v>
                </c:pt>
                <c:pt idx="17224">
                  <c:v>1106.1110755456016</c:v>
                </c:pt>
                <c:pt idx="17225">
                  <c:v>1108.1903195325456</c:v>
                </c:pt>
                <c:pt idx="17226">
                  <c:v>1093.1596958090356</c:v>
                </c:pt>
                <c:pt idx="17227">
                  <c:v>1111.4530216121223</c:v>
                </c:pt>
                <c:pt idx="17228">
                  <c:v>1066.6284015339011</c:v>
                </c:pt>
                <c:pt idx="17229">
                  <c:v>1109.1310646009292</c:v>
                </c:pt>
                <c:pt idx="17230">
                  <c:v>1088.4543351806553</c:v>
                </c:pt>
                <c:pt idx="17231">
                  <c:v>1077.6134501552212</c:v>
                </c:pt>
                <c:pt idx="17232">
                  <c:v>1108.7046616892521</c:v>
                </c:pt>
                <c:pt idx="17233">
                  <c:v>1077.2588483647235</c:v>
                </c:pt>
                <c:pt idx="17234">
                  <c:v>1115.0912852998133</c:v>
                </c:pt>
                <c:pt idx="17235">
                  <c:v>1070.6753234044586</c:v>
                </c:pt>
                <c:pt idx="17236">
                  <c:v>1691.7917311041604</c:v>
                </c:pt>
                <c:pt idx="17237">
                  <c:v>1689.1892768753007</c:v>
                </c:pt>
                <c:pt idx="17238">
                  <c:v>1727.8386395067141</c:v>
                </c:pt>
                <c:pt idx="17239">
                  <c:v>1725.8860980719774</c:v>
                </c:pt>
                <c:pt idx="17240">
                  <c:v>1098.481299427357</c:v>
                </c:pt>
                <c:pt idx="17241">
                  <c:v>2021.2120645773223</c:v>
                </c:pt>
                <c:pt idx="17242">
                  <c:v>2000.6830715975859</c:v>
                </c:pt>
                <c:pt idx="17243">
                  <c:v>1731.1347549854127</c:v>
                </c:pt>
                <c:pt idx="17244">
                  <c:v>1692.4038387804617</c:v>
                </c:pt>
                <c:pt idx="17245">
                  <c:v>1069.0160463958719</c:v>
                </c:pt>
                <c:pt idx="17246">
                  <c:v>1107.7555075570237</c:v>
                </c:pt>
                <c:pt idx="17247">
                  <c:v>1079.7647709569931</c:v>
                </c:pt>
                <c:pt idx="17248">
                  <c:v>1700.7358795742846</c:v>
                </c:pt>
                <c:pt idx="17249">
                  <c:v>1976.2524934264495</c:v>
                </c:pt>
                <c:pt idx="17250">
                  <c:v>1115.109017300455</c:v>
                </c:pt>
                <c:pt idx="17251">
                  <c:v>1126.4771032018102</c:v>
                </c:pt>
                <c:pt idx="17252">
                  <c:v>1123.6571749631935</c:v>
                </c:pt>
                <c:pt idx="17253">
                  <c:v>1110.5006816985024</c:v>
                </c:pt>
                <c:pt idx="17254">
                  <c:v>1062.4821030964952</c:v>
                </c:pt>
                <c:pt idx="17255">
                  <c:v>1091.6831973911162</c:v>
                </c:pt>
                <c:pt idx="17256">
                  <c:v>1105.0244794354101</c:v>
                </c:pt>
                <c:pt idx="17257">
                  <c:v>1111.6261966455113</c:v>
                </c:pt>
                <c:pt idx="17258">
                  <c:v>1100.3570787477877</c:v>
                </c:pt>
                <c:pt idx="17259">
                  <c:v>1112.5573352184504</c:v>
                </c:pt>
                <c:pt idx="17260">
                  <c:v>1111.3454327073048</c:v>
                </c:pt>
                <c:pt idx="17261">
                  <c:v>1100.9520159069716</c:v>
                </c:pt>
                <c:pt idx="17262">
                  <c:v>1729.5431074426915</c:v>
                </c:pt>
                <c:pt idx="17263">
                  <c:v>1688.8979014961192</c:v>
                </c:pt>
                <c:pt idx="17264">
                  <c:v>1669.5415030466829</c:v>
                </c:pt>
                <c:pt idx="17265">
                  <c:v>1119.7293030497908</c:v>
                </c:pt>
                <c:pt idx="17266">
                  <c:v>1080.847866696846</c:v>
                </c:pt>
                <c:pt idx="17267">
                  <c:v>1059.9811620406474</c:v>
                </c:pt>
                <c:pt idx="17268">
                  <c:v>1095.8672654218499</c:v>
                </c:pt>
                <c:pt idx="17269">
                  <c:v>2019.7971507265711</c:v>
                </c:pt>
                <c:pt idx="17270">
                  <c:v>1096.8628642747367</c:v>
                </c:pt>
                <c:pt idx="17271">
                  <c:v>1963.2679114751729</c:v>
                </c:pt>
                <c:pt idx="17272">
                  <c:v>1130.9910568383093</c:v>
                </c:pt>
                <c:pt idx="17273">
                  <c:v>1111.0787634819162</c:v>
                </c:pt>
                <c:pt idx="17274">
                  <c:v>1079.4659742586819</c:v>
                </c:pt>
                <c:pt idx="17275">
                  <c:v>1710.1508416837635</c:v>
                </c:pt>
                <c:pt idx="17276">
                  <c:v>1717.7878567952396</c:v>
                </c:pt>
                <c:pt idx="17277">
                  <c:v>1711.4688965020753</c:v>
                </c:pt>
                <c:pt idx="17278">
                  <c:v>1689.6270753450581</c:v>
                </c:pt>
                <c:pt idx="17279">
                  <c:v>2000.5080737513654</c:v>
                </c:pt>
                <c:pt idx="17280">
                  <c:v>1077.7128580717222</c:v>
                </c:pt>
                <c:pt idx="17281">
                  <c:v>1131.6568796345721</c:v>
                </c:pt>
                <c:pt idx="17282">
                  <c:v>1742.6308613864946</c:v>
                </c:pt>
                <c:pt idx="17283">
                  <c:v>1742.2262581733221</c:v>
                </c:pt>
                <c:pt idx="17284">
                  <c:v>2029.7261791660635</c:v>
                </c:pt>
                <c:pt idx="17285">
                  <c:v>1098.2025456875058</c:v>
                </c:pt>
                <c:pt idx="17286">
                  <c:v>1105.4935502770711</c:v>
                </c:pt>
                <c:pt idx="17287">
                  <c:v>1117.367553298126</c:v>
                </c:pt>
                <c:pt idx="17288">
                  <c:v>1094.7287085732055</c:v>
                </c:pt>
                <c:pt idx="17289">
                  <c:v>1095.114061880626</c:v>
                </c:pt>
                <c:pt idx="17290">
                  <c:v>1081.3759211774238</c:v>
                </c:pt>
                <c:pt idx="17291">
                  <c:v>1138.2149015090417</c:v>
                </c:pt>
                <c:pt idx="17292">
                  <c:v>1127.8345319325913</c:v>
                </c:pt>
                <c:pt idx="17293">
                  <c:v>1094.9784061550783</c:v>
                </c:pt>
                <c:pt idx="17294">
                  <c:v>1127.614505113135</c:v>
                </c:pt>
                <c:pt idx="17295">
                  <c:v>1093.9115291706962</c:v>
                </c:pt>
                <c:pt idx="17296">
                  <c:v>1126.8310902884705</c:v>
                </c:pt>
                <c:pt idx="17297">
                  <c:v>1080.0879568627456</c:v>
                </c:pt>
                <c:pt idx="17298">
                  <c:v>1117.935170737954</c:v>
                </c:pt>
                <c:pt idx="17299">
                  <c:v>1111.2993663219445</c:v>
                </c:pt>
                <c:pt idx="17300">
                  <c:v>1116.4520638908307</c:v>
                </c:pt>
                <c:pt idx="17301">
                  <c:v>1082.103953793054</c:v>
                </c:pt>
                <c:pt idx="17302">
                  <c:v>1120.3734469287092</c:v>
                </c:pt>
                <c:pt idx="17303">
                  <c:v>1990.0592123991521</c:v>
                </c:pt>
                <c:pt idx="17304">
                  <c:v>1678.5707018369678</c:v>
                </c:pt>
                <c:pt idx="17305">
                  <c:v>1123.1097077043598</c:v>
                </c:pt>
                <c:pt idx="17306">
                  <c:v>1084.9652600804118</c:v>
                </c:pt>
                <c:pt idx="17307">
                  <c:v>2007.5424698851436</c:v>
                </c:pt>
                <c:pt idx="17308">
                  <c:v>1999.5015370879191</c:v>
                </c:pt>
                <c:pt idx="17309">
                  <c:v>1973.3251904257349</c:v>
                </c:pt>
                <c:pt idx="17310">
                  <c:v>1995.2259997307603</c:v>
                </c:pt>
                <c:pt idx="17311">
                  <c:v>1106.9532906316892</c:v>
                </c:pt>
                <c:pt idx="17312">
                  <c:v>1107.1001027329394</c:v>
                </c:pt>
                <c:pt idx="17313">
                  <c:v>1105.7959782936634</c:v>
                </c:pt>
                <c:pt idx="17314">
                  <c:v>1132.4060794261618</c:v>
                </c:pt>
                <c:pt idx="17315">
                  <c:v>1127.4076688385951</c:v>
                </c:pt>
                <c:pt idx="17316">
                  <c:v>1086.0947552737732</c:v>
                </c:pt>
                <c:pt idx="17317">
                  <c:v>1123.1148669413053</c:v>
                </c:pt>
                <c:pt idx="17318">
                  <c:v>1100.9882749385388</c:v>
                </c:pt>
                <c:pt idx="17319">
                  <c:v>1066.4198866232848</c:v>
                </c:pt>
                <c:pt idx="17320">
                  <c:v>1047.7302589263977</c:v>
                </c:pt>
                <c:pt idx="17321">
                  <c:v>1686.4022784744632</c:v>
                </c:pt>
                <c:pt idx="17322">
                  <c:v>1095.9969713942528</c:v>
                </c:pt>
                <c:pt idx="17323">
                  <c:v>1713.9098163971757</c:v>
                </c:pt>
                <c:pt idx="17324">
                  <c:v>1102.7781630871555</c:v>
                </c:pt>
                <c:pt idx="17325">
                  <c:v>1711.0298961767226</c:v>
                </c:pt>
                <c:pt idx="17326">
                  <c:v>1707.6946993897732</c:v>
                </c:pt>
                <c:pt idx="17327">
                  <c:v>1097.3283221764545</c:v>
                </c:pt>
                <c:pt idx="17328">
                  <c:v>2028.3966972370458</c:v>
                </c:pt>
                <c:pt idx="17329">
                  <c:v>1099.7773923586644</c:v>
                </c:pt>
                <c:pt idx="17330">
                  <c:v>1670.3339920149585</c:v>
                </c:pt>
                <c:pt idx="17331">
                  <c:v>1081.1806822921203</c:v>
                </c:pt>
                <c:pt idx="17332">
                  <c:v>1987.852636937135</c:v>
                </c:pt>
                <c:pt idx="17333">
                  <c:v>1718.3883408710562</c:v>
                </c:pt>
                <c:pt idx="17334">
                  <c:v>1097.7863166326658</c:v>
                </c:pt>
                <c:pt idx="17335">
                  <c:v>1965.9099543412076</c:v>
                </c:pt>
                <c:pt idx="17336">
                  <c:v>1999.8884063487169</c:v>
                </c:pt>
                <c:pt idx="17337">
                  <c:v>1109.5460182862478</c:v>
                </c:pt>
                <c:pt idx="17338">
                  <c:v>1682.1074597052386</c:v>
                </c:pt>
                <c:pt idx="17339">
                  <c:v>1999.2610849792907</c:v>
                </c:pt>
                <c:pt idx="17340">
                  <c:v>1106.6109001212649</c:v>
                </c:pt>
                <c:pt idx="17341">
                  <c:v>1699.5988937094003</c:v>
                </c:pt>
                <c:pt idx="17342">
                  <c:v>1713.6787072653872</c:v>
                </c:pt>
                <c:pt idx="17343">
                  <c:v>1129.2632646421196</c:v>
                </c:pt>
                <c:pt idx="17344">
                  <c:v>1148.9954797968858</c:v>
                </c:pt>
                <c:pt idx="17345">
                  <c:v>1104.9119366804071</c:v>
                </c:pt>
                <c:pt idx="17346">
                  <c:v>1720.7348303617246</c:v>
                </c:pt>
                <c:pt idx="17347">
                  <c:v>1716.2696201950919</c:v>
                </c:pt>
                <c:pt idx="17348">
                  <c:v>1101.8322022031077</c:v>
                </c:pt>
                <c:pt idx="17349">
                  <c:v>1078.249757225856</c:v>
                </c:pt>
                <c:pt idx="17350">
                  <c:v>1995.3988902021511</c:v>
                </c:pt>
                <c:pt idx="17351">
                  <c:v>1085.1681157069431</c:v>
                </c:pt>
                <c:pt idx="17352">
                  <c:v>1709.3593426973937</c:v>
                </c:pt>
                <c:pt idx="17353">
                  <c:v>1682.9338748974089</c:v>
                </c:pt>
                <c:pt idx="17354">
                  <c:v>1990.4965279789626</c:v>
                </c:pt>
                <c:pt idx="17355">
                  <c:v>1098.0161185985683</c:v>
                </c:pt>
                <c:pt idx="17356">
                  <c:v>1070.2714207416921</c:v>
                </c:pt>
                <c:pt idx="17357">
                  <c:v>1997.9924610569301</c:v>
                </c:pt>
                <c:pt idx="17358">
                  <c:v>1110.4944055752417</c:v>
                </c:pt>
                <c:pt idx="17359">
                  <c:v>1114.5531921292268</c:v>
                </c:pt>
                <c:pt idx="17360">
                  <c:v>1105.5351964411984</c:v>
                </c:pt>
                <c:pt idx="17361">
                  <c:v>1107.6359886546588</c:v>
                </c:pt>
                <c:pt idx="17362">
                  <c:v>1127.8850495648462</c:v>
                </c:pt>
                <c:pt idx="17363">
                  <c:v>1111.0664279187656</c:v>
                </c:pt>
                <c:pt idx="17364">
                  <c:v>1681.6173646843474</c:v>
                </c:pt>
                <c:pt idx="17365">
                  <c:v>1075.6514033447627</c:v>
                </c:pt>
                <c:pt idx="17366">
                  <c:v>1700.0477810104833</c:v>
                </c:pt>
                <c:pt idx="17367">
                  <c:v>1995.8176284992167</c:v>
                </c:pt>
                <c:pt idx="17368">
                  <c:v>1998.0116988746699</c:v>
                </c:pt>
                <c:pt idx="17369">
                  <c:v>2004.0625496478299</c:v>
                </c:pt>
                <c:pt idx="17370">
                  <c:v>1056.5068861346608</c:v>
                </c:pt>
                <c:pt idx="17371">
                  <c:v>1110.1511926801015</c:v>
                </c:pt>
                <c:pt idx="17372">
                  <c:v>1118.8360313128958</c:v>
                </c:pt>
                <c:pt idx="17373">
                  <c:v>1996.7211698931465</c:v>
                </c:pt>
                <c:pt idx="17374">
                  <c:v>1670.6721010227147</c:v>
                </c:pt>
                <c:pt idx="17375">
                  <c:v>1112.7853470961675</c:v>
                </c:pt>
                <c:pt idx="17376">
                  <c:v>1704.6653023309043</c:v>
                </c:pt>
                <c:pt idx="17377">
                  <c:v>2010.3900250522574</c:v>
                </c:pt>
                <c:pt idx="17378">
                  <c:v>1107.8057331208968</c:v>
                </c:pt>
                <c:pt idx="17379">
                  <c:v>1128.8638136767322</c:v>
                </c:pt>
                <c:pt idx="17380">
                  <c:v>1114.1843431728921</c:v>
                </c:pt>
                <c:pt idx="17381">
                  <c:v>1100.7176820863924</c:v>
                </c:pt>
                <c:pt idx="17382">
                  <c:v>1096.5110252095587</c:v>
                </c:pt>
                <c:pt idx="17383">
                  <c:v>2020.9801426156666</c:v>
                </c:pt>
                <c:pt idx="17384">
                  <c:v>1696.8389108549786</c:v>
                </c:pt>
                <c:pt idx="17385">
                  <c:v>1076.3893684060413</c:v>
                </c:pt>
                <c:pt idx="17386">
                  <c:v>1705.5822137078396</c:v>
                </c:pt>
                <c:pt idx="17387">
                  <c:v>1073.1209754605629</c:v>
                </c:pt>
                <c:pt idx="17388">
                  <c:v>1102.7038313270432</c:v>
                </c:pt>
                <c:pt idx="17389">
                  <c:v>1094.4354814914539</c:v>
                </c:pt>
                <c:pt idx="17390">
                  <c:v>1091.1835920831095</c:v>
                </c:pt>
                <c:pt idx="17391">
                  <c:v>1092.8440972916771</c:v>
                </c:pt>
                <c:pt idx="17392">
                  <c:v>1084.8602773540649</c:v>
                </c:pt>
                <c:pt idx="17393">
                  <c:v>1146.7785892668821</c:v>
                </c:pt>
                <c:pt idx="17394">
                  <c:v>1130.4992201683101</c:v>
                </c:pt>
                <c:pt idx="17395">
                  <c:v>1085.2173848996051</c:v>
                </c:pt>
                <c:pt idx="17396">
                  <c:v>1705.8194146283777</c:v>
                </c:pt>
                <c:pt idx="17397">
                  <c:v>1082.9862699693679</c:v>
                </c:pt>
                <c:pt idx="17398">
                  <c:v>1087.9077562147666</c:v>
                </c:pt>
                <c:pt idx="17399">
                  <c:v>1062.9866927740734</c:v>
                </c:pt>
                <c:pt idx="17400">
                  <c:v>1082.9438330013568</c:v>
                </c:pt>
                <c:pt idx="17401">
                  <c:v>1096.6233275875045</c:v>
                </c:pt>
                <c:pt idx="17402">
                  <c:v>1121.7006901248176</c:v>
                </c:pt>
                <c:pt idx="17403">
                  <c:v>1064.6400414353595</c:v>
                </c:pt>
                <c:pt idx="17404">
                  <c:v>1129.6952935409911</c:v>
                </c:pt>
                <c:pt idx="17405">
                  <c:v>1103.5605892014491</c:v>
                </c:pt>
                <c:pt idx="17406">
                  <c:v>1693.20554265024</c:v>
                </c:pt>
                <c:pt idx="17407">
                  <c:v>1702.3602046741878</c:v>
                </c:pt>
                <c:pt idx="17408">
                  <c:v>1675.3278828532357</c:v>
                </c:pt>
                <c:pt idx="17409">
                  <c:v>2059.9204207990069</c:v>
                </c:pt>
                <c:pt idx="17410">
                  <c:v>1065.7619874978611</c:v>
                </c:pt>
                <c:pt idx="17411">
                  <c:v>1727.0403683012521</c:v>
                </c:pt>
                <c:pt idx="17412">
                  <c:v>1685.9518916615145</c:v>
                </c:pt>
                <c:pt idx="17413">
                  <c:v>1104.5254582070049</c:v>
                </c:pt>
                <c:pt idx="17414">
                  <c:v>1100.2075883732175</c:v>
                </c:pt>
                <c:pt idx="17415">
                  <c:v>1108.2037284958467</c:v>
                </c:pt>
                <c:pt idx="17416">
                  <c:v>1078.3208352932566</c:v>
                </c:pt>
                <c:pt idx="17417">
                  <c:v>1979.8799495878154</c:v>
                </c:pt>
                <c:pt idx="17418">
                  <c:v>1720.1296130193878</c:v>
                </c:pt>
                <c:pt idx="17419">
                  <c:v>1965.4498345361451</c:v>
                </c:pt>
                <c:pt idx="17420">
                  <c:v>1083.3890111970968</c:v>
                </c:pt>
                <c:pt idx="17421">
                  <c:v>1082.0620497264395</c:v>
                </c:pt>
                <c:pt idx="17422">
                  <c:v>1120.5300612351041</c:v>
                </c:pt>
                <c:pt idx="17423">
                  <c:v>1086.6264312168105</c:v>
                </c:pt>
                <c:pt idx="17424">
                  <c:v>1702.8177718643187</c:v>
                </c:pt>
                <c:pt idx="17425">
                  <c:v>1046.5280918922149</c:v>
                </c:pt>
                <c:pt idx="17426">
                  <c:v>1697.9262404900999</c:v>
                </c:pt>
                <c:pt idx="17427">
                  <c:v>2016.7890925441416</c:v>
                </c:pt>
                <c:pt idx="17428">
                  <c:v>1988.2064946075589</c:v>
                </c:pt>
                <c:pt idx="17429">
                  <c:v>1133.5362101587532</c:v>
                </c:pt>
                <c:pt idx="17430">
                  <c:v>1130.3595086995379</c:v>
                </c:pt>
                <c:pt idx="17431">
                  <c:v>1052.9084343737325</c:v>
                </c:pt>
                <c:pt idx="17432">
                  <c:v>1087.1584222161259</c:v>
                </c:pt>
                <c:pt idx="17433">
                  <c:v>1122.5922641151274</c:v>
                </c:pt>
                <c:pt idx="17434">
                  <c:v>2011.6337686543216</c:v>
                </c:pt>
                <c:pt idx="17435">
                  <c:v>1734.9848989323839</c:v>
                </c:pt>
                <c:pt idx="17436">
                  <c:v>1108.782158932087</c:v>
                </c:pt>
                <c:pt idx="17437">
                  <c:v>1092.6344378559759</c:v>
                </c:pt>
                <c:pt idx="17438">
                  <c:v>2000.1305957416705</c:v>
                </c:pt>
                <c:pt idx="17439">
                  <c:v>1098.1364029262168</c:v>
                </c:pt>
                <c:pt idx="17440">
                  <c:v>1982.8026027388721</c:v>
                </c:pt>
                <c:pt idx="17441">
                  <c:v>1123.2570067601346</c:v>
                </c:pt>
                <c:pt idx="17442">
                  <c:v>1651.2318174397894</c:v>
                </c:pt>
                <c:pt idx="17443">
                  <c:v>2016.8838046132864</c:v>
                </c:pt>
                <c:pt idx="17444">
                  <c:v>1706.8428876287883</c:v>
                </c:pt>
                <c:pt idx="17445">
                  <c:v>2035.0089174736761</c:v>
                </c:pt>
                <c:pt idx="17446">
                  <c:v>2011.6888832950369</c:v>
                </c:pt>
                <c:pt idx="17447">
                  <c:v>1985.0655820479819</c:v>
                </c:pt>
                <c:pt idx="17448">
                  <c:v>1076.7462239992399</c:v>
                </c:pt>
                <c:pt idx="17449">
                  <c:v>1101.7591755447418</c:v>
                </c:pt>
                <c:pt idx="17450">
                  <c:v>1104.3591540037082</c:v>
                </c:pt>
                <c:pt idx="17451">
                  <c:v>1700.905616956901</c:v>
                </c:pt>
                <c:pt idx="17452">
                  <c:v>1085.7987226940111</c:v>
                </c:pt>
                <c:pt idx="17453">
                  <c:v>1738.6045906401669</c:v>
                </c:pt>
                <c:pt idx="17454">
                  <c:v>1087.0641936704135</c:v>
                </c:pt>
                <c:pt idx="17455">
                  <c:v>1104.5271724825163</c:v>
                </c:pt>
                <c:pt idx="17456">
                  <c:v>1707.8918781195366</c:v>
                </c:pt>
                <c:pt idx="17457">
                  <c:v>1669.8475349828575</c:v>
                </c:pt>
                <c:pt idx="17458">
                  <c:v>1101.3989347977083</c:v>
                </c:pt>
                <c:pt idx="17459">
                  <c:v>1093.6467204138576</c:v>
                </c:pt>
                <c:pt idx="17460">
                  <c:v>1120.4757022287063</c:v>
                </c:pt>
                <c:pt idx="17461">
                  <c:v>1105.1492985817915</c:v>
                </c:pt>
                <c:pt idx="17462">
                  <c:v>2007.1152191251927</c:v>
                </c:pt>
                <c:pt idx="17463">
                  <c:v>1671.6144943243473</c:v>
                </c:pt>
                <c:pt idx="17464">
                  <c:v>1119.9500230622712</c:v>
                </c:pt>
                <c:pt idx="17465">
                  <c:v>1096.3909036443297</c:v>
                </c:pt>
                <c:pt idx="17466">
                  <c:v>1108.1652990482305</c:v>
                </c:pt>
                <c:pt idx="17467">
                  <c:v>1073.8995605758817</c:v>
                </c:pt>
                <c:pt idx="17468">
                  <c:v>1104.7302553225263</c:v>
                </c:pt>
                <c:pt idx="17469">
                  <c:v>1084.3927482960555</c:v>
                </c:pt>
                <c:pt idx="17470">
                  <c:v>1118.3595856644263</c:v>
                </c:pt>
                <c:pt idx="17471">
                  <c:v>1071.5679472014547</c:v>
                </c:pt>
                <c:pt idx="17472">
                  <c:v>1704.8894715524275</c:v>
                </c:pt>
                <c:pt idx="17473">
                  <c:v>1083.1597645969928</c:v>
                </c:pt>
                <c:pt idx="17474">
                  <c:v>1133.3521820860765</c:v>
                </c:pt>
                <c:pt idx="17475">
                  <c:v>1094.9620115910286</c:v>
                </c:pt>
                <c:pt idx="17476">
                  <c:v>2000.0781423706492</c:v>
                </c:pt>
                <c:pt idx="17477">
                  <c:v>1103.5544203839368</c:v>
                </c:pt>
                <c:pt idx="17478">
                  <c:v>1110.3763079809737</c:v>
                </c:pt>
                <c:pt idx="17479">
                  <c:v>1079.2621295917745</c:v>
                </c:pt>
                <c:pt idx="17480">
                  <c:v>2021.820652116342</c:v>
                </c:pt>
                <c:pt idx="17481">
                  <c:v>1667.6043223225952</c:v>
                </c:pt>
                <c:pt idx="17482">
                  <c:v>2014.2903595834248</c:v>
                </c:pt>
                <c:pt idx="17483">
                  <c:v>1123.1125171544625</c:v>
                </c:pt>
                <c:pt idx="17484">
                  <c:v>1085.0737707849612</c:v>
                </c:pt>
                <c:pt idx="17485">
                  <c:v>1122.9176638390045</c:v>
                </c:pt>
                <c:pt idx="17486">
                  <c:v>1136.7142490753427</c:v>
                </c:pt>
                <c:pt idx="17487">
                  <c:v>1122.2758484197611</c:v>
                </c:pt>
                <c:pt idx="17488">
                  <c:v>1124.7214375179101</c:v>
                </c:pt>
                <c:pt idx="17489">
                  <c:v>1078.6626916997486</c:v>
                </c:pt>
                <c:pt idx="17490">
                  <c:v>1118.7790352442571</c:v>
                </c:pt>
                <c:pt idx="17491">
                  <c:v>1722.7197919431039</c:v>
                </c:pt>
                <c:pt idx="17492">
                  <c:v>1686.4065178227656</c:v>
                </c:pt>
                <c:pt idx="17493">
                  <c:v>1688.802178852756</c:v>
                </c:pt>
                <c:pt idx="17494">
                  <c:v>1679.5652546878127</c:v>
                </c:pt>
                <c:pt idx="17495">
                  <c:v>1082.0477051516336</c:v>
                </c:pt>
                <c:pt idx="17496">
                  <c:v>1094.9905538682758</c:v>
                </c:pt>
                <c:pt idx="17497">
                  <c:v>1142.6470724416399</c:v>
                </c:pt>
                <c:pt idx="17498">
                  <c:v>1166.3079894901846</c:v>
                </c:pt>
                <c:pt idx="17499">
                  <c:v>1078.9570440214857</c:v>
                </c:pt>
                <c:pt idx="17500">
                  <c:v>1090.896707814562</c:v>
                </c:pt>
                <c:pt idx="17501">
                  <c:v>2000.6300673533033</c:v>
                </c:pt>
                <c:pt idx="17502">
                  <c:v>2040.2958490049259</c:v>
                </c:pt>
                <c:pt idx="17503">
                  <c:v>1973.1171827857222</c:v>
                </c:pt>
                <c:pt idx="17504">
                  <c:v>1101.0090707484244</c:v>
                </c:pt>
                <c:pt idx="17505">
                  <c:v>1064.2237153577639</c:v>
                </c:pt>
                <c:pt idx="17506">
                  <c:v>1080.9112689839546</c:v>
                </c:pt>
                <c:pt idx="17507">
                  <c:v>2002.6358827539698</c:v>
                </c:pt>
                <c:pt idx="17508">
                  <c:v>1090.6383488087699</c:v>
                </c:pt>
                <c:pt idx="17509">
                  <c:v>1997.9135548136228</c:v>
                </c:pt>
                <c:pt idx="17510">
                  <c:v>2030.0557713546918</c:v>
                </c:pt>
                <c:pt idx="17511">
                  <c:v>1990.8342885718521</c:v>
                </c:pt>
                <c:pt idx="17512">
                  <c:v>1708.8463675116238</c:v>
                </c:pt>
                <c:pt idx="17513">
                  <c:v>1100.5994628584144</c:v>
                </c:pt>
                <c:pt idx="17514">
                  <c:v>1086.7307893865975</c:v>
                </c:pt>
                <c:pt idx="17515">
                  <c:v>1090.0595528309154</c:v>
                </c:pt>
                <c:pt idx="17516">
                  <c:v>1106.7789498862248</c:v>
                </c:pt>
                <c:pt idx="17517">
                  <c:v>1992.8737313587189</c:v>
                </c:pt>
                <c:pt idx="17518">
                  <c:v>1094.5059092957281</c:v>
                </c:pt>
                <c:pt idx="17519">
                  <c:v>1687.2937957365175</c:v>
                </c:pt>
                <c:pt idx="17520">
                  <c:v>1102.7646841182966</c:v>
                </c:pt>
                <c:pt idx="17521">
                  <c:v>1102.0849062513507</c:v>
                </c:pt>
                <c:pt idx="17522">
                  <c:v>1111.424979199322</c:v>
                </c:pt>
                <c:pt idx="17523">
                  <c:v>1085.2400066864936</c:v>
                </c:pt>
                <c:pt idx="17524">
                  <c:v>1128.8897688133873</c:v>
                </c:pt>
                <c:pt idx="17525">
                  <c:v>1108.8094524244623</c:v>
                </c:pt>
                <c:pt idx="17526">
                  <c:v>1114.0111278988661</c:v>
                </c:pt>
                <c:pt idx="17527">
                  <c:v>1099.5575964509169</c:v>
                </c:pt>
                <c:pt idx="17528">
                  <c:v>1104.5303067272425</c:v>
                </c:pt>
                <c:pt idx="17529">
                  <c:v>1100.3740246879956</c:v>
                </c:pt>
                <c:pt idx="17530">
                  <c:v>1700.7806619467788</c:v>
                </c:pt>
                <c:pt idx="17531">
                  <c:v>1073.0960271274814</c:v>
                </c:pt>
                <c:pt idx="17532">
                  <c:v>1061.5537419303198</c:v>
                </c:pt>
                <c:pt idx="17533">
                  <c:v>1132.2838514698119</c:v>
                </c:pt>
                <c:pt idx="17534">
                  <c:v>1996.6059952585529</c:v>
                </c:pt>
                <c:pt idx="17535">
                  <c:v>1103.2425139938275</c:v>
                </c:pt>
                <c:pt idx="17536">
                  <c:v>1095.5312022764317</c:v>
                </c:pt>
                <c:pt idx="17537">
                  <c:v>1678.2134462847378</c:v>
                </c:pt>
                <c:pt idx="17538">
                  <c:v>1120.9462114509736</c:v>
                </c:pt>
                <c:pt idx="17539">
                  <c:v>1978.1980762141773</c:v>
                </c:pt>
                <c:pt idx="17540">
                  <c:v>1090.5944315592551</c:v>
                </c:pt>
                <c:pt idx="17541">
                  <c:v>1101.7773759667616</c:v>
                </c:pt>
                <c:pt idx="17542">
                  <c:v>1695.7619327881678</c:v>
                </c:pt>
                <c:pt idx="17543">
                  <c:v>1712.8802157455343</c:v>
                </c:pt>
                <c:pt idx="17544">
                  <c:v>1117.2768064939291</c:v>
                </c:pt>
                <c:pt idx="17545">
                  <c:v>1072.2866380249388</c:v>
                </c:pt>
                <c:pt idx="17546">
                  <c:v>1722.8354281888633</c:v>
                </c:pt>
                <c:pt idx="17547">
                  <c:v>2032.0748223866449</c:v>
                </c:pt>
                <c:pt idx="17548">
                  <c:v>1988.3804899164907</c:v>
                </c:pt>
                <c:pt idx="17549">
                  <c:v>1082.5777701092002</c:v>
                </c:pt>
                <c:pt idx="17550">
                  <c:v>2010.2013126178069</c:v>
                </c:pt>
                <c:pt idx="17551">
                  <c:v>1101.6586291210058</c:v>
                </c:pt>
                <c:pt idx="17552">
                  <c:v>1100.0703635432437</c:v>
                </c:pt>
                <c:pt idx="17553">
                  <c:v>1117.242932755122</c:v>
                </c:pt>
                <c:pt idx="17554">
                  <c:v>1095.6642134524839</c:v>
                </c:pt>
                <c:pt idx="17555">
                  <c:v>1676.8456975372023</c:v>
                </c:pt>
                <c:pt idx="17556">
                  <c:v>1115.860199818228</c:v>
                </c:pt>
                <c:pt idx="17557">
                  <c:v>2030.6087786012297</c:v>
                </c:pt>
                <c:pt idx="17558">
                  <c:v>1109.0940435575485</c:v>
                </c:pt>
                <c:pt idx="17559">
                  <c:v>1112.8385133696609</c:v>
                </c:pt>
                <c:pt idx="17560">
                  <c:v>1116.8714198261616</c:v>
                </c:pt>
                <c:pt idx="17561">
                  <c:v>2002.4588791404065</c:v>
                </c:pt>
                <c:pt idx="17562">
                  <c:v>1091.0916639308889</c:v>
                </c:pt>
                <c:pt idx="17563">
                  <c:v>1727.1179405162102</c:v>
                </c:pt>
                <c:pt idx="17564">
                  <c:v>1687.6701493232408</c:v>
                </c:pt>
                <c:pt idx="17565">
                  <c:v>1108.1230029087726</c:v>
                </c:pt>
                <c:pt idx="17566">
                  <c:v>1066.9225460666173</c:v>
                </c:pt>
                <c:pt idx="17567">
                  <c:v>1069.904258399127</c:v>
                </c:pt>
                <c:pt idx="17568">
                  <c:v>1717.3958085521444</c:v>
                </c:pt>
                <c:pt idx="17569">
                  <c:v>1972.5389703741037</c:v>
                </c:pt>
                <c:pt idx="17570">
                  <c:v>1972.5210457200214</c:v>
                </c:pt>
                <c:pt idx="17571">
                  <c:v>1070.940858940342</c:v>
                </c:pt>
                <c:pt idx="17572">
                  <c:v>1073.9149298017953</c:v>
                </c:pt>
                <c:pt idx="17573">
                  <c:v>1123.9029317463064</c:v>
                </c:pt>
                <c:pt idx="17574">
                  <c:v>1080.4827462061437</c:v>
                </c:pt>
                <c:pt idx="17575">
                  <c:v>1975.3300072801958</c:v>
                </c:pt>
                <c:pt idx="17576">
                  <c:v>1701.2559442012284</c:v>
                </c:pt>
                <c:pt idx="17577">
                  <c:v>1681.6708677574698</c:v>
                </c:pt>
                <c:pt idx="17578">
                  <c:v>1083.8353108046354</c:v>
                </c:pt>
                <c:pt idx="17579">
                  <c:v>1694.915776097436</c:v>
                </c:pt>
                <c:pt idx="17580">
                  <c:v>1109.212970882453</c:v>
                </c:pt>
                <c:pt idx="17581">
                  <c:v>1121.0201510654495</c:v>
                </c:pt>
                <c:pt idx="17582">
                  <c:v>1101.4909163857526</c:v>
                </c:pt>
                <c:pt idx="17583">
                  <c:v>1993.5412288173065</c:v>
                </c:pt>
                <c:pt idx="17584">
                  <c:v>1129.953353204121</c:v>
                </c:pt>
                <c:pt idx="17585">
                  <c:v>2008.9335308209038</c:v>
                </c:pt>
                <c:pt idx="17586">
                  <c:v>1105.381428272007</c:v>
                </c:pt>
                <c:pt idx="17587">
                  <c:v>1140.9383227728531</c:v>
                </c:pt>
                <c:pt idx="17588">
                  <c:v>1061.4705199331745</c:v>
                </c:pt>
                <c:pt idx="17589">
                  <c:v>1994.6924955340521</c:v>
                </c:pt>
                <c:pt idx="17590">
                  <c:v>1996.2889714587507</c:v>
                </c:pt>
                <c:pt idx="17591">
                  <c:v>1110.0880028417414</c:v>
                </c:pt>
                <c:pt idx="17592">
                  <c:v>1095.3613105386512</c:v>
                </c:pt>
                <c:pt idx="17593">
                  <c:v>1688.8337305170817</c:v>
                </c:pt>
                <c:pt idx="17594">
                  <c:v>1699.0008183518196</c:v>
                </c:pt>
                <c:pt idx="17595">
                  <c:v>1087.0515048457778</c:v>
                </c:pt>
                <c:pt idx="17596">
                  <c:v>1124.2810928819079</c:v>
                </c:pt>
                <c:pt idx="17597">
                  <c:v>1979.1300993108398</c:v>
                </c:pt>
                <c:pt idx="17598">
                  <c:v>1684.0435152500756</c:v>
                </c:pt>
                <c:pt idx="17599">
                  <c:v>1126.9572009451279</c:v>
                </c:pt>
                <c:pt idx="17600">
                  <c:v>1102.0737540739779</c:v>
                </c:pt>
                <c:pt idx="17601">
                  <c:v>1995.4771968931971</c:v>
                </c:pt>
                <c:pt idx="17602">
                  <c:v>1114.5547089093918</c:v>
                </c:pt>
                <c:pt idx="17603">
                  <c:v>1702.1767902998104</c:v>
                </c:pt>
                <c:pt idx="17604">
                  <c:v>2004.7702604593935</c:v>
                </c:pt>
                <c:pt idx="17605">
                  <c:v>1100.7130562268376</c:v>
                </c:pt>
                <c:pt idx="17606">
                  <c:v>1091.6896061165203</c:v>
                </c:pt>
                <c:pt idx="17607">
                  <c:v>1084.3569811144678</c:v>
                </c:pt>
                <c:pt idx="17608">
                  <c:v>1657.142418355043</c:v>
                </c:pt>
                <c:pt idx="17609">
                  <c:v>1066.4500925307452</c:v>
                </c:pt>
                <c:pt idx="17610">
                  <c:v>1118.7230800905238</c:v>
                </c:pt>
                <c:pt idx="17611">
                  <c:v>1077.255043740133</c:v>
                </c:pt>
                <c:pt idx="17612">
                  <c:v>2014.9548651155533</c:v>
                </c:pt>
                <c:pt idx="17613">
                  <c:v>2004.6691784722327</c:v>
                </c:pt>
                <c:pt idx="17614">
                  <c:v>1082.5317441537416</c:v>
                </c:pt>
                <c:pt idx="17615">
                  <c:v>1084.5711714502788</c:v>
                </c:pt>
                <c:pt idx="17616">
                  <c:v>1109.4051322372068</c:v>
                </c:pt>
                <c:pt idx="17617">
                  <c:v>1122.3462178470265</c:v>
                </c:pt>
                <c:pt idx="17618">
                  <c:v>1109.2094109071415</c:v>
                </c:pt>
                <c:pt idx="17619">
                  <c:v>1120.3310765545555</c:v>
                </c:pt>
                <c:pt idx="17620">
                  <c:v>2013.7304622737443</c:v>
                </c:pt>
                <c:pt idx="17621">
                  <c:v>1077.2002695765671</c:v>
                </c:pt>
                <c:pt idx="17622">
                  <c:v>1684.4491963211481</c:v>
                </c:pt>
                <c:pt idx="17623">
                  <c:v>1685.22855207566</c:v>
                </c:pt>
                <c:pt idx="17624">
                  <c:v>1122.979996752222</c:v>
                </c:pt>
                <c:pt idx="17625">
                  <c:v>1680.3552175906398</c:v>
                </c:pt>
                <c:pt idx="17626">
                  <c:v>1709.0868862569064</c:v>
                </c:pt>
                <c:pt idx="17627">
                  <c:v>1684.8825274962339</c:v>
                </c:pt>
                <c:pt idx="17628">
                  <c:v>1982.1823816126496</c:v>
                </c:pt>
                <c:pt idx="17629">
                  <c:v>1069.3611100801729</c:v>
                </c:pt>
                <c:pt idx="17630">
                  <c:v>1093.2812258588237</c:v>
                </c:pt>
                <c:pt idx="17631">
                  <c:v>1996.3350185509862</c:v>
                </c:pt>
                <c:pt idx="17632">
                  <c:v>2019.0192348187429</c:v>
                </c:pt>
                <c:pt idx="17633">
                  <c:v>1992.3933898766545</c:v>
                </c:pt>
                <c:pt idx="17634">
                  <c:v>1095.773583616259</c:v>
                </c:pt>
                <c:pt idx="17635">
                  <c:v>2005.5705748709545</c:v>
                </c:pt>
                <c:pt idx="17636">
                  <c:v>1667.7350662294673</c:v>
                </c:pt>
                <c:pt idx="17637">
                  <c:v>1076.5593207374254</c:v>
                </c:pt>
                <c:pt idx="17638">
                  <c:v>1113.1620751278047</c:v>
                </c:pt>
                <c:pt idx="17639">
                  <c:v>1069.7973379276605</c:v>
                </c:pt>
                <c:pt idx="17640">
                  <c:v>1083.4695424395406</c:v>
                </c:pt>
                <c:pt idx="17641">
                  <c:v>1966.0325526182107</c:v>
                </c:pt>
                <c:pt idx="17642">
                  <c:v>1990.7219203805842</c:v>
                </c:pt>
                <c:pt idx="17643">
                  <c:v>1707.0148568393697</c:v>
                </c:pt>
                <c:pt idx="17644">
                  <c:v>2024.8299656409661</c:v>
                </c:pt>
                <c:pt idx="17645">
                  <c:v>2011.3414619437824</c:v>
                </c:pt>
                <c:pt idx="17646">
                  <c:v>1118.6226202745331</c:v>
                </c:pt>
                <c:pt idx="17647">
                  <c:v>1106.6569671300811</c:v>
                </c:pt>
                <c:pt idx="17648">
                  <c:v>1674.0709542428085</c:v>
                </c:pt>
                <c:pt idx="17649">
                  <c:v>1707.0206492953257</c:v>
                </c:pt>
                <c:pt idx="17650">
                  <c:v>1101.4392276964543</c:v>
                </c:pt>
                <c:pt idx="17651">
                  <c:v>1962.5764307940442</c:v>
                </c:pt>
                <c:pt idx="17652">
                  <c:v>1094.8254990310834</c:v>
                </c:pt>
                <c:pt idx="17653">
                  <c:v>1089.1300465071388</c:v>
                </c:pt>
                <c:pt idx="17654">
                  <c:v>1667.8634435975282</c:v>
                </c:pt>
                <c:pt idx="17655">
                  <c:v>1714.3073852018028</c:v>
                </c:pt>
                <c:pt idx="17656">
                  <c:v>1119.9660905172702</c:v>
                </c:pt>
                <c:pt idx="17657">
                  <c:v>1999.8540301249088</c:v>
                </c:pt>
                <c:pt idx="17658">
                  <c:v>1986.5808321687107</c:v>
                </c:pt>
                <c:pt idx="17659">
                  <c:v>2029.376499729002</c:v>
                </c:pt>
                <c:pt idx="17660">
                  <c:v>1982.8160939817114</c:v>
                </c:pt>
                <c:pt idx="17661">
                  <c:v>1093.1837657190933</c:v>
                </c:pt>
                <c:pt idx="17662">
                  <c:v>1081.4812648650718</c:v>
                </c:pt>
                <c:pt idx="17663">
                  <c:v>1662.5668970605054</c:v>
                </c:pt>
                <c:pt idx="17664">
                  <c:v>1067.414966841467</c:v>
                </c:pt>
                <c:pt idx="17665">
                  <c:v>1714.7658592180874</c:v>
                </c:pt>
                <c:pt idx="17666">
                  <c:v>1096.9857839512347</c:v>
                </c:pt>
                <c:pt idx="17667">
                  <c:v>1698.2317188734555</c:v>
                </c:pt>
                <c:pt idx="17668">
                  <c:v>1697.227186964325</c:v>
                </c:pt>
                <c:pt idx="17669">
                  <c:v>1722.3261281967827</c:v>
                </c:pt>
                <c:pt idx="17670">
                  <c:v>1124.4824891466367</c:v>
                </c:pt>
                <c:pt idx="17671">
                  <c:v>1108.7879911149669</c:v>
                </c:pt>
                <c:pt idx="17672">
                  <c:v>1053.8281942456833</c:v>
                </c:pt>
                <c:pt idx="17673">
                  <c:v>1695.0244100167058</c:v>
                </c:pt>
                <c:pt idx="17674">
                  <c:v>1744.0118210634735</c:v>
                </c:pt>
                <c:pt idx="17675">
                  <c:v>1097.1092742755409</c:v>
                </c:pt>
                <c:pt idx="17676">
                  <c:v>1083.0143334142842</c:v>
                </c:pt>
                <c:pt idx="17677">
                  <c:v>2014.9068744615504</c:v>
                </c:pt>
                <c:pt idx="17678">
                  <c:v>1113.5056263635795</c:v>
                </c:pt>
                <c:pt idx="17679">
                  <c:v>1680.7695934562701</c:v>
                </c:pt>
                <c:pt idx="17680">
                  <c:v>2003.4659220306835</c:v>
                </c:pt>
                <c:pt idx="17681">
                  <c:v>1670.7038180753862</c:v>
                </c:pt>
                <c:pt idx="17682">
                  <c:v>1106.0737849090124</c:v>
                </c:pt>
                <c:pt idx="17683">
                  <c:v>1101.0965756726728</c:v>
                </c:pt>
                <c:pt idx="17684">
                  <c:v>1104.1607869541415</c:v>
                </c:pt>
                <c:pt idx="17685">
                  <c:v>1113.2101151687168</c:v>
                </c:pt>
                <c:pt idx="17686">
                  <c:v>1127.2550266117432</c:v>
                </c:pt>
                <c:pt idx="17687">
                  <c:v>1092.6722945202889</c:v>
                </c:pt>
                <c:pt idx="17688">
                  <c:v>1719.0242816396371</c:v>
                </c:pt>
                <c:pt idx="17689">
                  <c:v>1098.2890917671489</c:v>
                </c:pt>
                <c:pt idx="17690">
                  <c:v>1101.5690022277915</c:v>
                </c:pt>
                <c:pt idx="17691">
                  <c:v>1131.6988461539565</c:v>
                </c:pt>
                <c:pt idx="17692">
                  <c:v>1106.6213436474197</c:v>
                </c:pt>
                <c:pt idx="17693">
                  <c:v>1701.07215992889</c:v>
                </c:pt>
                <c:pt idx="17694">
                  <c:v>1729.3087712872193</c:v>
                </c:pt>
                <c:pt idx="17695">
                  <c:v>1127.3793393517149</c:v>
                </c:pt>
                <c:pt idx="17696">
                  <c:v>1092.3026176651249</c:v>
                </c:pt>
                <c:pt idx="17697">
                  <c:v>1096.7056466067531</c:v>
                </c:pt>
                <c:pt idx="17698">
                  <c:v>1666.6630424429766</c:v>
                </c:pt>
                <c:pt idx="17699">
                  <c:v>1714.8243954175755</c:v>
                </c:pt>
                <c:pt idx="17700">
                  <c:v>1683.8855129199749</c:v>
                </c:pt>
                <c:pt idx="17701">
                  <c:v>1658.5748439842159</c:v>
                </c:pt>
                <c:pt idx="17702">
                  <c:v>1968.5430561816281</c:v>
                </c:pt>
                <c:pt idx="17703">
                  <c:v>1113.3944319520158</c:v>
                </c:pt>
                <c:pt idx="17704">
                  <c:v>1107.5517891675859</c:v>
                </c:pt>
                <c:pt idx="17705">
                  <c:v>1102.5603145530829</c:v>
                </c:pt>
                <c:pt idx="17706">
                  <c:v>1070.2261999088907</c:v>
                </c:pt>
                <c:pt idx="17707">
                  <c:v>1089.8862757583884</c:v>
                </c:pt>
                <c:pt idx="17708">
                  <c:v>1099.6691808123985</c:v>
                </c:pt>
                <c:pt idx="17709">
                  <c:v>1106.8386940981418</c:v>
                </c:pt>
                <c:pt idx="17710">
                  <c:v>1097.2755492991946</c:v>
                </c:pt>
                <c:pt idx="17711">
                  <c:v>1089.6019813207793</c:v>
                </c:pt>
                <c:pt idx="17712">
                  <c:v>1094.9104349640061</c:v>
                </c:pt>
                <c:pt idx="17713">
                  <c:v>1092.560034715425</c:v>
                </c:pt>
                <c:pt idx="17714">
                  <c:v>1065.8612934775299</c:v>
                </c:pt>
                <c:pt idx="17715">
                  <c:v>1994.9048321920425</c:v>
                </c:pt>
                <c:pt idx="17716">
                  <c:v>2002.8445707940377</c:v>
                </c:pt>
                <c:pt idx="17717">
                  <c:v>1087.5075076433511</c:v>
                </c:pt>
                <c:pt idx="17718">
                  <c:v>1655.2891072920147</c:v>
                </c:pt>
                <c:pt idx="17719">
                  <c:v>1112.8712781625693</c:v>
                </c:pt>
                <c:pt idx="17720">
                  <c:v>1094.8306146567099</c:v>
                </c:pt>
                <c:pt idx="17721">
                  <c:v>2017.6494425873923</c:v>
                </c:pt>
                <c:pt idx="17722">
                  <c:v>1107.264227895678</c:v>
                </c:pt>
                <c:pt idx="17723">
                  <c:v>1997.2681793659885</c:v>
                </c:pt>
                <c:pt idx="17724">
                  <c:v>1085.1998131648736</c:v>
                </c:pt>
                <c:pt idx="17725">
                  <c:v>1735.6595664904216</c:v>
                </c:pt>
                <c:pt idx="17726">
                  <c:v>1097.3223499347923</c:v>
                </c:pt>
                <c:pt idx="17727">
                  <c:v>1133.8051500777656</c:v>
                </c:pt>
                <c:pt idx="17728">
                  <c:v>1095.3303368566073</c:v>
                </c:pt>
                <c:pt idx="17729">
                  <c:v>1124.2811823619343</c:v>
                </c:pt>
                <c:pt idx="17730">
                  <c:v>1119.6128967157315</c:v>
                </c:pt>
                <c:pt idx="17731">
                  <c:v>1091.2877262658244</c:v>
                </c:pt>
                <c:pt idx="17732">
                  <c:v>1075.6162856940109</c:v>
                </c:pt>
                <c:pt idx="17733">
                  <c:v>1075.7236249490966</c:v>
                </c:pt>
                <c:pt idx="17734">
                  <c:v>1078.730410535286</c:v>
                </c:pt>
                <c:pt idx="17735">
                  <c:v>1065.0066293760806</c:v>
                </c:pt>
                <c:pt idx="17736">
                  <c:v>1079.2500577579292</c:v>
                </c:pt>
                <c:pt idx="17737">
                  <c:v>1052.869499247759</c:v>
                </c:pt>
                <c:pt idx="17738">
                  <c:v>1688.4202078300516</c:v>
                </c:pt>
                <c:pt idx="17739">
                  <c:v>1956.8528035030697</c:v>
                </c:pt>
                <c:pt idx="17740">
                  <c:v>1114.7146120774039</c:v>
                </c:pt>
                <c:pt idx="17741">
                  <c:v>1679.3380478645443</c:v>
                </c:pt>
                <c:pt idx="17742">
                  <c:v>1673.8428072975566</c:v>
                </c:pt>
                <c:pt idx="17743">
                  <c:v>1725.8627282731172</c:v>
                </c:pt>
                <c:pt idx="17744">
                  <c:v>1073.841602491942</c:v>
                </c:pt>
                <c:pt idx="17745">
                  <c:v>1695.4967478064109</c:v>
                </c:pt>
                <c:pt idx="17746">
                  <c:v>1069.1086729989408</c:v>
                </c:pt>
                <c:pt idx="17747">
                  <c:v>1086.4297511139609</c:v>
                </c:pt>
                <c:pt idx="17748">
                  <c:v>1105.86190723293</c:v>
                </c:pt>
                <c:pt idx="17749">
                  <c:v>1127.925184912207</c:v>
                </c:pt>
                <c:pt idx="17750">
                  <c:v>1088.7399126848129</c:v>
                </c:pt>
                <c:pt idx="17751">
                  <c:v>1676.3210027844818</c:v>
                </c:pt>
                <c:pt idx="17752">
                  <c:v>1991.7650925675521</c:v>
                </c:pt>
                <c:pt idx="17753">
                  <c:v>2007.4799668510821</c:v>
                </c:pt>
                <c:pt idx="17754">
                  <c:v>1651.440828755726</c:v>
                </c:pt>
                <c:pt idx="17755">
                  <c:v>1090.5160884261716</c:v>
                </c:pt>
                <c:pt idx="17756">
                  <c:v>1082.093825541569</c:v>
                </c:pt>
                <c:pt idx="17757">
                  <c:v>2030.354496081462</c:v>
                </c:pt>
                <c:pt idx="17758">
                  <c:v>1980.4288587859423</c:v>
                </c:pt>
                <c:pt idx="17759">
                  <c:v>1084.8444053455682</c:v>
                </c:pt>
                <c:pt idx="17760">
                  <c:v>1705.6596357092137</c:v>
                </c:pt>
                <c:pt idx="17761">
                  <c:v>1683.1893501522138</c:v>
                </c:pt>
                <c:pt idx="17762">
                  <c:v>1714.6816982752459</c:v>
                </c:pt>
                <c:pt idx="17763">
                  <c:v>1991.4803869611164</c:v>
                </c:pt>
                <c:pt idx="17764">
                  <c:v>1975.6577797280297</c:v>
                </c:pt>
                <c:pt idx="17765">
                  <c:v>1126.9085270601317</c:v>
                </c:pt>
                <c:pt idx="17766">
                  <c:v>1116.7106488223212</c:v>
                </c:pt>
                <c:pt idx="17767">
                  <c:v>1050.1883431851893</c:v>
                </c:pt>
                <c:pt idx="17768">
                  <c:v>2015.4371912274157</c:v>
                </c:pt>
                <c:pt idx="17769">
                  <c:v>1716.7781809828723</c:v>
                </c:pt>
                <c:pt idx="17770">
                  <c:v>1678.9696165946962</c:v>
                </c:pt>
                <c:pt idx="17771">
                  <c:v>1063.9324121174664</c:v>
                </c:pt>
                <c:pt idx="17772">
                  <c:v>1991.8930869710698</c:v>
                </c:pt>
                <c:pt idx="17773">
                  <c:v>1112.3099194849178</c:v>
                </c:pt>
                <c:pt idx="17774">
                  <c:v>1704.2458395245915</c:v>
                </c:pt>
                <c:pt idx="17775">
                  <c:v>1965.4958942104915</c:v>
                </c:pt>
                <c:pt idx="17776">
                  <c:v>1107.9425851008768</c:v>
                </c:pt>
                <c:pt idx="17777">
                  <c:v>2001.9199454906718</c:v>
                </c:pt>
                <c:pt idx="17778">
                  <c:v>1122.2742208302705</c:v>
                </c:pt>
                <c:pt idx="17779">
                  <c:v>1982.9828316339751</c:v>
                </c:pt>
                <c:pt idx="17780">
                  <c:v>1120.3852371580479</c:v>
                </c:pt>
                <c:pt idx="17781">
                  <c:v>1990.593005754055</c:v>
                </c:pt>
                <c:pt idx="17782">
                  <c:v>1722.1910910909173</c:v>
                </c:pt>
                <c:pt idx="17783">
                  <c:v>2007.5361684684742</c:v>
                </c:pt>
                <c:pt idx="17784">
                  <c:v>1079.1211512615146</c:v>
                </c:pt>
                <c:pt idx="17785">
                  <c:v>1096.2626714204634</c:v>
                </c:pt>
                <c:pt idx="17786">
                  <c:v>1140.5758634590352</c:v>
                </c:pt>
                <c:pt idx="17787">
                  <c:v>1091.9031028689751</c:v>
                </c:pt>
                <c:pt idx="17788">
                  <c:v>1089.7416197071748</c:v>
                </c:pt>
                <c:pt idx="17789">
                  <c:v>1693.6761349193391</c:v>
                </c:pt>
                <c:pt idx="17790">
                  <c:v>1721.8344821731578</c:v>
                </c:pt>
                <c:pt idx="17791">
                  <c:v>1719.2542178801348</c:v>
                </c:pt>
                <c:pt idx="17792">
                  <c:v>1971.9321512102599</c:v>
                </c:pt>
                <c:pt idx="17793">
                  <c:v>2012.7473015330102</c:v>
                </c:pt>
                <c:pt idx="17794">
                  <c:v>1988.007236806747</c:v>
                </c:pt>
                <c:pt idx="17795">
                  <c:v>1100.6611260252771</c:v>
                </c:pt>
                <c:pt idx="17796">
                  <c:v>1072.5316492649474</c:v>
                </c:pt>
                <c:pt idx="17797">
                  <c:v>1079.3601069027636</c:v>
                </c:pt>
                <c:pt idx="17798">
                  <c:v>1099.9439560604446</c:v>
                </c:pt>
                <c:pt idx="17799">
                  <c:v>1705.98519825833</c:v>
                </c:pt>
                <c:pt idx="17800">
                  <c:v>1711.8228138625125</c:v>
                </c:pt>
                <c:pt idx="17801">
                  <c:v>1999.5318625330633</c:v>
                </c:pt>
                <c:pt idx="17802">
                  <c:v>1092.4704104908653</c:v>
                </c:pt>
                <c:pt idx="17803">
                  <c:v>1085.1432157999047</c:v>
                </c:pt>
                <c:pt idx="17804">
                  <c:v>1100.5377985942725</c:v>
                </c:pt>
                <c:pt idx="17805">
                  <c:v>1141.2044769179859</c:v>
                </c:pt>
                <c:pt idx="17806">
                  <c:v>1089.8800472686762</c:v>
                </c:pt>
                <c:pt idx="17807">
                  <c:v>1107.3285619865219</c:v>
                </c:pt>
                <c:pt idx="17808">
                  <c:v>1706.0350655800837</c:v>
                </c:pt>
                <c:pt idx="17809">
                  <c:v>1683.320254870463</c:v>
                </c:pt>
                <c:pt idx="17810">
                  <c:v>1092.8992972193071</c:v>
                </c:pt>
                <c:pt idx="17811">
                  <c:v>1117.3013211585978</c:v>
                </c:pt>
                <c:pt idx="17812">
                  <c:v>1671.6692713239042</c:v>
                </c:pt>
                <c:pt idx="17813">
                  <c:v>1987.6715811666861</c:v>
                </c:pt>
                <c:pt idx="17814">
                  <c:v>1078.6543807977778</c:v>
                </c:pt>
                <c:pt idx="17815">
                  <c:v>1142.6912219098722</c:v>
                </c:pt>
                <c:pt idx="17816">
                  <c:v>1995.8254729521661</c:v>
                </c:pt>
                <c:pt idx="17817">
                  <c:v>1985.4330640118415</c:v>
                </c:pt>
                <c:pt idx="17818">
                  <c:v>2005.4043396698366</c:v>
                </c:pt>
                <c:pt idx="17819">
                  <c:v>1114.3800939306893</c:v>
                </c:pt>
                <c:pt idx="17820">
                  <c:v>1093.7937104558293</c:v>
                </c:pt>
                <c:pt idx="17821">
                  <c:v>1988.7242347022445</c:v>
                </c:pt>
                <c:pt idx="17822">
                  <c:v>1989.5177385370184</c:v>
                </c:pt>
                <c:pt idx="17823">
                  <c:v>2012.3346331934492</c:v>
                </c:pt>
                <c:pt idx="17824">
                  <c:v>2021.7361290448025</c:v>
                </c:pt>
                <c:pt idx="17825">
                  <c:v>2005.2269420687467</c:v>
                </c:pt>
                <c:pt idx="17826">
                  <c:v>2030.1856211447196</c:v>
                </c:pt>
                <c:pt idx="17827">
                  <c:v>2012.7841568224137</c:v>
                </c:pt>
                <c:pt idx="17828">
                  <c:v>1119.1361330056936</c:v>
                </c:pt>
                <c:pt idx="17829">
                  <c:v>1123.3017310405303</c:v>
                </c:pt>
                <c:pt idx="17830">
                  <c:v>1112.270821800349</c:v>
                </c:pt>
                <c:pt idx="17831">
                  <c:v>2029.8866945140624</c:v>
                </c:pt>
                <c:pt idx="17832">
                  <c:v>1098.292777238682</c:v>
                </c:pt>
                <c:pt idx="17833">
                  <c:v>1738.2302636256659</c:v>
                </c:pt>
                <c:pt idx="17834">
                  <c:v>1703.257683615501</c:v>
                </c:pt>
                <c:pt idx="17835">
                  <c:v>2005.5260448480965</c:v>
                </c:pt>
                <c:pt idx="17836">
                  <c:v>1119.473723732707</c:v>
                </c:pt>
                <c:pt idx="17837">
                  <c:v>1134.2984059491234</c:v>
                </c:pt>
                <c:pt idx="17838">
                  <c:v>1142.5894701243562</c:v>
                </c:pt>
                <c:pt idx="17839">
                  <c:v>2025.7407365753138</c:v>
                </c:pt>
                <c:pt idx="17840">
                  <c:v>1985.5346988989718</c:v>
                </c:pt>
                <c:pt idx="17841">
                  <c:v>1744.0069146769172</c:v>
                </c:pt>
                <c:pt idx="17842">
                  <c:v>1088.2648649266232</c:v>
                </c:pt>
                <c:pt idx="17843">
                  <c:v>1126.4925922035159</c:v>
                </c:pt>
                <c:pt idx="17844">
                  <c:v>1103.8574761640734</c:v>
                </c:pt>
                <c:pt idx="17845">
                  <c:v>1103.1441181486282</c:v>
                </c:pt>
                <c:pt idx="17846">
                  <c:v>1134.0930388026391</c:v>
                </c:pt>
                <c:pt idx="17847">
                  <c:v>1707.4879664125012</c:v>
                </c:pt>
                <c:pt idx="17848">
                  <c:v>1700.4563915947722</c:v>
                </c:pt>
                <c:pt idx="17849">
                  <c:v>1993.9741306863598</c:v>
                </c:pt>
                <c:pt idx="17850">
                  <c:v>1072.1944801965517</c:v>
                </c:pt>
                <c:pt idx="17851">
                  <c:v>1078.7465815564369</c:v>
                </c:pt>
                <c:pt idx="17852">
                  <c:v>1086.8932581578738</c:v>
                </c:pt>
                <c:pt idx="17853">
                  <c:v>1094.4757673532306</c:v>
                </c:pt>
                <c:pt idx="17854">
                  <c:v>2001.7248372109004</c:v>
                </c:pt>
                <c:pt idx="17855">
                  <c:v>1101.3453875960965</c:v>
                </c:pt>
                <c:pt idx="17856">
                  <c:v>1111.3483842833689</c:v>
                </c:pt>
                <c:pt idx="17857">
                  <c:v>1101.5836621946294</c:v>
                </c:pt>
                <c:pt idx="17858">
                  <c:v>1131.6346098538897</c:v>
                </c:pt>
                <c:pt idx="17859">
                  <c:v>1127.9746741387555</c:v>
                </c:pt>
                <c:pt idx="17860">
                  <c:v>1071.1631613174234</c:v>
                </c:pt>
                <c:pt idx="17861">
                  <c:v>2032.4725065003481</c:v>
                </c:pt>
                <c:pt idx="17862">
                  <c:v>1093.5705313477692</c:v>
                </c:pt>
                <c:pt idx="17863">
                  <c:v>1081.360504991429</c:v>
                </c:pt>
                <c:pt idx="17864">
                  <c:v>1119.9992193500436</c:v>
                </c:pt>
                <c:pt idx="17865">
                  <c:v>1700.0725877302784</c:v>
                </c:pt>
                <c:pt idx="17866">
                  <c:v>1722.7474668979557</c:v>
                </c:pt>
                <c:pt idx="17867">
                  <c:v>1089.3002252805748</c:v>
                </c:pt>
                <c:pt idx="17868">
                  <c:v>1686.8202272812748</c:v>
                </c:pt>
                <c:pt idx="17869">
                  <c:v>1713.4452661418024</c:v>
                </c:pt>
                <c:pt idx="17870">
                  <c:v>1085.4991169096666</c:v>
                </c:pt>
                <c:pt idx="17871">
                  <c:v>1128.8986106110503</c:v>
                </c:pt>
                <c:pt idx="17872">
                  <c:v>1119.8498884535813</c:v>
                </c:pt>
                <c:pt idx="17873">
                  <c:v>1107.5947875995296</c:v>
                </c:pt>
                <c:pt idx="17874">
                  <c:v>1100.2480352205218</c:v>
                </c:pt>
                <c:pt idx="17875">
                  <c:v>1076.5346451654489</c:v>
                </c:pt>
                <c:pt idx="17876">
                  <c:v>2016.6065302451032</c:v>
                </c:pt>
                <c:pt idx="17877">
                  <c:v>1113.7059767112676</c:v>
                </c:pt>
                <c:pt idx="17878">
                  <c:v>2005.1930717969258</c:v>
                </c:pt>
                <c:pt idx="17879">
                  <c:v>1704.2590813442325</c:v>
                </c:pt>
                <c:pt idx="17880">
                  <c:v>1084.6903053378262</c:v>
                </c:pt>
                <c:pt idx="17881">
                  <c:v>1694.185913288019</c:v>
                </c:pt>
                <c:pt idx="17882">
                  <c:v>1114.7181845170853</c:v>
                </c:pt>
                <c:pt idx="17883">
                  <c:v>1123.2389216345935</c:v>
                </c:pt>
                <c:pt idx="17884">
                  <c:v>1080.7217164916581</c:v>
                </c:pt>
                <c:pt idx="17885">
                  <c:v>1973.8240029561282</c:v>
                </c:pt>
                <c:pt idx="17886">
                  <c:v>1719.4631763271414</c:v>
                </c:pt>
                <c:pt idx="17887">
                  <c:v>1112.2385610696506</c:v>
                </c:pt>
                <c:pt idx="17888">
                  <c:v>1676.6715542286731</c:v>
                </c:pt>
                <c:pt idx="17889">
                  <c:v>2005.8428332289495</c:v>
                </c:pt>
                <c:pt idx="17890">
                  <c:v>2018.5875035708912</c:v>
                </c:pt>
                <c:pt idx="17891">
                  <c:v>1987.2531393774557</c:v>
                </c:pt>
                <c:pt idx="17892">
                  <c:v>1089.8909489973469</c:v>
                </c:pt>
                <c:pt idx="17893">
                  <c:v>2008.2471907061597</c:v>
                </c:pt>
                <c:pt idx="17894">
                  <c:v>1126.1564208797151</c:v>
                </c:pt>
                <c:pt idx="17895">
                  <c:v>1708.6366116630441</c:v>
                </c:pt>
                <c:pt idx="17896">
                  <c:v>1987.1471368434636</c:v>
                </c:pt>
                <c:pt idx="17897">
                  <c:v>1985.6185627636776</c:v>
                </c:pt>
                <c:pt idx="17898">
                  <c:v>1076.0619682563477</c:v>
                </c:pt>
                <c:pt idx="17899">
                  <c:v>1117.9164008217601</c:v>
                </c:pt>
                <c:pt idx="17900">
                  <c:v>2005.5215779341254</c:v>
                </c:pt>
                <c:pt idx="17901">
                  <c:v>1112.2396754743079</c:v>
                </c:pt>
                <c:pt idx="17902">
                  <c:v>1735.2145022088616</c:v>
                </c:pt>
                <c:pt idx="17903">
                  <c:v>2024.0781414266012</c:v>
                </c:pt>
                <c:pt idx="17904">
                  <c:v>1085.5218955308526</c:v>
                </c:pt>
                <c:pt idx="17905">
                  <c:v>1993.7058564521676</c:v>
                </c:pt>
                <c:pt idx="17906">
                  <c:v>2021.4174808709602</c:v>
                </c:pt>
                <c:pt idx="17907">
                  <c:v>2025.1703753014083</c:v>
                </c:pt>
                <c:pt idx="17908">
                  <c:v>2020.8096075255517</c:v>
                </c:pt>
                <c:pt idx="17909">
                  <c:v>1978.2786030308723</c:v>
                </c:pt>
                <c:pt idx="17910">
                  <c:v>2014.7918314857407</c:v>
                </c:pt>
                <c:pt idx="17911">
                  <c:v>2022.7171690928337</c:v>
                </c:pt>
                <c:pt idx="17912">
                  <c:v>2010.4403604737433</c:v>
                </c:pt>
                <c:pt idx="17913">
                  <c:v>1719.0379254533216</c:v>
                </c:pt>
                <c:pt idx="17914">
                  <c:v>1099.2579370471344</c:v>
                </c:pt>
                <c:pt idx="17915">
                  <c:v>1097.9274562967064</c:v>
                </c:pt>
                <c:pt idx="17916">
                  <c:v>1120.1554867983009</c:v>
                </c:pt>
                <c:pt idx="17917">
                  <c:v>1128.9819927201913</c:v>
                </c:pt>
                <c:pt idx="17918">
                  <c:v>1097.9505289895224</c:v>
                </c:pt>
                <c:pt idx="17919">
                  <c:v>1098.458102630869</c:v>
                </c:pt>
                <c:pt idx="17920">
                  <c:v>1107.2689478492978</c:v>
                </c:pt>
                <c:pt idx="17921">
                  <c:v>1684.5198262891038</c:v>
                </c:pt>
                <c:pt idx="17922">
                  <c:v>1136.9112502614009</c:v>
                </c:pt>
                <c:pt idx="17923">
                  <c:v>1693.7196834683436</c:v>
                </c:pt>
                <c:pt idx="17924">
                  <c:v>1137.0814321091857</c:v>
                </c:pt>
                <c:pt idx="17925">
                  <c:v>1091.3667541640084</c:v>
                </c:pt>
                <c:pt idx="17926">
                  <c:v>2015.0071951308012</c:v>
                </c:pt>
                <c:pt idx="17927">
                  <c:v>1118.1323296660244</c:v>
                </c:pt>
                <c:pt idx="17928">
                  <c:v>1130.2049101637447</c:v>
                </c:pt>
                <c:pt idx="17929">
                  <c:v>1113.9382335714988</c:v>
                </c:pt>
                <c:pt idx="17930">
                  <c:v>1096.8798556018085</c:v>
                </c:pt>
                <c:pt idx="17931">
                  <c:v>1101.8461360631666</c:v>
                </c:pt>
                <c:pt idx="17932">
                  <c:v>1113.6456192572973</c:v>
                </c:pt>
                <c:pt idx="17933">
                  <c:v>1128.3513301139485</c:v>
                </c:pt>
                <c:pt idx="17934">
                  <c:v>1108.3895693801753</c:v>
                </c:pt>
                <c:pt idx="17935">
                  <c:v>1697.6400985345449</c:v>
                </c:pt>
                <c:pt idx="17936">
                  <c:v>1129.8718558957889</c:v>
                </c:pt>
                <c:pt idx="17937">
                  <c:v>1106.2289948595535</c:v>
                </c:pt>
                <c:pt idx="17938">
                  <c:v>1080.5451715238971</c:v>
                </c:pt>
                <c:pt idx="17939">
                  <c:v>2009.2284689137532</c:v>
                </c:pt>
                <c:pt idx="17940">
                  <c:v>1998.6494282539888</c:v>
                </c:pt>
                <c:pt idx="17941">
                  <c:v>1084.1257755841832</c:v>
                </c:pt>
                <c:pt idx="17942">
                  <c:v>1103.1828515724067</c:v>
                </c:pt>
                <c:pt idx="17943">
                  <c:v>1090.5934156556943</c:v>
                </c:pt>
                <c:pt idx="17944">
                  <c:v>1105.9947364777574</c:v>
                </c:pt>
                <c:pt idx="17945">
                  <c:v>1105.55336612367</c:v>
                </c:pt>
                <c:pt idx="17946">
                  <c:v>1095.7316250815231</c:v>
                </c:pt>
                <c:pt idx="17947">
                  <c:v>1070.6915833001449</c:v>
                </c:pt>
                <c:pt idx="17948">
                  <c:v>1710.828189804173</c:v>
                </c:pt>
                <c:pt idx="17949">
                  <c:v>1705.322964024873</c:v>
                </c:pt>
                <c:pt idx="17950">
                  <c:v>1099.9871100367541</c:v>
                </c:pt>
                <c:pt idx="17951">
                  <c:v>1106.6043420161611</c:v>
                </c:pt>
                <c:pt idx="17952">
                  <c:v>1685.0622611196827</c:v>
                </c:pt>
                <c:pt idx="17953">
                  <c:v>1675.2039482195821</c:v>
                </c:pt>
                <c:pt idx="17954">
                  <c:v>1700.9573427716916</c:v>
                </c:pt>
                <c:pt idx="17955">
                  <c:v>1679.292752372518</c:v>
                </c:pt>
                <c:pt idx="17956">
                  <c:v>1109.6156769093218</c:v>
                </c:pt>
                <c:pt idx="17957">
                  <c:v>1070.3004966651272</c:v>
                </c:pt>
                <c:pt idx="17958">
                  <c:v>1110.9822716960427</c:v>
                </c:pt>
                <c:pt idx="17959">
                  <c:v>1106.6771101060599</c:v>
                </c:pt>
                <c:pt idx="17960">
                  <c:v>1693.0106293129609</c:v>
                </c:pt>
                <c:pt idx="17961">
                  <c:v>1100.1680118317786</c:v>
                </c:pt>
                <c:pt idx="17962">
                  <c:v>1684.1533636004031</c:v>
                </c:pt>
                <c:pt idx="17963">
                  <c:v>1117.6253179127862</c:v>
                </c:pt>
                <c:pt idx="17964">
                  <c:v>1979.2116425728645</c:v>
                </c:pt>
                <c:pt idx="17965">
                  <c:v>1093.2660056130744</c:v>
                </c:pt>
                <c:pt idx="17966">
                  <c:v>2011.5382282158132</c:v>
                </c:pt>
                <c:pt idx="17967">
                  <c:v>1109.2236830027375</c:v>
                </c:pt>
                <c:pt idx="17968">
                  <c:v>1074.4768791577114</c:v>
                </c:pt>
                <c:pt idx="17969">
                  <c:v>1091.1296696387906</c:v>
                </c:pt>
                <c:pt idx="17970">
                  <c:v>2000.5383505258553</c:v>
                </c:pt>
                <c:pt idx="17971">
                  <c:v>1681.0041254814712</c:v>
                </c:pt>
                <c:pt idx="17972">
                  <c:v>1110.2660246118523</c:v>
                </c:pt>
                <c:pt idx="17973">
                  <c:v>1672.6930792476626</c:v>
                </c:pt>
                <c:pt idx="17974">
                  <c:v>1101.5794834245798</c:v>
                </c:pt>
                <c:pt idx="17975">
                  <c:v>1096.3481761231214</c:v>
                </c:pt>
                <c:pt idx="17976">
                  <c:v>1075.8358856930283</c:v>
                </c:pt>
                <c:pt idx="17977">
                  <c:v>1110.544073879111</c:v>
                </c:pt>
                <c:pt idx="17978">
                  <c:v>1078.2411152519671</c:v>
                </c:pt>
                <c:pt idx="17979">
                  <c:v>1062.1300658453574</c:v>
                </c:pt>
                <c:pt idx="17980">
                  <c:v>1721.2617283934394</c:v>
                </c:pt>
                <c:pt idx="17981">
                  <c:v>1704.6074980178219</c:v>
                </c:pt>
                <c:pt idx="17982">
                  <c:v>1109.9932871533701</c:v>
                </c:pt>
                <c:pt idx="17983">
                  <c:v>1097.0495354786881</c:v>
                </c:pt>
                <c:pt idx="17984">
                  <c:v>1107.3571054239028</c:v>
                </c:pt>
                <c:pt idx="17985">
                  <c:v>1133.3504298935413</c:v>
                </c:pt>
                <c:pt idx="17986">
                  <c:v>1082.6475506830088</c:v>
                </c:pt>
                <c:pt idx="17987">
                  <c:v>1702.6463327035713</c:v>
                </c:pt>
                <c:pt idx="17988">
                  <c:v>2007.9452655304599</c:v>
                </c:pt>
                <c:pt idx="17989">
                  <c:v>2013.0275799463957</c:v>
                </c:pt>
                <c:pt idx="17990">
                  <c:v>1989.666553735512</c:v>
                </c:pt>
                <c:pt idx="17991">
                  <c:v>1663.5355569712251</c:v>
                </c:pt>
                <c:pt idx="17992">
                  <c:v>1098.1883621442767</c:v>
                </c:pt>
                <c:pt idx="17993">
                  <c:v>2001.4780483793836</c:v>
                </c:pt>
                <c:pt idx="17994">
                  <c:v>1095.3914053096557</c:v>
                </c:pt>
                <c:pt idx="17995">
                  <c:v>2014.8459982072427</c:v>
                </c:pt>
                <c:pt idx="17996">
                  <c:v>1097.6484058990193</c:v>
                </c:pt>
                <c:pt idx="17997">
                  <c:v>1119.4222160265833</c:v>
                </c:pt>
                <c:pt idx="17998">
                  <c:v>1113.1832552178566</c:v>
                </c:pt>
                <c:pt idx="17999">
                  <c:v>1689.3024404712473</c:v>
                </c:pt>
                <c:pt idx="18000">
                  <c:v>1728.434987749536</c:v>
                </c:pt>
                <c:pt idx="18001">
                  <c:v>1102.6058411211118</c:v>
                </c:pt>
                <c:pt idx="18002">
                  <c:v>1660.0002873395365</c:v>
                </c:pt>
                <c:pt idx="18003">
                  <c:v>1118.6965320020063</c:v>
                </c:pt>
                <c:pt idx="18004">
                  <c:v>1710.175809356675</c:v>
                </c:pt>
                <c:pt idx="18005">
                  <c:v>1976.3416404163752</c:v>
                </c:pt>
                <c:pt idx="18006">
                  <c:v>1672.9278786722559</c:v>
                </c:pt>
                <c:pt idx="18007">
                  <c:v>1096.6875611417015</c:v>
                </c:pt>
                <c:pt idx="18008">
                  <c:v>1675.3358554498279</c:v>
                </c:pt>
                <c:pt idx="18009">
                  <c:v>2015.1294013479981</c:v>
                </c:pt>
                <c:pt idx="18010">
                  <c:v>1996.7668608927186</c:v>
                </c:pt>
                <c:pt idx="18011">
                  <c:v>1998.2916471725396</c:v>
                </c:pt>
                <c:pt idx="18012">
                  <c:v>2000.3158108581129</c:v>
                </c:pt>
                <c:pt idx="18013">
                  <c:v>1107.7754076132144</c:v>
                </c:pt>
                <c:pt idx="18014">
                  <c:v>1103.0439774809579</c:v>
                </c:pt>
                <c:pt idx="18015">
                  <c:v>1092.9578397923369</c:v>
                </c:pt>
                <c:pt idx="18016">
                  <c:v>1145.6557542633752</c:v>
                </c:pt>
                <c:pt idx="18017">
                  <c:v>1727.0754304191771</c:v>
                </c:pt>
                <c:pt idx="18018">
                  <c:v>1985.7358478080871</c:v>
                </c:pt>
                <c:pt idx="18019">
                  <c:v>2010.0241176946838</c:v>
                </c:pt>
                <c:pt idx="18020">
                  <c:v>1087.5860344745572</c:v>
                </c:pt>
                <c:pt idx="18021">
                  <c:v>1709.7241078747893</c:v>
                </c:pt>
                <c:pt idx="18022">
                  <c:v>1721.1726645696046</c:v>
                </c:pt>
                <c:pt idx="18023">
                  <c:v>1125.5846823881045</c:v>
                </c:pt>
                <c:pt idx="18024">
                  <c:v>1106.262854327364</c:v>
                </c:pt>
                <c:pt idx="18025">
                  <c:v>1111.2724994772479</c:v>
                </c:pt>
                <c:pt idx="18026">
                  <c:v>1120.9766965923143</c:v>
                </c:pt>
                <c:pt idx="18027">
                  <c:v>1088.1967849704517</c:v>
                </c:pt>
                <c:pt idx="18028">
                  <c:v>1099.9035252432905</c:v>
                </c:pt>
                <c:pt idx="18029">
                  <c:v>1078.019469322752</c:v>
                </c:pt>
                <c:pt idx="18030">
                  <c:v>1694.7803689987907</c:v>
                </c:pt>
                <c:pt idx="18031">
                  <c:v>1091.3330326152955</c:v>
                </c:pt>
                <c:pt idx="18032">
                  <c:v>1100.8205853643874</c:v>
                </c:pt>
                <c:pt idx="18033">
                  <c:v>1713.2244006141148</c:v>
                </c:pt>
                <c:pt idx="18034">
                  <c:v>1674.556723678495</c:v>
                </c:pt>
                <c:pt idx="18035">
                  <c:v>1689.5217881276985</c:v>
                </c:pt>
                <c:pt idx="18036">
                  <c:v>1110.9769624494986</c:v>
                </c:pt>
                <c:pt idx="18037">
                  <c:v>1076.3984888729215</c:v>
                </c:pt>
                <c:pt idx="18038">
                  <c:v>1106.1109247364159</c:v>
                </c:pt>
                <c:pt idx="18039">
                  <c:v>1970.6468113595017</c:v>
                </c:pt>
                <c:pt idx="18040">
                  <c:v>1977.7805842367075</c:v>
                </c:pt>
                <c:pt idx="18041">
                  <c:v>1715.4947287155517</c:v>
                </c:pt>
                <c:pt idx="18042">
                  <c:v>1099.4178188349595</c:v>
                </c:pt>
                <c:pt idx="18043">
                  <c:v>1980.6463276713757</c:v>
                </c:pt>
                <c:pt idx="18044">
                  <c:v>1967.4628016812496</c:v>
                </c:pt>
                <c:pt idx="18045">
                  <c:v>1685.0089906635246</c:v>
                </c:pt>
                <c:pt idx="18046">
                  <c:v>1677.7874000699819</c:v>
                </c:pt>
                <c:pt idx="18047">
                  <c:v>1094.4651546968119</c:v>
                </c:pt>
                <c:pt idx="18048">
                  <c:v>1704.3462900649843</c:v>
                </c:pt>
                <c:pt idx="18049">
                  <c:v>1720.9100046476826</c:v>
                </c:pt>
                <c:pt idx="18050">
                  <c:v>1123.8377335390348</c:v>
                </c:pt>
                <c:pt idx="18051">
                  <c:v>1108.0545707382062</c:v>
                </c:pt>
                <c:pt idx="18052">
                  <c:v>1681.3506217486836</c:v>
                </c:pt>
                <c:pt idx="18053">
                  <c:v>1118.923004200929</c:v>
                </c:pt>
                <c:pt idx="18054">
                  <c:v>1126.3549887220968</c:v>
                </c:pt>
                <c:pt idx="18055">
                  <c:v>1703.6897400839066</c:v>
                </c:pt>
                <c:pt idx="18056">
                  <c:v>1684.7192508385808</c:v>
                </c:pt>
                <c:pt idx="18057">
                  <c:v>1090.0098449737409</c:v>
                </c:pt>
                <c:pt idx="18058">
                  <c:v>2020.2872676985755</c:v>
                </c:pt>
                <c:pt idx="18059">
                  <c:v>1082.3683927047223</c:v>
                </c:pt>
                <c:pt idx="18060">
                  <c:v>1704.7407396586427</c:v>
                </c:pt>
                <c:pt idx="18061">
                  <c:v>1987.8855705715964</c:v>
                </c:pt>
                <c:pt idx="18062">
                  <c:v>1108.9611587263596</c:v>
                </c:pt>
                <c:pt idx="18063">
                  <c:v>1670.2547821783285</c:v>
                </c:pt>
                <c:pt idx="18064">
                  <c:v>1084.8106465090914</c:v>
                </c:pt>
                <c:pt idx="18065">
                  <c:v>1716.2796324491856</c:v>
                </c:pt>
                <c:pt idx="18066">
                  <c:v>1697.6568059067174</c:v>
                </c:pt>
                <c:pt idx="18067">
                  <c:v>2017.4901376523651</c:v>
                </c:pt>
                <c:pt idx="18068">
                  <c:v>1110.8493156275642</c:v>
                </c:pt>
                <c:pt idx="18069">
                  <c:v>1967.7163255623218</c:v>
                </c:pt>
                <c:pt idx="18070">
                  <c:v>1085.636530393703</c:v>
                </c:pt>
                <c:pt idx="18071">
                  <c:v>1697.3227729756004</c:v>
                </c:pt>
                <c:pt idx="18072">
                  <c:v>1995.2443050195618</c:v>
                </c:pt>
                <c:pt idx="18073">
                  <c:v>1991.9089637460033</c:v>
                </c:pt>
                <c:pt idx="18074">
                  <c:v>1118.2460335694243</c:v>
                </c:pt>
                <c:pt idx="18075">
                  <c:v>1989.7090134328666</c:v>
                </c:pt>
                <c:pt idx="18076">
                  <c:v>1070.1499222680357</c:v>
                </c:pt>
                <c:pt idx="18077">
                  <c:v>2015.4684696445918</c:v>
                </c:pt>
                <c:pt idx="18078">
                  <c:v>1717.3635581572655</c:v>
                </c:pt>
                <c:pt idx="18079">
                  <c:v>2029.8313922868856</c:v>
                </c:pt>
                <c:pt idx="18080">
                  <c:v>2007.9534680460074</c:v>
                </c:pt>
                <c:pt idx="18081">
                  <c:v>1989.5046752509959</c:v>
                </c:pt>
                <c:pt idx="18082">
                  <c:v>2030.7463698540744</c:v>
                </c:pt>
                <c:pt idx="18083">
                  <c:v>1122.8096112588462</c:v>
                </c:pt>
                <c:pt idx="18084">
                  <c:v>1109.9774113516576</c:v>
                </c:pt>
                <c:pt idx="18085">
                  <c:v>1074.1210830203061</c:v>
                </c:pt>
                <c:pt idx="18086">
                  <c:v>1103.3180766188518</c:v>
                </c:pt>
                <c:pt idx="18087">
                  <c:v>1657.2383895099695</c:v>
                </c:pt>
                <c:pt idx="18088">
                  <c:v>2018.4134355533101</c:v>
                </c:pt>
                <c:pt idx="18089">
                  <c:v>1083.4583195703351</c:v>
                </c:pt>
                <c:pt idx="18090">
                  <c:v>1675.6830962795409</c:v>
                </c:pt>
                <c:pt idx="18091">
                  <c:v>1100.2408940758689</c:v>
                </c:pt>
                <c:pt idx="18092">
                  <c:v>1117.1928797627827</c:v>
                </c:pt>
                <c:pt idx="18093">
                  <c:v>1709.8921637715046</c:v>
                </c:pt>
                <c:pt idx="18094">
                  <c:v>2011.7269407061524</c:v>
                </c:pt>
                <c:pt idx="18095">
                  <c:v>1116.054240901482</c:v>
                </c:pt>
                <c:pt idx="18096">
                  <c:v>1091.043252583039</c:v>
                </c:pt>
                <c:pt idx="18097">
                  <c:v>1996.5795086104886</c:v>
                </c:pt>
                <c:pt idx="18098">
                  <c:v>1090.425035205682</c:v>
                </c:pt>
                <c:pt idx="18099">
                  <c:v>1697.4875034957427</c:v>
                </c:pt>
                <c:pt idx="18100">
                  <c:v>1720.7988365331503</c:v>
                </c:pt>
                <c:pt idx="18101">
                  <c:v>1679.4507314297364</c:v>
                </c:pt>
                <c:pt idx="18102">
                  <c:v>1705.8047165777471</c:v>
                </c:pt>
                <c:pt idx="18103">
                  <c:v>2031.6449217848242</c:v>
                </c:pt>
                <c:pt idx="18104">
                  <c:v>2014.3278699482087</c:v>
                </c:pt>
                <c:pt idx="18105">
                  <c:v>1994.5091632921562</c:v>
                </c:pt>
                <c:pt idx="18106">
                  <c:v>1108.5511591440527</c:v>
                </c:pt>
                <c:pt idx="18107">
                  <c:v>1716.5739014614871</c:v>
                </c:pt>
                <c:pt idx="18108">
                  <c:v>1129.6803251165243</c:v>
                </c:pt>
                <c:pt idx="18109">
                  <c:v>1705.4550096075925</c:v>
                </c:pt>
                <c:pt idx="18110">
                  <c:v>1123.8590998273335</c:v>
                </c:pt>
                <c:pt idx="18111">
                  <c:v>1144.0979506235078</c:v>
                </c:pt>
                <c:pt idx="18112">
                  <c:v>1109.5622927236084</c:v>
                </c:pt>
                <c:pt idx="18113">
                  <c:v>1684.2163377669408</c:v>
                </c:pt>
                <c:pt idx="18114">
                  <c:v>1694.8086384849751</c:v>
                </c:pt>
                <c:pt idx="18115">
                  <c:v>1708.6568083651962</c:v>
                </c:pt>
                <c:pt idx="18116">
                  <c:v>1717.2963171270246</c:v>
                </c:pt>
                <c:pt idx="18117">
                  <c:v>1105.6995601787773</c:v>
                </c:pt>
                <c:pt idx="18118">
                  <c:v>1113.6182055226859</c:v>
                </c:pt>
                <c:pt idx="18119">
                  <c:v>1703.2818508303069</c:v>
                </c:pt>
                <c:pt idx="18120">
                  <c:v>1704.0742876563293</c:v>
                </c:pt>
                <c:pt idx="18121">
                  <c:v>1712.8298120196093</c:v>
                </c:pt>
                <c:pt idx="18122">
                  <c:v>1092.1475374810357</c:v>
                </c:pt>
                <c:pt idx="18123">
                  <c:v>1098.0746215766296</c:v>
                </c:pt>
                <c:pt idx="18124">
                  <c:v>1083.205460193868</c:v>
                </c:pt>
                <c:pt idx="18125">
                  <c:v>1103.7601709560968</c:v>
                </c:pt>
                <c:pt idx="18126">
                  <c:v>1098.8297346026322</c:v>
                </c:pt>
                <c:pt idx="18127">
                  <c:v>1684.6470962036765</c:v>
                </c:pt>
                <c:pt idx="18128">
                  <c:v>1123.8346140651843</c:v>
                </c:pt>
                <c:pt idx="18129">
                  <c:v>1716.528266557438</c:v>
                </c:pt>
                <c:pt idx="18130">
                  <c:v>1722.9976585761178</c:v>
                </c:pt>
                <c:pt idx="18131">
                  <c:v>1987.974666634459</c:v>
                </c:pt>
                <c:pt idx="18132">
                  <c:v>1981.8789845150156</c:v>
                </c:pt>
                <c:pt idx="18133">
                  <c:v>1089.9377450878251</c:v>
                </c:pt>
                <c:pt idx="18134">
                  <c:v>1667.9182803145152</c:v>
                </c:pt>
                <c:pt idx="18135">
                  <c:v>1678.6618444597336</c:v>
                </c:pt>
                <c:pt idx="18136">
                  <c:v>1683.708057450189</c:v>
                </c:pt>
                <c:pt idx="18137">
                  <c:v>2030.9844574577808</c:v>
                </c:pt>
                <c:pt idx="18138">
                  <c:v>1095.1920205855006</c:v>
                </c:pt>
                <c:pt idx="18139">
                  <c:v>2021.8441819670149</c:v>
                </c:pt>
                <c:pt idx="18140">
                  <c:v>1104.6349064651015</c:v>
                </c:pt>
                <c:pt idx="18141">
                  <c:v>1722.6935665480041</c:v>
                </c:pt>
                <c:pt idx="18142">
                  <c:v>1709.5070349431644</c:v>
                </c:pt>
                <c:pt idx="18143">
                  <c:v>1950.5363807548936</c:v>
                </c:pt>
                <c:pt idx="18144">
                  <c:v>1087.3080305944225</c:v>
                </c:pt>
                <c:pt idx="18145">
                  <c:v>2027.6787889356856</c:v>
                </c:pt>
                <c:pt idx="18146">
                  <c:v>1070.1492937878099</c:v>
                </c:pt>
                <c:pt idx="18147">
                  <c:v>1689.3151969687838</c:v>
                </c:pt>
                <c:pt idx="18148">
                  <c:v>1729.6645264643132</c:v>
                </c:pt>
                <c:pt idx="18149">
                  <c:v>1698.3120228438665</c:v>
                </c:pt>
                <c:pt idx="18150">
                  <c:v>1700.5822186326659</c:v>
                </c:pt>
                <c:pt idx="18151">
                  <c:v>1123.3063110965213</c:v>
                </c:pt>
                <c:pt idx="18152">
                  <c:v>1147.7861722738724</c:v>
                </c:pt>
                <c:pt idx="18153">
                  <c:v>1707.3015568209003</c:v>
                </c:pt>
                <c:pt idx="18154">
                  <c:v>1057.9514233635246</c:v>
                </c:pt>
                <c:pt idx="18155">
                  <c:v>1081.310973683065</c:v>
                </c:pt>
                <c:pt idx="18156">
                  <c:v>1991.1860820036313</c:v>
                </c:pt>
                <c:pt idx="18157">
                  <c:v>2021.6984243371139</c:v>
                </c:pt>
                <c:pt idx="18158">
                  <c:v>1984.0450167657111</c:v>
                </c:pt>
                <c:pt idx="18159">
                  <c:v>1076.7157606424057</c:v>
                </c:pt>
                <c:pt idx="18160">
                  <c:v>1085.7564723984301</c:v>
                </c:pt>
                <c:pt idx="18161">
                  <c:v>1716.9982326277429</c:v>
                </c:pt>
                <c:pt idx="18162">
                  <c:v>2008.8043806542094</c:v>
                </c:pt>
                <c:pt idx="18163">
                  <c:v>2027.2242191102257</c:v>
                </c:pt>
                <c:pt idx="18164">
                  <c:v>1120.222975424304</c:v>
                </c:pt>
                <c:pt idx="18165">
                  <c:v>1093.8667923855919</c:v>
                </c:pt>
                <c:pt idx="18166">
                  <c:v>1676.8461890701985</c:v>
                </c:pt>
                <c:pt idx="18167">
                  <c:v>2011.8034674220769</c:v>
                </c:pt>
                <c:pt idx="18168">
                  <c:v>1124.1212182535126</c:v>
                </c:pt>
                <c:pt idx="18169">
                  <c:v>1741.0518421966156</c:v>
                </c:pt>
                <c:pt idx="18170">
                  <c:v>1065.6532961247003</c:v>
                </c:pt>
                <c:pt idx="18171">
                  <c:v>1115.8584933889458</c:v>
                </c:pt>
                <c:pt idx="18172">
                  <c:v>1708.8287777356109</c:v>
                </c:pt>
                <c:pt idx="18173">
                  <c:v>1696.0215147413892</c:v>
                </c:pt>
                <c:pt idx="18174">
                  <c:v>1063.4733774071885</c:v>
                </c:pt>
                <c:pt idx="18175">
                  <c:v>1096.2281624888335</c:v>
                </c:pt>
                <c:pt idx="18176">
                  <c:v>1111.0905110584242</c:v>
                </c:pt>
                <c:pt idx="18177">
                  <c:v>2016.393548132148</c:v>
                </c:pt>
                <c:pt idx="18178">
                  <c:v>1998.4855496109333</c:v>
                </c:pt>
                <c:pt idx="18179">
                  <c:v>2029.0875620958182</c:v>
                </c:pt>
                <c:pt idx="18180">
                  <c:v>1683.260371034552</c:v>
                </c:pt>
                <c:pt idx="18181">
                  <c:v>1110.1484056519839</c:v>
                </c:pt>
                <c:pt idx="18182">
                  <c:v>1705.4013726317355</c:v>
                </c:pt>
                <c:pt idx="18183">
                  <c:v>2010.2566314458784</c:v>
                </c:pt>
                <c:pt idx="18184">
                  <c:v>1990.4262461301435</c:v>
                </c:pt>
                <c:pt idx="18185">
                  <c:v>1088.891457031734</c:v>
                </c:pt>
                <c:pt idx="18186">
                  <c:v>1969.2310142085087</c:v>
                </c:pt>
                <c:pt idx="18187">
                  <c:v>1108.4837640460364</c:v>
                </c:pt>
                <c:pt idx="18188">
                  <c:v>1093.8438092676654</c:v>
                </c:pt>
                <c:pt idx="18189">
                  <c:v>1994.08246851946</c:v>
                </c:pt>
                <c:pt idx="18190">
                  <c:v>1980.1384892933606</c:v>
                </c:pt>
                <c:pt idx="18191">
                  <c:v>1975.0413346711139</c:v>
                </c:pt>
                <c:pt idx="18192">
                  <c:v>1991.6004419948699</c:v>
                </c:pt>
                <c:pt idx="18193">
                  <c:v>1988.345480827536</c:v>
                </c:pt>
                <c:pt idx="18194">
                  <c:v>1061.4678308581381</c:v>
                </c:pt>
                <c:pt idx="18195">
                  <c:v>1675.7695452969922</c:v>
                </c:pt>
                <c:pt idx="18196">
                  <c:v>1070.8217528115167</c:v>
                </c:pt>
                <c:pt idx="18197">
                  <c:v>1084.499605877659</c:v>
                </c:pt>
                <c:pt idx="18198">
                  <c:v>1097.3913919641923</c:v>
                </c:pt>
                <c:pt idx="18199">
                  <c:v>1684.7177566408466</c:v>
                </c:pt>
                <c:pt idx="18200">
                  <c:v>1984.7674937592578</c:v>
                </c:pt>
                <c:pt idx="18201">
                  <c:v>1983.1781133727854</c:v>
                </c:pt>
                <c:pt idx="18202">
                  <c:v>2016.234053892337</c:v>
                </c:pt>
                <c:pt idx="18203">
                  <c:v>1097.1074451206175</c:v>
                </c:pt>
                <c:pt idx="18204">
                  <c:v>1984.1410399850001</c:v>
                </c:pt>
                <c:pt idx="18205">
                  <c:v>1715.0148678434578</c:v>
                </c:pt>
                <c:pt idx="18206">
                  <c:v>1111.3569630533286</c:v>
                </c:pt>
                <c:pt idx="18207">
                  <c:v>1107.3408136292783</c:v>
                </c:pt>
                <c:pt idx="18208">
                  <c:v>2008.1869500757273</c:v>
                </c:pt>
                <c:pt idx="18209">
                  <c:v>1070.8133533545649</c:v>
                </c:pt>
                <c:pt idx="18210">
                  <c:v>1093.3592179287698</c:v>
                </c:pt>
                <c:pt idx="18211">
                  <c:v>1706.5657165134646</c:v>
                </c:pt>
                <c:pt idx="18212">
                  <c:v>1087.5250784269163</c:v>
                </c:pt>
                <c:pt idx="18213">
                  <c:v>1112.2616177773607</c:v>
                </c:pt>
                <c:pt idx="18214">
                  <c:v>2002.5558067906009</c:v>
                </c:pt>
                <c:pt idx="18215">
                  <c:v>1998.8151646018721</c:v>
                </c:pt>
                <c:pt idx="18216">
                  <c:v>1716.5801901747338</c:v>
                </c:pt>
                <c:pt idx="18217">
                  <c:v>1073.7204684149399</c:v>
                </c:pt>
                <c:pt idx="18218">
                  <c:v>1082.7585402389827</c:v>
                </c:pt>
                <c:pt idx="18219">
                  <c:v>1695.5919388344407</c:v>
                </c:pt>
                <c:pt idx="18220">
                  <c:v>2020.2239641461108</c:v>
                </c:pt>
                <c:pt idx="18221">
                  <c:v>1096.1865761961103</c:v>
                </c:pt>
                <c:pt idx="18222">
                  <c:v>1096.106439476154</c:v>
                </c:pt>
                <c:pt idx="18223">
                  <c:v>1120.2861205270156</c:v>
                </c:pt>
                <c:pt idx="18224">
                  <c:v>2006.4006258265078</c:v>
                </c:pt>
                <c:pt idx="18225">
                  <c:v>2016.158265309384</c:v>
                </c:pt>
                <c:pt idx="18226">
                  <c:v>2006.6784805596974</c:v>
                </c:pt>
                <c:pt idx="18227">
                  <c:v>1142.6634222293726</c:v>
                </c:pt>
                <c:pt idx="18228">
                  <c:v>1722.5941561658578</c:v>
                </c:pt>
                <c:pt idx="18229">
                  <c:v>2018.0320015322843</c:v>
                </c:pt>
                <c:pt idx="18230">
                  <c:v>1098.9306998799195</c:v>
                </c:pt>
                <c:pt idx="18231">
                  <c:v>1990.8104736896594</c:v>
                </c:pt>
                <c:pt idx="18232">
                  <c:v>1981.8276227655451</c:v>
                </c:pt>
                <c:pt idx="18233">
                  <c:v>1994.3784940266612</c:v>
                </c:pt>
                <c:pt idx="18234">
                  <c:v>1994.9648380789331</c:v>
                </c:pt>
                <c:pt idx="18235">
                  <c:v>2007.6798249791368</c:v>
                </c:pt>
                <c:pt idx="18236">
                  <c:v>1109.464572267724</c:v>
                </c:pt>
                <c:pt idx="18237">
                  <c:v>1099.0575662048914</c:v>
                </c:pt>
                <c:pt idx="18238">
                  <c:v>1745.8668467667862</c:v>
                </c:pt>
                <c:pt idx="18239">
                  <c:v>1960.2443128520422</c:v>
                </c:pt>
                <c:pt idx="18240">
                  <c:v>1977.7305801970674</c:v>
                </c:pt>
                <c:pt idx="18241">
                  <c:v>2008.1776262141195</c:v>
                </c:pt>
                <c:pt idx="18242">
                  <c:v>1102.7463090082917</c:v>
                </c:pt>
                <c:pt idx="18243">
                  <c:v>1098.8956427828077</c:v>
                </c:pt>
                <c:pt idx="18244">
                  <c:v>1083.7953883592215</c:v>
                </c:pt>
                <c:pt idx="18245">
                  <c:v>1155.4642362998984</c:v>
                </c:pt>
                <c:pt idx="18246">
                  <c:v>1709.0743095383141</c:v>
                </c:pt>
                <c:pt idx="18247">
                  <c:v>1736.1823539924633</c:v>
                </c:pt>
                <c:pt idx="18248">
                  <c:v>1697.5768014170253</c:v>
                </c:pt>
                <c:pt idx="18249">
                  <c:v>1700.2449068076451</c:v>
                </c:pt>
                <c:pt idx="18250">
                  <c:v>2036.0536393734524</c:v>
                </c:pt>
                <c:pt idx="18251">
                  <c:v>1717.6269995122427</c:v>
                </c:pt>
                <c:pt idx="18252">
                  <c:v>2010.288680698131</c:v>
                </c:pt>
                <c:pt idx="18253">
                  <c:v>2000.9582765533944</c:v>
                </c:pt>
                <c:pt idx="18254">
                  <c:v>1108.2729226261461</c:v>
                </c:pt>
                <c:pt idx="18255">
                  <c:v>1117.9469205109267</c:v>
                </c:pt>
                <c:pt idx="18256">
                  <c:v>1712.3903996057516</c:v>
                </c:pt>
                <c:pt idx="18257">
                  <c:v>1702.9743656667438</c:v>
                </c:pt>
                <c:pt idx="18258">
                  <c:v>2007.8375316146562</c:v>
                </c:pt>
                <c:pt idx="18259">
                  <c:v>1116.2631738077405</c:v>
                </c:pt>
                <c:pt idx="18260">
                  <c:v>1720.4915200556038</c:v>
                </c:pt>
                <c:pt idx="18261">
                  <c:v>1110.8841965571623</c:v>
                </c:pt>
                <c:pt idx="18262">
                  <c:v>1677.1203116954741</c:v>
                </c:pt>
                <c:pt idx="18263">
                  <c:v>1735.1485341959292</c:v>
                </c:pt>
                <c:pt idx="18264">
                  <c:v>1956.3239876399887</c:v>
                </c:pt>
                <c:pt idx="18265">
                  <c:v>1112.9296514562875</c:v>
                </c:pt>
                <c:pt idx="18266">
                  <c:v>1994.3788855901737</c:v>
                </c:pt>
                <c:pt idx="18267">
                  <c:v>1989.310930611415</c:v>
                </c:pt>
                <c:pt idx="18268">
                  <c:v>1131.7363137738801</c:v>
                </c:pt>
                <c:pt idx="18269">
                  <c:v>1075.3632000590287</c:v>
                </c:pt>
                <c:pt idx="18270">
                  <c:v>1070.3054761722074</c:v>
                </c:pt>
                <c:pt idx="18271">
                  <c:v>1051.6718334303557</c:v>
                </c:pt>
                <c:pt idx="18272">
                  <c:v>1717.3697994789213</c:v>
                </c:pt>
                <c:pt idx="18273">
                  <c:v>1104.9183013141485</c:v>
                </c:pt>
                <c:pt idx="18274">
                  <c:v>1098.9241331728592</c:v>
                </c:pt>
                <c:pt idx="18275">
                  <c:v>1109.595760918862</c:v>
                </c:pt>
                <c:pt idx="18276">
                  <c:v>1705.2078709001034</c:v>
                </c:pt>
                <c:pt idx="18277">
                  <c:v>1124.1488305876869</c:v>
                </c:pt>
                <c:pt idx="18278">
                  <c:v>1999.5591593877723</c:v>
                </c:pt>
                <c:pt idx="18279">
                  <c:v>1094.1631958507478</c:v>
                </c:pt>
                <c:pt idx="18280">
                  <c:v>1991.4015017301267</c:v>
                </c:pt>
                <c:pt idx="18281">
                  <c:v>1086.3690935038483</c:v>
                </c:pt>
                <c:pt idx="18282">
                  <c:v>1084.7821674868592</c:v>
                </c:pt>
                <c:pt idx="18283">
                  <c:v>1992.3134963726479</c:v>
                </c:pt>
                <c:pt idx="18284">
                  <c:v>1727.2710370515792</c:v>
                </c:pt>
                <c:pt idx="18285">
                  <c:v>1677.6061777792033</c:v>
                </c:pt>
                <c:pt idx="18286">
                  <c:v>2002.3562600827561</c:v>
                </c:pt>
                <c:pt idx="18287">
                  <c:v>1704.8144902854558</c:v>
                </c:pt>
                <c:pt idx="18288">
                  <c:v>1091.5615260067279</c:v>
                </c:pt>
                <c:pt idx="18289">
                  <c:v>1692.2848226152012</c:v>
                </c:pt>
                <c:pt idx="18290">
                  <c:v>1059.2025483093712</c:v>
                </c:pt>
                <c:pt idx="18291">
                  <c:v>1722.407052210539</c:v>
                </c:pt>
                <c:pt idx="18292">
                  <c:v>2004.3671051694662</c:v>
                </c:pt>
                <c:pt idx="18293">
                  <c:v>2039.2006139888638</c:v>
                </c:pt>
                <c:pt idx="18294">
                  <c:v>1983.7222335211038</c:v>
                </c:pt>
                <c:pt idx="18295">
                  <c:v>1975.0177403508624</c:v>
                </c:pt>
                <c:pt idx="18296">
                  <c:v>1692.08512268338</c:v>
                </c:pt>
                <c:pt idx="18297">
                  <c:v>1665.3465200231442</c:v>
                </c:pt>
                <c:pt idx="18298">
                  <c:v>1683.9976894024001</c:v>
                </c:pt>
                <c:pt idx="18299">
                  <c:v>1083.2131564927074</c:v>
                </c:pt>
                <c:pt idx="18300">
                  <c:v>2024.0524041179679</c:v>
                </c:pt>
                <c:pt idx="18301">
                  <c:v>2034.36839993178</c:v>
                </c:pt>
                <c:pt idx="18302">
                  <c:v>1107.1062525943246</c:v>
                </c:pt>
                <c:pt idx="18303">
                  <c:v>1963.6253984393036</c:v>
                </c:pt>
                <c:pt idx="18304">
                  <c:v>1689.074676820783</c:v>
                </c:pt>
                <c:pt idx="18305">
                  <c:v>1050.0316062977624</c:v>
                </c:pt>
                <c:pt idx="18306">
                  <c:v>1076.4623040144525</c:v>
                </c:pt>
                <c:pt idx="18307">
                  <c:v>1115.5350403368052</c:v>
                </c:pt>
                <c:pt idx="18308">
                  <c:v>1097.1114785176694</c:v>
                </c:pt>
                <c:pt idx="18309">
                  <c:v>1688.3362195666052</c:v>
                </c:pt>
                <c:pt idx="18310">
                  <c:v>1119.9507214775233</c:v>
                </c:pt>
                <c:pt idx="18311">
                  <c:v>1084.8000405005944</c:v>
                </c:pt>
                <c:pt idx="18312">
                  <c:v>1698.2771039064639</c:v>
                </c:pt>
                <c:pt idx="18313">
                  <c:v>1712.1506875691939</c:v>
                </c:pt>
                <c:pt idx="18314">
                  <c:v>1713.8811674543051</c:v>
                </c:pt>
                <c:pt idx="18315">
                  <c:v>1702.4080189770689</c:v>
                </c:pt>
                <c:pt idx="18316">
                  <c:v>1992.6426172438637</c:v>
                </c:pt>
                <c:pt idx="18317">
                  <c:v>1107.4089323377825</c:v>
                </c:pt>
                <c:pt idx="18318">
                  <c:v>1100.7127741821378</c:v>
                </c:pt>
                <c:pt idx="18319">
                  <c:v>1667.3431927891593</c:v>
                </c:pt>
                <c:pt idx="18320">
                  <c:v>1688.8561743147907</c:v>
                </c:pt>
                <c:pt idx="18321">
                  <c:v>1127.9274537227157</c:v>
                </c:pt>
                <c:pt idx="18322">
                  <c:v>1093.3345977409285</c:v>
                </c:pt>
                <c:pt idx="18323">
                  <c:v>1711.7129994297502</c:v>
                </c:pt>
                <c:pt idx="18324">
                  <c:v>1100.8862365619107</c:v>
                </c:pt>
                <c:pt idx="18325">
                  <c:v>1111.7137518302925</c:v>
                </c:pt>
                <c:pt idx="18326">
                  <c:v>1702.6771039035575</c:v>
                </c:pt>
                <c:pt idx="18327">
                  <c:v>1710.0035940814248</c:v>
                </c:pt>
                <c:pt idx="18328">
                  <c:v>1683.8417748518987</c:v>
                </c:pt>
                <c:pt idx="18329">
                  <c:v>1097.3766601314701</c:v>
                </c:pt>
                <c:pt idx="18330">
                  <c:v>1698.3360847006149</c:v>
                </c:pt>
                <c:pt idx="18331">
                  <c:v>1066.3725239779405</c:v>
                </c:pt>
                <c:pt idx="18332">
                  <c:v>1143.5956800932343</c:v>
                </c:pt>
                <c:pt idx="18333">
                  <c:v>1051.5580067325948</c:v>
                </c:pt>
                <c:pt idx="18334">
                  <c:v>1693.3812741407521</c:v>
                </c:pt>
                <c:pt idx="18335">
                  <c:v>1102.1646016379023</c:v>
                </c:pt>
                <c:pt idx="18336">
                  <c:v>1101.1976112887937</c:v>
                </c:pt>
                <c:pt idx="18337">
                  <c:v>1676.5648866511431</c:v>
                </c:pt>
                <c:pt idx="18338">
                  <c:v>1112.3126952066489</c:v>
                </c:pt>
                <c:pt idx="18339">
                  <c:v>2023.0618306631411</c:v>
                </c:pt>
                <c:pt idx="18340">
                  <c:v>1054.9688423555988</c:v>
                </c:pt>
                <c:pt idx="18341">
                  <c:v>1109.7359327134923</c:v>
                </c:pt>
                <c:pt idx="18342">
                  <c:v>1714.824109989434</c:v>
                </c:pt>
                <c:pt idx="18343">
                  <c:v>1106.3738523725874</c:v>
                </c:pt>
                <c:pt idx="18344">
                  <c:v>1729.1555440917625</c:v>
                </c:pt>
                <c:pt idx="18345">
                  <c:v>1120.1452496904922</c:v>
                </c:pt>
                <c:pt idx="18346">
                  <c:v>1089.7565302310938</c:v>
                </c:pt>
                <c:pt idx="18347">
                  <c:v>1082.0486316155229</c:v>
                </c:pt>
                <c:pt idx="18348">
                  <c:v>1096.5065721671124</c:v>
                </c:pt>
                <c:pt idx="18349">
                  <c:v>1107.0774687267271</c:v>
                </c:pt>
                <c:pt idx="18350">
                  <c:v>1963.1774777369637</c:v>
                </c:pt>
                <c:pt idx="18351">
                  <c:v>1988.7736137769682</c:v>
                </c:pt>
                <c:pt idx="18352">
                  <c:v>1691.3558343731258</c:v>
                </c:pt>
                <c:pt idx="18353">
                  <c:v>1105.9688261783078</c:v>
                </c:pt>
                <c:pt idx="18354">
                  <c:v>2003.8054038705343</c:v>
                </c:pt>
                <c:pt idx="18355">
                  <c:v>1098.3475416014712</c:v>
                </c:pt>
                <c:pt idx="18356">
                  <c:v>1087.4113553062907</c:v>
                </c:pt>
                <c:pt idx="18357">
                  <c:v>1056.6035956106682</c:v>
                </c:pt>
                <c:pt idx="18358">
                  <c:v>1715.556138828859</c:v>
                </c:pt>
                <c:pt idx="18359">
                  <c:v>1731.5955412476999</c:v>
                </c:pt>
                <c:pt idx="18360">
                  <c:v>1097.7155837022303</c:v>
                </c:pt>
                <c:pt idx="18361">
                  <c:v>1094.4146406107484</c:v>
                </c:pt>
                <c:pt idx="18362">
                  <c:v>1704.2708568538721</c:v>
                </c:pt>
                <c:pt idx="18363">
                  <c:v>1720.8120737743577</c:v>
                </c:pt>
                <c:pt idx="18364">
                  <c:v>1988.0357668681831</c:v>
                </c:pt>
                <c:pt idx="18365">
                  <c:v>1093.8485809295942</c:v>
                </c:pt>
                <c:pt idx="18366">
                  <c:v>1702.6098589904152</c:v>
                </c:pt>
                <c:pt idx="18367">
                  <c:v>2015.472942271984</c:v>
                </c:pt>
                <c:pt idx="18368">
                  <c:v>1080.5976821032552</c:v>
                </c:pt>
                <c:pt idx="18369">
                  <c:v>1623.3369147063977</c:v>
                </c:pt>
                <c:pt idx="18370">
                  <c:v>1125.2193495980928</c:v>
                </c:pt>
                <c:pt idx="18371">
                  <c:v>2019.1649777682826</c:v>
                </c:pt>
                <c:pt idx="18372">
                  <c:v>1136.1678533288405</c:v>
                </c:pt>
                <c:pt idx="18373">
                  <c:v>1696.0272025242771</c:v>
                </c:pt>
                <c:pt idx="18374">
                  <c:v>1985.226853324612</c:v>
                </c:pt>
                <c:pt idx="18375">
                  <c:v>1081.9409811773883</c:v>
                </c:pt>
                <c:pt idx="18376">
                  <c:v>1980.776484506865</c:v>
                </c:pt>
                <c:pt idx="18377">
                  <c:v>1999.3673617289046</c:v>
                </c:pt>
                <c:pt idx="18378">
                  <c:v>1094.356103428345</c:v>
                </c:pt>
                <c:pt idx="18379">
                  <c:v>1112.6130364778312</c:v>
                </c:pt>
                <c:pt idx="18380">
                  <c:v>1675.6087273275318</c:v>
                </c:pt>
                <c:pt idx="18381">
                  <c:v>1078.6732215573577</c:v>
                </c:pt>
                <c:pt idx="18382">
                  <c:v>1074.7995839111152</c:v>
                </c:pt>
                <c:pt idx="18383">
                  <c:v>1115.8906666502664</c:v>
                </c:pt>
                <c:pt idx="18384">
                  <c:v>1087.8403274380009</c:v>
                </c:pt>
                <c:pt idx="18385">
                  <c:v>1089.6853697894219</c:v>
                </c:pt>
                <c:pt idx="18386">
                  <c:v>1745.7353393213236</c:v>
                </c:pt>
                <c:pt idx="18387">
                  <c:v>1681.556591837717</c:v>
                </c:pt>
                <c:pt idx="18388">
                  <c:v>1732.0803025012474</c:v>
                </c:pt>
                <c:pt idx="18389">
                  <c:v>1086.3098263917384</c:v>
                </c:pt>
                <c:pt idx="18390">
                  <c:v>1750.1505581774843</c:v>
                </c:pt>
                <c:pt idx="18391">
                  <c:v>1680.5477035018575</c:v>
                </c:pt>
                <c:pt idx="18392">
                  <c:v>1097.5787526612444</c:v>
                </c:pt>
                <c:pt idx="18393">
                  <c:v>1663.5436863368827</c:v>
                </c:pt>
                <c:pt idx="18394">
                  <c:v>1687.6158898283304</c:v>
                </c:pt>
                <c:pt idx="18395">
                  <c:v>1124.7368399632037</c:v>
                </c:pt>
                <c:pt idx="18396">
                  <c:v>1728.0538785576766</c:v>
                </c:pt>
                <c:pt idx="18397">
                  <c:v>1063.7954323848808</c:v>
                </c:pt>
                <c:pt idx="18398">
                  <c:v>1108.0821219757336</c:v>
                </c:pt>
                <c:pt idx="18399">
                  <c:v>1099.9544071854662</c:v>
                </c:pt>
                <c:pt idx="18400">
                  <c:v>1053.6510618134364</c:v>
                </c:pt>
                <c:pt idx="18401">
                  <c:v>1079.4405048890717</c:v>
                </c:pt>
                <c:pt idx="18402">
                  <c:v>1675.3061941508154</c:v>
                </c:pt>
                <c:pt idx="18403">
                  <c:v>1042.695006283599</c:v>
                </c:pt>
                <c:pt idx="18404">
                  <c:v>1681.6023026703651</c:v>
                </c:pt>
                <c:pt idx="18405">
                  <c:v>1076.9520038988926</c:v>
                </c:pt>
                <c:pt idx="18406">
                  <c:v>2002.9075150908006</c:v>
                </c:pt>
                <c:pt idx="18407">
                  <c:v>1984.5951728078887</c:v>
                </c:pt>
                <c:pt idx="18408">
                  <c:v>2000.6852159958796</c:v>
                </c:pt>
                <c:pt idx="18409">
                  <c:v>1101.9507646214051</c:v>
                </c:pt>
                <c:pt idx="18410">
                  <c:v>1088.191308659281</c:v>
                </c:pt>
                <c:pt idx="18411">
                  <c:v>1115.8986252846487</c:v>
                </c:pt>
                <c:pt idx="18412">
                  <c:v>1134.9860954190167</c:v>
                </c:pt>
                <c:pt idx="18413">
                  <c:v>1731.2250907624768</c:v>
                </c:pt>
                <c:pt idx="18414">
                  <c:v>1700.2286492407081</c:v>
                </c:pt>
                <c:pt idx="18415">
                  <c:v>2001.6643768792651</c:v>
                </c:pt>
                <c:pt idx="18416">
                  <c:v>1083.3358922068994</c:v>
                </c:pt>
                <c:pt idx="18417">
                  <c:v>1104.5695395287053</c:v>
                </c:pt>
                <c:pt idx="18418">
                  <c:v>1670.6233999696424</c:v>
                </c:pt>
                <c:pt idx="18419">
                  <c:v>1700.1978595805811</c:v>
                </c:pt>
                <c:pt idx="18420">
                  <c:v>1670.7892712092269</c:v>
                </c:pt>
                <c:pt idx="18421">
                  <c:v>1679.6160684928539</c:v>
                </c:pt>
                <c:pt idx="18422">
                  <c:v>2023.9800118816652</c:v>
                </c:pt>
                <c:pt idx="18423">
                  <c:v>2028.0597889740231</c:v>
                </c:pt>
                <c:pt idx="18424">
                  <c:v>2007.5746112966222</c:v>
                </c:pt>
                <c:pt idx="18425">
                  <c:v>1087.8757287817307</c:v>
                </c:pt>
                <c:pt idx="18426">
                  <c:v>1101.9690464567946</c:v>
                </c:pt>
                <c:pt idx="18427">
                  <c:v>1688.4531490218287</c:v>
                </c:pt>
                <c:pt idx="18428">
                  <c:v>1064.6165482998649</c:v>
                </c:pt>
                <c:pt idx="18429">
                  <c:v>1690.1202409589098</c:v>
                </c:pt>
                <c:pt idx="18430">
                  <c:v>1996.6848919977463</c:v>
                </c:pt>
                <c:pt idx="18431">
                  <c:v>1999.272779128823</c:v>
                </c:pt>
                <c:pt idx="18432">
                  <c:v>2018.3083437341959</c:v>
                </c:pt>
                <c:pt idx="18433">
                  <c:v>1990.5903292096277</c:v>
                </c:pt>
                <c:pt idx="18434">
                  <c:v>2026.9991861098651</c:v>
                </c:pt>
                <c:pt idx="18435">
                  <c:v>1948.7453496955059</c:v>
                </c:pt>
                <c:pt idx="18436">
                  <c:v>1073.3122783039466</c:v>
                </c:pt>
                <c:pt idx="18437">
                  <c:v>1095.2310042800325</c:v>
                </c:pt>
                <c:pt idx="18438">
                  <c:v>1133.0011412391714</c:v>
                </c:pt>
                <c:pt idx="18439">
                  <c:v>1699.2704933371433</c:v>
                </c:pt>
                <c:pt idx="18440">
                  <c:v>1694.9906067481338</c:v>
                </c:pt>
                <c:pt idx="18441">
                  <c:v>2022.4382086336334</c:v>
                </c:pt>
                <c:pt idx="18442">
                  <c:v>1701.1257596453856</c:v>
                </c:pt>
                <c:pt idx="18443">
                  <c:v>1705.6209169724875</c:v>
                </c:pt>
                <c:pt idx="18444">
                  <c:v>1104.9563359406532</c:v>
                </c:pt>
                <c:pt idx="18445">
                  <c:v>1986.6818550253722</c:v>
                </c:pt>
                <c:pt idx="18446">
                  <c:v>1083.128333470605</c:v>
                </c:pt>
                <c:pt idx="18447">
                  <c:v>1715.5422664493383</c:v>
                </c:pt>
                <c:pt idx="18448">
                  <c:v>1109.3148414733787</c:v>
                </c:pt>
                <c:pt idx="18449">
                  <c:v>1719.7373694338394</c:v>
                </c:pt>
                <c:pt idx="18450">
                  <c:v>2012.4672334304605</c:v>
                </c:pt>
                <c:pt idx="18451">
                  <c:v>1127.5473365613288</c:v>
                </c:pt>
                <c:pt idx="18452">
                  <c:v>1101.5797139257611</c:v>
                </c:pt>
                <c:pt idx="18453">
                  <c:v>1710.3715858107507</c:v>
                </c:pt>
                <c:pt idx="18454">
                  <c:v>1718.8861289518773</c:v>
                </c:pt>
                <c:pt idx="18455">
                  <c:v>1717.4956774687603</c:v>
                </c:pt>
                <c:pt idx="18456">
                  <c:v>1678.3623388908268</c:v>
                </c:pt>
                <c:pt idx="18457">
                  <c:v>1690.8583753643868</c:v>
                </c:pt>
                <c:pt idx="18458">
                  <c:v>1109.5003407714503</c:v>
                </c:pt>
                <c:pt idx="18459">
                  <c:v>1109.4248442941084</c:v>
                </c:pt>
                <c:pt idx="18460">
                  <c:v>1704.5136777873865</c:v>
                </c:pt>
                <c:pt idx="18461">
                  <c:v>1119.8083559901631</c:v>
                </c:pt>
                <c:pt idx="18462">
                  <c:v>1685.7418195813173</c:v>
                </c:pt>
                <c:pt idx="18463">
                  <c:v>1135.4284832445655</c:v>
                </c:pt>
                <c:pt idx="18464">
                  <c:v>1097.7195548054717</c:v>
                </c:pt>
                <c:pt idx="18465">
                  <c:v>1109.1455715880043</c:v>
                </c:pt>
                <c:pt idx="18466">
                  <c:v>1067.5386491975573</c:v>
                </c:pt>
                <c:pt idx="18467">
                  <c:v>1090.0728036370467</c:v>
                </c:pt>
                <c:pt idx="18468">
                  <c:v>2036.2786776169553</c:v>
                </c:pt>
                <c:pt idx="18469">
                  <c:v>1100.3580925892322</c:v>
                </c:pt>
                <c:pt idx="18470">
                  <c:v>1107.7365963070324</c:v>
                </c:pt>
                <c:pt idx="18471">
                  <c:v>1104.0082517206329</c:v>
                </c:pt>
                <c:pt idx="18472">
                  <c:v>1092.0030175435802</c:v>
                </c:pt>
                <c:pt idx="18473">
                  <c:v>1691.4436232959761</c:v>
                </c:pt>
                <c:pt idx="18474">
                  <c:v>2018.1651838585638</c:v>
                </c:pt>
                <c:pt idx="18475">
                  <c:v>1685.2507722743496</c:v>
                </c:pt>
                <c:pt idx="18476">
                  <c:v>1712.1923721352757</c:v>
                </c:pt>
                <c:pt idx="18477">
                  <c:v>1992.7854492704071</c:v>
                </c:pt>
                <c:pt idx="18478">
                  <c:v>1108.0219550504528</c:v>
                </c:pt>
                <c:pt idx="18479">
                  <c:v>1095.8754637981019</c:v>
                </c:pt>
                <c:pt idx="18480">
                  <c:v>2046.7170426386986</c:v>
                </c:pt>
                <c:pt idx="18481">
                  <c:v>2012.9643738657242</c:v>
                </c:pt>
                <c:pt idx="18482">
                  <c:v>2024.8362659959914</c:v>
                </c:pt>
                <c:pt idx="18483">
                  <c:v>1996.016908289469</c:v>
                </c:pt>
                <c:pt idx="18484">
                  <c:v>2014.9121001748626</c:v>
                </c:pt>
                <c:pt idx="18485">
                  <c:v>1081.2490714653923</c:v>
                </c:pt>
                <c:pt idx="18486">
                  <c:v>1112.5723249838502</c:v>
                </c:pt>
                <c:pt idx="18487">
                  <c:v>1709.9026657294608</c:v>
                </c:pt>
                <c:pt idx="18488">
                  <c:v>1110.7529904758608</c:v>
                </c:pt>
                <c:pt idx="18489">
                  <c:v>1080.0181310625132</c:v>
                </c:pt>
                <c:pt idx="18490">
                  <c:v>1680.7370264890965</c:v>
                </c:pt>
                <c:pt idx="18491">
                  <c:v>1975.1405988092106</c:v>
                </c:pt>
                <c:pt idx="18492">
                  <c:v>1715.1664710588757</c:v>
                </c:pt>
                <c:pt idx="18493">
                  <c:v>1985.2386704856438</c:v>
                </c:pt>
                <c:pt idx="18494">
                  <c:v>1988.6302572095124</c:v>
                </c:pt>
                <c:pt idx="18495">
                  <c:v>1708.1535004074242</c:v>
                </c:pt>
                <c:pt idx="18496">
                  <c:v>1099.9996653538606</c:v>
                </c:pt>
                <c:pt idx="18497">
                  <c:v>1092.5477188905077</c:v>
                </c:pt>
                <c:pt idx="18498">
                  <c:v>1094.4050912285172</c:v>
                </c:pt>
                <c:pt idx="18499">
                  <c:v>1104.1076070702497</c:v>
                </c:pt>
                <c:pt idx="18500">
                  <c:v>1096.2991625852003</c:v>
                </c:pt>
                <c:pt idx="18501">
                  <c:v>1063.525593710619</c:v>
                </c:pt>
                <c:pt idx="18502">
                  <c:v>1093.0508897752111</c:v>
                </c:pt>
                <c:pt idx="18503">
                  <c:v>1703.1714760333534</c:v>
                </c:pt>
                <c:pt idx="18504">
                  <c:v>1733.4014071080101</c:v>
                </c:pt>
                <c:pt idx="18505">
                  <c:v>1990.5421440199766</c:v>
                </c:pt>
                <c:pt idx="18506">
                  <c:v>1075.7390497903482</c:v>
                </c:pt>
                <c:pt idx="18507">
                  <c:v>1118.3600150639904</c:v>
                </c:pt>
                <c:pt idx="18508">
                  <c:v>1974.2816531757676</c:v>
                </c:pt>
                <c:pt idx="18509">
                  <c:v>2006.0928461124106</c:v>
                </c:pt>
                <c:pt idx="18510">
                  <c:v>1112.2993698579296</c:v>
                </c:pt>
                <c:pt idx="18511">
                  <c:v>1110.1095818686792</c:v>
                </c:pt>
                <c:pt idx="18512">
                  <c:v>1695.0948075746849</c:v>
                </c:pt>
                <c:pt idx="18513">
                  <c:v>1686.4072920431709</c:v>
                </c:pt>
                <c:pt idx="18514">
                  <c:v>1109.5953520116448</c:v>
                </c:pt>
                <c:pt idx="18515">
                  <c:v>1047.1950371456799</c:v>
                </c:pt>
                <c:pt idx="18516">
                  <c:v>1722.7151216530874</c:v>
                </c:pt>
                <c:pt idx="18517">
                  <c:v>1702.2652174504283</c:v>
                </c:pt>
                <c:pt idx="18518">
                  <c:v>1114.4981947548076</c:v>
                </c:pt>
                <c:pt idx="18519">
                  <c:v>1103.51965045161</c:v>
                </c:pt>
                <c:pt idx="18520">
                  <c:v>2051.9929119262983</c:v>
                </c:pt>
                <c:pt idx="18521">
                  <c:v>1984.7773193750268</c:v>
                </c:pt>
                <c:pt idx="18522">
                  <c:v>2000.1958283731274</c:v>
                </c:pt>
                <c:pt idx="18523">
                  <c:v>1991.6456598745635</c:v>
                </c:pt>
                <c:pt idx="18524">
                  <c:v>1102.0492812497146</c:v>
                </c:pt>
                <c:pt idx="18525">
                  <c:v>2007.9636242699453</c:v>
                </c:pt>
                <c:pt idx="18526">
                  <c:v>1713.1238821312299</c:v>
                </c:pt>
                <c:pt idx="18527">
                  <c:v>1704.05732138848</c:v>
                </c:pt>
                <c:pt idx="18528">
                  <c:v>1086.367949367283</c:v>
                </c:pt>
                <c:pt idx="18529">
                  <c:v>1095.8375571836928</c:v>
                </c:pt>
                <c:pt idx="18530">
                  <c:v>1688.4878242471341</c:v>
                </c:pt>
                <c:pt idx="18531">
                  <c:v>1991.8271326728893</c:v>
                </c:pt>
                <c:pt idx="18532">
                  <c:v>1682.3285676457995</c:v>
                </c:pt>
                <c:pt idx="18533">
                  <c:v>1125.0963021457187</c:v>
                </c:pt>
                <c:pt idx="18534">
                  <c:v>1096.7872427160883</c:v>
                </c:pt>
                <c:pt idx="18535">
                  <c:v>1726.4605770871833</c:v>
                </c:pt>
                <c:pt idx="18536">
                  <c:v>2017.9959870553605</c:v>
                </c:pt>
                <c:pt idx="18537">
                  <c:v>1118.5408758196352</c:v>
                </c:pt>
                <c:pt idx="18538">
                  <c:v>1703.3549435395778</c:v>
                </c:pt>
                <c:pt idx="18539">
                  <c:v>1087.0122955714653</c:v>
                </c:pt>
                <c:pt idx="18540">
                  <c:v>2018.3917403634855</c:v>
                </c:pt>
                <c:pt idx="18541">
                  <c:v>2012.2853535448696</c:v>
                </c:pt>
                <c:pt idx="18542">
                  <c:v>1687.1367254520326</c:v>
                </c:pt>
                <c:pt idx="18543">
                  <c:v>1077.1638447091893</c:v>
                </c:pt>
                <c:pt idx="18544">
                  <c:v>1089.2104408353598</c:v>
                </c:pt>
                <c:pt idx="18545">
                  <c:v>1124.6865498079449</c:v>
                </c:pt>
                <c:pt idx="18546">
                  <c:v>1694.6971341019755</c:v>
                </c:pt>
                <c:pt idx="18547">
                  <c:v>1701.5882511000752</c:v>
                </c:pt>
                <c:pt idx="18548">
                  <c:v>2019.2788251163711</c:v>
                </c:pt>
                <c:pt idx="18549">
                  <c:v>1070.5726211081374</c:v>
                </c:pt>
                <c:pt idx="18550">
                  <c:v>1072.4558525989669</c:v>
                </c:pt>
                <c:pt idx="18551">
                  <c:v>1098.3647093031514</c:v>
                </c:pt>
                <c:pt idx="18552">
                  <c:v>1110.8002666732527</c:v>
                </c:pt>
                <c:pt idx="18553">
                  <c:v>2015.6197496081775</c:v>
                </c:pt>
                <c:pt idx="18554">
                  <c:v>1091.5011900174345</c:v>
                </c:pt>
                <c:pt idx="18555">
                  <c:v>1110.0405713842683</c:v>
                </c:pt>
                <c:pt idx="18556">
                  <c:v>1704.0760955381882</c:v>
                </c:pt>
                <c:pt idx="18557">
                  <c:v>1114.4097297153883</c:v>
                </c:pt>
                <c:pt idx="18558">
                  <c:v>1091.6833654000864</c:v>
                </c:pt>
                <c:pt idx="18559">
                  <c:v>1093.5916190359885</c:v>
                </c:pt>
                <c:pt idx="18560">
                  <c:v>1131.8534352479053</c:v>
                </c:pt>
                <c:pt idx="18561">
                  <c:v>1109.8647464596711</c:v>
                </c:pt>
                <c:pt idx="18562">
                  <c:v>1111.8715702156028</c:v>
                </c:pt>
                <c:pt idx="18563">
                  <c:v>1085.2131749606665</c:v>
                </c:pt>
                <c:pt idx="18564">
                  <c:v>1118.9218517210284</c:v>
                </c:pt>
                <c:pt idx="18565">
                  <c:v>1143.7363889421629</c:v>
                </c:pt>
                <c:pt idx="18566">
                  <c:v>1072.2385104503867</c:v>
                </c:pt>
                <c:pt idx="18567">
                  <c:v>1074.5425377971599</c:v>
                </c:pt>
                <c:pt idx="18568">
                  <c:v>1702.7089590684882</c:v>
                </c:pt>
                <c:pt idx="18569">
                  <c:v>1086.4900061669605</c:v>
                </c:pt>
                <c:pt idx="18570">
                  <c:v>1094.7026839774903</c:v>
                </c:pt>
                <c:pt idx="18571">
                  <c:v>1090.8072142739084</c:v>
                </c:pt>
                <c:pt idx="18572">
                  <c:v>1085.2840856577359</c:v>
                </c:pt>
                <c:pt idx="18573">
                  <c:v>1091.7116504526175</c:v>
                </c:pt>
                <c:pt idx="18574">
                  <c:v>1113.4958248500752</c:v>
                </c:pt>
                <c:pt idx="18575">
                  <c:v>1713.7431130013319</c:v>
                </c:pt>
                <c:pt idx="18576">
                  <c:v>1097.7812709050695</c:v>
                </c:pt>
                <c:pt idx="18577">
                  <c:v>1128.1684592655984</c:v>
                </c:pt>
                <c:pt idx="18578">
                  <c:v>2005.5447774679203</c:v>
                </c:pt>
                <c:pt idx="18579">
                  <c:v>1993.1496130278724</c:v>
                </c:pt>
                <c:pt idx="18580">
                  <c:v>1693.1865023728362</c:v>
                </c:pt>
                <c:pt idx="18581">
                  <c:v>1111.9298177972196</c:v>
                </c:pt>
                <c:pt idx="18582">
                  <c:v>1113.8752804279086</c:v>
                </c:pt>
                <c:pt idx="18583">
                  <c:v>1982.4612820017408</c:v>
                </c:pt>
                <c:pt idx="18584">
                  <c:v>1964.5998896888211</c:v>
                </c:pt>
                <c:pt idx="18585">
                  <c:v>1075.5775200726134</c:v>
                </c:pt>
                <c:pt idx="18586">
                  <c:v>1091.7296682446975</c:v>
                </c:pt>
                <c:pt idx="18587">
                  <c:v>1115.2089265186751</c:v>
                </c:pt>
                <c:pt idx="18588">
                  <c:v>1070.0296000319579</c:v>
                </c:pt>
                <c:pt idx="18589">
                  <c:v>2013.4651815712123</c:v>
                </c:pt>
                <c:pt idx="18590">
                  <c:v>1122.8987657708028</c:v>
                </c:pt>
                <c:pt idx="18591">
                  <c:v>1110.850295773547</c:v>
                </c:pt>
                <c:pt idx="18592">
                  <c:v>1115.5798067081357</c:v>
                </c:pt>
                <c:pt idx="18593">
                  <c:v>1118.0232925891121</c:v>
                </c:pt>
                <c:pt idx="18594">
                  <c:v>1092.8235261811924</c:v>
                </c:pt>
                <c:pt idx="18595">
                  <c:v>1107.8743092123818</c:v>
                </c:pt>
                <c:pt idx="18596">
                  <c:v>1686.3368548940043</c:v>
                </c:pt>
                <c:pt idx="18597">
                  <c:v>1688.9498182775783</c:v>
                </c:pt>
                <c:pt idx="18598">
                  <c:v>1099.7843669794943</c:v>
                </c:pt>
                <c:pt idx="18599">
                  <c:v>1114.8729188850698</c:v>
                </c:pt>
                <c:pt idx="18600">
                  <c:v>1097.2209262512272</c:v>
                </c:pt>
                <c:pt idx="18601">
                  <c:v>1081.7311573108118</c:v>
                </c:pt>
                <c:pt idx="18602">
                  <c:v>1122.7500525178837</c:v>
                </c:pt>
                <c:pt idx="18603">
                  <c:v>1683.9462136383843</c:v>
                </c:pt>
                <c:pt idx="18604">
                  <c:v>1699.511283449204</c:v>
                </c:pt>
                <c:pt idx="18605">
                  <c:v>2011.0315223484517</c:v>
                </c:pt>
                <c:pt idx="18606">
                  <c:v>1066.5526656231116</c:v>
                </c:pt>
                <c:pt idx="18607">
                  <c:v>1713.2189440646634</c:v>
                </c:pt>
                <c:pt idx="18608">
                  <c:v>1104.1545539496813</c:v>
                </c:pt>
                <c:pt idx="18609">
                  <c:v>1123.2188318884807</c:v>
                </c:pt>
                <c:pt idx="18610">
                  <c:v>1083.7009499145258</c:v>
                </c:pt>
                <c:pt idx="18611">
                  <c:v>1094.1206351441924</c:v>
                </c:pt>
                <c:pt idx="18612">
                  <c:v>1072.3132278110372</c:v>
                </c:pt>
                <c:pt idx="18613">
                  <c:v>1110.7801343263686</c:v>
                </c:pt>
                <c:pt idx="18614">
                  <c:v>1689.089832809173</c:v>
                </c:pt>
                <c:pt idx="18615">
                  <c:v>1112.7400269460543</c:v>
                </c:pt>
                <c:pt idx="18616">
                  <c:v>1994.2241456314864</c:v>
                </c:pt>
                <c:pt idx="18617">
                  <c:v>2010.9396698167125</c:v>
                </c:pt>
                <c:pt idx="18618">
                  <c:v>1086.5076871040833</c:v>
                </c:pt>
                <c:pt idx="18619">
                  <c:v>1986.7975914647275</c:v>
                </c:pt>
                <c:pt idx="18620">
                  <c:v>1984.0520365461348</c:v>
                </c:pt>
                <c:pt idx="18621">
                  <c:v>1981.1874885134143</c:v>
                </c:pt>
                <c:pt idx="18622">
                  <c:v>1109.3623151758898</c:v>
                </c:pt>
                <c:pt idx="18623">
                  <c:v>1098.2324751971548</c:v>
                </c:pt>
                <c:pt idx="18624">
                  <c:v>1087.4776856599624</c:v>
                </c:pt>
                <c:pt idx="18625">
                  <c:v>1086.9924355684427</c:v>
                </c:pt>
                <c:pt idx="18626">
                  <c:v>1676.1525736091739</c:v>
                </c:pt>
                <c:pt idx="18627">
                  <c:v>1689.239370201471</c:v>
                </c:pt>
                <c:pt idx="18628">
                  <c:v>1076.7208147216272</c:v>
                </c:pt>
                <c:pt idx="18629">
                  <c:v>2002.4286798326668</c:v>
                </c:pt>
                <c:pt idx="18630">
                  <c:v>1994.7334506555758</c:v>
                </c:pt>
                <c:pt idx="18631">
                  <c:v>1077.7353667889763</c:v>
                </c:pt>
                <c:pt idx="18632">
                  <c:v>1078.4148208790164</c:v>
                </c:pt>
                <c:pt idx="18633">
                  <c:v>1114.7357159248622</c:v>
                </c:pt>
                <c:pt idx="18634">
                  <c:v>1727.7368646537072</c:v>
                </c:pt>
                <c:pt idx="18635">
                  <c:v>2007.1259526414362</c:v>
                </c:pt>
                <c:pt idx="18636">
                  <c:v>1682.8919294248835</c:v>
                </c:pt>
                <c:pt idx="18637">
                  <c:v>1083.4314073249268</c:v>
                </c:pt>
                <c:pt idx="18638">
                  <c:v>2001.5932106206487</c:v>
                </c:pt>
                <c:pt idx="18639">
                  <c:v>1970.6733397548367</c:v>
                </c:pt>
                <c:pt idx="18640">
                  <c:v>1115.4287236112639</c:v>
                </c:pt>
                <c:pt idx="18641">
                  <c:v>1690.4701432274915</c:v>
                </c:pt>
                <c:pt idx="18642">
                  <c:v>1988.2623838033012</c:v>
                </c:pt>
                <c:pt idx="18643">
                  <c:v>2003.7015662049371</c:v>
                </c:pt>
                <c:pt idx="18644">
                  <c:v>2007.3903533558639</c:v>
                </c:pt>
                <c:pt idx="18645">
                  <c:v>1081.2747889217908</c:v>
                </c:pt>
                <c:pt idx="18646">
                  <c:v>1105.7081491985443</c:v>
                </c:pt>
                <c:pt idx="18647">
                  <c:v>1101.2384250659827</c:v>
                </c:pt>
                <c:pt idx="18648">
                  <c:v>1089.0757187028291</c:v>
                </c:pt>
                <c:pt idx="18649">
                  <c:v>1091.948894972654</c:v>
                </c:pt>
                <c:pt idx="18650">
                  <c:v>1726.7118233695994</c:v>
                </c:pt>
                <c:pt idx="18651">
                  <c:v>1999.1629695001484</c:v>
                </c:pt>
                <c:pt idx="18652">
                  <c:v>1104.9941270822662</c:v>
                </c:pt>
                <c:pt idx="18653">
                  <c:v>1983.2785978393326</c:v>
                </c:pt>
                <c:pt idx="18654">
                  <c:v>1726.2553390627347</c:v>
                </c:pt>
                <c:pt idx="18655">
                  <c:v>1092.6689044924476</c:v>
                </c:pt>
                <c:pt idx="18656">
                  <c:v>1712.5110970290291</c:v>
                </c:pt>
                <c:pt idx="18657">
                  <c:v>1086.5875285813629</c:v>
                </c:pt>
                <c:pt idx="18658">
                  <c:v>1996.8193752723992</c:v>
                </c:pt>
                <c:pt idx="18659">
                  <c:v>1097.9509955119318</c:v>
                </c:pt>
                <c:pt idx="18660">
                  <c:v>1091.976216999675</c:v>
                </c:pt>
                <c:pt idx="18661">
                  <c:v>1725.1788211625828</c:v>
                </c:pt>
                <c:pt idx="18662">
                  <c:v>1948.2121005209883</c:v>
                </c:pt>
                <c:pt idx="18663">
                  <c:v>1095.3645667291598</c:v>
                </c:pt>
                <c:pt idx="18664">
                  <c:v>1108.0355820521165</c:v>
                </c:pt>
                <c:pt idx="18665">
                  <c:v>1687.9170925219298</c:v>
                </c:pt>
                <c:pt idx="18666">
                  <c:v>2002.5270135682701</c:v>
                </c:pt>
                <c:pt idx="18667">
                  <c:v>1971.4524066357549</c:v>
                </c:pt>
                <c:pt idx="18668">
                  <c:v>1689.8001345755424</c:v>
                </c:pt>
                <c:pt idx="18669">
                  <c:v>2013.3739643287877</c:v>
                </c:pt>
                <c:pt idx="18670">
                  <c:v>2005.5968162655167</c:v>
                </c:pt>
                <c:pt idx="18671">
                  <c:v>1700.2455398255424</c:v>
                </c:pt>
                <c:pt idx="18672">
                  <c:v>1979.4640813696174</c:v>
                </c:pt>
                <c:pt idx="18673">
                  <c:v>1125.1315810427816</c:v>
                </c:pt>
                <c:pt idx="18674">
                  <c:v>1074.8402206435198</c:v>
                </c:pt>
                <c:pt idx="18675">
                  <c:v>1724.974561496882</c:v>
                </c:pt>
                <c:pt idx="18676">
                  <c:v>2003.8136161037473</c:v>
                </c:pt>
                <c:pt idx="18677">
                  <c:v>1104.7778657395575</c:v>
                </c:pt>
                <c:pt idx="18678">
                  <c:v>1080.0608265014548</c:v>
                </c:pt>
                <c:pt idx="18679">
                  <c:v>1099.2531318857575</c:v>
                </c:pt>
                <c:pt idx="18680">
                  <c:v>1124.0873410136012</c:v>
                </c:pt>
                <c:pt idx="18681">
                  <c:v>1997.3847642484939</c:v>
                </c:pt>
                <c:pt idx="18682">
                  <c:v>1123.6268128696479</c:v>
                </c:pt>
                <c:pt idx="18683">
                  <c:v>1077.0450445295708</c:v>
                </c:pt>
                <c:pt idx="18684">
                  <c:v>1717.6388270986702</c:v>
                </c:pt>
                <c:pt idx="18685">
                  <c:v>1148.6611955586168</c:v>
                </c:pt>
                <c:pt idx="18686">
                  <c:v>1118.6751530464851</c:v>
                </c:pt>
                <c:pt idx="18687">
                  <c:v>1720.6398147008108</c:v>
                </c:pt>
                <c:pt idx="18688">
                  <c:v>1709.6759195404613</c:v>
                </c:pt>
                <c:pt idx="18689">
                  <c:v>2020.3873842355433</c:v>
                </c:pt>
                <c:pt idx="18690">
                  <c:v>1982.601235241106</c:v>
                </c:pt>
                <c:pt idx="18691">
                  <c:v>1098.7463134661211</c:v>
                </c:pt>
                <c:pt idx="18692">
                  <c:v>2014.3291721867452</c:v>
                </c:pt>
                <c:pt idx="18693">
                  <c:v>1093.6893218399518</c:v>
                </c:pt>
                <c:pt idx="18694">
                  <c:v>1076.2570173763988</c:v>
                </c:pt>
                <c:pt idx="18695">
                  <c:v>1101.0076677857282</c:v>
                </c:pt>
                <c:pt idx="18696">
                  <c:v>1719.2105588741399</c:v>
                </c:pt>
                <c:pt idx="18697">
                  <c:v>1698.2851650900132</c:v>
                </c:pt>
                <c:pt idx="18698">
                  <c:v>1101.4816942909654</c:v>
                </c:pt>
                <c:pt idx="18699">
                  <c:v>2027.4417050941672</c:v>
                </c:pt>
                <c:pt idx="18700">
                  <c:v>1119.6099132353061</c:v>
                </c:pt>
                <c:pt idx="18701">
                  <c:v>2032.628663022947</c:v>
                </c:pt>
                <c:pt idx="18702">
                  <c:v>1117.0189740414319</c:v>
                </c:pt>
                <c:pt idx="18703">
                  <c:v>1114.3733917543209</c:v>
                </c:pt>
                <c:pt idx="18704">
                  <c:v>2006.1317558178125</c:v>
                </c:pt>
                <c:pt idx="18705">
                  <c:v>1058.2849932376189</c:v>
                </c:pt>
                <c:pt idx="18706">
                  <c:v>1724.3623543306799</c:v>
                </c:pt>
                <c:pt idx="18707">
                  <c:v>1072.5613847073325</c:v>
                </c:pt>
                <c:pt idx="18708">
                  <c:v>2037.5935848311165</c:v>
                </c:pt>
                <c:pt idx="18709">
                  <c:v>1695.3079808080327</c:v>
                </c:pt>
                <c:pt idx="18710">
                  <c:v>1120.3968776532563</c:v>
                </c:pt>
                <c:pt idx="18711">
                  <c:v>2007.4568270395564</c:v>
                </c:pt>
                <c:pt idx="18712">
                  <c:v>2010.4279800784188</c:v>
                </c:pt>
                <c:pt idx="18713">
                  <c:v>2014.6848647057877</c:v>
                </c:pt>
                <c:pt idx="18714">
                  <c:v>2026.2290299797517</c:v>
                </c:pt>
                <c:pt idx="18715">
                  <c:v>2028.1728938322362</c:v>
                </c:pt>
                <c:pt idx="18716">
                  <c:v>2000.0668418366456</c:v>
                </c:pt>
                <c:pt idx="18717">
                  <c:v>2009.5819982245782</c:v>
                </c:pt>
                <c:pt idx="18718">
                  <c:v>1999.7464473015023</c:v>
                </c:pt>
                <c:pt idx="18719">
                  <c:v>2001.178504588562</c:v>
                </c:pt>
                <c:pt idx="18720">
                  <c:v>1114.6923822670785</c:v>
                </c:pt>
                <c:pt idx="18721">
                  <c:v>1129.0046399463181</c:v>
                </c:pt>
                <c:pt idx="18722">
                  <c:v>1142.5517851550765</c:v>
                </c:pt>
                <c:pt idx="18723">
                  <c:v>1697.4931268553673</c:v>
                </c:pt>
                <c:pt idx="18724">
                  <c:v>2008.7634474267827</c:v>
                </c:pt>
                <c:pt idx="18725">
                  <c:v>2033.2937105201286</c:v>
                </c:pt>
                <c:pt idx="18726">
                  <c:v>1994.5873258833501</c:v>
                </c:pt>
                <c:pt idx="18727">
                  <c:v>1993.3379159553219</c:v>
                </c:pt>
                <c:pt idx="18728">
                  <c:v>1975.7319367138075</c:v>
                </c:pt>
                <c:pt idx="18729">
                  <c:v>1987.0442321471803</c:v>
                </c:pt>
                <c:pt idx="18730">
                  <c:v>2007.4127421817418</c:v>
                </c:pt>
                <c:pt idx="18731">
                  <c:v>1116.377659491063</c:v>
                </c:pt>
                <c:pt idx="18732">
                  <c:v>1134.416007718138</c:v>
                </c:pt>
                <c:pt idx="18733">
                  <c:v>1112.2905634528595</c:v>
                </c:pt>
                <c:pt idx="18734">
                  <c:v>1108.6263221177812</c:v>
                </c:pt>
                <c:pt idx="18735">
                  <c:v>1120.3115331066754</c:v>
                </c:pt>
                <c:pt idx="18736">
                  <c:v>1097.3969352988777</c:v>
                </c:pt>
                <c:pt idx="18737">
                  <c:v>1639.0728061760601</c:v>
                </c:pt>
                <c:pt idx="18738">
                  <c:v>1131.76317732029</c:v>
                </c:pt>
                <c:pt idx="18739">
                  <c:v>1689.2607642190492</c:v>
                </c:pt>
                <c:pt idx="18740">
                  <c:v>1095.9181902738103</c:v>
                </c:pt>
                <c:pt idx="18741">
                  <c:v>1101.5983212300248</c:v>
                </c:pt>
                <c:pt idx="18742">
                  <c:v>1739.4687654976137</c:v>
                </c:pt>
                <c:pt idx="18743">
                  <c:v>1107.3788129369577</c:v>
                </c:pt>
                <c:pt idx="18744">
                  <c:v>1096.5161074196142</c:v>
                </c:pt>
                <c:pt idx="18745">
                  <c:v>1093.7873723115497</c:v>
                </c:pt>
                <c:pt idx="18746">
                  <c:v>1703.0199767824433</c:v>
                </c:pt>
                <c:pt idx="18747">
                  <c:v>1150.6874057884963</c:v>
                </c:pt>
                <c:pt idx="18748">
                  <c:v>1085.3837495204064</c:v>
                </c:pt>
                <c:pt idx="18749">
                  <c:v>1071.7146027304366</c:v>
                </c:pt>
                <c:pt idx="18750">
                  <c:v>1995.2633672298464</c:v>
                </c:pt>
                <c:pt idx="18751">
                  <c:v>2003.515406111268</c:v>
                </c:pt>
                <c:pt idx="18752">
                  <c:v>1138.2228507662724</c:v>
                </c:pt>
                <c:pt idx="18753">
                  <c:v>2012.6746080952296</c:v>
                </c:pt>
                <c:pt idx="18754">
                  <c:v>2005.1720062154911</c:v>
                </c:pt>
                <c:pt idx="18755">
                  <c:v>1106.0467676819862</c:v>
                </c:pt>
                <c:pt idx="18756">
                  <c:v>1098.4228765810051</c:v>
                </c:pt>
                <c:pt idx="18757">
                  <c:v>1105.9787403990583</c:v>
                </c:pt>
                <c:pt idx="18758">
                  <c:v>1108.7081832521985</c:v>
                </c:pt>
                <c:pt idx="18759">
                  <c:v>1073.3081913041533</c:v>
                </c:pt>
                <c:pt idx="18760">
                  <c:v>1070.4982187711944</c:v>
                </c:pt>
                <c:pt idx="18761">
                  <c:v>1084.0410962984599</c:v>
                </c:pt>
                <c:pt idx="18762">
                  <c:v>1062.3475130185773</c:v>
                </c:pt>
                <c:pt idx="18763">
                  <c:v>1085.0800116382848</c:v>
                </c:pt>
                <c:pt idx="18764">
                  <c:v>1683.3018956868577</c:v>
                </c:pt>
                <c:pt idx="18765">
                  <c:v>1975.4010320244338</c:v>
                </c:pt>
                <c:pt idx="18766">
                  <c:v>1100.0613046435269</c:v>
                </c:pt>
                <c:pt idx="18767">
                  <c:v>1686.3054968131839</c:v>
                </c:pt>
                <c:pt idx="18768">
                  <c:v>1091.5546383051083</c:v>
                </c:pt>
                <c:pt idx="18769">
                  <c:v>1695.4014867880437</c:v>
                </c:pt>
                <c:pt idx="18770">
                  <c:v>1106.2177422968139</c:v>
                </c:pt>
                <c:pt idx="18771">
                  <c:v>1103.917087599677</c:v>
                </c:pt>
                <c:pt idx="18772">
                  <c:v>1092.2247889848777</c:v>
                </c:pt>
                <c:pt idx="18773">
                  <c:v>1729.6624015730779</c:v>
                </c:pt>
                <c:pt idx="18774">
                  <c:v>1696.4272492311807</c:v>
                </c:pt>
                <c:pt idx="18775">
                  <c:v>1124.0279510078026</c:v>
                </c:pt>
                <c:pt idx="18776">
                  <c:v>1069.3006483072368</c:v>
                </c:pt>
                <c:pt idx="18777">
                  <c:v>1105.06046811901</c:v>
                </c:pt>
                <c:pt idx="18778">
                  <c:v>1057.9531348977521</c:v>
                </c:pt>
                <c:pt idx="18779">
                  <c:v>1697.0865764692528</c:v>
                </c:pt>
                <c:pt idx="18780">
                  <c:v>1722.3653646026808</c:v>
                </c:pt>
                <c:pt idx="18781">
                  <c:v>1670.5810857229585</c:v>
                </c:pt>
                <c:pt idx="18782">
                  <c:v>1707.3656255489846</c:v>
                </c:pt>
                <c:pt idx="18783">
                  <c:v>1676.5075788171889</c:v>
                </c:pt>
                <c:pt idx="18784">
                  <c:v>1689.8823707156457</c:v>
                </c:pt>
                <c:pt idx="18785">
                  <c:v>1083.1931565308923</c:v>
                </c:pt>
                <c:pt idx="18786">
                  <c:v>1126.9542973028701</c:v>
                </c:pt>
                <c:pt idx="18787">
                  <c:v>1674.5266231458734</c:v>
                </c:pt>
                <c:pt idx="18788">
                  <c:v>1682.10858571621</c:v>
                </c:pt>
                <c:pt idx="18789">
                  <c:v>1734.937447756656</c:v>
                </c:pt>
                <c:pt idx="18790">
                  <c:v>1686.929711773794</c:v>
                </c:pt>
                <c:pt idx="18791">
                  <c:v>1095.7829584552189</c:v>
                </c:pt>
                <c:pt idx="18792">
                  <c:v>1110.0923117732029</c:v>
                </c:pt>
                <c:pt idx="18793">
                  <c:v>1095.5164408766077</c:v>
                </c:pt>
                <c:pt idx="18794">
                  <c:v>1106.0311792208981</c:v>
                </c:pt>
                <c:pt idx="18795">
                  <c:v>1707.8627223457877</c:v>
                </c:pt>
                <c:pt idx="18796">
                  <c:v>1700.1629139387098</c:v>
                </c:pt>
                <c:pt idx="18797">
                  <c:v>1083.9346367547255</c:v>
                </c:pt>
                <c:pt idx="18798">
                  <c:v>1102.0665097456479</c:v>
                </c:pt>
                <c:pt idx="18799">
                  <c:v>1100.0120092563914</c:v>
                </c:pt>
                <c:pt idx="18800">
                  <c:v>1108.4129430871578</c:v>
                </c:pt>
                <c:pt idx="18801">
                  <c:v>1101.4368204957959</c:v>
                </c:pt>
                <c:pt idx="18802">
                  <c:v>1725.9264948104981</c:v>
                </c:pt>
                <c:pt idx="18803">
                  <c:v>1065.552653782584</c:v>
                </c:pt>
                <c:pt idx="18804">
                  <c:v>1998.0853872648263</c:v>
                </c:pt>
                <c:pt idx="18805">
                  <c:v>1107.388270004978</c:v>
                </c:pt>
                <c:pt idx="18806">
                  <c:v>1693.530350721473</c:v>
                </c:pt>
                <c:pt idx="18807">
                  <c:v>1099.3089573834995</c:v>
                </c:pt>
                <c:pt idx="18808">
                  <c:v>1990.3557026670312</c:v>
                </c:pt>
                <c:pt idx="18809">
                  <c:v>2015.6823106595889</c:v>
                </c:pt>
                <c:pt idx="18810">
                  <c:v>2010.711101253459</c:v>
                </c:pt>
                <c:pt idx="18811">
                  <c:v>2003.6125355086072</c:v>
                </c:pt>
                <c:pt idx="18812">
                  <c:v>1676.534926983265</c:v>
                </c:pt>
                <c:pt idx="18813">
                  <c:v>1116.2932476721701</c:v>
                </c:pt>
                <c:pt idx="18814">
                  <c:v>1140.2480330825222</c:v>
                </c:pt>
                <c:pt idx="18815">
                  <c:v>2000.5296219615545</c:v>
                </c:pt>
                <c:pt idx="18816">
                  <c:v>2018.7960277823893</c:v>
                </c:pt>
                <c:pt idx="18817">
                  <c:v>1074.7532770030252</c:v>
                </c:pt>
                <c:pt idx="18818">
                  <c:v>1701.2855476250365</c:v>
                </c:pt>
                <c:pt idx="18819">
                  <c:v>1078.780981190052</c:v>
                </c:pt>
                <c:pt idx="18820">
                  <c:v>1100.1540257755285</c:v>
                </c:pt>
                <c:pt idx="18821">
                  <c:v>1064.1906697183788</c:v>
                </c:pt>
                <c:pt idx="18822">
                  <c:v>1978.6178057835621</c:v>
                </c:pt>
                <c:pt idx="18823">
                  <c:v>1997.2033335692338</c:v>
                </c:pt>
                <c:pt idx="18824">
                  <c:v>1703.9240631718467</c:v>
                </c:pt>
                <c:pt idx="18825">
                  <c:v>1126.5758655865995</c:v>
                </c:pt>
                <c:pt idx="18826">
                  <c:v>1972.6380271851622</c:v>
                </c:pt>
                <c:pt idx="18827">
                  <c:v>1079.8573710179494</c:v>
                </c:pt>
                <c:pt idx="18828">
                  <c:v>1723.0120251126882</c:v>
                </c:pt>
                <c:pt idx="18829">
                  <c:v>1117.8647320253265</c:v>
                </c:pt>
                <c:pt idx="18830">
                  <c:v>1117.6660256379976</c:v>
                </c:pt>
                <c:pt idx="18831">
                  <c:v>1677.1780958060779</c:v>
                </c:pt>
                <c:pt idx="18832">
                  <c:v>2017.7796058961871</c:v>
                </c:pt>
                <c:pt idx="18833">
                  <c:v>1967.8019192175873</c:v>
                </c:pt>
                <c:pt idx="18834">
                  <c:v>1974.7087669672364</c:v>
                </c:pt>
                <c:pt idx="18835">
                  <c:v>1083.160533422342</c:v>
                </c:pt>
                <c:pt idx="18836">
                  <c:v>1095.1462915713091</c:v>
                </c:pt>
                <c:pt idx="18837">
                  <c:v>1747.0292503694061</c:v>
                </c:pt>
                <c:pt idx="18838">
                  <c:v>1121.2239135320049</c:v>
                </c:pt>
                <c:pt idx="18839">
                  <c:v>1994.7321615652515</c:v>
                </c:pt>
                <c:pt idx="18840">
                  <c:v>1713.1634889386289</c:v>
                </c:pt>
                <c:pt idx="18841">
                  <c:v>1979.104841874703</c:v>
                </c:pt>
                <c:pt idx="18842">
                  <c:v>1994.7510850140432</c:v>
                </c:pt>
                <c:pt idx="18843">
                  <c:v>1111.1797899893672</c:v>
                </c:pt>
                <c:pt idx="18844">
                  <c:v>1088.4832307406173</c:v>
                </c:pt>
                <c:pt idx="18845">
                  <c:v>2039.1471678505725</c:v>
                </c:pt>
                <c:pt idx="18846">
                  <c:v>1105.8421828814273</c:v>
                </c:pt>
                <c:pt idx="18847">
                  <c:v>1079.5149176469542</c:v>
                </c:pt>
                <c:pt idx="18848">
                  <c:v>1731.8444642332215</c:v>
                </c:pt>
                <c:pt idx="18849">
                  <c:v>1092.5403935168356</c:v>
                </c:pt>
                <c:pt idx="18850">
                  <c:v>1117.8071977467459</c:v>
                </c:pt>
                <c:pt idx="18851">
                  <c:v>1099.4601762400814</c:v>
                </c:pt>
                <c:pt idx="18852">
                  <c:v>1125.3064555310059</c:v>
                </c:pt>
                <c:pt idx="18853">
                  <c:v>1080.6200439835991</c:v>
                </c:pt>
                <c:pt idx="18854">
                  <c:v>2014.0035349706604</c:v>
                </c:pt>
                <c:pt idx="18855">
                  <c:v>1104.7426714104977</c:v>
                </c:pt>
                <c:pt idx="18856">
                  <c:v>1095.1690904213863</c:v>
                </c:pt>
                <c:pt idx="18857">
                  <c:v>1117.6506842490232</c:v>
                </c:pt>
                <c:pt idx="18858">
                  <c:v>1103.342383483955</c:v>
                </c:pt>
                <c:pt idx="18859">
                  <c:v>1098.3387621188149</c:v>
                </c:pt>
                <c:pt idx="18860">
                  <c:v>1104.204129705116</c:v>
                </c:pt>
                <c:pt idx="18861">
                  <c:v>1124.0208290610144</c:v>
                </c:pt>
                <c:pt idx="18862">
                  <c:v>1119.1310510878652</c:v>
                </c:pt>
                <c:pt idx="18863">
                  <c:v>1972.2384099860074</c:v>
                </c:pt>
                <c:pt idx="18864">
                  <c:v>2018.3189234064025</c:v>
                </c:pt>
                <c:pt idx="18865">
                  <c:v>1073.6139825595585</c:v>
                </c:pt>
                <c:pt idx="18866">
                  <c:v>1707.1964018871838</c:v>
                </c:pt>
                <c:pt idx="18867">
                  <c:v>1972.7843395764044</c:v>
                </c:pt>
                <c:pt idx="18868">
                  <c:v>2001.279732366356</c:v>
                </c:pt>
                <c:pt idx="18869">
                  <c:v>1108.4917310582002</c:v>
                </c:pt>
                <c:pt idx="18870">
                  <c:v>1702.488653962582</c:v>
                </c:pt>
                <c:pt idx="18871">
                  <c:v>2012.8141669511497</c:v>
                </c:pt>
                <c:pt idx="18872">
                  <c:v>1996.6372638856651</c:v>
                </c:pt>
                <c:pt idx="18873">
                  <c:v>1097.2149539756444</c:v>
                </c:pt>
                <c:pt idx="18874">
                  <c:v>1085.0258574854458</c:v>
                </c:pt>
                <c:pt idx="18875">
                  <c:v>1055.0807965442159</c:v>
                </c:pt>
                <c:pt idx="18876">
                  <c:v>1111.4980537692113</c:v>
                </c:pt>
                <c:pt idx="18877">
                  <c:v>1114.3385932603524</c:v>
                </c:pt>
                <c:pt idx="18878">
                  <c:v>1668.0066720100369</c:v>
                </c:pt>
                <c:pt idx="18879">
                  <c:v>1721.950811804247</c:v>
                </c:pt>
                <c:pt idx="18880">
                  <c:v>1087.2741138349681</c:v>
                </c:pt>
                <c:pt idx="18881">
                  <c:v>1099.9518839876553</c:v>
                </c:pt>
                <c:pt idx="18882">
                  <c:v>1691.3919309792161</c:v>
                </c:pt>
                <c:pt idx="18883">
                  <c:v>1714.3131617174167</c:v>
                </c:pt>
                <c:pt idx="18884">
                  <c:v>1104.1915409703477</c:v>
                </c:pt>
                <c:pt idx="18885">
                  <c:v>1989.1363000808753</c:v>
                </c:pt>
                <c:pt idx="18886">
                  <c:v>1099.5264257183919</c:v>
                </c:pt>
                <c:pt idx="18887">
                  <c:v>1995.5374035145023</c:v>
                </c:pt>
                <c:pt idx="18888">
                  <c:v>2018.5871414912299</c:v>
                </c:pt>
                <c:pt idx="18889">
                  <c:v>2016.556309180336</c:v>
                </c:pt>
                <c:pt idx="18890">
                  <c:v>1986.6107013891169</c:v>
                </c:pt>
                <c:pt idx="18891">
                  <c:v>1084.36799900914</c:v>
                </c:pt>
                <c:pt idx="18892">
                  <c:v>1661.0883556369299</c:v>
                </c:pt>
                <c:pt idx="18893">
                  <c:v>1092.0923243934665</c:v>
                </c:pt>
                <c:pt idx="18894">
                  <c:v>1113.7832443595919</c:v>
                </c:pt>
                <c:pt idx="18895">
                  <c:v>1113.3814693983857</c:v>
                </c:pt>
                <c:pt idx="18896">
                  <c:v>1704.2465326619049</c:v>
                </c:pt>
                <c:pt idx="18897">
                  <c:v>1085.1387556971756</c:v>
                </c:pt>
                <c:pt idx="18898">
                  <c:v>2028.3303330751137</c:v>
                </c:pt>
                <c:pt idx="18899">
                  <c:v>1092.3042602190612</c:v>
                </c:pt>
                <c:pt idx="18900">
                  <c:v>1114.7196136634825</c:v>
                </c:pt>
                <c:pt idx="18901">
                  <c:v>1121.3877685977809</c:v>
                </c:pt>
                <c:pt idx="18902">
                  <c:v>1673.8163605034511</c:v>
                </c:pt>
                <c:pt idx="18903">
                  <c:v>1720.4753185612224</c:v>
                </c:pt>
                <c:pt idx="18904">
                  <c:v>1983.895611087519</c:v>
                </c:pt>
                <c:pt idx="18905">
                  <c:v>1057.2173788433265</c:v>
                </c:pt>
                <c:pt idx="18906">
                  <c:v>1736.6057627816056</c:v>
                </c:pt>
                <c:pt idx="18907">
                  <c:v>1087.806046947919</c:v>
                </c:pt>
                <c:pt idx="18908">
                  <c:v>1074.7185259121463</c:v>
                </c:pt>
                <c:pt idx="18909">
                  <c:v>1120.8702943053522</c:v>
                </c:pt>
                <c:pt idx="18910">
                  <c:v>1088.1532809887649</c:v>
                </c:pt>
                <c:pt idx="18911">
                  <c:v>1973.8246936078244</c:v>
                </c:pt>
                <c:pt idx="18912">
                  <c:v>1998.2336799697712</c:v>
                </c:pt>
                <c:pt idx="18913">
                  <c:v>1961.533423752406</c:v>
                </c:pt>
                <c:pt idx="18914">
                  <c:v>2002.7832859976659</c:v>
                </c:pt>
                <c:pt idx="18915">
                  <c:v>1131.5035718557751</c:v>
                </c:pt>
                <c:pt idx="18916">
                  <c:v>1107.6128588155268</c:v>
                </c:pt>
                <c:pt idx="18917">
                  <c:v>1112.7879974017601</c:v>
                </c:pt>
                <c:pt idx="18918">
                  <c:v>1101.8204776584018</c:v>
                </c:pt>
                <c:pt idx="18919">
                  <c:v>1124.8761405864884</c:v>
                </c:pt>
                <c:pt idx="18920">
                  <c:v>1070.1907980939061</c:v>
                </c:pt>
                <c:pt idx="18921">
                  <c:v>1099.1816267185345</c:v>
                </c:pt>
                <c:pt idx="18922">
                  <c:v>1725.0443515152328</c:v>
                </c:pt>
                <c:pt idx="18923">
                  <c:v>1691.831705400298</c:v>
                </c:pt>
                <c:pt idx="18924">
                  <c:v>1974.0723189610744</c:v>
                </c:pt>
                <c:pt idx="18925">
                  <c:v>2038.2199329058808</c:v>
                </c:pt>
                <c:pt idx="18926">
                  <c:v>1119.3795589136075</c:v>
                </c:pt>
                <c:pt idx="18927">
                  <c:v>2015.9413939643225</c:v>
                </c:pt>
                <c:pt idx="18928">
                  <c:v>1985.3707035054144</c:v>
                </c:pt>
                <c:pt idx="18929">
                  <c:v>1124.2790881811902</c:v>
                </c:pt>
                <c:pt idx="18930">
                  <c:v>1101.5140342174418</c:v>
                </c:pt>
                <c:pt idx="18931">
                  <c:v>2006.5326788266416</c:v>
                </c:pt>
                <c:pt idx="18932">
                  <c:v>1112.5236865223096</c:v>
                </c:pt>
                <c:pt idx="18933">
                  <c:v>1067.1479620127627</c:v>
                </c:pt>
                <c:pt idx="18934">
                  <c:v>1072.6833960006991</c:v>
                </c:pt>
                <c:pt idx="18935">
                  <c:v>1994.4989423510367</c:v>
                </c:pt>
                <c:pt idx="18936">
                  <c:v>1093.3608220262277</c:v>
                </c:pt>
                <c:pt idx="18937">
                  <c:v>1995.2077614812524</c:v>
                </c:pt>
                <c:pt idx="18938">
                  <c:v>1147.565938158039</c:v>
                </c:pt>
                <c:pt idx="18939">
                  <c:v>1712.3784802694536</c:v>
                </c:pt>
                <c:pt idx="18940">
                  <c:v>1681.4966841787316</c:v>
                </c:pt>
                <c:pt idx="18941">
                  <c:v>1705.7291272653513</c:v>
                </c:pt>
                <c:pt idx="18942">
                  <c:v>1144.4360114152187</c:v>
                </c:pt>
                <c:pt idx="18943">
                  <c:v>1083.7063690605783</c:v>
                </c:pt>
                <c:pt idx="18944">
                  <c:v>1122.1333705099566</c:v>
                </c:pt>
                <c:pt idx="18945">
                  <c:v>1723.0709934019651</c:v>
                </c:pt>
                <c:pt idx="18946">
                  <c:v>1697.5808208969411</c:v>
                </c:pt>
                <c:pt idx="18947">
                  <c:v>1089.6507069591073</c:v>
                </c:pt>
                <c:pt idx="18948">
                  <c:v>1095.7836789047947</c:v>
                </c:pt>
                <c:pt idx="18949">
                  <c:v>1972.1976437225685</c:v>
                </c:pt>
                <c:pt idx="18950">
                  <c:v>1999.1741260848523</c:v>
                </c:pt>
                <c:pt idx="18951">
                  <c:v>1099.3638813207976</c:v>
                </c:pt>
                <c:pt idx="18952">
                  <c:v>1112.1355269396943</c:v>
                </c:pt>
                <c:pt idx="18953">
                  <c:v>1113.879964527702</c:v>
                </c:pt>
                <c:pt idx="18954">
                  <c:v>1103.0114690199719</c:v>
                </c:pt>
                <c:pt idx="18955">
                  <c:v>1133.7600830928175</c:v>
                </c:pt>
                <c:pt idx="18956">
                  <c:v>1092.4547063263328</c:v>
                </c:pt>
                <c:pt idx="18957">
                  <c:v>1084.1193233276942</c:v>
                </c:pt>
                <c:pt idx="18958">
                  <c:v>1091.5285477842851</c:v>
                </c:pt>
                <c:pt idx="18959">
                  <c:v>1063.2869600523973</c:v>
                </c:pt>
                <c:pt idx="18960">
                  <c:v>1086.3196833391632</c:v>
                </c:pt>
                <c:pt idx="18961">
                  <c:v>1104.2805816720261</c:v>
                </c:pt>
                <c:pt idx="18962">
                  <c:v>1125.3788789074763</c:v>
                </c:pt>
                <c:pt idx="18963">
                  <c:v>1687.1238801647221</c:v>
                </c:pt>
                <c:pt idx="18964">
                  <c:v>1713.5313300044186</c:v>
                </c:pt>
                <c:pt idx="18965">
                  <c:v>1690.9454130846771</c:v>
                </c:pt>
                <c:pt idx="18966">
                  <c:v>1118.2658907261086</c:v>
                </c:pt>
                <c:pt idx="18967">
                  <c:v>1097.2045026547939</c:v>
                </c:pt>
                <c:pt idx="18968">
                  <c:v>1683.833194548595</c:v>
                </c:pt>
                <c:pt idx="18969">
                  <c:v>1076.7462038443782</c:v>
                </c:pt>
                <c:pt idx="18970">
                  <c:v>1679.0685752799473</c:v>
                </c:pt>
                <c:pt idx="18971">
                  <c:v>1117.301817239914</c:v>
                </c:pt>
                <c:pt idx="18972">
                  <c:v>1682.9268424461261</c:v>
                </c:pt>
                <c:pt idx="18973">
                  <c:v>1717.2231268804085</c:v>
                </c:pt>
                <c:pt idx="18974">
                  <c:v>1102.2721107671168</c:v>
                </c:pt>
                <c:pt idx="18975">
                  <c:v>1996.5833800134444</c:v>
                </c:pt>
                <c:pt idx="18976">
                  <c:v>1104.7982853338103</c:v>
                </c:pt>
                <c:pt idx="18977">
                  <c:v>1104.5482775961309</c:v>
                </c:pt>
                <c:pt idx="18978">
                  <c:v>1077.8185810101322</c:v>
                </c:pt>
                <c:pt idx="18979">
                  <c:v>1713.5848737120268</c:v>
                </c:pt>
                <c:pt idx="18980">
                  <c:v>2005.5725457764979</c:v>
                </c:pt>
                <c:pt idx="18981">
                  <c:v>1988.0880074752083</c:v>
                </c:pt>
                <c:pt idx="18982">
                  <c:v>1996.7110203780092</c:v>
                </c:pt>
                <c:pt idx="18983">
                  <c:v>1982.2068326703068</c:v>
                </c:pt>
                <c:pt idx="18984">
                  <c:v>1989.9017159063501</c:v>
                </c:pt>
                <c:pt idx="18985">
                  <c:v>1957.8134018269488</c:v>
                </c:pt>
                <c:pt idx="18986">
                  <c:v>1104.9702074960776</c:v>
                </c:pt>
                <c:pt idx="18987">
                  <c:v>1978.2302536358875</c:v>
                </c:pt>
                <c:pt idx="18988">
                  <c:v>1984.3075399804848</c:v>
                </c:pt>
                <c:pt idx="18989">
                  <c:v>1100.3809241462282</c:v>
                </c:pt>
                <c:pt idx="18990">
                  <c:v>1110.9061778804048</c:v>
                </c:pt>
                <c:pt idx="18991">
                  <c:v>1704.4031723056348</c:v>
                </c:pt>
                <c:pt idx="18992">
                  <c:v>1711.4526141328836</c:v>
                </c:pt>
                <c:pt idx="18993">
                  <c:v>1117.8664183036346</c:v>
                </c:pt>
                <c:pt idx="18994">
                  <c:v>1119.1701723322726</c:v>
                </c:pt>
                <c:pt idx="18995">
                  <c:v>1114.7857272262249</c:v>
                </c:pt>
                <c:pt idx="18996">
                  <c:v>1692.5706261274654</c:v>
                </c:pt>
                <c:pt idx="18997">
                  <c:v>1108.9581310145541</c:v>
                </c:pt>
                <c:pt idx="18998">
                  <c:v>1083.7962074839793</c:v>
                </c:pt>
                <c:pt idx="18999">
                  <c:v>1721.104157584514</c:v>
                </c:pt>
                <c:pt idx="19000">
                  <c:v>1086.3268237391935</c:v>
                </c:pt>
                <c:pt idx="19001">
                  <c:v>1116.1664436118394</c:v>
                </c:pt>
                <c:pt idx="19002">
                  <c:v>1071.2167856014487</c:v>
                </c:pt>
                <c:pt idx="19003">
                  <c:v>1103.0834597302669</c:v>
                </c:pt>
                <c:pt idx="19004">
                  <c:v>1678.6744156194884</c:v>
                </c:pt>
                <c:pt idx="19005">
                  <c:v>1104.0800011267229</c:v>
                </c:pt>
                <c:pt idx="19006">
                  <c:v>1704.1044799552178</c:v>
                </c:pt>
                <c:pt idx="19007">
                  <c:v>1095.6395279996302</c:v>
                </c:pt>
                <c:pt idx="19008">
                  <c:v>1678.2345814412759</c:v>
                </c:pt>
                <c:pt idx="19009">
                  <c:v>2021.6056418419855</c:v>
                </c:pt>
                <c:pt idx="19010">
                  <c:v>1093.2612557641071</c:v>
                </c:pt>
                <c:pt idx="19011">
                  <c:v>1092.8629644990303</c:v>
                </c:pt>
                <c:pt idx="19012">
                  <c:v>1076.5840429155382</c:v>
                </c:pt>
                <c:pt idx="19013">
                  <c:v>1121.9636120999946</c:v>
                </c:pt>
                <c:pt idx="19014">
                  <c:v>1725.5583602151407</c:v>
                </c:pt>
                <c:pt idx="19015">
                  <c:v>1994.288672997523</c:v>
                </c:pt>
                <c:pt idx="19016">
                  <c:v>2029.8869732297271</c:v>
                </c:pt>
                <c:pt idx="19017">
                  <c:v>1974.0505221526194</c:v>
                </c:pt>
                <c:pt idx="19018">
                  <c:v>2017.472580109142</c:v>
                </c:pt>
                <c:pt idx="19019">
                  <c:v>1090.3611328830254</c:v>
                </c:pt>
                <c:pt idx="19020">
                  <c:v>1107.8143763966082</c:v>
                </c:pt>
                <c:pt idx="19021">
                  <c:v>1124.2114400868265</c:v>
                </c:pt>
                <c:pt idx="19022">
                  <c:v>1108.7317800048747</c:v>
                </c:pt>
                <c:pt idx="19023">
                  <c:v>1679.9585377378271</c:v>
                </c:pt>
                <c:pt idx="19024">
                  <c:v>1716.6791140562125</c:v>
                </c:pt>
                <c:pt idx="19025">
                  <c:v>2001.2757837997692</c:v>
                </c:pt>
                <c:pt idx="19026">
                  <c:v>1105.220122301406</c:v>
                </c:pt>
                <c:pt idx="19027">
                  <c:v>1099.1645820437361</c:v>
                </c:pt>
                <c:pt idx="19028">
                  <c:v>1075.4647281971577</c:v>
                </c:pt>
                <c:pt idx="19029">
                  <c:v>1126.0513003119977</c:v>
                </c:pt>
                <c:pt idx="19030">
                  <c:v>1676.8745686364557</c:v>
                </c:pt>
                <c:pt idx="19031">
                  <c:v>1079.4161986149254</c:v>
                </c:pt>
                <c:pt idx="19032">
                  <c:v>1983.2321677812374</c:v>
                </c:pt>
                <c:pt idx="19033">
                  <c:v>1091.4570635495952</c:v>
                </c:pt>
                <c:pt idx="19034">
                  <c:v>1052.4147883635569</c:v>
                </c:pt>
                <c:pt idx="19035">
                  <c:v>1668.2815272202206</c:v>
                </c:pt>
                <c:pt idx="19036">
                  <c:v>1968.8796423003491</c:v>
                </c:pt>
                <c:pt idx="19037">
                  <c:v>1987.0526202687568</c:v>
                </c:pt>
                <c:pt idx="19038">
                  <c:v>1116.8003256232091</c:v>
                </c:pt>
                <c:pt idx="19039">
                  <c:v>1113.9157622611194</c:v>
                </c:pt>
                <c:pt idx="19040">
                  <c:v>1953.8300190400842</c:v>
                </c:pt>
                <c:pt idx="19041">
                  <c:v>2000.9785141375378</c:v>
                </c:pt>
                <c:pt idx="19042">
                  <c:v>1126.3619943313456</c:v>
                </c:pt>
                <c:pt idx="19043">
                  <c:v>1113.2134780020835</c:v>
                </c:pt>
                <c:pt idx="19044">
                  <c:v>1750.1252250720852</c:v>
                </c:pt>
                <c:pt idx="19045">
                  <c:v>1065.4374255202058</c:v>
                </c:pt>
                <c:pt idx="19046">
                  <c:v>1685.6301635510522</c:v>
                </c:pt>
                <c:pt idx="19047">
                  <c:v>1110.2623231473315</c:v>
                </c:pt>
                <c:pt idx="19048">
                  <c:v>1685.6491435769249</c:v>
                </c:pt>
                <c:pt idx="19049">
                  <c:v>2006.0181353060357</c:v>
                </c:pt>
                <c:pt idx="19050">
                  <c:v>1977.0256929957445</c:v>
                </c:pt>
                <c:pt idx="19051">
                  <c:v>1976.1275230426043</c:v>
                </c:pt>
                <c:pt idx="19052">
                  <c:v>1114.7317580502495</c:v>
                </c:pt>
                <c:pt idx="19053">
                  <c:v>1106.1097886441635</c:v>
                </c:pt>
                <c:pt idx="19054">
                  <c:v>1674.8763219523553</c:v>
                </c:pt>
                <c:pt idx="19055">
                  <c:v>2015.4544051795103</c:v>
                </c:pt>
                <c:pt idx="19056">
                  <c:v>2017.9992768014831</c:v>
                </c:pt>
                <c:pt idx="19057">
                  <c:v>2020.4425156450714</c:v>
                </c:pt>
                <c:pt idx="19058">
                  <c:v>1111.1034210982762</c:v>
                </c:pt>
                <c:pt idx="19059">
                  <c:v>1059.5219752715809</c:v>
                </c:pt>
                <c:pt idx="19060">
                  <c:v>1125.0671962915951</c:v>
                </c:pt>
                <c:pt idx="19061">
                  <c:v>1703.1201522758859</c:v>
                </c:pt>
                <c:pt idx="19062">
                  <c:v>1091.0918141998804</c:v>
                </c:pt>
                <c:pt idx="19063">
                  <c:v>1053.8522902576615</c:v>
                </c:pt>
                <c:pt idx="19064">
                  <c:v>1993.9693162237754</c:v>
                </c:pt>
                <c:pt idx="19065">
                  <c:v>1112.2074940608006</c:v>
                </c:pt>
                <c:pt idx="19066">
                  <c:v>1137.0129122104108</c:v>
                </c:pt>
                <c:pt idx="19067">
                  <c:v>1973.9433365501757</c:v>
                </c:pt>
                <c:pt idx="19068">
                  <c:v>2030.8217491711487</c:v>
                </c:pt>
                <c:pt idx="19069">
                  <c:v>2013.7329605159912</c:v>
                </c:pt>
                <c:pt idx="19070">
                  <c:v>2014.0904719319731</c:v>
                </c:pt>
                <c:pt idx="19071">
                  <c:v>1073.0547664126843</c:v>
                </c:pt>
                <c:pt idx="19072">
                  <c:v>1108.8579367643893</c:v>
                </c:pt>
                <c:pt idx="19073">
                  <c:v>1132.2630998864829</c:v>
                </c:pt>
                <c:pt idx="19074">
                  <c:v>1105.2729018479054</c:v>
                </c:pt>
                <c:pt idx="19075">
                  <c:v>1039.7144844877532</c:v>
                </c:pt>
                <c:pt idx="19076">
                  <c:v>1094.4122203060977</c:v>
                </c:pt>
                <c:pt idx="19077">
                  <c:v>1113.39426023694</c:v>
                </c:pt>
                <c:pt idx="19078">
                  <c:v>1113.1628117530227</c:v>
                </c:pt>
                <c:pt idx="19079">
                  <c:v>1121.87055867652</c:v>
                </c:pt>
                <c:pt idx="19080">
                  <c:v>1065.2928898369157</c:v>
                </c:pt>
                <c:pt idx="19081">
                  <c:v>1109.5833130024828</c:v>
                </c:pt>
                <c:pt idx="19082">
                  <c:v>1684.0383226643562</c:v>
                </c:pt>
                <c:pt idx="19083">
                  <c:v>1720.50578401038</c:v>
                </c:pt>
                <c:pt idx="19084">
                  <c:v>1085.2451922035727</c:v>
                </c:pt>
                <c:pt idx="19085">
                  <c:v>1060.9931475304581</c:v>
                </c:pt>
                <c:pt idx="19086">
                  <c:v>1729.7927583969222</c:v>
                </c:pt>
                <c:pt idx="19087">
                  <c:v>1981.8941409059203</c:v>
                </c:pt>
                <c:pt idx="19088">
                  <c:v>2010.5665814969177</c:v>
                </c:pt>
                <c:pt idx="19089">
                  <c:v>1959.4302218373164</c:v>
                </c:pt>
                <c:pt idx="19090">
                  <c:v>1987.2382509651118</c:v>
                </c:pt>
                <c:pt idx="19091">
                  <c:v>1106.805926224629</c:v>
                </c:pt>
                <c:pt idx="19092">
                  <c:v>2019.0297747786688</c:v>
                </c:pt>
                <c:pt idx="19093">
                  <c:v>1110.3962569644827</c:v>
                </c:pt>
                <c:pt idx="19094">
                  <c:v>1120.9153185123964</c:v>
                </c:pt>
                <c:pt idx="19095">
                  <c:v>1078.59686103425</c:v>
                </c:pt>
                <c:pt idx="19096">
                  <c:v>1114.5009352511261</c:v>
                </c:pt>
                <c:pt idx="19097">
                  <c:v>1054.8126713706658</c:v>
                </c:pt>
                <c:pt idx="19098">
                  <c:v>1670.6084393055537</c:v>
                </c:pt>
                <c:pt idx="19099">
                  <c:v>2015.5723373183521</c:v>
                </c:pt>
                <c:pt idx="19100">
                  <c:v>1989.3128625098004</c:v>
                </c:pt>
                <c:pt idx="19101">
                  <c:v>2004.3840172958774</c:v>
                </c:pt>
                <c:pt idx="19102">
                  <c:v>1090.0695741276609</c:v>
                </c:pt>
                <c:pt idx="19103">
                  <c:v>1667.3819760323304</c:v>
                </c:pt>
                <c:pt idx="19104">
                  <c:v>1682.3074390157808</c:v>
                </c:pt>
                <c:pt idx="19105">
                  <c:v>2030.4091597702907</c:v>
                </c:pt>
                <c:pt idx="19106">
                  <c:v>1121.4761054529615</c:v>
                </c:pt>
                <c:pt idx="19107">
                  <c:v>1106.4744673859545</c:v>
                </c:pt>
                <c:pt idx="19108">
                  <c:v>2001.7875444214974</c:v>
                </c:pt>
                <c:pt idx="19109">
                  <c:v>1988.2343958013885</c:v>
                </c:pt>
                <c:pt idx="19110">
                  <c:v>1079.0930477366967</c:v>
                </c:pt>
                <c:pt idx="19111">
                  <c:v>1104.7078896542828</c:v>
                </c:pt>
                <c:pt idx="19112">
                  <c:v>1096.1618523778725</c:v>
                </c:pt>
                <c:pt idx="19113">
                  <c:v>1090.065908614454</c:v>
                </c:pt>
                <c:pt idx="19114">
                  <c:v>2000.5379600874458</c:v>
                </c:pt>
                <c:pt idx="19115">
                  <c:v>1126.7051284122867</c:v>
                </c:pt>
                <c:pt idx="19116">
                  <c:v>1092.2129484638558</c:v>
                </c:pt>
                <c:pt idx="19117">
                  <c:v>1099.3745107503203</c:v>
                </c:pt>
                <c:pt idx="19118">
                  <c:v>1992.9413732197352</c:v>
                </c:pt>
                <c:pt idx="19119">
                  <c:v>1096.9744708725707</c:v>
                </c:pt>
                <c:pt idx="19120">
                  <c:v>1088.5525406075867</c:v>
                </c:pt>
                <c:pt idx="19121">
                  <c:v>1988.5524355112184</c:v>
                </c:pt>
                <c:pt idx="19122">
                  <c:v>2016.3956876527891</c:v>
                </c:pt>
                <c:pt idx="19123">
                  <c:v>1988.34522286368</c:v>
                </c:pt>
                <c:pt idx="19124">
                  <c:v>1680.9663662978312</c:v>
                </c:pt>
                <c:pt idx="19125">
                  <c:v>2007.3010123731669</c:v>
                </c:pt>
                <c:pt idx="19126">
                  <c:v>1085.1539811281314</c:v>
                </c:pt>
                <c:pt idx="19127">
                  <c:v>1706.2762522715334</c:v>
                </c:pt>
                <c:pt idx="19128">
                  <c:v>1116.67148278993</c:v>
                </c:pt>
                <c:pt idx="19129">
                  <c:v>1114.8740518695406</c:v>
                </c:pt>
                <c:pt idx="19130">
                  <c:v>1119.0253382997575</c:v>
                </c:pt>
                <c:pt idx="19131">
                  <c:v>1098.1678414212549</c:v>
                </c:pt>
                <c:pt idx="19132">
                  <c:v>1684.9001228306263</c:v>
                </c:pt>
                <c:pt idx="19133">
                  <c:v>1668.3679785708541</c:v>
                </c:pt>
                <c:pt idx="19134">
                  <c:v>1714.4588625628874</c:v>
                </c:pt>
                <c:pt idx="19135">
                  <c:v>1090.2775395487733</c:v>
                </c:pt>
                <c:pt idx="19136">
                  <c:v>1683.6346506440398</c:v>
                </c:pt>
                <c:pt idx="19137">
                  <c:v>1119.0091781795259</c:v>
                </c:pt>
                <c:pt idx="19138">
                  <c:v>1973.2426877474895</c:v>
                </c:pt>
                <c:pt idx="19139">
                  <c:v>1992.4295066287102</c:v>
                </c:pt>
                <c:pt idx="19140">
                  <c:v>1076.3579481964205</c:v>
                </c:pt>
                <c:pt idx="19141">
                  <c:v>1070.6600975653282</c:v>
                </c:pt>
                <c:pt idx="19142">
                  <c:v>1993.9072256836705</c:v>
                </c:pt>
                <c:pt idx="19143">
                  <c:v>1125.0868185783418</c:v>
                </c:pt>
                <c:pt idx="19144">
                  <c:v>1102.9271153273821</c:v>
                </c:pt>
                <c:pt idx="19145">
                  <c:v>1088.632774272797</c:v>
                </c:pt>
                <c:pt idx="19146">
                  <c:v>1110.9778795955858</c:v>
                </c:pt>
                <c:pt idx="19147">
                  <c:v>1122.6307186504771</c:v>
                </c:pt>
                <c:pt idx="19148">
                  <c:v>1963.8608946893339</c:v>
                </c:pt>
                <c:pt idx="19149">
                  <c:v>1985.7664176612088</c:v>
                </c:pt>
                <c:pt idx="19150">
                  <c:v>1123.1831186132465</c:v>
                </c:pt>
                <c:pt idx="19151">
                  <c:v>1105.6148272168384</c:v>
                </c:pt>
                <c:pt idx="19152">
                  <c:v>1112.826320738757</c:v>
                </c:pt>
                <c:pt idx="19153">
                  <c:v>1116.1737238040121</c:v>
                </c:pt>
                <c:pt idx="19154">
                  <c:v>1701.3721510920345</c:v>
                </c:pt>
                <c:pt idx="19155">
                  <c:v>1718.8289144353751</c:v>
                </c:pt>
                <c:pt idx="19156">
                  <c:v>1084.5510281904976</c:v>
                </c:pt>
                <c:pt idx="19157">
                  <c:v>1081.8765665564404</c:v>
                </c:pt>
                <c:pt idx="19158">
                  <c:v>1104.1485063885802</c:v>
                </c:pt>
                <c:pt idx="19159">
                  <c:v>1095.1829017349548</c:v>
                </c:pt>
                <c:pt idx="19160">
                  <c:v>1107.2011203482332</c:v>
                </c:pt>
                <c:pt idx="19161">
                  <c:v>1997.4113242083113</c:v>
                </c:pt>
                <c:pt idx="19162">
                  <c:v>1078.8093965846317</c:v>
                </c:pt>
                <c:pt idx="19163">
                  <c:v>2011.7559001645513</c:v>
                </c:pt>
                <c:pt idx="19164">
                  <c:v>1135.9812763819855</c:v>
                </c:pt>
                <c:pt idx="19165">
                  <c:v>1681.9814144867387</c:v>
                </c:pt>
                <c:pt idx="19166">
                  <c:v>1111.4670999061857</c:v>
                </c:pt>
                <c:pt idx="19167">
                  <c:v>1981.5704194718189</c:v>
                </c:pt>
                <c:pt idx="19168">
                  <c:v>1091.4914462156898</c:v>
                </c:pt>
                <c:pt idx="19169">
                  <c:v>1107.2146766671863</c:v>
                </c:pt>
                <c:pt idx="19170">
                  <c:v>1657.1969582715192</c:v>
                </c:pt>
                <c:pt idx="19171">
                  <c:v>1120.497572737429</c:v>
                </c:pt>
                <c:pt idx="19172">
                  <c:v>1994.2615695517802</c:v>
                </c:pt>
                <c:pt idx="19173">
                  <c:v>1100.5604220758505</c:v>
                </c:pt>
                <c:pt idx="19174">
                  <c:v>1687.6509914475764</c:v>
                </c:pt>
                <c:pt idx="19175">
                  <c:v>1114.2240918850237</c:v>
                </c:pt>
                <c:pt idx="19176">
                  <c:v>1125.5979181999244</c:v>
                </c:pt>
                <c:pt idx="19177">
                  <c:v>1686.2929603536693</c:v>
                </c:pt>
                <c:pt idx="19178">
                  <c:v>1725.4469707700366</c:v>
                </c:pt>
                <c:pt idx="19179">
                  <c:v>1713.1278799243978</c:v>
                </c:pt>
                <c:pt idx="19180">
                  <c:v>2021.4409035757963</c:v>
                </c:pt>
                <c:pt idx="19181">
                  <c:v>1103.0122629178884</c:v>
                </c:pt>
                <c:pt idx="19182">
                  <c:v>1699.2268714056288</c:v>
                </c:pt>
                <c:pt idx="19183">
                  <c:v>1109.05322710019</c:v>
                </c:pt>
                <c:pt idx="19184">
                  <c:v>1747.9901312411112</c:v>
                </c:pt>
                <c:pt idx="19185">
                  <c:v>1088.4506580768655</c:v>
                </c:pt>
                <c:pt idx="19186">
                  <c:v>1995.925866522713</c:v>
                </c:pt>
                <c:pt idx="19187">
                  <c:v>1094.2450662487972</c:v>
                </c:pt>
                <c:pt idx="19188">
                  <c:v>1120.7374575017518</c:v>
                </c:pt>
                <c:pt idx="19189">
                  <c:v>1133.5221129732226</c:v>
                </c:pt>
                <c:pt idx="19190">
                  <c:v>1090.9355947697495</c:v>
                </c:pt>
                <c:pt idx="19191">
                  <c:v>1671.7906680383519</c:v>
                </c:pt>
                <c:pt idx="19192">
                  <c:v>1702.8392758805708</c:v>
                </c:pt>
                <c:pt idx="19193">
                  <c:v>2012.1447420468926</c:v>
                </c:pt>
                <c:pt idx="19194">
                  <c:v>1997.2970526460956</c:v>
                </c:pt>
                <c:pt idx="19195">
                  <c:v>2002.1220343341654</c:v>
                </c:pt>
                <c:pt idx="19196">
                  <c:v>2022.3155865001743</c:v>
                </c:pt>
                <c:pt idx="19197">
                  <c:v>2011.8054255411712</c:v>
                </c:pt>
                <c:pt idx="19198">
                  <c:v>1985.0958004546039</c:v>
                </c:pt>
                <c:pt idx="19199">
                  <c:v>1103.291301459439</c:v>
                </c:pt>
                <c:pt idx="19200">
                  <c:v>1130.8622884524709</c:v>
                </c:pt>
                <c:pt idx="19201">
                  <c:v>1691.6460418262661</c:v>
                </c:pt>
                <c:pt idx="19202">
                  <c:v>1099.3807605174079</c:v>
                </c:pt>
                <c:pt idx="19203">
                  <c:v>1673.8037061635798</c:v>
                </c:pt>
                <c:pt idx="19204">
                  <c:v>1116.0373868891518</c:v>
                </c:pt>
                <c:pt idx="19205">
                  <c:v>1699.3049952074334</c:v>
                </c:pt>
                <c:pt idx="19206">
                  <c:v>1096.5596512068896</c:v>
                </c:pt>
                <c:pt idx="19207">
                  <c:v>1136.6780773837172</c:v>
                </c:pt>
                <c:pt idx="19208">
                  <c:v>1125.2554761204003</c:v>
                </c:pt>
                <c:pt idx="19209">
                  <c:v>1087.7969699618056</c:v>
                </c:pt>
                <c:pt idx="19210">
                  <c:v>1998.9548322765779</c:v>
                </c:pt>
                <c:pt idx="19211">
                  <c:v>1968.8686006371661</c:v>
                </c:pt>
                <c:pt idx="19212">
                  <c:v>1998.7668137217265</c:v>
                </c:pt>
                <c:pt idx="19213">
                  <c:v>2005.9226124084621</c:v>
                </c:pt>
                <c:pt idx="19214">
                  <c:v>1986.5795163805453</c:v>
                </c:pt>
                <c:pt idx="19215">
                  <c:v>1986.3942367517534</c:v>
                </c:pt>
                <c:pt idx="19216">
                  <c:v>2018.760653772451</c:v>
                </c:pt>
                <c:pt idx="19217">
                  <c:v>2001.5211023273193</c:v>
                </c:pt>
                <c:pt idx="19218">
                  <c:v>2021.3763847894263</c:v>
                </c:pt>
                <c:pt idx="19219">
                  <c:v>1107.9985359445166</c:v>
                </c:pt>
                <c:pt idx="19220">
                  <c:v>1126.3049299849058</c:v>
                </c:pt>
                <c:pt idx="19221">
                  <c:v>1679.0052394341628</c:v>
                </c:pt>
                <c:pt idx="19222">
                  <c:v>2010.9599316713736</c:v>
                </c:pt>
                <c:pt idx="19223">
                  <c:v>1113.9177502603177</c:v>
                </c:pt>
                <c:pt idx="19224">
                  <c:v>1722.066735969318</c:v>
                </c:pt>
                <c:pt idx="19225">
                  <c:v>2013.0327962376682</c:v>
                </c:pt>
                <c:pt idx="19226">
                  <c:v>2000.23774961611</c:v>
                </c:pt>
                <c:pt idx="19227">
                  <c:v>1740.0438906797337</c:v>
                </c:pt>
                <c:pt idx="19228">
                  <c:v>1120.512450509156</c:v>
                </c:pt>
                <c:pt idx="19229">
                  <c:v>1070.3393641129683</c:v>
                </c:pt>
                <c:pt idx="19230">
                  <c:v>1707.7986191516118</c:v>
                </c:pt>
                <c:pt idx="19231">
                  <c:v>2027.2642897620451</c:v>
                </c:pt>
                <c:pt idx="19232">
                  <c:v>1073.7195708655499</c:v>
                </c:pt>
                <c:pt idx="19233">
                  <c:v>1705.3255426950218</c:v>
                </c:pt>
                <c:pt idx="19234">
                  <c:v>1072.742473999436</c:v>
                </c:pt>
                <c:pt idx="19235">
                  <c:v>1099.854828593767</c:v>
                </c:pt>
                <c:pt idx="19236">
                  <c:v>1102.3808773597166</c:v>
                </c:pt>
                <c:pt idx="19237">
                  <c:v>1087.8721242305114</c:v>
                </c:pt>
                <c:pt idx="19238">
                  <c:v>1680.144625622165</c:v>
                </c:pt>
                <c:pt idx="19239">
                  <c:v>1085.5744897376494</c:v>
                </c:pt>
                <c:pt idx="19240">
                  <c:v>1138.4852827080263</c:v>
                </c:pt>
                <c:pt idx="19241">
                  <c:v>1074.857749818171</c:v>
                </c:pt>
                <c:pt idx="19242">
                  <c:v>1131.4330766108403</c:v>
                </c:pt>
                <c:pt idx="19243">
                  <c:v>1971.9283432173279</c:v>
                </c:pt>
                <c:pt idx="19244">
                  <c:v>1122.3833283505319</c:v>
                </c:pt>
                <c:pt idx="19245">
                  <c:v>1114.6999384778705</c:v>
                </c:pt>
                <c:pt idx="19246">
                  <c:v>1135.7531211069095</c:v>
                </c:pt>
                <c:pt idx="19247">
                  <c:v>1707.9414855124658</c:v>
                </c:pt>
                <c:pt idx="19248">
                  <c:v>1085.2729314485769</c:v>
                </c:pt>
                <c:pt idx="19249">
                  <c:v>1712.6249997217128</c:v>
                </c:pt>
                <c:pt idx="19250">
                  <c:v>1127.1758474830833</c:v>
                </c:pt>
                <c:pt idx="19251">
                  <c:v>2001.0999045717538</c:v>
                </c:pt>
                <c:pt idx="19252">
                  <c:v>1082.8589499172053</c:v>
                </c:pt>
                <c:pt idx="19253">
                  <c:v>1714.9716437166301</c:v>
                </c:pt>
                <c:pt idx="19254">
                  <c:v>1703.6616632776686</c:v>
                </c:pt>
                <c:pt idx="19255">
                  <c:v>1705.4224369692449</c:v>
                </c:pt>
                <c:pt idx="19256">
                  <c:v>1991.0390223950481</c:v>
                </c:pt>
                <c:pt idx="19257">
                  <c:v>2049.8596372389748</c:v>
                </c:pt>
                <c:pt idx="19258">
                  <c:v>1094.7259028579972</c:v>
                </c:pt>
                <c:pt idx="19259">
                  <c:v>1737.4905004195543</c:v>
                </c:pt>
                <c:pt idx="19260">
                  <c:v>2045.3971452349251</c:v>
                </c:pt>
                <c:pt idx="19261">
                  <c:v>1112.5311800905993</c:v>
                </c:pt>
                <c:pt idx="19262">
                  <c:v>1691.2755738605911</c:v>
                </c:pt>
                <c:pt idx="19263">
                  <c:v>1712.8203828448147</c:v>
                </c:pt>
                <c:pt idx="19264">
                  <c:v>1989.7483873943788</c:v>
                </c:pt>
                <c:pt idx="19265">
                  <c:v>1684.508056181184</c:v>
                </c:pt>
                <c:pt idx="19266">
                  <c:v>1082.5052533992177</c:v>
                </c:pt>
                <c:pt idx="19267">
                  <c:v>1080.6835826623592</c:v>
                </c:pt>
                <c:pt idx="19268">
                  <c:v>1708.6957392290606</c:v>
                </c:pt>
                <c:pt idx="19269">
                  <c:v>1728.7398175214412</c:v>
                </c:pt>
                <c:pt idx="19270">
                  <c:v>1722.7996009045407</c:v>
                </c:pt>
                <c:pt idx="19271">
                  <c:v>1083.1806214684948</c:v>
                </c:pt>
                <c:pt idx="19272">
                  <c:v>1080.499290546966</c:v>
                </c:pt>
                <c:pt idx="19273">
                  <c:v>1102.2850693558898</c:v>
                </c:pt>
                <c:pt idx="19274">
                  <c:v>1098.8398609159933</c:v>
                </c:pt>
                <c:pt idx="19275">
                  <c:v>1998.0539997508627</c:v>
                </c:pt>
                <c:pt idx="19276">
                  <c:v>1108.3600434956509</c:v>
                </c:pt>
                <c:pt idx="19277">
                  <c:v>1080.9970051130158</c:v>
                </c:pt>
                <c:pt idx="19278">
                  <c:v>1076.8480034667878</c:v>
                </c:pt>
                <c:pt idx="19279">
                  <c:v>1093.2735059083548</c:v>
                </c:pt>
                <c:pt idx="19280">
                  <c:v>1127.6318051256549</c:v>
                </c:pt>
                <c:pt idx="19281">
                  <c:v>1095.8512945965122</c:v>
                </c:pt>
                <c:pt idx="19282">
                  <c:v>1063.9635534714405</c:v>
                </c:pt>
                <c:pt idx="19283">
                  <c:v>1100.6243119104272</c:v>
                </c:pt>
                <c:pt idx="19284">
                  <c:v>1113.6150971739683</c:v>
                </c:pt>
                <c:pt idx="19285">
                  <c:v>1120.9805598686262</c:v>
                </c:pt>
                <c:pt idx="19286">
                  <c:v>1087.9293053359697</c:v>
                </c:pt>
                <c:pt idx="19287">
                  <c:v>1129.9698117245409</c:v>
                </c:pt>
                <c:pt idx="19288">
                  <c:v>2013.6609135318367</c:v>
                </c:pt>
                <c:pt idx="19289">
                  <c:v>1989.9651949447141</c:v>
                </c:pt>
                <c:pt idx="19290">
                  <c:v>2001.7989453016908</c:v>
                </c:pt>
                <c:pt idx="19291">
                  <c:v>1717.8725969834879</c:v>
                </c:pt>
                <c:pt idx="19292">
                  <c:v>1972.0025518722696</c:v>
                </c:pt>
                <c:pt idx="19293">
                  <c:v>1105.94025933693</c:v>
                </c:pt>
                <c:pt idx="19294">
                  <c:v>1062.3721182099321</c:v>
                </c:pt>
                <c:pt idx="19295">
                  <c:v>1112.1866807380668</c:v>
                </c:pt>
                <c:pt idx="19296">
                  <c:v>1095.5278511406727</c:v>
                </c:pt>
                <c:pt idx="19297">
                  <c:v>1707.6482413499048</c:v>
                </c:pt>
                <c:pt idx="19298">
                  <c:v>2009.5328087948692</c:v>
                </c:pt>
                <c:pt idx="19299">
                  <c:v>1120.3153242860099</c:v>
                </c:pt>
                <c:pt idx="19300">
                  <c:v>1121.3990041108809</c:v>
                </c:pt>
                <c:pt idx="19301">
                  <c:v>1994.4480050646648</c:v>
                </c:pt>
                <c:pt idx="19302">
                  <c:v>1102.8948384399825</c:v>
                </c:pt>
                <c:pt idx="19303">
                  <c:v>1125.2225218863689</c:v>
                </c:pt>
                <c:pt idx="19304">
                  <c:v>1701.1575535671388</c:v>
                </c:pt>
                <c:pt idx="19305">
                  <c:v>2014.1341699894356</c:v>
                </c:pt>
                <c:pt idx="19306">
                  <c:v>1111.2080196638565</c:v>
                </c:pt>
                <c:pt idx="19307">
                  <c:v>1092.7218135940029</c:v>
                </c:pt>
                <c:pt idx="19308">
                  <c:v>1141.2320260936481</c:v>
                </c:pt>
                <c:pt idx="19309">
                  <c:v>1084.4966404037116</c:v>
                </c:pt>
                <c:pt idx="19310">
                  <c:v>1088.2325890792872</c:v>
                </c:pt>
                <c:pt idx="19311">
                  <c:v>1077.4622599048992</c:v>
                </c:pt>
                <c:pt idx="19312">
                  <c:v>1099.1739161349597</c:v>
                </c:pt>
                <c:pt idx="19313">
                  <c:v>1126.1539537949216</c:v>
                </c:pt>
                <c:pt idx="19314">
                  <c:v>1099.0661729832982</c:v>
                </c:pt>
                <c:pt idx="19315">
                  <c:v>1673.5721499803055</c:v>
                </c:pt>
                <c:pt idx="19316">
                  <c:v>2017.6038048586245</c:v>
                </c:pt>
                <c:pt idx="19317">
                  <c:v>1110.7210724223858</c:v>
                </c:pt>
                <c:pt idx="19318">
                  <c:v>1711.4175293446156</c:v>
                </c:pt>
                <c:pt idx="19319">
                  <c:v>1074.9219345653144</c:v>
                </c:pt>
                <c:pt idx="19320">
                  <c:v>1951.5424408016588</c:v>
                </c:pt>
                <c:pt idx="19321">
                  <c:v>1985.8460539707323</c:v>
                </c:pt>
                <c:pt idx="19322">
                  <c:v>1968.3102617530453</c:v>
                </c:pt>
                <c:pt idx="19323">
                  <c:v>2009.6969329176909</c:v>
                </c:pt>
                <c:pt idx="19324">
                  <c:v>1727.3744468299876</c:v>
                </c:pt>
                <c:pt idx="19325">
                  <c:v>1097.0518680793571</c:v>
                </c:pt>
                <c:pt idx="19326">
                  <c:v>1718.3470132019302</c:v>
                </c:pt>
                <c:pt idx="19327">
                  <c:v>2026.6928749601448</c:v>
                </c:pt>
                <c:pt idx="19328">
                  <c:v>1986.623694378432</c:v>
                </c:pt>
                <c:pt idx="19329">
                  <c:v>2004.8967810397332</c:v>
                </c:pt>
                <c:pt idx="19330">
                  <c:v>1131.3572282173252</c:v>
                </c:pt>
                <c:pt idx="19331">
                  <c:v>1086.052877937931</c:v>
                </c:pt>
                <c:pt idx="19332">
                  <c:v>1993.385134444517</c:v>
                </c:pt>
                <c:pt idx="19333">
                  <c:v>1721.6772287645263</c:v>
                </c:pt>
                <c:pt idx="19334">
                  <c:v>1977.3100597062858</c:v>
                </c:pt>
                <c:pt idx="19335">
                  <c:v>1101.8157226093929</c:v>
                </c:pt>
                <c:pt idx="19336">
                  <c:v>1088.6196499778293</c:v>
                </c:pt>
                <c:pt idx="19337">
                  <c:v>1118.2692348970263</c:v>
                </c:pt>
                <c:pt idx="19338">
                  <c:v>1096.5958019112784</c:v>
                </c:pt>
                <c:pt idx="19339">
                  <c:v>2020.7670153156689</c:v>
                </c:pt>
                <c:pt idx="19340">
                  <c:v>1985.7346388395413</c:v>
                </c:pt>
                <c:pt idx="19341">
                  <c:v>1078.9005345400492</c:v>
                </c:pt>
                <c:pt idx="19342">
                  <c:v>2028.1920378200055</c:v>
                </c:pt>
                <c:pt idx="19343">
                  <c:v>2014.8020574924383</c:v>
                </c:pt>
                <c:pt idx="19344">
                  <c:v>1112.3986729847641</c:v>
                </c:pt>
                <c:pt idx="19345">
                  <c:v>1742.5472105951749</c:v>
                </c:pt>
                <c:pt idx="19346">
                  <c:v>1100.0427119633823</c:v>
                </c:pt>
                <c:pt idx="19347">
                  <c:v>1718.0747206429187</c:v>
                </c:pt>
                <c:pt idx="19348">
                  <c:v>1712.0183055664265</c:v>
                </c:pt>
                <c:pt idx="19349">
                  <c:v>1982.4015609572036</c:v>
                </c:pt>
                <c:pt idx="19350">
                  <c:v>1974.0148500411137</c:v>
                </c:pt>
                <c:pt idx="19351">
                  <c:v>1982.2853084372605</c:v>
                </c:pt>
                <c:pt idx="19352">
                  <c:v>2013.5327124066846</c:v>
                </c:pt>
                <c:pt idx="19353">
                  <c:v>2010.0478931005175</c:v>
                </c:pt>
                <c:pt idx="19354">
                  <c:v>2045.7313235214876</c:v>
                </c:pt>
                <c:pt idx="19355">
                  <c:v>1679.5415336364345</c:v>
                </c:pt>
                <c:pt idx="19356">
                  <c:v>2006.7178662621741</c:v>
                </c:pt>
                <c:pt idx="19357">
                  <c:v>1113.8910401787477</c:v>
                </c:pt>
                <c:pt idx="19358">
                  <c:v>1997.0438697701586</c:v>
                </c:pt>
                <c:pt idx="19359">
                  <c:v>1127.1556053385682</c:v>
                </c:pt>
                <c:pt idx="19360">
                  <c:v>2005.0024464668199</c:v>
                </c:pt>
                <c:pt idx="19361">
                  <c:v>1711.9306828530916</c:v>
                </c:pt>
                <c:pt idx="19362">
                  <c:v>2012.2952865219916</c:v>
                </c:pt>
                <c:pt idx="19363">
                  <c:v>1984.1618383206753</c:v>
                </c:pt>
                <c:pt idx="19364">
                  <c:v>2030.7160557864408</c:v>
                </c:pt>
                <c:pt idx="19365">
                  <c:v>2000.327845537103</c:v>
                </c:pt>
                <c:pt idx="19366">
                  <c:v>1720.2271691561502</c:v>
                </c:pt>
                <c:pt idx="19367">
                  <c:v>2003.3860501694458</c:v>
                </c:pt>
                <c:pt idx="19368">
                  <c:v>1100.2722066852057</c:v>
                </c:pt>
                <c:pt idx="19369">
                  <c:v>1107.4499976962206</c:v>
                </c:pt>
                <c:pt idx="19370">
                  <c:v>1949.3599513298539</c:v>
                </c:pt>
                <c:pt idx="19371">
                  <c:v>1075.1307789520508</c:v>
                </c:pt>
                <c:pt idx="19372">
                  <c:v>1988.2703054973124</c:v>
                </c:pt>
                <c:pt idx="19373">
                  <c:v>2007.9433958905154</c:v>
                </c:pt>
                <c:pt idx="19374">
                  <c:v>1691.2781365180999</c:v>
                </c:pt>
                <c:pt idx="19375">
                  <c:v>1998.8313662074115</c:v>
                </c:pt>
                <c:pt idx="19376">
                  <c:v>2002.77219806533</c:v>
                </c:pt>
                <c:pt idx="19377">
                  <c:v>1074.2170590703233</c:v>
                </c:pt>
                <c:pt idx="19378">
                  <c:v>1999.3824796021167</c:v>
                </c:pt>
                <c:pt idx="19379">
                  <c:v>2008.2689778717083</c:v>
                </c:pt>
                <c:pt idx="19380">
                  <c:v>1091.1412983031626</c:v>
                </c:pt>
                <c:pt idx="19381">
                  <c:v>1967.8370738483961</c:v>
                </c:pt>
                <c:pt idx="19382">
                  <c:v>1078.2310831685572</c:v>
                </c:pt>
                <c:pt idx="19383">
                  <c:v>1106.125232280644</c:v>
                </c:pt>
                <c:pt idx="19384">
                  <c:v>1986.8512109526907</c:v>
                </c:pt>
                <c:pt idx="19385">
                  <c:v>1099.1380007320352</c:v>
                </c:pt>
                <c:pt idx="19386">
                  <c:v>1120.4471772197744</c:v>
                </c:pt>
                <c:pt idx="19387">
                  <c:v>1704.9128218385827</c:v>
                </c:pt>
                <c:pt idx="19388">
                  <c:v>1109.2294232222193</c:v>
                </c:pt>
                <c:pt idx="19389">
                  <c:v>1631.1480545745187</c:v>
                </c:pt>
                <c:pt idx="19390">
                  <c:v>1112.2254295197877</c:v>
                </c:pt>
                <c:pt idx="19391">
                  <c:v>1111.499163613556</c:v>
                </c:pt>
                <c:pt idx="19392">
                  <c:v>2000.9107215148056</c:v>
                </c:pt>
                <c:pt idx="19393">
                  <c:v>1092.645536073979</c:v>
                </c:pt>
                <c:pt idx="19394">
                  <c:v>1112.2590769793601</c:v>
                </c:pt>
                <c:pt idx="19395">
                  <c:v>1050.360726493037</c:v>
                </c:pt>
                <c:pt idx="19396">
                  <c:v>1097.9167576567513</c:v>
                </c:pt>
                <c:pt idx="19397">
                  <c:v>1728.2935749405765</c:v>
                </c:pt>
                <c:pt idx="19398">
                  <c:v>1716.0085871345827</c:v>
                </c:pt>
                <c:pt idx="19399">
                  <c:v>2001.3387718396461</c:v>
                </c:pt>
                <c:pt idx="19400">
                  <c:v>1999.3211624333242</c:v>
                </c:pt>
                <c:pt idx="19401">
                  <c:v>2022.7021028332401</c:v>
                </c:pt>
                <c:pt idx="19402">
                  <c:v>2011.0278580296597</c:v>
                </c:pt>
                <c:pt idx="19403">
                  <c:v>2008.0950010528218</c:v>
                </c:pt>
                <c:pt idx="19404">
                  <c:v>1078.0160872028273</c:v>
                </c:pt>
                <c:pt idx="19405">
                  <c:v>1075.5329847137095</c:v>
                </c:pt>
                <c:pt idx="19406">
                  <c:v>1094.2978891723869</c:v>
                </c:pt>
                <c:pt idx="19407">
                  <c:v>1068.1817994383744</c:v>
                </c:pt>
                <c:pt idx="19408">
                  <c:v>1109.2304701826081</c:v>
                </c:pt>
                <c:pt idx="19409">
                  <c:v>1663.8661829775522</c:v>
                </c:pt>
                <c:pt idx="19410">
                  <c:v>1709.7405932868974</c:v>
                </c:pt>
                <c:pt idx="19411">
                  <c:v>1978.6425847398355</c:v>
                </c:pt>
                <c:pt idx="19412">
                  <c:v>1645.2506031166033</c:v>
                </c:pt>
                <c:pt idx="19413">
                  <c:v>1110.2182697077933</c:v>
                </c:pt>
                <c:pt idx="19414">
                  <c:v>1088.3221655487266</c:v>
                </c:pt>
                <c:pt idx="19415">
                  <c:v>1687.1569631391262</c:v>
                </c:pt>
                <c:pt idx="19416">
                  <c:v>1082.916550075603</c:v>
                </c:pt>
                <c:pt idx="19417">
                  <c:v>1692.8414538352461</c:v>
                </c:pt>
                <c:pt idx="19418">
                  <c:v>1101.4084735293691</c:v>
                </c:pt>
                <c:pt idx="19419">
                  <c:v>1693.9351532250364</c:v>
                </c:pt>
                <c:pt idx="19420">
                  <c:v>1698.6945729702056</c:v>
                </c:pt>
                <c:pt idx="19421">
                  <c:v>1988.1389783889372</c:v>
                </c:pt>
                <c:pt idx="19422">
                  <c:v>1104.9714211176276</c:v>
                </c:pt>
                <c:pt idx="19423">
                  <c:v>1107.8387075704663</c:v>
                </c:pt>
                <c:pt idx="19424">
                  <c:v>1704.6439114435143</c:v>
                </c:pt>
                <c:pt idx="19425">
                  <c:v>1109.4109029802587</c:v>
                </c:pt>
                <c:pt idx="19426">
                  <c:v>1096.4706324272202</c:v>
                </c:pt>
                <c:pt idx="19427">
                  <c:v>1082.6484806985857</c:v>
                </c:pt>
                <c:pt idx="19428">
                  <c:v>1110.1871610498513</c:v>
                </c:pt>
                <c:pt idx="19429">
                  <c:v>1128.6287537754438</c:v>
                </c:pt>
                <c:pt idx="19430">
                  <c:v>1105.3213310418996</c:v>
                </c:pt>
                <c:pt idx="19431">
                  <c:v>1097.3231328214679</c:v>
                </c:pt>
                <c:pt idx="19432">
                  <c:v>2010.8017451417086</c:v>
                </c:pt>
                <c:pt idx="19433">
                  <c:v>2037.6353752222319</c:v>
                </c:pt>
                <c:pt idx="19434">
                  <c:v>1089.7417136041183</c:v>
                </c:pt>
                <c:pt idx="19435">
                  <c:v>1093.3600088705523</c:v>
                </c:pt>
                <c:pt idx="19436">
                  <c:v>1113.2924211636132</c:v>
                </c:pt>
                <c:pt idx="19437">
                  <c:v>1713.7320673877521</c:v>
                </c:pt>
                <c:pt idx="19438">
                  <c:v>2013.8483129860131</c:v>
                </c:pt>
                <c:pt idx="19439">
                  <c:v>2000.4828780499174</c:v>
                </c:pt>
                <c:pt idx="19440">
                  <c:v>2025.8452597138671</c:v>
                </c:pt>
                <c:pt idx="19441">
                  <c:v>1099.4961322603724</c:v>
                </c:pt>
                <c:pt idx="19442">
                  <c:v>1715.317212541961</c:v>
                </c:pt>
                <c:pt idx="19443">
                  <c:v>1984.0155826697626</c:v>
                </c:pt>
                <c:pt idx="19444">
                  <c:v>1680.117691073699</c:v>
                </c:pt>
                <c:pt idx="19445">
                  <c:v>1693.5166872301386</c:v>
                </c:pt>
                <c:pt idx="19446">
                  <c:v>1097.4335367594117</c:v>
                </c:pt>
                <c:pt idx="19447">
                  <c:v>1695.3835830729959</c:v>
                </c:pt>
                <c:pt idx="19448">
                  <c:v>1660.9988216006104</c:v>
                </c:pt>
                <c:pt idx="19449">
                  <c:v>1701.6094654428698</c:v>
                </c:pt>
                <c:pt idx="19450">
                  <c:v>1726.4212144304645</c:v>
                </c:pt>
                <c:pt idx="19451">
                  <c:v>2004.5315227696794</c:v>
                </c:pt>
                <c:pt idx="19452">
                  <c:v>1706.7093934674974</c:v>
                </c:pt>
                <c:pt idx="19453">
                  <c:v>2006.5737225459077</c:v>
                </c:pt>
                <c:pt idx="19454">
                  <c:v>1983.6474153457157</c:v>
                </c:pt>
                <c:pt idx="19455">
                  <c:v>1709.004864319252</c:v>
                </c:pt>
                <c:pt idx="19456">
                  <c:v>1711.0647998904872</c:v>
                </c:pt>
                <c:pt idx="19457">
                  <c:v>1983.704144035647</c:v>
                </c:pt>
                <c:pt idx="19458">
                  <c:v>2010.1207491350517</c:v>
                </c:pt>
                <c:pt idx="19459">
                  <c:v>2010.771209570531</c:v>
                </c:pt>
                <c:pt idx="19460">
                  <c:v>1697.6789926323083</c:v>
                </c:pt>
                <c:pt idx="19461">
                  <c:v>1072.8075013866749</c:v>
                </c:pt>
                <c:pt idx="19462">
                  <c:v>2024.4379751371407</c:v>
                </c:pt>
                <c:pt idx="19463">
                  <c:v>1097.3345160669703</c:v>
                </c:pt>
                <c:pt idx="19464">
                  <c:v>2011.9829990307499</c:v>
                </c:pt>
                <c:pt idx="19465">
                  <c:v>1058.4709719390983</c:v>
                </c:pt>
                <c:pt idx="19466">
                  <c:v>1728.7162973848751</c:v>
                </c:pt>
                <c:pt idx="19467">
                  <c:v>1693.0743745965908</c:v>
                </c:pt>
                <c:pt idx="19468">
                  <c:v>1684.1256926002191</c:v>
                </c:pt>
                <c:pt idx="19469">
                  <c:v>1696.2330347621405</c:v>
                </c:pt>
                <c:pt idx="19470">
                  <c:v>1104.6855268701815</c:v>
                </c:pt>
                <c:pt idx="19471">
                  <c:v>1720.2743382611145</c:v>
                </c:pt>
                <c:pt idx="19472">
                  <c:v>1720.2244565289841</c:v>
                </c:pt>
                <c:pt idx="19473">
                  <c:v>1086.2679466268166</c:v>
                </c:pt>
                <c:pt idx="19474">
                  <c:v>1724.1739084877743</c:v>
                </c:pt>
                <c:pt idx="19475">
                  <c:v>1062.5239265817545</c:v>
                </c:pt>
                <c:pt idx="19476">
                  <c:v>1086.2480153511258</c:v>
                </c:pt>
                <c:pt idx="19477">
                  <c:v>1105.1702195282835</c:v>
                </c:pt>
                <c:pt idx="19478">
                  <c:v>1729.0737719333229</c:v>
                </c:pt>
                <c:pt idx="19479">
                  <c:v>1727.6452221704612</c:v>
                </c:pt>
                <c:pt idx="19480">
                  <c:v>1096.3169242597505</c:v>
                </c:pt>
                <c:pt idx="19481">
                  <c:v>1650.2766627077917</c:v>
                </c:pt>
                <c:pt idx="19482">
                  <c:v>1707.4403174286845</c:v>
                </c:pt>
                <c:pt idx="19483">
                  <c:v>1089.3623396404439</c:v>
                </c:pt>
                <c:pt idx="19484">
                  <c:v>1069.4028730776429</c:v>
                </c:pt>
                <c:pt idx="19485">
                  <c:v>1663.9163841481134</c:v>
                </c:pt>
                <c:pt idx="19486">
                  <c:v>1679.8249771295202</c:v>
                </c:pt>
                <c:pt idx="19487">
                  <c:v>1977.474401341728</c:v>
                </c:pt>
                <c:pt idx="19488">
                  <c:v>1695.3716161951747</c:v>
                </c:pt>
                <c:pt idx="19489">
                  <c:v>1668.7219742839402</c:v>
                </c:pt>
                <c:pt idx="19490">
                  <c:v>1986.9445831351902</c:v>
                </c:pt>
                <c:pt idx="19491">
                  <c:v>1988.7644253996102</c:v>
                </c:pt>
                <c:pt idx="19492">
                  <c:v>1695.5389329640198</c:v>
                </c:pt>
                <c:pt idx="19493">
                  <c:v>1656.1061489792014</c:v>
                </c:pt>
                <c:pt idx="19494">
                  <c:v>1097.4574367406894</c:v>
                </c:pt>
                <c:pt idx="19495">
                  <c:v>1083.4438148202348</c:v>
                </c:pt>
                <c:pt idx="19496">
                  <c:v>1093.3383412354049</c:v>
                </c:pt>
                <c:pt idx="19497">
                  <c:v>1085.9972468656138</c:v>
                </c:pt>
                <c:pt idx="19498">
                  <c:v>1068.4224516058612</c:v>
                </c:pt>
                <c:pt idx="19499">
                  <c:v>1083.6664544528378</c:v>
                </c:pt>
                <c:pt idx="19500">
                  <c:v>1693.6823255247939</c:v>
                </c:pt>
                <c:pt idx="19501">
                  <c:v>1715.4463438907783</c:v>
                </c:pt>
                <c:pt idx="19502">
                  <c:v>1712.2389380480827</c:v>
                </c:pt>
                <c:pt idx="19503">
                  <c:v>1111.8436951474894</c:v>
                </c:pt>
                <c:pt idx="19504">
                  <c:v>1123.9787028505159</c:v>
                </c:pt>
                <c:pt idx="19505">
                  <c:v>1101.4688954567862</c:v>
                </c:pt>
                <c:pt idx="19506">
                  <c:v>1112.5334827625861</c:v>
                </c:pt>
                <c:pt idx="19507">
                  <c:v>1084.8821473201322</c:v>
                </c:pt>
                <c:pt idx="19508">
                  <c:v>1767.0358713565113</c:v>
                </c:pt>
                <c:pt idx="19509">
                  <c:v>1991.5937268770165</c:v>
                </c:pt>
                <c:pt idx="19510">
                  <c:v>1692.0768119849888</c:v>
                </c:pt>
                <c:pt idx="19511">
                  <c:v>1103.0369367769467</c:v>
                </c:pt>
                <c:pt idx="19512">
                  <c:v>1718.4721710359761</c:v>
                </c:pt>
                <c:pt idx="19513">
                  <c:v>1673.5767290608912</c:v>
                </c:pt>
                <c:pt idx="19514">
                  <c:v>1665.8865502604383</c:v>
                </c:pt>
                <c:pt idx="19515">
                  <c:v>1980.7566172696979</c:v>
                </c:pt>
                <c:pt idx="19516">
                  <c:v>1997.2877883824981</c:v>
                </c:pt>
                <c:pt idx="19517">
                  <c:v>1101.565684641339</c:v>
                </c:pt>
                <c:pt idx="19518">
                  <c:v>1998.4580421996982</c:v>
                </c:pt>
                <c:pt idx="19519">
                  <c:v>2013.1003700310807</c:v>
                </c:pt>
                <c:pt idx="19520">
                  <c:v>1106.4569979581033</c:v>
                </c:pt>
                <c:pt idx="19521">
                  <c:v>1987.4785868888166</c:v>
                </c:pt>
                <c:pt idx="19522">
                  <c:v>1097.3308652293474</c:v>
                </c:pt>
                <c:pt idx="19523">
                  <c:v>1066.4618396931633</c:v>
                </c:pt>
                <c:pt idx="19524">
                  <c:v>1114.8281820201648</c:v>
                </c:pt>
                <c:pt idx="19525">
                  <c:v>1994.2899978509913</c:v>
                </c:pt>
                <c:pt idx="19526">
                  <c:v>1093.1488549205701</c:v>
                </c:pt>
                <c:pt idx="19527">
                  <c:v>1099.4351089333429</c:v>
                </c:pt>
                <c:pt idx="19528">
                  <c:v>1121.4086319093271</c:v>
                </c:pt>
                <c:pt idx="19529">
                  <c:v>1702.835766260868</c:v>
                </c:pt>
                <c:pt idx="19530">
                  <c:v>1695.8576586443546</c:v>
                </c:pt>
                <c:pt idx="19531">
                  <c:v>1710.7701707350659</c:v>
                </c:pt>
                <c:pt idx="19532">
                  <c:v>1992.4533611347483</c:v>
                </c:pt>
                <c:pt idx="19533">
                  <c:v>1103.6251645416148</c:v>
                </c:pt>
                <c:pt idx="19534">
                  <c:v>1722.6681214763546</c:v>
                </c:pt>
                <c:pt idx="19535">
                  <c:v>1708.7134607638079</c:v>
                </c:pt>
                <c:pt idx="19536">
                  <c:v>1096.5729256344437</c:v>
                </c:pt>
                <c:pt idx="19537">
                  <c:v>1078.4573234380675</c:v>
                </c:pt>
                <c:pt idx="19538">
                  <c:v>1647.0001643136166</c:v>
                </c:pt>
                <c:pt idx="19539">
                  <c:v>1090.2786904455525</c:v>
                </c:pt>
                <c:pt idx="19540">
                  <c:v>1701.9807371145146</c:v>
                </c:pt>
                <c:pt idx="19541">
                  <c:v>1998.5946172263909</c:v>
                </c:pt>
                <c:pt idx="19542">
                  <c:v>1983.8366454210525</c:v>
                </c:pt>
                <c:pt idx="19543">
                  <c:v>1732.3835878192817</c:v>
                </c:pt>
                <c:pt idx="19544">
                  <c:v>1723.8569054385969</c:v>
                </c:pt>
                <c:pt idx="19545">
                  <c:v>1711.714600192741</c:v>
                </c:pt>
                <c:pt idx="19546">
                  <c:v>1117.2374715562316</c:v>
                </c:pt>
                <c:pt idx="19547">
                  <c:v>1999.7302500303726</c:v>
                </c:pt>
                <c:pt idx="19548">
                  <c:v>2019.648958893531</c:v>
                </c:pt>
                <c:pt idx="19549">
                  <c:v>2008.373063898119</c:v>
                </c:pt>
                <c:pt idx="19550">
                  <c:v>2009.5386203042369</c:v>
                </c:pt>
                <c:pt idx="19551">
                  <c:v>1986.7764816546285</c:v>
                </c:pt>
                <c:pt idx="19552">
                  <c:v>1987.8376273546171</c:v>
                </c:pt>
                <c:pt idx="19553">
                  <c:v>2008.4305848746151</c:v>
                </c:pt>
                <c:pt idx="19554">
                  <c:v>1992.3403558947819</c:v>
                </c:pt>
                <c:pt idx="19555">
                  <c:v>1111.3942839993128</c:v>
                </c:pt>
                <c:pt idx="19556">
                  <c:v>1091.4698026465119</c:v>
                </c:pt>
                <c:pt idx="19557">
                  <c:v>1130.7049974338906</c:v>
                </c:pt>
                <c:pt idx="19558">
                  <c:v>1980.487575534278</c:v>
                </c:pt>
                <c:pt idx="19559">
                  <c:v>2015.1585057352247</c:v>
                </c:pt>
                <c:pt idx="19560">
                  <c:v>1668.8016084321796</c:v>
                </c:pt>
                <c:pt idx="19561">
                  <c:v>1721.5251325952138</c:v>
                </c:pt>
                <c:pt idx="19562">
                  <c:v>2017.3684182431341</c:v>
                </c:pt>
                <c:pt idx="19563">
                  <c:v>2002.1201028893593</c:v>
                </c:pt>
                <c:pt idx="19564">
                  <c:v>1985.5115368776567</c:v>
                </c:pt>
                <c:pt idx="19565">
                  <c:v>2003.3248166326359</c:v>
                </c:pt>
                <c:pt idx="19566">
                  <c:v>2010.1955602367204</c:v>
                </c:pt>
                <c:pt idx="19567">
                  <c:v>1123.0857499930421</c:v>
                </c:pt>
                <c:pt idx="19568">
                  <c:v>1111.7030879663157</c:v>
                </c:pt>
                <c:pt idx="19569">
                  <c:v>1088.7670525316182</c:v>
                </c:pt>
                <c:pt idx="19570">
                  <c:v>1703.9114702010177</c:v>
                </c:pt>
                <c:pt idx="19571">
                  <c:v>1089.3780953178014</c:v>
                </c:pt>
                <c:pt idx="19572">
                  <c:v>1120.4630954172551</c:v>
                </c:pt>
                <c:pt idx="19573">
                  <c:v>1694.5960212851744</c:v>
                </c:pt>
                <c:pt idx="19574">
                  <c:v>1981.1703852545306</c:v>
                </c:pt>
                <c:pt idx="19575">
                  <c:v>1994.1660196442533</c:v>
                </c:pt>
                <c:pt idx="19576">
                  <c:v>2015.4950376386357</c:v>
                </c:pt>
                <c:pt idx="19577">
                  <c:v>1076.1631960051668</c:v>
                </c:pt>
                <c:pt idx="19578">
                  <c:v>1990.4304106942552</c:v>
                </c:pt>
                <c:pt idx="19579">
                  <c:v>1088.1692029142553</c:v>
                </c:pt>
                <c:pt idx="19580">
                  <c:v>1103.1296584772917</c:v>
                </c:pt>
                <c:pt idx="19581">
                  <c:v>1695.0968020491002</c:v>
                </c:pt>
                <c:pt idx="19582">
                  <c:v>1708.2250540324014</c:v>
                </c:pt>
                <c:pt idx="19583">
                  <c:v>1682.2970796782326</c:v>
                </c:pt>
                <c:pt idx="19584">
                  <c:v>2011.7770386207192</c:v>
                </c:pt>
                <c:pt idx="19585">
                  <c:v>1073.613443237929</c:v>
                </c:pt>
                <c:pt idx="19586">
                  <c:v>1110.3123838152765</c:v>
                </c:pt>
                <c:pt idx="19587">
                  <c:v>1113.5820410393296</c:v>
                </c:pt>
                <c:pt idx="19588">
                  <c:v>1713.2788682536607</c:v>
                </c:pt>
                <c:pt idx="19589">
                  <c:v>1693.9027972712474</c:v>
                </c:pt>
                <c:pt idx="19590">
                  <c:v>1683.9472911937855</c:v>
                </c:pt>
                <c:pt idx="19591">
                  <c:v>1704.2952205659471</c:v>
                </c:pt>
                <c:pt idx="19592">
                  <c:v>1683.2247146117036</c:v>
                </c:pt>
                <c:pt idx="19593">
                  <c:v>1075.5046705600819</c:v>
                </c:pt>
                <c:pt idx="19594">
                  <c:v>1090.9423833364197</c:v>
                </c:pt>
                <c:pt idx="19595">
                  <c:v>1130.8075279700538</c:v>
                </c:pt>
                <c:pt idx="19596">
                  <c:v>1106.6096691108091</c:v>
                </c:pt>
                <c:pt idx="19597">
                  <c:v>1711.1520387879773</c:v>
                </c:pt>
                <c:pt idx="19598">
                  <c:v>1738.5976955436886</c:v>
                </c:pt>
                <c:pt idx="19599">
                  <c:v>1111.6232326789116</c:v>
                </c:pt>
                <c:pt idx="19600">
                  <c:v>1721.0754256698283</c:v>
                </c:pt>
                <c:pt idx="19601">
                  <c:v>1180.9013312413501</c:v>
                </c:pt>
                <c:pt idx="19602">
                  <c:v>1987.3996100368163</c:v>
                </c:pt>
                <c:pt idx="19603">
                  <c:v>2033.1391352994151</c:v>
                </c:pt>
                <c:pt idx="19604">
                  <c:v>2005.5952317302492</c:v>
                </c:pt>
                <c:pt idx="19605">
                  <c:v>2009.3004969907881</c:v>
                </c:pt>
                <c:pt idx="19606">
                  <c:v>1078.6698640995537</c:v>
                </c:pt>
                <c:pt idx="19607">
                  <c:v>1704.2173588978565</c:v>
                </c:pt>
                <c:pt idx="19608">
                  <c:v>1056.954420064294</c:v>
                </c:pt>
                <c:pt idx="19609">
                  <c:v>1716.377346343256</c:v>
                </c:pt>
                <c:pt idx="19610">
                  <c:v>1973.2593868756162</c:v>
                </c:pt>
                <c:pt idx="19611">
                  <c:v>2026.5191041265252</c:v>
                </c:pt>
                <c:pt idx="19612">
                  <c:v>1705.2381099034251</c:v>
                </c:pt>
                <c:pt idx="19613">
                  <c:v>1141.4234057119415</c:v>
                </c:pt>
                <c:pt idx="19614">
                  <c:v>1696.0900092234763</c:v>
                </c:pt>
                <c:pt idx="19615">
                  <c:v>1127.3839138600858</c:v>
                </c:pt>
                <c:pt idx="19616">
                  <c:v>1075.7105976787468</c:v>
                </c:pt>
                <c:pt idx="19617">
                  <c:v>1073.0201431280898</c:v>
                </c:pt>
                <c:pt idx="19618">
                  <c:v>2004.0047497344397</c:v>
                </c:pt>
                <c:pt idx="19619">
                  <c:v>1709.1526464244812</c:v>
                </c:pt>
                <c:pt idx="19620">
                  <c:v>1719.6225084672205</c:v>
                </c:pt>
                <c:pt idx="19621">
                  <c:v>2031.171606761068</c:v>
                </c:pt>
                <c:pt idx="19622">
                  <c:v>1950.5201932440912</c:v>
                </c:pt>
                <c:pt idx="19623">
                  <c:v>2034.0218817420071</c:v>
                </c:pt>
                <c:pt idx="19624">
                  <c:v>1979.5287102943014</c:v>
                </c:pt>
                <c:pt idx="19625">
                  <c:v>2035.3408823442369</c:v>
                </c:pt>
                <c:pt idx="19626">
                  <c:v>1725.0614016308414</c:v>
                </c:pt>
                <c:pt idx="19627">
                  <c:v>1715.7366112288439</c:v>
                </c:pt>
                <c:pt idx="19628">
                  <c:v>1681.3307087231785</c:v>
                </c:pt>
                <c:pt idx="19629">
                  <c:v>1118.9391543856846</c:v>
                </c:pt>
                <c:pt idx="19630">
                  <c:v>2013.9346750890818</c:v>
                </c:pt>
                <c:pt idx="19631">
                  <c:v>2029.9799149728105</c:v>
                </c:pt>
                <c:pt idx="19632">
                  <c:v>2025.4434344589595</c:v>
                </c:pt>
                <c:pt idx="19633">
                  <c:v>2013.2997847927129</c:v>
                </c:pt>
                <c:pt idx="19634">
                  <c:v>1996.8411451633583</c:v>
                </c:pt>
                <c:pt idx="19635">
                  <c:v>1102.430491341413</c:v>
                </c:pt>
                <c:pt idx="19636">
                  <c:v>1661.2988730788279</c:v>
                </c:pt>
                <c:pt idx="19637">
                  <c:v>1723.6178361421539</c:v>
                </c:pt>
                <c:pt idx="19638">
                  <c:v>1727.1830437133744</c:v>
                </c:pt>
                <c:pt idx="19639">
                  <c:v>1681.7563718776141</c:v>
                </c:pt>
                <c:pt idx="19640">
                  <c:v>1693.2642484958171</c:v>
                </c:pt>
                <c:pt idx="19641">
                  <c:v>1685.6750623378368</c:v>
                </c:pt>
                <c:pt idx="19642">
                  <c:v>2000.1999345007985</c:v>
                </c:pt>
                <c:pt idx="19643">
                  <c:v>1110.9033564194083</c:v>
                </c:pt>
                <c:pt idx="19644">
                  <c:v>1078.7445638310605</c:v>
                </c:pt>
                <c:pt idx="19645">
                  <c:v>1671.2159431873563</c:v>
                </c:pt>
                <c:pt idx="19646">
                  <c:v>2000.1663964444508</c:v>
                </c:pt>
                <c:pt idx="19647">
                  <c:v>1700.4192957867117</c:v>
                </c:pt>
                <c:pt idx="19648">
                  <c:v>1115.1380582646213</c:v>
                </c:pt>
                <c:pt idx="19649">
                  <c:v>1076.8078956896677</c:v>
                </c:pt>
                <c:pt idx="19650">
                  <c:v>1083.1685342474304</c:v>
                </c:pt>
                <c:pt idx="19651">
                  <c:v>1678.8947510438077</c:v>
                </c:pt>
                <c:pt idx="19652">
                  <c:v>1985.3948157520613</c:v>
                </c:pt>
                <c:pt idx="19653">
                  <c:v>1099.8609115454722</c:v>
                </c:pt>
                <c:pt idx="19654">
                  <c:v>1703.0100103062105</c:v>
                </c:pt>
                <c:pt idx="19655">
                  <c:v>1715.1150399134442</c:v>
                </c:pt>
                <c:pt idx="19656">
                  <c:v>1115.3045759876195</c:v>
                </c:pt>
                <c:pt idx="19657">
                  <c:v>1104.2633711018152</c:v>
                </c:pt>
                <c:pt idx="19658">
                  <c:v>1084.4230325728538</c:v>
                </c:pt>
                <c:pt idx="19659">
                  <c:v>1125.9927086008197</c:v>
                </c:pt>
                <c:pt idx="19660">
                  <c:v>1686.4371942234388</c:v>
                </c:pt>
                <c:pt idx="19661">
                  <c:v>1974.773710236866</c:v>
                </c:pt>
                <c:pt idx="19662">
                  <c:v>1675.770385657692</c:v>
                </c:pt>
                <c:pt idx="19663">
                  <c:v>1704.2694988575383</c:v>
                </c:pt>
                <c:pt idx="19664">
                  <c:v>1655.8544801259941</c:v>
                </c:pt>
                <c:pt idx="19665">
                  <c:v>1979.3640183409414</c:v>
                </c:pt>
                <c:pt idx="19666">
                  <c:v>1102.3791104928869</c:v>
                </c:pt>
                <c:pt idx="19667">
                  <c:v>1684.7709597882488</c:v>
                </c:pt>
                <c:pt idx="19668">
                  <c:v>1713.2375897307204</c:v>
                </c:pt>
                <c:pt idx="19669">
                  <c:v>1993.8597033436927</c:v>
                </c:pt>
                <c:pt idx="19670">
                  <c:v>2023.9893779202787</c:v>
                </c:pt>
                <c:pt idx="19671">
                  <c:v>1970.9326512326472</c:v>
                </c:pt>
                <c:pt idx="19672">
                  <c:v>2039.0155474743192</c:v>
                </c:pt>
                <c:pt idx="19673">
                  <c:v>1100.3123987069152</c:v>
                </c:pt>
                <c:pt idx="19674">
                  <c:v>1688.4896920209799</c:v>
                </c:pt>
                <c:pt idx="19675">
                  <c:v>1090.6093083320886</c:v>
                </c:pt>
                <c:pt idx="19676">
                  <c:v>1690.5252800920216</c:v>
                </c:pt>
                <c:pt idx="19677">
                  <c:v>1084.2936379096327</c:v>
                </c:pt>
                <c:pt idx="19678">
                  <c:v>1681.7703835524162</c:v>
                </c:pt>
                <c:pt idx="19679">
                  <c:v>1706.8626036079406</c:v>
                </c:pt>
                <c:pt idx="19680">
                  <c:v>1977.832320488827</c:v>
                </c:pt>
                <c:pt idx="19681">
                  <c:v>1100.3928380464804</c:v>
                </c:pt>
                <c:pt idx="19682">
                  <c:v>2027.9843342379643</c:v>
                </c:pt>
                <c:pt idx="19683">
                  <c:v>2010.635051335048</c:v>
                </c:pt>
                <c:pt idx="19684">
                  <c:v>1985.6095964931114</c:v>
                </c:pt>
                <c:pt idx="19685">
                  <c:v>1946.2436604888592</c:v>
                </c:pt>
                <c:pt idx="19686">
                  <c:v>1089.1972644868472</c:v>
                </c:pt>
                <c:pt idx="19687">
                  <c:v>1103.8913744557997</c:v>
                </c:pt>
                <c:pt idx="19688">
                  <c:v>1041.1351363606664</c:v>
                </c:pt>
                <c:pt idx="19689">
                  <c:v>1647.9042673998078</c:v>
                </c:pt>
                <c:pt idx="19690">
                  <c:v>1709.8035450410557</c:v>
                </c:pt>
                <c:pt idx="19691">
                  <c:v>1697.5316439070384</c:v>
                </c:pt>
                <c:pt idx="19692">
                  <c:v>1675.534952156424</c:v>
                </c:pt>
                <c:pt idx="19693">
                  <c:v>1722.6051591324597</c:v>
                </c:pt>
                <c:pt idx="19694">
                  <c:v>1104.8510744823589</c:v>
                </c:pt>
                <c:pt idx="19695">
                  <c:v>1108.2114415056581</c:v>
                </c:pt>
                <c:pt idx="19696">
                  <c:v>1079.1086915254914</c:v>
                </c:pt>
                <c:pt idx="19697">
                  <c:v>1674.931762908087</c:v>
                </c:pt>
                <c:pt idx="19698">
                  <c:v>2041.1758625961766</c:v>
                </c:pt>
                <c:pt idx="19699">
                  <c:v>1103.7224634725098</c:v>
                </c:pt>
                <c:pt idx="19700">
                  <c:v>1118.0257054108902</c:v>
                </c:pt>
                <c:pt idx="19701">
                  <c:v>1090.4522550859849</c:v>
                </c:pt>
                <c:pt idx="19702">
                  <c:v>1062.4846216942337</c:v>
                </c:pt>
                <c:pt idx="19703">
                  <c:v>1112.4098488776965</c:v>
                </c:pt>
                <c:pt idx="19704">
                  <c:v>1088.9710120447853</c:v>
                </c:pt>
                <c:pt idx="19705">
                  <c:v>1662.6213540239098</c:v>
                </c:pt>
                <c:pt idx="19706">
                  <c:v>1125.3501259095181</c:v>
                </c:pt>
                <c:pt idx="19707">
                  <c:v>2018.7949672207417</c:v>
                </c:pt>
                <c:pt idx="19708">
                  <c:v>1105.2427646268936</c:v>
                </c:pt>
                <c:pt idx="19709">
                  <c:v>1020.230817666253</c:v>
                </c:pt>
                <c:pt idx="19710">
                  <c:v>1098.229304923733</c:v>
                </c:pt>
                <c:pt idx="19711">
                  <c:v>1986.5345677123137</c:v>
                </c:pt>
                <c:pt idx="19712">
                  <c:v>1703.6666992478561</c:v>
                </c:pt>
                <c:pt idx="19713">
                  <c:v>1687.9932574237719</c:v>
                </c:pt>
                <c:pt idx="19714">
                  <c:v>1118.9738782782329</c:v>
                </c:pt>
                <c:pt idx="19715">
                  <c:v>1677.111603261148</c:v>
                </c:pt>
                <c:pt idx="19716">
                  <c:v>1995.5331123410604</c:v>
                </c:pt>
                <c:pt idx="19717">
                  <c:v>1698.274222477633</c:v>
                </c:pt>
                <c:pt idx="19718">
                  <c:v>1085.5751426436193</c:v>
                </c:pt>
                <c:pt idx="19719">
                  <c:v>1104.521209330313</c:v>
                </c:pt>
                <c:pt idx="19720">
                  <c:v>1973.2557797067443</c:v>
                </c:pt>
                <c:pt idx="19721">
                  <c:v>1730.5503756591336</c:v>
                </c:pt>
                <c:pt idx="19722">
                  <c:v>2015.6946354002719</c:v>
                </c:pt>
                <c:pt idx="19723">
                  <c:v>1990.84795039868</c:v>
                </c:pt>
                <c:pt idx="19724">
                  <c:v>1083.7023447586814</c:v>
                </c:pt>
                <c:pt idx="19725">
                  <c:v>1687.217749696051</c:v>
                </c:pt>
                <c:pt idx="19726">
                  <c:v>1112.7950810118098</c:v>
                </c:pt>
                <c:pt idx="19727">
                  <c:v>1688.8154171245683</c:v>
                </c:pt>
                <c:pt idx="19728">
                  <c:v>1694.0959311657214</c:v>
                </c:pt>
                <c:pt idx="19729">
                  <c:v>1707.762431729062</c:v>
                </c:pt>
                <c:pt idx="19730">
                  <c:v>1691.4789113405247</c:v>
                </c:pt>
                <c:pt idx="19731">
                  <c:v>1090.288595085422</c:v>
                </c:pt>
                <c:pt idx="19732">
                  <c:v>1105.4376942211741</c:v>
                </c:pt>
                <c:pt idx="19733">
                  <c:v>1684.8901106319083</c:v>
                </c:pt>
                <c:pt idx="19734">
                  <c:v>1706.9425794056117</c:v>
                </c:pt>
                <c:pt idx="19735">
                  <c:v>1709.1466865368131</c:v>
                </c:pt>
                <c:pt idx="19736">
                  <c:v>1711.6792503951735</c:v>
                </c:pt>
                <c:pt idx="19737">
                  <c:v>2026.4397971062451</c:v>
                </c:pt>
                <c:pt idx="19738">
                  <c:v>1661.346116405995</c:v>
                </c:pt>
                <c:pt idx="19739">
                  <c:v>1962.2941762289358</c:v>
                </c:pt>
                <c:pt idx="19740">
                  <c:v>1090.09769095107</c:v>
                </c:pt>
                <c:pt idx="19741">
                  <c:v>1675.5356127613313</c:v>
                </c:pt>
                <c:pt idx="19742">
                  <c:v>1703.0212299433881</c:v>
                </c:pt>
                <c:pt idx="19743">
                  <c:v>2000.1807763565721</c:v>
                </c:pt>
                <c:pt idx="19744">
                  <c:v>1714.9438342735912</c:v>
                </c:pt>
                <c:pt idx="19745">
                  <c:v>1060.6343094497183</c:v>
                </c:pt>
                <c:pt idx="19746">
                  <c:v>1072.5645949053219</c:v>
                </c:pt>
                <c:pt idx="19747">
                  <c:v>1695.4847879058525</c:v>
                </c:pt>
                <c:pt idx="19748">
                  <c:v>1955.1572092741917</c:v>
                </c:pt>
                <c:pt idx="19749">
                  <c:v>1980.3766058253948</c:v>
                </c:pt>
                <c:pt idx="19750">
                  <c:v>1981.2591090466899</c:v>
                </c:pt>
                <c:pt idx="19751">
                  <c:v>1683.8559682003022</c:v>
                </c:pt>
                <c:pt idx="19752">
                  <c:v>1115.5514457374754</c:v>
                </c:pt>
                <c:pt idx="19753">
                  <c:v>1669.0116910097142</c:v>
                </c:pt>
                <c:pt idx="19754">
                  <c:v>1699.0948347498952</c:v>
                </c:pt>
                <c:pt idx="19755">
                  <c:v>1072.8434154340096</c:v>
                </c:pt>
                <c:pt idx="19756">
                  <c:v>1120.5788687491759</c:v>
                </c:pt>
                <c:pt idx="19757">
                  <c:v>1701.6153701724947</c:v>
                </c:pt>
                <c:pt idx="19758">
                  <c:v>1725.8141020364478</c:v>
                </c:pt>
                <c:pt idx="19759">
                  <c:v>1991.7329976049077</c:v>
                </c:pt>
                <c:pt idx="19760">
                  <c:v>2031.9415792225152</c:v>
                </c:pt>
                <c:pt idx="19761">
                  <c:v>2024.2364387510581</c:v>
                </c:pt>
                <c:pt idx="19762">
                  <c:v>1996.98282563928</c:v>
                </c:pt>
                <c:pt idx="19763">
                  <c:v>1128.9858382112495</c:v>
                </c:pt>
                <c:pt idx="19764">
                  <c:v>1101.4407187789266</c:v>
                </c:pt>
                <c:pt idx="19765">
                  <c:v>1699.8558818371198</c:v>
                </c:pt>
                <c:pt idx="19766">
                  <c:v>1103.0455785354984</c:v>
                </c:pt>
                <c:pt idx="19767">
                  <c:v>1095.0652507248356</c:v>
                </c:pt>
                <c:pt idx="19768">
                  <c:v>1976.3274216188386</c:v>
                </c:pt>
                <c:pt idx="19769">
                  <c:v>1121.2011986368566</c:v>
                </c:pt>
                <c:pt idx="19770">
                  <c:v>1098.3777066029963</c:v>
                </c:pt>
                <c:pt idx="19771">
                  <c:v>1692.6339199360102</c:v>
                </c:pt>
                <c:pt idx="19772">
                  <c:v>1677.3850072139694</c:v>
                </c:pt>
                <c:pt idx="19773">
                  <c:v>1665.8538153620425</c:v>
                </c:pt>
                <c:pt idx="19774">
                  <c:v>1079.3106645111702</c:v>
                </c:pt>
                <c:pt idx="19775">
                  <c:v>1096.6833604404951</c:v>
                </c:pt>
                <c:pt idx="19776">
                  <c:v>1687.8976321811842</c:v>
                </c:pt>
                <c:pt idx="19777">
                  <c:v>1139.0079652435534</c:v>
                </c:pt>
                <c:pt idx="19778">
                  <c:v>1712.6668980208535</c:v>
                </c:pt>
                <c:pt idx="19779">
                  <c:v>1652.3404721234649</c:v>
                </c:pt>
                <c:pt idx="19780">
                  <c:v>2012.9555345552151</c:v>
                </c:pt>
                <c:pt idx="19781">
                  <c:v>2002.065168727567</c:v>
                </c:pt>
                <c:pt idx="19782">
                  <c:v>1720.5664287370139</c:v>
                </c:pt>
                <c:pt idx="19783">
                  <c:v>1135.4411967286801</c:v>
                </c:pt>
                <c:pt idx="19784">
                  <c:v>1708.2675425893337</c:v>
                </c:pt>
                <c:pt idx="19785">
                  <c:v>1105.3213857683224</c:v>
                </c:pt>
                <c:pt idx="19786">
                  <c:v>1683.7662865198311</c:v>
                </c:pt>
                <c:pt idx="19787">
                  <c:v>2012.2610275242398</c:v>
                </c:pt>
                <c:pt idx="19788">
                  <c:v>1119.6822594783239</c:v>
                </c:pt>
                <c:pt idx="19789">
                  <c:v>1705.1469064102873</c:v>
                </c:pt>
                <c:pt idx="19790">
                  <c:v>1086.8239002021</c:v>
                </c:pt>
                <c:pt idx="19791">
                  <c:v>1707.5496302421143</c:v>
                </c:pt>
                <c:pt idx="19792">
                  <c:v>1704.9717896468187</c:v>
                </c:pt>
                <c:pt idx="19793">
                  <c:v>1704.9384179242979</c:v>
                </c:pt>
                <c:pt idx="19794">
                  <c:v>1072.1814440748146</c:v>
                </c:pt>
                <c:pt idx="19795">
                  <c:v>1701.5474069051963</c:v>
                </c:pt>
                <c:pt idx="19796">
                  <c:v>2011.811130447699</c:v>
                </c:pt>
                <c:pt idx="19797">
                  <c:v>1689.8630167100741</c:v>
                </c:pt>
                <c:pt idx="19798">
                  <c:v>2005.7988222963279</c:v>
                </c:pt>
                <c:pt idx="19799">
                  <c:v>1113.4268399143707</c:v>
                </c:pt>
                <c:pt idx="19800">
                  <c:v>1084.2230985132871</c:v>
                </c:pt>
                <c:pt idx="19801">
                  <c:v>1680.3257003447541</c:v>
                </c:pt>
                <c:pt idx="19802">
                  <c:v>1673.8828761418281</c:v>
                </c:pt>
                <c:pt idx="19803">
                  <c:v>1134.5853254159526</c:v>
                </c:pt>
                <c:pt idx="19804">
                  <c:v>1719.659178481066</c:v>
                </c:pt>
                <c:pt idx="19805">
                  <c:v>1702.1202853971722</c:v>
                </c:pt>
                <c:pt idx="19806">
                  <c:v>1668.4000952911083</c:v>
                </c:pt>
                <c:pt idx="19807">
                  <c:v>1728.2913470708529</c:v>
                </c:pt>
                <c:pt idx="19808">
                  <c:v>1679.7867633644598</c:v>
                </c:pt>
                <c:pt idx="19809">
                  <c:v>1098.7736274115107</c:v>
                </c:pt>
                <c:pt idx="19810">
                  <c:v>1705.2914965299392</c:v>
                </c:pt>
                <c:pt idx="19811">
                  <c:v>1646.4578667341193</c:v>
                </c:pt>
                <c:pt idx="19812">
                  <c:v>1694.4582896252118</c:v>
                </c:pt>
                <c:pt idx="19813">
                  <c:v>1717.5617299057392</c:v>
                </c:pt>
                <c:pt idx="19814">
                  <c:v>2047.5724664013023</c:v>
                </c:pt>
                <c:pt idx="19815">
                  <c:v>2003.9798514550905</c:v>
                </c:pt>
                <c:pt idx="19816">
                  <c:v>1074.0697607976442</c:v>
                </c:pt>
                <c:pt idx="19817">
                  <c:v>1967.636533406562</c:v>
                </c:pt>
                <c:pt idx="19818">
                  <c:v>1096.2084607230095</c:v>
                </c:pt>
                <c:pt idx="19819">
                  <c:v>1082.7895824021289</c:v>
                </c:pt>
                <c:pt idx="19820">
                  <c:v>1075.013759646132</c:v>
                </c:pt>
                <c:pt idx="19821">
                  <c:v>1695.4407896979978</c:v>
                </c:pt>
                <c:pt idx="19822">
                  <c:v>1679.7276842440815</c:v>
                </c:pt>
                <c:pt idx="19823">
                  <c:v>1972.0726727362305</c:v>
                </c:pt>
                <c:pt idx="19824">
                  <c:v>1130.0412480939633</c:v>
                </c:pt>
                <c:pt idx="19825">
                  <c:v>1099.2574770151059</c:v>
                </c:pt>
                <c:pt idx="19826">
                  <c:v>1687.8948987896617</c:v>
                </c:pt>
                <c:pt idx="19827">
                  <c:v>2005.9460643655009</c:v>
                </c:pt>
                <c:pt idx="19828">
                  <c:v>2035.9902220653798</c:v>
                </c:pt>
                <c:pt idx="19829">
                  <c:v>1971.3147900391214</c:v>
                </c:pt>
                <c:pt idx="19830">
                  <c:v>1133.7305129387664</c:v>
                </c:pt>
                <c:pt idx="19831">
                  <c:v>1991.1826306225191</c:v>
                </c:pt>
                <c:pt idx="19832">
                  <c:v>2001.8326122392134</c:v>
                </c:pt>
                <c:pt idx="19833">
                  <c:v>2010.2802542233612</c:v>
                </c:pt>
                <c:pt idx="19834">
                  <c:v>1998.2483143947609</c:v>
                </c:pt>
                <c:pt idx="19835">
                  <c:v>1692.5310302774706</c:v>
                </c:pt>
                <c:pt idx="19836">
                  <c:v>1699.9297868317542</c:v>
                </c:pt>
                <c:pt idx="19837">
                  <c:v>1060.4258378945451</c:v>
                </c:pt>
                <c:pt idx="19838">
                  <c:v>1705.9278768584052</c:v>
                </c:pt>
                <c:pt idx="19839">
                  <c:v>1706.352019136275</c:v>
                </c:pt>
                <c:pt idx="19840">
                  <c:v>1694.2722859642256</c:v>
                </c:pt>
                <c:pt idx="19841">
                  <c:v>1702.933658161375</c:v>
                </c:pt>
                <c:pt idx="19842">
                  <c:v>2016.1882518953269</c:v>
                </c:pt>
                <c:pt idx="19843">
                  <c:v>1109.1527966372059</c:v>
                </c:pt>
                <c:pt idx="19844">
                  <c:v>1129.5736461844274</c:v>
                </c:pt>
                <c:pt idx="19845">
                  <c:v>1700.5256370377165</c:v>
                </c:pt>
                <c:pt idx="19846">
                  <c:v>1684.0361906049836</c:v>
                </c:pt>
                <c:pt idx="19847">
                  <c:v>2026.8824277263352</c:v>
                </c:pt>
                <c:pt idx="19848">
                  <c:v>1689.168652446632</c:v>
                </c:pt>
                <c:pt idx="19849">
                  <c:v>1078.6416316631532</c:v>
                </c:pt>
                <c:pt idx="19850">
                  <c:v>1982.6100417510811</c:v>
                </c:pt>
                <c:pt idx="19851">
                  <c:v>1969.7744212360124</c:v>
                </c:pt>
                <c:pt idx="19852">
                  <c:v>1988.4091119786847</c:v>
                </c:pt>
                <c:pt idx="19853">
                  <c:v>1061.0612939135806</c:v>
                </c:pt>
                <c:pt idx="19854">
                  <c:v>1116.1515901577641</c:v>
                </c:pt>
                <c:pt idx="19855">
                  <c:v>1071.4157567369957</c:v>
                </c:pt>
                <c:pt idx="19856">
                  <c:v>1103.4927370869568</c:v>
                </c:pt>
                <c:pt idx="19857">
                  <c:v>1748.9939508327534</c:v>
                </c:pt>
                <c:pt idx="19858">
                  <c:v>2006.2186253382406</c:v>
                </c:pt>
                <c:pt idx="19859">
                  <c:v>1119.423116399227</c:v>
                </c:pt>
                <c:pt idx="19860">
                  <c:v>1107.7989788116829</c:v>
                </c:pt>
                <c:pt idx="19861">
                  <c:v>1705.285129155058</c:v>
                </c:pt>
                <c:pt idx="19862">
                  <c:v>2021.4734713808552</c:v>
                </c:pt>
                <c:pt idx="19863">
                  <c:v>2011.8470071451602</c:v>
                </c:pt>
                <c:pt idx="19864">
                  <c:v>1106.1852898885345</c:v>
                </c:pt>
                <c:pt idx="19865">
                  <c:v>2029.2617643563317</c:v>
                </c:pt>
                <c:pt idx="19866">
                  <c:v>1082.9169297388762</c:v>
                </c:pt>
                <c:pt idx="19867">
                  <c:v>1698.8337123325773</c:v>
                </c:pt>
                <c:pt idx="19868">
                  <c:v>1702.3408928687868</c:v>
                </c:pt>
                <c:pt idx="19869">
                  <c:v>1083.627926156963</c:v>
                </c:pt>
                <c:pt idx="19870">
                  <c:v>1669.1059543257313</c:v>
                </c:pt>
                <c:pt idx="19871">
                  <c:v>1707.1495211751267</c:v>
                </c:pt>
                <c:pt idx="19872">
                  <c:v>1686.4957750260057</c:v>
                </c:pt>
                <c:pt idx="19873">
                  <c:v>1949.3964914271319</c:v>
                </c:pt>
                <c:pt idx="19874">
                  <c:v>1080.0350694610875</c:v>
                </c:pt>
                <c:pt idx="19875">
                  <c:v>1733.6358555942809</c:v>
                </c:pt>
                <c:pt idx="19876">
                  <c:v>1682.469459398347</c:v>
                </c:pt>
                <c:pt idx="19877">
                  <c:v>1705.9229618085997</c:v>
                </c:pt>
                <c:pt idx="19878">
                  <c:v>1996.6924600139998</c:v>
                </c:pt>
                <c:pt idx="19879">
                  <c:v>2013.4625177338874</c:v>
                </c:pt>
                <c:pt idx="19880">
                  <c:v>1065.5213386651924</c:v>
                </c:pt>
                <c:pt idx="19881">
                  <c:v>1097.1761892253876</c:v>
                </c:pt>
                <c:pt idx="19882">
                  <c:v>1708.7211985148815</c:v>
                </c:pt>
                <c:pt idx="19883">
                  <c:v>1112.8118361237157</c:v>
                </c:pt>
                <c:pt idx="19884">
                  <c:v>1099.7607955026313</c:v>
                </c:pt>
                <c:pt idx="19885">
                  <c:v>1994.5472186785917</c:v>
                </c:pt>
                <c:pt idx="19886">
                  <c:v>1977.8617369783503</c:v>
                </c:pt>
                <c:pt idx="19887">
                  <c:v>1122.1116357773594</c:v>
                </c:pt>
                <c:pt idx="19888">
                  <c:v>1081.3471210415198</c:v>
                </c:pt>
                <c:pt idx="19889">
                  <c:v>1123.8102754892645</c:v>
                </c:pt>
                <c:pt idx="19890">
                  <c:v>1702.2564213293278</c:v>
                </c:pt>
                <c:pt idx="19891">
                  <c:v>1712.5818845507858</c:v>
                </c:pt>
                <c:pt idx="19892">
                  <c:v>2009.8872018202539</c:v>
                </c:pt>
                <c:pt idx="19893">
                  <c:v>2018.3954774368228</c:v>
                </c:pt>
                <c:pt idx="19894">
                  <c:v>2017.9959170697819</c:v>
                </c:pt>
                <c:pt idx="19895">
                  <c:v>2000.0376625144411</c:v>
                </c:pt>
                <c:pt idx="19896">
                  <c:v>2004.043662862437</c:v>
                </c:pt>
                <c:pt idx="19897">
                  <c:v>1977.9164077123348</c:v>
                </c:pt>
                <c:pt idx="19898">
                  <c:v>1995.1344633131525</c:v>
                </c:pt>
                <c:pt idx="19899">
                  <c:v>1100.9593678522233</c:v>
                </c:pt>
                <c:pt idx="19900">
                  <c:v>1099.3995504522215</c:v>
                </c:pt>
                <c:pt idx="19901">
                  <c:v>1071.5837692459884</c:v>
                </c:pt>
                <c:pt idx="19902">
                  <c:v>1117.4181208241228</c:v>
                </c:pt>
                <c:pt idx="19903">
                  <c:v>1694.4343148349751</c:v>
                </c:pt>
                <c:pt idx="19904">
                  <c:v>1102.2844585754494</c:v>
                </c:pt>
                <c:pt idx="19905">
                  <c:v>1110.4509395478792</c:v>
                </c:pt>
                <c:pt idx="19906">
                  <c:v>1103.4486702478291</c:v>
                </c:pt>
                <c:pt idx="19907">
                  <c:v>1973.5604161237836</c:v>
                </c:pt>
                <c:pt idx="19908">
                  <c:v>1099.9713288382259</c:v>
                </c:pt>
                <c:pt idx="19909">
                  <c:v>1102.1832123170329</c:v>
                </c:pt>
                <c:pt idx="19910">
                  <c:v>1118.8643372683139</c:v>
                </c:pt>
                <c:pt idx="19911">
                  <c:v>1699.9216199408013</c:v>
                </c:pt>
                <c:pt idx="19912">
                  <c:v>1120.6372020499057</c:v>
                </c:pt>
                <c:pt idx="19913">
                  <c:v>1703.1734298884871</c:v>
                </c:pt>
                <c:pt idx="19914">
                  <c:v>1984.7469596218878</c:v>
                </c:pt>
                <c:pt idx="19915">
                  <c:v>1691.6237262918773</c:v>
                </c:pt>
                <c:pt idx="19916">
                  <c:v>1086.1128643168813</c:v>
                </c:pt>
                <c:pt idx="19917">
                  <c:v>1978.8258322280433</c:v>
                </c:pt>
                <c:pt idx="19918">
                  <c:v>2007.7689495585998</c:v>
                </c:pt>
                <c:pt idx="19919">
                  <c:v>1667.7653981366275</c:v>
                </c:pt>
                <c:pt idx="19920">
                  <c:v>1983.7346395727538</c:v>
                </c:pt>
                <c:pt idx="19921">
                  <c:v>1710.1908979958826</c:v>
                </c:pt>
                <c:pt idx="19922">
                  <c:v>2058.7736415233194</c:v>
                </c:pt>
                <c:pt idx="19923">
                  <c:v>1145.190829640946</c:v>
                </c:pt>
                <c:pt idx="19924">
                  <c:v>1645.3139801521074</c:v>
                </c:pt>
                <c:pt idx="19925">
                  <c:v>2018.39763230425</c:v>
                </c:pt>
                <c:pt idx="19926">
                  <c:v>1704.1202222628151</c:v>
                </c:pt>
                <c:pt idx="19927">
                  <c:v>1718.1030685613503</c:v>
                </c:pt>
                <c:pt idx="19928">
                  <c:v>1732.6798556562817</c:v>
                </c:pt>
                <c:pt idx="19929">
                  <c:v>2002.9028687035031</c:v>
                </c:pt>
                <c:pt idx="19930">
                  <c:v>2013.835568877128</c:v>
                </c:pt>
                <c:pt idx="19931">
                  <c:v>2020.6857338403595</c:v>
                </c:pt>
                <c:pt idx="19932">
                  <c:v>1987.460881650283</c:v>
                </c:pt>
                <c:pt idx="19933">
                  <c:v>1089.5623326711652</c:v>
                </c:pt>
                <c:pt idx="19934">
                  <c:v>1729.7652989969379</c:v>
                </c:pt>
                <c:pt idx="19935">
                  <c:v>1129.2953698453316</c:v>
                </c:pt>
                <c:pt idx="19936">
                  <c:v>1707.6538887636673</c:v>
                </c:pt>
                <c:pt idx="19937">
                  <c:v>1665.4935689756314</c:v>
                </c:pt>
                <c:pt idx="19938">
                  <c:v>1985.4217617101945</c:v>
                </c:pt>
                <c:pt idx="19939">
                  <c:v>1085.6921940353259</c:v>
                </c:pt>
                <c:pt idx="19940">
                  <c:v>1127.5059630349624</c:v>
                </c:pt>
                <c:pt idx="19941">
                  <c:v>1998.8659960394596</c:v>
                </c:pt>
                <c:pt idx="19942">
                  <c:v>2031.8282755848056</c:v>
                </c:pt>
                <c:pt idx="19943">
                  <c:v>1679.3187963706935</c:v>
                </c:pt>
                <c:pt idx="19944">
                  <c:v>1073.3264242020316</c:v>
                </c:pt>
                <c:pt idx="19945">
                  <c:v>1693.2237818282667</c:v>
                </c:pt>
                <c:pt idx="19946">
                  <c:v>1103.4605741787655</c:v>
                </c:pt>
                <c:pt idx="19947">
                  <c:v>1067.9721643704977</c:v>
                </c:pt>
                <c:pt idx="19948">
                  <c:v>1121.3262224461282</c:v>
                </c:pt>
                <c:pt idx="19949">
                  <c:v>1096.8832709208609</c:v>
                </c:pt>
                <c:pt idx="19950">
                  <c:v>1072.7594863206323</c:v>
                </c:pt>
                <c:pt idx="19951">
                  <c:v>1962.4831150497184</c:v>
                </c:pt>
                <c:pt idx="19952">
                  <c:v>2000.4104048452964</c:v>
                </c:pt>
                <c:pt idx="19953">
                  <c:v>1098.6238664854125</c:v>
                </c:pt>
                <c:pt idx="19954">
                  <c:v>1120.1656933121462</c:v>
                </c:pt>
                <c:pt idx="19955">
                  <c:v>1717.7309826148869</c:v>
                </c:pt>
                <c:pt idx="19956">
                  <c:v>2038.7824017991215</c:v>
                </c:pt>
                <c:pt idx="19957">
                  <c:v>1995.733395499421</c:v>
                </c:pt>
                <c:pt idx="19958">
                  <c:v>1998.9548664706442</c:v>
                </c:pt>
                <c:pt idx="19959">
                  <c:v>1979.7432681631499</c:v>
                </c:pt>
                <c:pt idx="19960">
                  <c:v>1973.7354952682128</c:v>
                </c:pt>
                <c:pt idx="19961">
                  <c:v>1061.3657392006855</c:v>
                </c:pt>
                <c:pt idx="19962">
                  <c:v>1995.9875063824336</c:v>
                </c:pt>
                <c:pt idx="19963">
                  <c:v>1090.2520573526238</c:v>
                </c:pt>
                <c:pt idx="19964">
                  <c:v>1089.3451037724858</c:v>
                </c:pt>
                <c:pt idx="19965">
                  <c:v>1688.4647115128994</c:v>
                </c:pt>
                <c:pt idx="19966">
                  <c:v>1089.6219526062648</c:v>
                </c:pt>
                <c:pt idx="19967">
                  <c:v>1092.7520103152065</c:v>
                </c:pt>
                <c:pt idx="19968">
                  <c:v>1693.7005805097015</c:v>
                </c:pt>
                <c:pt idx="19969">
                  <c:v>1087.3647435386529</c:v>
                </c:pt>
                <c:pt idx="19970">
                  <c:v>1675.0850068150792</c:v>
                </c:pt>
                <c:pt idx="19971">
                  <c:v>1101.4266235547468</c:v>
                </c:pt>
                <c:pt idx="19972">
                  <c:v>2005.5724954013535</c:v>
                </c:pt>
                <c:pt idx="19973">
                  <c:v>1980.4953567061418</c:v>
                </c:pt>
                <c:pt idx="19974">
                  <c:v>1993.7992257129745</c:v>
                </c:pt>
                <c:pt idx="19975">
                  <c:v>1092.645582267608</c:v>
                </c:pt>
                <c:pt idx="19976">
                  <c:v>1949.9781705134492</c:v>
                </c:pt>
                <c:pt idx="19977">
                  <c:v>2003.8176275996532</c:v>
                </c:pt>
                <c:pt idx="19978">
                  <c:v>2004.7276204938578</c:v>
                </c:pt>
                <c:pt idx="19979">
                  <c:v>1993.9247903187888</c:v>
                </c:pt>
                <c:pt idx="19980">
                  <c:v>2010.0792267498296</c:v>
                </c:pt>
                <c:pt idx="19981">
                  <c:v>1080.7372741480856</c:v>
                </c:pt>
                <c:pt idx="19982">
                  <c:v>1105.0241640836309</c:v>
                </c:pt>
                <c:pt idx="19983">
                  <c:v>1059.2362606639988</c:v>
                </c:pt>
                <c:pt idx="19984">
                  <c:v>1683.3857907314482</c:v>
                </c:pt>
                <c:pt idx="19985">
                  <c:v>1702.1985411931043</c:v>
                </c:pt>
                <c:pt idx="19986">
                  <c:v>1085.7223470663459</c:v>
                </c:pt>
                <c:pt idx="19987">
                  <c:v>1077.4643916417838</c:v>
                </c:pt>
                <c:pt idx="19988">
                  <c:v>2014.4053776839571</c:v>
                </c:pt>
                <c:pt idx="19989">
                  <c:v>1094.6127099673374</c:v>
                </c:pt>
                <c:pt idx="19990">
                  <c:v>2012.1787159069127</c:v>
                </c:pt>
                <c:pt idx="19991">
                  <c:v>1974.5184902044507</c:v>
                </c:pt>
                <c:pt idx="19992">
                  <c:v>1679.1909042166769</c:v>
                </c:pt>
                <c:pt idx="19993">
                  <c:v>1109.5018409788838</c:v>
                </c:pt>
                <c:pt idx="19994">
                  <c:v>1078.9068007242261</c:v>
                </c:pt>
                <c:pt idx="19995">
                  <c:v>1098.3500963720833</c:v>
                </c:pt>
                <c:pt idx="19996">
                  <c:v>1714.1345993622863</c:v>
                </c:pt>
                <c:pt idx="19997">
                  <c:v>2008.3036959770959</c:v>
                </c:pt>
                <c:pt idx="19998">
                  <c:v>1991.9249546298604</c:v>
                </c:pt>
                <c:pt idx="19999">
                  <c:v>1674.9192047014874</c:v>
                </c:pt>
                <c:pt idx="20000">
                  <c:v>1095.1696800793675</c:v>
                </c:pt>
                <c:pt idx="20001">
                  <c:v>1113.5951539750649</c:v>
                </c:pt>
                <c:pt idx="20002">
                  <c:v>1740.4717489038658</c:v>
                </c:pt>
                <c:pt idx="20003">
                  <c:v>1687.0599617803359</c:v>
                </c:pt>
                <c:pt idx="20004">
                  <c:v>1980.6831893388019</c:v>
                </c:pt>
                <c:pt idx="20005">
                  <c:v>1711.7717772315548</c:v>
                </c:pt>
                <c:pt idx="20006">
                  <c:v>1699.9631687642898</c:v>
                </c:pt>
                <c:pt idx="20007">
                  <c:v>1687.0155602385314</c:v>
                </c:pt>
                <c:pt idx="20008">
                  <c:v>1708.7271491682127</c:v>
                </c:pt>
                <c:pt idx="20009">
                  <c:v>1993.6990150457304</c:v>
                </c:pt>
                <c:pt idx="20010">
                  <c:v>1081.4590344803187</c:v>
                </c:pt>
                <c:pt idx="20011">
                  <c:v>1087.2179743314111</c:v>
                </c:pt>
                <c:pt idx="20012">
                  <c:v>1140.5397659590367</c:v>
                </c:pt>
                <c:pt idx="20013">
                  <c:v>1678.5285197939384</c:v>
                </c:pt>
                <c:pt idx="20014">
                  <c:v>1979.4329184334017</c:v>
                </c:pt>
                <c:pt idx="20015">
                  <c:v>1105.3171213717237</c:v>
                </c:pt>
                <c:pt idx="20016">
                  <c:v>1117.892167160177</c:v>
                </c:pt>
                <c:pt idx="20017">
                  <c:v>1063.0631789180741</c:v>
                </c:pt>
                <c:pt idx="20018">
                  <c:v>1072.6178938556325</c:v>
                </c:pt>
                <c:pt idx="20019">
                  <c:v>1082.6601808095625</c:v>
                </c:pt>
                <c:pt idx="20020">
                  <c:v>1083.107156772302</c:v>
                </c:pt>
                <c:pt idx="20021">
                  <c:v>1096.4444070545769</c:v>
                </c:pt>
                <c:pt idx="20022">
                  <c:v>1696.3928320809798</c:v>
                </c:pt>
                <c:pt idx="20023">
                  <c:v>1716.076151534262</c:v>
                </c:pt>
                <c:pt idx="20024">
                  <c:v>1106.1396306783545</c:v>
                </c:pt>
                <c:pt idx="20025">
                  <c:v>1094.2467638921662</c:v>
                </c:pt>
                <c:pt idx="20026">
                  <c:v>1099.2738820460165</c:v>
                </c:pt>
                <c:pt idx="20027">
                  <c:v>1688.0381697556793</c:v>
                </c:pt>
                <c:pt idx="20028">
                  <c:v>1092.3667618399577</c:v>
                </c:pt>
                <c:pt idx="20029">
                  <c:v>1126.8554888168135</c:v>
                </c:pt>
                <c:pt idx="20030">
                  <c:v>1099.4457491437872</c:v>
                </c:pt>
                <c:pt idx="20031">
                  <c:v>1984.1725798969394</c:v>
                </c:pt>
                <c:pt idx="20032">
                  <c:v>1086.0113910951125</c:v>
                </c:pt>
                <c:pt idx="20033">
                  <c:v>1098.2148239965459</c:v>
                </c:pt>
                <c:pt idx="20034">
                  <c:v>1966.8392879840781</c:v>
                </c:pt>
                <c:pt idx="20035">
                  <c:v>1696.7144917507133</c:v>
                </c:pt>
                <c:pt idx="20036">
                  <c:v>2007.375521520408</c:v>
                </c:pt>
                <c:pt idx="20037">
                  <c:v>1987.4890812198919</c:v>
                </c:pt>
                <c:pt idx="20038">
                  <c:v>1706.8051058673323</c:v>
                </c:pt>
                <c:pt idx="20039">
                  <c:v>1707.5926284099523</c:v>
                </c:pt>
                <c:pt idx="20040">
                  <c:v>1704.8256563966036</c:v>
                </c:pt>
                <c:pt idx="20041">
                  <c:v>1096.844785563886</c:v>
                </c:pt>
                <c:pt idx="20042">
                  <c:v>1098.2447550887987</c:v>
                </c:pt>
                <c:pt idx="20043">
                  <c:v>2030.98405393548</c:v>
                </c:pt>
                <c:pt idx="20044">
                  <c:v>1995.6682886733784</c:v>
                </c:pt>
                <c:pt idx="20045">
                  <c:v>1118.2744613231366</c:v>
                </c:pt>
                <c:pt idx="20046">
                  <c:v>2012.4146601821385</c:v>
                </c:pt>
                <c:pt idx="20047">
                  <c:v>2000.0300073026631</c:v>
                </c:pt>
                <c:pt idx="20048">
                  <c:v>1132.4217108099388</c:v>
                </c:pt>
                <c:pt idx="20049">
                  <c:v>2007.0020438028446</c:v>
                </c:pt>
                <c:pt idx="20050">
                  <c:v>2000.8272437323803</c:v>
                </c:pt>
                <c:pt idx="20051">
                  <c:v>1709.3169364242576</c:v>
                </c:pt>
                <c:pt idx="20052">
                  <c:v>1980.8010572393953</c:v>
                </c:pt>
                <c:pt idx="20053">
                  <c:v>1096.2460728088993</c:v>
                </c:pt>
                <c:pt idx="20054">
                  <c:v>1683.8084865729529</c:v>
                </c:pt>
                <c:pt idx="20055">
                  <c:v>1701.3998713312169</c:v>
                </c:pt>
                <c:pt idx="20056">
                  <c:v>1703.1748793006</c:v>
                </c:pt>
                <c:pt idx="20057">
                  <c:v>1713.0517727082965</c:v>
                </c:pt>
                <c:pt idx="20058">
                  <c:v>2031.8025411375293</c:v>
                </c:pt>
                <c:pt idx="20059">
                  <c:v>1118.7532048456737</c:v>
                </c:pt>
                <c:pt idx="20060">
                  <c:v>1110.7658775658651</c:v>
                </c:pt>
                <c:pt idx="20061">
                  <c:v>1108.7919160270892</c:v>
                </c:pt>
                <c:pt idx="20062">
                  <c:v>1675.0469979112909</c:v>
                </c:pt>
                <c:pt idx="20063">
                  <c:v>1102.4044437763389</c:v>
                </c:pt>
                <c:pt idx="20064">
                  <c:v>1049.3607996218736</c:v>
                </c:pt>
                <c:pt idx="20065">
                  <c:v>1122.9774144757791</c:v>
                </c:pt>
                <c:pt idx="20066">
                  <c:v>1122.0216477713932</c:v>
                </c:pt>
                <c:pt idx="20067">
                  <c:v>1675.982507468957</c:v>
                </c:pt>
                <c:pt idx="20068">
                  <c:v>1708.7560084552088</c:v>
                </c:pt>
                <c:pt idx="20069">
                  <c:v>1121.6281478795329</c:v>
                </c:pt>
                <c:pt idx="20070">
                  <c:v>1718.8017237474885</c:v>
                </c:pt>
                <c:pt idx="20071">
                  <c:v>2031.4927581501722</c:v>
                </c:pt>
                <c:pt idx="20072">
                  <c:v>1727.6154888935309</c:v>
                </c:pt>
                <c:pt idx="20073">
                  <c:v>1722.6746430624789</c:v>
                </c:pt>
                <c:pt idx="20074">
                  <c:v>1693.4851406574396</c:v>
                </c:pt>
                <c:pt idx="20075">
                  <c:v>1967.9690291354673</c:v>
                </c:pt>
                <c:pt idx="20076">
                  <c:v>1107.3510921606276</c:v>
                </c:pt>
                <c:pt idx="20077">
                  <c:v>1709.9640667194403</c:v>
                </c:pt>
                <c:pt idx="20078">
                  <c:v>1986.1923167182561</c:v>
                </c:pt>
                <c:pt idx="20079">
                  <c:v>1996.0862712075675</c:v>
                </c:pt>
                <c:pt idx="20080">
                  <c:v>1109.8104152441488</c:v>
                </c:pt>
                <c:pt idx="20081">
                  <c:v>1081.4584682509194</c:v>
                </c:pt>
                <c:pt idx="20082">
                  <c:v>1726.0998895557484</c:v>
                </c:pt>
                <c:pt idx="20083">
                  <c:v>1973.7766950383505</c:v>
                </c:pt>
                <c:pt idx="20084">
                  <c:v>1094.1292333863096</c:v>
                </c:pt>
                <c:pt idx="20085">
                  <c:v>1677.3274446708629</c:v>
                </c:pt>
                <c:pt idx="20086">
                  <c:v>1682.4052492301707</c:v>
                </c:pt>
                <c:pt idx="20087">
                  <c:v>1985.476480273225</c:v>
                </c:pt>
                <c:pt idx="20088">
                  <c:v>1674.8214893118147</c:v>
                </c:pt>
                <c:pt idx="20089">
                  <c:v>1115.7053361993524</c:v>
                </c:pt>
                <c:pt idx="20090">
                  <c:v>1703.1475357524885</c:v>
                </c:pt>
                <c:pt idx="20091">
                  <c:v>2031.3626194877779</c:v>
                </c:pt>
                <c:pt idx="20092">
                  <c:v>1133.512137763764</c:v>
                </c:pt>
                <c:pt idx="20093">
                  <c:v>1072.9143327866038</c:v>
                </c:pt>
                <c:pt idx="20094">
                  <c:v>1104.7026836084592</c:v>
                </c:pt>
                <c:pt idx="20095">
                  <c:v>1702.6236160824294</c:v>
                </c:pt>
                <c:pt idx="20096">
                  <c:v>1109.3847645331477</c:v>
                </c:pt>
                <c:pt idx="20097">
                  <c:v>1111.9558807625724</c:v>
                </c:pt>
                <c:pt idx="20098">
                  <c:v>1673.3915968981426</c:v>
                </c:pt>
                <c:pt idx="20099">
                  <c:v>1665.8402450539681</c:v>
                </c:pt>
                <c:pt idx="20100">
                  <c:v>1104.9707778061991</c:v>
                </c:pt>
                <c:pt idx="20101">
                  <c:v>1085.063721033566</c:v>
                </c:pt>
                <c:pt idx="20102">
                  <c:v>1719.8795555071461</c:v>
                </c:pt>
                <c:pt idx="20103">
                  <c:v>1069.824288346485</c:v>
                </c:pt>
                <c:pt idx="20104">
                  <c:v>1092.1086923510859</c:v>
                </c:pt>
                <c:pt idx="20105">
                  <c:v>1682.4285375247323</c:v>
                </c:pt>
                <c:pt idx="20106">
                  <c:v>1705.632480022452</c:v>
                </c:pt>
                <c:pt idx="20107">
                  <c:v>1996.8990011365956</c:v>
                </c:pt>
                <c:pt idx="20108">
                  <c:v>1975.8574798759269</c:v>
                </c:pt>
                <c:pt idx="20109">
                  <c:v>2017.7522569532189</c:v>
                </c:pt>
                <c:pt idx="20110">
                  <c:v>1104.8923353278033</c:v>
                </c:pt>
                <c:pt idx="20111">
                  <c:v>1117.1884545089874</c:v>
                </c:pt>
                <c:pt idx="20112">
                  <c:v>1092.7604756088826</c:v>
                </c:pt>
                <c:pt idx="20113">
                  <c:v>1736.501788478909</c:v>
                </c:pt>
                <c:pt idx="20114">
                  <c:v>1079.4434606021578</c:v>
                </c:pt>
                <c:pt idx="20115">
                  <c:v>1709.3842697928474</c:v>
                </c:pt>
                <c:pt idx="20116">
                  <c:v>1096.6438998507983</c:v>
                </c:pt>
                <c:pt idx="20117">
                  <c:v>1717.9847067937785</c:v>
                </c:pt>
                <c:pt idx="20118">
                  <c:v>1685.790186215296</c:v>
                </c:pt>
                <c:pt idx="20119">
                  <c:v>1109.003698623055</c:v>
                </c:pt>
                <c:pt idx="20120">
                  <c:v>1138.2632225304449</c:v>
                </c:pt>
                <c:pt idx="20121">
                  <c:v>1117.5231563516127</c:v>
                </c:pt>
                <c:pt idx="20122">
                  <c:v>1084.0448752219438</c:v>
                </c:pt>
                <c:pt idx="20123">
                  <c:v>1103.3603177258831</c:v>
                </c:pt>
                <c:pt idx="20124">
                  <c:v>1742.346237614549</c:v>
                </c:pt>
                <c:pt idx="20125">
                  <c:v>1971.6532924004832</c:v>
                </c:pt>
                <c:pt idx="20126">
                  <c:v>1974.7274839233669</c:v>
                </c:pt>
                <c:pt idx="20127">
                  <c:v>2015.3749064689994</c:v>
                </c:pt>
                <c:pt idx="20128">
                  <c:v>1996.6459916296121</c:v>
                </c:pt>
                <c:pt idx="20129">
                  <c:v>1992.5271556197515</c:v>
                </c:pt>
                <c:pt idx="20130">
                  <c:v>1979.9080983154306</c:v>
                </c:pt>
                <c:pt idx="20131">
                  <c:v>1083.3625004442274</c:v>
                </c:pt>
                <c:pt idx="20132">
                  <c:v>1123.3864050322989</c:v>
                </c:pt>
                <c:pt idx="20133">
                  <c:v>1699.8588878821658</c:v>
                </c:pt>
                <c:pt idx="20134">
                  <c:v>1087.5354114040088</c:v>
                </c:pt>
                <c:pt idx="20135">
                  <c:v>1150.2067149783413</c:v>
                </c:pt>
                <c:pt idx="20136">
                  <c:v>1116.4803515111419</c:v>
                </c:pt>
                <c:pt idx="20137">
                  <c:v>1087.8464468275813</c:v>
                </c:pt>
                <c:pt idx="20138">
                  <c:v>1701.8834618122373</c:v>
                </c:pt>
                <c:pt idx="20139">
                  <c:v>1702.7998482764888</c:v>
                </c:pt>
                <c:pt idx="20140">
                  <c:v>1721.4488341031929</c:v>
                </c:pt>
                <c:pt idx="20141">
                  <c:v>2003.98232436586</c:v>
                </c:pt>
                <c:pt idx="20142">
                  <c:v>1134.1251216901542</c:v>
                </c:pt>
                <c:pt idx="20143">
                  <c:v>1070.7546207305679</c:v>
                </c:pt>
                <c:pt idx="20144">
                  <c:v>2040.2013084623272</c:v>
                </c:pt>
                <c:pt idx="20145">
                  <c:v>1127.2073335357939</c:v>
                </c:pt>
                <c:pt idx="20146">
                  <c:v>1991.0776455038019</c:v>
                </c:pt>
                <c:pt idx="20147">
                  <c:v>1688.5270868136035</c:v>
                </c:pt>
                <c:pt idx="20148">
                  <c:v>1972.2953174716301</c:v>
                </c:pt>
                <c:pt idx="20149">
                  <c:v>1105.9523913307542</c:v>
                </c:pt>
                <c:pt idx="20150">
                  <c:v>1092.0478838938297</c:v>
                </c:pt>
                <c:pt idx="20151">
                  <c:v>1089.6998799305284</c:v>
                </c:pt>
                <c:pt idx="20152">
                  <c:v>1121.4208646056304</c:v>
                </c:pt>
                <c:pt idx="20153">
                  <c:v>1104.4469635746382</c:v>
                </c:pt>
                <c:pt idx="20154">
                  <c:v>1073.5013835751101</c:v>
                </c:pt>
                <c:pt idx="20155">
                  <c:v>1095.9227352046878</c:v>
                </c:pt>
                <c:pt idx="20156">
                  <c:v>1720.457675819619</c:v>
                </c:pt>
                <c:pt idx="20157">
                  <c:v>1711.8939187473038</c:v>
                </c:pt>
                <c:pt idx="20158">
                  <c:v>1668.0506844819035</c:v>
                </c:pt>
                <c:pt idx="20159">
                  <c:v>1676.3749759870905</c:v>
                </c:pt>
                <c:pt idx="20160">
                  <c:v>1680.9070526972348</c:v>
                </c:pt>
                <c:pt idx="20161">
                  <c:v>2012.2009376493072</c:v>
                </c:pt>
                <c:pt idx="20162">
                  <c:v>1092.1934471531401</c:v>
                </c:pt>
                <c:pt idx="20163">
                  <c:v>1761.5813166593489</c:v>
                </c:pt>
                <c:pt idx="20164">
                  <c:v>1096.7029781289291</c:v>
                </c:pt>
                <c:pt idx="20165">
                  <c:v>1102.6691485863128</c:v>
                </c:pt>
                <c:pt idx="20166">
                  <c:v>1121.6166625432147</c:v>
                </c:pt>
                <c:pt idx="20167">
                  <c:v>1670.6447286173179</c:v>
                </c:pt>
                <c:pt idx="20168">
                  <c:v>1110.4095619601414</c:v>
                </c:pt>
                <c:pt idx="20169">
                  <c:v>1074.9086685099787</c:v>
                </c:pt>
                <c:pt idx="20170">
                  <c:v>1053.4575769573466</c:v>
                </c:pt>
                <c:pt idx="20171">
                  <c:v>1129.0141363278899</c:v>
                </c:pt>
                <c:pt idx="20172">
                  <c:v>1115.8786792819733</c:v>
                </c:pt>
                <c:pt idx="20173">
                  <c:v>1701.7932636330313</c:v>
                </c:pt>
                <c:pt idx="20174">
                  <c:v>1990.2981600434898</c:v>
                </c:pt>
                <c:pt idx="20175">
                  <c:v>1092.8502436581266</c:v>
                </c:pt>
                <c:pt idx="20176">
                  <c:v>1120.2491597029109</c:v>
                </c:pt>
                <c:pt idx="20177">
                  <c:v>1102.4371750787659</c:v>
                </c:pt>
                <c:pt idx="20178">
                  <c:v>1675.6795870090345</c:v>
                </c:pt>
                <c:pt idx="20179">
                  <c:v>1994.1182400041168</c:v>
                </c:pt>
                <c:pt idx="20180">
                  <c:v>1081.7909027148621</c:v>
                </c:pt>
                <c:pt idx="20181">
                  <c:v>1707.0536114108718</c:v>
                </c:pt>
                <c:pt idx="20182">
                  <c:v>1709.4697517012837</c:v>
                </c:pt>
                <c:pt idx="20183">
                  <c:v>2003.8144878260007</c:v>
                </c:pt>
                <c:pt idx="20184">
                  <c:v>2009.9980548612764</c:v>
                </c:pt>
                <c:pt idx="20185">
                  <c:v>1717.3289703022572</c:v>
                </c:pt>
                <c:pt idx="20186">
                  <c:v>1986.5531312744629</c:v>
                </c:pt>
                <c:pt idx="20187">
                  <c:v>1976.0930337846914</c:v>
                </c:pt>
                <c:pt idx="20188">
                  <c:v>1692.4847881108415</c:v>
                </c:pt>
                <c:pt idx="20189">
                  <c:v>1995.366702033936</c:v>
                </c:pt>
                <c:pt idx="20190">
                  <c:v>1695.445079389769</c:v>
                </c:pt>
                <c:pt idx="20191">
                  <c:v>1721.243381767433</c:v>
                </c:pt>
                <c:pt idx="20192">
                  <c:v>2006.8441798931865</c:v>
                </c:pt>
                <c:pt idx="20193">
                  <c:v>1062.2898196663809</c:v>
                </c:pt>
                <c:pt idx="20194">
                  <c:v>1986.2304131701717</c:v>
                </c:pt>
                <c:pt idx="20195">
                  <c:v>1120.5376924075501</c:v>
                </c:pt>
                <c:pt idx="20196">
                  <c:v>1109.9171825561502</c:v>
                </c:pt>
                <c:pt idx="20197">
                  <c:v>1688.9203517470075</c:v>
                </c:pt>
                <c:pt idx="20198">
                  <c:v>1710.1999873106231</c:v>
                </c:pt>
                <c:pt idx="20199">
                  <c:v>1728.8199016339647</c:v>
                </c:pt>
                <c:pt idx="20200">
                  <c:v>1068.2602758845937</c:v>
                </c:pt>
                <c:pt idx="20201">
                  <c:v>1662.7422762295082</c:v>
                </c:pt>
                <c:pt idx="20202">
                  <c:v>1733.3718088513158</c:v>
                </c:pt>
                <c:pt idx="20203">
                  <c:v>1720.701459199269</c:v>
                </c:pt>
                <c:pt idx="20204">
                  <c:v>2011.9357020182722</c:v>
                </c:pt>
                <c:pt idx="20205">
                  <c:v>1096.9048291608501</c:v>
                </c:pt>
                <c:pt idx="20206">
                  <c:v>1993.8109261631464</c:v>
                </c:pt>
                <c:pt idx="20207">
                  <c:v>1105.5492263584085</c:v>
                </c:pt>
                <c:pt idx="20208">
                  <c:v>1968.08401047548</c:v>
                </c:pt>
                <c:pt idx="20209">
                  <c:v>1100.9754886413855</c:v>
                </c:pt>
                <c:pt idx="20210">
                  <c:v>2009.5399046279861</c:v>
                </c:pt>
                <c:pt idx="20211">
                  <c:v>1719.8418380374042</c:v>
                </c:pt>
                <c:pt idx="20212">
                  <c:v>1982.54919100599</c:v>
                </c:pt>
                <c:pt idx="20213">
                  <c:v>1097.8271294997312</c:v>
                </c:pt>
                <c:pt idx="20214">
                  <c:v>1698.4686093076807</c:v>
                </c:pt>
                <c:pt idx="20215">
                  <c:v>1680.3580860679651</c:v>
                </c:pt>
                <c:pt idx="20216">
                  <c:v>1747.8739058216661</c:v>
                </c:pt>
                <c:pt idx="20217">
                  <c:v>2007.6269571304074</c:v>
                </c:pt>
                <c:pt idx="20218">
                  <c:v>1081.946948275003</c:v>
                </c:pt>
                <c:pt idx="20219">
                  <c:v>1697.1113717121175</c:v>
                </c:pt>
                <c:pt idx="20220">
                  <c:v>2034.0373790206729</c:v>
                </c:pt>
                <c:pt idx="20221">
                  <c:v>1979.2604804179193</c:v>
                </c:pt>
                <c:pt idx="20222">
                  <c:v>1123.8308609126182</c:v>
                </c:pt>
                <c:pt idx="20223">
                  <c:v>1065.3901881523423</c:v>
                </c:pt>
                <c:pt idx="20224">
                  <c:v>1958.13344800407</c:v>
                </c:pt>
                <c:pt idx="20225">
                  <c:v>1071.8977622852956</c:v>
                </c:pt>
                <c:pt idx="20226">
                  <c:v>1702.4842825704006</c:v>
                </c:pt>
                <c:pt idx="20227">
                  <c:v>1681.3963787119219</c:v>
                </c:pt>
                <c:pt idx="20228">
                  <c:v>1697.2070994293149</c:v>
                </c:pt>
                <c:pt idx="20229">
                  <c:v>1976.5954975955103</c:v>
                </c:pt>
                <c:pt idx="20230">
                  <c:v>1087.9180830498351</c:v>
                </c:pt>
                <c:pt idx="20231">
                  <c:v>1091.8851001078381</c:v>
                </c:pt>
                <c:pt idx="20232">
                  <c:v>1705.6601491014192</c:v>
                </c:pt>
                <c:pt idx="20233">
                  <c:v>1112.9851854788317</c:v>
                </c:pt>
                <c:pt idx="20234">
                  <c:v>1683.9557232080897</c:v>
                </c:pt>
                <c:pt idx="20235">
                  <c:v>1101.4132784876419</c:v>
                </c:pt>
                <c:pt idx="20236">
                  <c:v>1124.8615766260484</c:v>
                </c:pt>
                <c:pt idx="20237">
                  <c:v>2004.5940756341117</c:v>
                </c:pt>
                <c:pt idx="20238">
                  <c:v>1680.0090004332505</c:v>
                </c:pt>
                <c:pt idx="20239">
                  <c:v>1716.1031663370532</c:v>
                </c:pt>
                <c:pt idx="20240">
                  <c:v>1726.1285194077086</c:v>
                </c:pt>
                <c:pt idx="20241">
                  <c:v>1641.6210152920182</c:v>
                </c:pt>
                <c:pt idx="20242">
                  <c:v>1694.5868165596953</c:v>
                </c:pt>
                <c:pt idx="20243">
                  <c:v>1972.9878251103535</c:v>
                </c:pt>
                <c:pt idx="20244">
                  <c:v>1078.6390616827621</c:v>
                </c:pt>
                <c:pt idx="20245">
                  <c:v>1986.5815207436717</c:v>
                </c:pt>
                <c:pt idx="20246">
                  <c:v>1104.962550616463</c:v>
                </c:pt>
                <c:pt idx="20247">
                  <c:v>1096.3562177788422</c:v>
                </c:pt>
                <c:pt idx="20248">
                  <c:v>1721.8495433350326</c:v>
                </c:pt>
                <c:pt idx="20249">
                  <c:v>1706.3292602371582</c:v>
                </c:pt>
                <c:pt idx="20250">
                  <c:v>1700.2363160933605</c:v>
                </c:pt>
                <c:pt idx="20251">
                  <c:v>1094.9882172863524</c:v>
                </c:pt>
                <c:pt idx="20252">
                  <c:v>1713.1755716114858</c:v>
                </c:pt>
                <c:pt idx="20253">
                  <c:v>1988.5115454963511</c:v>
                </c:pt>
                <c:pt idx="20254">
                  <c:v>1683.473876398665</c:v>
                </c:pt>
                <c:pt idx="20255">
                  <c:v>1714.6680340198311</c:v>
                </c:pt>
                <c:pt idx="20256">
                  <c:v>1082.8300420340515</c:v>
                </c:pt>
                <c:pt idx="20257">
                  <c:v>1653.0255684843141</c:v>
                </c:pt>
                <c:pt idx="20258">
                  <c:v>1688.3099702573036</c:v>
                </c:pt>
                <c:pt idx="20259">
                  <c:v>1994.2291608932439</c:v>
                </c:pt>
                <c:pt idx="20260">
                  <c:v>1738.0109237028705</c:v>
                </c:pt>
                <c:pt idx="20261">
                  <c:v>1106.243634615375</c:v>
                </c:pt>
                <c:pt idx="20262">
                  <c:v>1981.9873431173612</c:v>
                </c:pt>
                <c:pt idx="20263">
                  <c:v>2000.3992446499835</c:v>
                </c:pt>
                <c:pt idx="20264">
                  <c:v>1997.2118278789626</c:v>
                </c:pt>
                <c:pt idx="20265">
                  <c:v>1971.3194129673714</c:v>
                </c:pt>
                <c:pt idx="20266">
                  <c:v>1701.5189105051193</c:v>
                </c:pt>
                <c:pt idx="20267">
                  <c:v>1692.2593039497685</c:v>
                </c:pt>
                <c:pt idx="20268">
                  <c:v>2002.9204420092456</c:v>
                </c:pt>
                <c:pt idx="20269">
                  <c:v>2007.8486584581835</c:v>
                </c:pt>
                <c:pt idx="20270">
                  <c:v>1963.684476463545</c:v>
                </c:pt>
                <c:pt idx="20271">
                  <c:v>1704.3367931472076</c:v>
                </c:pt>
                <c:pt idx="20272">
                  <c:v>1088.9793439482819</c:v>
                </c:pt>
                <c:pt idx="20273">
                  <c:v>1689.027550830436</c:v>
                </c:pt>
                <c:pt idx="20274">
                  <c:v>1685.2354624041268</c:v>
                </c:pt>
                <c:pt idx="20275">
                  <c:v>1070.8877879088975</c:v>
                </c:pt>
                <c:pt idx="20276">
                  <c:v>1726.28852350546</c:v>
                </c:pt>
                <c:pt idx="20277">
                  <c:v>1074.1597321054867</c:v>
                </c:pt>
                <c:pt idx="20278">
                  <c:v>1166.9889785170226</c:v>
                </c:pt>
                <c:pt idx="20279">
                  <c:v>1663.8908900329889</c:v>
                </c:pt>
                <c:pt idx="20280">
                  <c:v>1739.8468194193692</c:v>
                </c:pt>
                <c:pt idx="20281">
                  <c:v>1112.2776472245018</c:v>
                </c:pt>
                <c:pt idx="20282">
                  <c:v>1056.2143602035733</c:v>
                </c:pt>
                <c:pt idx="20283">
                  <c:v>1674.6805512222013</c:v>
                </c:pt>
                <c:pt idx="20284">
                  <c:v>1690.8784203348587</c:v>
                </c:pt>
                <c:pt idx="20285">
                  <c:v>1066.5385712986283</c:v>
                </c:pt>
                <c:pt idx="20286">
                  <c:v>1153.9773102371807</c:v>
                </c:pt>
                <c:pt idx="20287">
                  <c:v>1718.074493959874</c:v>
                </c:pt>
                <c:pt idx="20288">
                  <c:v>1135.2322011142282</c:v>
                </c:pt>
                <c:pt idx="20289">
                  <c:v>1988.4947473647799</c:v>
                </c:pt>
                <c:pt idx="20290">
                  <c:v>1068.9447886203418</c:v>
                </c:pt>
                <c:pt idx="20291">
                  <c:v>1718.6602743715666</c:v>
                </c:pt>
                <c:pt idx="20292">
                  <c:v>1695.6355972066274</c:v>
                </c:pt>
                <c:pt idx="20293">
                  <c:v>1768.0292262189903</c:v>
                </c:pt>
                <c:pt idx="20294">
                  <c:v>1664.73010597392</c:v>
                </c:pt>
                <c:pt idx="20295">
                  <c:v>1684.4435824409641</c:v>
                </c:pt>
                <c:pt idx="20296">
                  <c:v>1723.6844534393076</c:v>
                </c:pt>
                <c:pt idx="20297">
                  <c:v>1109.3137381049112</c:v>
                </c:pt>
                <c:pt idx="20298">
                  <c:v>1700.3405826421033</c:v>
                </c:pt>
                <c:pt idx="20299">
                  <c:v>1080.5462164512207</c:v>
                </c:pt>
                <c:pt idx="20300">
                  <c:v>1095.3444381007171</c:v>
                </c:pt>
                <c:pt idx="20301">
                  <c:v>1099.2654310081559</c:v>
                </c:pt>
                <c:pt idx="20302">
                  <c:v>1150.7989508119433</c:v>
                </c:pt>
                <c:pt idx="20303">
                  <c:v>1106.4560700760198</c:v>
                </c:pt>
                <c:pt idx="20304">
                  <c:v>1714.1568969873806</c:v>
                </c:pt>
                <c:pt idx="20305">
                  <c:v>1971.4855033511249</c:v>
                </c:pt>
                <c:pt idx="20306">
                  <c:v>2016.5629566335015</c:v>
                </c:pt>
                <c:pt idx="20307">
                  <c:v>1715.8999119437801</c:v>
                </c:pt>
                <c:pt idx="20308">
                  <c:v>1703.6311906802905</c:v>
                </c:pt>
                <c:pt idx="20309">
                  <c:v>1701.1678936455755</c:v>
                </c:pt>
                <c:pt idx="20310">
                  <c:v>1671.9523703992754</c:v>
                </c:pt>
                <c:pt idx="20311">
                  <c:v>1067.0525243214297</c:v>
                </c:pt>
                <c:pt idx="20312">
                  <c:v>1122.4784790735648</c:v>
                </c:pt>
                <c:pt idx="20313">
                  <c:v>1694.2907476274959</c:v>
                </c:pt>
                <c:pt idx="20314">
                  <c:v>1092.8081192832694</c:v>
                </c:pt>
                <c:pt idx="20315">
                  <c:v>1140.3371810190567</c:v>
                </c:pt>
                <c:pt idx="20316">
                  <c:v>1122.6510511862398</c:v>
                </c:pt>
                <c:pt idx="20317">
                  <c:v>1722.4351590507911</c:v>
                </c:pt>
                <c:pt idx="20318">
                  <c:v>1696.3340302426891</c:v>
                </c:pt>
                <c:pt idx="20319">
                  <c:v>1671.4537489136505</c:v>
                </c:pt>
                <c:pt idx="20320">
                  <c:v>1722.1180765634501</c:v>
                </c:pt>
                <c:pt idx="20321">
                  <c:v>1106.1805567383724</c:v>
                </c:pt>
                <c:pt idx="20322">
                  <c:v>1116.3355381798344</c:v>
                </c:pt>
                <c:pt idx="20323">
                  <c:v>1091.1421539865885</c:v>
                </c:pt>
                <c:pt idx="20324">
                  <c:v>1680.6675795767605</c:v>
                </c:pt>
                <c:pt idx="20325">
                  <c:v>1692.1191774791514</c:v>
                </c:pt>
                <c:pt idx="20326">
                  <c:v>1127.8858918244482</c:v>
                </c:pt>
                <c:pt idx="20327">
                  <c:v>1124.3689370019313</c:v>
                </c:pt>
                <c:pt idx="20328">
                  <c:v>2001.5841168099603</c:v>
                </c:pt>
                <c:pt idx="20329">
                  <c:v>1115.3381439557393</c:v>
                </c:pt>
                <c:pt idx="20330">
                  <c:v>1995.6618116546688</c:v>
                </c:pt>
                <c:pt idx="20331">
                  <c:v>2012.0922370102439</c:v>
                </c:pt>
                <c:pt idx="20332">
                  <c:v>2015.4277436592618</c:v>
                </c:pt>
                <c:pt idx="20333">
                  <c:v>2001.1220465017939</c:v>
                </c:pt>
                <c:pt idx="20334">
                  <c:v>1093.5504287932733</c:v>
                </c:pt>
                <c:pt idx="20335">
                  <c:v>1116.0432853459922</c:v>
                </c:pt>
                <c:pt idx="20336">
                  <c:v>1082.5061801255802</c:v>
                </c:pt>
                <c:pt idx="20337">
                  <c:v>1079.0648062309619</c:v>
                </c:pt>
                <c:pt idx="20338">
                  <c:v>2011.2156187700234</c:v>
                </c:pt>
                <c:pt idx="20339">
                  <c:v>1984.0320751718841</c:v>
                </c:pt>
                <c:pt idx="20340">
                  <c:v>2020.1485943479183</c:v>
                </c:pt>
                <c:pt idx="20341">
                  <c:v>1083.6962213820154</c:v>
                </c:pt>
                <c:pt idx="20342">
                  <c:v>1999.8388633666921</c:v>
                </c:pt>
                <c:pt idx="20343">
                  <c:v>1100.8299339868238</c:v>
                </c:pt>
                <c:pt idx="20344">
                  <c:v>1691.5538978426664</c:v>
                </c:pt>
                <c:pt idx="20345">
                  <c:v>1679.3574055023662</c:v>
                </c:pt>
                <c:pt idx="20346">
                  <c:v>1101.4822715803098</c:v>
                </c:pt>
                <c:pt idx="20347">
                  <c:v>1082.4023744115764</c:v>
                </c:pt>
                <c:pt idx="20348">
                  <c:v>1700.2451935394281</c:v>
                </c:pt>
                <c:pt idx="20349">
                  <c:v>2002.8408673762337</c:v>
                </c:pt>
                <c:pt idx="20350">
                  <c:v>1704.7827650759014</c:v>
                </c:pt>
                <c:pt idx="20351">
                  <c:v>1094.9469239282409</c:v>
                </c:pt>
                <c:pt idx="20352">
                  <c:v>1122.3275904012871</c:v>
                </c:pt>
                <c:pt idx="20353">
                  <c:v>1108.8288674764617</c:v>
                </c:pt>
                <c:pt idx="20354">
                  <c:v>1124.9364926935982</c:v>
                </c:pt>
                <c:pt idx="20355">
                  <c:v>1073.2656025116539</c:v>
                </c:pt>
                <c:pt idx="20356">
                  <c:v>1092.4104088795323</c:v>
                </c:pt>
                <c:pt idx="20357">
                  <c:v>1132.2337179724775</c:v>
                </c:pt>
                <c:pt idx="20358">
                  <c:v>1130.5796433901251</c:v>
                </c:pt>
                <c:pt idx="20359">
                  <c:v>1141.8748418136754</c:v>
                </c:pt>
                <c:pt idx="20360">
                  <c:v>1087.9237752264701</c:v>
                </c:pt>
                <c:pt idx="20361">
                  <c:v>1672.1535586415796</c:v>
                </c:pt>
                <c:pt idx="20362">
                  <c:v>1686.9222298263401</c:v>
                </c:pt>
                <c:pt idx="20363">
                  <c:v>1095.2513773659323</c:v>
                </c:pt>
                <c:pt idx="20364">
                  <c:v>1712.9577997924589</c:v>
                </c:pt>
                <c:pt idx="20365">
                  <c:v>457.98129930479729</c:v>
                </c:pt>
                <c:pt idx="20366">
                  <c:v>1135.1186208073268</c:v>
                </c:pt>
                <c:pt idx="20367">
                  <c:v>1660.0618590793035</c:v>
                </c:pt>
                <c:pt idx="20368">
                  <c:v>1095.9076724826734</c:v>
                </c:pt>
                <c:pt idx="20369">
                  <c:v>1992.617337680301</c:v>
                </c:pt>
                <c:pt idx="20370">
                  <c:v>2003.2738518377662</c:v>
                </c:pt>
                <c:pt idx="20371">
                  <c:v>1116.9857847530714</c:v>
                </c:pt>
                <c:pt idx="20372">
                  <c:v>1689.1839205003373</c:v>
                </c:pt>
                <c:pt idx="20373">
                  <c:v>1100.6018082234091</c:v>
                </c:pt>
                <c:pt idx="20374">
                  <c:v>1702.0272696045113</c:v>
                </c:pt>
                <c:pt idx="20375">
                  <c:v>1132.6734342502332</c:v>
                </c:pt>
                <c:pt idx="20376">
                  <c:v>1097.3214028970676</c:v>
                </c:pt>
                <c:pt idx="20377">
                  <c:v>998.59844979123602</c:v>
                </c:pt>
                <c:pt idx="20378">
                  <c:v>1984.2945481199872</c:v>
                </c:pt>
                <c:pt idx="20379">
                  <c:v>1992.3045632966205</c:v>
                </c:pt>
                <c:pt idx="20380">
                  <c:v>1120.1079522370924</c:v>
                </c:pt>
                <c:pt idx="20381">
                  <c:v>1983.1594573174509</c:v>
                </c:pt>
                <c:pt idx="20382">
                  <c:v>2009.8055753204101</c:v>
                </c:pt>
                <c:pt idx="20383">
                  <c:v>2014.694767455778</c:v>
                </c:pt>
                <c:pt idx="20384">
                  <c:v>1994.418576442572</c:v>
                </c:pt>
                <c:pt idx="20385">
                  <c:v>537.87903000419806</c:v>
                </c:pt>
                <c:pt idx="20386">
                  <c:v>1050.3018269030517</c:v>
                </c:pt>
                <c:pt idx="20387">
                  <c:v>2008.9514534635969</c:v>
                </c:pt>
                <c:pt idx="20388">
                  <c:v>1997.6284030942973</c:v>
                </c:pt>
                <c:pt idx="20389">
                  <c:v>478.95541548167978</c:v>
                </c:pt>
                <c:pt idx="20390">
                  <c:v>1098.9625703040074</c:v>
                </c:pt>
                <c:pt idx="20391">
                  <c:v>1103.7893776737608</c:v>
                </c:pt>
                <c:pt idx="20392">
                  <c:v>1098.2500205165443</c:v>
                </c:pt>
                <c:pt idx="20393">
                  <c:v>512.08778619954762</c:v>
                </c:pt>
                <c:pt idx="20394">
                  <c:v>488.08952478887727</c:v>
                </c:pt>
                <c:pt idx="20395">
                  <c:v>989.34787349039686</c:v>
                </c:pt>
                <c:pt idx="20396">
                  <c:v>488.80687638845478</c:v>
                </c:pt>
                <c:pt idx="20397">
                  <c:v>448.94151081246991</c:v>
                </c:pt>
                <c:pt idx="20398">
                  <c:v>1071.5547863653069</c:v>
                </c:pt>
                <c:pt idx="20399">
                  <c:v>1097.7678501119306</c:v>
                </c:pt>
                <c:pt idx="20400">
                  <c:v>1139.2399403205829</c:v>
                </c:pt>
                <c:pt idx="20401">
                  <c:v>1081.7893485306895</c:v>
                </c:pt>
                <c:pt idx="20402">
                  <c:v>1723.7442006112885</c:v>
                </c:pt>
                <c:pt idx="20403">
                  <c:v>1699.7659348560373</c:v>
                </c:pt>
                <c:pt idx="20404">
                  <c:v>1110.0528252994998</c:v>
                </c:pt>
                <c:pt idx="20405">
                  <c:v>1038.4289836302016</c:v>
                </c:pt>
                <c:pt idx="20406">
                  <c:v>1702.6033730683675</c:v>
                </c:pt>
                <c:pt idx="20407">
                  <c:v>1980.7969682341145</c:v>
                </c:pt>
                <c:pt idx="20408">
                  <c:v>1122.637117478899</c:v>
                </c:pt>
                <c:pt idx="20409">
                  <c:v>1744.9046165192015</c:v>
                </c:pt>
                <c:pt idx="20410">
                  <c:v>1091.5949606940294</c:v>
                </c:pt>
                <c:pt idx="20411">
                  <c:v>1077.916437016514</c:v>
                </c:pt>
                <c:pt idx="20412">
                  <c:v>1689.6078374202125</c:v>
                </c:pt>
                <c:pt idx="20413">
                  <c:v>997.65622440095979</c:v>
                </c:pt>
                <c:pt idx="20414">
                  <c:v>1663.7204779710903</c:v>
                </c:pt>
                <c:pt idx="20415">
                  <c:v>2007.6182183532962</c:v>
                </c:pt>
                <c:pt idx="20416">
                  <c:v>1106.803720760319</c:v>
                </c:pt>
                <c:pt idx="20417">
                  <c:v>1109.5117337027548</c:v>
                </c:pt>
                <c:pt idx="20418">
                  <c:v>1077.7651901094396</c:v>
                </c:pt>
                <c:pt idx="20419">
                  <c:v>1691.214095597802</c:v>
                </c:pt>
                <c:pt idx="20420">
                  <c:v>520.84137290773162</c:v>
                </c:pt>
                <c:pt idx="20421">
                  <c:v>1094.6991229139023</c:v>
                </c:pt>
                <c:pt idx="20422">
                  <c:v>501.92159465372902</c:v>
                </c:pt>
                <c:pt idx="20423">
                  <c:v>1115.834258434671</c:v>
                </c:pt>
                <c:pt idx="20424">
                  <c:v>2025.6545570619453</c:v>
                </c:pt>
                <c:pt idx="20425">
                  <c:v>1102.7498782148314</c:v>
                </c:pt>
                <c:pt idx="20426">
                  <c:v>506.13773735514678</c:v>
                </c:pt>
                <c:pt idx="20427">
                  <c:v>2008.9809201487576</c:v>
                </c:pt>
                <c:pt idx="20428">
                  <c:v>2027.7232256613058</c:v>
                </c:pt>
                <c:pt idx="20429">
                  <c:v>1975.3956560144102</c:v>
                </c:pt>
                <c:pt idx="20430">
                  <c:v>524.9830627807662</c:v>
                </c:pt>
                <c:pt idx="20431">
                  <c:v>513.27004562020454</c:v>
                </c:pt>
                <c:pt idx="20432">
                  <c:v>1121.5480390443677</c:v>
                </c:pt>
                <c:pt idx="20433">
                  <c:v>1084.59559247486</c:v>
                </c:pt>
                <c:pt idx="20434">
                  <c:v>1702.2844441311145</c:v>
                </c:pt>
                <c:pt idx="20435">
                  <c:v>1988.6099745125978</c:v>
                </c:pt>
                <c:pt idx="20436">
                  <c:v>1102.928879587749</c:v>
                </c:pt>
                <c:pt idx="20437">
                  <c:v>1682.3226453567722</c:v>
                </c:pt>
                <c:pt idx="20438">
                  <c:v>1107.5855155240058</c:v>
                </c:pt>
                <c:pt idx="20439">
                  <c:v>1104.5069426099899</c:v>
                </c:pt>
                <c:pt idx="20440">
                  <c:v>1669.5673701094875</c:v>
                </c:pt>
                <c:pt idx="20441">
                  <c:v>1090.038604592</c:v>
                </c:pt>
                <c:pt idx="20442">
                  <c:v>1090.6628777139726</c:v>
                </c:pt>
                <c:pt idx="20443">
                  <c:v>1067.9543752487377</c:v>
                </c:pt>
                <c:pt idx="20444">
                  <c:v>1114.4216364011338</c:v>
                </c:pt>
                <c:pt idx="20445">
                  <c:v>1092.6325446205092</c:v>
                </c:pt>
                <c:pt idx="20446">
                  <c:v>1083.5980887039341</c:v>
                </c:pt>
                <c:pt idx="20447">
                  <c:v>1096.3313461424004</c:v>
                </c:pt>
                <c:pt idx="20448">
                  <c:v>1717.7365239932467</c:v>
                </c:pt>
                <c:pt idx="20449">
                  <c:v>1730.5405765241574</c:v>
                </c:pt>
                <c:pt idx="20450">
                  <c:v>1708.982146558679</c:v>
                </c:pt>
                <c:pt idx="20451">
                  <c:v>1031.7533272361782</c:v>
                </c:pt>
                <c:pt idx="20452">
                  <c:v>1116.0272520078549</c:v>
                </c:pt>
                <c:pt idx="20453">
                  <c:v>2005.2722119974962</c:v>
                </c:pt>
                <c:pt idx="20454">
                  <c:v>1021.3697182516684</c:v>
                </c:pt>
                <c:pt idx="20455">
                  <c:v>1996.3622920727278</c:v>
                </c:pt>
                <c:pt idx="20456">
                  <c:v>2022.9290669580123</c:v>
                </c:pt>
                <c:pt idx="20457">
                  <c:v>2008.3068420448592</c:v>
                </c:pt>
                <c:pt idx="20458">
                  <c:v>1091.7114434362068</c:v>
                </c:pt>
                <c:pt idx="20459">
                  <c:v>1125.8957464613418</c:v>
                </c:pt>
                <c:pt idx="20460">
                  <c:v>1729.9980067995737</c:v>
                </c:pt>
                <c:pt idx="20461">
                  <c:v>1071.079307425096</c:v>
                </c:pt>
                <c:pt idx="20462">
                  <c:v>1105.0622139144014</c:v>
                </c:pt>
                <c:pt idx="20463">
                  <c:v>1070.850106698128</c:v>
                </c:pt>
                <c:pt idx="20464">
                  <c:v>1121.6590519898461</c:v>
                </c:pt>
                <c:pt idx="20465">
                  <c:v>1124.9044404911167</c:v>
                </c:pt>
                <c:pt idx="20466">
                  <c:v>2035.2964971048534</c:v>
                </c:pt>
                <c:pt idx="20467">
                  <c:v>508.3132498665741</c:v>
                </c:pt>
                <c:pt idx="20468">
                  <c:v>1697.1347472087853</c:v>
                </c:pt>
                <c:pt idx="20469">
                  <c:v>2010.719504605175</c:v>
                </c:pt>
                <c:pt idx="20470">
                  <c:v>2005.9076262738577</c:v>
                </c:pt>
                <c:pt idx="20471">
                  <c:v>453.69739852488203</c:v>
                </c:pt>
                <c:pt idx="20472">
                  <c:v>1110.0657023255435</c:v>
                </c:pt>
                <c:pt idx="20473">
                  <c:v>1688.9739103435836</c:v>
                </c:pt>
                <c:pt idx="20474">
                  <c:v>505.83400465979253</c:v>
                </c:pt>
                <c:pt idx="20475">
                  <c:v>1088.9918248205936</c:v>
                </c:pt>
                <c:pt idx="20476">
                  <c:v>1708.6859280252577</c:v>
                </c:pt>
                <c:pt idx="20477">
                  <c:v>2008.2318902565155</c:v>
                </c:pt>
                <c:pt idx="20478">
                  <c:v>1987.0138849861446</c:v>
                </c:pt>
                <c:pt idx="20479">
                  <c:v>1689.0014650999265</c:v>
                </c:pt>
                <c:pt idx="20480">
                  <c:v>506.77485819034962</c:v>
                </c:pt>
                <c:pt idx="20481">
                  <c:v>489.02398442941819</c:v>
                </c:pt>
                <c:pt idx="20482">
                  <c:v>974.99802516715556</c:v>
                </c:pt>
                <c:pt idx="20483">
                  <c:v>1995.0374870492556</c:v>
                </c:pt>
                <c:pt idx="20484">
                  <c:v>1996.6246425898382</c:v>
                </c:pt>
                <c:pt idx="20485">
                  <c:v>2017.99316123894</c:v>
                </c:pt>
                <c:pt idx="20486">
                  <c:v>1013.1864335425549</c:v>
                </c:pt>
                <c:pt idx="20487">
                  <c:v>1984.1738342530934</c:v>
                </c:pt>
                <c:pt idx="20488">
                  <c:v>503.39042381283349</c:v>
                </c:pt>
                <c:pt idx="20489">
                  <c:v>467.55002493276368</c:v>
                </c:pt>
                <c:pt idx="20490">
                  <c:v>505.09102695536114</c:v>
                </c:pt>
                <c:pt idx="20491">
                  <c:v>1029.194498448996</c:v>
                </c:pt>
                <c:pt idx="20492">
                  <c:v>483.98325137444965</c:v>
                </c:pt>
                <c:pt idx="20493">
                  <c:v>2017.7079046199062</c:v>
                </c:pt>
                <c:pt idx="20494">
                  <c:v>1013.187383607634</c:v>
                </c:pt>
                <c:pt idx="20495">
                  <c:v>2001.9907967841189</c:v>
                </c:pt>
                <c:pt idx="20496">
                  <c:v>479.19235003140335</c:v>
                </c:pt>
                <c:pt idx="20497">
                  <c:v>1973.3643424169575</c:v>
                </c:pt>
                <c:pt idx="20498">
                  <c:v>1984.4774780204318</c:v>
                </c:pt>
                <c:pt idx="20499">
                  <c:v>2007.4978503228731</c:v>
                </c:pt>
                <c:pt idx="20500">
                  <c:v>510.77955066313751</c:v>
                </c:pt>
                <c:pt idx="20501">
                  <c:v>1676.5008636009925</c:v>
                </c:pt>
                <c:pt idx="20502">
                  <c:v>2030.4673752550459</c:v>
                </c:pt>
                <c:pt idx="20503">
                  <c:v>975.33661424725426</c:v>
                </c:pt>
                <c:pt idx="20504">
                  <c:v>987.13507371004903</c:v>
                </c:pt>
                <c:pt idx="20505">
                  <c:v>2002.0033282779586</c:v>
                </c:pt>
                <c:pt idx="20506">
                  <c:v>2002.7200715938627</c:v>
                </c:pt>
                <c:pt idx="20507">
                  <c:v>2027.8986573899781</c:v>
                </c:pt>
                <c:pt idx="20508">
                  <c:v>486.26662334676274</c:v>
                </c:pt>
                <c:pt idx="20509">
                  <c:v>1098.1516394704033</c:v>
                </c:pt>
                <c:pt idx="20510">
                  <c:v>1986.1559788657917</c:v>
                </c:pt>
                <c:pt idx="20511">
                  <c:v>1092.1499798813095</c:v>
                </c:pt>
                <c:pt idx="20512">
                  <c:v>1015.2702888657478</c:v>
                </c:pt>
                <c:pt idx="20513">
                  <c:v>1992.6542722491993</c:v>
                </c:pt>
                <c:pt idx="20514">
                  <c:v>475.75652473655367</c:v>
                </c:pt>
                <c:pt idx="20515">
                  <c:v>488.29752187538168</c:v>
                </c:pt>
                <c:pt idx="20516">
                  <c:v>994.35623165081108</c:v>
                </c:pt>
                <c:pt idx="20517">
                  <c:v>508.8897100320977</c:v>
                </c:pt>
                <c:pt idx="20518">
                  <c:v>494.15515866456997</c:v>
                </c:pt>
                <c:pt idx="20519">
                  <c:v>512.86293739065775</c:v>
                </c:pt>
                <c:pt idx="20520">
                  <c:v>2019.9284326988009</c:v>
                </c:pt>
                <c:pt idx="20521">
                  <c:v>972.09420429152885</c:v>
                </c:pt>
                <c:pt idx="20522">
                  <c:v>969.22207935982476</c:v>
                </c:pt>
                <c:pt idx="20523">
                  <c:v>2028.2735639815421</c:v>
                </c:pt>
                <c:pt idx="20524">
                  <c:v>1948.9757223474037</c:v>
                </c:pt>
                <c:pt idx="20525">
                  <c:v>1996.279075947296</c:v>
                </c:pt>
                <c:pt idx="20526">
                  <c:v>998.02527680919741</c:v>
                </c:pt>
                <c:pt idx="20527">
                  <c:v>2012.0178513311914</c:v>
                </c:pt>
                <c:pt idx="20528">
                  <c:v>1990.0750215866046</c:v>
                </c:pt>
                <c:pt idx="20529">
                  <c:v>1016.3953900180099</c:v>
                </c:pt>
                <c:pt idx="20530">
                  <c:v>1988.6479694200202</c:v>
                </c:pt>
                <c:pt idx="20531">
                  <c:v>2026.7417005640132</c:v>
                </c:pt>
                <c:pt idx="20532">
                  <c:v>975.9663343108914</c:v>
                </c:pt>
                <c:pt idx="20533">
                  <c:v>987.56490976482689</c:v>
                </c:pt>
                <c:pt idx="20534">
                  <c:v>994.45722566124846</c:v>
                </c:pt>
                <c:pt idx="20535">
                  <c:v>1029.2757259872164</c:v>
                </c:pt>
                <c:pt idx="20536">
                  <c:v>986.28893184156027</c:v>
                </c:pt>
                <c:pt idx="20537">
                  <c:v>499.75823454608201</c:v>
                </c:pt>
                <c:pt idx="20538">
                  <c:v>1007.2479828203815</c:v>
                </c:pt>
                <c:pt idx="20539">
                  <c:v>1011.0226816234028</c:v>
                </c:pt>
                <c:pt idx="20540">
                  <c:v>513.3368523510627</c:v>
                </c:pt>
                <c:pt idx="20541">
                  <c:v>1104.9666306007457</c:v>
                </c:pt>
                <c:pt idx="20542">
                  <c:v>525.15991479746458</c:v>
                </c:pt>
                <c:pt idx="20543">
                  <c:v>524.96661602725908</c:v>
                </c:pt>
                <c:pt idx="20544">
                  <c:v>1095.6473215692681</c:v>
                </c:pt>
                <c:pt idx="20545">
                  <c:v>1981.0478864264589</c:v>
                </c:pt>
                <c:pt idx="20546">
                  <c:v>1037.7276874749789</c:v>
                </c:pt>
                <c:pt idx="20547">
                  <c:v>977.80320515820722</c:v>
                </c:pt>
                <c:pt idx="20548">
                  <c:v>997.81178414815588</c:v>
                </c:pt>
                <c:pt idx="20549">
                  <c:v>1011.1421059004601</c:v>
                </c:pt>
                <c:pt idx="20550">
                  <c:v>2015.0246073930687</c:v>
                </c:pt>
                <c:pt idx="20551">
                  <c:v>2000.6512604319548</c:v>
                </c:pt>
                <c:pt idx="20552">
                  <c:v>2001.028927205929</c:v>
                </c:pt>
                <c:pt idx="20553">
                  <c:v>1022.848989506587</c:v>
                </c:pt>
                <c:pt idx="20554">
                  <c:v>974.6672794573384</c:v>
                </c:pt>
                <c:pt idx="20555">
                  <c:v>512.54793570237882</c:v>
                </c:pt>
                <c:pt idx="20556">
                  <c:v>1105.1482333772221</c:v>
                </c:pt>
                <c:pt idx="20557">
                  <c:v>2020.99609491553</c:v>
                </c:pt>
                <c:pt idx="20558">
                  <c:v>1671.3606998091495</c:v>
                </c:pt>
                <c:pt idx="20559">
                  <c:v>1692.9714151244016</c:v>
                </c:pt>
                <c:pt idx="20560">
                  <c:v>505.96628622940904</c:v>
                </c:pt>
                <c:pt idx="20561">
                  <c:v>981.55591663653968</c:v>
                </c:pt>
                <c:pt idx="20562">
                  <c:v>1014.4348588046415</c:v>
                </c:pt>
                <c:pt idx="20563">
                  <c:v>991.18488237810539</c:v>
                </c:pt>
                <c:pt idx="20564">
                  <c:v>2004.7074599173009</c:v>
                </c:pt>
                <c:pt idx="20565">
                  <c:v>2013.9180807935541</c:v>
                </c:pt>
                <c:pt idx="20566">
                  <c:v>2020.6057849080998</c:v>
                </c:pt>
                <c:pt idx="20567">
                  <c:v>2010.520303377358</c:v>
                </c:pt>
                <c:pt idx="20568">
                  <c:v>1969.5444802681054</c:v>
                </c:pt>
                <c:pt idx="20569">
                  <c:v>500.83074617031355</c:v>
                </c:pt>
                <c:pt idx="20570">
                  <c:v>479.5886768458131</c:v>
                </c:pt>
                <c:pt idx="20571">
                  <c:v>1032.9730919699775</c:v>
                </c:pt>
                <c:pt idx="20572">
                  <c:v>2003.4271499575379</c:v>
                </c:pt>
                <c:pt idx="20573">
                  <c:v>2038.0182614844909</c:v>
                </c:pt>
                <c:pt idx="20574">
                  <c:v>2009.5849951507701</c:v>
                </c:pt>
                <c:pt idx="20575">
                  <c:v>2027.0677752140837</c:v>
                </c:pt>
                <c:pt idx="20576">
                  <c:v>510.45143540165429</c:v>
                </c:pt>
                <c:pt idx="20577">
                  <c:v>487.95851188965077</c:v>
                </c:pt>
                <c:pt idx="20578">
                  <c:v>992.74172374305704</c:v>
                </c:pt>
                <c:pt idx="20579">
                  <c:v>968.60023473139779</c:v>
                </c:pt>
                <c:pt idx="20580">
                  <c:v>962.89154299553059</c:v>
                </c:pt>
                <c:pt idx="20581">
                  <c:v>980.83023521070152</c:v>
                </c:pt>
                <c:pt idx="20582">
                  <c:v>987.57813156735369</c:v>
                </c:pt>
                <c:pt idx="20583">
                  <c:v>2022.145422652633</c:v>
                </c:pt>
                <c:pt idx="20584">
                  <c:v>1979.8427684339165</c:v>
                </c:pt>
                <c:pt idx="20585">
                  <c:v>1001.3739461072495</c:v>
                </c:pt>
                <c:pt idx="20586">
                  <c:v>2029.6407978549162</c:v>
                </c:pt>
                <c:pt idx="20587">
                  <c:v>507.0034285975363</c:v>
                </c:pt>
                <c:pt idx="20588">
                  <c:v>490.62972303771159</c:v>
                </c:pt>
                <c:pt idx="20589">
                  <c:v>968.68656512797236</c:v>
                </c:pt>
                <c:pt idx="20590">
                  <c:v>1108.7259432037683</c:v>
                </c:pt>
                <c:pt idx="20591">
                  <c:v>1677.2154856507454</c:v>
                </c:pt>
                <c:pt idx="20592">
                  <c:v>2001.0053290636529</c:v>
                </c:pt>
                <c:pt idx="20593">
                  <c:v>1982.1231887415008</c:v>
                </c:pt>
                <c:pt idx="20594">
                  <c:v>1009.9747520232644</c:v>
                </c:pt>
                <c:pt idx="20595">
                  <c:v>996.59253117371884</c:v>
                </c:pt>
                <c:pt idx="20596">
                  <c:v>1016.1493276284406</c:v>
                </c:pt>
                <c:pt idx="20597">
                  <c:v>2010.701313348894</c:v>
                </c:pt>
                <c:pt idx="20598">
                  <c:v>972.03657874307532</c:v>
                </c:pt>
                <c:pt idx="20599">
                  <c:v>1685.1924224056982</c:v>
                </c:pt>
                <c:pt idx="20600">
                  <c:v>983.74176169013947</c:v>
                </c:pt>
                <c:pt idx="20601">
                  <c:v>1974.7503186552553</c:v>
                </c:pt>
                <c:pt idx="20602">
                  <c:v>1005.9537204653236</c:v>
                </c:pt>
                <c:pt idx="20603">
                  <c:v>1000.495478064951</c:v>
                </c:pt>
                <c:pt idx="20604">
                  <c:v>982.76289081627567</c:v>
                </c:pt>
                <c:pt idx="20605">
                  <c:v>1007.5245905242538</c:v>
                </c:pt>
                <c:pt idx="20606">
                  <c:v>1989.7297405427946</c:v>
                </c:pt>
                <c:pt idx="20607">
                  <c:v>506.34371244311052</c:v>
                </c:pt>
                <c:pt idx="20608">
                  <c:v>987.73756850454936</c:v>
                </c:pt>
                <c:pt idx="20609">
                  <c:v>1002.7602124556538</c:v>
                </c:pt>
                <c:pt idx="20610">
                  <c:v>462.28039140078829</c:v>
                </c:pt>
                <c:pt idx="20611">
                  <c:v>989.41615061281436</c:v>
                </c:pt>
                <c:pt idx="20612">
                  <c:v>2005.9733281837607</c:v>
                </c:pt>
                <c:pt idx="20613">
                  <c:v>2017.0150699313199</c:v>
                </c:pt>
                <c:pt idx="20614">
                  <c:v>1989.3692161563542</c:v>
                </c:pt>
                <c:pt idx="20615">
                  <c:v>539.55646011495764</c:v>
                </c:pt>
                <c:pt idx="20616">
                  <c:v>510.91326091533551</c:v>
                </c:pt>
                <c:pt idx="20617">
                  <c:v>511.48456969992475</c:v>
                </c:pt>
                <c:pt idx="20618">
                  <c:v>484.51647921235082</c:v>
                </c:pt>
                <c:pt idx="20619">
                  <c:v>475.17950017875887</c:v>
                </c:pt>
                <c:pt idx="20620">
                  <c:v>502.86687010201933</c:v>
                </c:pt>
                <c:pt idx="20621">
                  <c:v>1716.7150350337658</c:v>
                </c:pt>
                <c:pt idx="20622">
                  <c:v>516.13344508000068</c:v>
                </c:pt>
                <c:pt idx="20623">
                  <c:v>490.95823564661475</c:v>
                </c:pt>
                <c:pt idx="20624">
                  <c:v>516.48232681379307</c:v>
                </c:pt>
                <c:pt idx="20625">
                  <c:v>987.14370468370669</c:v>
                </c:pt>
                <c:pt idx="20626">
                  <c:v>985.97016169825133</c:v>
                </c:pt>
                <c:pt idx="20627">
                  <c:v>1120.1160188428391</c:v>
                </c:pt>
                <c:pt idx="20628">
                  <c:v>1988.590462396885</c:v>
                </c:pt>
                <c:pt idx="20629">
                  <c:v>1676.6784656363561</c:v>
                </c:pt>
                <c:pt idx="20630">
                  <c:v>1016.5660636958061</c:v>
                </c:pt>
                <c:pt idx="20631">
                  <c:v>1015.1714295416573</c:v>
                </c:pt>
                <c:pt idx="20632">
                  <c:v>504.45214543476584</c:v>
                </c:pt>
                <c:pt idx="20633">
                  <c:v>976.54841239388099</c:v>
                </c:pt>
                <c:pt idx="20634">
                  <c:v>2012.6923913021672</c:v>
                </c:pt>
                <c:pt idx="20635">
                  <c:v>1969.7581944956273</c:v>
                </c:pt>
                <c:pt idx="20636">
                  <c:v>496.01222310583046</c:v>
                </c:pt>
                <c:pt idx="20637">
                  <c:v>486.01753072208544</c:v>
                </c:pt>
                <c:pt idx="20638">
                  <c:v>1005.3718047256797</c:v>
                </c:pt>
                <c:pt idx="20639">
                  <c:v>491.1684572369947</c:v>
                </c:pt>
                <c:pt idx="20640">
                  <c:v>523.45878235197381</c:v>
                </c:pt>
                <c:pt idx="20641">
                  <c:v>1992.4056260777813</c:v>
                </c:pt>
                <c:pt idx="20642">
                  <c:v>202.69482095732684</c:v>
                </c:pt>
                <c:pt idx="20643">
                  <c:v>972.29106924842517</c:v>
                </c:pt>
                <c:pt idx="20644">
                  <c:v>1068.7133499129909</c:v>
                </c:pt>
                <c:pt idx="20645">
                  <c:v>992.11880113556049</c:v>
                </c:pt>
                <c:pt idx="20646">
                  <c:v>453.05804388576308</c:v>
                </c:pt>
                <c:pt idx="20647">
                  <c:v>481.74273987695869</c:v>
                </c:pt>
                <c:pt idx="20648">
                  <c:v>502.19109443321798</c:v>
                </c:pt>
                <c:pt idx="20649">
                  <c:v>1989.6130937602095</c:v>
                </c:pt>
                <c:pt idx="20650">
                  <c:v>1120.0836696773918</c:v>
                </c:pt>
                <c:pt idx="20651">
                  <c:v>502.07094681385377</c:v>
                </c:pt>
                <c:pt idx="20652">
                  <c:v>990.08649932617232</c:v>
                </c:pt>
                <c:pt idx="20653">
                  <c:v>1001.7372470521078</c:v>
                </c:pt>
                <c:pt idx="20654">
                  <c:v>1003.6373643223262</c:v>
                </c:pt>
                <c:pt idx="20655">
                  <c:v>2019.9689302961724</c:v>
                </c:pt>
                <c:pt idx="20656">
                  <c:v>2020.1238387065057</c:v>
                </c:pt>
                <c:pt idx="20657">
                  <c:v>1117.4081782424898</c:v>
                </c:pt>
                <c:pt idx="20658">
                  <c:v>1997.4900330706232</c:v>
                </c:pt>
                <c:pt idx="20659">
                  <c:v>1676.5148812054017</c:v>
                </c:pt>
                <c:pt idx="20660">
                  <c:v>1008.2104872383535</c:v>
                </c:pt>
                <c:pt idx="20661">
                  <c:v>1026.7400491448041</c:v>
                </c:pt>
                <c:pt idx="20662">
                  <c:v>1009.9761218888956</c:v>
                </c:pt>
                <c:pt idx="20663">
                  <c:v>1118.3997791752106</c:v>
                </c:pt>
                <c:pt idx="20664">
                  <c:v>1033.6473308883853</c:v>
                </c:pt>
                <c:pt idx="20665">
                  <c:v>467.64921791168172</c:v>
                </c:pt>
                <c:pt idx="20666">
                  <c:v>511.19485753815923</c:v>
                </c:pt>
                <c:pt idx="20667">
                  <c:v>1029.4237391704883</c:v>
                </c:pt>
                <c:pt idx="20668">
                  <c:v>2004.7963350454752</c:v>
                </c:pt>
                <c:pt idx="20669">
                  <c:v>1012.075084817183</c:v>
                </c:pt>
                <c:pt idx="20670">
                  <c:v>976.99983994397144</c:v>
                </c:pt>
                <c:pt idx="20671">
                  <c:v>1029.7483995056159</c:v>
                </c:pt>
                <c:pt idx="20672">
                  <c:v>1996.2558066165898</c:v>
                </c:pt>
                <c:pt idx="20673">
                  <c:v>512.3304154095855</c:v>
                </c:pt>
                <c:pt idx="20674">
                  <c:v>1011.3484393259625</c:v>
                </c:pt>
                <c:pt idx="20675">
                  <c:v>2035.3525495030165</c:v>
                </c:pt>
                <c:pt idx="20676">
                  <c:v>1764.4736618073221</c:v>
                </c:pt>
                <c:pt idx="20677">
                  <c:v>1667.3454284266625</c:v>
                </c:pt>
                <c:pt idx="20678">
                  <c:v>1700.7503395534161</c:v>
                </c:pt>
                <c:pt idx="20679">
                  <c:v>1726.9683760316832</c:v>
                </c:pt>
                <c:pt idx="20680">
                  <c:v>1707.0994198788844</c:v>
                </c:pt>
                <c:pt idx="20681">
                  <c:v>985.06117968589388</c:v>
                </c:pt>
                <c:pt idx="20682">
                  <c:v>2022.9937487711118</c:v>
                </c:pt>
                <c:pt idx="20683">
                  <c:v>985.93714855720032</c:v>
                </c:pt>
                <c:pt idx="20684">
                  <c:v>512.14252769024245</c:v>
                </c:pt>
                <c:pt idx="20685">
                  <c:v>549.75405495766984</c:v>
                </c:pt>
                <c:pt idx="20686">
                  <c:v>1985.8180033074152</c:v>
                </c:pt>
                <c:pt idx="20687">
                  <c:v>1996.7563122568033</c:v>
                </c:pt>
                <c:pt idx="20688">
                  <c:v>1992.7834028109185</c:v>
                </c:pt>
                <c:pt idx="20689">
                  <c:v>1991.215354775451</c:v>
                </c:pt>
                <c:pt idx="20690">
                  <c:v>1090.3493043011288</c:v>
                </c:pt>
                <c:pt idx="20691">
                  <c:v>1687.1179423706619</c:v>
                </c:pt>
                <c:pt idx="20692">
                  <c:v>499.6868955024633</c:v>
                </c:pt>
                <c:pt idx="20693">
                  <c:v>1981.6891827822801</c:v>
                </c:pt>
                <c:pt idx="20694">
                  <c:v>2016.6737301527808</c:v>
                </c:pt>
                <c:pt idx="20695">
                  <c:v>980.23564839814298</c:v>
                </c:pt>
                <c:pt idx="20696">
                  <c:v>1984.1312142079782</c:v>
                </c:pt>
                <c:pt idx="20697">
                  <c:v>505.41949295345211</c:v>
                </c:pt>
                <c:pt idx="20698">
                  <c:v>1700.6289761803155</c:v>
                </c:pt>
                <c:pt idx="20699">
                  <c:v>1983.2316293430258</c:v>
                </c:pt>
                <c:pt idx="20700">
                  <c:v>2008.8149661390585</c:v>
                </c:pt>
                <c:pt idx="20701">
                  <c:v>962.52624172653589</c:v>
                </c:pt>
                <c:pt idx="20702">
                  <c:v>2010.7023776466076</c:v>
                </c:pt>
                <c:pt idx="20703">
                  <c:v>1960.9198365899626</c:v>
                </c:pt>
                <c:pt idx="20704">
                  <c:v>1958.1397848884526</c:v>
                </c:pt>
                <c:pt idx="20705">
                  <c:v>1981.9102276542799</c:v>
                </c:pt>
                <c:pt idx="20706">
                  <c:v>2005.1777950671878</c:v>
                </c:pt>
                <c:pt idx="20707">
                  <c:v>514.61915495565381</c:v>
                </c:pt>
                <c:pt idx="20708">
                  <c:v>481.98514650857953</c:v>
                </c:pt>
                <c:pt idx="20709">
                  <c:v>1008.2553731289943</c:v>
                </c:pt>
                <c:pt idx="20710">
                  <c:v>1980.7967868017909</c:v>
                </c:pt>
                <c:pt idx="20711">
                  <c:v>1002.5121329229376</c:v>
                </c:pt>
                <c:pt idx="20712">
                  <c:v>2020.3215590993289</c:v>
                </c:pt>
                <c:pt idx="20713">
                  <c:v>1064.5511360361691</c:v>
                </c:pt>
                <c:pt idx="20714">
                  <c:v>1125.2435612786705</c:v>
                </c:pt>
                <c:pt idx="20715">
                  <c:v>505.29343471836745</c:v>
                </c:pt>
                <c:pt idx="20716">
                  <c:v>986.1460549823463</c:v>
                </c:pt>
                <c:pt idx="20717">
                  <c:v>2018.2754025742311</c:v>
                </c:pt>
                <c:pt idx="20718">
                  <c:v>2003.1722206971824</c:v>
                </c:pt>
                <c:pt idx="20719">
                  <c:v>1691.3566216608756</c:v>
                </c:pt>
                <c:pt idx="20720">
                  <c:v>520.90627301278153</c:v>
                </c:pt>
                <c:pt idx="20721">
                  <c:v>986.41465563639633</c:v>
                </c:pt>
                <c:pt idx="20722">
                  <c:v>503.51465137177343</c:v>
                </c:pt>
                <c:pt idx="20723">
                  <c:v>2002.2885239979364</c:v>
                </c:pt>
                <c:pt idx="20724">
                  <c:v>2001.4808313865028</c:v>
                </c:pt>
                <c:pt idx="20725">
                  <c:v>1050.9598517892898</c:v>
                </c:pt>
                <c:pt idx="20726">
                  <c:v>1722.059305905487</c:v>
                </c:pt>
                <c:pt idx="20727">
                  <c:v>1689.4835408698632</c:v>
                </c:pt>
                <c:pt idx="20728">
                  <c:v>2013.0497396782444</c:v>
                </c:pt>
                <c:pt idx="20729">
                  <c:v>1972.5649061356489</c:v>
                </c:pt>
                <c:pt idx="20730">
                  <c:v>2029.6301108921161</c:v>
                </c:pt>
                <c:pt idx="20731">
                  <c:v>511.05396233500704</c:v>
                </c:pt>
                <c:pt idx="20732">
                  <c:v>1102.9426143191511</c:v>
                </c:pt>
                <c:pt idx="20733">
                  <c:v>1693.8467930739866</c:v>
                </c:pt>
                <c:pt idx="20734">
                  <c:v>1009.388672269179</c:v>
                </c:pt>
                <c:pt idx="20735">
                  <c:v>2040.6604253093158</c:v>
                </c:pt>
                <c:pt idx="20736">
                  <c:v>989.4731337266636</c:v>
                </c:pt>
                <c:pt idx="20737">
                  <c:v>498.89317585394565</c:v>
                </c:pt>
                <c:pt idx="20738">
                  <c:v>1098.1691267838164</c:v>
                </c:pt>
                <c:pt idx="20739">
                  <c:v>1976.5894979343273</c:v>
                </c:pt>
                <c:pt idx="20740">
                  <c:v>2024.2445758682118</c:v>
                </c:pt>
                <c:pt idx="20741">
                  <c:v>1971.9002774831936</c:v>
                </c:pt>
                <c:pt idx="20742">
                  <c:v>2013.5498259931057</c:v>
                </c:pt>
                <c:pt idx="20743">
                  <c:v>1011.2589319716629</c:v>
                </c:pt>
                <c:pt idx="20744">
                  <c:v>1017.4320595964598</c:v>
                </c:pt>
                <c:pt idx="20745">
                  <c:v>1041.552135025127</c:v>
                </c:pt>
                <c:pt idx="20746">
                  <c:v>507.50113283904363</c:v>
                </c:pt>
                <c:pt idx="20747">
                  <c:v>1007.2595921775583</c:v>
                </c:pt>
                <c:pt idx="20748">
                  <c:v>1013.2822945960611</c:v>
                </c:pt>
                <c:pt idx="20749">
                  <c:v>2019.8311946532228</c:v>
                </c:pt>
                <c:pt idx="20750">
                  <c:v>2009.4356464911527</c:v>
                </c:pt>
                <c:pt idx="20751">
                  <c:v>985.42041864939165</c:v>
                </c:pt>
                <c:pt idx="20752">
                  <c:v>1109.0919573514796</c:v>
                </c:pt>
                <c:pt idx="20753">
                  <c:v>1980.4789810614971</c:v>
                </c:pt>
                <c:pt idx="20754">
                  <c:v>2013.1316740907318</c:v>
                </c:pt>
                <c:pt idx="20755">
                  <c:v>2012.4075636552548</c:v>
                </c:pt>
                <c:pt idx="20756">
                  <c:v>1099.8447408927655</c:v>
                </c:pt>
                <c:pt idx="20757">
                  <c:v>995.58806014652419</c:v>
                </c:pt>
                <c:pt idx="20758">
                  <c:v>2012.4656663022697</c:v>
                </c:pt>
                <c:pt idx="20759">
                  <c:v>2007.8657870854302</c:v>
                </c:pt>
                <c:pt idx="20760">
                  <c:v>1971.2207447202759</c:v>
                </c:pt>
                <c:pt idx="20761">
                  <c:v>1100.0530353973447</c:v>
                </c:pt>
                <c:pt idx="20762">
                  <c:v>1717.6296145468702</c:v>
                </c:pt>
                <c:pt idx="20763">
                  <c:v>1989.4200757675235</c:v>
                </c:pt>
                <c:pt idx="20764">
                  <c:v>953.41022405572778</c:v>
                </c:pt>
                <c:pt idx="20765">
                  <c:v>2011.5659956466495</c:v>
                </c:pt>
                <c:pt idx="20766">
                  <c:v>1674.3668036366937</c:v>
                </c:pt>
                <c:pt idx="20767">
                  <c:v>2005.5488173720955</c:v>
                </c:pt>
                <c:pt idx="20768">
                  <c:v>1704.9841695729378</c:v>
                </c:pt>
                <c:pt idx="20769">
                  <c:v>1031.0845556025172</c:v>
                </c:pt>
                <c:pt idx="20770">
                  <c:v>1700.2349821339767</c:v>
                </c:pt>
                <c:pt idx="20771">
                  <c:v>997.76490571413353</c:v>
                </c:pt>
                <c:pt idx="20772">
                  <c:v>1710.3768648967841</c:v>
                </c:pt>
                <c:pt idx="20773">
                  <c:v>2022.9975973378203</c:v>
                </c:pt>
                <c:pt idx="20774">
                  <c:v>1026.9208157418179</c:v>
                </c:pt>
                <c:pt idx="20775">
                  <c:v>1999.2500078846053</c:v>
                </c:pt>
                <c:pt idx="20776">
                  <c:v>1668.4254112607291</c:v>
                </c:pt>
                <c:pt idx="20777">
                  <c:v>1985.2050058775098</c:v>
                </c:pt>
                <c:pt idx="20778">
                  <c:v>1023.6203167253191</c:v>
                </c:pt>
                <c:pt idx="20779">
                  <c:v>1995.5253498453953</c:v>
                </c:pt>
                <c:pt idx="20780">
                  <c:v>450.92655800014251</c:v>
                </c:pt>
                <c:pt idx="20781">
                  <c:v>1012.1900500235341</c:v>
                </c:pt>
                <c:pt idx="20782">
                  <c:v>977.97250231758062</c:v>
                </c:pt>
                <c:pt idx="20783">
                  <c:v>1974.5144419374001</c:v>
                </c:pt>
                <c:pt idx="20784">
                  <c:v>972.43425258082607</c:v>
                </c:pt>
                <c:pt idx="20785">
                  <c:v>1990.6355677399174</c:v>
                </c:pt>
                <c:pt idx="20786">
                  <c:v>2000.46502512495</c:v>
                </c:pt>
                <c:pt idx="20787">
                  <c:v>2026.2754722865639</c:v>
                </c:pt>
                <c:pt idx="20788">
                  <c:v>1994.8451432037439</c:v>
                </c:pt>
                <c:pt idx="20789">
                  <c:v>2026.2172151719265</c:v>
                </c:pt>
                <c:pt idx="20790">
                  <c:v>1991.8703784843724</c:v>
                </c:pt>
                <c:pt idx="20791">
                  <c:v>2042.3520127487272</c:v>
                </c:pt>
                <c:pt idx="20792">
                  <c:v>499.63123578138243</c:v>
                </c:pt>
                <c:pt idx="20793">
                  <c:v>1008.0521885558487</c:v>
                </c:pt>
                <c:pt idx="20794">
                  <c:v>988.05228710829692</c:v>
                </c:pt>
                <c:pt idx="20795">
                  <c:v>1658.0419121456043</c:v>
                </c:pt>
                <c:pt idx="20796">
                  <c:v>1100.8538541116291</c:v>
                </c:pt>
                <c:pt idx="20797">
                  <c:v>1020.517981743497</c:v>
                </c:pt>
                <c:pt idx="20798">
                  <c:v>524.21167691371068</c:v>
                </c:pt>
                <c:pt idx="20799">
                  <c:v>1077.3371486696562</c:v>
                </c:pt>
                <c:pt idx="20800">
                  <c:v>995.98481942584181</c:v>
                </c:pt>
                <c:pt idx="20801">
                  <c:v>2024.7278038731579</c:v>
                </c:pt>
                <c:pt idx="20802">
                  <c:v>528.16837820283797</c:v>
                </c:pt>
                <c:pt idx="20803">
                  <c:v>1078.9468501000742</c:v>
                </c:pt>
                <c:pt idx="20804">
                  <c:v>1043.3049312682963</c:v>
                </c:pt>
                <c:pt idx="20805">
                  <c:v>1020.836371879059</c:v>
                </c:pt>
                <c:pt idx="20806">
                  <c:v>992.15945580979803</c:v>
                </c:pt>
                <c:pt idx="20807">
                  <c:v>2027.9122667474564</c:v>
                </c:pt>
                <c:pt idx="20808">
                  <c:v>1952.4725420405955</c:v>
                </c:pt>
                <c:pt idx="20809">
                  <c:v>511.0899732301516</c:v>
                </c:pt>
                <c:pt idx="20810">
                  <c:v>524.45748995512224</c:v>
                </c:pt>
                <c:pt idx="20811">
                  <c:v>458.77482565988259</c:v>
                </c:pt>
                <c:pt idx="20812">
                  <c:v>2020.6466254471611</c:v>
                </c:pt>
                <c:pt idx="20813">
                  <c:v>996.26388007066805</c:v>
                </c:pt>
                <c:pt idx="20814">
                  <c:v>1038.2234705606643</c:v>
                </c:pt>
                <c:pt idx="20815">
                  <c:v>2009.6007332222284</c:v>
                </c:pt>
                <c:pt idx="20816">
                  <c:v>1997.6327072311722</c:v>
                </c:pt>
                <c:pt idx="20817">
                  <c:v>1996.1193525270994</c:v>
                </c:pt>
                <c:pt idx="20818">
                  <c:v>508.41663032659301</c:v>
                </c:pt>
                <c:pt idx="20819">
                  <c:v>999.70676429491323</c:v>
                </c:pt>
                <c:pt idx="20820">
                  <c:v>990.00840435845566</c:v>
                </c:pt>
                <c:pt idx="20821">
                  <c:v>969.99244177927119</c:v>
                </c:pt>
                <c:pt idx="20822">
                  <c:v>491.09571977252574</c:v>
                </c:pt>
                <c:pt idx="20823">
                  <c:v>1003.7634227919505</c:v>
                </c:pt>
                <c:pt idx="20824">
                  <c:v>1115.8856789772422</c:v>
                </c:pt>
                <c:pt idx="20825">
                  <c:v>1978.26347504558</c:v>
                </c:pt>
                <c:pt idx="20826">
                  <c:v>500.7566726759195</c:v>
                </c:pt>
                <c:pt idx="20827">
                  <c:v>1036.9000419672129</c:v>
                </c:pt>
                <c:pt idx="20828">
                  <c:v>2044.486488884658</c:v>
                </c:pt>
                <c:pt idx="20829">
                  <c:v>511.14282685271684</c:v>
                </c:pt>
                <c:pt idx="20830">
                  <c:v>514.42026320116736</c:v>
                </c:pt>
                <c:pt idx="20831">
                  <c:v>495.91937628922159</c:v>
                </c:pt>
                <c:pt idx="20832">
                  <c:v>506.52312093157383</c:v>
                </c:pt>
                <c:pt idx="20833">
                  <c:v>1028.4842791157985</c:v>
                </c:pt>
                <c:pt idx="20834">
                  <c:v>1998.3231618830562</c:v>
                </c:pt>
                <c:pt idx="20835">
                  <c:v>2011.0341750774894</c:v>
                </c:pt>
                <c:pt idx="20836">
                  <c:v>486.29169695801215</c:v>
                </c:pt>
                <c:pt idx="20837">
                  <c:v>492.02545977302606</c:v>
                </c:pt>
                <c:pt idx="20838">
                  <c:v>1009.058084556063</c:v>
                </c:pt>
                <c:pt idx="20839">
                  <c:v>1709.2692660048283</c:v>
                </c:pt>
                <c:pt idx="20840">
                  <c:v>1101.2654467751865</c:v>
                </c:pt>
                <c:pt idx="20841">
                  <c:v>972.09585264093926</c:v>
                </c:pt>
                <c:pt idx="20842">
                  <c:v>1001.0946040077314</c:v>
                </c:pt>
                <c:pt idx="20843">
                  <c:v>510.69134958884655</c:v>
                </c:pt>
                <c:pt idx="20844">
                  <c:v>1712.3622072527692</c:v>
                </c:pt>
                <c:pt idx="20845">
                  <c:v>1040.0810905672183</c:v>
                </c:pt>
                <c:pt idx="20846">
                  <c:v>1004.9939138457796</c:v>
                </c:pt>
                <c:pt idx="20847">
                  <c:v>1007.0178623558722</c:v>
                </c:pt>
                <c:pt idx="20848">
                  <c:v>468.47252091828574</c:v>
                </c:pt>
                <c:pt idx="20849">
                  <c:v>527.52340114567448</c:v>
                </c:pt>
                <c:pt idx="20850">
                  <c:v>974.69994495857406</c:v>
                </c:pt>
                <c:pt idx="20851">
                  <c:v>1970.7285228186349</c:v>
                </c:pt>
                <c:pt idx="20852">
                  <c:v>989.01732234895769</c:v>
                </c:pt>
                <c:pt idx="20853">
                  <c:v>1006.5778293445552</c:v>
                </c:pt>
                <c:pt idx="20854">
                  <c:v>476.32367312970672</c:v>
                </c:pt>
                <c:pt idx="20855">
                  <c:v>1003.0137903962323</c:v>
                </c:pt>
                <c:pt idx="20856">
                  <c:v>981.45121459071538</c:v>
                </c:pt>
                <c:pt idx="20857">
                  <c:v>1999.4541234890457</c:v>
                </c:pt>
                <c:pt idx="20858">
                  <c:v>2021.5189847323443</c:v>
                </c:pt>
                <c:pt idx="20859">
                  <c:v>492.49840890422246</c:v>
                </c:pt>
                <c:pt idx="20860">
                  <c:v>457.40039050195401</c:v>
                </c:pt>
                <c:pt idx="20861">
                  <c:v>999.14144629011832</c:v>
                </c:pt>
                <c:pt idx="20862">
                  <c:v>1013.0558719085609</c:v>
                </c:pt>
                <c:pt idx="20863">
                  <c:v>502.91304179842933</c:v>
                </c:pt>
                <c:pt idx="20864">
                  <c:v>998.56852715572325</c:v>
                </c:pt>
                <c:pt idx="20865">
                  <c:v>1033.2855395834763</c:v>
                </c:pt>
                <c:pt idx="20866">
                  <c:v>2020.6747063702683</c:v>
                </c:pt>
                <c:pt idx="20867">
                  <c:v>2002.5144132282464</c:v>
                </c:pt>
                <c:pt idx="20868">
                  <c:v>998.66606968193389</c:v>
                </c:pt>
                <c:pt idx="20869">
                  <c:v>985.22552369978973</c:v>
                </c:pt>
                <c:pt idx="20870">
                  <c:v>1960.9300293513706</c:v>
                </c:pt>
                <c:pt idx="20871">
                  <c:v>512.50829308877292</c:v>
                </c:pt>
                <c:pt idx="20872">
                  <c:v>2007.6224267711825</c:v>
                </c:pt>
                <c:pt idx="20873">
                  <c:v>498.29040315583188</c:v>
                </c:pt>
                <c:pt idx="20874">
                  <c:v>1691.328999650294</c:v>
                </c:pt>
                <c:pt idx="20875">
                  <c:v>1994.4426780645895</c:v>
                </c:pt>
                <c:pt idx="20876">
                  <c:v>991.18522762202531</c:v>
                </c:pt>
                <c:pt idx="20877">
                  <c:v>1024.8802915759338</c:v>
                </c:pt>
                <c:pt idx="20878">
                  <c:v>463.56638709267378</c:v>
                </c:pt>
                <c:pt idx="20879">
                  <c:v>996.63909734174774</c:v>
                </c:pt>
                <c:pt idx="20880">
                  <c:v>1987.7813090028392</c:v>
                </c:pt>
                <c:pt idx="20881">
                  <c:v>477.69872640000949</c:v>
                </c:pt>
                <c:pt idx="20882">
                  <c:v>1057.0913710222087</c:v>
                </c:pt>
                <c:pt idx="20883">
                  <c:v>2034.2894350037479</c:v>
                </c:pt>
                <c:pt idx="20884">
                  <c:v>1713.0978930901363</c:v>
                </c:pt>
                <c:pt idx="20885">
                  <c:v>2003.8214290383353</c:v>
                </c:pt>
                <c:pt idx="20886">
                  <c:v>992.06758780400389</c:v>
                </c:pt>
                <c:pt idx="20887">
                  <c:v>1002.089373908095</c:v>
                </c:pt>
                <c:pt idx="20888">
                  <c:v>2009.1620667338759</c:v>
                </c:pt>
                <c:pt idx="20889">
                  <c:v>512.23843636948266</c:v>
                </c:pt>
                <c:pt idx="20890">
                  <c:v>1024.7801962842855</c:v>
                </c:pt>
                <c:pt idx="20891">
                  <c:v>1695.2761022725285</c:v>
                </c:pt>
                <c:pt idx="20892">
                  <c:v>1006.3521407107519</c:v>
                </c:pt>
                <c:pt idx="20893">
                  <c:v>1037.084140201322</c:v>
                </c:pt>
                <c:pt idx="20894">
                  <c:v>533.21729198975527</c:v>
                </c:pt>
                <c:pt idx="20895">
                  <c:v>1978.7640581538517</c:v>
                </c:pt>
                <c:pt idx="20896">
                  <c:v>1998.059643919988</c:v>
                </c:pt>
                <c:pt idx="20897">
                  <c:v>2024.001085611563</c:v>
                </c:pt>
                <c:pt idx="20898">
                  <c:v>1953.4057501665338</c:v>
                </c:pt>
                <c:pt idx="20899">
                  <c:v>2022.9381439615436</c:v>
                </c:pt>
                <c:pt idx="20900">
                  <c:v>2021.4179643168929</c:v>
                </c:pt>
                <c:pt idx="20901">
                  <c:v>483.0314169338572</c:v>
                </c:pt>
                <c:pt idx="20902">
                  <c:v>1035.668835555093</c:v>
                </c:pt>
                <c:pt idx="20903">
                  <c:v>1038.0845551298489</c:v>
                </c:pt>
                <c:pt idx="20904">
                  <c:v>946.02015498679191</c:v>
                </c:pt>
                <c:pt idx="20905">
                  <c:v>1974.414105474719</c:v>
                </c:pt>
                <c:pt idx="20906">
                  <c:v>1981.0982241348383</c:v>
                </c:pt>
                <c:pt idx="20907">
                  <c:v>1943.9822055695658</c:v>
                </c:pt>
                <c:pt idx="20908">
                  <c:v>1980.4410132563469</c:v>
                </c:pt>
                <c:pt idx="20909">
                  <c:v>2011.476599624101</c:v>
                </c:pt>
                <c:pt idx="20910">
                  <c:v>990.38742230310174</c:v>
                </c:pt>
                <c:pt idx="20911">
                  <c:v>1711.4475918867588</c:v>
                </c:pt>
                <c:pt idx="20912">
                  <c:v>1688.8734486312294</c:v>
                </c:pt>
                <c:pt idx="20913">
                  <c:v>983.41101132765084</c:v>
                </c:pt>
                <c:pt idx="20914">
                  <c:v>993.86694703340572</c:v>
                </c:pt>
                <c:pt idx="20915">
                  <c:v>982.43704750106792</c:v>
                </c:pt>
                <c:pt idx="20916">
                  <c:v>2000.8905989694474</c:v>
                </c:pt>
                <c:pt idx="20917">
                  <c:v>1982.4630421710601</c:v>
                </c:pt>
                <c:pt idx="20918">
                  <c:v>1011.4504054201556</c:v>
                </c:pt>
                <c:pt idx="20919">
                  <c:v>467.07536318212374</c:v>
                </c:pt>
                <c:pt idx="20920">
                  <c:v>1025.3178889767808</c:v>
                </c:pt>
                <c:pt idx="20921">
                  <c:v>1010.0517880067964</c:v>
                </c:pt>
                <c:pt idx="20922">
                  <c:v>2008.1904711755619</c:v>
                </c:pt>
                <c:pt idx="20923">
                  <c:v>2010.9802737707507</c:v>
                </c:pt>
                <c:pt idx="20924">
                  <c:v>997.11423130106311</c:v>
                </c:pt>
                <c:pt idx="20925">
                  <c:v>1108.9225763542127</c:v>
                </c:pt>
                <c:pt idx="20926">
                  <c:v>963.80664695139865</c:v>
                </c:pt>
                <c:pt idx="20927">
                  <c:v>1987.5538591713555</c:v>
                </c:pt>
                <c:pt idx="20928">
                  <c:v>1940.0507191702061</c:v>
                </c:pt>
                <c:pt idx="20929">
                  <c:v>1027.014214015423</c:v>
                </c:pt>
                <c:pt idx="20930">
                  <c:v>1010.7796119510805</c:v>
                </c:pt>
                <c:pt idx="20931">
                  <c:v>521.72025011450353</c:v>
                </c:pt>
                <c:pt idx="20932">
                  <c:v>2002.5506603487229</c:v>
                </c:pt>
                <c:pt idx="20933">
                  <c:v>1985.1979549468815</c:v>
                </c:pt>
                <c:pt idx="20934">
                  <c:v>1972.9304193109031</c:v>
                </c:pt>
                <c:pt idx="20935">
                  <c:v>2004.7572998156404</c:v>
                </c:pt>
                <c:pt idx="20936">
                  <c:v>2010.4402810899023</c:v>
                </c:pt>
                <c:pt idx="20937">
                  <c:v>2005.1130046895598</c:v>
                </c:pt>
                <c:pt idx="20938">
                  <c:v>970.12804651309966</c:v>
                </c:pt>
                <c:pt idx="20939">
                  <c:v>1005.9240810417109</c:v>
                </c:pt>
                <c:pt idx="20940">
                  <c:v>1008.2978420866926</c:v>
                </c:pt>
                <c:pt idx="20941">
                  <c:v>1023.2460600018758</c:v>
                </c:pt>
                <c:pt idx="20942">
                  <c:v>974.71998368329696</c:v>
                </c:pt>
                <c:pt idx="20943">
                  <c:v>978.49043169337244</c:v>
                </c:pt>
                <c:pt idx="20944">
                  <c:v>2035.0057209621164</c:v>
                </c:pt>
                <c:pt idx="20945">
                  <c:v>1013.0253298152713</c:v>
                </c:pt>
                <c:pt idx="20946">
                  <c:v>1011.3300213453807</c:v>
                </c:pt>
                <c:pt idx="20947">
                  <c:v>503.69255286637758</c:v>
                </c:pt>
                <c:pt idx="20948">
                  <c:v>997.50878526122654</c:v>
                </c:pt>
                <c:pt idx="20949">
                  <c:v>1995.0849731294888</c:v>
                </c:pt>
                <c:pt idx="20950">
                  <c:v>514.84867940618142</c:v>
                </c:pt>
                <c:pt idx="20951">
                  <c:v>2004.5630374377679</c:v>
                </c:pt>
                <c:pt idx="20952">
                  <c:v>993.40317409282125</c:v>
                </c:pt>
                <c:pt idx="20953">
                  <c:v>1996.2136862996861</c:v>
                </c:pt>
                <c:pt idx="20954">
                  <c:v>2001.4682275889161</c:v>
                </c:pt>
                <c:pt idx="20955">
                  <c:v>2043.6686907977985</c:v>
                </c:pt>
                <c:pt idx="20956">
                  <c:v>1994.1898566177063</c:v>
                </c:pt>
                <c:pt idx="20957">
                  <c:v>997.52785902506025</c:v>
                </c:pt>
                <c:pt idx="20958">
                  <c:v>2015.2040277221445</c:v>
                </c:pt>
                <c:pt idx="20959">
                  <c:v>1995.2567807570215</c:v>
                </c:pt>
                <c:pt idx="20960">
                  <c:v>1991.5730094873577</c:v>
                </c:pt>
                <c:pt idx="20961">
                  <c:v>1988.3451375856762</c:v>
                </c:pt>
                <c:pt idx="20962">
                  <c:v>519.51126829479074</c:v>
                </c:pt>
                <c:pt idx="20963">
                  <c:v>485.30820746512461</c:v>
                </c:pt>
                <c:pt idx="20964">
                  <c:v>1979.1861567797384</c:v>
                </c:pt>
                <c:pt idx="20965">
                  <c:v>1002.035941233975</c:v>
                </c:pt>
                <c:pt idx="20966">
                  <c:v>2026.2544767339739</c:v>
                </c:pt>
                <c:pt idx="20967">
                  <c:v>2044.7810125892909</c:v>
                </c:pt>
                <c:pt idx="20968">
                  <c:v>1005.7034009929852</c:v>
                </c:pt>
                <c:pt idx="20969">
                  <c:v>1988.2952163210552</c:v>
                </c:pt>
                <c:pt idx="20970">
                  <c:v>1063.9726421372445</c:v>
                </c:pt>
                <c:pt idx="20971">
                  <c:v>1980.7847386699636</c:v>
                </c:pt>
                <c:pt idx="20972">
                  <c:v>2032.7465371048233</c:v>
                </c:pt>
                <c:pt idx="20973">
                  <c:v>989.72188591867678</c:v>
                </c:pt>
                <c:pt idx="20974">
                  <c:v>1979.9379798901671</c:v>
                </c:pt>
                <c:pt idx="20975">
                  <c:v>1980.6008646516173</c:v>
                </c:pt>
                <c:pt idx="20976">
                  <c:v>2005.1470080265783</c:v>
                </c:pt>
                <c:pt idx="20977">
                  <c:v>2028.9612015886837</c:v>
                </c:pt>
                <c:pt idx="20978">
                  <c:v>1990.0362616977588</c:v>
                </c:pt>
                <c:pt idx="20979">
                  <c:v>2014.4724694340691</c:v>
                </c:pt>
                <c:pt idx="20980">
                  <c:v>2005.2558231935714</c:v>
                </c:pt>
                <c:pt idx="20981">
                  <c:v>1992.8441235989446</c:v>
                </c:pt>
                <c:pt idx="20982">
                  <c:v>2001.445979740716</c:v>
                </c:pt>
                <c:pt idx="20983">
                  <c:v>996.21391189555823</c:v>
                </c:pt>
                <c:pt idx="20984">
                  <c:v>977.99212865373306</c:v>
                </c:pt>
                <c:pt idx="20985">
                  <c:v>2033.1017441608506</c:v>
                </c:pt>
                <c:pt idx="20986">
                  <c:v>2008.2625752880454</c:v>
                </c:pt>
                <c:pt idx="20987">
                  <c:v>2013.1497404301253</c:v>
                </c:pt>
                <c:pt idx="20988">
                  <c:v>2009.2136653961206</c:v>
                </c:pt>
                <c:pt idx="20989">
                  <c:v>492.70989144445787</c:v>
                </c:pt>
                <c:pt idx="20990">
                  <c:v>1116.7520314235028</c:v>
                </c:pt>
                <c:pt idx="20991">
                  <c:v>540.39814098866816</c:v>
                </c:pt>
                <c:pt idx="20992">
                  <c:v>989.14702108564279</c:v>
                </c:pt>
                <c:pt idx="20993">
                  <c:v>1008.7214704870356</c:v>
                </c:pt>
                <c:pt idx="20994">
                  <c:v>1076.0942487778623</c:v>
                </c:pt>
                <c:pt idx="20995">
                  <c:v>2006.1317044137131</c:v>
                </c:pt>
                <c:pt idx="20996">
                  <c:v>1027.9259078995626</c:v>
                </c:pt>
                <c:pt idx="20997">
                  <c:v>509.62215514370911</c:v>
                </c:pt>
                <c:pt idx="20998">
                  <c:v>510.58261063889671</c:v>
                </c:pt>
                <c:pt idx="20999">
                  <c:v>493.47218489210553</c:v>
                </c:pt>
                <c:pt idx="21000">
                  <c:v>2024.4358889897437</c:v>
                </c:pt>
                <c:pt idx="21001">
                  <c:v>1107.4563705701692</c:v>
                </c:pt>
                <c:pt idx="21002">
                  <c:v>1014.019596543932</c:v>
                </c:pt>
                <c:pt idx="21003">
                  <c:v>969.00635453739289</c:v>
                </c:pt>
                <c:pt idx="21004">
                  <c:v>995.98611326715684</c:v>
                </c:pt>
                <c:pt idx="21005">
                  <c:v>524.51978980876765</c:v>
                </c:pt>
                <c:pt idx="21006">
                  <c:v>1006.7156920719671</c:v>
                </c:pt>
                <c:pt idx="21007">
                  <c:v>1986.7087329566134</c:v>
                </c:pt>
                <c:pt idx="21008">
                  <c:v>2006.9416621091143</c:v>
                </c:pt>
                <c:pt idx="21009">
                  <c:v>1978.7149735109651</c:v>
                </c:pt>
                <c:pt idx="21010">
                  <c:v>1990.3711453747521</c:v>
                </c:pt>
                <c:pt idx="21011">
                  <c:v>1971.1527220607202</c:v>
                </c:pt>
                <c:pt idx="21012">
                  <c:v>1984.104789268489</c:v>
                </c:pt>
                <c:pt idx="21013">
                  <c:v>478.32351345317028</c:v>
                </c:pt>
                <c:pt idx="21014">
                  <c:v>2015.4009330664903</c:v>
                </c:pt>
                <c:pt idx="21015">
                  <c:v>2011.3644054928745</c:v>
                </c:pt>
                <c:pt idx="21016">
                  <c:v>1107.2651754436986</c:v>
                </c:pt>
                <c:pt idx="21017">
                  <c:v>1011.2517389716808</c:v>
                </c:pt>
                <c:pt idx="21018">
                  <c:v>484.04498314769376</c:v>
                </c:pt>
                <c:pt idx="21019">
                  <c:v>486.50017079189752</c:v>
                </c:pt>
                <c:pt idx="21020">
                  <c:v>1684.4049269606867</c:v>
                </c:pt>
                <c:pt idx="21021">
                  <c:v>490.08014387873538</c:v>
                </c:pt>
                <c:pt idx="21022">
                  <c:v>1712.4096222742382</c:v>
                </c:pt>
                <c:pt idx="21023">
                  <c:v>504.34942950882197</c:v>
                </c:pt>
                <c:pt idx="21024">
                  <c:v>2023.9771516185917</c:v>
                </c:pt>
                <c:pt idx="21025">
                  <c:v>967.80386986467022</c:v>
                </c:pt>
                <c:pt idx="21026">
                  <c:v>2005.0027074116629</c:v>
                </c:pt>
                <c:pt idx="21027">
                  <c:v>1974.2862166029242</c:v>
                </c:pt>
                <c:pt idx="21028">
                  <c:v>1694.5110968001713</c:v>
                </c:pt>
                <c:pt idx="21029">
                  <c:v>991.92848323879957</c:v>
                </c:pt>
                <c:pt idx="21030">
                  <c:v>980.75121331791274</c:v>
                </c:pt>
                <c:pt idx="21031">
                  <c:v>1970.8954278560573</c:v>
                </c:pt>
                <c:pt idx="21032">
                  <c:v>2002.8247659707908</c:v>
                </c:pt>
                <c:pt idx="21033">
                  <c:v>1726.0768489909851</c:v>
                </c:pt>
                <c:pt idx="21034">
                  <c:v>980.94419452936586</c:v>
                </c:pt>
                <c:pt idx="21035">
                  <c:v>508.04180603071671</c:v>
                </c:pt>
                <c:pt idx="21036">
                  <c:v>1982.4552040843803</c:v>
                </c:pt>
                <c:pt idx="21037">
                  <c:v>2000.1867800927964</c:v>
                </c:pt>
                <c:pt idx="21038">
                  <c:v>528.81094946372502</c:v>
                </c:pt>
                <c:pt idx="21039">
                  <c:v>975.06013930523739</c:v>
                </c:pt>
                <c:pt idx="21040">
                  <c:v>1010.7637742966984</c:v>
                </c:pt>
                <c:pt idx="21041">
                  <c:v>1741.0526897343452</c:v>
                </c:pt>
                <c:pt idx="21042">
                  <c:v>1010.2256092448473</c:v>
                </c:pt>
                <c:pt idx="21043">
                  <c:v>1121.482557762492</c:v>
                </c:pt>
                <c:pt idx="21044">
                  <c:v>1122.0856396649385</c:v>
                </c:pt>
                <c:pt idx="21045">
                  <c:v>988.40226635471356</c:v>
                </c:pt>
                <c:pt idx="21046">
                  <c:v>507.30092130287755</c:v>
                </c:pt>
                <c:pt idx="21047">
                  <c:v>494.08543558061649</c:v>
                </c:pt>
                <c:pt idx="21048">
                  <c:v>979.94732087139573</c:v>
                </c:pt>
                <c:pt idx="21049">
                  <c:v>988.73674509371222</c:v>
                </c:pt>
                <c:pt idx="21050">
                  <c:v>2001.0985157605926</c:v>
                </c:pt>
                <c:pt idx="21051">
                  <c:v>492.5542857245776</c:v>
                </c:pt>
                <c:pt idx="21052">
                  <c:v>498.70700668451576</c:v>
                </c:pt>
                <c:pt idx="21053">
                  <c:v>987.15717663064117</c:v>
                </c:pt>
                <c:pt idx="21054">
                  <c:v>980.45354168148128</c:v>
                </c:pt>
                <c:pt idx="21055">
                  <c:v>488.518738154593</c:v>
                </c:pt>
                <c:pt idx="21056">
                  <c:v>496.41917619907957</c:v>
                </c:pt>
                <c:pt idx="21057">
                  <c:v>471.35343689949968</c:v>
                </c:pt>
                <c:pt idx="21058">
                  <c:v>990.46575278840453</c:v>
                </c:pt>
                <c:pt idx="21059">
                  <c:v>973.3718318287755</c:v>
                </c:pt>
                <c:pt idx="21060">
                  <c:v>1994.7850520498423</c:v>
                </c:pt>
                <c:pt idx="21061">
                  <c:v>504.58088023299905</c:v>
                </c:pt>
                <c:pt idx="21062">
                  <c:v>1028.8426404386266</c:v>
                </c:pt>
                <c:pt idx="21063">
                  <c:v>2015.1521552651566</c:v>
                </c:pt>
                <c:pt idx="21064">
                  <c:v>1992.6318691780702</c:v>
                </c:pt>
                <c:pt idx="21065">
                  <c:v>1021.6075512757239</c:v>
                </c:pt>
                <c:pt idx="21066">
                  <c:v>1971.9613235198633</c:v>
                </c:pt>
                <c:pt idx="21067">
                  <c:v>1102.5971519152574</c:v>
                </c:pt>
                <c:pt idx="21068">
                  <c:v>1990.2771811665921</c:v>
                </c:pt>
                <c:pt idx="21069">
                  <c:v>1042.4821538229048</c:v>
                </c:pt>
                <c:pt idx="21070">
                  <c:v>533.82303377565904</c:v>
                </c:pt>
                <c:pt idx="21071">
                  <c:v>1012.2829061986843</c:v>
                </c:pt>
                <c:pt idx="21072">
                  <c:v>987.9773275741378</c:v>
                </c:pt>
                <c:pt idx="21073">
                  <c:v>1005.2656222719845</c:v>
                </c:pt>
                <c:pt idx="21074">
                  <c:v>990.04313816587933</c:v>
                </c:pt>
                <c:pt idx="21075">
                  <c:v>1032.7415023988644</c:v>
                </c:pt>
                <c:pt idx="21076">
                  <c:v>1990.8744663613898</c:v>
                </c:pt>
                <c:pt idx="21077">
                  <c:v>2000.6940873416688</c:v>
                </c:pt>
                <c:pt idx="21078">
                  <c:v>2002.380991618267</c:v>
                </c:pt>
                <c:pt idx="21079">
                  <c:v>486.12520360543635</c:v>
                </c:pt>
                <c:pt idx="21080">
                  <c:v>1015.4256788037694</c:v>
                </c:pt>
                <c:pt idx="21081">
                  <c:v>1016.7156916450691</c:v>
                </c:pt>
                <c:pt idx="21082">
                  <c:v>977.0841605394545</c:v>
                </c:pt>
                <c:pt idx="21083">
                  <c:v>999.98191061384773</c:v>
                </c:pt>
                <c:pt idx="21084">
                  <c:v>980.33308150447499</c:v>
                </c:pt>
                <c:pt idx="21085">
                  <c:v>1008.9877234237118</c:v>
                </c:pt>
                <c:pt idx="21086">
                  <c:v>992.09347585641603</c:v>
                </c:pt>
                <c:pt idx="21087">
                  <c:v>1087.4762516422199</c:v>
                </c:pt>
                <c:pt idx="21088">
                  <c:v>2036.5637724549333</c:v>
                </c:pt>
                <c:pt idx="21089">
                  <c:v>1994.1315767521717</c:v>
                </c:pt>
                <c:pt idx="21090">
                  <c:v>1997.3634603548244</c:v>
                </c:pt>
                <c:pt idx="21091">
                  <c:v>2014.8335294082185</c:v>
                </c:pt>
                <c:pt idx="21092">
                  <c:v>2021.1408687025364</c:v>
                </c:pt>
                <c:pt idx="21093">
                  <c:v>1990.8425009704713</c:v>
                </c:pt>
                <c:pt idx="21094">
                  <c:v>1994.4295564172744</c:v>
                </c:pt>
                <c:pt idx="21095">
                  <c:v>2010.3215713739787</c:v>
                </c:pt>
                <c:pt idx="21096">
                  <c:v>968.70695810532186</c:v>
                </c:pt>
                <c:pt idx="21097">
                  <c:v>1014.8744361358962</c:v>
                </c:pt>
                <c:pt idx="21098">
                  <c:v>1098.750513905562</c:v>
                </c:pt>
                <c:pt idx="21099">
                  <c:v>997.40473055819757</c:v>
                </c:pt>
                <c:pt idx="21100">
                  <c:v>1026.3559516208293</c:v>
                </c:pt>
                <c:pt idx="21101">
                  <c:v>1987.1538400976228</c:v>
                </c:pt>
                <c:pt idx="21102">
                  <c:v>1690.4578879929925</c:v>
                </c:pt>
                <c:pt idx="21103">
                  <c:v>1032.0957772713323</c:v>
                </c:pt>
                <c:pt idx="21104">
                  <c:v>1027.4264384536837</c:v>
                </c:pt>
                <c:pt idx="21105">
                  <c:v>1686.6361590803933</c:v>
                </c:pt>
                <c:pt idx="21106">
                  <c:v>999.339376384057</c:v>
                </c:pt>
                <c:pt idx="21107">
                  <c:v>1114.3522170403248</c:v>
                </c:pt>
                <c:pt idx="21108">
                  <c:v>513.112793109942</c:v>
                </c:pt>
                <c:pt idx="21109">
                  <c:v>2037.0117180598256</c:v>
                </c:pt>
                <c:pt idx="21110">
                  <c:v>1086.9593270631949</c:v>
                </c:pt>
                <c:pt idx="21111">
                  <c:v>996.37027161568597</c:v>
                </c:pt>
                <c:pt idx="21112">
                  <c:v>1987.3169153393878</c:v>
                </c:pt>
                <c:pt idx="21113">
                  <c:v>496.67827790926736</c:v>
                </c:pt>
                <c:pt idx="21114">
                  <c:v>1086.1369503339067</c:v>
                </c:pt>
                <c:pt idx="21115">
                  <c:v>971.76559497044718</c:v>
                </c:pt>
                <c:pt idx="21116">
                  <c:v>1021.2712610300446</c:v>
                </c:pt>
                <c:pt idx="21117">
                  <c:v>1692.8390382545692</c:v>
                </c:pt>
                <c:pt idx="21118">
                  <c:v>483.96450949327874</c:v>
                </c:pt>
                <c:pt idx="21119">
                  <c:v>1980.6374260540927</c:v>
                </c:pt>
                <c:pt idx="21120">
                  <c:v>2004.0100810882172</c:v>
                </c:pt>
                <c:pt idx="21121">
                  <c:v>2000.3313778885829</c:v>
                </c:pt>
                <c:pt idx="21122">
                  <c:v>494.01072621558455</c:v>
                </c:pt>
                <c:pt idx="21123">
                  <c:v>972.08519866227391</c:v>
                </c:pt>
                <c:pt idx="21124">
                  <c:v>2004.4651755859059</c:v>
                </c:pt>
                <c:pt idx="21125">
                  <c:v>1016.3338206353475</c:v>
                </c:pt>
                <c:pt idx="21126">
                  <c:v>523.4485069145037</c:v>
                </c:pt>
                <c:pt idx="21127">
                  <c:v>516.38353917625341</c:v>
                </c:pt>
                <c:pt idx="21128">
                  <c:v>2013.0663963222676</c:v>
                </c:pt>
                <c:pt idx="21129">
                  <c:v>1026.0845328243554</c:v>
                </c:pt>
                <c:pt idx="21130">
                  <c:v>492.74755823596035</c:v>
                </c:pt>
                <c:pt idx="21131">
                  <c:v>968.46055674318086</c:v>
                </c:pt>
                <c:pt idx="21132">
                  <c:v>1008.6420238854552</c:v>
                </c:pt>
                <c:pt idx="21133">
                  <c:v>1980.3074842842113</c:v>
                </c:pt>
                <c:pt idx="21134">
                  <c:v>1991.5746436110671</c:v>
                </c:pt>
                <c:pt idx="21135">
                  <c:v>1987.237382843183</c:v>
                </c:pt>
                <c:pt idx="21136">
                  <c:v>534.00736629607923</c:v>
                </c:pt>
                <c:pt idx="21137">
                  <c:v>986.76173745910251</c:v>
                </c:pt>
                <c:pt idx="21138">
                  <c:v>490.91991560370093</c:v>
                </c:pt>
                <c:pt idx="21139">
                  <c:v>511.38656542054576</c:v>
                </c:pt>
                <c:pt idx="21140">
                  <c:v>515.04125382680354</c:v>
                </c:pt>
                <c:pt idx="21141">
                  <c:v>2028.5990662174104</c:v>
                </c:pt>
                <c:pt idx="21142">
                  <c:v>991.51232601392508</c:v>
                </c:pt>
                <c:pt idx="21143">
                  <c:v>2024.2536392332588</c:v>
                </c:pt>
                <c:pt idx="21144">
                  <c:v>991.26435828851095</c:v>
                </c:pt>
                <c:pt idx="21145">
                  <c:v>990.91091642956712</c:v>
                </c:pt>
                <c:pt idx="21146">
                  <c:v>978.92765029735642</c:v>
                </c:pt>
                <c:pt idx="21147">
                  <c:v>2033.396036412453</c:v>
                </c:pt>
                <c:pt idx="21148">
                  <c:v>497.74963389992411</c:v>
                </c:pt>
                <c:pt idx="21149">
                  <c:v>2024.7961068681145</c:v>
                </c:pt>
                <c:pt idx="21150">
                  <c:v>501.88090714903535</c:v>
                </c:pt>
                <c:pt idx="21151">
                  <c:v>500.40942782392915</c:v>
                </c:pt>
                <c:pt idx="21152">
                  <c:v>502.11310767617692</c:v>
                </c:pt>
                <c:pt idx="21153">
                  <c:v>969.79331150833218</c:v>
                </c:pt>
                <c:pt idx="21154">
                  <c:v>1023.0420598563983</c:v>
                </c:pt>
                <c:pt idx="21155">
                  <c:v>1031.0399455711183</c:v>
                </c:pt>
                <c:pt idx="21156">
                  <c:v>2005.3832740155724</c:v>
                </c:pt>
                <c:pt idx="21157">
                  <c:v>2021.3228965500437</c:v>
                </c:pt>
                <c:pt idx="21158">
                  <c:v>2001.7870554983824</c:v>
                </c:pt>
                <c:pt idx="21159">
                  <c:v>2019.1715613412882</c:v>
                </c:pt>
                <c:pt idx="21160">
                  <c:v>2019.8091526132898</c:v>
                </c:pt>
                <c:pt idx="21161">
                  <c:v>1037.9009909363781</c:v>
                </c:pt>
                <c:pt idx="21162">
                  <c:v>458.85420989846693</c:v>
                </c:pt>
                <c:pt idx="21163">
                  <c:v>990.65037175311113</c:v>
                </c:pt>
                <c:pt idx="21164">
                  <c:v>959.47591624525114</c:v>
                </c:pt>
                <c:pt idx="21165">
                  <c:v>1680.6897726156351</c:v>
                </c:pt>
                <c:pt idx="21166">
                  <c:v>523.51166212071723</c:v>
                </c:pt>
                <c:pt idx="21167">
                  <c:v>485.78682606115137</c:v>
                </c:pt>
                <c:pt idx="21168">
                  <c:v>976.04558790835517</c:v>
                </c:pt>
                <c:pt idx="21169">
                  <c:v>1086.23741217785</c:v>
                </c:pt>
                <c:pt idx="21170">
                  <c:v>1097.188106669711</c:v>
                </c:pt>
                <c:pt idx="21171">
                  <c:v>1987.9552287576523</c:v>
                </c:pt>
                <c:pt idx="21172">
                  <c:v>1119.8986222370936</c:v>
                </c:pt>
                <c:pt idx="21173">
                  <c:v>522.69551776149615</c:v>
                </c:pt>
                <c:pt idx="21174">
                  <c:v>488.76542375914391</c:v>
                </c:pt>
                <c:pt idx="21175">
                  <c:v>1053.0256180267177</c:v>
                </c:pt>
                <c:pt idx="21176">
                  <c:v>1022.7539505199461</c:v>
                </c:pt>
                <c:pt idx="21177">
                  <c:v>1011.1685153805063</c:v>
                </c:pt>
                <c:pt idx="21178">
                  <c:v>960.4201659693922</c:v>
                </c:pt>
                <c:pt idx="21179">
                  <c:v>997.3191779800361</c:v>
                </c:pt>
                <c:pt idx="21180">
                  <c:v>1979.2362472265415</c:v>
                </c:pt>
                <c:pt idx="21181">
                  <c:v>992.3824570417928</c:v>
                </c:pt>
                <c:pt idx="21182">
                  <c:v>1007.1451357788347</c:v>
                </c:pt>
                <c:pt idx="21183">
                  <c:v>1115.4404348053558</c:v>
                </c:pt>
                <c:pt idx="21184">
                  <c:v>1102.7392892658329</c:v>
                </c:pt>
                <c:pt idx="21185">
                  <c:v>2001.608470287757</c:v>
                </c:pt>
                <c:pt idx="21186">
                  <c:v>1069.4304897805678</c:v>
                </c:pt>
                <c:pt idx="21187">
                  <c:v>1069.3881721274799</c:v>
                </c:pt>
                <c:pt idx="21188">
                  <c:v>981.05677608395933</c:v>
                </c:pt>
                <c:pt idx="21189">
                  <c:v>523.54816837182307</c:v>
                </c:pt>
                <c:pt idx="21190">
                  <c:v>1015.2458131273271</c:v>
                </c:pt>
                <c:pt idx="21191">
                  <c:v>1962.2465575373933</c:v>
                </c:pt>
                <c:pt idx="21192">
                  <c:v>1970.9915608818314</c:v>
                </c:pt>
                <c:pt idx="21193">
                  <c:v>1003.6770384998968</c:v>
                </c:pt>
                <c:pt idx="21194">
                  <c:v>981.28979250452926</c:v>
                </c:pt>
                <c:pt idx="21195">
                  <c:v>2015.7218029127835</c:v>
                </c:pt>
                <c:pt idx="21196">
                  <c:v>484.37271791514462</c:v>
                </c:pt>
                <c:pt idx="21197">
                  <c:v>439.79578803728526</c:v>
                </c:pt>
                <c:pt idx="21198">
                  <c:v>503.2744755541737</c:v>
                </c:pt>
                <c:pt idx="21199">
                  <c:v>1961.2970797418041</c:v>
                </c:pt>
                <c:pt idx="21200">
                  <c:v>999.87538423294279</c:v>
                </c:pt>
                <c:pt idx="21201">
                  <c:v>979.73156952629563</c:v>
                </c:pt>
                <c:pt idx="21202">
                  <c:v>986.33431740587764</c:v>
                </c:pt>
                <c:pt idx="21203">
                  <c:v>514.27430735047756</c:v>
                </c:pt>
                <c:pt idx="21204">
                  <c:v>470.50247882654293</c:v>
                </c:pt>
                <c:pt idx="21205">
                  <c:v>997.10427118006828</c:v>
                </c:pt>
                <c:pt idx="21206">
                  <c:v>1993.297630428618</c:v>
                </c:pt>
                <c:pt idx="21207">
                  <c:v>1995.5771650722909</c:v>
                </c:pt>
                <c:pt idx="21208">
                  <c:v>2016.2714034053106</c:v>
                </c:pt>
                <c:pt idx="21209">
                  <c:v>2006.309027446375</c:v>
                </c:pt>
                <c:pt idx="21210">
                  <c:v>996.89466544269703</c:v>
                </c:pt>
                <c:pt idx="21211">
                  <c:v>1990.918930283729</c:v>
                </c:pt>
                <c:pt idx="21212">
                  <c:v>529.56907081072677</c:v>
                </c:pt>
                <c:pt idx="21213">
                  <c:v>1057.798821964509</c:v>
                </c:pt>
                <c:pt idx="21214">
                  <c:v>507.5031249013573</c:v>
                </c:pt>
                <c:pt idx="21215">
                  <c:v>1120.162895143591</c:v>
                </c:pt>
                <c:pt idx="21216">
                  <c:v>1146.2520172934264</c:v>
                </c:pt>
                <c:pt idx="21217">
                  <c:v>1005.7007894440934</c:v>
                </c:pt>
                <c:pt idx="21218">
                  <c:v>2023.9159407546119</c:v>
                </c:pt>
                <c:pt idx="21219">
                  <c:v>480.56095192636519</c:v>
                </c:pt>
                <c:pt idx="21220">
                  <c:v>997.1541989518513</c:v>
                </c:pt>
                <c:pt idx="21221">
                  <c:v>999.33427234392354</c:v>
                </c:pt>
                <c:pt idx="21222">
                  <c:v>974.32422177178034</c:v>
                </c:pt>
                <c:pt idx="21223">
                  <c:v>1015.7939903019663</c:v>
                </c:pt>
                <c:pt idx="21224">
                  <c:v>989.20080055908659</c:v>
                </c:pt>
                <c:pt idx="21225">
                  <c:v>1017.2095804206488</c:v>
                </c:pt>
                <c:pt idx="21226">
                  <c:v>506.58931778127879</c:v>
                </c:pt>
                <c:pt idx="21227">
                  <c:v>1016.3261661948653</c:v>
                </c:pt>
                <c:pt idx="21228">
                  <c:v>1032.3495352138766</c:v>
                </c:pt>
                <c:pt idx="21229">
                  <c:v>985.38439519038423</c:v>
                </c:pt>
                <c:pt idx="21230">
                  <c:v>1033.0463441882678</c:v>
                </c:pt>
                <c:pt idx="21231">
                  <c:v>1716.6837196988758</c:v>
                </c:pt>
                <c:pt idx="21232">
                  <c:v>1991.8944574190778</c:v>
                </c:pt>
                <c:pt idx="21233">
                  <c:v>2029.7423660133786</c:v>
                </c:pt>
                <c:pt idx="21234">
                  <c:v>1982.5140114789006</c:v>
                </c:pt>
                <c:pt idx="21235">
                  <c:v>503.65222267395433</c:v>
                </c:pt>
                <c:pt idx="21236">
                  <c:v>2011.5883995205006</c:v>
                </c:pt>
                <c:pt idx="21237">
                  <c:v>1115.3487327960991</c:v>
                </c:pt>
                <c:pt idx="21238">
                  <c:v>1110.5186273178972</c:v>
                </c:pt>
                <c:pt idx="21239">
                  <c:v>1125.6435240486753</c:v>
                </c:pt>
                <c:pt idx="21240">
                  <c:v>1092.1182504124424</c:v>
                </c:pt>
                <c:pt idx="21241">
                  <c:v>1032.806360091238</c:v>
                </c:pt>
                <c:pt idx="21242">
                  <c:v>960.52489824916154</c:v>
                </c:pt>
                <c:pt idx="21243">
                  <c:v>492.86069686525354</c:v>
                </c:pt>
                <c:pt idx="21244">
                  <c:v>483.78273849953081</c:v>
                </c:pt>
                <c:pt idx="21245">
                  <c:v>1099.495551818809</c:v>
                </c:pt>
                <c:pt idx="21246">
                  <c:v>1121.8866412078899</c:v>
                </c:pt>
                <c:pt idx="21247">
                  <c:v>494.06308732402334</c:v>
                </c:pt>
                <c:pt idx="21248">
                  <c:v>1077.7161912888732</c:v>
                </c:pt>
                <c:pt idx="21249">
                  <c:v>992.96605394751816</c:v>
                </c:pt>
                <c:pt idx="21250">
                  <c:v>1982.5081410986068</c:v>
                </c:pt>
                <c:pt idx="21251">
                  <c:v>1018.5501428790297</c:v>
                </c:pt>
                <c:pt idx="21252">
                  <c:v>1981.7246543693675</c:v>
                </c:pt>
                <c:pt idx="21253">
                  <c:v>1019.0493178055556</c:v>
                </c:pt>
                <c:pt idx="21254">
                  <c:v>488.64256526529562</c:v>
                </c:pt>
                <c:pt idx="21255">
                  <c:v>502.96882802439421</c:v>
                </c:pt>
                <c:pt idx="21256">
                  <c:v>1007.0433602219837</c:v>
                </c:pt>
                <c:pt idx="21257">
                  <c:v>1014.1879618340994</c:v>
                </c:pt>
                <c:pt idx="21258">
                  <c:v>2007.4155734748372</c:v>
                </c:pt>
                <c:pt idx="21259">
                  <c:v>1996.0341675449056</c:v>
                </c:pt>
                <c:pt idx="21260">
                  <c:v>962.46173120994206</c:v>
                </c:pt>
                <c:pt idx="21261">
                  <c:v>1008.5296187410846</c:v>
                </c:pt>
                <c:pt idx="21262">
                  <c:v>2032.4562976140819</c:v>
                </c:pt>
                <c:pt idx="21263">
                  <c:v>1005.0143890994017</c:v>
                </c:pt>
                <c:pt idx="21264">
                  <c:v>2011.6886293492319</c:v>
                </c:pt>
                <c:pt idx="21265">
                  <c:v>1129.953908082276</c:v>
                </c:pt>
                <c:pt idx="21266">
                  <c:v>1015.6469796013856</c:v>
                </c:pt>
                <c:pt idx="21267">
                  <c:v>1001.0801621000836</c:v>
                </c:pt>
                <c:pt idx="21268">
                  <c:v>2034.6182024624725</c:v>
                </c:pt>
                <c:pt idx="21269">
                  <c:v>2008.1760094303854</c:v>
                </c:pt>
                <c:pt idx="21270">
                  <c:v>1990.9968503354075</c:v>
                </c:pt>
                <c:pt idx="21271">
                  <c:v>1992.4345953634904</c:v>
                </c:pt>
                <c:pt idx="21272">
                  <c:v>1005.6075861744</c:v>
                </c:pt>
                <c:pt idx="21273">
                  <c:v>1686.7963460893091</c:v>
                </c:pt>
                <c:pt idx="21274">
                  <c:v>1026.9185229852155</c:v>
                </c:pt>
                <c:pt idx="21275">
                  <c:v>995.99923463743767</c:v>
                </c:pt>
                <c:pt idx="21276">
                  <c:v>1713.4640884188445</c:v>
                </c:pt>
                <c:pt idx="21277">
                  <c:v>503.40166116209821</c:v>
                </c:pt>
                <c:pt idx="21278">
                  <c:v>548.8037289394133</c:v>
                </c:pt>
                <c:pt idx="21279">
                  <c:v>981.73086348682875</c:v>
                </c:pt>
                <c:pt idx="21280">
                  <c:v>1996.0905321046698</c:v>
                </c:pt>
                <c:pt idx="21281">
                  <c:v>1979.4626131503439</c:v>
                </c:pt>
                <c:pt idx="21282">
                  <c:v>516.76575744798936</c:v>
                </c:pt>
                <c:pt idx="21283">
                  <c:v>996.26248080365644</c:v>
                </c:pt>
                <c:pt idx="21284">
                  <c:v>988.50881642497893</c:v>
                </c:pt>
                <c:pt idx="21285">
                  <c:v>1996.7205739009057</c:v>
                </c:pt>
                <c:pt idx="21286">
                  <c:v>476.65781717305174</c:v>
                </c:pt>
                <c:pt idx="21287">
                  <c:v>1105.3409548958184</c:v>
                </c:pt>
                <c:pt idx="21288">
                  <c:v>1083.1040699187006</c:v>
                </c:pt>
                <c:pt idx="21289">
                  <c:v>1098.2301054971913</c:v>
                </c:pt>
                <c:pt idx="21290">
                  <c:v>1707.6014283217837</c:v>
                </c:pt>
                <c:pt idx="21291">
                  <c:v>1007.4685323824361</c:v>
                </c:pt>
                <c:pt idx="21292">
                  <c:v>1706.2787478983867</c:v>
                </c:pt>
                <c:pt idx="21293">
                  <c:v>1705.7198051238563</c:v>
                </c:pt>
                <c:pt idx="21294">
                  <c:v>974.05604073366453</c:v>
                </c:pt>
                <c:pt idx="21295">
                  <c:v>1140.5912213553668</c:v>
                </c:pt>
                <c:pt idx="21296">
                  <c:v>1645.5391543590085</c:v>
                </c:pt>
                <c:pt idx="21297">
                  <c:v>1700.0915467447576</c:v>
                </c:pt>
                <c:pt idx="21298">
                  <c:v>2021.6875732371443</c:v>
                </c:pt>
                <c:pt idx="21299">
                  <c:v>1967.891133781518</c:v>
                </c:pt>
                <c:pt idx="21300">
                  <c:v>2006.7385847776036</c:v>
                </c:pt>
                <c:pt idx="21301">
                  <c:v>2032.7884849093014</c:v>
                </c:pt>
                <c:pt idx="21302">
                  <c:v>2022.9515693801711</c:v>
                </c:pt>
                <c:pt idx="21303">
                  <c:v>990.17923374389693</c:v>
                </c:pt>
                <c:pt idx="21304">
                  <c:v>1993.7803412310673</c:v>
                </c:pt>
                <c:pt idx="21305">
                  <c:v>1011.5835854172894</c:v>
                </c:pt>
                <c:pt idx="21306">
                  <c:v>2020.7102153231876</c:v>
                </c:pt>
                <c:pt idx="21307">
                  <c:v>515.5673975649953</c:v>
                </c:pt>
                <c:pt idx="21308">
                  <c:v>998.46518352096064</c:v>
                </c:pt>
                <c:pt idx="21309">
                  <c:v>1994.4534055680147</c:v>
                </c:pt>
                <c:pt idx="21310">
                  <c:v>1021.5801058783376</c:v>
                </c:pt>
                <c:pt idx="21311">
                  <c:v>992.21240974766295</c:v>
                </c:pt>
                <c:pt idx="21312">
                  <c:v>1998.1066282358588</c:v>
                </c:pt>
                <c:pt idx="21313">
                  <c:v>2016.7552799478785</c:v>
                </c:pt>
                <c:pt idx="21314">
                  <c:v>2005.2947026082225</c:v>
                </c:pt>
                <c:pt idx="21315">
                  <c:v>502.06816206033216</c:v>
                </c:pt>
                <c:pt idx="21316">
                  <c:v>2023.8126835994667</c:v>
                </c:pt>
                <c:pt idx="21317">
                  <c:v>978.69597294000584</c:v>
                </c:pt>
                <c:pt idx="21318">
                  <c:v>2031.7264687532129</c:v>
                </c:pt>
                <c:pt idx="21319">
                  <c:v>989.55163187870494</c:v>
                </c:pt>
                <c:pt idx="21320">
                  <c:v>2000.7891118367913</c:v>
                </c:pt>
                <c:pt idx="21321">
                  <c:v>980.8330204482985</c:v>
                </c:pt>
                <c:pt idx="21322">
                  <c:v>971.69028325903287</c:v>
                </c:pt>
                <c:pt idx="21323">
                  <c:v>986.71786996738945</c:v>
                </c:pt>
                <c:pt idx="21324">
                  <c:v>1012.2577173295082</c:v>
                </c:pt>
                <c:pt idx="21325">
                  <c:v>1972.2171347838107</c:v>
                </c:pt>
                <c:pt idx="21326">
                  <c:v>1989.9984064343826</c:v>
                </c:pt>
                <c:pt idx="21327">
                  <c:v>2018.7951894583334</c:v>
                </c:pt>
                <c:pt idx="21328">
                  <c:v>959.30760223243919</c:v>
                </c:pt>
                <c:pt idx="21329">
                  <c:v>1992.4083580221688</c:v>
                </c:pt>
                <c:pt idx="21330">
                  <c:v>1695.9097976937489</c:v>
                </c:pt>
                <c:pt idx="21331">
                  <c:v>980.64622954234949</c:v>
                </c:pt>
                <c:pt idx="21332">
                  <c:v>1037.7672722124435</c:v>
                </c:pt>
                <c:pt idx="21333">
                  <c:v>1012.7394803130796</c:v>
                </c:pt>
                <c:pt idx="21334">
                  <c:v>1988.1980143703524</c:v>
                </c:pt>
                <c:pt idx="21335">
                  <c:v>1989.2060398512813</c:v>
                </c:pt>
                <c:pt idx="21336">
                  <c:v>1014.2558184415182</c:v>
                </c:pt>
                <c:pt idx="21337">
                  <c:v>2000.4879123579337</c:v>
                </c:pt>
                <c:pt idx="21338">
                  <c:v>1994.9698520560814</c:v>
                </c:pt>
                <c:pt idx="21339">
                  <c:v>1997.9717864208346</c:v>
                </c:pt>
                <c:pt idx="21340">
                  <c:v>2014.5315009248604</c:v>
                </c:pt>
                <c:pt idx="21341">
                  <c:v>1019.3815292698572</c:v>
                </c:pt>
                <c:pt idx="21342">
                  <c:v>993.71941246445022</c:v>
                </c:pt>
                <c:pt idx="21343">
                  <c:v>1999.6347739426849</c:v>
                </c:pt>
                <c:pt idx="21344">
                  <c:v>2022.8502117426165</c:v>
                </c:pt>
                <c:pt idx="21345">
                  <c:v>1985.3626325527343</c:v>
                </c:pt>
                <c:pt idx="21346">
                  <c:v>2029.1135969197483</c:v>
                </c:pt>
                <c:pt idx="21347">
                  <c:v>2018.2966721007733</c:v>
                </c:pt>
                <c:pt idx="21348">
                  <c:v>1960.3378760146027</c:v>
                </c:pt>
                <c:pt idx="21349">
                  <c:v>1017.2562906404853</c:v>
                </c:pt>
                <c:pt idx="21350">
                  <c:v>2016.4177768756936</c:v>
                </c:pt>
                <c:pt idx="21351">
                  <c:v>1033.5211032767654</c:v>
                </c:pt>
                <c:pt idx="21352">
                  <c:v>2011.6766240797106</c:v>
                </c:pt>
                <c:pt idx="21353">
                  <c:v>1014.1530996540723</c:v>
                </c:pt>
                <c:pt idx="21354">
                  <c:v>1018.6858919269353</c:v>
                </c:pt>
                <c:pt idx="21355">
                  <c:v>984.9887551438668</c:v>
                </c:pt>
                <c:pt idx="21356">
                  <c:v>1022.6576864536603</c:v>
                </c:pt>
                <c:pt idx="21357">
                  <c:v>1021.6408916643667</c:v>
                </c:pt>
                <c:pt idx="21358">
                  <c:v>1015.4572399216172</c:v>
                </c:pt>
                <c:pt idx="21359">
                  <c:v>980.48005788946455</c:v>
                </c:pt>
                <c:pt idx="21360">
                  <c:v>973.60459085239643</c:v>
                </c:pt>
                <c:pt idx="21361">
                  <c:v>1049.0582125624549</c:v>
                </c:pt>
                <c:pt idx="21362">
                  <c:v>1020.7372188276859</c:v>
                </c:pt>
                <c:pt idx="21363">
                  <c:v>980.59396790877895</c:v>
                </c:pt>
                <c:pt idx="21364">
                  <c:v>990.28014432455097</c:v>
                </c:pt>
                <c:pt idx="21365">
                  <c:v>1008.1339844633951</c:v>
                </c:pt>
                <c:pt idx="21366">
                  <c:v>1986.2075165482224</c:v>
                </c:pt>
                <c:pt idx="21367">
                  <c:v>1963.610809829117</c:v>
                </c:pt>
                <c:pt idx="21368">
                  <c:v>509.7995652308</c:v>
                </c:pt>
                <c:pt idx="21369">
                  <c:v>1029.2405453874235</c:v>
                </c:pt>
                <c:pt idx="21370">
                  <c:v>1014.7518830168309</c:v>
                </c:pt>
                <c:pt idx="21371">
                  <c:v>521.52544741242207</c:v>
                </c:pt>
                <c:pt idx="21372">
                  <c:v>984.93328120148612</c:v>
                </c:pt>
                <c:pt idx="21373">
                  <c:v>1991.9607720349293</c:v>
                </c:pt>
                <c:pt idx="21374">
                  <c:v>949.1011978134336</c:v>
                </c:pt>
                <c:pt idx="21375">
                  <c:v>1116.446921253181</c:v>
                </c:pt>
                <c:pt idx="21376">
                  <c:v>2003.0765962444086</c:v>
                </c:pt>
                <c:pt idx="21377">
                  <c:v>512.46297426574745</c:v>
                </c:pt>
                <c:pt idx="21378">
                  <c:v>990.39866837050374</c:v>
                </c:pt>
                <c:pt idx="21379">
                  <c:v>992.99309951323335</c:v>
                </c:pt>
                <c:pt idx="21380">
                  <c:v>992.40573120053705</c:v>
                </c:pt>
                <c:pt idx="21381">
                  <c:v>2019.7929128894048</c:v>
                </c:pt>
                <c:pt idx="21382">
                  <c:v>1012.4580313928685</c:v>
                </c:pt>
                <c:pt idx="21383">
                  <c:v>1005.2538210765024</c:v>
                </c:pt>
                <c:pt idx="21384">
                  <c:v>988.44059705691654</c:v>
                </c:pt>
                <c:pt idx="21385">
                  <c:v>474.87368675019241</c:v>
                </c:pt>
                <c:pt idx="21386">
                  <c:v>1962.1384679999417</c:v>
                </c:pt>
                <c:pt idx="21387">
                  <c:v>2006.0970033699991</c:v>
                </c:pt>
                <c:pt idx="21388">
                  <c:v>994.3100078870126</c:v>
                </c:pt>
                <c:pt idx="21389">
                  <c:v>987.13627412147844</c:v>
                </c:pt>
                <c:pt idx="21390">
                  <c:v>1016.8467911530221</c:v>
                </c:pt>
                <c:pt idx="21391">
                  <c:v>1002.3633497961009</c:v>
                </c:pt>
                <c:pt idx="21392">
                  <c:v>2002.9232404762236</c:v>
                </c:pt>
                <c:pt idx="21393">
                  <c:v>1043.6490452448347</c:v>
                </c:pt>
                <c:pt idx="21394">
                  <c:v>1026.783307378196</c:v>
                </c:pt>
                <c:pt idx="21395">
                  <c:v>479.97656716630649</c:v>
                </c:pt>
                <c:pt idx="21396">
                  <c:v>1974.891325807007</c:v>
                </c:pt>
                <c:pt idx="21397">
                  <c:v>1991.4766853702688</c:v>
                </c:pt>
                <c:pt idx="21398">
                  <c:v>475.63624458937807</c:v>
                </c:pt>
                <c:pt idx="21399">
                  <c:v>1021.4475094596893</c:v>
                </c:pt>
                <c:pt idx="21400">
                  <c:v>2010.5302692577338</c:v>
                </c:pt>
                <c:pt idx="21401">
                  <c:v>459.56343806860383</c:v>
                </c:pt>
                <c:pt idx="21402">
                  <c:v>971.21509742572835</c:v>
                </c:pt>
                <c:pt idx="21403">
                  <c:v>1036.74520618069</c:v>
                </c:pt>
                <c:pt idx="21404">
                  <c:v>510.41066489951828</c:v>
                </c:pt>
                <c:pt idx="21405">
                  <c:v>993.37351546119578</c:v>
                </c:pt>
                <c:pt idx="21406">
                  <c:v>2037.1638001764732</c:v>
                </c:pt>
                <c:pt idx="21407">
                  <c:v>498.55161811795512</c:v>
                </c:pt>
                <c:pt idx="21408">
                  <c:v>1028.8703738499012</c:v>
                </c:pt>
                <c:pt idx="21409">
                  <c:v>964.58898452545611</c:v>
                </c:pt>
                <c:pt idx="21410">
                  <c:v>2017.2344972929968</c:v>
                </c:pt>
                <c:pt idx="21411">
                  <c:v>982.52916107479427</c:v>
                </c:pt>
                <c:pt idx="21412">
                  <c:v>975.3072633575963</c:v>
                </c:pt>
                <c:pt idx="21413">
                  <c:v>1003.051290790249</c:v>
                </c:pt>
                <c:pt idx="21414">
                  <c:v>998.58854615957569</c:v>
                </c:pt>
                <c:pt idx="21415">
                  <c:v>998.88424570007055</c:v>
                </c:pt>
                <c:pt idx="21416">
                  <c:v>961.24673217673399</c:v>
                </c:pt>
                <c:pt idx="21417">
                  <c:v>966.1015981705284</c:v>
                </c:pt>
                <c:pt idx="21418">
                  <c:v>2011.2190516757034</c:v>
                </c:pt>
                <c:pt idx="21419">
                  <c:v>2001.3847294163365</c:v>
                </c:pt>
                <c:pt idx="21420">
                  <c:v>2036.6076751009214</c:v>
                </c:pt>
                <c:pt idx="21421">
                  <c:v>984.69885547783474</c:v>
                </c:pt>
                <c:pt idx="21422">
                  <c:v>469.67214089125804</c:v>
                </c:pt>
                <c:pt idx="21423">
                  <c:v>1006.4723292044278</c:v>
                </c:pt>
                <c:pt idx="21424">
                  <c:v>1004.9545184739945</c:v>
                </c:pt>
                <c:pt idx="21425">
                  <c:v>475.11138378751173</c:v>
                </c:pt>
                <c:pt idx="21426">
                  <c:v>1998.4850700541394</c:v>
                </c:pt>
                <c:pt idx="21427">
                  <c:v>497.0297218205838</c:v>
                </c:pt>
                <c:pt idx="21428">
                  <c:v>475.85945868469128</c:v>
                </c:pt>
                <c:pt idx="21429">
                  <c:v>1982.2137399104167</c:v>
                </c:pt>
                <c:pt idx="21430">
                  <c:v>1012.1631477834335</c:v>
                </c:pt>
                <c:pt idx="21431">
                  <c:v>977.44790110536519</c:v>
                </c:pt>
                <c:pt idx="21432">
                  <c:v>1997.7923058147871</c:v>
                </c:pt>
                <c:pt idx="21433">
                  <c:v>1041.7487226993142</c:v>
                </c:pt>
                <c:pt idx="21434">
                  <c:v>503.26492643852237</c:v>
                </c:pt>
                <c:pt idx="21435">
                  <c:v>980.71064727286318</c:v>
                </c:pt>
                <c:pt idx="21436">
                  <c:v>1690.9645422465519</c:v>
                </c:pt>
                <c:pt idx="21437">
                  <c:v>986.60103336752513</c:v>
                </c:pt>
                <c:pt idx="21438">
                  <c:v>2014.046261591096</c:v>
                </c:pt>
                <c:pt idx="21439">
                  <c:v>995.81393321195083</c:v>
                </c:pt>
                <c:pt idx="21440">
                  <c:v>1002.856060231775</c:v>
                </c:pt>
                <c:pt idx="21441">
                  <c:v>998.66380709225314</c:v>
                </c:pt>
                <c:pt idx="21442">
                  <c:v>1683.7380085787297</c:v>
                </c:pt>
                <c:pt idx="21443">
                  <c:v>984.60418483910303</c:v>
                </c:pt>
                <c:pt idx="21444">
                  <c:v>974.30223193149288</c:v>
                </c:pt>
                <c:pt idx="21445">
                  <c:v>482.13259289085465</c:v>
                </c:pt>
                <c:pt idx="21446">
                  <c:v>529.2674641800794</c:v>
                </c:pt>
                <c:pt idx="21447">
                  <c:v>979.59727211004417</c:v>
                </c:pt>
                <c:pt idx="21448">
                  <c:v>1000.6317697857821</c:v>
                </c:pt>
                <c:pt idx="21449">
                  <c:v>1001.8555268482158</c:v>
                </c:pt>
                <c:pt idx="21450">
                  <c:v>1011.1574167171051</c:v>
                </c:pt>
                <c:pt idx="21451">
                  <c:v>1012.2586067535244</c:v>
                </c:pt>
                <c:pt idx="21452">
                  <c:v>1025.9881097421778</c:v>
                </c:pt>
                <c:pt idx="21453">
                  <c:v>2009.0466262376481</c:v>
                </c:pt>
                <c:pt idx="21454">
                  <c:v>2015.7091993940016</c:v>
                </c:pt>
                <c:pt idx="21455">
                  <c:v>501.09410510167373</c:v>
                </c:pt>
                <c:pt idx="21456">
                  <c:v>543.53368079558834</c:v>
                </c:pt>
                <c:pt idx="21457">
                  <c:v>995.12935397444687</c:v>
                </c:pt>
                <c:pt idx="21458">
                  <c:v>971.72180066433339</c:v>
                </c:pt>
                <c:pt idx="21459">
                  <c:v>979.73661635512758</c:v>
                </c:pt>
                <c:pt idx="21460">
                  <c:v>542.5558427337819</c:v>
                </c:pt>
                <c:pt idx="21461">
                  <c:v>1012.0482766452454</c:v>
                </c:pt>
                <c:pt idx="21462">
                  <c:v>948.60626937447569</c:v>
                </c:pt>
                <c:pt idx="21463">
                  <c:v>973.42184192844422</c:v>
                </c:pt>
                <c:pt idx="21464">
                  <c:v>1004.8975925322305</c:v>
                </c:pt>
                <c:pt idx="21465">
                  <c:v>521.78155977584163</c:v>
                </c:pt>
                <c:pt idx="21466">
                  <c:v>1988.1245898547431</c:v>
                </c:pt>
                <c:pt idx="21467">
                  <c:v>2023.3815044012538</c:v>
                </c:pt>
                <c:pt idx="21468">
                  <c:v>1000.4321287272412</c:v>
                </c:pt>
                <c:pt idx="21469">
                  <c:v>1988.6638126058544</c:v>
                </c:pt>
                <c:pt idx="21470">
                  <c:v>1972.9113176278277</c:v>
                </c:pt>
                <c:pt idx="21471">
                  <c:v>1993.3938598852922</c:v>
                </c:pt>
                <c:pt idx="21472">
                  <c:v>1013.2274934623852</c:v>
                </c:pt>
                <c:pt idx="21473">
                  <c:v>2011.5924635064935</c:v>
                </c:pt>
                <c:pt idx="21474">
                  <c:v>1979.8300281551121</c:v>
                </c:pt>
                <c:pt idx="21475">
                  <c:v>478.49539857851647</c:v>
                </c:pt>
                <c:pt idx="21476">
                  <c:v>1975.1593346236155</c:v>
                </c:pt>
                <c:pt idx="21477">
                  <c:v>975.84876797006859</c:v>
                </c:pt>
                <c:pt idx="21478">
                  <c:v>968.16888591908321</c:v>
                </c:pt>
                <c:pt idx="21479">
                  <c:v>1009.6252647852357</c:v>
                </c:pt>
                <c:pt idx="21480">
                  <c:v>1010.7850762649857</c:v>
                </c:pt>
                <c:pt idx="21481">
                  <c:v>1999.6134273058815</c:v>
                </c:pt>
                <c:pt idx="21482">
                  <c:v>1011.7925904965032</c:v>
                </c:pt>
                <c:pt idx="21483">
                  <c:v>2009.8370159485712</c:v>
                </c:pt>
                <c:pt idx="21484">
                  <c:v>1003.6127728602858</c:v>
                </c:pt>
                <c:pt idx="21485">
                  <c:v>974.5806483048425</c:v>
                </c:pt>
                <c:pt idx="21486">
                  <c:v>1996.5074103274017</c:v>
                </c:pt>
                <c:pt idx="21487">
                  <c:v>952.0296421261595</c:v>
                </c:pt>
                <c:pt idx="21488">
                  <c:v>1970.680867366412</c:v>
                </c:pt>
                <c:pt idx="21489">
                  <c:v>1989.1064094631984</c:v>
                </c:pt>
                <c:pt idx="21490">
                  <c:v>999.93365371161747</c:v>
                </c:pt>
                <c:pt idx="21491">
                  <c:v>993.25244819519685</c:v>
                </c:pt>
                <c:pt idx="21492">
                  <c:v>962.959408240372</c:v>
                </c:pt>
                <c:pt idx="21493">
                  <c:v>1017.6836558554572</c:v>
                </c:pt>
                <c:pt idx="21494">
                  <c:v>1007.4691621460927</c:v>
                </c:pt>
                <c:pt idx="21495">
                  <c:v>1718.016713442868</c:v>
                </c:pt>
                <c:pt idx="21496">
                  <c:v>1024.7288228313557</c:v>
                </c:pt>
                <c:pt idx="21497">
                  <c:v>1022.8614649657959</c:v>
                </c:pt>
                <c:pt idx="21498">
                  <c:v>501.53262219537419</c:v>
                </c:pt>
                <c:pt idx="21499">
                  <c:v>986.49239702151431</c:v>
                </c:pt>
                <c:pt idx="21500">
                  <c:v>1021.8639871202113</c:v>
                </c:pt>
                <c:pt idx="21501">
                  <c:v>2010.1097877433244</c:v>
                </c:pt>
                <c:pt idx="21502">
                  <c:v>513.41275432463283</c:v>
                </c:pt>
                <c:pt idx="21503">
                  <c:v>964.37257252818381</c:v>
                </c:pt>
                <c:pt idx="21504">
                  <c:v>1040.5349783584293</c:v>
                </c:pt>
                <c:pt idx="21505">
                  <c:v>998.11343337776759</c:v>
                </c:pt>
                <c:pt idx="21506">
                  <c:v>490.7027145336466</c:v>
                </c:pt>
                <c:pt idx="21507">
                  <c:v>1979.3108438963409</c:v>
                </c:pt>
                <c:pt idx="21508">
                  <c:v>2001.0123542932674</c:v>
                </c:pt>
                <c:pt idx="21509">
                  <c:v>973.99938975407213</c:v>
                </c:pt>
                <c:pt idx="21510">
                  <c:v>527.94507345711497</c:v>
                </c:pt>
                <c:pt idx="21511">
                  <c:v>1001.6092990605578</c:v>
                </c:pt>
                <c:pt idx="21512">
                  <c:v>1996.3619450750161</c:v>
                </c:pt>
                <c:pt idx="21513">
                  <c:v>459.39369594499442</c:v>
                </c:pt>
                <c:pt idx="21514">
                  <c:v>1027.1694071326656</c:v>
                </c:pt>
                <c:pt idx="21515">
                  <c:v>980.01686034977831</c:v>
                </c:pt>
                <c:pt idx="21516">
                  <c:v>1008.1827502822034</c:v>
                </c:pt>
                <c:pt idx="21517">
                  <c:v>979.90914671100211</c:v>
                </c:pt>
                <c:pt idx="21518">
                  <c:v>1020.8276621635708</c:v>
                </c:pt>
                <c:pt idx="21519">
                  <c:v>958.69655687985721</c:v>
                </c:pt>
                <c:pt idx="21520">
                  <c:v>986.75910192128947</c:v>
                </c:pt>
                <c:pt idx="21521">
                  <c:v>1005.8685577280878</c:v>
                </c:pt>
                <c:pt idx="21522">
                  <c:v>972.05838092523743</c:v>
                </c:pt>
                <c:pt idx="21523">
                  <c:v>1013.9061970390245</c:v>
                </c:pt>
                <c:pt idx="21524">
                  <c:v>988.58940420096974</c:v>
                </c:pt>
                <c:pt idx="21525">
                  <c:v>1997.701302074687</c:v>
                </c:pt>
                <c:pt idx="21526">
                  <c:v>532.14882780399955</c:v>
                </c:pt>
                <c:pt idx="21527">
                  <c:v>2000.1988894908095</c:v>
                </c:pt>
                <c:pt idx="21528">
                  <c:v>2006.271746796567</c:v>
                </c:pt>
                <c:pt idx="21529">
                  <c:v>2011.7509743806672</c:v>
                </c:pt>
                <c:pt idx="21530">
                  <c:v>486.39352405159525</c:v>
                </c:pt>
                <c:pt idx="21531">
                  <c:v>2030.2027610441341</c:v>
                </c:pt>
                <c:pt idx="21532">
                  <c:v>472.3175749359541</c:v>
                </c:pt>
                <c:pt idx="21533">
                  <c:v>537.00209062907754</c:v>
                </c:pt>
                <c:pt idx="21534">
                  <c:v>1009.5627620453843</c:v>
                </c:pt>
                <c:pt idx="21535">
                  <c:v>981.93684145278985</c:v>
                </c:pt>
                <c:pt idx="21536">
                  <c:v>1985.7511119968158</c:v>
                </c:pt>
                <c:pt idx="21537">
                  <c:v>2020.7650233886529</c:v>
                </c:pt>
                <c:pt idx="21538">
                  <c:v>1983.588569842274</c:v>
                </c:pt>
                <c:pt idx="21539">
                  <c:v>1986.9094930932342</c:v>
                </c:pt>
                <c:pt idx="21540">
                  <c:v>2024.7024727485555</c:v>
                </c:pt>
                <c:pt idx="21541">
                  <c:v>979.56984418785294</c:v>
                </c:pt>
                <c:pt idx="21542">
                  <c:v>520.70816910257372</c:v>
                </c:pt>
                <c:pt idx="21543">
                  <c:v>506.73588694489638</c:v>
                </c:pt>
                <c:pt idx="21544">
                  <c:v>993.17883690778922</c:v>
                </c:pt>
                <c:pt idx="21545">
                  <c:v>1019.5300307589569</c:v>
                </c:pt>
                <c:pt idx="21546">
                  <c:v>491.85365441149094</c:v>
                </c:pt>
                <c:pt idx="21547">
                  <c:v>1030.1380615012995</c:v>
                </c:pt>
                <c:pt idx="21548">
                  <c:v>519.38986173713113</c:v>
                </c:pt>
                <c:pt idx="21549">
                  <c:v>977.79270700456732</c:v>
                </c:pt>
                <c:pt idx="21550">
                  <c:v>1035.475102808962</c:v>
                </c:pt>
                <c:pt idx="21551">
                  <c:v>2010.6780459028421</c:v>
                </c:pt>
                <c:pt idx="21552">
                  <c:v>1009.0882163901517</c:v>
                </c:pt>
                <c:pt idx="21553">
                  <c:v>980.37375754471134</c:v>
                </c:pt>
                <c:pt idx="21554">
                  <c:v>481.95502323716516</c:v>
                </c:pt>
                <c:pt idx="21555">
                  <c:v>465.73165243789663</c:v>
                </c:pt>
                <c:pt idx="21556">
                  <c:v>512.24660683090201</c:v>
                </c:pt>
                <c:pt idx="21557">
                  <c:v>468.90923609843952</c:v>
                </c:pt>
                <c:pt idx="21558">
                  <c:v>487.87903862644322</c:v>
                </c:pt>
                <c:pt idx="21559">
                  <c:v>1007.483364147707</c:v>
                </c:pt>
                <c:pt idx="21560">
                  <c:v>964.92257387233349</c:v>
                </c:pt>
                <c:pt idx="21561">
                  <c:v>985.85336893739975</c:v>
                </c:pt>
                <c:pt idx="21562">
                  <c:v>485.70892069685573</c:v>
                </c:pt>
                <c:pt idx="21563">
                  <c:v>1012.1535271158685</c:v>
                </c:pt>
                <c:pt idx="21564">
                  <c:v>1000.4666257228199</c:v>
                </c:pt>
                <c:pt idx="21565">
                  <c:v>1991.0949482409978</c:v>
                </c:pt>
                <c:pt idx="21566">
                  <c:v>978.01215435659287</c:v>
                </c:pt>
                <c:pt idx="21567">
                  <c:v>1022.7846038849975</c:v>
                </c:pt>
                <c:pt idx="21568">
                  <c:v>975.92474059848416</c:v>
                </c:pt>
                <c:pt idx="21569">
                  <c:v>1020.3455368656187</c:v>
                </c:pt>
                <c:pt idx="21570">
                  <c:v>1011.6623414591936</c:v>
                </c:pt>
                <c:pt idx="21571">
                  <c:v>489.94250831797871</c:v>
                </c:pt>
                <c:pt idx="21572">
                  <c:v>989.79086835957173</c:v>
                </c:pt>
                <c:pt idx="21573">
                  <c:v>479.7501375093135</c:v>
                </c:pt>
                <c:pt idx="21574">
                  <c:v>1024.7460767229447</c:v>
                </c:pt>
                <c:pt idx="21575">
                  <c:v>965.03677245524443</c:v>
                </c:pt>
                <c:pt idx="21576">
                  <c:v>482.06971006773637</c:v>
                </c:pt>
                <c:pt idx="21577">
                  <c:v>486.74380800878947</c:v>
                </c:pt>
                <c:pt idx="21578">
                  <c:v>1012.7697279482929</c:v>
                </c:pt>
                <c:pt idx="21579">
                  <c:v>492.52887254237322</c:v>
                </c:pt>
                <c:pt idx="21580">
                  <c:v>500.74733376607475</c:v>
                </c:pt>
                <c:pt idx="21581">
                  <c:v>1009.4853649318202</c:v>
                </c:pt>
                <c:pt idx="21582">
                  <c:v>961.99733813935075</c:v>
                </c:pt>
                <c:pt idx="21583">
                  <c:v>505.70691729896532</c:v>
                </c:pt>
                <c:pt idx="21584">
                  <c:v>477.97372060327803</c:v>
                </c:pt>
                <c:pt idx="21585">
                  <c:v>506.84224668033306</c:v>
                </c:pt>
                <c:pt idx="21586">
                  <c:v>1004.0854077268166</c:v>
                </c:pt>
                <c:pt idx="21587">
                  <c:v>982.18241462090168</c:v>
                </c:pt>
                <c:pt idx="21588">
                  <c:v>536.52732898343072</c:v>
                </c:pt>
                <c:pt idx="21589">
                  <c:v>988.32970383280554</c:v>
                </c:pt>
                <c:pt idx="21590">
                  <c:v>2013.9534806931599</c:v>
                </c:pt>
                <c:pt idx="21591">
                  <c:v>1984.9437486443765</c:v>
                </c:pt>
                <c:pt idx="21592">
                  <c:v>482.45135831574026</c:v>
                </c:pt>
                <c:pt idx="21593">
                  <c:v>1005.4023387181477</c:v>
                </c:pt>
                <c:pt idx="21594">
                  <c:v>1972.5065732098362</c:v>
                </c:pt>
                <c:pt idx="21595">
                  <c:v>1973.4427271187685</c:v>
                </c:pt>
                <c:pt idx="21596">
                  <c:v>1005.5100914796709</c:v>
                </c:pt>
                <c:pt idx="21597">
                  <c:v>1011.0169645759069</c:v>
                </c:pt>
                <c:pt idx="21598">
                  <c:v>997.79153476587123</c:v>
                </c:pt>
                <c:pt idx="21599">
                  <c:v>1992.8020743359389</c:v>
                </c:pt>
                <c:pt idx="21600">
                  <c:v>1007.7527266641246</c:v>
                </c:pt>
                <c:pt idx="21601">
                  <c:v>1002.0298897998534</c:v>
                </c:pt>
                <c:pt idx="21602">
                  <c:v>1029.0536734951095</c:v>
                </c:pt>
                <c:pt idx="21603">
                  <c:v>531.769828186729</c:v>
                </c:pt>
                <c:pt idx="21604">
                  <c:v>2014.4352522463016</c:v>
                </c:pt>
                <c:pt idx="21605">
                  <c:v>1988.8658363162388</c:v>
                </c:pt>
                <c:pt idx="21606">
                  <c:v>1996.8680541019323</c:v>
                </c:pt>
                <c:pt idx="21607">
                  <c:v>2014.4774460123317</c:v>
                </c:pt>
                <c:pt idx="21608">
                  <c:v>1024.0520521573912</c:v>
                </c:pt>
                <c:pt idx="21609">
                  <c:v>1117.3249877684857</c:v>
                </c:pt>
                <c:pt idx="21610">
                  <c:v>501.3673141117215</c:v>
                </c:pt>
                <c:pt idx="21611">
                  <c:v>2012.7138322747221</c:v>
                </c:pt>
                <c:pt idx="21612">
                  <c:v>973.94899372393502</c:v>
                </c:pt>
                <c:pt idx="21613">
                  <c:v>1020.7496556586998</c:v>
                </c:pt>
                <c:pt idx="21614">
                  <c:v>2016.3787964553389</c:v>
                </c:pt>
                <c:pt idx="21615">
                  <c:v>1082.5029026892948</c:v>
                </c:pt>
                <c:pt idx="21616">
                  <c:v>1091.5933621150705</c:v>
                </c:pt>
                <c:pt idx="21617">
                  <c:v>1093.2064050605568</c:v>
                </c:pt>
                <c:pt idx="21618">
                  <c:v>1023.7663911667385</c:v>
                </c:pt>
                <c:pt idx="21619">
                  <c:v>993.50998017445158</c:v>
                </c:pt>
                <c:pt idx="21620">
                  <c:v>990.27623972939341</c:v>
                </c:pt>
                <c:pt idx="21621">
                  <c:v>1025.2881241804666</c:v>
                </c:pt>
                <c:pt idx="21622">
                  <c:v>996.15072003765306</c:v>
                </c:pt>
                <c:pt idx="21623">
                  <c:v>999.63612513488886</c:v>
                </c:pt>
                <c:pt idx="21624">
                  <c:v>1084.9332443436554</c:v>
                </c:pt>
                <c:pt idx="21625">
                  <c:v>1010.2143501707903</c:v>
                </c:pt>
                <c:pt idx="21626">
                  <c:v>2016.6404417390063</c:v>
                </c:pt>
                <c:pt idx="21627">
                  <c:v>525.46936384861806</c:v>
                </c:pt>
                <c:pt idx="21628">
                  <c:v>990.37492469522567</c:v>
                </c:pt>
                <c:pt idx="21629">
                  <c:v>996.38333880752555</c:v>
                </c:pt>
                <c:pt idx="21630">
                  <c:v>2019.2761891425112</c:v>
                </c:pt>
                <c:pt idx="21631">
                  <c:v>1029.6551788058782</c:v>
                </c:pt>
                <c:pt idx="21632">
                  <c:v>1991.6415666196685</c:v>
                </c:pt>
                <c:pt idx="21633">
                  <c:v>2001.0707122002441</c:v>
                </c:pt>
                <c:pt idx="21634">
                  <c:v>2014.7966398710118</c:v>
                </c:pt>
                <c:pt idx="21635">
                  <c:v>1006.4483445451438</c:v>
                </c:pt>
                <c:pt idx="21636">
                  <c:v>527.26750100221307</c:v>
                </c:pt>
                <c:pt idx="21637">
                  <c:v>1997.5417735445872</c:v>
                </c:pt>
                <c:pt idx="21638">
                  <c:v>521.28744872729544</c:v>
                </c:pt>
                <c:pt idx="21639">
                  <c:v>970.95509358413915</c:v>
                </c:pt>
                <c:pt idx="21640">
                  <c:v>1980.8934618034571</c:v>
                </c:pt>
                <c:pt idx="21641">
                  <c:v>1967.3009893429207</c:v>
                </c:pt>
                <c:pt idx="21642">
                  <c:v>1970.5231079399666</c:v>
                </c:pt>
                <c:pt idx="21643">
                  <c:v>2004.1677139949027</c:v>
                </c:pt>
                <c:pt idx="21644">
                  <c:v>1995.3814603338228</c:v>
                </c:pt>
                <c:pt idx="21645">
                  <c:v>1991.0249981973332</c:v>
                </c:pt>
                <c:pt idx="21646">
                  <c:v>1989.3537439658396</c:v>
                </c:pt>
                <c:pt idx="21647">
                  <c:v>1700.6912294342369</c:v>
                </c:pt>
                <c:pt idx="21648">
                  <c:v>1097.0952969860107</c:v>
                </c:pt>
                <c:pt idx="21649">
                  <c:v>996.61565835563215</c:v>
                </c:pt>
                <c:pt idx="21650">
                  <c:v>1967.2667580651043</c:v>
                </c:pt>
                <c:pt idx="21651">
                  <c:v>2016.8141414084223</c:v>
                </c:pt>
                <c:pt idx="21652">
                  <c:v>1146.6001901069906</c:v>
                </c:pt>
                <c:pt idx="21653">
                  <c:v>990.83387823229464</c:v>
                </c:pt>
                <c:pt idx="21654">
                  <c:v>970.64523037776223</c:v>
                </c:pt>
                <c:pt idx="21655">
                  <c:v>1000.6384233281027</c:v>
                </c:pt>
                <c:pt idx="21656">
                  <c:v>1024.0610502101731</c:v>
                </c:pt>
                <c:pt idx="21657">
                  <c:v>1963.20801621449</c:v>
                </c:pt>
                <c:pt idx="21658">
                  <c:v>2024.0013491811094</c:v>
                </c:pt>
                <c:pt idx="21659">
                  <c:v>1117.9029304153814</c:v>
                </c:pt>
                <c:pt idx="21660">
                  <c:v>1103.3285774897338</c:v>
                </c:pt>
                <c:pt idx="21661">
                  <c:v>1079.9798017602723</c:v>
                </c:pt>
                <c:pt idx="21662">
                  <c:v>1085.2871964127976</c:v>
                </c:pt>
                <c:pt idx="21663">
                  <c:v>1085.2770770353256</c:v>
                </c:pt>
                <c:pt idx="21664">
                  <c:v>1107.3265394799519</c:v>
                </c:pt>
                <c:pt idx="21665">
                  <c:v>987.54240760427956</c:v>
                </c:pt>
                <c:pt idx="21666">
                  <c:v>1013.4300805664006</c:v>
                </c:pt>
                <c:pt idx="21667">
                  <c:v>1692.639533168129</c:v>
                </c:pt>
                <c:pt idx="21668">
                  <c:v>1698.7563341155619</c:v>
                </c:pt>
                <c:pt idx="21669">
                  <c:v>1010.5702140044003</c:v>
                </c:pt>
                <c:pt idx="21670">
                  <c:v>1706.4129027798481</c:v>
                </c:pt>
                <c:pt idx="21671">
                  <c:v>1682.9611032218852</c:v>
                </c:pt>
                <c:pt idx="21672">
                  <c:v>1123.1622240486761</c:v>
                </c:pt>
                <c:pt idx="21673">
                  <c:v>1098.8679097223167</c:v>
                </c:pt>
                <c:pt idx="21674">
                  <c:v>1081.0302324338622</c:v>
                </c:pt>
                <c:pt idx="21675">
                  <c:v>1076.0934680146606</c:v>
                </c:pt>
                <c:pt idx="21676">
                  <c:v>1093.9387548438181</c:v>
                </c:pt>
                <c:pt idx="21677">
                  <c:v>1714.4409229352123</c:v>
                </c:pt>
                <c:pt idx="21678">
                  <c:v>1697.4225970545701</c:v>
                </c:pt>
                <c:pt idx="21679">
                  <c:v>1689.7354190841888</c:v>
                </c:pt>
                <c:pt idx="21680">
                  <c:v>1693.8559911439556</c:v>
                </c:pt>
                <c:pt idx="21681">
                  <c:v>1019.9328674913551</c:v>
                </c:pt>
                <c:pt idx="21682">
                  <c:v>1009.2169002163089</c:v>
                </c:pt>
                <c:pt idx="21683">
                  <c:v>2029.4957537035398</c:v>
                </c:pt>
                <c:pt idx="21684">
                  <c:v>1015.53556429112</c:v>
                </c:pt>
                <c:pt idx="21685">
                  <c:v>1108.2363410641399</c:v>
                </c:pt>
                <c:pt idx="21686">
                  <c:v>1006.0149451999243</c:v>
                </c:pt>
                <c:pt idx="21687">
                  <c:v>1023.609218345598</c:v>
                </c:pt>
                <c:pt idx="21688">
                  <c:v>961.07227404481966</c:v>
                </c:pt>
                <c:pt idx="21689">
                  <c:v>1003.9916519678246</c:v>
                </c:pt>
                <c:pt idx="21690">
                  <c:v>1003.9246732604253</c:v>
                </c:pt>
                <c:pt idx="21691">
                  <c:v>986.8654990555425</c:v>
                </c:pt>
                <c:pt idx="21692">
                  <c:v>949.49014448416108</c:v>
                </c:pt>
                <c:pt idx="21693">
                  <c:v>991.47664828173185</c:v>
                </c:pt>
                <c:pt idx="21694">
                  <c:v>494.68836751579374</c:v>
                </c:pt>
                <c:pt idx="21695">
                  <c:v>1011.1640343317415</c:v>
                </c:pt>
                <c:pt idx="21696">
                  <c:v>511.67765498905158</c:v>
                </c:pt>
                <c:pt idx="21697">
                  <c:v>502.54992566575623</c:v>
                </c:pt>
                <c:pt idx="21698">
                  <c:v>499.50964589112573</c:v>
                </c:pt>
                <c:pt idx="21699">
                  <c:v>999.8687809239716</c:v>
                </c:pt>
                <c:pt idx="21700">
                  <c:v>1014.8706789257029</c:v>
                </c:pt>
                <c:pt idx="21701">
                  <c:v>983.07841589327631</c:v>
                </c:pt>
                <c:pt idx="21702">
                  <c:v>987.65747536306003</c:v>
                </c:pt>
                <c:pt idx="21703">
                  <c:v>971.87120158220557</c:v>
                </c:pt>
                <c:pt idx="21704">
                  <c:v>2030.7291073689603</c:v>
                </c:pt>
                <c:pt idx="21705">
                  <c:v>1989.7532297076077</c:v>
                </c:pt>
                <c:pt idx="21706">
                  <c:v>960.93732660809587</c:v>
                </c:pt>
                <c:pt idx="21707">
                  <c:v>509.49693106364708</c:v>
                </c:pt>
                <c:pt idx="21708">
                  <c:v>1011.0636819228263</c:v>
                </c:pt>
                <c:pt idx="21709">
                  <c:v>996.11831709916999</c:v>
                </c:pt>
                <c:pt idx="21710">
                  <c:v>1996.3033950824001</c:v>
                </c:pt>
                <c:pt idx="21711">
                  <c:v>1984.5763974970196</c:v>
                </c:pt>
                <c:pt idx="21712">
                  <c:v>509.20537325363085</c:v>
                </c:pt>
                <c:pt idx="21713">
                  <c:v>508.90462751254063</c:v>
                </c:pt>
                <c:pt idx="21714">
                  <c:v>1015.4005394679158</c:v>
                </c:pt>
                <c:pt idx="21715">
                  <c:v>1011.5907585283441</c:v>
                </c:pt>
                <c:pt idx="21716">
                  <c:v>997.73626747374124</c:v>
                </c:pt>
                <c:pt idx="21717">
                  <c:v>1981.6308211472706</c:v>
                </c:pt>
                <c:pt idx="21718">
                  <c:v>989.91780961801737</c:v>
                </c:pt>
                <c:pt idx="21719">
                  <c:v>493.70471069331404</c:v>
                </c:pt>
                <c:pt idx="21720">
                  <c:v>982.75392471711109</c:v>
                </c:pt>
                <c:pt idx="21721">
                  <c:v>1004.8297300788882</c:v>
                </c:pt>
                <c:pt idx="21722">
                  <c:v>484.11135083357334</c:v>
                </c:pt>
                <c:pt idx="21723">
                  <c:v>1019.4779048908409</c:v>
                </c:pt>
                <c:pt idx="21724">
                  <c:v>1016.9048982161974</c:v>
                </c:pt>
                <c:pt idx="21725">
                  <c:v>2014.0686536645565</c:v>
                </c:pt>
                <c:pt idx="21726">
                  <c:v>1028.6151826054245</c:v>
                </c:pt>
                <c:pt idx="21727">
                  <c:v>483.87335802552604</c:v>
                </c:pt>
                <c:pt idx="21728">
                  <c:v>1044.6843583270768</c:v>
                </c:pt>
                <c:pt idx="21729">
                  <c:v>509.8226066430546</c:v>
                </c:pt>
                <c:pt idx="21730">
                  <c:v>2024.1918378311188</c:v>
                </c:pt>
                <c:pt idx="21731">
                  <c:v>1002.5281328102124</c:v>
                </c:pt>
                <c:pt idx="21732">
                  <c:v>461.69573018664016</c:v>
                </c:pt>
                <c:pt idx="21733">
                  <c:v>2003.9110461069722</c:v>
                </c:pt>
                <c:pt idx="21734">
                  <c:v>1023.5675951277937</c:v>
                </c:pt>
                <c:pt idx="21735">
                  <c:v>1991.1162604618728</c:v>
                </c:pt>
                <c:pt idx="21736">
                  <c:v>1997.8485977317118</c:v>
                </c:pt>
                <c:pt idx="21737">
                  <c:v>2007.247123992755</c:v>
                </c:pt>
                <c:pt idx="21738">
                  <c:v>985.38391037294218</c:v>
                </c:pt>
                <c:pt idx="21739">
                  <c:v>999.59671927345607</c:v>
                </c:pt>
                <c:pt idx="21740">
                  <c:v>2004.7300545488145</c:v>
                </c:pt>
                <c:pt idx="21741">
                  <c:v>982.53986461570685</c:v>
                </c:pt>
                <c:pt idx="21742">
                  <c:v>1985.786581585789</c:v>
                </c:pt>
                <c:pt idx="21743">
                  <c:v>1998.10174421445</c:v>
                </c:pt>
                <c:pt idx="21744">
                  <c:v>1993.7284827316091</c:v>
                </c:pt>
                <c:pt idx="21745">
                  <c:v>1023.8418311876165</c:v>
                </c:pt>
                <c:pt idx="21746">
                  <c:v>1027.4970652227464</c:v>
                </c:pt>
                <c:pt idx="21747">
                  <c:v>1968.6495563791555</c:v>
                </c:pt>
                <c:pt idx="21748">
                  <c:v>994.70561083675113</c:v>
                </c:pt>
                <c:pt idx="21749">
                  <c:v>999.59318571767596</c:v>
                </c:pt>
                <c:pt idx="21750">
                  <c:v>2003.6135292478818</c:v>
                </c:pt>
                <c:pt idx="21751">
                  <c:v>510.1010310408148</c:v>
                </c:pt>
                <c:pt idx="21752">
                  <c:v>521.1653899539848</c:v>
                </c:pt>
                <c:pt idx="21753">
                  <c:v>533.28437847980229</c:v>
                </c:pt>
                <c:pt idx="21754">
                  <c:v>974.5682525711785</c:v>
                </c:pt>
                <c:pt idx="21755">
                  <c:v>1001.319247609988</c:v>
                </c:pt>
                <c:pt idx="21756">
                  <c:v>989.72069143280567</c:v>
                </c:pt>
                <c:pt idx="21757">
                  <c:v>996.14255696379087</c:v>
                </c:pt>
                <c:pt idx="21758">
                  <c:v>2003.9605744145731</c:v>
                </c:pt>
                <c:pt idx="21759">
                  <c:v>2027.7504392778876</c:v>
                </c:pt>
                <c:pt idx="21760">
                  <c:v>982.67002988019021</c:v>
                </c:pt>
                <c:pt idx="21761">
                  <c:v>2001.0772864005125</c:v>
                </c:pt>
                <c:pt idx="21762">
                  <c:v>1964.9106632918956</c:v>
                </c:pt>
                <c:pt idx="21763">
                  <c:v>1010.5700148003345</c:v>
                </c:pt>
                <c:pt idx="21764">
                  <c:v>1030.1563556300589</c:v>
                </c:pt>
                <c:pt idx="21765">
                  <c:v>976.78292389617388</c:v>
                </c:pt>
                <c:pt idx="21766">
                  <c:v>2022.4693720441962</c:v>
                </c:pt>
                <c:pt idx="21767">
                  <c:v>980.27758058614597</c:v>
                </c:pt>
                <c:pt idx="21768">
                  <c:v>1976.3288200019656</c:v>
                </c:pt>
                <c:pt idx="21769">
                  <c:v>1984.3773338422641</c:v>
                </c:pt>
                <c:pt idx="21770">
                  <c:v>1999.7142098559927</c:v>
                </c:pt>
                <c:pt idx="21771">
                  <c:v>2037.355338574288</c:v>
                </c:pt>
                <c:pt idx="21772">
                  <c:v>1001.7380838039999</c:v>
                </c:pt>
                <c:pt idx="21773">
                  <c:v>1013.5336576386055</c:v>
                </c:pt>
                <c:pt idx="21774">
                  <c:v>1014.2257749901047</c:v>
                </c:pt>
                <c:pt idx="21775">
                  <c:v>993.88092050066996</c:v>
                </c:pt>
                <c:pt idx="21776">
                  <c:v>1030.6478152692421</c:v>
                </c:pt>
                <c:pt idx="21777">
                  <c:v>1019.4108757107954</c:v>
                </c:pt>
                <c:pt idx="21778">
                  <c:v>973.03329957063931</c:v>
                </c:pt>
                <c:pt idx="21779">
                  <c:v>1010.5616141693533</c:v>
                </c:pt>
                <c:pt idx="21780">
                  <c:v>995.64368510020051</c:v>
                </c:pt>
                <c:pt idx="21781">
                  <c:v>1006.378461661049</c:v>
                </c:pt>
                <c:pt idx="21782">
                  <c:v>992.7202429915036</c:v>
                </c:pt>
                <c:pt idx="21783">
                  <c:v>2066.4766574618361</c:v>
                </c:pt>
                <c:pt idx="21784">
                  <c:v>1022.3896193752491</c:v>
                </c:pt>
                <c:pt idx="21785">
                  <c:v>989.60001612858935</c:v>
                </c:pt>
                <c:pt idx="21786">
                  <c:v>498.83747020196375</c:v>
                </c:pt>
                <c:pt idx="21787">
                  <c:v>1015.0298581395831</c:v>
                </c:pt>
                <c:pt idx="21788">
                  <c:v>2004.8098566562646</c:v>
                </c:pt>
                <c:pt idx="21789">
                  <c:v>1038.5868947160031</c:v>
                </c:pt>
                <c:pt idx="21790">
                  <c:v>476.56631673913796</c:v>
                </c:pt>
                <c:pt idx="21791">
                  <c:v>1006.2642456613702</c:v>
                </c:pt>
                <c:pt idx="21792">
                  <c:v>996.71941300161166</c:v>
                </c:pt>
                <c:pt idx="21793">
                  <c:v>2003.1293982262998</c:v>
                </c:pt>
                <c:pt idx="21794">
                  <c:v>994.8466247595768</c:v>
                </c:pt>
                <c:pt idx="21795">
                  <c:v>969.45200091712627</c:v>
                </c:pt>
                <c:pt idx="21796">
                  <c:v>1022.5868139805541</c:v>
                </c:pt>
                <c:pt idx="21797">
                  <c:v>1967.4558522207944</c:v>
                </c:pt>
                <c:pt idx="21798">
                  <c:v>986.02223087175082</c:v>
                </c:pt>
                <c:pt idx="21799">
                  <c:v>1005.3094045393996</c:v>
                </c:pt>
                <c:pt idx="21800">
                  <c:v>520.00780421764489</c:v>
                </c:pt>
                <c:pt idx="21801">
                  <c:v>2017.3752112113671</c:v>
                </c:pt>
                <c:pt idx="21802">
                  <c:v>2021.0294223111321</c:v>
                </c:pt>
                <c:pt idx="21803">
                  <c:v>1021.515932745787</c:v>
                </c:pt>
                <c:pt idx="21804">
                  <c:v>2026.7330150418775</c:v>
                </c:pt>
                <c:pt idx="21805">
                  <c:v>1039.0829454422005</c:v>
                </c:pt>
                <c:pt idx="21806">
                  <c:v>993.28034131667664</c:v>
                </c:pt>
                <c:pt idx="21807">
                  <c:v>995.84704630822318</c:v>
                </c:pt>
                <c:pt idx="21808">
                  <c:v>1019.5484867058221</c:v>
                </c:pt>
                <c:pt idx="21809">
                  <c:v>1741.0601420910289</c:v>
                </c:pt>
                <c:pt idx="21810">
                  <c:v>998.53310857401345</c:v>
                </c:pt>
                <c:pt idx="21811">
                  <c:v>1003.658610930351</c:v>
                </c:pt>
                <c:pt idx="21812">
                  <c:v>2012.9038125353743</c:v>
                </c:pt>
                <c:pt idx="21813">
                  <c:v>2014.0970336179907</c:v>
                </c:pt>
                <c:pt idx="21814">
                  <c:v>1003.6196947251913</c:v>
                </c:pt>
                <c:pt idx="21815">
                  <c:v>1014.1317067587576</c:v>
                </c:pt>
                <c:pt idx="21816">
                  <c:v>1131.8697925612673</c:v>
                </c:pt>
                <c:pt idx="21817">
                  <c:v>1991.1483654362062</c:v>
                </c:pt>
                <c:pt idx="21818">
                  <c:v>1007.9971604806168</c:v>
                </c:pt>
                <c:pt idx="21819">
                  <c:v>2010.3119929795073</c:v>
                </c:pt>
                <c:pt idx="21820">
                  <c:v>1689.4889464671844</c:v>
                </c:pt>
                <c:pt idx="21821">
                  <c:v>1101.7604497092464</c:v>
                </c:pt>
                <c:pt idx="21822">
                  <c:v>1002.2128525446558</c:v>
                </c:pt>
                <c:pt idx="21823">
                  <c:v>1051.6783780094565</c:v>
                </c:pt>
                <c:pt idx="21824">
                  <c:v>996.8398533498239</c:v>
                </c:pt>
                <c:pt idx="21825">
                  <c:v>1149.7067311020637</c:v>
                </c:pt>
                <c:pt idx="21826">
                  <c:v>1107.9032227355731</c:v>
                </c:pt>
                <c:pt idx="21827">
                  <c:v>1125.6371387437689</c:v>
                </c:pt>
                <c:pt idx="21828">
                  <c:v>1120.6701995264712</c:v>
                </c:pt>
                <c:pt idx="21829">
                  <c:v>1086.9937984918124</c:v>
                </c:pt>
                <c:pt idx="21830">
                  <c:v>1093.1749739906177</c:v>
                </c:pt>
                <c:pt idx="21831">
                  <c:v>1717.3946517495806</c:v>
                </c:pt>
                <c:pt idx="21832">
                  <c:v>969.3822574797274</c:v>
                </c:pt>
                <c:pt idx="21833">
                  <c:v>1740.1173620089785</c:v>
                </c:pt>
                <c:pt idx="21834">
                  <c:v>1013.1059719601146</c:v>
                </c:pt>
                <c:pt idx="21835">
                  <c:v>1707.0061147652509</c:v>
                </c:pt>
                <c:pt idx="21836">
                  <c:v>1028.2201085944669</c:v>
                </c:pt>
                <c:pt idx="21837">
                  <c:v>999.21452249715378</c:v>
                </c:pt>
                <c:pt idx="21838">
                  <c:v>1990.7628556380139</c:v>
                </c:pt>
                <c:pt idx="21839">
                  <c:v>1069.7060771073066</c:v>
                </c:pt>
                <c:pt idx="21840">
                  <c:v>1076.2730157802482</c:v>
                </c:pt>
                <c:pt idx="21841">
                  <c:v>1121.9120022639249</c:v>
                </c:pt>
                <c:pt idx="21842">
                  <c:v>1105.827463199199</c:v>
                </c:pt>
                <c:pt idx="21843">
                  <c:v>1092.6579181544114</c:v>
                </c:pt>
                <c:pt idx="21844">
                  <c:v>1050.0999946949735</c:v>
                </c:pt>
                <c:pt idx="21845">
                  <c:v>1066.0911628000172</c:v>
                </c:pt>
                <c:pt idx="21846">
                  <c:v>1724.0374890519263</c:v>
                </c:pt>
                <c:pt idx="21847">
                  <c:v>1700.3530051999719</c:v>
                </c:pt>
                <c:pt idx="21848">
                  <c:v>1702.7073440955151</c:v>
                </c:pt>
                <c:pt idx="21849">
                  <c:v>1686.1464159514414</c:v>
                </c:pt>
                <c:pt idx="21850">
                  <c:v>1707.458216832774</c:v>
                </c:pt>
                <c:pt idx="21851">
                  <c:v>1705.1380279711107</c:v>
                </c:pt>
                <c:pt idx="21852">
                  <c:v>1715.3366632413133</c:v>
                </c:pt>
                <c:pt idx="21853">
                  <c:v>1690.2911119194234</c:v>
                </c:pt>
                <c:pt idx="21854">
                  <c:v>1972.7937211501514</c:v>
                </c:pt>
                <c:pt idx="21855">
                  <c:v>975.84155522177093</c:v>
                </c:pt>
                <c:pt idx="21856">
                  <c:v>1970.7726589420095</c:v>
                </c:pt>
                <c:pt idx="21857">
                  <c:v>1040.7537571542712</c:v>
                </c:pt>
                <c:pt idx="21858">
                  <c:v>1989.1571000660767</c:v>
                </c:pt>
                <c:pt idx="21859">
                  <c:v>2043.0239913608077</c:v>
                </c:pt>
                <c:pt idx="21860">
                  <c:v>1028.586560425965</c:v>
                </c:pt>
                <c:pt idx="21861">
                  <c:v>970.51475374651943</c:v>
                </c:pt>
                <c:pt idx="21862">
                  <c:v>494.10906504775602</c:v>
                </c:pt>
                <c:pt idx="21863">
                  <c:v>1015.732900546652</c:v>
                </c:pt>
                <c:pt idx="21864">
                  <c:v>993.78633156069623</c:v>
                </c:pt>
                <c:pt idx="21865">
                  <c:v>997.19055932477727</c:v>
                </c:pt>
                <c:pt idx="21866">
                  <c:v>980.14155508996907</c:v>
                </c:pt>
                <c:pt idx="21867">
                  <c:v>1051.6803598397021</c:v>
                </c:pt>
                <c:pt idx="21868">
                  <c:v>525.23865107245945</c:v>
                </c:pt>
                <c:pt idx="21869">
                  <c:v>2034.0604788328012</c:v>
                </c:pt>
                <c:pt idx="21870">
                  <c:v>2015.3638876907521</c:v>
                </c:pt>
                <c:pt idx="21871">
                  <c:v>1964.3743858514715</c:v>
                </c:pt>
                <c:pt idx="21872">
                  <c:v>982.49796868081239</c:v>
                </c:pt>
                <c:pt idx="21873">
                  <c:v>1029.9137255509036</c:v>
                </c:pt>
                <c:pt idx="21874">
                  <c:v>1015.3358708788638</c:v>
                </c:pt>
                <c:pt idx="21875">
                  <c:v>1979.2099727396285</c:v>
                </c:pt>
                <c:pt idx="21876">
                  <c:v>2006.9149556609323</c:v>
                </c:pt>
                <c:pt idx="21877">
                  <c:v>1031.9240862314402</c:v>
                </c:pt>
                <c:pt idx="21878">
                  <c:v>1010.3696866344368</c:v>
                </c:pt>
                <c:pt idx="21879">
                  <c:v>1728.8986824501742</c:v>
                </c:pt>
                <c:pt idx="21880">
                  <c:v>1968.9714925968867</c:v>
                </c:pt>
                <c:pt idx="21881">
                  <c:v>1003.6065967622376</c:v>
                </c:pt>
                <c:pt idx="21882">
                  <c:v>987.03787935073797</c:v>
                </c:pt>
                <c:pt idx="21883">
                  <c:v>993.77389623156864</c:v>
                </c:pt>
                <c:pt idx="21884">
                  <c:v>1008.6872295827554</c:v>
                </c:pt>
                <c:pt idx="21885">
                  <c:v>1010.6517882402709</c:v>
                </c:pt>
                <c:pt idx="21886">
                  <c:v>1990.503286041193</c:v>
                </c:pt>
                <c:pt idx="21887">
                  <c:v>986.1624185101972</c:v>
                </c:pt>
                <c:pt idx="21888">
                  <c:v>972.97884338682968</c:v>
                </c:pt>
                <c:pt idx="21889">
                  <c:v>1011.2354172418118</c:v>
                </c:pt>
                <c:pt idx="21890">
                  <c:v>1011.9417711470204</c:v>
                </c:pt>
                <c:pt idx="21891">
                  <c:v>1012.1033821216288</c:v>
                </c:pt>
                <c:pt idx="21892">
                  <c:v>984.56120285326074</c:v>
                </c:pt>
                <c:pt idx="21893">
                  <c:v>1967.6912039810968</c:v>
                </c:pt>
                <c:pt idx="21894">
                  <c:v>2009.2847314113492</c:v>
                </c:pt>
                <c:pt idx="21895">
                  <c:v>2005.7381678612307</c:v>
                </c:pt>
                <c:pt idx="21896">
                  <c:v>962.45262966626649</c:v>
                </c:pt>
                <c:pt idx="21897">
                  <c:v>1019.7103465118124</c:v>
                </c:pt>
                <c:pt idx="21898">
                  <c:v>971.83519536134088</c:v>
                </c:pt>
                <c:pt idx="21899">
                  <c:v>1000.8006215311465</c:v>
                </c:pt>
                <c:pt idx="21900">
                  <c:v>2028.3855759133178</c:v>
                </c:pt>
                <c:pt idx="21901">
                  <c:v>2024.6563680966133</c:v>
                </c:pt>
                <c:pt idx="21902">
                  <c:v>2040.482368045504</c:v>
                </c:pt>
                <c:pt idx="21903">
                  <c:v>988.60269049786143</c:v>
                </c:pt>
                <c:pt idx="21904">
                  <c:v>1003.2171478596306</c:v>
                </c:pt>
                <c:pt idx="21905">
                  <c:v>1035.4956474713583</c:v>
                </c:pt>
                <c:pt idx="21906">
                  <c:v>1021.2757392298795</c:v>
                </c:pt>
                <c:pt idx="21907">
                  <c:v>1001.6971652673578</c:v>
                </c:pt>
                <c:pt idx="21908">
                  <c:v>508.29228632668895</c:v>
                </c:pt>
                <c:pt idx="21909">
                  <c:v>504.98529777878429</c:v>
                </c:pt>
                <c:pt idx="21910">
                  <c:v>504.13285739761983</c:v>
                </c:pt>
                <c:pt idx="21911">
                  <c:v>1008.3616408490753</c:v>
                </c:pt>
                <c:pt idx="21912">
                  <c:v>999.53563433610248</c:v>
                </c:pt>
                <c:pt idx="21913">
                  <c:v>984.24991348187746</c:v>
                </c:pt>
                <c:pt idx="21914">
                  <c:v>1963.0745496857867</c:v>
                </c:pt>
                <c:pt idx="21915">
                  <c:v>1992.3202775375134</c:v>
                </c:pt>
                <c:pt idx="21916">
                  <c:v>1014.8085472780202</c:v>
                </c:pt>
                <c:pt idx="21917">
                  <c:v>1012.438986490286</c:v>
                </c:pt>
                <c:pt idx="21918">
                  <c:v>1009.279514859412</c:v>
                </c:pt>
                <c:pt idx="21919">
                  <c:v>1714.3166998178256</c:v>
                </c:pt>
                <c:pt idx="21920">
                  <c:v>516.72867389480757</c:v>
                </c:pt>
                <c:pt idx="21921">
                  <c:v>497.69255940034287</c:v>
                </c:pt>
                <c:pt idx="21922">
                  <c:v>965.29805508169284</c:v>
                </c:pt>
                <c:pt idx="21923">
                  <c:v>1000.2495157789192</c:v>
                </c:pt>
                <c:pt idx="21924">
                  <c:v>503.45585098315428</c:v>
                </c:pt>
                <c:pt idx="21925">
                  <c:v>991.38490527156296</c:v>
                </c:pt>
                <c:pt idx="21926">
                  <c:v>1993.9348321227146</c:v>
                </c:pt>
                <c:pt idx="21927">
                  <c:v>492.55346995605152</c:v>
                </c:pt>
                <c:pt idx="21928">
                  <c:v>486.40211203482852</c:v>
                </c:pt>
                <c:pt idx="21929">
                  <c:v>485.75988648554153</c:v>
                </c:pt>
                <c:pt idx="21930">
                  <c:v>497.19318493561065</c:v>
                </c:pt>
                <c:pt idx="21931">
                  <c:v>476.71104406815624</c:v>
                </c:pt>
                <c:pt idx="21932">
                  <c:v>516.12479651107594</c:v>
                </c:pt>
                <c:pt idx="21933">
                  <c:v>505.10033672854456</c:v>
                </c:pt>
                <c:pt idx="21934">
                  <c:v>499.10865706922601</c:v>
                </c:pt>
                <c:pt idx="21935">
                  <c:v>454.55192230010431</c:v>
                </c:pt>
                <c:pt idx="21936">
                  <c:v>510.67391526312304</c:v>
                </c:pt>
                <c:pt idx="21937">
                  <c:v>496.41573976325378</c:v>
                </c:pt>
                <c:pt idx="21938">
                  <c:v>488.03405750119492</c:v>
                </c:pt>
                <c:pt idx="21939">
                  <c:v>993.52463052283031</c:v>
                </c:pt>
                <c:pt idx="21940">
                  <c:v>971.58993628891949</c:v>
                </c:pt>
                <c:pt idx="21941">
                  <c:v>985.00016219584472</c:v>
                </c:pt>
                <c:pt idx="21942">
                  <c:v>991.68812551928579</c:v>
                </c:pt>
                <c:pt idx="21943">
                  <c:v>1029.8670672664173</c:v>
                </c:pt>
                <c:pt idx="21944">
                  <c:v>1980.8990673073145</c:v>
                </c:pt>
                <c:pt idx="21945">
                  <c:v>994.06581467932097</c:v>
                </c:pt>
                <c:pt idx="21946">
                  <c:v>1036.3550005102579</c:v>
                </c:pt>
                <c:pt idx="21947">
                  <c:v>1991.9993789844045</c:v>
                </c:pt>
                <c:pt idx="21948">
                  <c:v>1986.7277023605996</c:v>
                </c:pt>
                <c:pt idx="21949">
                  <c:v>975.7307411449442</c:v>
                </c:pt>
                <c:pt idx="21950">
                  <c:v>2022.9994257534531</c:v>
                </c:pt>
                <c:pt idx="21951">
                  <c:v>1009.27280203809</c:v>
                </c:pt>
                <c:pt idx="21952">
                  <c:v>992.01719640769124</c:v>
                </c:pt>
                <c:pt idx="21953">
                  <c:v>1678.6429826444232</c:v>
                </c:pt>
                <c:pt idx="21954">
                  <c:v>2014.3249979180305</c:v>
                </c:pt>
                <c:pt idx="21955">
                  <c:v>992.25301158968296</c:v>
                </c:pt>
                <c:pt idx="21956">
                  <c:v>1003.0265336239644</c:v>
                </c:pt>
                <c:pt idx="21957">
                  <c:v>1993.6765134988539</c:v>
                </c:pt>
                <c:pt idx="21958">
                  <c:v>964.85937765924928</c:v>
                </c:pt>
                <c:pt idx="21959">
                  <c:v>503.6297268584749</c:v>
                </c:pt>
                <c:pt idx="21960">
                  <c:v>1016.03702825399</c:v>
                </c:pt>
                <c:pt idx="21961">
                  <c:v>963.76600754791423</c:v>
                </c:pt>
                <c:pt idx="21962">
                  <c:v>982.0356699277695</c:v>
                </c:pt>
                <c:pt idx="21963">
                  <c:v>1014.8930386738342</c:v>
                </c:pt>
                <c:pt idx="21964">
                  <c:v>2019.3587395437735</c:v>
                </c:pt>
                <c:pt idx="21965">
                  <c:v>1002.0583723764331</c:v>
                </c:pt>
                <c:pt idx="21966">
                  <c:v>1009.7186729763847</c:v>
                </c:pt>
                <c:pt idx="21967">
                  <c:v>1012.7678222402308</c:v>
                </c:pt>
                <c:pt idx="21968">
                  <c:v>1970.9125925153394</c:v>
                </c:pt>
                <c:pt idx="21969">
                  <c:v>1015.1146721754493</c:v>
                </c:pt>
                <c:pt idx="21970">
                  <c:v>1005.955773281001</c:v>
                </c:pt>
                <c:pt idx="21971">
                  <c:v>1033.9417856839434</c:v>
                </c:pt>
                <c:pt idx="21972">
                  <c:v>1967.1182191223622</c:v>
                </c:pt>
                <c:pt idx="21973">
                  <c:v>2003.9452958048792</c:v>
                </c:pt>
                <c:pt idx="21974">
                  <c:v>2003.0635238621339</c:v>
                </c:pt>
                <c:pt idx="21975">
                  <c:v>450.05863779773784</c:v>
                </c:pt>
                <c:pt idx="21976">
                  <c:v>955.11853386494909</c:v>
                </c:pt>
                <c:pt idx="21977">
                  <c:v>985.90904092828771</c:v>
                </c:pt>
                <c:pt idx="21978">
                  <c:v>989.87758756261383</c:v>
                </c:pt>
                <c:pt idx="21979">
                  <c:v>1991.8684191820523</c:v>
                </c:pt>
                <c:pt idx="21980">
                  <c:v>497.80357632726236</c:v>
                </c:pt>
                <c:pt idx="21981">
                  <c:v>524.69880912248766</c:v>
                </c:pt>
                <c:pt idx="21982">
                  <c:v>498.22676345020614</c:v>
                </c:pt>
                <c:pt idx="21983">
                  <c:v>516.78644359759971</c:v>
                </c:pt>
                <c:pt idx="21984">
                  <c:v>501.4215559711684</c:v>
                </c:pt>
                <c:pt idx="21985">
                  <c:v>1006.1774128856665</c:v>
                </c:pt>
                <c:pt idx="21986">
                  <c:v>993.02685229827944</c:v>
                </c:pt>
                <c:pt idx="21987">
                  <c:v>1016.0767075395418</c:v>
                </c:pt>
                <c:pt idx="21988">
                  <c:v>985.05146513310422</c:v>
                </c:pt>
                <c:pt idx="21989">
                  <c:v>1015.2311837089568</c:v>
                </c:pt>
                <c:pt idx="21990">
                  <c:v>1028.2341655014188</c:v>
                </c:pt>
                <c:pt idx="21991">
                  <c:v>991.50027264934749</c:v>
                </c:pt>
                <c:pt idx="21992">
                  <c:v>1013.0039170944736</c:v>
                </c:pt>
                <c:pt idx="21993">
                  <c:v>1008.9989406220633</c:v>
                </c:pt>
                <c:pt idx="21994">
                  <c:v>2027.0210449761701</c:v>
                </c:pt>
                <c:pt idx="21995">
                  <c:v>971.58603573397852</c:v>
                </c:pt>
                <c:pt idx="21996">
                  <c:v>1017.4501654192126</c:v>
                </c:pt>
                <c:pt idx="21997">
                  <c:v>1681.9118033721429</c:v>
                </c:pt>
                <c:pt idx="21998">
                  <c:v>1677.0701403339017</c:v>
                </c:pt>
                <c:pt idx="21999">
                  <c:v>1064.2958140431376</c:v>
                </c:pt>
                <c:pt idx="22000">
                  <c:v>1667.4842378183541</c:v>
                </c:pt>
                <c:pt idx="22001">
                  <c:v>488.2581944893534</c:v>
                </c:pt>
                <c:pt idx="22002">
                  <c:v>1679.2930699493754</c:v>
                </c:pt>
                <c:pt idx="22003">
                  <c:v>1027.8233898666308</c:v>
                </c:pt>
                <c:pt idx="22004">
                  <c:v>1108.2238683820283</c:v>
                </c:pt>
                <c:pt idx="22005">
                  <c:v>482.06422669231688</c:v>
                </c:pt>
                <c:pt idx="22006">
                  <c:v>1008.3216106002823</c:v>
                </c:pt>
                <c:pt idx="22007">
                  <c:v>986.44848053965723</c:v>
                </c:pt>
                <c:pt idx="22008">
                  <c:v>987.43135839244394</c:v>
                </c:pt>
                <c:pt idx="22009">
                  <c:v>1022.8020642505169</c:v>
                </c:pt>
                <c:pt idx="22010">
                  <c:v>978.71662349569579</c:v>
                </c:pt>
                <c:pt idx="22011">
                  <c:v>1037.500684752612</c:v>
                </c:pt>
                <c:pt idx="22012">
                  <c:v>965.55840241346539</c:v>
                </c:pt>
                <c:pt idx="22013">
                  <c:v>982.79260190346724</c:v>
                </c:pt>
                <c:pt idx="22014">
                  <c:v>1001.6072324290881</c:v>
                </c:pt>
                <c:pt idx="22015">
                  <c:v>998.98895660818698</c:v>
                </c:pt>
                <c:pt idx="22016">
                  <c:v>494.87460347532669</c:v>
                </c:pt>
                <c:pt idx="22017">
                  <c:v>1018.9250637509224</c:v>
                </c:pt>
                <c:pt idx="22018">
                  <c:v>1010.3564625390075</c:v>
                </c:pt>
                <c:pt idx="22019">
                  <c:v>985.79706426425821</c:v>
                </c:pt>
                <c:pt idx="22020">
                  <c:v>1006.4364586057829</c:v>
                </c:pt>
                <c:pt idx="22021">
                  <c:v>1017.9999498697682</c:v>
                </c:pt>
                <c:pt idx="22022">
                  <c:v>1013.4369224889838</c:v>
                </c:pt>
                <c:pt idx="22023">
                  <c:v>1044.6088451794362</c:v>
                </c:pt>
                <c:pt idx="22024">
                  <c:v>532.80841616472128</c:v>
                </c:pt>
                <c:pt idx="22025">
                  <c:v>477.57557715259207</c:v>
                </c:pt>
                <c:pt idx="22026">
                  <c:v>1027.0649140069243</c:v>
                </c:pt>
                <c:pt idx="22027">
                  <c:v>2022.2891413496279</c:v>
                </c:pt>
                <c:pt idx="22028">
                  <c:v>1021.612561361327</c:v>
                </c:pt>
                <c:pt idx="22029">
                  <c:v>1023.7573819193324</c:v>
                </c:pt>
                <c:pt idx="22030">
                  <c:v>1989.7166537197318</c:v>
                </c:pt>
                <c:pt idx="22031">
                  <c:v>521.90462046546077</c:v>
                </c:pt>
                <c:pt idx="22032">
                  <c:v>963.80797791978432</c:v>
                </c:pt>
                <c:pt idx="22033">
                  <c:v>1010.7051743207738</c:v>
                </c:pt>
                <c:pt idx="22034">
                  <c:v>1003.7460404011105</c:v>
                </c:pt>
                <c:pt idx="22035">
                  <c:v>989.62648282759108</c:v>
                </c:pt>
                <c:pt idx="22036">
                  <c:v>499.74094136940096</c:v>
                </c:pt>
                <c:pt idx="22037">
                  <c:v>989.99605577564682</c:v>
                </c:pt>
                <c:pt idx="22038">
                  <c:v>1003.2442755439378</c:v>
                </c:pt>
                <c:pt idx="22039">
                  <c:v>2015.8273436153561</c:v>
                </c:pt>
                <c:pt idx="22040">
                  <c:v>962.44754336137817</c:v>
                </c:pt>
                <c:pt idx="22041">
                  <c:v>1004.7943059233634</c:v>
                </c:pt>
                <c:pt idx="22042">
                  <c:v>989.61274116602203</c:v>
                </c:pt>
                <c:pt idx="22043">
                  <c:v>979.52810951403069</c:v>
                </c:pt>
                <c:pt idx="22044">
                  <c:v>1043.0454908996085</c:v>
                </c:pt>
                <c:pt idx="22045">
                  <c:v>968.81392154658636</c:v>
                </c:pt>
                <c:pt idx="22046">
                  <c:v>2003.6745130337879</c:v>
                </c:pt>
                <c:pt idx="22047">
                  <c:v>1013.5487125889472</c:v>
                </c:pt>
                <c:pt idx="22048">
                  <c:v>1022.2812192127183</c:v>
                </c:pt>
                <c:pt idx="22049">
                  <c:v>1025.6872566410675</c:v>
                </c:pt>
                <c:pt idx="22050">
                  <c:v>1022.19121572338</c:v>
                </c:pt>
                <c:pt idx="22051">
                  <c:v>1002.747884999964</c:v>
                </c:pt>
                <c:pt idx="22052">
                  <c:v>1019.4767193093219</c:v>
                </c:pt>
                <c:pt idx="22053">
                  <c:v>996.33202717349354</c:v>
                </c:pt>
                <c:pt idx="22054">
                  <c:v>1076.735221664479</c:v>
                </c:pt>
                <c:pt idx="22055">
                  <c:v>1001.906861900995</c:v>
                </c:pt>
                <c:pt idx="22056">
                  <c:v>980.23268428840038</c:v>
                </c:pt>
                <c:pt idx="22057">
                  <c:v>2002.5125561266379</c:v>
                </c:pt>
                <c:pt idx="22058">
                  <c:v>977.51277776808979</c:v>
                </c:pt>
                <c:pt idx="22059">
                  <c:v>996.91680439997947</c:v>
                </c:pt>
                <c:pt idx="22060">
                  <c:v>1003.8410114024146</c:v>
                </c:pt>
                <c:pt idx="22061">
                  <c:v>996.28493886989463</c:v>
                </c:pt>
                <c:pt idx="22062">
                  <c:v>2019.3667183227692</c:v>
                </c:pt>
                <c:pt idx="22063">
                  <c:v>1986.4652864680775</c:v>
                </c:pt>
                <c:pt idx="22064">
                  <c:v>1023.8000943568054</c:v>
                </c:pt>
                <c:pt idx="22065">
                  <c:v>969.6700972311844</c:v>
                </c:pt>
                <c:pt idx="22066">
                  <c:v>986.55550964381257</c:v>
                </c:pt>
                <c:pt idx="22067">
                  <c:v>989.39411347885016</c:v>
                </c:pt>
                <c:pt idx="22068">
                  <c:v>980.37290913630795</c:v>
                </c:pt>
                <c:pt idx="22069">
                  <c:v>1007.4030115816996</c:v>
                </c:pt>
                <c:pt idx="22070">
                  <c:v>2004.0455800948253</c:v>
                </c:pt>
                <c:pt idx="22071">
                  <c:v>2012.8473386018675</c:v>
                </c:pt>
                <c:pt idx="22072">
                  <c:v>1978.3261399697917</c:v>
                </c:pt>
                <c:pt idx="22073">
                  <c:v>1002.5327424373902</c:v>
                </c:pt>
                <c:pt idx="22074">
                  <c:v>1010.1638373852292</c:v>
                </c:pt>
                <c:pt idx="22075">
                  <c:v>1074.3964235613812</c:v>
                </c:pt>
                <c:pt idx="22076">
                  <c:v>1023.521059804813</c:v>
                </c:pt>
                <c:pt idx="22077">
                  <c:v>1007.0144385646238</c:v>
                </c:pt>
                <c:pt idx="22078">
                  <c:v>1999.9054957130659</c:v>
                </c:pt>
                <c:pt idx="22079">
                  <c:v>989.72145851166135</c:v>
                </c:pt>
                <c:pt idx="22080">
                  <c:v>994.54785933440053</c:v>
                </c:pt>
                <c:pt idx="22081">
                  <c:v>992.67992418903339</c:v>
                </c:pt>
                <c:pt idx="22082">
                  <c:v>972.97588193388106</c:v>
                </c:pt>
                <c:pt idx="22083">
                  <c:v>504.36653399044934</c:v>
                </c:pt>
                <c:pt idx="22084">
                  <c:v>980.7492685128002</c:v>
                </c:pt>
                <c:pt idx="22085">
                  <c:v>994.48972227694662</c:v>
                </c:pt>
                <c:pt idx="22086">
                  <c:v>473.92411452099032</c:v>
                </c:pt>
                <c:pt idx="22087">
                  <c:v>1011.40606187734</c:v>
                </c:pt>
                <c:pt idx="22088">
                  <c:v>1029.550757624582</c:v>
                </c:pt>
                <c:pt idx="22089">
                  <c:v>946.12598641853651</c:v>
                </c:pt>
                <c:pt idx="22090">
                  <c:v>521.00568729053361</c:v>
                </c:pt>
                <c:pt idx="22091">
                  <c:v>1030.5611629616672</c:v>
                </c:pt>
                <c:pt idx="22092">
                  <c:v>1029.6021462466524</c:v>
                </c:pt>
                <c:pt idx="22093">
                  <c:v>1012.2751162154772</c:v>
                </c:pt>
                <c:pt idx="22094">
                  <c:v>516.19741344432214</c:v>
                </c:pt>
                <c:pt idx="22095">
                  <c:v>1988.4577568419709</c:v>
                </c:pt>
                <c:pt idx="22096">
                  <c:v>964.5271595656867</c:v>
                </c:pt>
                <c:pt idx="22097">
                  <c:v>1092.542489308483</c:v>
                </c:pt>
                <c:pt idx="22098">
                  <c:v>1005.0277235397692</c:v>
                </c:pt>
                <c:pt idx="22099">
                  <c:v>1990.5350857279921</c:v>
                </c:pt>
                <c:pt idx="22100">
                  <c:v>2009.1518842602018</c:v>
                </c:pt>
                <c:pt idx="22101">
                  <c:v>2013.6707898609343</c:v>
                </c:pt>
                <c:pt idx="22102">
                  <c:v>2011.1369926886587</c:v>
                </c:pt>
                <c:pt idx="22103">
                  <c:v>1970.7225826240272</c:v>
                </c:pt>
                <c:pt idx="22104">
                  <c:v>2028.3598124679488</c:v>
                </c:pt>
                <c:pt idx="22105">
                  <c:v>2002.6409825653923</c:v>
                </c:pt>
                <c:pt idx="22106">
                  <c:v>1963.7286070244299</c:v>
                </c:pt>
                <c:pt idx="22107">
                  <c:v>1999.3908676093463</c:v>
                </c:pt>
                <c:pt idx="22108">
                  <c:v>991.22383756244892</c:v>
                </c:pt>
                <c:pt idx="22109">
                  <c:v>1023.1372568727579</c:v>
                </c:pt>
                <c:pt idx="22110">
                  <c:v>1003.8608495846262</c:v>
                </c:pt>
                <c:pt idx="22111">
                  <c:v>998.89964205912383</c:v>
                </c:pt>
                <c:pt idx="22112">
                  <c:v>489.05440900490322</c:v>
                </c:pt>
                <c:pt idx="22113">
                  <c:v>952.30092031506763</c:v>
                </c:pt>
                <c:pt idx="22114">
                  <c:v>974.38742980492009</c:v>
                </c:pt>
                <c:pt idx="22115">
                  <c:v>2029.6393359526924</c:v>
                </c:pt>
                <c:pt idx="22116">
                  <c:v>1011.287494879281</c:v>
                </c:pt>
                <c:pt idx="22117">
                  <c:v>1031.860083873876</c:v>
                </c:pt>
                <c:pt idx="22118">
                  <c:v>2017.3807724482733</c:v>
                </c:pt>
                <c:pt idx="22119">
                  <c:v>2016.9996921209413</c:v>
                </c:pt>
                <c:pt idx="22120">
                  <c:v>976.19873250695855</c:v>
                </c:pt>
                <c:pt idx="22121">
                  <c:v>2005.2616966161017</c:v>
                </c:pt>
                <c:pt idx="22122">
                  <c:v>980.68951103030361</c:v>
                </c:pt>
                <c:pt idx="22123">
                  <c:v>519.31300536145966</c:v>
                </c:pt>
                <c:pt idx="22124">
                  <c:v>970.68569128124579</c:v>
                </c:pt>
                <c:pt idx="22125">
                  <c:v>1048.4312220505471</c:v>
                </c:pt>
                <c:pt idx="22126">
                  <c:v>1994.3181037836237</c:v>
                </c:pt>
                <c:pt idx="22127">
                  <c:v>2022.4048051344355</c:v>
                </c:pt>
                <c:pt idx="22128">
                  <c:v>1048.480240270517</c:v>
                </c:pt>
                <c:pt idx="22129">
                  <c:v>999.58707768183046</c:v>
                </c:pt>
                <c:pt idx="22130">
                  <c:v>1996.0488025356644</c:v>
                </c:pt>
                <c:pt idx="22131">
                  <c:v>1010.8648452006379</c:v>
                </c:pt>
                <c:pt idx="22132">
                  <c:v>490.17588734218657</c:v>
                </c:pt>
                <c:pt idx="22133">
                  <c:v>539.71349656214863</c:v>
                </c:pt>
                <c:pt idx="22134">
                  <c:v>2040.2371072888025</c:v>
                </c:pt>
                <c:pt idx="22135">
                  <c:v>1997.43804513688</c:v>
                </c:pt>
                <c:pt idx="22136">
                  <c:v>484.73189669676253</c:v>
                </c:pt>
                <c:pt idx="22137">
                  <c:v>1014.9206165747448</c:v>
                </c:pt>
                <c:pt idx="22138">
                  <c:v>973.36079385128699</c:v>
                </c:pt>
                <c:pt idx="22139">
                  <c:v>967.77374528036546</c:v>
                </c:pt>
                <c:pt idx="22140">
                  <c:v>986.50020496252819</c:v>
                </c:pt>
                <c:pt idx="22141">
                  <c:v>1014.378158111143</c:v>
                </c:pt>
                <c:pt idx="22142">
                  <c:v>1006.8129266182284</c:v>
                </c:pt>
                <c:pt idx="22143">
                  <c:v>1020.6466378089503</c:v>
                </c:pt>
                <c:pt idx="22144">
                  <c:v>1016.765334852947</c:v>
                </c:pt>
                <c:pt idx="22145">
                  <c:v>1010.9408946445001</c:v>
                </c:pt>
                <c:pt idx="22146">
                  <c:v>1043.4228797313249</c:v>
                </c:pt>
                <c:pt idx="22147">
                  <c:v>502.7052664273549</c:v>
                </c:pt>
                <c:pt idx="22148">
                  <c:v>997.77163809834542</c:v>
                </c:pt>
                <c:pt idx="22149">
                  <c:v>1003.4900923029987</c:v>
                </c:pt>
                <c:pt idx="22150">
                  <c:v>1046.7287829970282</c:v>
                </c:pt>
                <c:pt idx="22151">
                  <c:v>1014.3011268307026</c:v>
                </c:pt>
                <c:pt idx="22152">
                  <c:v>995.22518636316431</c:v>
                </c:pt>
                <c:pt idx="22153">
                  <c:v>1019.5457221562436</c:v>
                </c:pt>
                <c:pt idx="22154">
                  <c:v>956.1241360919812</c:v>
                </c:pt>
                <c:pt idx="22155">
                  <c:v>973.44535188145187</c:v>
                </c:pt>
                <c:pt idx="22156">
                  <c:v>989.69447601519528</c:v>
                </c:pt>
                <c:pt idx="22157">
                  <c:v>952.46693111400623</c:v>
                </c:pt>
                <c:pt idx="22158">
                  <c:v>1991.0015717385784</c:v>
                </c:pt>
                <c:pt idx="22159">
                  <c:v>1974.9802303426707</c:v>
                </c:pt>
                <c:pt idx="22160">
                  <c:v>991.61560794824584</c:v>
                </c:pt>
                <c:pt idx="22161">
                  <c:v>988.37226950560603</c:v>
                </c:pt>
                <c:pt idx="22162">
                  <c:v>1005.1927495011653</c:v>
                </c:pt>
                <c:pt idx="22163">
                  <c:v>2014.4479288958096</c:v>
                </c:pt>
                <c:pt idx="22164">
                  <c:v>1035.4608812623273</c:v>
                </c:pt>
                <c:pt idx="22165">
                  <c:v>1025.6336658522712</c:v>
                </c:pt>
                <c:pt idx="22166">
                  <c:v>2051.623184634554</c:v>
                </c:pt>
                <c:pt idx="22167">
                  <c:v>1990.556755223417</c:v>
                </c:pt>
                <c:pt idx="22168">
                  <c:v>1990.4558836375668</c:v>
                </c:pt>
                <c:pt idx="22169">
                  <c:v>1023.1792551956487</c:v>
                </c:pt>
                <c:pt idx="22170">
                  <c:v>2027.5819193339419</c:v>
                </c:pt>
                <c:pt idx="22171">
                  <c:v>1980.1332261709442</c:v>
                </c:pt>
                <c:pt idx="22172">
                  <c:v>1987.393677251368</c:v>
                </c:pt>
                <c:pt idx="22173">
                  <c:v>1995.5195634747975</c:v>
                </c:pt>
                <c:pt idx="22174">
                  <c:v>2026.2513849485883</c:v>
                </c:pt>
                <c:pt idx="22175">
                  <c:v>1990.6145591532074</c:v>
                </c:pt>
                <c:pt idx="22176">
                  <c:v>476.42116022916161</c:v>
                </c:pt>
                <c:pt idx="22177">
                  <c:v>998.86676858338012</c:v>
                </c:pt>
                <c:pt idx="22178">
                  <c:v>509.0419731645955</c:v>
                </c:pt>
                <c:pt idx="22179">
                  <c:v>1117.8894271365675</c:v>
                </c:pt>
                <c:pt idx="22180">
                  <c:v>2008.8347729863046</c:v>
                </c:pt>
                <c:pt idx="22181">
                  <c:v>1016.281790851319</c:v>
                </c:pt>
                <c:pt idx="22182">
                  <c:v>1957.6046932532727</c:v>
                </c:pt>
                <c:pt idx="22183">
                  <c:v>1088.7995047583909</c:v>
                </c:pt>
                <c:pt idx="22184">
                  <c:v>1993.6915837545366</c:v>
                </c:pt>
                <c:pt idx="22185">
                  <c:v>1036.6178434125411</c:v>
                </c:pt>
                <c:pt idx="22186">
                  <c:v>1008.6332637371473</c:v>
                </c:pt>
                <c:pt idx="22187">
                  <c:v>999.00614525473793</c:v>
                </c:pt>
                <c:pt idx="22188">
                  <c:v>513.32927331570795</c:v>
                </c:pt>
                <c:pt idx="22189">
                  <c:v>932.32538060441698</c:v>
                </c:pt>
                <c:pt idx="22190">
                  <c:v>991.56773154469965</c:v>
                </c:pt>
                <c:pt idx="22191">
                  <c:v>1987.5302141109871</c:v>
                </c:pt>
                <c:pt idx="22192">
                  <c:v>1977.0364918804048</c:v>
                </c:pt>
                <c:pt idx="22193">
                  <c:v>1118.6488138338673</c:v>
                </c:pt>
                <c:pt idx="22194">
                  <c:v>988.93922993501963</c:v>
                </c:pt>
                <c:pt idx="22195">
                  <c:v>974.96516822128751</c:v>
                </c:pt>
                <c:pt idx="22196">
                  <c:v>1109.8885719633133</c:v>
                </c:pt>
                <c:pt idx="22197">
                  <c:v>1740.3129660833745</c:v>
                </c:pt>
                <c:pt idx="22198">
                  <c:v>999.87270099087243</c:v>
                </c:pt>
                <c:pt idx="22199">
                  <c:v>1018.5028021187019</c:v>
                </c:pt>
                <c:pt idx="22200">
                  <c:v>1988.2534100608405</c:v>
                </c:pt>
                <c:pt idx="22201">
                  <c:v>2032.3894011865957</c:v>
                </c:pt>
                <c:pt idx="22202">
                  <c:v>1988.8602684502155</c:v>
                </c:pt>
                <c:pt idx="22203">
                  <c:v>996.22284387860498</c:v>
                </c:pt>
                <c:pt idx="22204">
                  <c:v>972.92425515289847</c:v>
                </c:pt>
                <c:pt idx="22205">
                  <c:v>2013.0208370962171</c:v>
                </c:pt>
                <c:pt idx="22206">
                  <c:v>2032.7956635124283</c:v>
                </c:pt>
                <c:pt idx="22207">
                  <c:v>978.01866985350716</c:v>
                </c:pt>
                <c:pt idx="22208">
                  <c:v>959.41692432832247</c:v>
                </c:pt>
                <c:pt idx="22209">
                  <c:v>1975.7328446226909</c:v>
                </c:pt>
                <c:pt idx="22210">
                  <c:v>2001.7085344087529</c:v>
                </c:pt>
                <c:pt idx="22211">
                  <c:v>1012.858544977224</c:v>
                </c:pt>
                <c:pt idx="22212">
                  <c:v>998.71961190909269</c:v>
                </c:pt>
                <c:pt idx="22213">
                  <c:v>1997.5525352653458</c:v>
                </c:pt>
                <c:pt idx="22214">
                  <c:v>1973.4636396082074</c:v>
                </c:pt>
                <c:pt idx="22215">
                  <c:v>1996.1284237943796</c:v>
                </c:pt>
                <c:pt idx="22216">
                  <c:v>2016.8999397811658</c:v>
                </c:pt>
                <c:pt idx="22217">
                  <c:v>973.86285410513199</c:v>
                </c:pt>
                <c:pt idx="22218">
                  <c:v>984.15330324449701</c:v>
                </c:pt>
                <c:pt idx="22219">
                  <c:v>985.59638787745632</c:v>
                </c:pt>
                <c:pt idx="22220">
                  <c:v>1014.6685124814775</c:v>
                </c:pt>
                <c:pt idx="22221">
                  <c:v>1019.340934991804</c:v>
                </c:pt>
                <c:pt idx="22222">
                  <c:v>1012.1849776571418</c:v>
                </c:pt>
                <c:pt idx="22223">
                  <c:v>2034.3847009937526</c:v>
                </c:pt>
                <c:pt idx="22224">
                  <c:v>1965.3891979732402</c:v>
                </c:pt>
                <c:pt idx="22225">
                  <c:v>2012.2302810572662</c:v>
                </c:pt>
                <c:pt idx="22226">
                  <c:v>1981.8565736339649</c:v>
                </c:pt>
                <c:pt idx="22227">
                  <c:v>526.02431649980053</c:v>
                </c:pt>
                <c:pt idx="22228">
                  <c:v>1993.6204620782987</c:v>
                </c:pt>
                <c:pt idx="22229">
                  <c:v>492.99373934244124</c:v>
                </c:pt>
                <c:pt idx="22230">
                  <c:v>985.42310299305711</c:v>
                </c:pt>
                <c:pt idx="22231">
                  <c:v>1007.2943246385265</c:v>
                </c:pt>
                <c:pt idx="22232">
                  <c:v>993.70672004867765</c:v>
                </c:pt>
                <c:pt idx="22233">
                  <c:v>537.94497164231495</c:v>
                </c:pt>
                <c:pt idx="22234">
                  <c:v>1000.7556997123933</c:v>
                </c:pt>
                <c:pt idx="22235">
                  <c:v>976.59769656860487</c:v>
                </c:pt>
                <c:pt idx="22236">
                  <c:v>970.76330991550833</c:v>
                </c:pt>
                <c:pt idx="22237">
                  <c:v>1018.1145484569319</c:v>
                </c:pt>
                <c:pt idx="22238">
                  <c:v>2014.2142995092136</c:v>
                </c:pt>
                <c:pt idx="22239">
                  <c:v>1020.6911230861916</c:v>
                </c:pt>
                <c:pt idx="22240">
                  <c:v>961.54120427452801</c:v>
                </c:pt>
                <c:pt idx="22241">
                  <c:v>999.64128175386998</c:v>
                </c:pt>
                <c:pt idx="22242">
                  <c:v>1050.150563247844</c:v>
                </c:pt>
                <c:pt idx="22243">
                  <c:v>981.20885873229702</c:v>
                </c:pt>
                <c:pt idx="22244">
                  <c:v>960.17061061964137</c:v>
                </c:pt>
                <c:pt idx="22245">
                  <c:v>491.80621661951523</c:v>
                </c:pt>
                <c:pt idx="22246">
                  <c:v>967.49017826122019</c:v>
                </c:pt>
                <c:pt idx="22247">
                  <c:v>2038.9516212634819</c:v>
                </c:pt>
                <c:pt idx="22248">
                  <c:v>517.49928609648339</c:v>
                </c:pt>
                <c:pt idx="22249">
                  <c:v>1006.6827148484888</c:v>
                </c:pt>
                <c:pt idx="22250">
                  <c:v>1014.1987137312259</c:v>
                </c:pt>
                <c:pt idx="22251">
                  <c:v>1990.0518900718514</c:v>
                </c:pt>
                <c:pt idx="22252">
                  <c:v>986.00963745115837</c:v>
                </c:pt>
                <c:pt idx="22253">
                  <c:v>970.60724729784204</c:v>
                </c:pt>
                <c:pt idx="22254">
                  <c:v>1102.0653932269227</c:v>
                </c:pt>
                <c:pt idx="22255">
                  <c:v>1020.7546145690241</c:v>
                </c:pt>
                <c:pt idx="22256">
                  <c:v>512.98451634411447</c:v>
                </c:pt>
                <c:pt idx="22257">
                  <c:v>1010.0577229508614</c:v>
                </c:pt>
                <c:pt idx="22258">
                  <c:v>1014.3775300238997</c:v>
                </c:pt>
                <c:pt idx="22259">
                  <c:v>1994.4669170549398</c:v>
                </c:pt>
                <c:pt idx="22260">
                  <c:v>1997.6725991599926</c:v>
                </c:pt>
                <c:pt idx="22261">
                  <c:v>1968.3903058186072</c:v>
                </c:pt>
                <c:pt idx="22262">
                  <c:v>496.45095188713231</c:v>
                </c:pt>
                <c:pt idx="22263">
                  <c:v>935.62438379481239</c:v>
                </c:pt>
                <c:pt idx="22264">
                  <c:v>1006.2229302506913</c:v>
                </c:pt>
                <c:pt idx="22265">
                  <c:v>1014.5955294701432</c:v>
                </c:pt>
                <c:pt idx="22266">
                  <c:v>979.33278237543095</c:v>
                </c:pt>
                <c:pt idx="22267">
                  <c:v>978.93528291508289</c:v>
                </c:pt>
                <c:pt idx="22268">
                  <c:v>501.65545086692384</c:v>
                </c:pt>
                <c:pt idx="22269">
                  <c:v>1039.6543221226996</c:v>
                </c:pt>
                <c:pt idx="22270">
                  <c:v>967.09681734506592</c:v>
                </c:pt>
                <c:pt idx="22271">
                  <c:v>1013.2637589084824</c:v>
                </c:pt>
                <c:pt idx="22272">
                  <c:v>997.72187935198849</c:v>
                </c:pt>
                <c:pt idx="22273">
                  <c:v>971.86033346755312</c:v>
                </c:pt>
                <c:pt idx="22274">
                  <c:v>975.50800166921624</c:v>
                </c:pt>
                <c:pt idx="22275">
                  <c:v>980.69254476259789</c:v>
                </c:pt>
                <c:pt idx="22276">
                  <c:v>1979.7335498885875</c:v>
                </c:pt>
                <c:pt idx="22277">
                  <c:v>1047.7175306652541</c:v>
                </c:pt>
                <c:pt idx="22278">
                  <c:v>2009.383430721678</c:v>
                </c:pt>
                <c:pt idx="22279">
                  <c:v>1005.9546901591762</c:v>
                </c:pt>
                <c:pt idx="22280">
                  <c:v>989.03568465826061</c:v>
                </c:pt>
                <c:pt idx="22281">
                  <c:v>1019.329829182912</c:v>
                </c:pt>
                <c:pt idx="22282">
                  <c:v>960.800910028467</c:v>
                </c:pt>
                <c:pt idx="22283">
                  <c:v>1999.6464495733417</c:v>
                </c:pt>
                <c:pt idx="22284">
                  <c:v>2003.6146348409268</c:v>
                </c:pt>
                <c:pt idx="22285">
                  <c:v>1008.8187341018779</c:v>
                </c:pt>
                <c:pt idx="22286">
                  <c:v>1007.2997537410436</c:v>
                </c:pt>
                <c:pt idx="22287">
                  <c:v>988.97084530149914</c:v>
                </c:pt>
                <c:pt idx="22288">
                  <c:v>1007.0394466188573</c:v>
                </c:pt>
                <c:pt idx="22289">
                  <c:v>980.09542466150174</c:v>
                </c:pt>
                <c:pt idx="22290">
                  <c:v>981.91114728706475</c:v>
                </c:pt>
                <c:pt idx="22291">
                  <c:v>1040.1688918603395</c:v>
                </c:pt>
                <c:pt idx="22292">
                  <c:v>974.95057480319485</c:v>
                </c:pt>
                <c:pt idx="22293">
                  <c:v>2038.4669988820565</c:v>
                </c:pt>
                <c:pt idx="22294">
                  <c:v>1021.6174751811915</c:v>
                </c:pt>
                <c:pt idx="22295">
                  <c:v>2027.5059519707359</c:v>
                </c:pt>
                <c:pt idx="22296">
                  <c:v>987.64955559920179</c:v>
                </c:pt>
                <c:pt idx="22297">
                  <c:v>1025.8192524428066</c:v>
                </c:pt>
                <c:pt idx="22298">
                  <c:v>1001.441124376231</c:v>
                </c:pt>
                <c:pt idx="22299">
                  <c:v>1972.0360325996526</c:v>
                </c:pt>
                <c:pt idx="22300">
                  <c:v>1973.9576783610296</c:v>
                </c:pt>
                <c:pt idx="22301">
                  <c:v>974.70026460589861</c:v>
                </c:pt>
                <c:pt idx="22302">
                  <c:v>997.13649877553098</c:v>
                </c:pt>
                <c:pt idx="22303">
                  <c:v>987.43088072026842</c:v>
                </c:pt>
                <c:pt idx="22304">
                  <c:v>1979.837838412644</c:v>
                </c:pt>
                <c:pt idx="22305">
                  <c:v>2008.417740521892</c:v>
                </c:pt>
                <c:pt idx="22306">
                  <c:v>1006.2101214643134</c:v>
                </c:pt>
                <c:pt idx="22307">
                  <c:v>999.65061037188491</c:v>
                </c:pt>
                <c:pt idx="22308">
                  <c:v>2021.3612231796269</c:v>
                </c:pt>
                <c:pt idx="22309">
                  <c:v>991.06136160245342</c:v>
                </c:pt>
                <c:pt idx="22310">
                  <c:v>1003.3162512650157</c:v>
                </c:pt>
                <c:pt idx="22311">
                  <c:v>1019.4477691490648</c:v>
                </c:pt>
                <c:pt idx="22312">
                  <c:v>1006.1946915456487</c:v>
                </c:pt>
                <c:pt idx="22313">
                  <c:v>1004.0359012833237</c:v>
                </c:pt>
                <c:pt idx="22314">
                  <c:v>974.99825478264256</c:v>
                </c:pt>
                <c:pt idx="22315">
                  <c:v>2025.1351384729312</c:v>
                </c:pt>
                <c:pt idx="22316">
                  <c:v>1990.9545347768765</c:v>
                </c:pt>
                <c:pt idx="22317">
                  <c:v>989.9283688906761</c:v>
                </c:pt>
                <c:pt idx="22318">
                  <c:v>1698.6681515030591</c:v>
                </c:pt>
                <c:pt idx="22319">
                  <c:v>945.67958448903653</c:v>
                </c:pt>
                <c:pt idx="22320">
                  <c:v>1002.0133982503094</c:v>
                </c:pt>
                <c:pt idx="22321">
                  <c:v>1010.9778104870018</c:v>
                </c:pt>
                <c:pt idx="22322">
                  <c:v>1000.2877522649691</c:v>
                </c:pt>
                <c:pt idx="22323">
                  <c:v>528.37909447442712</c:v>
                </c:pt>
                <c:pt idx="22324">
                  <c:v>481.47317829915272</c:v>
                </c:pt>
                <c:pt idx="22325">
                  <c:v>982.78970476598863</c:v>
                </c:pt>
                <c:pt idx="22326">
                  <c:v>984.35480531442909</c:v>
                </c:pt>
                <c:pt idx="22327">
                  <c:v>1041.0738453107747</c:v>
                </c:pt>
                <c:pt idx="22328">
                  <c:v>1014.9901056883175</c:v>
                </c:pt>
                <c:pt idx="22329">
                  <c:v>997.27462376890742</c:v>
                </c:pt>
                <c:pt idx="22330">
                  <c:v>1008.0772449353901</c:v>
                </c:pt>
                <c:pt idx="22331">
                  <c:v>997.2620914747331</c:v>
                </c:pt>
                <c:pt idx="22332">
                  <c:v>976.11991297896441</c:v>
                </c:pt>
                <c:pt idx="22333">
                  <c:v>1993.9013766661008</c:v>
                </c:pt>
                <c:pt idx="22334">
                  <c:v>1998.8083686918042</c:v>
                </c:pt>
                <c:pt idx="22335">
                  <c:v>503.66180820864321</c:v>
                </c:pt>
                <c:pt idx="22336">
                  <c:v>503.81833512003948</c:v>
                </c:pt>
                <c:pt idx="22337">
                  <c:v>1001.3519068895297</c:v>
                </c:pt>
                <c:pt idx="22338">
                  <c:v>544.21095585352771</c:v>
                </c:pt>
                <c:pt idx="22339">
                  <c:v>975.19762425610827</c:v>
                </c:pt>
                <c:pt idx="22340">
                  <c:v>2021.6867000883892</c:v>
                </c:pt>
                <c:pt idx="22341">
                  <c:v>1035.2947485005116</c:v>
                </c:pt>
                <c:pt idx="22342">
                  <c:v>980.33401856635464</c:v>
                </c:pt>
                <c:pt idx="22343">
                  <c:v>1998.2520324097663</c:v>
                </c:pt>
                <c:pt idx="22344">
                  <c:v>2000.6718580145402</c:v>
                </c:pt>
                <c:pt idx="22345">
                  <c:v>975.23838722149264</c:v>
                </c:pt>
                <c:pt idx="22346">
                  <c:v>1981.7602780581019</c:v>
                </c:pt>
                <c:pt idx="22347">
                  <c:v>2001.5066556516399</c:v>
                </c:pt>
                <c:pt idx="22348">
                  <c:v>985.60609278863012</c:v>
                </c:pt>
                <c:pt idx="22349">
                  <c:v>999.32062299192285</c:v>
                </c:pt>
                <c:pt idx="22350">
                  <c:v>2012.3756352213816</c:v>
                </c:pt>
                <c:pt idx="22351">
                  <c:v>2016.0507622455971</c:v>
                </c:pt>
                <c:pt idx="22352">
                  <c:v>1984.0546387671145</c:v>
                </c:pt>
                <c:pt idx="22353">
                  <c:v>520.77616933740001</c:v>
                </c:pt>
                <c:pt idx="22354">
                  <c:v>974.71298181009865</c:v>
                </c:pt>
                <c:pt idx="22355">
                  <c:v>2014.6721214328588</c:v>
                </c:pt>
                <c:pt idx="22356">
                  <c:v>1989.6642765327097</c:v>
                </c:pt>
                <c:pt idx="22357">
                  <c:v>2024.7323076248399</c:v>
                </c:pt>
                <c:pt idx="22358">
                  <c:v>489.37351257994169</c:v>
                </c:pt>
                <c:pt idx="22359">
                  <c:v>1019.3889948815256</c:v>
                </c:pt>
                <c:pt idx="22360">
                  <c:v>2034.6492650619393</c:v>
                </c:pt>
                <c:pt idx="22361">
                  <c:v>1026.2379847248039</c:v>
                </c:pt>
                <c:pt idx="22362">
                  <c:v>1987.796308551249</c:v>
                </c:pt>
                <c:pt idx="22363">
                  <c:v>2005.357188224775</c:v>
                </c:pt>
                <c:pt idx="22364">
                  <c:v>1016.6385834222785</c:v>
                </c:pt>
                <c:pt idx="22365">
                  <c:v>1018.7657472630566</c:v>
                </c:pt>
                <c:pt idx="22366">
                  <c:v>2001.2137406983993</c:v>
                </c:pt>
                <c:pt idx="22367">
                  <c:v>2028.7656260691242</c:v>
                </c:pt>
                <c:pt idx="22368">
                  <c:v>999.29027887265443</c:v>
                </c:pt>
                <c:pt idx="22369">
                  <c:v>2015.3926036445239</c:v>
                </c:pt>
                <c:pt idx="22370">
                  <c:v>517.81368413414418</c:v>
                </c:pt>
                <c:pt idx="22371">
                  <c:v>1991.1293099962038</c:v>
                </c:pt>
                <c:pt idx="22372">
                  <c:v>970.4867221003002</c:v>
                </c:pt>
                <c:pt idx="22373">
                  <c:v>998.33328513238268</c:v>
                </c:pt>
                <c:pt idx="22374">
                  <c:v>498.63216543301201</c:v>
                </c:pt>
                <c:pt idx="22375">
                  <c:v>518.88564968651883</c:v>
                </c:pt>
                <c:pt idx="22376">
                  <c:v>521.95271122826</c:v>
                </c:pt>
                <c:pt idx="22377">
                  <c:v>1015.9465742281626</c:v>
                </c:pt>
                <c:pt idx="22378">
                  <c:v>2019.8283079491832</c:v>
                </c:pt>
                <c:pt idx="22379">
                  <c:v>1008.5026175866641</c:v>
                </c:pt>
                <c:pt idx="22380">
                  <c:v>1019.8676709603496</c:v>
                </c:pt>
                <c:pt idx="22381">
                  <c:v>973.06390215727652</c:v>
                </c:pt>
                <c:pt idx="22382">
                  <c:v>1017.4914964461719</c:v>
                </c:pt>
                <c:pt idx="22383">
                  <c:v>981.4863527893209</c:v>
                </c:pt>
                <c:pt idx="22384">
                  <c:v>1014.7595224366145</c:v>
                </c:pt>
                <c:pt idx="22385">
                  <c:v>1991.9276515356328</c:v>
                </c:pt>
                <c:pt idx="22386">
                  <c:v>1038.5401936068777</c:v>
                </c:pt>
                <c:pt idx="22387">
                  <c:v>2007.1169875941296</c:v>
                </c:pt>
                <c:pt idx="22388">
                  <c:v>488.52388321051887</c:v>
                </c:pt>
                <c:pt idx="22389">
                  <c:v>488.42086641170965</c:v>
                </c:pt>
                <c:pt idx="22390">
                  <c:v>992.24640425074313</c:v>
                </c:pt>
                <c:pt idx="22391">
                  <c:v>1010.3757304536072</c:v>
                </c:pt>
                <c:pt idx="22392">
                  <c:v>998.47386626447189</c:v>
                </c:pt>
                <c:pt idx="22393">
                  <c:v>980.86747792618598</c:v>
                </c:pt>
                <c:pt idx="22394">
                  <c:v>500.09893038296264</c:v>
                </c:pt>
                <c:pt idx="22395">
                  <c:v>971.85896000791365</c:v>
                </c:pt>
                <c:pt idx="22396">
                  <c:v>1039.3615380520598</c:v>
                </c:pt>
                <c:pt idx="22397">
                  <c:v>989.76820769236326</c:v>
                </c:pt>
                <c:pt idx="22398">
                  <c:v>977.97228736386478</c:v>
                </c:pt>
                <c:pt idx="22399">
                  <c:v>501.92218620097475</c:v>
                </c:pt>
                <c:pt idx="22400">
                  <c:v>962.87769503913501</c:v>
                </c:pt>
                <c:pt idx="22401">
                  <c:v>522.17238735933825</c:v>
                </c:pt>
                <c:pt idx="22402">
                  <c:v>986.44487585880563</c:v>
                </c:pt>
                <c:pt idx="22403">
                  <c:v>993.82014190535858</c:v>
                </c:pt>
                <c:pt idx="22404">
                  <c:v>1022.400881484434</c:v>
                </c:pt>
                <c:pt idx="22405">
                  <c:v>2005.8256354262353</c:v>
                </c:pt>
                <c:pt idx="22406">
                  <c:v>510.19636286358002</c:v>
                </c:pt>
                <c:pt idx="22407">
                  <c:v>490.46751234724252</c:v>
                </c:pt>
                <c:pt idx="22408">
                  <c:v>1017.2905708187643</c:v>
                </c:pt>
                <c:pt idx="22409">
                  <c:v>1987.7779001193142</c:v>
                </c:pt>
                <c:pt idx="22410">
                  <c:v>2023.9502162988483</c:v>
                </c:pt>
                <c:pt idx="22411">
                  <c:v>2018.1121026430324</c:v>
                </c:pt>
                <c:pt idx="22412">
                  <c:v>1017.4962072099108</c:v>
                </c:pt>
                <c:pt idx="22413">
                  <c:v>1008.8258998254232</c:v>
                </c:pt>
                <c:pt idx="22414">
                  <c:v>987.79383788581413</c:v>
                </c:pt>
                <c:pt idx="22415">
                  <c:v>993.6694705884039</c:v>
                </c:pt>
                <c:pt idx="22416">
                  <c:v>1006.4516455995517</c:v>
                </c:pt>
                <c:pt idx="22417">
                  <c:v>1010.1792891825905</c:v>
                </c:pt>
                <c:pt idx="22418">
                  <c:v>2026.3814099556623</c:v>
                </c:pt>
                <c:pt idx="22419">
                  <c:v>488.67951610153142</c:v>
                </c:pt>
                <c:pt idx="22420">
                  <c:v>1007.0701848207992</c:v>
                </c:pt>
                <c:pt idx="22421">
                  <c:v>1020.2301413204025</c:v>
                </c:pt>
                <c:pt idx="22422">
                  <c:v>1033.7131454571461</c:v>
                </c:pt>
                <c:pt idx="22423">
                  <c:v>992.37162771534872</c:v>
                </c:pt>
                <c:pt idx="22424">
                  <c:v>999.28822193370502</c:v>
                </c:pt>
                <c:pt idx="22425">
                  <c:v>1013.7710221277429</c:v>
                </c:pt>
                <c:pt idx="22426">
                  <c:v>505.02280116498645</c:v>
                </c:pt>
                <c:pt idx="22427">
                  <c:v>988.81979976604418</c:v>
                </c:pt>
                <c:pt idx="22428">
                  <c:v>999.66555425603394</c:v>
                </c:pt>
                <c:pt idx="22429">
                  <c:v>2017.4761885485061</c:v>
                </c:pt>
                <c:pt idx="22430">
                  <c:v>1988.1732256792013</c:v>
                </c:pt>
                <c:pt idx="22431">
                  <c:v>1001.0281493471158</c:v>
                </c:pt>
                <c:pt idx="22432">
                  <c:v>1013.9070877946036</c:v>
                </c:pt>
                <c:pt idx="22433">
                  <c:v>1022.7373754864169</c:v>
                </c:pt>
                <c:pt idx="22434">
                  <c:v>979.48023209364771</c:v>
                </c:pt>
                <c:pt idx="22435">
                  <c:v>969.19402306757559</c:v>
                </c:pt>
                <c:pt idx="22436">
                  <c:v>1995.1320010100121</c:v>
                </c:pt>
                <c:pt idx="22437">
                  <c:v>1012.6534286915381</c:v>
                </c:pt>
                <c:pt idx="22438">
                  <c:v>988.91376513171474</c:v>
                </c:pt>
                <c:pt idx="22439">
                  <c:v>1006.6228218787667</c:v>
                </c:pt>
                <c:pt idx="22440">
                  <c:v>1038.7717465587357</c:v>
                </c:pt>
                <c:pt idx="22441">
                  <c:v>1971.5818601824285</c:v>
                </c:pt>
                <c:pt idx="22442">
                  <c:v>976.4493829372044</c:v>
                </c:pt>
                <c:pt idx="22443">
                  <c:v>1699.0774441790829</c:v>
                </c:pt>
                <c:pt idx="22444">
                  <c:v>1994.2350689825735</c:v>
                </c:pt>
                <c:pt idx="22445">
                  <c:v>509.63328981009607</c:v>
                </c:pt>
                <c:pt idx="22446">
                  <c:v>1973.3778788145278</c:v>
                </c:pt>
                <c:pt idx="22447">
                  <c:v>2003.6570978858936</c:v>
                </c:pt>
                <c:pt idx="22448">
                  <c:v>1012.4950125321096</c:v>
                </c:pt>
                <c:pt idx="22449">
                  <c:v>1017.3143441950677</c:v>
                </c:pt>
                <c:pt idx="22450">
                  <c:v>1003.3459154495758</c:v>
                </c:pt>
                <c:pt idx="22451">
                  <c:v>986.79572498390542</c:v>
                </c:pt>
                <c:pt idx="22452">
                  <c:v>1041.0429322390241</c:v>
                </c:pt>
                <c:pt idx="22453">
                  <c:v>988.9827153558158</c:v>
                </c:pt>
                <c:pt idx="22454">
                  <c:v>991.89547803118217</c:v>
                </c:pt>
                <c:pt idx="22455">
                  <c:v>977.59613278277106</c:v>
                </c:pt>
                <c:pt idx="22456">
                  <c:v>1024.1950351577807</c:v>
                </c:pt>
                <c:pt idx="22457">
                  <c:v>1009.4288758051052</c:v>
                </c:pt>
                <c:pt idx="22458">
                  <c:v>987.02977908369689</c:v>
                </c:pt>
                <c:pt idx="22459">
                  <c:v>1002.0116169195726</c:v>
                </c:pt>
                <c:pt idx="22460">
                  <c:v>1009.340540430957</c:v>
                </c:pt>
                <c:pt idx="22461">
                  <c:v>986.96792051678233</c:v>
                </c:pt>
                <c:pt idx="22462">
                  <c:v>1008.5888664741958</c:v>
                </c:pt>
                <c:pt idx="22463">
                  <c:v>1017.9047551911208</c:v>
                </c:pt>
                <c:pt idx="22464">
                  <c:v>1041.6453551516686</c:v>
                </c:pt>
                <c:pt idx="22465">
                  <c:v>974.37291456206435</c:v>
                </c:pt>
                <c:pt idx="22466">
                  <c:v>2017.0361633546142</c:v>
                </c:pt>
                <c:pt idx="22467">
                  <c:v>1997.3361158574123</c:v>
                </c:pt>
                <c:pt idx="22468">
                  <c:v>2019.1910762607592</c:v>
                </c:pt>
                <c:pt idx="22469">
                  <c:v>2008.2695998981424</c:v>
                </c:pt>
                <c:pt idx="22470">
                  <c:v>983.92809096794019</c:v>
                </c:pt>
                <c:pt idx="22471">
                  <c:v>532.18569474225717</c:v>
                </c:pt>
                <c:pt idx="22472">
                  <c:v>1012.3672549590093</c:v>
                </c:pt>
                <c:pt idx="22473">
                  <c:v>1000.5532407550271</c:v>
                </c:pt>
                <c:pt idx="22474">
                  <c:v>997.49568823378922</c:v>
                </c:pt>
                <c:pt idx="22475">
                  <c:v>1009.4744930091796</c:v>
                </c:pt>
                <c:pt idx="22476">
                  <c:v>1012.0586560577299</c:v>
                </c:pt>
                <c:pt idx="22477">
                  <c:v>1006.348116045145</c:v>
                </c:pt>
                <c:pt idx="22478">
                  <c:v>2024.2780662720627</c:v>
                </c:pt>
                <c:pt idx="22479">
                  <c:v>984.9511596529685</c:v>
                </c:pt>
                <c:pt idx="22480">
                  <c:v>982.96987391198195</c:v>
                </c:pt>
                <c:pt idx="22481">
                  <c:v>978.27627906752912</c:v>
                </c:pt>
                <c:pt idx="22482">
                  <c:v>980.01422534301901</c:v>
                </c:pt>
                <c:pt idx="22483">
                  <c:v>983.00293667834012</c:v>
                </c:pt>
                <c:pt idx="22484">
                  <c:v>969.59114407772176</c:v>
                </c:pt>
                <c:pt idx="22485">
                  <c:v>509.57991040912009</c:v>
                </c:pt>
                <c:pt idx="22486">
                  <c:v>1032.4004761400072</c:v>
                </c:pt>
                <c:pt idx="22487">
                  <c:v>979.57739873569039</c:v>
                </c:pt>
                <c:pt idx="22488">
                  <c:v>981.60347515513399</c:v>
                </c:pt>
                <c:pt idx="22489">
                  <c:v>997.54875939998624</c:v>
                </c:pt>
                <c:pt idx="22490">
                  <c:v>1019.810365707988</c:v>
                </c:pt>
                <c:pt idx="22491">
                  <c:v>966.92020656910552</c:v>
                </c:pt>
                <c:pt idx="22492">
                  <c:v>1088.5222509859725</c:v>
                </c:pt>
                <c:pt idx="22493">
                  <c:v>1136.679085354247</c:v>
                </c:pt>
                <c:pt idx="22494">
                  <c:v>1074.7341393458826</c:v>
                </c:pt>
                <c:pt idx="22495">
                  <c:v>1111.4983018902153</c:v>
                </c:pt>
                <c:pt idx="22496">
                  <c:v>1000.1746796570349</c:v>
                </c:pt>
                <c:pt idx="22497">
                  <c:v>1033.5151872045606</c:v>
                </c:pt>
                <c:pt idx="22498">
                  <c:v>1998.5147928851904</c:v>
                </c:pt>
                <c:pt idx="22499">
                  <c:v>1962.9776440156738</c:v>
                </c:pt>
                <c:pt idx="22500">
                  <c:v>1990.5601138998684</c:v>
                </c:pt>
                <c:pt idx="22501">
                  <c:v>1982.927748406923</c:v>
                </c:pt>
                <c:pt idx="22502">
                  <c:v>1995.6661854892682</c:v>
                </c:pt>
                <c:pt idx="22503">
                  <c:v>2016.7817112866542</c:v>
                </c:pt>
                <c:pt idx="22504">
                  <c:v>1010.9067395372432</c:v>
                </c:pt>
                <c:pt idx="22505">
                  <c:v>1008.5412402056027</c:v>
                </c:pt>
                <c:pt idx="22506">
                  <c:v>2002.6183948348655</c:v>
                </c:pt>
                <c:pt idx="22507">
                  <c:v>2018.0774039275295</c:v>
                </c:pt>
                <c:pt idx="22508">
                  <c:v>499.44726583229624</c:v>
                </c:pt>
                <c:pt idx="22509">
                  <c:v>980.72862714806615</c:v>
                </c:pt>
                <c:pt idx="22510">
                  <c:v>960.54529858763658</c:v>
                </c:pt>
                <c:pt idx="22511">
                  <c:v>1018.6897611971273</c:v>
                </c:pt>
                <c:pt idx="22512">
                  <c:v>1034.7478685204958</c:v>
                </c:pt>
                <c:pt idx="22513">
                  <c:v>977.93758644416368</c:v>
                </c:pt>
                <c:pt idx="22514">
                  <c:v>985.50949666120528</c:v>
                </c:pt>
                <c:pt idx="22515">
                  <c:v>490.29984763637782</c:v>
                </c:pt>
                <c:pt idx="22516">
                  <c:v>987.92721051093872</c:v>
                </c:pt>
                <c:pt idx="22517">
                  <c:v>961.21728506429156</c:v>
                </c:pt>
                <c:pt idx="22518">
                  <c:v>1003.2258074749033</c:v>
                </c:pt>
                <c:pt idx="22519">
                  <c:v>998.4101601863174</c:v>
                </c:pt>
                <c:pt idx="22520">
                  <c:v>993.58563575685253</c:v>
                </c:pt>
                <c:pt idx="22521">
                  <c:v>987.64783526720396</c:v>
                </c:pt>
                <c:pt idx="22522">
                  <c:v>1034.9397943546069</c:v>
                </c:pt>
                <c:pt idx="22523">
                  <c:v>1004.3713918335148</c:v>
                </c:pt>
                <c:pt idx="22524">
                  <c:v>1970.1470393780551</c:v>
                </c:pt>
                <c:pt idx="22525">
                  <c:v>1032.7996187935469</c:v>
                </c:pt>
                <c:pt idx="22526">
                  <c:v>532.25379660777321</c:v>
                </c:pt>
                <c:pt idx="22527">
                  <c:v>988.30581391929081</c:v>
                </c:pt>
                <c:pt idx="22528">
                  <c:v>987.9359924585824</c:v>
                </c:pt>
                <c:pt idx="22529">
                  <c:v>1004.5089525038837</c:v>
                </c:pt>
                <c:pt idx="22530">
                  <c:v>1015.8093614892462</c:v>
                </c:pt>
                <c:pt idx="22531">
                  <c:v>990.06434225246153</c:v>
                </c:pt>
                <c:pt idx="22532">
                  <c:v>978.66459430762688</c:v>
                </c:pt>
                <c:pt idx="22533">
                  <c:v>1990.3785188883405</c:v>
                </c:pt>
                <c:pt idx="22534">
                  <c:v>1981.087095617368</c:v>
                </c:pt>
                <c:pt idx="22535">
                  <c:v>1999.9537828853081</c:v>
                </c:pt>
                <c:pt idx="22536">
                  <c:v>985.24298132332012</c:v>
                </c:pt>
                <c:pt idx="22537">
                  <c:v>998.02347749127318</c:v>
                </c:pt>
                <c:pt idx="22538">
                  <c:v>1004.2529470033278</c:v>
                </c:pt>
                <c:pt idx="22539">
                  <c:v>1023.8621165767482</c:v>
                </c:pt>
                <c:pt idx="22540">
                  <c:v>1005.1605504255763</c:v>
                </c:pt>
                <c:pt idx="22541">
                  <c:v>981.34606757780557</c:v>
                </c:pt>
                <c:pt idx="22542">
                  <c:v>980.48042697000869</c:v>
                </c:pt>
                <c:pt idx="22543">
                  <c:v>492.45894828014286</c:v>
                </c:pt>
                <c:pt idx="22544">
                  <c:v>1008.5304922224542</c:v>
                </c:pt>
                <c:pt idx="22545">
                  <c:v>1042.66378239447</c:v>
                </c:pt>
                <c:pt idx="22546">
                  <c:v>988.38720800612782</c:v>
                </c:pt>
                <c:pt idx="22547">
                  <c:v>999.47461896876223</c:v>
                </c:pt>
                <c:pt idx="22548">
                  <c:v>1015.1504775486859</c:v>
                </c:pt>
                <c:pt idx="22549">
                  <c:v>1011.1600728184862</c:v>
                </c:pt>
                <c:pt idx="22550">
                  <c:v>980.71721762562845</c:v>
                </c:pt>
                <c:pt idx="22551">
                  <c:v>1023.5930180922243</c:v>
                </c:pt>
                <c:pt idx="22552">
                  <c:v>991.20115538599646</c:v>
                </c:pt>
                <c:pt idx="22553">
                  <c:v>1987.0308908957668</c:v>
                </c:pt>
                <c:pt idx="22554">
                  <c:v>957.97250886161896</c:v>
                </c:pt>
                <c:pt idx="22555">
                  <c:v>2017.115763935949</c:v>
                </c:pt>
                <c:pt idx="22556">
                  <c:v>999.67687100692467</c:v>
                </c:pt>
                <c:pt idx="22557">
                  <c:v>1006.0850557155464</c:v>
                </c:pt>
                <c:pt idx="22558">
                  <c:v>2024.1877267044952</c:v>
                </c:pt>
                <c:pt idx="22559">
                  <c:v>466.24163756054674</c:v>
                </c:pt>
                <c:pt idx="22560">
                  <c:v>2003.9742521528763</c:v>
                </c:pt>
                <c:pt idx="22561">
                  <c:v>1989.5727093803175</c:v>
                </c:pt>
                <c:pt idx="22562">
                  <c:v>958.71077508205281</c:v>
                </c:pt>
                <c:pt idx="22563">
                  <c:v>980.54292579158584</c:v>
                </c:pt>
                <c:pt idx="22564">
                  <c:v>988.64840879768929</c:v>
                </c:pt>
                <c:pt idx="22565">
                  <c:v>975.22368884871082</c:v>
                </c:pt>
                <c:pt idx="22566">
                  <c:v>993.3052294796305</c:v>
                </c:pt>
                <c:pt idx="22567">
                  <c:v>1022.6811289063473</c:v>
                </c:pt>
                <c:pt idx="22568">
                  <c:v>2011.6480601292185</c:v>
                </c:pt>
                <c:pt idx="22569">
                  <c:v>2001.6275117419045</c:v>
                </c:pt>
                <c:pt idx="22570">
                  <c:v>2026.3777671546768</c:v>
                </c:pt>
                <c:pt idx="22571">
                  <c:v>2001.3112409798164</c:v>
                </c:pt>
                <c:pt idx="22572">
                  <c:v>993.93289545582661</c:v>
                </c:pt>
                <c:pt idx="22573">
                  <c:v>1027.6505510177888</c:v>
                </c:pt>
                <c:pt idx="22574">
                  <c:v>509.50977727354041</c:v>
                </c:pt>
                <c:pt idx="22575">
                  <c:v>976.87286619830718</c:v>
                </c:pt>
                <c:pt idx="22576">
                  <c:v>983.66250787055708</c:v>
                </c:pt>
                <c:pt idx="22577">
                  <c:v>1028.7886265053437</c:v>
                </c:pt>
                <c:pt idx="22578">
                  <c:v>459.65421360578631</c:v>
                </c:pt>
                <c:pt idx="22579">
                  <c:v>973.4071506315388</c:v>
                </c:pt>
                <c:pt idx="22580">
                  <c:v>1959.5847294485027</c:v>
                </c:pt>
                <c:pt idx="22581">
                  <c:v>2016.9520767657841</c:v>
                </c:pt>
                <c:pt idx="22582">
                  <c:v>1005.9519117618313</c:v>
                </c:pt>
                <c:pt idx="22583">
                  <c:v>999.42268419912568</c:v>
                </c:pt>
                <c:pt idx="22584">
                  <c:v>525.50029951849683</c:v>
                </c:pt>
                <c:pt idx="22585">
                  <c:v>993.2501953538183</c:v>
                </c:pt>
                <c:pt idx="22586">
                  <c:v>1002.3591625973235</c:v>
                </c:pt>
                <c:pt idx="22587">
                  <c:v>1022.1592327469915</c:v>
                </c:pt>
                <c:pt idx="22588">
                  <c:v>1001.7585145519334</c:v>
                </c:pt>
                <c:pt idx="22589">
                  <c:v>2004.5997052489272</c:v>
                </c:pt>
                <c:pt idx="22590">
                  <c:v>1981.3581751749309</c:v>
                </c:pt>
                <c:pt idx="22591">
                  <c:v>1028.6377968329123</c:v>
                </c:pt>
                <c:pt idx="22592">
                  <c:v>970.94910489150016</c:v>
                </c:pt>
                <c:pt idx="22593">
                  <c:v>995.48088780630189</c:v>
                </c:pt>
                <c:pt idx="22594">
                  <c:v>984.43295993454524</c:v>
                </c:pt>
                <c:pt idx="22595">
                  <c:v>1008.8466305433461</c:v>
                </c:pt>
                <c:pt idx="22596">
                  <c:v>994.93134961582336</c:v>
                </c:pt>
                <c:pt idx="22597">
                  <c:v>1003.1684881289965</c:v>
                </c:pt>
                <c:pt idx="22598">
                  <c:v>994.62045412176667</c:v>
                </c:pt>
                <c:pt idx="22599">
                  <c:v>977.43718096285249</c:v>
                </c:pt>
                <c:pt idx="22600">
                  <c:v>997.94522291728492</c:v>
                </c:pt>
                <c:pt idx="22601">
                  <c:v>1031.9222975913754</c:v>
                </c:pt>
                <c:pt idx="22602">
                  <c:v>977.8725687134604</c:v>
                </c:pt>
                <c:pt idx="22603">
                  <c:v>1016.5862866487486</c:v>
                </c:pt>
                <c:pt idx="22604">
                  <c:v>1028.6196852814098</c:v>
                </c:pt>
                <c:pt idx="22605">
                  <c:v>995.65831479197948</c:v>
                </c:pt>
                <c:pt idx="22606">
                  <c:v>966.03329954223909</c:v>
                </c:pt>
                <c:pt idx="22607">
                  <c:v>1008.2234140074454</c:v>
                </c:pt>
                <c:pt idx="22608">
                  <c:v>1008.3046823706597</c:v>
                </c:pt>
                <c:pt idx="22609">
                  <c:v>1005.1268930321442</c:v>
                </c:pt>
                <c:pt idx="22610">
                  <c:v>1035.1159340720444</c:v>
                </c:pt>
                <c:pt idx="22611">
                  <c:v>1990.7975253178706</c:v>
                </c:pt>
                <c:pt idx="22612">
                  <c:v>972.69719949531975</c:v>
                </c:pt>
                <c:pt idx="22613">
                  <c:v>992.65304038584145</c:v>
                </c:pt>
                <c:pt idx="22614">
                  <c:v>1010.2782975642428</c:v>
                </c:pt>
                <c:pt idx="22615">
                  <c:v>992.13614329565803</c:v>
                </c:pt>
                <c:pt idx="22616">
                  <c:v>993.04016456983607</c:v>
                </c:pt>
                <c:pt idx="22617">
                  <c:v>1014.0394179828604</c:v>
                </c:pt>
                <c:pt idx="22618">
                  <c:v>523.28432706249725</c:v>
                </c:pt>
                <c:pt idx="22619">
                  <c:v>1003.6019809640064</c:v>
                </c:pt>
                <c:pt idx="22620">
                  <c:v>995.50074620693647</c:v>
                </c:pt>
                <c:pt idx="22621">
                  <c:v>1001.4783736077389</c:v>
                </c:pt>
                <c:pt idx="22622">
                  <c:v>979.44499747087582</c:v>
                </c:pt>
                <c:pt idx="22623">
                  <c:v>974.84122397114891</c:v>
                </c:pt>
                <c:pt idx="22624">
                  <c:v>508.89546710861231</c:v>
                </c:pt>
                <c:pt idx="22625">
                  <c:v>493.54744411699551</c:v>
                </c:pt>
                <c:pt idx="22626">
                  <c:v>992.62082949685669</c:v>
                </c:pt>
                <c:pt idx="22627">
                  <c:v>997.50836922554709</c:v>
                </c:pt>
                <c:pt idx="22628">
                  <c:v>959.63011991519443</c:v>
                </c:pt>
                <c:pt idx="22629">
                  <c:v>1011.2636727751722</c:v>
                </c:pt>
                <c:pt idx="22630">
                  <c:v>1020.9627110249361</c:v>
                </c:pt>
                <c:pt idx="22631">
                  <c:v>1999.1220600303534</c:v>
                </c:pt>
                <c:pt idx="22632">
                  <c:v>1973.662281205249</c:v>
                </c:pt>
                <c:pt idx="22633">
                  <c:v>2008.9260759015717</c:v>
                </c:pt>
                <c:pt idx="22634">
                  <c:v>1995.8327124753316</c:v>
                </c:pt>
                <c:pt idx="22635">
                  <c:v>2008.7096816315645</c:v>
                </c:pt>
                <c:pt idx="22636">
                  <c:v>2007.8297858127444</c:v>
                </c:pt>
                <c:pt idx="22637">
                  <c:v>2026.1923612792064</c:v>
                </c:pt>
                <c:pt idx="22638">
                  <c:v>494.94450113418554</c:v>
                </c:pt>
                <c:pt idx="22639">
                  <c:v>991.71840932705834</c:v>
                </c:pt>
                <c:pt idx="22640">
                  <c:v>997.02146469413628</c:v>
                </c:pt>
                <c:pt idx="22641">
                  <c:v>981.26081781693495</c:v>
                </c:pt>
                <c:pt idx="22642">
                  <c:v>1011.5169550992707</c:v>
                </c:pt>
                <c:pt idx="22643">
                  <c:v>1966.0849657677895</c:v>
                </c:pt>
                <c:pt idx="22644">
                  <c:v>1969.3075679113642</c:v>
                </c:pt>
                <c:pt idx="22645">
                  <c:v>1981.3921225637009</c:v>
                </c:pt>
                <c:pt idx="22646">
                  <c:v>1986.79939472093</c:v>
                </c:pt>
                <c:pt idx="22647">
                  <c:v>1012.7073572604322</c:v>
                </c:pt>
                <c:pt idx="22648">
                  <c:v>496.4840918631391</c:v>
                </c:pt>
                <c:pt idx="22649">
                  <c:v>1007.1326832884999</c:v>
                </c:pt>
                <c:pt idx="22650">
                  <c:v>2014.9355068069563</c:v>
                </c:pt>
                <c:pt idx="22651">
                  <c:v>1008.5346068061217</c:v>
                </c:pt>
                <c:pt idx="22652">
                  <c:v>2011.5989054098191</c:v>
                </c:pt>
                <c:pt idx="22653">
                  <c:v>1043.0562873498923</c:v>
                </c:pt>
                <c:pt idx="22654">
                  <c:v>1026.317743667038</c:v>
                </c:pt>
                <c:pt idx="22655">
                  <c:v>2030.3228938947909</c:v>
                </c:pt>
                <c:pt idx="22656">
                  <c:v>991.15712419991712</c:v>
                </c:pt>
                <c:pt idx="22657">
                  <c:v>2021.4115262644589</c:v>
                </c:pt>
                <c:pt idx="22658">
                  <c:v>998.68845498732742</c:v>
                </c:pt>
                <c:pt idx="22659">
                  <c:v>984.79581695372781</c:v>
                </c:pt>
                <c:pt idx="22660">
                  <c:v>2021.8785785232978</c:v>
                </c:pt>
                <c:pt idx="22661">
                  <c:v>493.90177807017091</c:v>
                </c:pt>
                <c:pt idx="22662">
                  <c:v>1003.2492561444948</c:v>
                </c:pt>
                <c:pt idx="22663">
                  <c:v>989.66334553617162</c:v>
                </c:pt>
                <c:pt idx="22664">
                  <c:v>973.1524928613029</c:v>
                </c:pt>
                <c:pt idx="22665">
                  <c:v>996.46389464050992</c:v>
                </c:pt>
                <c:pt idx="22666">
                  <c:v>997.41344375106212</c:v>
                </c:pt>
                <c:pt idx="22667">
                  <c:v>1075.8010939444366</c:v>
                </c:pt>
                <c:pt idx="22668">
                  <c:v>480.01235407933939</c:v>
                </c:pt>
                <c:pt idx="22669">
                  <c:v>976.4984904897002</c:v>
                </c:pt>
                <c:pt idx="22670">
                  <c:v>968.51738743662122</c:v>
                </c:pt>
                <c:pt idx="22671">
                  <c:v>996.57825339835165</c:v>
                </c:pt>
                <c:pt idx="22672">
                  <c:v>990.75035895461735</c:v>
                </c:pt>
                <c:pt idx="22673">
                  <c:v>1013.7784923525453</c:v>
                </c:pt>
                <c:pt idx="22674">
                  <c:v>1010.5773256563352</c:v>
                </c:pt>
                <c:pt idx="22675">
                  <c:v>2014.1775549529268</c:v>
                </c:pt>
                <c:pt idx="22676">
                  <c:v>499.50454995958046</c:v>
                </c:pt>
                <c:pt idx="22677">
                  <c:v>1018.6023924039362</c:v>
                </c:pt>
                <c:pt idx="22678">
                  <c:v>975.41064206819283</c:v>
                </c:pt>
                <c:pt idx="22679">
                  <c:v>1000.1813745745874</c:v>
                </c:pt>
                <c:pt idx="22680">
                  <c:v>1007.4992390704429</c:v>
                </c:pt>
                <c:pt idx="22681">
                  <c:v>1002.8885734280015</c:v>
                </c:pt>
                <c:pt idx="22682">
                  <c:v>1004.7191304991392</c:v>
                </c:pt>
                <c:pt idx="22683">
                  <c:v>1697.9437943090186</c:v>
                </c:pt>
                <c:pt idx="22684">
                  <c:v>2019.1777541276838</c:v>
                </c:pt>
                <c:pt idx="22685">
                  <c:v>1973.0786713486245</c:v>
                </c:pt>
                <c:pt idx="22686">
                  <c:v>993.76500960781436</c:v>
                </c:pt>
                <c:pt idx="22687">
                  <c:v>1016.8517033327812</c:v>
                </c:pt>
                <c:pt idx="22688">
                  <c:v>2004.7514930806653</c:v>
                </c:pt>
                <c:pt idx="22689">
                  <c:v>2007.5635746375287</c:v>
                </c:pt>
                <c:pt idx="22690">
                  <c:v>2010.9360142142245</c:v>
                </c:pt>
                <c:pt idx="22691">
                  <c:v>1014.575327416312</c:v>
                </c:pt>
                <c:pt idx="22692">
                  <c:v>1024.2546535684955</c:v>
                </c:pt>
                <c:pt idx="22693">
                  <c:v>504.28267953704795</c:v>
                </c:pt>
                <c:pt idx="22694">
                  <c:v>991.62937726351311</c:v>
                </c:pt>
                <c:pt idx="22695">
                  <c:v>1037.2472140523987</c:v>
                </c:pt>
                <c:pt idx="22696">
                  <c:v>1029.4895874546514</c:v>
                </c:pt>
                <c:pt idx="22697">
                  <c:v>1004.6875910009974</c:v>
                </c:pt>
                <c:pt idx="22698">
                  <c:v>492.16069987561133</c:v>
                </c:pt>
                <c:pt idx="22699">
                  <c:v>1050.9652819011774</c:v>
                </c:pt>
                <c:pt idx="22700">
                  <c:v>518.75336912524517</c:v>
                </c:pt>
                <c:pt idx="22701">
                  <c:v>995.27594823605807</c:v>
                </c:pt>
                <c:pt idx="22702">
                  <c:v>1976.2495784641917</c:v>
                </c:pt>
                <c:pt idx="22703">
                  <c:v>993.53911033694385</c:v>
                </c:pt>
                <c:pt idx="22704">
                  <c:v>1026.0800818523433</c:v>
                </c:pt>
                <c:pt idx="22705">
                  <c:v>1030.3270745641723</c:v>
                </c:pt>
                <c:pt idx="22706">
                  <c:v>2005.2234189303595</c:v>
                </c:pt>
                <c:pt idx="22707">
                  <c:v>2006.1867261135949</c:v>
                </c:pt>
                <c:pt idx="22708">
                  <c:v>514.20065987586156</c:v>
                </c:pt>
                <c:pt idx="22709">
                  <c:v>1035.7908924716592</c:v>
                </c:pt>
                <c:pt idx="22710">
                  <c:v>1992.8610394433802</c:v>
                </c:pt>
                <c:pt idx="22711">
                  <c:v>1011.2101668216003</c:v>
                </c:pt>
                <c:pt idx="22712">
                  <c:v>977.21039794893431</c:v>
                </c:pt>
                <c:pt idx="22713">
                  <c:v>982.50876858288541</c:v>
                </c:pt>
                <c:pt idx="22714">
                  <c:v>1029.2688501925209</c:v>
                </c:pt>
                <c:pt idx="22715">
                  <c:v>1994.9139202026056</c:v>
                </c:pt>
                <c:pt idx="22716">
                  <c:v>1010.1761216701849</c:v>
                </c:pt>
                <c:pt idx="22717">
                  <c:v>991.46427244967049</c:v>
                </c:pt>
                <c:pt idx="22718">
                  <c:v>484.90518950664028</c:v>
                </c:pt>
                <c:pt idx="22719">
                  <c:v>1009.4622048965286</c:v>
                </c:pt>
                <c:pt idx="22720">
                  <c:v>1983.9268168757792</c:v>
                </c:pt>
                <c:pt idx="22721">
                  <c:v>1676.7064025114828</c:v>
                </c:pt>
                <c:pt idx="22722">
                  <c:v>1033.6376198949401</c:v>
                </c:pt>
                <c:pt idx="22723">
                  <c:v>976.16055958632091</c:v>
                </c:pt>
                <c:pt idx="22724">
                  <c:v>1710.5808782597478</c:v>
                </c:pt>
                <c:pt idx="22725">
                  <c:v>2003.042179636014</c:v>
                </c:pt>
                <c:pt idx="22726">
                  <c:v>1003.2454973640278</c:v>
                </c:pt>
                <c:pt idx="22727">
                  <c:v>1006.9177904111114</c:v>
                </c:pt>
                <c:pt idx="22728">
                  <c:v>1992.2326724449949</c:v>
                </c:pt>
                <c:pt idx="22729">
                  <c:v>540.08876733824923</c:v>
                </c:pt>
                <c:pt idx="22730">
                  <c:v>1014.8600570911771</c:v>
                </c:pt>
                <c:pt idx="22731">
                  <c:v>1994.9705558654173</c:v>
                </c:pt>
                <c:pt idx="22732">
                  <c:v>1990.9000574198458</c:v>
                </c:pt>
                <c:pt idx="22733">
                  <c:v>1012.7175989398382</c:v>
                </c:pt>
                <c:pt idx="22734">
                  <c:v>996.73571246787719</c:v>
                </c:pt>
                <c:pt idx="22735">
                  <c:v>1994.9770881270131</c:v>
                </c:pt>
                <c:pt idx="22736">
                  <c:v>2022.9297899686678</c:v>
                </c:pt>
                <c:pt idx="22737">
                  <c:v>2001.6230155738226</c:v>
                </c:pt>
                <c:pt idx="22738">
                  <c:v>2012.3998210945558</c:v>
                </c:pt>
                <c:pt idx="22739">
                  <c:v>2017.2782152309596</c:v>
                </c:pt>
                <c:pt idx="22740">
                  <c:v>1995.7222587283093</c:v>
                </c:pt>
                <c:pt idx="22741">
                  <c:v>999.13348951115768</c:v>
                </c:pt>
                <c:pt idx="22742">
                  <c:v>1971.0757676733474</c:v>
                </c:pt>
                <c:pt idx="22743">
                  <c:v>2012.5206844515965</c:v>
                </c:pt>
                <c:pt idx="22744">
                  <c:v>2016.3439284719198</c:v>
                </c:pt>
                <c:pt idx="22745">
                  <c:v>1995.3967374182712</c:v>
                </c:pt>
                <c:pt idx="22746">
                  <c:v>1975.7820850573314</c:v>
                </c:pt>
                <c:pt idx="22747">
                  <c:v>2013.9524866323682</c:v>
                </c:pt>
                <c:pt idx="22748">
                  <c:v>1987.0363283781783</c:v>
                </c:pt>
                <c:pt idx="22749">
                  <c:v>993.27169810644511</c:v>
                </c:pt>
                <c:pt idx="22750">
                  <c:v>981.14899524573968</c:v>
                </c:pt>
                <c:pt idx="22751">
                  <c:v>1002.3863615659735</c:v>
                </c:pt>
                <c:pt idx="22752">
                  <c:v>996.06676505765063</c:v>
                </c:pt>
                <c:pt idx="22753">
                  <c:v>1000.9483656602921</c:v>
                </c:pt>
                <c:pt idx="22754">
                  <c:v>997.43399975609759</c:v>
                </c:pt>
                <c:pt idx="22755">
                  <c:v>1003.1706549834718</c:v>
                </c:pt>
                <c:pt idx="22756">
                  <c:v>1033.4812762443034</c:v>
                </c:pt>
                <c:pt idx="22757">
                  <c:v>1015.1174056504534</c:v>
                </c:pt>
                <c:pt idx="22758">
                  <c:v>995.107525718494</c:v>
                </c:pt>
                <c:pt idx="22759">
                  <c:v>988.53505349352395</c:v>
                </c:pt>
                <c:pt idx="22760">
                  <c:v>1014.8447732301335</c:v>
                </c:pt>
                <c:pt idx="22761">
                  <c:v>1962.7014685548766</c:v>
                </c:pt>
                <c:pt idx="22762">
                  <c:v>1006.3034881904719</c:v>
                </c:pt>
                <c:pt idx="22763">
                  <c:v>1993.3302770709531</c:v>
                </c:pt>
                <c:pt idx="22764">
                  <c:v>484.19918308872741</c:v>
                </c:pt>
                <c:pt idx="22765">
                  <c:v>1973.9547502607913</c:v>
                </c:pt>
                <c:pt idx="22766">
                  <c:v>986.94336942816449</c:v>
                </c:pt>
                <c:pt idx="22767">
                  <c:v>496.8211947160396</c:v>
                </c:pt>
                <c:pt idx="22768">
                  <c:v>998.62817749577243</c:v>
                </c:pt>
                <c:pt idx="22769">
                  <c:v>1027.906244113502</c:v>
                </c:pt>
                <c:pt idx="22770">
                  <c:v>1002.0153028179076</c:v>
                </c:pt>
                <c:pt idx="22771">
                  <c:v>1018.4462938712998</c:v>
                </c:pt>
                <c:pt idx="22772">
                  <c:v>2002.3439246366511</c:v>
                </c:pt>
                <c:pt idx="22773">
                  <c:v>1965.577602077429</c:v>
                </c:pt>
                <c:pt idx="22774">
                  <c:v>2000.3082618935698</c:v>
                </c:pt>
                <c:pt idx="22775">
                  <c:v>1999.1133796122574</c:v>
                </c:pt>
                <c:pt idx="22776">
                  <c:v>2001.388142133922</c:v>
                </c:pt>
                <c:pt idx="22777">
                  <c:v>2003.1219289257003</c:v>
                </c:pt>
                <c:pt idx="22778">
                  <c:v>2003.8105043452288</c:v>
                </c:pt>
                <c:pt idx="22779">
                  <c:v>1002.0435828980884</c:v>
                </c:pt>
                <c:pt idx="22780">
                  <c:v>1005.5759251210421</c:v>
                </c:pt>
                <c:pt idx="22781">
                  <c:v>1985.5573512868395</c:v>
                </c:pt>
                <c:pt idx="22782">
                  <c:v>998.19839100086756</c:v>
                </c:pt>
                <c:pt idx="22783">
                  <c:v>1992.4746314521922</c:v>
                </c:pt>
                <c:pt idx="22784">
                  <c:v>1048.6621782523553</c:v>
                </c:pt>
                <c:pt idx="22785">
                  <c:v>1976.9161815898804</c:v>
                </c:pt>
                <c:pt idx="22786">
                  <c:v>2007.5810257075632</c:v>
                </c:pt>
                <c:pt idx="22787">
                  <c:v>2018.8701580229749</c:v>
                </c:pt>
                <c:pt idx="22788">
                  <c:v>1995.3652845068409</c:v>
                </c:pt>
                <c:pt idx="22789">
                  <c:v>1970.5034997541086</c:v>
                </c:pt>
                <c:pt idx="22790">
                  <c:v>998.00226490398279</c:v>
                </c:pt>
                <c:pt idx="22791">
                  <c:v>1967.9316298520562</c:v>
                </c:pt>
                <c:pt idx="22792">
                  <c:v>1034.4449290971891</c:v>
                </c:pt>
                <c:pt idx="22793">
                  <c:v>1970.1485519087948</c:v>
                </c:pt>
                <c:pt idx="22794">
                  <c:v>478.49504784777548</c:v>
                </c:pt>
                <c:pt idx="22795">
                  <c:v>502.15308845552534</c:v>
                </c:pt>
                <c:pt idx="22796">
                  <c:v>2018.5165804521346</c:v>
                </c:pt>
                <c:pt idx="22797">
                  <c:v>1022.8935470630679</c:v>
                </c:pt>
                <c:pt idx="22798">
                  <c:v>986.33933159014896</c:v>
                </c:pt>
                <c:pt idx="22799">
                  <c:v>1977.9298643712757</c:v>
                </c:pt>
                <c:pt idx="22800">
                  <c:v>1963.4665211026131</c:v>
                </c:pt>
                <c:pt idx="22801">
                  <c:v>2005.5613092422839</c:v>
                </c:pt>
                <c:pt idx="22802">
                  <c:v>2000.1604129267282</c:v>
                </c:pt>
                <c:pt idx="22803">
                  <c:v>981.82630020675731</c:v>
                </c:pt>
                <c:pt idx="22804">
                  <c:v>1035.0067597895752</c:v>
                </c:pt>
                <c:pt idx="22805">
                  <c:v>1984.64530308442</c:v>
                </c:pt>
                <c:pt idx="22806">
                  <c:v>1032.187397996757</c:v>
                </c:pt>
                <c:pt idx="22807">
                  <c:v>2007.6725422544951</c:v>
                </c:pt>
                <c:pt idx="22808">
                  <c:v>1995.0196900746737</c:v>
                </c:pt>
                <c:pt idx="22809">
                  <c:v>1018.5504950719449</c:v>
                </c:pt>
                <c:pt idx="22810">
                  <c:v>2008.4121402451572</c:v>
                </c:pt>
                <c:pt idx="22811">
                  <c:v>2021.0908474574062</c:v>
                </c:pt>
                <c:pt idx="22812">
                  <c:v>1997.2958707863741</c:v>
                </c:pt>
                <c:pt idx="22813">
                  <c:v>1990.7693254029275</c:v>
                </c:pt>
                <c:pt idx="22814">
                  <c:v>2010.2483442743528</c:v>
                </c:pt>
                <c:pt idx="22815">
                  <c:v>1972.3351861111541</c:v>
                </c:pt>
                <c:pt idx="22816">
                  <c:v>2000.5792367472961</c:v>
                </c:pt>
                <c:pt idx="22817">
                  <c:v>2013.8289597906662</c:v>
                </c:pt>
                <c:pt idx="22818">
                  <c:v>2034.2210301144737</c:v>
                </c:pt>
                <c:pt idx="22819">
                  <c:v>2031.8278111760139</c:v>
                </c:pt>
                <c:pt idx="22820">
                  <c:v>982.24920157613985</c:v>
                </c:pt>
                <c:pt idx="22821">
                  <c:v>994.08294689011075</c:v>
                </c:pt>
                <c:pt idx="22822">
                  <c:v>513.11199343980775</c:v>
                </c:pt>
                <c:pt idx="22823">
                  <c:v>1015.0039933449156</c:v>
                </c:pt>
                <c:pt idx="22824">
                  <c:v>1986.4415130422115</c:v>
                </c:pt>
                <c:pt idx="22825">
                  <c:v>1004.1163572766479</c:v>
                </c:pt>
                <c:pt idx="22826">
                  <c:v>2025.1914005146414</c:v>
                </c:pt>
                <c:pt idx="22827">
                  <c:v>989.27757320761975</c:v>
                </c:pt>
                <c:pt idx="22828">
                  <c:v>1003.7557737624666</c:v>
                </c:pt>
                <c:pt idx="22829">
                  <c:v>988.76316030102669</c:v>
                </c:pt>
                <c:pt idx="22830">
                  <c:v>1040.2112803484601</c:v>
                </c:pt>
                <c:pt idx="22831">
                  <c:v>1027.4531996109085</c:v>
                </c:pt>
                <c:pt idx="22832">
                  <c:v>964.76408880543079</c:v>
                </c:pt>
                <c:pt idx="22833">
                  <c:v>520.70281978495086</c:v>
                </c:pt>
                <c:pt idx="22834">
                  <c:v>535.00143772159629</c:v>
                </c:pt>
                <c:pt idx="22835">
                  <c:v>490.38476287808749</c:v>
                </c:pt>
                <c:pt idx="22836">
                  <c:v>1016.5895329001663</c:v>
                </c:pt>
                <c:pt idx="22837">
                  <c:v>1015.7672847960488</c:v>
                </c:pt>
                <c:pt idx="22838">
                  <c:v>1983.1109936228529</c:v>
                </c:pt>
                <c:pt idx="22839">
                  <c:v>993.55727293019322</c:v>
                </c:pt>
                <c:pt idx="22840">
                  <c:v>1030.2597491995389</c:v>
                </c:pt>
                <c:pt idx="22841">
                  <c:v>1002.4072582232322</c:v>
                </c:pt>
                <c:pt idx="22842">
                  <c:v>986.06707050501518</c:v>
                </c:pt>
                <c:pt idx="22843">
                  <c:v>986.17679893133538</c:v>
                </c:pt>
                <c:pt idx="22844">
                  <c:v>969.5861808842285</c:v>
                </c:pt>
                <c:pt idx="22845">
                  <c:v>1987.8597919393753</c:v>
                </c:pt>
                <c:pt idx="22846">
                  <c:v>984.17024458065805</c:v>
                </c:pt>
                <c:pt idx="22847">
                  <c:v>1011.650836286344</c:v>
                </c:pt>
                <c:pt idx="22848">
                  <c:v>501.57478351321794</c:v>
                </c:pt>
                <c:pt idx="22849">
                  <c:v>2004.5140520373573</c:v>
                </c:pt>
                <c:pt idx="22850">
                  <c:v>976.63061581720274</c:v>
                </c:pt>
                <c:pt idx="22851">
                  <c:v>987.10865046559525</c:v>
                </c:pt>
                <c:pt idx="22852">
                  <c:v>1008.285485117378</c:v>
                </c:pt>
                <c:pt idx="22853">
                  <c:v>2022.5499457891206</c:v>
                </c:pt>
                <c:pt idx="22854">
                  <c:v>986.98227980608067</c:v>
                </c:pt>
                <c:pt idx="22855">
                  <c:v>1975.4277982015701</c:v>
                </c:pt>
                <c:pt idx="22856">
                  <c:v>2023.1283503117349</c:v>
                </c:pt>
                <c:pt idx="22857">
                  <c:v>999.48311921968968</c:v>
                </c:pt>
                <c:pt idx="22858">
                  <c:v>1970.158324404578</c:v>
                </c:pt>
                <c:pt idx="22859">
                  <c:v>1999.7973293890218</c:v>
                </c:pt>
                <c:pt idx="22860">
                  <c:v>1994.6668338845482</c:v>
                </c:pt>
                <c:pt idx="22861">
                  <c:v>488.27214876971613</c:v>
                </c:pt>
                <c:pt idx="22862">
                  <c:v>1015.4132367853745</c:v>
                </c:pt>
                <c:pt idx="22863">
                  <c:v>2000.0932939708202</c:v>
                </c:pt>
                <c:pt idx="22864">
                  <c:v>1004.0390588476012</c:v>
                </c:pt>
                <c:pt idx="22865">
                  <c:v>990.56274885435641</c:v>
                </c:pt>
                <c:pt idx="22866">
                  <c:v>1003.4754410382299</c:v>
                </c:pt>
                <c:pt idx="22867">
                  <c:v>2003.7327615537358</c:v>
                </c:pt>
                <c:pt idx="22868">
                  <c:v>1979.401515962978</c:v>
                </c:pt>
                <c:pt idx="22869">
                  <c:v>993.4031388908603</c:v>
                </c:pt>
                <c:pt idx="22870">
                  <c:v>1001.1679191745437</c:v>
                </c:pt>
                <c:pt idx="22871">
                  <c:v>979.70543206809793</c:v>
                </c:pt>
                <c:pt idx="22872">
                  <c:v>991.505049205913</c:v>
                </c:pt>
                <c:pt idx="22873">
                  <c:v>978.61231856891322</c:v>
                </c:pt>
                <c:pt idx="22874">
                  <c:v>998.43972925705293</c:v>
                </c:pt>
                <c:pt idx="22875">
                  <c:v>2017.4674898059068</c:v>
                </c:pt>
                <c:pt idx="22876">
                  <c:v>1962.7177241315819</c:v>
                </c:pt>
                <c:pt idx="22877">
                  <c:v>1016.7517319185831</c:v>
                </c:pt>
                <c:pt idx="22878">
                  <c:v>1001.4878176186922</c:v>
                </c:pt>
                <c:pt idx="22879">
                  <c:v>1011.4951208594103</c:v>
                </c:pt>
                <c:pt idx="22880">
                  <c:v>2020.6502596750122</c:v>
                </c:pt>
                <c:pt idx="22881">
                  <c:v>1991.0651119021713</c:v>
                </c:pt>
                <c:pt idx="22882">
                  <c:v>1999.8564950329269</c:v>
                </c:pt>
                <c:pt idx="22883">
                  <c:v>492.08967852386689</c:v>
                </c:pt>
                <c:pt idx="22884">
                  <c:v>490.83406373500117</c:v>
                </c:pt>
                <c:pt idx="22885">
                  <c:v>971.51151040175216</c:v>
                </c:pt>
                <c:pt idx="22886">
                  <c:v>997.25909943855663</c:v>
                </c:pt>
                <c:pt idx="22887">
                  <c:v>1988.3111686371151</c:v>
                </c:pt>
                <c:pt idx="22888">
                  <c:v>1058.7508536227599</c:v>
                </c:pt>
                <c:pt idx="22889">
                  <c:v>1012.3218228770465</c:v>
                </c:pt>
                <c:pt idx="22890">
                  <c:v>1053.0893588046019</c:v>
                </c:pt>
                <c:pt idx="22891">
                  <c:v>974.34275661588003</c:v>
                </c:pt>
                <c:pt idx="22892">
                  <c:v>1034.5118944543601</c:v>
                </c:pt>
                <c:pt idx="22893">
                  <c:v>999.69336870928566</c:v>
                </c:pt>
                <c:pt idx="22894">
                  <c:v>991.98417191290218</c:v>
                </c:pt>
                <c:pt idx="22895">
                  <c:v>994.34391192969872</c:v>
                </c:pt>
                <c:pt idx="22896">
                  <c:v>988.55750900524095</c:v>
                </c:pt>
                <c:pt idx="22897">
                  <c:v>975.32023528230536</c:v>
                </c:pt>
                <c:pt idx="22898">
                  <c:v>989.0277226098782</c:v>
                </c:pt>
                <c:pt idx="22899">
                  <c:v>2033.9534187341635</c:v>
                </c:pt>
                <c:pt idx="22900">
                  <c:v>1976.7644487333196</c:v>
                </c:pt>
                <c:pt idx="22901">
                  <c:v>1984.9759664280907</c:v>
                </c:pt>
                <c:pt idx="22902">
                  <c:v>984.74348560380929</c:v>
                </c:pt>
                <c:pt idx="22903">
                  <c:v>988.41922086862996</c:v>
                </c:pt>
                <c:pt idx="22904">
                  <c:v>1011.5296548587629</c:v>
                </c:pt>
                <c:pt idx="22905">
                  <c:v>1013.6518025537296</c:v>
                </c:pt>
                <c:pt idx="22906">
                  <c:v>508.28323023635272</c:v>
                </c:pt>
                <c:pt idx="22907">
                  <c:v>465.88634591729601</c:v>
                </c:pt>
                <c:pt idx="22908">
                  <c:v>979.43988700110197</c:v>
                </c:pt>
                <c:pt idx="22909">
                  <c:v>2005.678705180386</c:v>
                </c:pt>
                <c:pt idx="22910">
                  <c:v>1991.2986836537659</c:v>
                </c:pt>
                <c:pt idx="22911">
                  <c:v>1016.5115713447086</c:v>
                </c:pt>
                <c:pt idx="22912">
                  <c:v>992.81918731944631</c:v>
                </c:pt>
                <c:pt idx="22913">
                  <c:v>1984.7255000387652</c:v>
                </c:pt>
                <c:pt idx="22914">
                  <c:v>1017.8675535233283</c:v>
                </c:pt>
                <c:pt idx="22915">
                  <c:v>1011.7031889200485</c:v>
                </c:pt>
                <c:pt idx="22916">
                  <c:v>1020.3186297422889</c:v>
                </c:pt>
                <c:pt idx="22917">
                  <c:v>998.70579116507008</c:v>
                </c:pt>
                <c:pt idx="22918">
                  <c:v>1000.8001063695608</c:v>
                </c:pt>
                <c:pt idx="22919">
                  <c:v>1018.4802386453783</c:v>
                </c:pt>
                <c:pt idx="22920">
                  <c:v>991.77833729620863</c:v>
                </c:pt>
                <c:pt idx="22921">
                  <c:v>1008.7725887470282</c:v>
                </c:pt>
                <c:pt idx="22922">
                  <c:v>994.73407514170412</c:v>
                </c:pt>
                <c:pt idx="22923">
                  <c:v>984.72343502509625</c:v>
                </c:pt>
                <c:pt idx="22924">
                  <c:v>990.24293551013227</c:v>
                </c:pt>
                <c:pt idx="22925">
                  <c:v>1051.2354497105484</c:v>
                </c:pt>
                <c:pt idx="22926">
                  <c:v>1009.228375600624</c:v>
                </c:pt>
                <c:pt idx="22927">
                  <c:v>1006.8197516406582</c:v>
                </c:pt>
                <c:pt idx="22928">
                  <c:v>1044.4963456906121</c:v>
                </c:pt>
                <c:pt idx="22929">
                  <c:v>989.03573744442963</c:v>
                </c:pt>
                <c:pt idx="22930">
                  <c:v>969.97957780029606</c:v>
                </c:pt>
                <c:pt idx="22931">
                  <c:v>1984.4257366555987</c:v>
                </c:pt>
                <c:pt idx="22932">
                  <c:v>1074.9944010357997</c:v>
                </c:pt>
                <c:pt idx="22933">
                  <c:v>991.1096165535663</c:v>
                </c:pt>
                <c:pt idx="22934">
                  <c:v>986.64835084810989</c:v>
                </c:pt>
                <c:pt idx="22935">
                  <c:v>979.26104538974073</c:v>
                </c:pt>
                <c:pt idx="22936">
                  <c:v>547.15861490474936</c:v>
                </c:pt>
                <c:pt idx="22937">
                  <c:v>1974.6028357998755</c:v>
                </c:pt>
                <c:pt idx="22938">
                  <c:v>1002.6679832370871</c:v>
                </c:pt>
                <c:pt idx="22939">
                  <c:v>1008.0507676320572</c:v>
                </c:pt>
                <c:pt idx="22940">
                  <c:v>1990.0756452949493</c:v>
                </c:pt>
                <c:pt idx="22941">
                  <c:v>975.00638296001614</c:v>
                </c:pt>
                <c:pt idx="22942">
                  <c:v>979.15797434206263</c:v>
                </c:pt>
                <c:pt idx="22943">
                  <c:v>969.69593225452547</c:v>
                </c:pt>
                <c:pt idx="22944">
                  <c:v>1999.4093301673495</c:v>
                </c:pt>
                <c:pt idx="22945">
                  <c:v>2012.6844102892858</c:v>
                </c:pt>
                <c:pt idx="22946">
                  <c:v>1023.5307753045132</c:v>
                </c:pt>
                <c:pt idx="22947">
                  <c:v>979.1700089805089</c:v>
                </c:pt>
                <c:pt idx="22948">
                  <c:v>1993.5128378683592</c:v>
                </c:pt>
                <c:pt idx="22949">
                  <c:v>1959.2430246414019</c:v>
                </c:pt>
                <c:pt idx="22950">
                  <c:v>1000.5284169795938</c:v>
                </c:pt>
                <c:pt idx="22951">
                  <c:v>516.31477958600362</c:v>
                </c:pt>
                <c:pt idx="22952">
                  <c:v>1021.4145400694797</c:v>
                </c:pt>
                <c:pt idx="22953">
                  <c:v>1998.9366598300519</c:v>
                </c:pt>
                <c:pt idx="22954">
                  <c:v>956.94478664161988</c:v>
                </c:pt>
                <c:pt idx="22955">
                  <c:v>974.39086283206245</c:v>
                </c:pt>
                <c:pt idx="22956">
                  <c:v>1006.7392703826466</c:v>
                </c:pt>
                <c:pt idx="22957">
                  <c:v>990.65268591613494</c:v>
                </c:pt>
                <c:pt idx="22958">
                  <c:v>1020.6068447343212</c:v>
                </c:pt>
                <c:pt idx="22959">
                  <c:v>509.79553159167676</c:v>
                </c:pt>
                <c:pt idx="22960">
                  <c:v>514.63657725414646</c:v>
                </c:pt>
                <c:pt idx="22961">
                  <c:v>1968.9998793850473</c:v>
                </c:pt>
                <c:pt idx="22962">
                  <c:v>1018.5734762894605</c:v>
                </c:pt>
                <c:pt idx="22963">
                  <c:v>1004.3221441199986</c:v>
                </c:pt>
                <c:pt idx="22964">
                  <c:v>1986.0940983216569</c:v>
                </c:pt>
                <c:pt idx="22965">
                  <c:v>1024.7818580413302</c:v>
                </c:pt>
                <c:pt idx="22966">
                  <c:v>1000.9190588705419</c:v>
                </c:pt>
                <c:pt idx="22967">
                  <c:v>2035.2176094672386</c:v>
                </c:pt>
                <c:pt idx="22968">
                  <c:v>1991.6074134174585</c:v>
                </c:pt>
                <c:pt idx="22969">
                  <c:v>1013.7252102978864</c:v>
                </c:pt>
                <c:pt idx="22970">
                  <c:v>1000.150910050896</c:v>
                </c:pt>
                <c:pt idx="22971">
                  <c:v>996.64553299688248</c:v>
                </c:pt>
                <c:pt idx="22972">
                  <c:v>2011.1533491221808</c:v>
                </c:pt>
                <c:pt idx="22973">
                  <c:v>985.8653415698999</c:v>
                </c:pt>
                <c:pt idx="22974">
                  <c:v>984.40375510855938</c:v>
                </c:pt>
                <c:pt idx="22975">
                  <c:v>1001.6662830405605</c:v>
                </c:pt>
                <c:pt idx="22976">
                  <c:v>995.23877654213675</c:v>
                </c:pt>
                <c:pt idx="22977">
                  <c:v>1002.6242529076006</c:v>
                </c:pt>
                <c:pt idx="22978">
                  <c:v>1020.7708512309596</c:v>
                </c:pt>
                <c:pt idx="22979">
                  <c:v>1011.0963360134297</c:v>
                </c:pt>
                <c:pt idx="22980">
                  <c:v>983.16750394740995</c:v>
                </c:pt>
                <c:pt idx="22981">
                  <c:v>1989.740125911643</c:v>
                </c:pt>
                <c:pt idx="22982">
                  <c:v>1043.149078388534</c:v>
                </c:pt>
                <c:pt idx="22983">
                  <c:v>1008.6976990671975</c:v>
                </c:pt>
                <c:pt idx="22984">
                  <c:v>2018.3482401986632</c:v>
                </c:pt>
                <c:pt idx="22985">
                  <c:v>1975.649513452626</c:v>
                </c:pt>
                <c:pt idx="22986">
                  <c:v>1992.5457037724202</c:v>
                </c:pt>
                <c:pt idx="22987">
                  <c:v>996.612439331274</c:v>
                </c:pt>
                <c:pt idx="22988">
                  <c:v>2010.443214485148</c:v>
                </c:pt>
                <c:pt idx="22989">
                  <c:v>1986.1429923733331</c:v>
                </c:pt>
                <c:pt idx="22990">
                  <c:v>1002.595708970667</c:v>
                </c:pt>
                <c:pt idx="22991">
                  <c:v>1028.3024540986403</c:v>
                </c:pt>
                <c:pt idx="22992">
                  <c:v>474.24589836048312</c:v>
                </c:pt>
                <c:pt idx="22993">
                  <c:v>986.71277742855773</c:v>
                </c:pt>
                <c:pt idx="22994">
                  <c:v>994.84034415198767</c:v>
                </c:pt>
                <c:pt idx="22995">
                  <c:v>986.88345476885024</c:v>
                </c:pt>
                <c:pt idx="22996">
                  <c:v>1016.1837793325506</c:v>
                </c:pt>
                <c:pt idx="22997">
                  <c:v>1983.2288209111964</c:v>
                </c:pt>
                <c:pt idx="22998">
                  <c:v>2012.8543425749606</c:v>
                </c:pt>
                <c:pt idx="22999">
                  <c:v>1003.6723408993876</c:v>
                </c:pt>
                <c:pt idx="23000">
                  <c:v>1020.6740666322028</c:v>
                </c:pt>
                <c:pt idx="23001">
                  <c:v>986.26440571038893</c:v>
                </c:pt>
                <c:pt idx="23002">
                  <c:v>1965.8299718596907</c:v>
                </c:pt>
                <c:pt idx="23003">
                  <c:v>1715.2159414478942</c:v>
                </c:pt>
                <c:pt idx="23004">
                  <c:v>993.24833678359573</c:v>
                </c:pt>
                <c:pt idx="23005">
                  <c:v>1019.4482496374102</c:v>
                </c:pt>
                <c:pt idx="23006">
                  <c:v>2023.695601964318</c:v>
                </c:pt>
                <c:pt idx="23007">
                  <c:v>1026.7408257605716</c:v>
                </c:pt>
                <c:pt idx="23008">
                  <c:v>1034.7495715987309</c:v>
                </c:pt>
                <c:pt idx="23009">
                  <c:v>1016.1296791309493</c:v>
                </c:pt>
                <c:pt idx="23010">
                  <c:v>1981.5053156990523</c:v>
                </c:pt>
                <c:pt idx="23011">
                  <c:v>990.15789548855469</c:v>
                </c:pt>
                <c:pt idx="23012">
                  <c:v>1981.5790378945949</c:v>
                </c:pt>
                <c:pt idx="23013">
                  <c:v>495.80300637071815</c:v>
                </c:pt>
                <c:pt idx="23014">
                  <c:v>1974.510911147154</c:v>
                </c:pt>
                <c:pt idx="23015">
                  <c:v>1032.6883966159946</c:v>
                </c:pt>
                <c:pt idx="23016">
                  <c:v>507.06150775328581</c:v>
                </c:pt>
                <c:pt idx="23017">
                  <c:v>970.14547434139388</c:v>
                </c:pt>
                <c:pt idx="23018">
                  <c:v>1962.2705229684359</c:v>
                </c:pt>
                <c:pt idx="23019">
                  <c:v>1985.3522460330489</c:v>
                </c:pt>
                <c:pt idx="23020">
                  <c:v>997.50065827760511</c:v>
                </c:pt>
                <c:pt idx="23021">
                  <c:v>1010.9441562108403</c:v>
                </c:pt>
                <c:pt idx="23022">
                  <c:v>998.02910868952483</c:v>
                </c:pt>
                <c:pt idx="23023">
                  <c:v>1011.5426480348027</c:v>
                </c:pt>
                <c:pt idx="23024">
                  <c:v>1023.260501800287</c:v>
                </c:pt>
                <c:pt idx="23025">
                  <c:v>1034.143264297986</c:v>
                </c:pt>
                <c:pt idx="23026">
                  <c:v>484.46345353919082</c:v>
                </c:pt>
                <c:pt idx="23027">
                  <c:v>1014.9582357552897</c:v>
                </c:pt>
                <c:pt idx="23028">
                  <c:v>1015.688782983185</c:v>
                </c:pt>
                <c:pt idx="23029">
                  <c:v>1018.4837485375374</c:v>
                </c:pt>
                <c:pt idx="23030">
                  <c:v>2004.5098309206749</c:v>
                </c:pt>
                <c:pt idx="23031">
                  <c:v>1017.3102193187929</c:v>
                </c:pt>
                <c:pt idx="23032">
                  <c:v>1040.0595604077648</c:v>
                </c:pt>
                <c:pt idx="23033">
                  <c:v>2015.4303498376376</c:v>
                </c:pt>
                <c:pt idx="23034">
                  <c:v>1030.7440063830322</c:v>
                </c:pt>
                <c:pt idx="23035">
                  <c:v>1005.5045947731037</c:v>
                </c:pt>
                <c:pt idx="23036">
                  <c:v>976.09334593010396</c:v>
                </c:pt>
                <c:pt idx="23037">
                  <c:v>975.53256275488059</c:v>
                </c:pt>
                <c:pt idx="23038">
                  <c:v>977.0774968238585</c:v>
                </c:pt>
                <c:pt idx="23039">
                  <c:v>974.48549328959928</c:v>
                </c:pt>
                <c:pt idx="23040">
                  <c:v>2027.4784535278445</c:v>
                </c:pt>
                <c:pt idx="23041">
                  <c:v>1083.060212866088</c:v>
                </c:pt>
                <c:pt idx="23042">
                  <c:v>978.54184075133219</c:v>
                </c:pt>
                <c:pt idx="23043">
                  <c:v>995.55558448490251</c:v>
                </c:pt>
                <c:pt idx="23044">
                  <c:v>988.25913417980792</c:v>
                </c:pt>
                <c:pt idx="23045">
                  <c:v>976.88460137437892</c:v>
                </c:pt>
                <c:pt idx="23046">
                  <c:v>981.77726056180438</c:v>
                </c:pt>
                <c:pt idx="23047">
                  <c:v>2045.3331804626405</c:v>
                </c:pt>
                <c:pt idx="23048">
                  <c:v>1002.0757800023742</c:v>
                </c:pt>
                <c:pt idx="23049">
                  <c:v>2012.707873050995</c:v>
                </c:pt>
                <c:pt idx="23050">
                  <c:v>1030.9279888183225</c:v>
                </c:pt>
                <c:pt idx="23051">
                  <c:v>1007.5042159949365</c:v>
                </c:pt>
                <c:pt idx="23052">
                  <c:v>1011.3554169604226</c:v>
                </c:pt>
                <c:pt idx="23053">
                  <c:v>1017.7188623086557</c:v>
                </c:pt>
                <c:pt idx="23054">
                  <c:v>967.72287624034402</c:v>
                </c:pt>
                <c:pt idx="23055">
                  <c:v>976.96120343793461</c:v>
                </c:pt>
                <c:pt idx="23056">
                  <c:v>971.92789541866284</c:v>
                </c:pt>
                <c:pt idx="23057">
                  <c:v>1007.8737031544777</c:v>
                </c:pt>
                <c:pt idx="23058">
                  <c:v>1005.1316039595304</c:v>
                </c:pt>
                <c:pt idx="23059">
                  <c:v>1002.9742137392152</c:v>
                </c:pt>
                <c:pt idx="23060">
                  <c:v>506.16714752608925</c:v>
                </c:pt>
                <c:pt idx="23061">
                  <c:v>462.89121453657555</c:v>
                </c:pt>
                <c:pt idx="23062">
                  <c:v>981.61365042624448</c:v>
                </c:pt>
                <c:pt idx="23063">
                  <c:v>515.29240423680017</c:v>
                </c:pt>
                <c:pt idx="23064">
                  <c:v>536.52362342512106</c:v>
                </c:pt>
                <c:pt idx="23065">
                  <c:v>998.31843543763887</c:v>
                </c:pt>
                <c:pt idx="23066">
                  <c:v>968.75981790514822</c:v>
                </c:pt>
                <c:pt idx="23067">
                  <c:v>971.98255789926895</c:v>
                </c:pt>
                <c:pt idx="23068">
                  <c:v>1015.5876959457644</c:v>
                </c:pt>
                <c:pt idx="23069">
                  <c:v>1022.1254275358564</c:v>
                </c:pt>
                <c:pt idx="23070">
                  <c:v>1018.5992909887998</c:v>
                </c:pt>
                <c:pt idx="23071">
                  <c:v>1994.5412083427423</c:v>
                </c:pt>
                <c:pt idx="23072">
                  <c:v>996.1527057205634</c:v>
                </c:pt>
                <c:pt idx="23073">
                  <c:v>972.96470219647495</c:v>
                </c:pt>
                <c:pt idx="23074">
                  <c:v>983.05038967037535</c:v>
                </c:pt>
                <c:pt idx="23075">
                  <c:v>988.92311099691449</c:v>
                </c:pt>
                <c:pt idx="23076">
                  <c:v>996.37689667345035</c:v>
                </c:pt>
                <c:pt idx="23077">
                  <c:v>1007.6482954991043</c:v>
                </c:pt>
                <c:pt idx="23078">
                  <c:v>1999.7477381878862</c:v>
                </c:pt>
                <c:pt idx="23079">
                  <c:v>992.94332198313543</c:v>
                </c:pt>
                <c:pt idx="23080">
                  <c:v>1997.2777217690539</c:v>
                </c:pt>
                <c:pt idx="23081">
                  <c:v>989.07755781630817</c:v>
                </c:pt>
                <c:pt idx="23082">
                  <c:v>1008.7192194215373</c:v>
                </c:pt>
                <c:pt idx="23083">
                  <c:v>997.34688117196924</c:v>
                </c:pt>
                <c:pt idx="23084">
                  <c:v>998.01298497429946</c:v>
                </c:pt>
                <c:pt idx="23085">
                  <c:v>960.48452859484644</c:v>
                </c:pt>
                <c:pt idx="23086">
                  <c:v>1010.6960706893257</c:v>
                </c:pt>
                <c:pt idx="23087">
                  <c:v>2001.9786696651602</c:v>
                </c:pt>
                <c:pt idx="23088">
                  <c:v>514.58747496106002</c:v>
                </c:pt>
                <c:pt idx="23089">
                  <c:v>1001.350033293601</c:v>
                </c:pt>
                <c:pt idx="23090">
                  <c:v>2010.8908917969063</c:v>
                </c:pt>
                <c:pt idx="23091">
                  <c:v>517.27845165056397</c:v>
                </c:pt>
                <c:pt idx="23092">
                  <c:v>973.75730923025446</c:v>
                </c:pt>
                <c:pt idx="23093">
                  <c:v>1026.4961111445195</c:v>
                </c:pt>
                <c:pt idx="23094">
                  <c:v>1012.4789870550106</c:v>
                </c:pt>
                <c:pt idx="23095">
                  <c:v>1001.6693587115594</c:v>
                </c:pt>
                <c:pt idx="23096">
                  <c:v>1025.2961952631122</c:v>
                </c:pt>
                <c:pt idx="23097">
                  <c:v>1037.4153819508699</c:v>
                </c:pt>
                <c:pt idx="23098">
                  <c:v>1009.1799573377132</c:v>
                </c:pt>
                <c:pt idx="23099">
                  <c:v>508.65747500571058</c:v>
                </c:pt>
                <c:pt idx="23100">
                  <c:v>991.33331310676124</c:v>
                </c:pt>
                <c:pt idx="23101">
                  <c:v>1984.2425490605683</c:v>
                </c:pt>
                <c:pt idx="23102">
                  <c:v>492.19793056652725</c:v>
                </c:pt>
                <c:pt idx="23103">
                  <c:v>2005.006656107274</c:v>
                </c:pt>
                <c:pt idx="23104">
                  <c:v>2005.5679068519532</c:v>
                </c:pt>
                <c:pt idx="23105">
                  <c:v>994.76544436617314</c:v>
                </c:pt>
                <c:pt idx="23106">
                  <c:v>1030.673096748583</c:v>
                </c:pt>
                <c:pt idx="23107">
                  <c:v>1982.3596258115329</c:v>
                </c:pt>
                <c:pt idx="23108">
                  <c:v>2018.3649267837638</c:v>
                </c:pt>
                <c:pt idx="23109">
                  <c:v>1004.5626740204606</c:v>
                </c:pt>
                <c:pt idx="23110">
                  <c:v>1025.7824438030641</c:v>
                </c:pt>
                <c:pt idx="23111">
                  <c:v>1007.0249023607161</c:v>
                </c:pt>
                <c:pt idx="23112">
                  <c:v>1964.8650637912747</c:v>
                </c:pt>
                <c:pt idx="23113">
                  <c:v>2004.2565297801175</c:v>
                </c:pt>
                <c:pt idx="23114">
                  <c:v>979.37325349393439</c:v>
                </c:pt>
                <c:pt idx="23115">
                  <c:v>1018.4348276860454</c:v>
                </c:pt>
                <c:pt idx="23116">
                  <c:v>963.92901753624255</c:v>
                </c:pt>
                <c:pt idx="23117">
                  <c:v>1018.5479628118261</c:v>
                </c:pt>
                <c:pt idx="23118">
                  <c:v>1045.9588165811306</c:v>
                </c:pt>
                <c:pt idx="23119">
                  <c:v>980.47377440753053</c:v>
                </c:pt>
                <c:pt idx="23120">
                  <c:v>2031.0843952938694</c:v>
                </c:pt>
                <c:pt idx="23121">
                  <c:v>1000.094694935171</c:v>
                </c:pt>
                <c:pt idx="23122">
                  <c:v>1031.3686133256656</c:v>
                </c:pt>
                <c:pt idx="23123">
                  <c:v>998.30382782002278</c:v>
                </c:pt>
                <c:pt idx="23124">
                  <c:v>1012.8928327757953</c:v>
                </c:pt>
                <c:pt idx="23125">
                  <c:v>1022.5204327582439</c:v>
                </c:pt>
                <c:pt idx="23126">
                  <c:v>965.31263001919433</c:v>
                </c:pt>
                <c:pt idx="23127">
                  <c:v>1964.4575880737352</c:v>
                </c:pt>
                <c:pt idx="23128">
                  <c:v>1001.3485146359805</c:v>
                </c:pt>
                <c:pt idx="23129">
                  <c:v>986.8428920879735</c:v>
                </c:pt>
                <c:pt idx="23130">
                  <c:v>1028.7021723929606</c:v>
                </c:pt>
                <c:pt idx="23131">
                  <c:v>1016.8250062311186</c:v>
                </c:pt>
                <c:pt idx="23132">
                  <c:v>1016.2563547085431</c:v>
                </c:pt>
                <c:pt idx="23133">
                  <c:v>1011.70711484944</c:v>
                </c:pt>
                <c:pt idx="23134">
                  <c:v>497.86196700601818</c:v>
                </c:pt>
                <c:pt idx="23135">
                  <c:v>515.1761255395661</c:v>
                </c:pt>
                <c:pt idx="23136">
                  <c:v>978.973682937489</c:v>
                </c:pt>
                <c:pt idx="23137">
                  <c:v>991.89767287972052</c:v>
                </c:pt>
                <c:pt idx="23138">
                  <c:v>983.13038426441619</c:v>
                </c:pt>
                <c:pt idx="23139">
                  <c:v>971.9756900119686</c:v>
                </c:pt>
                <c:pt idx="23140">
                  <c:v>1009.4570944735409</c:v>
                </c:pt>
                <c:pt idx="23141">
                  <c:v>1974.3635457734458</c:v>
                </c:pt>
                <c:pt idx="23142">
                  <c:v>1972.5286950177872</c:v>
                </c:pt>
                <c:pt idx="23143">
                  <c:v>485.86712283481756</c:v>
                </c:pt>
                <c:pt idx="23144">
                  <c:v>976.69344613099224</c:v>
                </c:pt>
                <c:pt idx="23145">
                  <c:v>1012.5086192452745</c:v>
                </c:pt>
                <c:pt idx="23146">
                  <c:v>504.54079730450508</c:v>
                </c:pt>
                <c:pt idx="23147">
                  <c:v>1006.0374840759813</c:v>
                </c:pt>
                <c:pt idx="23148">
                  <c:v>971.75330381097058</c:v>
                </c:pt>
                <c:pt idx="23149">
                  <c:v>1011.7364544374603</c:v>
                </c:pt>
                <c:pt idx="23150">
                  <c:v>1019.6619408980839</c:v>
                </c:pt>
                <c:pt idx="23151">
                  <c:v>1941.268799782076</c:v>
                </c:pt>
                <c:pt idx="23152">
                  <c:v>1003.0845420696809</c:v>
                </c:pt>
                <c:pt idx="23153">
                  <c:v>966.33514648913354</c:v>
                </c:pt>
                <c:pt idx="23154">
                  <c:v>2042.8927012172092</c:v>
                </c:pt>
                <c:pt idx="23155">
                  <c:v>2007.16234633671</c:v>
                </c:pt>
                <c:pt idx="23156">
                  <c:v>1014.59303568244</c:v>
                </c:pt>
                <c:pt idx="23157">
                  <c:v>1043.4709372822795</c:v>
                </c:pt>
                <c:pt idx="23158">
                  <c:v>1986.3866479032968</c:v>
                </c:pt>
                <c:pt idx="23159">
                  <c:v>2005.3413015334086</c:v>
                </c:pt>
                <c:pt idx="23160">
                  <c:v>1992.634888067334</c:v>
                </c:pt>
                <c:pt idx="23161">
                  <c:v>507.67684651175023</c:v>
                </c:pt>
                <c:pt idx="23162">
                  <c:v>1985.0397812420156</c:v>
                </c:pt>
                <c:pt idx="23163">
                  <c:v>2023.7807344544885</c:v>
                </c:pt>
                <c:pt idx="23164">
                  <c:v>2013.8459210585113</c:v>
                </c:pt>
                <c:pt idx="23165">
                  <c:v>2009.4112451971789</c:v>
                </c:pt>
                <c:pt idx="23166">
                  <c:v>991.72631358679757</c:v>
                </c:pt>
                <c:pt idx="23167">
                  <c:v>990.14621923162667</c:v>
                </c:pt>
                <c:pt idx="23168">
                  <c:v>1987.0062369547468</c:v>
                </c:pt>
                <c:pt idx="23169">
                  <c:v>983.38858274323161</c:v>
                </c:pt>
                <c:pt idx="23170">
                  <c:v>1728.4758031735446</c:v>
                </c:pt>
                <c:pt idx="23171">
                  <c:v>1987.8827365047755</c:v>
                </c:pt>
                <c:pt idx="23172">
                  <c:v>2041.2940812903146</c:v>
                </c:pt>
                <c:pt idx="23173">
                  <c:v>1015.0406451027945</c:v>
                </c:pt>
                <c:pt idx="23174">
                  <c:v>2004.4748322690934</c:v>
                </c:pt>
                <c:pt idx="23175">
                  <c:v>2008.1554638799821</c:v>
                </c:pt>
                <c:pt idx="23176">
                  <c:v>2020.417351887882</c:v>
                </c:pt>
                <c:pt idx="23177">
                  <c:v>2048.8237879043404</c:v>
                </c:pt>
                <c:pt idx="23178">
                  <c:v>2022.1911798330641</c:v>
                </c:pt>
                <c:pt idx="23179">
                  <c:v>1995.7217384127025</c:v>
                </c:pt>
                <c:pt idx="23180">
                  <c:v>1981.4727618912161</c:v>
                </c:pt>
                <c:pt idx="23181">
                  <c:v>1980.8836282141929</c:v>
                </c:pt>
                <c:pt idx="23182">
                  <c:v>1025.2486762688463</c:v>
                </c:pt>
                <c:pt idx="23183">
                  <c:v>2003.1009066059178</c:v>
                </c:pt>
                <c:pt idx="23184">
                  <c:v>509.64011631304305</c:v>
                </c:pt>
                <c:pt idx="23185">
                  <c:v>508.72639671331638</c:v>
                </c:pt>
                <c:pt idx="23186">
                  <c:v>994.66071326922861</c:v>
                </c:pt>
                <c:pt idx="23187">
                  <c:v>1006.7840000825419</c:v>
                </c:pt>
                <c:pt idx="23188">
                  <c:v>956.32524008202347</c:v>
                </c:pt>
                <c:pt idx="23189">
                  <c:v>981.97092688174814</c:v>
                </c:pt>
                <c:pt idx="23190">
                  <c:v>2009.5034382327385</c:v>
                </c:pt>
                <c:pt idx="23191">
                  <c:v>2007.5050650064654</c:v>
                </c:pt>
                <c:pt idx="23192">
                  <c:v>960.71932534770042</c:v>
                </c:pt>
                <c:pt idx="23193">
                  <c:v>1034.3202752273044</c:v>
                </c:pt>
                <c:pt idx="23194">
                  <c:v>1026.2473529562747</c:v>
                </c:pt>
                <c:pt idx="23195">
                  <c:v>2003.9221266159063</c:v>
                </c:pt>
                <c:pt idx="23196">
                  <c:v>999.92460437352929</c:v>
                </c:pt>
                <c:pt idx="23197">
                  <c:v>1017.7663923380793</c:v>
                </c:pt>
                <c:pt idx="23198">
                  <c:v>507.8604534589532</c:v>
                </c:pt>
                <c:pt idx="23199">
                  <c:v>997.27098344413469</c:v>
                </c:pt>
                <c:pt idx="23200">
                  <c:v>1001.3886721094317</c:v>
                </c:pt>
                <c:pt idx="23201">
                  <c:v>1988.924706055755</c:v>
                </c:pt>
                <c:pt idx="23202">
                  <c:v>2034.7833809254712</c:v>
                </c:pt>
                <c:pt idx="23203">
                  <c:v>2010.336234693385</c:v>
                </c:pt>
                <c:pt idx="23204">
                  <c:v>1016.8464200096768</c:v>
                </c:pt>
                <c:pt idx="23205">
                  <c:v>1003.2231451932063</c:v>
                </c:pt>
                <c:pt idx="23206">
                  <c:v>487.36591502722843</c:v>
                </c:pt>
                <c:pt idx="23207">
                  <c:v>505.74275186541547</c:v>
                </c:pt>
                <c:pt idx="23208">
                  <c:v>471.46068566545114</c:v>
                </c:pt>
                <c:pt idx="23209">
                  <c:v>1007.4341339477795</c:v>
                </c:pt>
                <c:pt idx="23210">
                  <c:v>1965.6058337615534</c:v>
                </c:pt>
                <c:pt idx="23211">
                  <c:v>2013.5074151112003</c:v>
                </c:pt>
                <c:pt idx="23212">
                  <c:v>2024.8213548429599</c:v>
                </c:pt>
                <c:pt idx="23213">
                  <c:v>1994.3897783036487</c:v>
                </c:pt>
                <c:pt idx="23214">
                  <c:v>2027.7695223373164</c:v>
                </c:pt>
                <c:pt idx="23215">
                  <c:v>968.10827317613587</c:v>
                </c:pt>
                <c:pt idx="23216">
                  <c:v>525.1571053417897</c:v>
                </c:pt>
                <c:pt idx="23217">
                  <c:v>992.90247656449412</c:v>
                </c:pt>
                <c:pt idx="23218">
                  <c:v>1000.369458711187</c:v>
                </c:pt>
                <c:pt idx="23219">
                  <c:v>465.83086218407976</c:v>
                </c:pt>
                <c:pt idx="23220">
                  <c:v>1994.7896958022018</c:v>
                </c:pt>
                <c:pt idx="23221">
                  <c:v>995.6511563677127</c:v>
                </c:pt>
                <c:pt idx="23222">
                  <c:v>2019.3734567359897</c:v>
                </c:pt>
                <c:pt idx="23223">
                  <c:v>1989.3275863984541</c:v>
                </c:pt>
                <c:pt idx="23224">
                  <c:v>2029.3064084510293</c:v>
                </c:pt>
                <c:pt idx="23225">
                  <c:v>2010.3119684395747</c:v>
                </c:pt>
                <c:pt idx="23226">
                  <c:v>2018.9187328282803</c:v>
                </c:pt>
                <c:pt idx="23227">
                  <c:v>1989.5580055341763</c:v>
                </c:pt>
                <c:pt idx="23228">
                  <c:v>1999.7265770100146</c:v>
                </c:pt>
                <c:pt idx="23229">
                  <c:v>981.59707782891223</c:v>
                </c:pt>
                <c:pt idx="23230">
                  <c:v>1006.4946340172856</c:v>
                </c:pt>
                <c:pt idx="23231">
                  <c:v>1034.8458805312632</c:v>
                </c:pt>
                <c:pt idx="23232">
                  <c:v>984.2124113402233</c:v>
                </c:pt>
                <c:pt idx="23233">
                  <c:v>508.81625064954017</c:v>
                </c:pt>
                <c:pt idx="23234">
                  <c:v>992.48768120922875</c:v>
                </c:pt>
                <c:pt idx="23235">
                  <c:v>976.0698439740022</c:v>
                </c:pt>
                <c:pt idx="23236">
                  <c:v>995.06373684515961</c:v>
                </c:pt>
                <c:pt idx="23237">
                  <c:v>1024.3871738642276</c:v>
                </c:pt>
                <c:pt idx="23238">
                  <c:v>999.92394736803647</c:v>
                </c:pt>
                <c:pt idx="23239">
                  <c:v>996.65775827838581</c:v>
                </c:pt>
                <c:pt idx="23240">
                  <c:v>1005.9099225405407</c:v>
                </c:pt>
                <c:pt idx="23241">
                  <c:v>474.26059424075061</c:v>
                </c:pt>
                <c:pt idx="23242">
                  <c:v>2025.6448099101995</c:v>
                </c:pt>
                <c:pt idx="23243">
                  <c:v>961.19886521461422</c:v>
                </c:pt>
                <c:pt idx="23244">
                  <c:v>1015.3597634695105</c:v>
                </c:pt>
                <c:pt idx="23245">
                  <c:v>990.18868376721696</c:v>
                </c:pt>
                <c:pt idx="23246">
                  <c:v>2016.3070302578337</c:v>
                </c:pt>
                <c:pt idx="23247">
                  <c:v>466.37101158332678</c:v>
                </c:pt>
                <c:pt idx="23248">
                  <c:v>504.20134393255466</c:v>
                </c:pt>
                <c:pt idx="23249">
                  <c:v>504.78668792183282</c:v>
                </c:pt>
                <c:pt idx="23250">
                  <c:v>512.03463647582373</c:v>
                </c:pt>
                <c:pt idx="23251">
                  <c:v>1979.8733635556562</c:v>
                </c:pt>
                <c:pt idx="23252">
                  <c:v>1009.245025890408</c:v>
                </c:pt>
                <c:pt idx="23253">
                  <c:v>1006.3424503157371</c:v>
                </c:pt>
                <c:pt idx="23254">
                  <c:v>1995.4097062778155</c:v>
                </c:pt>
                <c:pt idx="23255">
                  <c:v>457.57171848348599</c:v>
                </c:pt>
                <c:pt idx="23256">
                  <c:v>1019.5748477807313</c:v>
                </c:pt>
                <c:pt idx="23257">
                  <c:v>1962.6470123439303</c:v>
                </c:pt>
                <c:pt idx="23258">
                  <c:v>2009.5784590448782</c:v>
                </c:pt>
                <c:pt idx="23259">
                  <c:v>515.65574726314503</c:v>
                </c:pt>
                <c:pt idx="23260">
                  <c:v>1014.5248189110339</c:v>
                </c:pt>
                <c:pt idx="23261">
                  <c:v>494.33414166846592</c:v>
                </c:pt>
                <c:pt idx="23262">
                  <c:v>986.23483728310703</c:v>
                </c:pt>
                <c:pt idx="23263">
                  <c:v>1018.353868503156</c:v>
                </c:pt>
                <c:pt idx="23264">
                  <c:v>1989.441602744135</c:v>
                </c:pt>
                <c:pt idx="23265">
                  <c:v>521.88310397731118</c:v>
                </c:pt>
                <c:pt idx="23266">
                  <c:v>982.43936724488253</c:v>
                </c:pt>
                <c:pt idx="23267">
                  <c:v>989.19626002644338</c:v>
                </c:pt>
                <c:pt idx="23268">
                  <c:v>1974.1481449627568</c:v>
                </c:pt>
                <c:pt idx="23269">
                  <c:v>1995.7763164243065</c:v>
                </c:pt>
                <c:pt idx="23270">
                  <c:v>1022.0846778294721</c:v>
                </c:pt>
                <c:pt idx="23271">
                  <c:v>2021.4961533422786</c:v>
                </c:pt>
                <c:pt idx="23272">
                  <c:v>443.73688784535744</c:v>
                </c:pt>
                <c:pt idx="23273">
                  <c:v>1007.5577017642763</c:v>
                </c:pt>
                <c:pt idx="23274">
                  <c:v>988.93106601548334</c:v>
                </c:pt>
                <c:pt idx="23275">
                  <c:v>1001.3568509246394</c:v>
                </c:pt>
                <c:pt idx="23276">
                  <c:v>977.50939313503193</c:v>
                </c:pt>
                <c:pt idx="23277">
                  <c:v>2012.8473569529651</c:v>
                </c:pt>
                <c:pt idx="23278">
                  <c:v>517.46922882860315</c:v>
                </c:pt>
                <c:pt idx="23279">
                  <c:v>1010.3957007399462</c:v>
                </c:pt>
                <c:pt idx="23280">
                  <c:v>1997.3079573664299</c:v>
                </c:pt>
                <c:pt idx="23281">
                  <c:v>2011.3053059432366</c:v>
                </c:pt>
                <c:pt idx="23282">
                  <c:v>1027.7441937202043</c:v>
                </c:pt>
                <c:pt idx="23283">
                  <c:v>1000.0206523652201</c:v>
                </c:pt>
                <c:pt idx="23284">
                  <c:v>983.75892992536194</c:v>
                </c:pt>
                <c:pt idx="23285">
                  <c:v>986.03416231419419</c:v>
                </c:pt>
                <c:pt idx="23286">
                  <c:v>1995.4186474561191</c:v>
                </c:pt>
                <c:pt idx="23287">
                  <c:v>968.0659516135056</c:v>
                </c:pt>
                <c:pt idx="23288">
                  <c:v>1043.6026862115223</c:v>
                </c:pt>
                <c:pt idx="23289">
                  <c:v>983.70146978517266</c:v>
                </c:pt>
                <c:pt idx="23290">
                  <c:v>1011.1065935820736</c:v>
                </c:pt>
                <c:pt idx="23291">
                  <c:v>999.38542916069434</c:v>
                </c:pt>
                <c:pt idx="23292">
                  <c:v>2031.2678405874287</c:v>
                </c:pt>
                <c:pt idx="23293">
                  <c:v>1988.2686127056184</c:v>
                </c:pt>
                <c:pt idx="23294">
                  <c:v>954.04399980985431</c:v>
                </c:pt>
                <c:pt idx="23295">
                  <c:v>1004.9030942653375</c:v>
                </c:pt>
                <c:pt idx="23296">
                  <c:v>1026.785659721256</c:v>
                </c:pt>
                <c:pt idx="23297">
                  <c:v>990.90707638146898</c:v>
                </c:pt>
                <c:pt idx="23298">
                  <c:v>1992.1831963294146</c:v>
                </c:pt>
                <c:pt idx="23299">
                  <c:v>1968.8207704836805</c:v>
                </c:pt>
                <c:pt idx="23300">
                  <c:v>1019.232666103762</c:v>
                </c:pt>
                <c:pt idx="23301">
                  <c:v>2007.5009115331648</c:v>
                </c:pt>
                <c:pt idx="23302">
                  <c:v>1993.733049590277</c:v>
                </c:pt>
                <c:pt idx="23303">
                  <c:v>479.57197384248258</c:v>
                </c:pt>
                <c:pt idx="23304">
                  <c:v>974.84625820522695</c:v>
                </c:pt>
                <c:pt idx="23305">
                  <c:v>486.0285999227317</c:v>
                </c:pt>
                <c:pt idx="23306">
                  <c:v>997.85907389337171</c:v>
                </c:pt>
                <c:pt idx="23307">
                  <c:v>468.57617140861242</c:v>
                </c:pt>
                <c:pt idx="23308">
                  <c:v>488.71350499925205</c:v>
                </c:pt>
                <c:pt idx="23309">
                  <c:v>995.75146526223375</c:v>
                </c:pt>
                <c:pt idx="23310">
                  <c:v>1031.5037689586047</c:v>
                </c:pt>
                <c:pt idx="23311">
                  <c:v>1016.8511587569857</c:v>
                </c:pt>
                <c:pt idx="23312">
                  <c:v>1001.3487703815432</c:v>
                </c:pt>
                <c:pt idx="23313">
                  <c:v>1043.2819421398574</c:v>
                </c:pt>
                <c:pt idx="23314">
                  <c:v>985.44273311398285</c:v>
                </c:pt>
                <c:pt idx="23315">
                  <c:v>961.5817723870291</c:v>
                </c:pt>
                <c:pt idx="23316">
                  <c:v>1015.9555467952573</c:v>
                </c:pt>
                <c:pt idx="23317">
                  <c:v>998.10599258726131</c:v>
                </c:pt>
                <c:pt idx="23318">
                  <c:v>1014.6118844877026</c:v>
                </c:pt>
                <c:pt idx="23319">
                  <c:v>1031.2732352735256</c:v>
                </c:pt>
                <c:pt idx="23320">
                  <c:v>988.99837800978207</c:v>
                </c:pt>
                <c:pt idx="23321">
                  <c:v>998.66527388364034</c:v>
                </c:pt>
                <c:pt idx="23322">
                  <c:v>2022.2440298179229</c:v>
                </c:pt>
                <c:pt idx="23323">
                  <c:v>2009.2993216622817</c:v>
                </c:pt>
                <c:pt idx="23324">
                  <c:v>2032.9258318066672</c:v>
                </c:pt>
                <c:pt idx="23325">
                  <c:v>1968.4671617572474</c:v>
                </c:pt>
                <c:pt idx="23326">
                  <c:v>530.20761497261867</c:v>
                </c:pt>
                <c:pt idx="23327">
                  <c:v>1032.2663305941544</c:v>
                </c:pt>
                <c:pt idx="23328">
                  <c:v>948.36636276395654</c:v>
                </c:pt>
                <c:pt idx="23329">
                  <c:v>996.97902768559265</c:v>
                </c:pt>
                <c:pt idx="23330">
                  <c:v>2018.2544622461216</c:v>
                </c:pt>
                <c:pt idx="23331">
                  <c:v>1003.3620687455784</c:v>
                </c:pt>
                <c:pt idx="23332">
                  <c:v>981.44234314202117</c:v>
                </c:pt>
                <c:pt idx="23333">
                  <c:v>1996.2074995085761</c:v>
                </c:pt>
                <c:pt idx="23334">
                  <c:v>1993.6711774838877</c:v>
                </c:pt>
                <c:pt idx="23335">
                  <c:v>995.13762413222844</c:v>
                </c:pt>
                <c:pt idx="23336">
                  <c:v>1049.1725546765813</c:v>
                </c:pt>
                <c:pt idx="23337">
                  <c:v>983.85060740742506</c:v>
                </c:pt>
                <c:pt idx="23338">
                  <c:v>985.22509839408087</c:v>
                </c:pt>
                <c:pt idx="23339">
                  <c:v>1014.6214285120635</c:v>
                </c:pt>
                <c:pt idx="23340">
                  <c:v>1001.3502718553863</c:v>
                </c:pt>
                <c:pt idx="23341">
                  <c:v>2012.3343769566</c:v>
                </c:pt>
                <c:pt idx="23342">
                  <c:v>2017.6130022077782</c:v>
                </c:pt>
                <c:pt idx="23343">
                  <c:v>1964.5540414514419</c:v>
                </c:pt>
                <c:pt idx="23344">
                  <c:v>1038.6352003267236</c:v>
                </c:pt>
                <c:pt idx="23345">
                  <c:v>1998.1027131092251</c:v>
                </c:pt>
                <c:pt idx="23346">
                  <c:v>2006.2768239608072</c:v>
                </c:pt>
                <c:pt idx="23347">
                  <c:v>1995.7480850516756</c:v>
                </c:pt>
                <c:pt idx="23348">
                  <c:v>2027.501151890702</c:v>
                </c:pt>
                <c:pt idx="23349">
                  <c:v>2017.6511942696688</c:v>
                </c:pt>
                <c:pt idx="23350">
                  <c:v>1980.2191351474137</c:v>
                </c:pt>
                <c:pt idx="23351">
                  <c:v>1962.6833838027599</c:v>
                </c:pt>
                <c:pt idx="23352">
                  <c:v>1023.4525897591731</c:v>
                </c:pt>
                <c:pt idx="23353">
                  <c:v>1016.2364615673554</c:v>
                </c:pt>
                <c:pt idx="23354">
                  <c:v>466.57587618270924</c:v>
                </c:pt>
                <c:pt idx="23355">
                  <c:v>479.06283504384754</c:v>
                </c:pt>
                <c:pt idx="23356">
                  <c:v>991.56609001925085</c:v>
                </c:pt>
                <c:pt idx="23357">
                  <c:v>2036.5497532444392</c:v>
                </c:pt>
                <c:pt idx="23358">
                  <c:v>975.59710342770506</c:v>
                </c:pt>
                <c:pt idx="23359">
                  <c:v>2025.226101593375</c:v>
                </c:pt>
                <c:pt idx="23360">
                  <c:v>1991.7874843192162</c:v>
                </c:pt>
                <c:pt idx="23361">
                  <c:v>2012.7654379213534</c:v>
                </c:pt>
                <c:pt idx="23362">
                  <c:v>1004.1537519690435</c:v>
                </c:pt>
                <c:pt idx="23363">
                  <c:v>997.58296695520335</c:v>
                </c:pt>
                <c:pt idx="23364">
                  <c:v>1011.8077054297977</c:v>
                </c:pt>
                <c:pt idx="23365">
                  <c:v>965.94792689638359</c:v>
                </c:pt>
                <c:pt idx="23366">
                  <c:v>988.06019394888688</c:v>
                </c:pt>
                <c:pt idx="23367">
                  <c:v>987.81602694590879</c:v>
                </c:pt>
                <c:pt idx="23368">
                  <c:v>1043.9497838072355</c:v>
                </c:pt>
                <c:pt idx="23369">
                  <c:v>975.8349321297934</c:v>
                </c:pt>
                <c:pt idx="23370">
                  <c:v>974.74588223817977</c:v>
                </c:pt>
                <c:pt idx="23371">
                  <c:v>1004.0886843792265</c:v>
                </c:pt>
                <c:pt idx="23372">
                  <c:v>977.68528365569387</c:v>
                </c:pt>
                <c:pt idx="23373">
                  <c:v>994.34585294917508</c:v>
                </c:pt>
                <c:pt idx="23374">
                  <c:v>500.07140381571759</c:v>
                </c:pt>
                <c:pt idx="23375">
                  <c:v>993.55129640095981</c:v>
                </c:pt>
                <c:pt idx="23376">
                  <c:v>1030.5588059660711</c:v>
                </c:pt>
                <c:pt idx="23377">
                  <c:v>975.48313778240311</c:v>
                </c:pt>
                <c:pt idx="23378">
                  <c:v>982.82743288616643</c:v>
                </c:pt>
                <c:pt idx="23379">
                  <c:v>1002.8802201782338</c:v>
                </c:pt>
                <c:pt idx="23380">
                  <c:v>989.03323890110266</c:v>
                </c:pt>
                <c:pt idx="23381">
                  <c:v>498.05010642367188</c:v>
                </c:pt>
                <c:pt idx="23382">
                  <c:v>500.08637201057252</c:v>
                </c:pt>
                <c:pt idx="23383">
                  <c:v>985.69285157635579</c:v>
                </c:pt>
                <c:pt idx="23384">
                  <c:v>970.63130389122261</c:v>
                </c:pt>
                <c:pt idx="23385">
                  <c:v>998.75574500224718</c:v>
                </c:pt>
                <c:pt idx="23386">
                  <c:v>995.03637689610537</c:v>
                </c:pt>
                <c:pt idx="23387">
                  <c:v>990.59411176764115</c:v>
                </c:pt>
                <c:pt idx="23388">
                  <c:v>1005.5784753075827</c:v>
                </c:pt>
                <c:pt idx="23389">
                  <c:v>954.45193420396117</c:v>
                </c:pt>
                <c:pt idx="23390">
                  <c:v>1003.9523816164606</c:v>
                </c:pt>
                <c:pt idx="23391">
                  <c:v>1983.2848965229794</c:v>
                </c:pt>
                <c:pt idx="23392">
                  <c:v>512.35998149404577</c:v>
                </c:pt>
                <c:pt idx="23393">
                  <c:v>512.4725653666959</c:v>
                </c:pt>
                <c:pt idx="23394">
                  <c:v>1000.7820031921621</c:v>
                </c:pt>
                <c:pt idx="23395">
                  <c:v>986.75029183301922</c:v>
                </c:pt>
                <c:pt idx="23396">
                  <c:v>492.28533767584059</c:v>
                </c:pt>
                <c:pt idx="23397">
                  <c:v>965.82612413255401</c:v>
                </c:pt>
                <c:pt idx="23398">
                  <c:v>1981.9102314970387</c:v>
                </c:pt>
                <c:pt idx="23399">
                  <c:v>972.17957998534087</c:v>
                </c:pt>
                <c:pt idx="23400">
                  <c:v>479.73772577190869</c:v>
                </c:pt>
                <c:pt idx="23401">
                  <c:v>985.32269639278161</c:v>
                </c:pt>
                <c:pt idx="23402">
                  <c:v>1031.9840896679966</c:v>
                </c:pt>
                <c:pt idx="23403">
                  <c:v>514.56986557624623</c:v>
                </c:pt>
                <c:pt idx="23404">
                  <c:v>1029.0337903532807</c:v>
                </c:pt>
                <c:pt idx="23405">
                  <c:v>2028.0150733848138</c:v>
                </c:pt>
                <c:pt idx="23406">
                  <c:v>1983.991240170006</c:v>
                </c:pt>
                <c:pt idx="23407">
                  <c:v>2016.4395204204659</c:v>
                </c:pt>
                <c:pt idx="23408">
                  <c:v>2019.5317162951221</c:v>
                </c:pt>
                <c:pt idx="23409">
                  <c:v>987.41140196365359</c:v>
                </c:pt>
                <c:pt idx="23410">
                  <c:v>1974.3020881040447</c:v>
                </c:pt>
                <c:pt idx="23411">
                  <c:v>977.78663735182909</c:v>
                </c:pt>
                <c:pt idx="23412">
                  <c:v>1012.7320551958007</c:v>
                </c:pt>
                <c:pt idx="23413">
                  <c:v>1995.3911025287468</c:v>
                </c:pt>
                <c:pt idx="23414">
                  <c:v>1010.2134698019699</c:v>
                </c:pt>
                <c:pt idx="23415">
                  <c:v>965.96219700180029</c:v>
                </c:pt>
                <c:pt idx="23416">
                  <c:v>977.23262622100913</c:v>
                </c:pt>
                <c:pt idx="23417">
                  <c:v>2013.915423514647</c:v>
                </c:pt>
                <c:pt idx="23418">
                  <c:v>1024.0939963394815</c:v>
                </c:pt>
                <c:pt idx="23419">
                  <c:v>986.69621768060824</c:v>
                </c:pt>
                <c:pt idx="23420">
                  <c:v>1001.4528540389481</c:v>
                </c:pt>
                <c:pt idx="23421">
                  <c:v>998.90944523735857</c:v>
                </c:pt>
                <c:pt idx="23422">
                  <c:v>985.70699853467727</c:v>
                </c:pt>
                <c:pt idx="23423">
                  <c:v>1016.5086996964258</c:v>
                </c:pt>
                <c:pt idx="23424">
                  <c:v>975.70337534810722</c:v>
                </c:pt>
                <c:pt idx="23425">
                  <c:v>498.27053335079256</c:v>
                </c:pt>
                <c:pt idx="23426">
                  <c:v>510.33204127704067</c:v>
                </c:pt>
                <c:pt idx="23427">
                  <c:v>2007.8561640106561</c:v>
                </c:pt>
                <c:pt idx="23428">
                  <c:v>1006.4505121069468</c:v>
                </c:pt>
                <c:pt idx="23429">
                  <c:v>540.23261154476802</c:v>
                </c:pt>
                <c:pt idx="23430">
                  <c:v>464.50656977333801</c:v>
                </c:pt>
                <c:pt idx="23431">
                  <c:v>1001.0710556599736</c:v>
                </c:pt>
                <c:pt idx="23432">
                  <c:v>1985.6641973951535</c:v>
                </c:pt>
                <c:pt idx="23433">
                  <c:v>2023.1954076403656</c:v>
                </c:pt>
                <c:pt idx="23434">
                  <c:v>504.88912651477159</c:v>
                </c:pt>
                <c:pt idx="23435">
                  <c:v>1977.2606128290736</c:v>
                </c:pt>
                <c:pt idx="23436">
                  <c:v>2002.1740819624479</c:v>
                </c:pt>
                <c:pt idx="23437">
                  <c:v>2008.9687151205264</c:v>
                </c:pt>
                <c:pt idx="23438">
                  <c:v>2007.4272744554582</c:v>
                </c:pt>
                <c:pt idx="23439">
                  <c:v>517.78472458322676</c:v>
                </c:pt>
                <c:pt idx="23440">
                  <c:v>994.3054315908779</c:v>
                </c:pt>
                <c:pt idx="23441">
                  <c:v>1983.2432918581424</c:v>
                </c:pt>
                <c:pt idx="23442">
                  <c:v>2009.5680576651687</c:v>
                </c:pt>
                <c:pt idx="23443">
                  <c:v>1939.5734206791749</c:v>
                </c:pt>
                <c:pt idx="23444">
                  <c:v>983.34234898321097</c:v>
                </c:pt>
                <c:pt idx="23445">
                  <c:v>1000.6050598507812</c:v>
                </c:pt>
                <c:pt idx="23446">
                  <c:v>1020.376653997796</c:v>
                </c:pt>
                <c:pt idx="23447">
                  <c:v>1988.3347783803408</c:v>
                </c:pt>
                <c:pt idx="23448">
                  <c:v>2003.2335040046353</c:v>
                </c:pt>
                <c:pt idx="23449">
                  <c:v>1978.9319913830095</c:v>
                </c:pt>
                <c:pt idx="23450">
                  <c:v>1976.6123430354678</c:v>
                </c:pt>
                <c:pt idx="23451">
                  <c:v>1979.1535689527605</c:v>
                </c:pt>
                <c:pt idx="23452">
                  <c:v>2004.3763747493972</c:v>
                </c:pt>
                <c:pt idx="23453">
                  <c:v>1976.8052036669583</c:v>
                </c:pt>
                <c:pt idx="23454">
                  <c:v>1969.5702718363525</c:v>
                </c:pt>
                <c:pt idx="23455">
                  <c:v>1990.5331940002409</c:v>
                </c:pt>
                <c:pt idx="23456">
                  <c:v>2000.8201955021495</c:v>
                </c:pt>
                <c:pt idx="23457">
                  <c:v>2005.8337353430054</c:v>
                </c:pt>
                <c:pt idx="23458">
                  <c:v>2029.6380028604265</c:v>
                </c:pt>
                <c:pt idx="23459">
                  <c:v>1980.0179132115607</c:v>
                </c:pt>
                <c:pt idx="23460">
                  <c:v>1043.3709094775484</c:v>
                </c:pt>
                <c:pt idx="23461">
                  <c:v>2001.9175460210729</c:v>
                </c:pt>
                <c:pt idx="23462">
                  <c:v>2010.999534003003</c:v>
                </c:pt>
                <c:pt idx="23463">
                  <c:v>495.29715858556006</c:v>
                </c:pt>
                <c:pt idx="23464">
                  <c:v>1008.1988582551681</c:v>
                </c:pt>
                <c:pt idx="23465">
                  <c:v>1015.5423498558285</c:v>
                </c:pt>
                <c:pt idx="23466">
                  <c:v>2031.020544634609</c:v>
                </c:pt>
                <c:pt idx="23467">
                  <c:v>1999.544195572463</c:v>
                </c:pt>
                <c:pt idx="23468">
                  <c:v>1005.2039151805708</c:v>
                </c:pt>
                <c:pt idx="23469">
                  <c:v>1013.8789977441388</c:v>
                </c:pt>
                <c:pt idx="23470">
                  <c:v>991.59761793854477</c:v>
                </c:pt>
                <c:pt idx="23471">
                  <c:v>1016.3388245296918</c:v>
                </c:pt>
                <c:pt idx="23472">
                  <c:v>977.1765709173709</c:v>
                </c:pt>
                <c:pt idx="23473">
                  <c:v>2006.0929378868095</c:v>
                </c:pt>
                <c:pt idx="23474">
                  <c:v>2030.299434929899</c:v>
                </c:pt>
                <c:pt idx="23475">
                  <c:v>1964.1746437202967</c:v>
                </c:pt>
                <c:pt idx="23476">
                  <c:v>495.42396493632191</c:v>
                </c:pt>
                <c:pt idx="23477">
                  <c:v>501.1267047493447</c:v>
                </c:pt>
                <c:pt idx="23478">
                  <c:v>541.27171945853956</c:v>
                </c:pt>
                <c:pt idx="23479">
                  <c:v>509.21151225831562</c:v>
                </c:pt>
                <c:pt idx="23480">
                  <c:v>1992.6576740756636</c:v>
                </c:pt>
                <c:pt idx="23481">
                  <c:v>532.30395023194126</c:v>
                </c:pt>
                <c:pt idx="23482">
                  <c:v>1013.205290489724</c:v>
                </c:pt>
                <c:pt idx="23483">
                  <c:v>1014.5158725976656</c:v>
                </c:pt>
                <c:pt idx="23484">
                  <c:v>1001.5661540277096</c:v>
                </c:pt>
                <c:pt idx="23485">
                  <c:v>1029.290752292128</c:v>
                </c:pt>
                <c:pt idx="23486">
                  <c:v>962.87502464876491</c:v>
                </c:pt>
                <c:pt idx="23487">
                  <c:v>989.5619792126721</c:v>
                </c:pt>
                <c:pt idx="23488">
                  <c:v>1008.0190892096201</c:v>
                </c:pt>
                <c:pt idx="23489">
                  <c:v>1959.0757684031846</c:v>
                </c:pt>
                <c:pt idx="23490">
                  <c:v>514.74368410912996</c:v>
                </c:pt>
                <c:pt idx="23491">
                  <c:v>1995.1973924446481</c:v>
                </c:pt>
                <c:pt idx="23492">
                  <c:v>2002.0538017752838</c:v>
                </c:pt>
                <c:pt idx="23493">
                  <c:v>1989.2144334533991</c:v>
                </c:pt>
                <c:pt idx="23494">
                  <c:v>992.32553999566096</c:v>
                </c:pt>
                <c:pt idx="23495">
                  <c:v>1007.0095942438714</c:v>
                </c:pt>
                <c:pt idx="23496">
                  <c:v>1003.7260811007052</c:v>
                </c:pt>
                <c:pt idx="23497">
                  <c:v>2012.3567215080172</c:v>
                </c:pt>
                <c:pt idx="23498">
                  <c:v>1032.60638823818</c:v>
                </c:pt>
                <c:pt idx="23499">
                  <c:v>1024.7789205015677</c:v>
                </c:pt>
                <c:pt idx="23500">
                  <c:v>2019.1916284432955</c:v>
                </c:pt>
                <c:pt idx="23501">
                  <c:v>492.27177967903475</c:v>
                </c:pt>
                <c:pt idx="23502">
                  <c:v>983.24487220837466</c:v>
                </c:pt>
                <c:pt idx="23503">
                  <c:v>986.47543781206639</c:v>
                </c:pt>
                <c:pt idx="23504">
                  <c:v>1961.8894602075536</c:v>
                </c:pt>
                <c:pt idx="23505">
                  <c:v>978.76793031437512</c:v>
                </c:pt>
                <c:pt idx="23506">
                  <c:v>491.33407266539598</c:v>
                </c:pt>
                <c:pt idx="23507">
                  <c:v>1013.2426683845432</c:v>
                </c:pt>
                <c:pt idx="23508">
                  <c:v>1986.0327808972606</c:v>
                </c:pt>
                <c:pt idx="23509">
                  <c:v>2006.7944458373076</c:v>
                </c:pt>
                <c:pt idx="23510">
                  <c:v>2032.8852353311204</c:v>
                </c:pt>
                <c:pt idx="23511">
                  <c:v>985.08914027900448</c:v>
                </c:pt>
                <c:pt idx="23512">
                  <c:v>1000.6391441704834</c:v>
                </c:pt>
                <c:pt idx="23513">
                  <c:v>1999.5068237542953</c:v>
                </c:pt>
                <c:pt idx="23514">
                  <c:v>2030.2194326548631</c:v>
                </c:pt>
                <c:pt idx="23515">
                  <c:v>1996.6901353987566</c:v>
                </c:pt>
                <c:pt idx="23516">
                  <c:v>1988.0309563004648</c:v>
                </c:pt>
                <c:pt idx="23517">
                  <c:v>1002.1430711723988</c:v>
                </c:pt>
                <c:pt idx="23518">
                  <c:v>1983.270388419867</c:v>
                </c:pt>
                <c:pt idx="23519">
                  <c:v>474.48493948822602</c:v>
                </c:pt>
                <c:pt idx="23520">
                  <c:v>993.47469487451463</c:v>
                </c:pt>
                <c:pt idx="23521">
                  <c:v>1000.9485386778</c:v>
                </c:pt>
                <c:pt idx="23522">
                  <c:v>1027.2248827769547</c:v>
                </c:pt>
                <c:pt idx="23523">
                  <c:v>993.14082357320035</c:v>
                </c:pt>
                <c:pt idx="23524">
                  <c:v>2001.7657685434308</c:v>
                </c:pt>
                <c:pt idx="23525">
                  <c:v>1988.6364485702093</c:v>
                </c:pt>
                <c:pt idx="23526">
                  <c:v>987.21234572957223</c:v>
                </c:pt>
                <c:pt idx="23527">
                  <c:v>2032.8337364406564</c:v>
                </c:pt>
                <c:pt idx="23528">
                  <c:v>514.44107363704859</c:v>
                </c:pt>
                <c:pt idx="23529">
                  <c:v>1997.7666007426019</c:v>
                </c:pt>
                <c:pt idx="23530">
                  <c:v>2012.0132399943855</c:v>
                </c:pt>
                <c:pt idx="23531">
                  <c:v>513.54957758842284</c:v>
                </c:pt>
                <c:pt idx="23532">
                  <c:v>979.85298044956244</c:v>
                </c:pt>
                <c:pt idx="23533">
                  <c:v>977.3848275951309</c:v>
                </c:pt>
                <c:pt idx="23534">
                  <c:v>995.44541855155899</c:v>
                </c:pt>
                <c:pt idx="23535">
                  <c:v>1036.7411992233383</c:v>
                </c:pt>
                <c:pt idx="23536">
                  <c:v>2019.6204378509867</c:v>
                </c:pt>
                <c:pt idx="23537">
                  <c:v>487.72871080922761</c:v>
                </c:pt>
                <c:pt idx="23538">
                  <c:v>1020.5750150608551</c:v>
                </c:pt>
                <c:pt idx="23539">
                  <c:v>982.34014329672584</c:v>
                </c:pt>
                <c:pt idx="23540">
                  <c:v>992.98445380934947</c:v>
                </c:pt>
                <c:pt idx="23541">
                  <c:v>992.81807204857114</c:v>
                </c:pt>
                <c:pt idx="23542">
                  <c:v>979.50289054603343</c:v>
                </c:pt>
                <c:pt idx="23543">
                  <c:v>973.23196140479081</c:v>
                </c:pt>
                <c:pt idx="23544">
                  <c:v>1005.3817508610756</c:v>
                </c:pt>
                <c:pt idx="23545">
                  <c:v>1988.611195145485</c:v>
                </c:pt>
                <c:pt idx="23546">
                  <c:v>1011.1812612991124</c:v>
                </c:pt>
                <c:pt idx="23547">
                  <c:v>501.02911540641134</c:v>
                </c:pt>
                <c:pt idx="23548">
                  <c:v>1017.7794281557736</c:v>
                </c:pt>
                <c:pt idx="23549">
                  <c:v>1013.1718075602529</c:v>
                </c:pt>
                <c:pt idx="23550">
                  <c:v>986.21340517631506</c:v>
                </c:pt>
                <c:pt idx="23551">
                  <c:v>1988.4049458958539</c:v>
                </c:pt>
                <c:pt idx="23552">
                  <c:v>2006.8180352383583</c:v>
                </c:pt>
                <c:pt idx="23553">
                  <c:v>2013.4218851422161</c:v>
                </c:pt>
                <c:pt idx="23554">
                  <c:v>2016.3541199515341</c:v>
                </c:pt>
                <c:pt idx="23555">
                  <c:v>1997.6906150133339</c:v>
                </c:pt>
                <c:pt idx="23556">
                  <c:v>2008.6553131181502</c:v>
                </c:pt>
                <c:pt idx="23557">
                  <c:v>1017.2959496240825</c:v>
                </c:pt>
                <c:pt idx="23558">
                  <c:v>1009.2583588755604</c:v>
                </c:pt>
                <c:pt idx="23559">
                  <c:v>964.09420888252873</c:v>
                </c:pt>
                <c:pt idx="23560">
                  <c:v>2001.9069848853346</c:v>
                </c:pt>
                <c:pt idx="23561">
                  <c:v>1010.7204624492324</c:v>
                </c:pt>
                <c:pt idx="23562">
                  <c:v>997.54625202973841</c:v>
                </c:pt>
                <c:pt idx="23563">
                  <c:v>483.37176372127595</c:v>
                </c:pt>
                <c:pt idx="23564">
                  <c:v>991.56045230023676</c:v>
                </c:pt>
                <c:pt idx="23565">
                  <c:v>1026.227947266452</c:v>
                </c:pt>
                <c:pt idx="23566">
                  <c:v>987.19234206513454</c:v>
                </c:pt>
                <c:pt idx="23567">
                  <c:v>965.85140966825782</c:v>
                </c:pt>
                <c:pt idx="23568">
                  <c:v>998.10853269485574</c:v>
                </c:pt>
                <c:pt idx="23569">
                  <c:v>958.27554780069283</c:v>
                </c:pt>
                <c:pt idx="23570">
                  <c:v>1993.8259785464088</c:v>
                </c:pt>
                <c:pt idx="23571">
                  <c:v>2033.6802877763309</c:v>
                </c:pt>
                <c:pt idx="23572">
                  <c:v>466.62304846299304</c:v>
                </c:pt>
                <c:pt idx="23573">
                  <c:v>1975.4558255161628</c:v>
                </c:pt>
                <c:pt idx="23574">
                  <c:v>1983.6245768845533</c:v>
                </c:pt>
                <c:pt idx="23575">
                  <c:v>1976.6771746150587</c:v>
                </c:pt>
                <c:pt idx="23576">
                  <c:v>997.29846522610956</c:v>
                </c:pt>
                <c:pt idx="23577">
                  <c:v>982.49159866221328</c:v>
                </c:pt>
                <c:pt idx="23578">
                  <c:v>498.42095011933537</c:v>
                </c:pt>
                <c:pt idx="23579">
                  <c:v>947.54305632123544</c:v>
                </c:pt>
                <c:pt idx="23580">
                  <c:v>991.38856950680668</c:v>
                </c:pt>
                <c:pt idx="23581">
                  <c:v>509.59508289950122</c:v>
                </c:pt>
                <c:pt idx="23582">
                  <c:v>507.23752023468251</c:v>
                </c:pt>
                <c:pt idx="23583">
                  <c:v>507.68570789312224</c:v>
                </c:pt>
                <c:pt idx="23584">
                  <c:v>477.4493317709958</c:v>
                </c:pt>
                <c:pt idx="23585">
                  <c:v>978.79547211954946</c:v>
                </c:pt>
                <c:pt idx="23586">
                  <c:v>994.2050677670386</c:v>
                </c:pt>
                <c:pt idx="23587">
                  <c:v>1032.9157613312948</c:v>
                </c:pt>
                <c:pt idx="23588">
                  <c:v>1985.5616729273656</c:v>
                </c:pt>
                <c:pt idx="23589">
                  <c:v>2001.4425557957245</c:v>
                </c:pt>
                <c:pt idx="23590">
                  <c:v>2000.2533647237913</c:v>
                </c:pt>
                <c:pt idx="23591">
                  <c:v>1018.7349422383672</c:v>
                </c:pt>
                <c:pt idx="23592">
                  <c:v>1018.299341195396</c:v>
                </c:pt>
                <c:pt idx="23593">
                  <c:v>1001.5514325275528</c:v>
                </c:pt>
                <c:pt idx="23594">
                  <c:v>1997.7801219958012</c:v>
                </c:pt>
                <c:pt idx="23595">
                  <c:v>2001.5019925251834</c:v>
                </c:pt>
                <c:pt idx="23596">
                  <c:v>990.27424176481463</c:v>
                </c:pt>
                <c:pt idx="23597">
                  <c:v>473.54185305578534</c:v>
                </c:pt>
                <c:pt idx="23598">
                  <c:v>508.76744722416555</c:v>
                </c:pt>
                <c:pt idx="23599">
                  <c:v>1116.5447003103043</c:v>
                </c:pt>
                <c:pt idx="23600">
                  <c:v>1993.1771029574752</c:v>
                </c:pt>
                <c:pt idx="23601">
                  <c:v>1976.0282190426517</c:v>
                </c:pt>
                <c:pt idx="23602">
                  <c:v>1975.0796207895298</c:v>
                </c:pt>
                <c:pt idx="23603">
                  <c:v>1983.6490069680742</c:v>
                </c:pt>
                <c:pt idx="23604">
                  <c:v>998.8125491323176</c:v>
                </c:pt>
                <c:pt idx="23605">
                  <c:v>985.70544623956857</c:v>
                </c:pt>
                <c:pt idx="23606">
                  <c:v>515.67378586000257</c:v>
                </c:pt>
                <c:pt idx="23607">
                  <c:v>533.22642008872788</c:v>
                </c:pt>
                <c:pt idx="23608">
                  <c:v>987.15672225173216</c:v>
                </c:pt>
                <c:pt idx="23609">
                  <c:v>975.99322613662412</c:v>
                </c:pt>
                <c:pt idx="23610">
                  <c:v>1060.8236882951207</c:v>
                </c:pt>
                <c:pt idx="23611">
                  <c:v>1029.6866685521834</c:v>
                </c:pt>
                <c:pt idx="23612">
                  <c:v>994.18903229954242</c:v>
                </c:pt>
                <c:pt idx="23613">
                  <c:v>2019.0022778086413</c:v>
                </c:pt>
                <c:pt idx="23614">
                  <c:v>997.16239198632525</c:v>
                </c:pt>
                <c:pt idx="23615">
                  <c:v>986.09174933278018</c:v>
                </c:pt>
                <c:pt idx="23616">
                  <c:v>468.48690122802492</c:v>
                </c:pt>
                <c:pt idx="23617">
                  <c:v>2018.3571687814724</c:v>
                </c:pt>
                <c:pt idx="23618">
                  <c:v>1981.2861225353847</c:v>
                </c:pt>
                <c:pt idx="23619">
                  <c:v>976.4275947294592</c:v>
                </c:pt>
                <c:pt idx="23620">
                  <c:v>523.96618090407105</c:v>
                </c:pt>
                <c:pt idx="23621">
                  <c:v>1004.5468985488303</c:v>
                </c:pt>
                <c:pt idx="23622">
                  <c:v>509.13802310337331</c:v>
                </c:pt>
                <c:pt idx="23623">
                  <c:v>515.15028713942331</c:v>
                </c:pt>
                <c:pt idx="23624">
                  <c:v>1022.7954640379893</c:v>
                </c:pt>
                <c:pt idx="23625">
                  <c:v>1007.7701142853664</c:v>
                </c:pt>
                <c:pt idx="23626">
                  <c:v>999.01347109533629</c:v>
                </c:pt>
                <c:pt idx="23627">
                  <c:v>1009.965490716296</c:v>
                </c:pt>
                <c:pt idx="23628">
                  <c:v>980.8459816011424</c:v>
                </c:pt>
                <c:pt idx="23629">
                  <c:v>993.65931504526657</c:v>
                </c:pt>
                <c:pt idx="23630">
                  <c:v>513.14292413139117</c:v>
                </c:pt>
                <c:pt idx="23631">
                  <c:v>1005.5186618087221</c:v>
                </c:pt>
                <c:pt idx="23632">
                  <c:v>991.46291314049927</c:v>
                </c:pt>
                <c:pt idx="23633">
                  <c:v>1060.5399044260696</c:v>
                </c:pt>
                <c:pt idx="23634">
                  <c:v>992.56827960428632</c:v>
                </c:pt>
                <c:pt idx="23635">
                  <c:v>1029.3287341322862</c:v>
                </c:pt>
                <c:pt idx="23636">
                  <c:v>516.32210625857113</c:v>
                </c:pt>
                <c:pt idx="23637">
                  <c:v>992.47909664793963</c:v>
                </c:pt>
                <c:pt idx="23638">
                  <c:v>1981.6188454477324</c:v>
                </c:pt>
                <c:pt idx="23639">
                  <c:v>973.40851301346163</c:v>
                </c:pt>
                <c:pt idx="23640">
                  <c:v>970.60427927877811</c:v>
                </c:pt>
                <c:pt idx="23641">
                  <c:v>985.37370878390107</c:v>
                </c:pt>
                <c:pt idx="23642">
                  <c:v>991.29324230525913</c:v>
                </c:pt>
                <c:pt idx="23643">
                  <c:v>1041.0054436506746</c:v>
                </c:pt>
                <c:pt idx="23644">
                  <c:v>1977.08107673631</c:v>
                </c:pt>
                <c:pt idx="23645">
                  <c:v>1974.1019640815643</c:v>
                </c:pt>
                <c:pt idx="23646">
                  <c:v>491.47593491540829</c:v>
                </c:pt>
                <c:pt idx="23647">
                  <c:v>985.22830532056537</c:v>
                </c:pt>
                <c:pt idx="23648">
                  <c:v>1995.729926991479</c:v>
                </c:pt>
                <c:pt idx="23649">
                  <c:v>990.42299671531237</c:v>
                </c:pt>
                <c:pt idx="23650">
                  <c:v>1016.6156130856211</c:v>
                </c:pt>
                <c:pt idx="23651">
                  <c:v>2025.4204001128071</c:v>
                </c:pt>
                <c:pt idx="23652">
                  <c:v>1026.7989496444534</c:v>
                </c:pt>
                <c:pt idx="23653">
                  <c:v>1970.9951870192044</c:v>
                </c:pt>
                <c:pt idx="23654">
                  <c:v>514.20041247506447</c:v>
                </c:pt>
                <c:pt idx="23655">
                  <c:v>500.91711324191147</c:v>
                </c:pt>
                <c:pt idx="23656">
                  <c:v>985.37621111974363</c:v>
                </c:pt>
                <c:pt idx="23657">
                  <c:v>980.50284025071971</c:v>
                </c:pt>
                <c:pt idx="23658">
                  <c:v>493.10421910638661</c:v>
                </c:pt>
                <c:pt idx="23659">
                  <c:v>508.20722719639616</c:v>
                </c:pt>
                <c:pt idx="23660">
                  <c:v>1983.5068115938755</c:v>
                </c:pt>
                <c:pt idx="23661">
                  <c:v>1019.7103292659713</c:v>
                </c:pt>
                <c:pt idx="23662">
                  <c:v>2004.1391193701249</c:v>
                </c:pt>
                <c:pt idx="23663">
                  <c:v>1978.0419460439009</c:v>
                </c:pt>
                <c:pt idx="23664">
                  <c:v>1995.75457292075</c:v>
                </c:pt>
                <c:pt idx="23665">
                  <c:v>485.7578282577195</c:v>
                </c:pt>
                <c:pt idx="23666">
                  <c:v>474.09095508194451</c:v>
                </c:pt>
                <c:pt idx="23667">
                  <c:v>987.76646508382305</c:v>
                </c:pt>
                <c:pt idx="23668">
                  <c:v>1057.2639775756068</c:v>
                </c:pt>
                <c:pt idx="23669">
                  <c:v>1015.6302663981039</c:v>
                </c:pt>
                <c:pt idx="23670">
                  <c:v>1000.9759606600517</c:v>
                </c:pt>
                <c:pt idx="23671">
                  <c:v>1969.900110290642</c:v>
                </c:pt>
                <c:pt idx="23672">
                  <c:v>485.06045619587826</c:v>
                </c:pt>
                <c:pt idx="23673">
                  <c:v>2018.9546394987719</c:v>
                </c:pt>
                <c:pt idx="23674">
                  <c:v>1986.1551646004589</c:v>
                </c:pt>
                <c:pt idx="23675">
                  <c:v>1018.3544568719024</c:v>
                </c:pt>
                <c:pt idx="23676">
                  <c:v>1006.2401398445244</c:v>
                </c:pt>
                <c:pt idx="23677">
                  <c:v>996.1103702168798</c:v>
                </c:pt>
                <c:pt idx="23678">
                  <c:v>525.41474653040871</c:v>
                </c:pt>
                <c:pt idx="23679">
                  <c:v>1980.4908811577095</c:v>
                </c:pt>
                <c:pt idx="23680">
                  <c:v>1980.7294471647233</c:v>
                </c:pt>
                <c:pt idx="23681">
                  <c:v>2004.0431942431724</c:v>
                </c:pt>
                <c:pt idx="23682">
                  <c:v>1996.361677541222</c:v>
                </c:pt>
                <c:pt idx="23683">
                  <c:v>1978.2986993308189</c:v>
                </c:pt>
                <c:pt idx="23684">
                  <c:v>973.18173413635918</c:v>
                </c:pt>
                <c:pt idx="23685">
                  <c:v>1968.258186693794</c:v>
                </c:pt>
                <c:pt idx="23686">
                  <c:v>1990.4883758037727</c:v>
                </c:pt>
                <c:pt idx="23687">
                  <c:v>2005.554052671371</c:v>
                </c:pt>
                <c:pt idx="23688">
                  <c:v>2008.2964039468038</c:v>
                </c:pt>
                <c:pt idx="23689">
                  <c:v>977.25247830299736</c:v>
                </c:pt>
                <c:pt idx="23690">
                  <c:v>515.96507404325939</c:v>
                </c:pt>
                <c:pt idx="23691">
                  <c:v>1001.9375353532096</c:v>
                </c:pt>
                <c:pt idx="23692">
                  <c:v>2000.2913607680475</c:v>
                </c:pt>
                <c:pt idx="23693">
                  <c:v>1005.436572975896</c:v>
                </c:pt>
                <c:pt idx="23694">
                  <c:v>986.21588538292815</c:v>
                </c:pt>
                <c:pt idx="23695">
                  <c:v>998.37507229169387</c:v>
                </c:pt>
                <c:pt idx="23696">
                  <c:v>1984.7313365118605</c:v>
                </c:pt>
                <c:pt idx="23697">
                  <c:v>2010.5441469164475</c:v>
                </c:pt>
                <c:pt idx="23698">
                  <c:v>2000.8053034966074</c:v>
                </c:pt>
                <c:pt idx="23699">
                  <c:v>2005.6182466751386</c:v>
                </c:pt>
                <c:pt idx="23700">
                  <c:v>1001.4938417600563</c:v>
                </c:pt>
                <c:pt idx="23701">
                  <c:v>510.54976109837514</c:v>
                </c:pt>
                <c:pt idx="23702">
                  <c:v>986.65638666373275</c:v>
                </c:pt>
                <c:pt idx="23703">
                  <c:v>2027.4352539989761</c:v>
                </c:pt>
                <c:pt idx="23704">
                  <c:v>1003.4295285514048</c:v>
                </c:pt>
                <c:pt idx="23705">
                  <c:v>985.91342834199077</c:v>
                </c:pt>
                <c:pt idx="23706">
                  <c:v>976.23648870891464</c:v>
                </c:pt>
                <c:pt idx="23707">
                  <c:v>505.28556008486078</c:v>
                </c:pt>
                <c:pt idx="23708">
                  <c:v>971.81983724326369</c:v>
                </c:pt>
                <c:pt idx="23709">
                  <c:v>2009.5527607371941</c:v>
                </c:pt>
                <c:pt idx="23710">
                  <c:v>986.67910771565187</c:v>
                </c:pt>
                <c:pt idx="23711">
                  <c:v>2011.6270079192584</c:v>
                </c:pt>
                <c:pt idx="23712">
                  <c:v>986.24424684590235</c:v>
                </c:pt>
                <c:pt idx="23713">
                  <c:v>505.67429160856597</c:v>
                </c:pt>
                <c:pt idx="23714">
                  <c:v>2022.1797391376858</c:v>
                </c:pt>
                <c:pt idx="23715">
                  <c:v>1987.605239855603</c:v>
                </c:pt>
                <c:pt idx="23716">
                  <c:v>986.60837111339606</c:v>
                </c:pt>
                <c:pt idx="23717">
                  <c:v>2013.6699522013193</c:v>
                </c:pt>
                <c:pt idx="23718">
                  <c:v>1989.639527119733</c:v>
                </c:pt>
                <c:pt idx="23719">
                  <c:v>491.84862568726879</c:v>
                </c:pt>
                <c:pt idx="23720">
                  <c:v>480.55886624189242</c:v>
                </c:pt>
                <c:pt idx="23721">
                  <c:v>1019.7182983570242</c:v>
                </c:pt>
                <c:pt idx="23722">
                  <c:v>1007.9359188865947</c:v>
                </c:pt>
                <c:pt idx="23723">
                  <c:v>1012.9970334340292</c:v>
                </c:pt>
                <c:pt idx="23724">
                  <c:v>975.56926950598677</c:v>
                </c:pt>
                <c:pt idx="23725">
                  <c:v>1999.3189230290582</c:v>
                </c:pt>
                <c:pt idx="23726">
                  <c:v>990.10230961592674</c:v>
                </c:pt>
                <c:pt idx="23727">
                  <c:v>1016.9638223634641</c:v>
                </c:pt>
                <c:pt idx="23728">
                  <c:v>2010.2795857118974</c:v>
                </c:pt>
                <c:pt idx="23729">
                  <c:v>2026.294309847166</c:v>
                </c:pt>
                <c:pt idx="23730">
                  <c:v>2018.600999887746</c:v>
                </c:pt>
                <c:pt idx="23731">
                  <c:v>1983.5171394003335</c:v>
                </c:pt>
                <c:pt idx="23732">
                  <c:v>2006.0942046850676</c:v>
                </c:pt>
                <c:pt idx="23733">
                  <c:v>499.04219069571178</c:v>
                </c:pt>
                <c:pt idx="23734">
                  <c:v>995.04771171927177</c:v>
                </c:pt>
                <c:pt idx="23735">
                  <c:v>958.76942513442339</c:v>
                </c:pt>
                <c:pt idx="23736">
                  <c:v>1011.5970660143105</c:v>
                </c:pt>
                <c:pt idx="23737">
                  <c:v>1006.7625008018142</c:v>
                </c:pt>
                <c:pt idx="23738">
                  <c:v>982.45413909180013</c:v>
                </c:pt>
                <c:pt idx="23739">
                  <c:v>1003.6071977578566</c:v>
                </c:pt>
                <c:pt idx="23740">
                  <c:v>995.02825101107396</c:v>
                </c:pt>
                <c:pt idx="23741">
                  <c:v>2022.9220813065849</c:v>
                </c:pt>
                <c:pt idx="23742">
                  <c:v>2018.3412627365551</c:v>
                </c:pt>
                <c:pt idx="23743">
                  <c:v>1000.0494429158446</c:v>
                </c:pt>
                <c:pt idx="23744">
                  <c:v>1016.9540815796818</c:v>
                </c:pt>
                <c:pt idx="23745">
                  <c:v>1972.408752912899</c:v>
                </c:pt>
                <c:pt idx="23746">
                  <c:v>1975.4982164400628</c:v>
                </c:pt>
                <c:pt idx="23747">
                  <c:v>1996.0783870208152</c:v>
                </c:pt>
                <c:pt idx="23748">
                  <c:v>2020.8748426834343</c:v>
                </c:pt>
                <c:pt idx="23749">
                  <c:v>1013.4817047392515</c:v>
                </c:pt>
                <c:pt idx="23750">
                  <c:v>1005.7652310823369</c:v>
                </c:pt>
                <c:pt idx="23751">
                  <c:v>990.62867347963174</c:v>
                </c:pt>
                <c:pt idx="23752">
                  <c:v>995.12045675754609</c:v>
                </c:pt>
                <c:pt idx="23753">
                  <c:v>2036.3271371012474</c:v>
                </c:pt>
                <c:pt idx="23754">
                  <c:v>988.02541044293071</c:v>
                </c:pt>
                <c:pt idx="23755">
                  <c:v>1001.360936058988</c:v>
                </c:pt>
                <c:pt idx="23756">
                  <c:v>466.03031001878622</c:v>
                </c:pt>
                <c:pt idx="23757">
                  <c:v>980.22967815216748</c:v>
                </c:pt>
                <c:pt idx="23758">
                  <c:v>1997.3354720110453</c:v>
                </c:pt>
                <c:pt idx="23759">
                  <c:v>1989.3040340516757</c:v>
                </c:pt>
                <c:pt idx="23760">
                  <c:v>1043.202494513693</c:v>
                </c:pt>
                <c:pt idx="23761">
                  <c:v>1973.6826753736977</c:v>
                </c:pt>
                <c:pt idx="23762">
                  <c:v>2037.9485729658684</c:v>
                </c:pt>
                <c:pt idx="23763">
                  <c:v>994.83832468793935</c:v>
                </c:pt>
                <c:pt idx="23764">
                  <c:v>1980.2979875126225</c:v>
                </c:pt>
                <c:pt idx="23765">
                  <c:v>506.95317161172494</c:v>
                </c:pt>
                <c:pt idx="23766">
                  <c:v>2020.5831540030124</c:v>
                </c:pt>
                <c:pt idx="23767">
                  <c:v>995.74343871070732</c:v>
                </c:pt>
                <c:pt idx="23768">
                  <c:v>977.13560272596044</c:v>
                </c:pt>
                <c:pt idx="23769">
                  <c:v>2026.8102062068751</c:v>
                </c:pt>
                <c:pt idx="23770">
                  <c:v>2019.7328953843223</c:v>
                </c:pt>
                <c:pt idx="23771">
                  <c:v>2006.4254605956498</c:v>
                </c:pt>
                <c:pt idx="23772">
                  <c:v>2002.4332564661263</c:v>
                </c:pt>
                <c:pt idx="23773">
                  <c:v>470.25627295668249</c:v>
                </c:pt>
                <c:pt idx="23774">
                  <c:v>992.81370854409624</c:v>
                </c:pt>
                <c:pt idx="23775">
                  <c:v>1973.0290261019491</c:v>
                </c:pt>
                <c:pt idx="23776">
                  <c:v>971.29139901138205</c:v>
                </c:pt>
                <c:pt idx="23777">
                  <c:v>1002.0599824984113</c:v>
                </c:pt>
                <c:pt idx="23778">
                  <c:v>990.27100976499969</c:v>
                </c:pt>
                <c:pt idx="23779">
                  <c:v>1964.3811431064787</c:v>
                </c:pt>
                <c:pt idx="23780">
                  <c:v>1013.14783083482</c:v>
                </c:pt>
                <c:pt idx="23781">
                  <c:v>979.91071927533847</c:v>
                </c:pt>
                <c:pt idx="23782">
                  <c:v>1008.2499697016235</c:v>
                </c:pt>
                <c:pt idx="23783">
                  <c:v>1003.6855531774989</c:v>
                </c:pt>
                <c:pt idx="23784">
                  <c:v>2006.4077365111623</c:v>
                </c:pt>
                <c:pt idx="23785">
                  <c:v>1003.2637532226742</c:v>
                </c:pt>
                <c:pt idx="23786">
                  <c:v>1958.8770049525494</c:v>
                </c:pt>
                <c:pt idx="23787">
                  <c:v>1008.5136774488959</c:v>
                </c:pt>
                <c:pt idx="23788">
                  <c:v>969.15511046863321</c:v>
                </c:pt>
                <c:pt idx="23789">
                  <c:v>1007.0616566465322</c:v>
                </c:pt>
                <c:pt idx="23790">
                  <c:v>2027.9828910446831</c:v>
                </c:pt>
                <c:pt idx="23791">
                  <c:v>1994.4138225312515</c:v>
                </c:pt>
                <c:pt idx="23792">
                  <c:v>1987.0491492020467</c:v>
                </c:pt>
                <c:pt idx="23793">
                  <c:v>2014.8604874934717</c:v>
                </c:pt>
                <c:pt idx="23794">
                  <c:v>1997.0436264780201</c:v>
                </c:pt>
                <c:pt idx="23795">
                  <c:v>1005.0526226974355</c:v>
                </c:pt>
                <c:pt idx="23796">
                  <c:v>961.34296640109756</c:v>
                </c:pt>
                <c:pt idx="23797">
                  <c:v>1005.6034972973659</c:v>
                </c:pt>
                <c:pt idx="23798">
                  <c:v>1007.5725326330402</c:v>
                </c:pt>
                <c:pt idx="23799">
                  <c:v>1017.0434089769143</c:v>
                </c:pt>
                <c:pt idx="23800">
                  <c:v>2000.6187118566913</c:v>
                </c:pt>
                <c:pt idx="23801">
                  <c:v>2006.9083868180171</c:v>
                </c:pt>
                <c:pt idx="23802">
                  <c:v>1988.4334790076248</c:v>
                </c:pt>
                <c:pt idx="23803">
                  <c:v>1007.9787605103656</c:v>
                </c:pt>
                <c:pt idx="23804">
                  <c:v>1008.1725077044597</c:v>
                </c:pt>
                <c:pt idx="23805">
                  <c:v>990.79097775349624</c:v>
                </c:pt>
                <c:pt idx="23806">
                  <c:v>1039.0417534993014</c:v>
                </c:pt>
                <c:pt idx="23807">
                  <c:v>972.10840805096859</c:v>
                </c:pt>
                <c:pt idx="23808">
                  <c:v>980.38988149742727</c:v>
                </c:pt>
                <c:pt idx="23809">
                  <c:v>1016.3278979241082</c:v>
                </c:pt>
                <c:pt idx="23810">
                  <c:v>2007.3492348612913</c:v>
                </c:pt>
                <c:pt idx="23811">
                  <c:v>515.19784977137988</c:v>
                </c:pt>
                <c:pt idx="23812">
                  <c:v>1021.244256926082</c:v>
                </c:pt>
                <c:pt idx="23813">
                  <c:v>990.6095170983333</c:v>
                </c:pt>
                <c:pt idx="23814">
                  <c:v>1017.9441647348866</c:v>
                </c:pt>
                <c:pt idx="23815">
                  <c:v>986.32175715185417</c:v>
                </c:pt>
                <c:pt idx="23816">
                  <c:v>1008.1024966655297</c:v>
                </c:pt>
                <c:pt idx="23817">
                  <c:v>1009.9987186686934</c:v>
                </c:pt>
                <c:pt idx="23818">
                  <c:v>991.26735912874926</c:v>
                </c:pt>
                <c:pt idx="23819">
                  <c:v>992.36594373619721</c:v>
                </c:pt>
                <c:pt idx="23820">
                  <c:v>1027.6285463182926</c:v>
                </c:pt>
                <c:pt idx="23821">
                  <c:v>491.19558054791514</c:v>
                </c:pt>
                <c:pt idx="23822">
                  <c:v>1028.4029894203031</c:v>
                </c:pt>
                <c:pt idx="23823">
                  <c:v>997.60264279423677</c:v>
                </c:pt>
                <c:pt idx="23824">
                  <c:v>1015.3910775462945</c:v>
                </c:pt>
                <c:pt idx="23825">
                  <c:v>995.65302468203936</c:v>
                </c:pt>
                <c:pt idx="23826">
                  <c:v>1007.6400242939238</c:v>
                </c:pt>
                <c:pt idx="23827">
                  <c:v>1005.9128717343898</c:v>
                </c:pt>
                <c:pt idx="23828">
                  <c:v>1000.0475748811103</c:v>
                </c:pt>
                <c:pt idx="23829">
                  <c:v>1016.6310558071444</c:v>
                </c:pt>
                <c:pt idx="23830">
                  <c:v>1008.9450394856672</c:v>
                </c:pt>
                <c:pt idx="23831">
                  <c:v>1063.1621636802149</c:v>
                </c:pt>
                <c:pt idx="23832">
                  <c:v>1001.7731919433443</c:v>
                </c:pt>
                <c:pt idx="23833">
                  <c:v>1017.7240192154787</c:v>
                </c:pt>
                <c:pt idx="23834">
                  <c:v>1016.814025816819</c:v>
                </c:pt>
                <c:pt idx="23835">
                  <c:v>1034.3978034422059</c:v>
                </c:pt>
                <c:pt idx="23836">
                  <c:v>523.49597336819897</c:v>
                </c:pt>
                <c:pt idx="23837">
                  <c:v>960.78345923959228</c:v>
                </c:pt>
                <c:pt idx="23838">
                  <c:v>1030.5636286841561</c:v>
                </c:pt>
                <c:pt idx="23839">
                  <c:v>1990.5794094986677</c:v>
                </c:pt>
                <c:pt idx="23840">
                  <c:v>1000.2973622917748</c:v>
                </c:pt>
                <c:pt idx="23841">
                  <c:v>501.36715469353186</c:v>
                </c:pt>
                <c:pt idx="23842">
                  <c:v>986.68522379345154</c:v>
                </c:pt>
                <c:pt idx="23843">
                  <c:v>974.88375643189784</c:v>
                </c:pt>
                <c:pt idx="23844">
                  <c:v>1031.7068241279428</c:v>
                </c:pt>
                <c:pt idx="23845">
                  <c:v>992.11947255972552</c:v>
                </c:pt>
                <c:pt idx="23846">
                  <c:v>494.74862918458632</c:v>
                </c:pt>
                <c:pt idx="23847">
                  <c:v>970.53378135346065</c:v>
                </c:pt>
                <c:pt idx="23848">
                  <c:v>980.41314156279668</c:v>
                </c:pt>
                <c:pt idx="23849">
                  <c:v>986.12303319411694</c:v>
                </c:pt>
                <c:pt idx="23850">
                  <c:v>1983.2915388366332</c:v>
                </c:pt>
                <c:pt idx="23851">
                  <c:v>1019.7355901841254</c:v>
                </c:pt>
                <c:pt idx="23852">
                  <c:v>998.85740907629793</c:v>
                </c:pt>
                <c:pt idx="23853">
                  <c:v>1002.9896053669851</c:v>
                </c:pt>
                <c:pt idx="23854">
                  <c:v>2003.2341393011168</c:v>
                </c:pt>
                <c:pt idx="23855">
                  <c:v>1034.252279361493</c:v>
                </c:pt>
                <c:pt idx="23856">
                  <c:v>958.88288588736918</c:v>
                </c:pt>
                <c:pt idx="23857">
                  <c:v>993.79092061897245</c:v>
                </c:pt>
                <c:pt idx="23858">
                  <c:v>993.97079751454089</c:v>
                </c:pt>
                <c:pt idx="23859">
                  <c:v>997.7452876886482</c:v>
                </c:pt>
                <c:pt idx="23860">
                  <c:v>1017.3894997627502</c:v>
                </c:pt>
                <c:pt idx="23861">
                  <c:v>2004.3627975961008</c:v>
                </c:pt>
                <c:pt idx="23862">
                  <c:v>965.49387716864919</c:v>
                </c:pt>
                <c:pt idx="23863">
                  <c:v>1012.5018504690371</c:v>
                </c:pt>
                <c:pt idx="23864">
                  <c:v>1984.1520182276327</c:v>
                </c:pt>
                <c:pt idx="23865">
                  <c:v>1009.8794759146156</c:v>
                </c:pt>
                <c:pt idx="23866">
                  <c:v>999.11602303269069</c:v>
                </c:pt>
                <c:pt idx="23867">
                  <c:v>1993.4110988173832</c:v>
                </c:pt>
                <c:pt idx="23868">
                  <c:v>1983.4007864713285</c:v>
                </c:pt>
                <c:pt idx="23869">
                  <c:v>985.6990010905414</c:v>
                </c:pt>
                <c:pt idx="23870">
                  <c:v>1039.9243098100931</c:v>
                </c:pt>
                <c:pt idx="23871">
                  <c:v>1026.4667456832226</c:v>
                </c:pt>
                <c:pt idx="23872">
                  <c:v>1015.4005834515672</c:v>
                </c:pt>
                <c:pt idx="23873">
                  <c:v>1010.4522618514046</c:v>
                </c:pt>
                <c:pt idx="23874">
                  <c:v>1004.7712102570927</c:v>
                </c:pt>
                <c:pt idx="23875">
                  <c:v>2006.8287552434056</c:v>
                </c:pt>
                <c:pt idx="23876">
                  <c:v>983.69112789080793</c:v>
                </c:pt>
                <c:pt idx="23877">
                  <c:v>1013.7173390797396</c:v>
                </c:pt>
                <c:pt idx="23878">
                  <c:v>1010.0778226428463</c:v>
                </c:pt>
                <c:pt idx="23879">
                  <c:v>1980.8623615498627</c:v>
                </c:pt>
                <c:pt idx="23880">
                  <c:v>979.050991925169</c:v>
                </c:pt>
                <c:pt idx="23881">
                  <c:v>982.21222114880754</c:v>
                </c:pt>
                <c:pt idx="23882">
                  <c:v>990.71232648290686</c:v>
                </c:pt>
                <c:pt idx="23883">
                  <c:v>482.08760363851388</c:v>
                </c:pt>
                <c:pt idx="23884">
                  <c:v>1039.3427653345288</c:v>
                </c:pt>
                <c:pt idx="23885">
                  <c:v>1029.234555911343</c:v>
                </c:pt>
                <c:pt idx="23886">
                  <c:v>988.49864670823592</c:v>
                </c:pt>
                <c:pt idx="23887">
                  <c:v>977.84780681761788</c:v>
                </c:pt>
                <c:pt idx="23888">
                  <c:v>2000.5554500606399</c:v>
                </c:pt>
                <c:pt idx="23889">
                  <c:v>2003.0706591048352</c:v>
                </c:pt>
                <c:pt idx="23890">
                  <c:v>994.18582268428111</c:v>
                </c:pt>
                <c:pt idx="23891">
                  <c:v>981.94611313377686</c:v>
                </c:pt>
                <c:pt idx="23892">
                  <c:v>995.36685439985104</c:v>
                </c:pt>
                <c:pt idx="23893">
                  <c:v>968.73568046836863</c:v>
                </c:pt>
                <c:pt idx="23894">
                  <c:v>1014.2784672410048</c:v>
                </c:pt>
                <c:pt idx="23895">
                  <c:v>1029.2308054739476</c:v>
                </c:pt>
                <c:pt idx="23896">
                  <c:v>1980.5378868868229</c:v>
                </c:pt>
                <c:pt idx="23897">
                  <c:v>1015.1409582059973</c:v>
                </c:pt>
                <c:pt idx="23898">
                  <c:v>980.93521915003964</c:v>
                </c:pt>
                <c:pt idx="23899">
                  <c:v>967.5527647231113</c:v>
                </c:pt>
                <c:pt idx="23900">
                  <c:v>969.69411031981826</c:v>
                </c:pt>
                <c:pt idx="23901">
                  <c:v>1009.7168235127353</c:v>
                </c:pt>
                <c:pt idx="23902">
                  <c:v>1007.5622440531408</c:v>
                </c:pt>
                <c:pt idx="23903">
                  <c:v>1006.9350749947661</c:v>
                </c:pt>
                <c:pt idx="23904">
                  <c:v>492.02152642250996</c:v>
                </c:pt>
                <c:pt idx="23905">
                  <c:v>991.34553046516953</c:v>
                </c:pt>
                <c:pt idx="23906">
                  <c:v>1010.3687282145323</c:v>
                </c:pt>
                <c:pt idx="23907">
                  <c:v>990.25397475359091</c:v>
                </c:pt>
                <c:pt idx="23908">
                  <c:v>999.01013040151111</c:v>
                </c:pt>
                <c:pt idx="23909">
                  <c:v>992.84829030051844</c:v>
                </c:pt>
                <c:pt idx="23910">
                  <c:v>2013.0582076970877</c:v>
                </c:pt>
                <c:pt idx="23911">
                  <c:v>1043.2099325345471</c:v>
                </c:pt>
                <c:pt idx="23912">
                  <c:v>468.86503832467724</c:v>
                </c:pt>
                <c:pt idx="23913">
                  <c:v>1013.4440353620738</c:v>
                </c:pt>
                <c:pt idx="23914">
                  <c:v>997.63220575927733</c:v>
                </c:pt>
                <c:pt idx="23915">
                  <c:v>982.53620045736284</c:v>
                </c:pt>
                <c:pt idx="23916">
                  <c:v>995.13837401153467</c:v>
                </c:pt>
                <c:pt idx="23917">
                  <c:v>996.12623966295837</c:v>
                </c:pt>
                <c:pt idx="23918">
                  <c:v>1004.6535741289708</c:v>
                </c:pt>
                <c:pt idx="23919">
                  <c:v>1001.4038434557721</c:v>
                </c:pt>
                <c:pt idx="23920">
                  <c:v>1012.2021067855516</c:v>
                </c:pt>
                <c:pt idx="23921">
                  <c:v>981.59028850617619</c:v>
                </c:pt>
                <c:pt idx="23922">
                  <c:v>1004.9626212799575</c:v>
                </c:pt>
                <c:pt idx="23923">
                  <c:v>1968.9456000897667</c:v>
                </c:pt>
                <c:pt idx="23924">
                  <c:v>970.15104177580645</c:v>
                </c:pt>
                <c:pt idx="23925">
                  <c:v>2019.0373014541585</c:v>
                </c:pt>
                <c:pt idx="23926">
                  <c:v>1007.3271695688719</c:v>
                </c:pt>
                <c:pt idx="23927">
                  <c:v>994.05195266972828</c:v>
                </c:pt>
                <c:pt idx="23928">
                  <c:v>987.66526424068968</c:v>
                </c:pt>
                <c:pt idx="23929">
                  <c:v>1966.822021363254</c:v>
                </c:pt>
                <c:pt idx="23930">
                  <c:v>987.53428059861164</c:v>
                </c:pt>
                <c:pt idx="23931">
                  <c:v>1018.8112976040371</c:v>
                </c:pt>
                <c:pt idx="23932">
                  <c:v>990.10364762264805</c:v>
                </c:pt>
                <c:pt idx="23933">
                  <c:v>992.8951498789761</c:v>
                </c:pt>
                <c:pt idx="23934">
                  <c:v>2019.2542583678805</c:v>
                </c:pt>
                <c:pt idx="23935">
                  <c:v>2018.6699313204256</c:v>
                </c:pt>
                <c:pt idx="23936">
                  <c:v>1983.9450395243869</c:v>
                </c:pt>
                <c:pt idx="23937">
                  <c:v>2022.3529843834738</c:v>
                </c:pt>
                <c:pt idx="23938">
                  <c:v>2031.3558672337294</c:v>
                </c:pt>
                <c:pt idx="23939">
                  <c:v>2026.0750406364075</c:v>
                </c:pt>
                <c:pt idx="23940">
                  <c:v>1995.7070923194756</c:v>
                </c:pt>
                <c:pt idx="23941">
                  <c:v>1971.649532935925</c:v>
                </c:pt>
                <c:pt idx="23942">
                  <c:v>1925.3622095293163</c:v>
                </c:pt>
                <c:pt idx="23943">
                  <c:v>2003.208613652153</c:v>
                </c:pt>
                <c:pt idx="23944">
                  <c:v>2017.7908088181539</c:v>
                </c:pt>
                <c:pt idx="23945">
                  <c:v>2005.6372579439746</c:v>
                </c:pt>
                <c:pt idx="23946">
                  <c:v>982.09513734542611</c:v>
                </c:pt>
                <c:pt idx="23947">
                  <c:v>486.74486676024389</c:v>
                </c:pt>
                <c:pt idx="23948">
                  <c:v>971.74163878119975</c:v>
                </c:pt>
                <c:pt idx="23949">
                  <c:v>1004.0323753480063</c:v>
                </c:pt>
                <c:pt idx="23950">
                  <c:v>1995.7756286173665</c:v>
                </c:pt>
                <c:pt idx="23951">
                  <c:v>513.24179499087154</c:v>
                </c:pt>
                <c:pt idx="23952">
                  <c:v>522.85906091098343</c:v>
                </c:pt>
                <c:pt idx="23953">
                  <c:v>983.65535741487452</c:v>
                </c:pt>
                <c:pt idx="23954">
                  <c:v>974.81954748435317</c:v>
                </c:pt>
                <c:pt idx="23955">
                  <c:v>517.86266173630293</c:v>
                </c:pt>
                <c:pt idx="23956">
                  <c:v>1006.6852813640586</c:v>
                </c:pt>
                <c:pt idx="23957">
                  <c:v>1970.5323020493074</c:v>
                </c:pt>
                <c:pt idx="23958">
                  <c:v>1990.8677892410481</c:v>
                </c:pt>
                <c:pt idx="23959">
                  <c:v>525.16730641216895</c:v>
                </c:pt>
                <c:pt idx="23960">
                  <c:v>2029.688789953381</c:v>
                </c:pt>
                <c:pt idx="23961">
                  <c:v>991.43856202865834</c:v>
                </c:pt>
                <c:pt idx="23962">
                  <c:v>1028.7664085361578</c:v>
                </c:pt>
                <c:pt idx="23963">
                  <c:v>995.1590219194162</c:v>
                </c:pt>
                <c:pt idx="23964">
                  <c:v>989.712254929746</c:v>
                </c:pt>
                <c:pt idx="23965">
                  <c:v>1001.7114970477498</c:v>
                </c:pt>
                <c:pt idx="23966">
                  <c:v>1984.6785366177644</c:v>
                </c:pt>
                <c:pt idx="23967">
                  <c:v>938.69321802622051</c:v>
                </c:pt>
                <c:pt idx="23968">
                  <c:v>1965.8058092697881</c:v>
                </c:pt>
                <c:pt idx="23969">
                  <c:v>1012.3262382956153</c:v>
                </c:pt>
                <c:pt idx="23970">
                  <c:v>992.26255715742582</c:v>
                </c:pt>
                <c:pt idx="23971">
                  <c:v>985.8401878835283</c:v>
                </c:pt>
                <c:pt idx="23972">
                  <c:v>507.98011336732793</c:v>
                </c:pt>
                <c:pt idx="23973">
                  <c:v>975.25365998339362</c:v>
                </c:pt>
                <c:pt idx="23974">
                  <c:v>985.1276767515883</c:v>
                </c:pt>
                <c:pt idx="23975">
                  <c:v>985.59801349320765</c:v>
                </c:pt>
                <c:pt idx="23976">
                  <c:v>967.30959574649387</c:v>
                </c:pt>
                <c:pt idx="23977">
                  <c:v>515.19676027738865</c:v>
                </c:pt>
                <c:pt idx="23978">
                  <c:v>1020.2494212146095</c:v>
                </c:pt>
                <c:pt idx="23979">
                  <c:v>990.58768586504129</c:v>
                </c:pt>
                <c:pt idx="23980">
                  <c:v>988.58511065965899</c:v>
                </c:pt>
                <c:pt idx="23981">
                  <c:v>1032.0065277871902</c:v>
                </c:pt>
                <c:pt idx="23982">
                  <c:v>2010.3594077611431</c:v>
                </c:pt>
                <c:pt idx="23983">
                  <c:v>493.12405539984456</c:v>
                </c:pt>
                <c:pt idx="23984">
                  <c:v>1001.3836014709839</c:v>
                </c:pt>
                <c:pt idx="23985">
                  <c:v>997.84523806904213</c:v>
                </c:pt>
                <c:pt idx="23986">
                  <c:v>986.27491708969001</c:v>
                </c:pt>
                <c:pt idx="23987">
                  <c:v>965.815889179686</c:v>
                </c:pt>
                <c:pt idx="23988">
                  <c:v>996.21495973529204</c:v>
                </c:pt>
                <c:pt idx="23989">
                  <c:v>523.11826816057828</c:v>
                </c:pt>
                <c:pt idx="23990">
                  <c:v>1002.0970422720324</c:v>
                </c:pt>
                <c:pt idx="23991">
                  <c:v>999.15708809202636</c:v>
                </c:pt>
                <c:pt idx="23992">
                  <c:v>982.79169866795007</c:v>
                </c:pt>
                <c:pt idx="23993">
                  <c:v>1010.809335833387</c:v>
                </c:pt>
                <c:pt idx="23994">
                  <c:v>1027.7376480571561</c:v>
                </c:pt>
                <c:pt idx="23995">
                  <c:v>982.17459734476392</c:v>
                </c:pt>
                <c:pt idx="23996">
                  <c:v>1989.9310337417774</c:v>
                </c:pt>
                <c:pt idx="23997">
                  <c:v>1977.9499684428172</c:v>
                </c:pt>
                <c:pt idx="23998">
                  <c:v>1996.5225798554247</c:v>
                </c:pt>
                <c:pt idx="23999">
                  <c:v>493.31417213786216</c:v>
                </c:pt>
                <c:pt idx="24000">
                  <c:v>1011.3551498496832</c:v>
                </c:pt>
                <c:pt idx="24001">
                  <c:v>2035.9856841336182</c:v>
                </c:pt>
                <c:pt idx="24002">
                  <c:v>1030.1077628527273</c:v>
                </c:pt>
                <c:pt idx="24003">
                  <c:v>501.83146306198603</c:v>
                </c:pt>
                <c:pt idx="24004">
                  <c:v>1998.5232493472795</c:v>
                </c:pt>
                <c:pt idx="24005">
                  <c:v>1008.0190512455092</c:v>
                </c:pt>
                <c:pt idx="24006">
                  <c:v>1998.7424617445361</c:v>
                </c:pt>
                <c:pt idx="24007">
                  <c:v>539.66815386821747</c:v>
                </c:pt>
                <c:pt idx="24008">
                  <c:v>2014.2088311847942</c:v>
                </c:pt>
                <c:pt idx="24009">
                  <c:v>1994.0325851615708</c:v>
                </c:pt>
                <c:pt idx="24010">
                  <c:v>1018.4933970798708</c:v>
                </c:pt>
                <c:pt idx="24011">
                  <c:v>1976.7986384287913</c:v>
                </c:pt>
                <c:pt idx="24012">
                  <c:v>1011.2973577560971</c:v>
                </c:pt>
                <c:pt idx="24013">
                  <c:v>509.90522837370429</c:v>
                </c:pt>
                <c:pt idx="24014">
                  <c:v>1041.395423210598</c:v>
                </c:pt>
                <c:pt idx="24015">
                  <c:v>962.16629436545247</c:v>
                </c:pt>
                <c:pt idx="24016">
                  <c:v>987.94341960141708</c:v>
                </c:pt>
                <c:pt idx="24017">
                  <c:v>1006.8429196700824</c:v>
                </c:pt>
                <c:pt idx="24018">
                  <c:v>1000.6867456591646</c:v>
                </c:pt>
                <c:pt idx="24019">
                  <c:v>2055.2053539884782</c:v>
                </c:pt>
                <c:pt idx="24020">
                  <c:v>998.44629783246012</c:v>
                </c:pt>
                <c:pt idx="24021">
                  <c:v>1989.6918625673252</c:v>
                </c:pt>
                <c:pt idx="24022">
                  <c:v>2013.5276259496591</c:v>
                </c:pt>
                <c:pt idx="24023">
                  <c:v>977.06909927424954</c:v>
                </c:pt>
                <c:pt idx="24024">
                  <c:v>992.06004271806694</c:v>
                </c:pt>
                <c:pt idx="24025">
                  <c:v>984.10634076134386</c:v>
                </c:pt>
                <c:pt idx="24026">
                  <c:v>2024.3901079638604</c:v>
                </c:pt>
                <c:pt idx="24027">
                  <c:v>2032.3624264764426</c:v>
                </c:pt>
                <c:pt idx="24028">
                  <c:v>1975.471238870768</c:v>
                </c:pt>
                <c:pt idx="24029">
                  <c:v>2009.6674322584099</c:v>
                </c:pt>
                <c:pt idx="24030">
                  <c:v>513.57096865838503</c:v>
                </c:pt>
                <c:pt idx="24031">
                  <c:v>998.70399818292674</c:v>
                </c:pt>
                <c:pt idx="24032">
                  <c:v>488.22422134238457</c:v>
                </c:pt>
                <c:pt idx="24033">
                  <c:v>986.13577018998467</c:v>
                </c:pt>
                <c:pt idx="24034">
                  <c:v>2008.3849075688991</c:v>
                </c:pt>
                <c:pt idx="24035">
                  <c:v>982.09219384990649</c:v>
                </c:pt>
                <c:pt idx="24036">
                  <c:v>991.81601855180838</c:v>
                </c:pt>
                <c:pt idx="24037">
                  <c:v>1958.8854333580546</c:v>
                </c:pt>
                <c:pt idx="24038">
                  <c:v>1991.8327299126943</c:v>
                </c:pt>
                <c:pt idx="24039">
                  <c:v>974.01794001894166</c:v>
                </c:pt>
                <c:pt idx="24040">
                  <c:v>974.55842760595954</c:v>
                </c:pt>
                <c:pt idx="24041">
                  <c:v>1978.4752534276925</c:v>
                </c:pt>
                <c:pt idx="24042">
                  <c:v>1999.2376303012322</c:v>
                </c:pt>
                <c:pt idx="24043">
                  <c:v>2000.0168734524243</c:v>
                </c:pt>
                <c:pt idx="24044">
                  <c:v>1980.6485437176304</c:v>
                </c:pt>
                <c:pt idx="24045">
                  <c:v>1948.6315375763445</c:v>
                </c:pt>
                <c:pt idx="24046">
                  <c:v>461.84114622087816</c:v>
                </c:pt>
                <c:pt idx="24047">
                  <c:v>999.18201441966346</c:v>
                </c:pt>
                <c:pt idx="24048">
                  <c:v>513.92720420075182</c:v>
                </c:pt>
                <c:pt idx="24049">
                  <c:v>1013.3290684787397</c:v>
                </c:pt>
                <c:pt idx="24050">
                  <c:v>1967.0034449132843</c:v>
                </c:pt>
                <c:pt idx="24051">
                  <c:v>2019.7498476482817</c:v>
                </c:pt>
                <c:pt idx="24052">
                  <c:v>1009.2965346926535</c:v>
                </c:pt>
                <c:pt idx="24053">
                  <c:v>968.56813872881298</c:v>
                </c:pt>
                <c:pt idx="24054">
                  <c:v>1992.7152379195372</c:v>
                </c:pt>
                <c:pt idx="24055">
                  <c:v>1067.5977610612008</c:v>
                </c:pt>
                <c:pt idx="24056">
                  <c:v>2030.157770489237</c:v>
                </c:pt>
                <c:pt idx="24057">
                  <c:v>2018.3746021211432</c:v>
                </c:pt>
                <c:pt idx="24058">
                  <c:v>1962.0326012544829</c:v>
                </c:pt>
                <c:pt idx="24059">
                  <c:v>1990.0022238911295</c:v>
                </c:pt>
                <c:pt idx="24060">
                  <c:v>1005.88002959697</c:v>
                </c:pt>
                <c:pt idx="24061">
                  <c:v>2016.3193241505437</c:v>
                </c:pt>
                <c:pt idx="24062">
                  <c:v>2019.0183873827011</c:v>
                </c:pt>
                <c:pt idx="24063">
                  <c:v>2052.811456381326</c:v>
                </c:pt>
                <c:pt idx="24064">
                  <c:v>2014.1050965506738</c:v>
                </c:pt>
                <c:pt idx="24065">
                  <c:v>980.36318992586337</c:v>
                </c:pt>
                <c:pt idx="24066">
                  <c:v>1982.8442220829606</c:v>
                </c:pt>
                <c:pt idx="24067">
                  <c:v>983.95520186202953</c:v>
                </c:pt>
                <c:pt idx="24068">
                  <c:v>988.0760428851795</c:v>
                </c:pt>
                <c:pt idx="24069">
                  <c:v>1973.5010085405577</c:v>
                </c:pt>
                <c:pt idx="24070">
                  <c:v>2001.1736643626571</c:v>
                </c:pt>
                <c:pt idx="24071">
                  <c:v>1021.8285870563578</c:v>
                </c:pt>
                <c:pt idx="24072">
                  <c:v>2014.6470636752065</c:v>
                </c:pt>
                <c:pt idx="24073">
                  <c:v>495.37637942080414</c:v>
                </c:pt>
                <c:pt idx="24074">
                  <c:v>991.28534529970875</c:v>
                </c:pt>
                <c:pt idx="24075">
                  <c:v>2022.0865801198888</c:v>
                </c:pt>
                <c:pt idx="24076">
                  <c:v>498.67562139854141</c:v>
                </c:pt>
                <c:pt idx="24077">
                  <c:v>1002.0960906392133</c:v>
                </c:pt>
                <c:pt idx="24078">
                  <c:v>986.38471200158801</c:v>
                </c:pt>
                <c:pt idx="24079">
                  <c:v>2034.4116654079648</c:v>
                </c:pt>
                <c:pt idx="24080">
                  <c:v>2004.6620936381496</c:v>
                </c:pt>
                <c:pt idx="24081">
                  <c:v>2004.25677407587</c:v>
                </c:pt>
                <c:pt idx="24082">
                  <c:v>494.68750752096702</c:v>
                </c:pt>
                <c:pt idx="24083">
                  <c:v>2003.0919924711066</c:v>
                </c:pt>
                <c:pt idx="24084">
                  <c:v>1970.2623002972225</c:v>
                </c:pt>
                <c:pt idx="24085">
                  <c:v>1973.5290270758496</c:v>
                </c:pt>
                <c:pt idx="24086">
                  <c:v>961.54193727145935</c:v>
                </c:pt>
                <c:pt idx="24087">
                  <c:v>991.21234333450445</c:v>
                </c:pt>
                <c:pt idx="24088">
                  <c:v>2007.4782633682539</c:v>
                </c:pt>
                <c:pt idx="24089">
                  <c:v>2009.5590183672689</c:v>
                </c:pt>
                <c:pt idx="24090">
                  <c:v>2042.1368523944698</c:v>
                </c:pt>
                <c:pt idx="24091">
                  <c:v>979.80680893384181</c:v>
                </c:pt>
                <c:pt idx="24092">
                  <c:v>987.95948455642394</c:v>
                </c:pt>
                <c:pt idx="24093">
                  <c:v>1994.288664719089</c:v>
                </c:pt>
                <c:pt idx="24094">
                  <c:v>496.67178909353618</c:v>
                </c:pt>
                <c:pt idx="24095">
                  <c:v>968.60265840299496</c:v>
                </c:pt>
                <c:pt idx="24096">
                  <c:v>977.01350552890381</c:v>
                </c:pt>
                <c:pt idx="24097">
                  <c:v>1004.7425089021708</c:v>
                </c:pt>
                <c:pt idx="24098">
                  <c:v>2000.6005016666484</c:v>
                </c:pt>
                <c:pt idx="24099">
                  <c:v>1010.0121418835921</c:v>
                </c:pt>
                <c:pt idx="24100">
                  <c:v>1995.8981888456481</c:v>
                </c:pt>
                <c:pt idx="24101">
                  <c:v>950.31171351504418</c:v>
                </c:pt>
                <c:pt idx="24102">
                  <c:v>1015.1367273880921</c:v>
                </c:pt>
                <c:pt idx="24103">
                  <c:v>1006.1753298915141</c:v>
                </c:pt>
                <c:pt idx="24104">
                  <c:v>2031.5917794797538</c:v>
                </c:pt>
                <c:pt idx="24105">
                  <c:v>961.63085645868887</c:v>
                </c:pt>
                <c:pt idx="24106">
                  <c:v>1002.9036144498774</c:v>
                </c:pt>
                <c:pt idx="24107">
                  <c:v>2013.0113127503839</c:v>
                </c:pt>
                <c:pt idx="24108">
                  <c:v>499.96189842472927</c:v>
                </c:pt>
                <c:pt idx="24109">
                  <c:v>521.76532345813337</c:v>
                </c:pt>
                <c:pt idx="24110">
                  <c:v>507.56891821334767</c:v>
                </c:pt>
                <c:pt idx="24111">
                  <c:v>968.930532909514</c:v>
                </c:pt>
                <c:pt idx="24112">
                  <c:v>1020.5640129476749</c:v>
                </c:pt>
                <c:pt idx="24113">
                  <c:v>1001.5983560751869</c:v>
                </c:pt>
                <c:pt idx="24114">
                  <c:v>983.64082505969316</c:v>
                </c:pt>
                <c:pt idx="24115">
                  <c:v>2026.9563371957329</c:v>
                </c:pt>
                <c:pt idx="24116">
                  <c:v>2046.9721322210121</c:v>
                </c:pt>
                <c:pt idx="24117">
                  <c:v>487.54268663728368</c:v>
                </c:pt>
                <c:pt idx="24118">
                  <c:v>1994.1717378947633</c:v>
                </c:pt>
                <c:pt idx="24119">
                  <c:v>1015.1813665089717</c:v>
                </c:pt>
                <c:pt idx="24120">
                  <c:v>1994.1192535021644</c:v>
                </c:pt>
                <c:pt idx="24121">
                  <c:v>1023.8473875237601</c:v>
                </c:pt>
                <c:pt idx="24122">
                  <c:v>2004.7776247874281</c:v>
                </c:pt>
                <c:pt idx="24123">
                  <c:v>1054.7453046228177</c:v>
                </c:pt>
                <c:pt idx="24124">
                  <c:v>1020.1746593963888</c:v>
                </c:pt>
                <c:pt idx="24125">
                  <c:v>990.33126567196939</c:v>
                </c:pt>
                <c:pt idx="24126">
                  <c:v>998.42751263517755</c:v>
                </c:pt>
                <c:pt idx="24127">
                  <c:v>1000.0870868172996</c:v>
                </c:pt>
                <c:pt idx="24128">
                  <c:v>984.11384005239086</c:v>
                </c:pt>
                <c:pt idx="24129">
                  <c:v>971.61176033878655</c:v>
                </c:pt>
                <c:pt idx="24130">
                  <c:v>2001.9102385350857</c:v>
                </c:pt>
                <c:pt idx="24131">
                  <c:v>1011.9270044691691</c:v>
                </c:pt>
                <c:pt idx="24132">
                  <c:v>983.73136556991199</c:v>
                </c:pt>
                <c:pt idx="24133">
                  <c:v>1995.6056667232585</c:v>
                </c:pt>
                <c:pt idx="24134">
                  <c:v>1973.3928582961446</c:v>
                </c:pt>
                <c:pt idx="24135">
                  <c:v>1982.4400800392252</c:v>
                </c:pt>
                <c:pt idx="24136">
                  <c:v>986.51460359678163</c:v>
                </c:pt>
                <c:pt idx="24137">
                  <c:v>974.3987416806267</c:v>
                </c:pt>
                <c:pt idx="24138">
                  <c:v>2020.9499370813119</c:v>
                </c:pt>
                <c:pt idx="24139">
                  <c:v>2000.5553613696104</c:v>
                </c:pt>
                <c:pt idx="24140">
                  <c:v>982.9870249275167</c:v>
                </c:pt>
                <c:pt idx="24141">
                  <c:v>994.17698335239982</c:v>
                </c:pt>
                <c:pt idx="24142">
                  <c:v>978.07950288127392</c:v>
                </c:pt>
                <c:pt idx="24143">
                  <c:v>975.96201086810527</c:v>
                </c:pt>
                <c:pt idx="24144">
                  <c:v>1965.4429350220721</c:v>
                </c:pt>
                <c:pt idx="24145">
                  <c:v>2023.7111277235858</c:v>
                </c:pt>
                <c:pt idx="24146">
                  <c:v>2050.6091291770754</c:v>
                </c:pt>
                <c:pt idx="24147">
                  <c:v>2001.9495952907691</c:v>
                </c:pt>
                <c:pt idx="24148">
                  <c:v>998.44519708871576</c:v>
                </c:pt>
                <c:pt idx="24149">
                  <c:v>973.53839984149658</c:v>
                </c:pt>
                <c:pt idx="24150">
                  <c:v>1006.8563049301741</c:v>
                </c:pt>
                <c:pt idx="24151">
                  <c:v>988.9751607721654</c:v>
                </c:pt>
                <c:pt idx="24152">
                  <c:v>1021.6880648425484</c:v>
                </c:pt>
                <c:pt idx="24153">
                  <c:v>994.25080421331916</c:v>
                </c:pt>
                <c:pt idx="24154">
                  <c:v>954.04986813741868</c:v>
                </c:pt>
                <c:pt idx="24155">
                  <c:v>1005.1219479887138</c:v>
                </c:pt>
                <c:pt idx="24156">
                  <c:v>1976.8279996778249</c:v>
                </c:pt>
                <c:pt idx="24157">
                  <c:v>1992.2406642979827</c:v>
                </c:pt>
                <c:pt idx="24158">
                  <c:v>994.35141885265023</c:v>
                </c:pt>
                <c:pt idx="24159">
                  <c:v>992.97365927127498</c:v>
                </c:pt>
                <c:pt idx="24160">
                  <c:v>1007.0353643594959</c:v>
                </c:pt>
                <c:pt idx="24161">
                  <c:v>484.57730093385862</c:v>
                </c:pt>
                <c:pt idx="24162">
                  <c:v>2010.7604938468144</c:v>
                </c:pt>
                <c:pt idx="24163">
                  <c:v>1022.0800400227097</c:v>
                </c:pt>
                <c:pt idx="24164">
                  <c:v>1056.2153181428284</c:v>
                </c:pt>
                <c:pt idx="24165">
                  <c:v>1003.1717808428921</c:v>
                </c:pt>
                <c:pt idx="24166">
                  <c:v>506.2652422120118</c:v>
                </c:pt>
                <c:pt idx="24167">
                  <c:v>514.25878722959521</c:v>
                </c:pt>
                <c:pt idx="24168">
                  <c:v>1028.5904555902464</c:v>
                </c:pt>
                <c:pt idx="24169">
                  <c:v>980.59181555207238</c:v>
                </c:pt>
                <c:pt idx="24170">
                  <c:v>970.97986943777391</c:v>
                </c:pt>
                <c:pt idx="24171">
                  <c:v>959.58563526664557</c:v>
                </c:pt>
                <c:pt idx="24172">
                  <c:v>979.21778784677758</c:v>
                </c:pt>
                <c:pt idx="24173">
                  <c:v>1007.6129372682539</c:v>
                </c:pt>
                <c:pt idx="24174">
                  <c:v>993.89125296051861</c:v>
                </c:pt>
                <c:pt idx="24175">
                  <c:v>1000.9567844210334</c:v>
                </c:pt>
                <c:pt idx="24176">
                  <c:v>1027.0334332181258</c:v>
                </c:pt>
                <c:pt idx="24177">
                  <c:v>975.96385653921902</c:v>
                </c:pt>
                <c:pt idx="24178">
                  <c:v>1010.0910048450443</c:v>
                </c:pt>
                <c:pt idx="24179">
                  <c:v>995.07438080041914</c:v>
                </c:pt>
                <c:pt idx="24180">
                  <c:v>1979.9993271152525</c:v>
                </c:pt>
                <c:pt idx="24181">
                  <c:v>992.65378321172307</c:v>
                </c:pt>
                <c:pt idx="24182">
                  <c:v>986.3836009031121</c:v>
                </c:pt>
                <c:pt idx="24183">
                  <c:v>963.46989743458118</c:v>
                </c:pt>
                <c:pt idx="24184">
                  <c:v>2034.8576259862587</c:v>
                </c:pt>
                <c:pt idx="24185">
                  <c:v>984.51723683010471</c:v>
                </c:pt>
                <c:pt idx="24186">
                  <c:v>1992.4110976785896</c:v>
                </c:pt>
                <c:pt idx="24187">
                  <c:v>1992.875252494244</c:v>
                </c:pt>
                <c:pt idx="24188">
                  <c:v>998.63646090693567</c:v>
                </c:pt>
                <c:pt idx="24189">
                  <c:v>1002.0857037012256</c:v>
                </c:pt>
                <c:pt idx="24190">
                  <c:v>989.39987215361953</c:v>
                </c:pt>
                <c:pt idx="24191">
                  <c:v>517.46692937540672</c:v>
                </c:pt>
                <c:pt idx="24192">
                  <c:v>494.97977686453379</c:v>
                </c:pt>
                <c:pt idx="24193">
                  <c:v>494.95344672237945</c:v>
                </c:pt>
                <c:pt idx="24194">
                  <c:v>502.78692138911197</c:v>
                </c:pt>
                <c:pt idx="24195">
                  <c:v>990.3300350055182</c:v>
                </c:pt>
                <c:pt idx="24196">
                  <c:v>968.84701280455886</c:v>
                </c:pt>
                <c:pt idx="24197">
                  <c:v>1995.3025762781267</c:v>
                </c:pt>
                <c:pt idx="24198">
                  <c:v>1000.2349238539114</c:v>
                </c:pt>
                <c:pt idx="24199">
                  <c:v>493.1669640385694</c:v>
                </c:pt>
                <c:pt idx="24200">
                  <c:v>985.35334061848573</c:v>
                </c:pt>
                <c:pt idx="24201">
                  <c:v>1001.9494579207759</c:v>
                </c:pt>
                <c:pt idx="24202">
                  <c:v>992.3251308456064</c:v>
                </c:pt>
                <c:pt idx="24203">
                  <c:v>1027.0955319209811</c:v>
                </c:pt>
                <c:pt idx="24204">
                  <c:v>1007.4412124798092</c:v>
                </c:pt>
                <c:pt idx="24205">
                  <c:v>1023.5385617664566</c:v>
                </c:pt>
                <c:pt idx="24206">
                  <c:v>2006.7484814608679</c:v>
                </c:pt>
                <c:pt idx="24207">
                  <c:v>998.91704634256644</c:v>
                </c:pt>
                <c:pt idx="24208">
                  <c:v>998.42013297872074</c:v>
                </c:pt>
                <c:pt idx="24209">
                  <c:v>1002.1545656207483</c:v>
                </c:pt>
                <c:pt idx="24210">
                  <c:v>992.6394774074887</c:v>
                </c:pt>
                <c:pt idx="24211">
                  <c:v>993.2430541907753</c:v>
                </c:pt>
                <c:pt idx="24212">
                  <c:v>1017.030198839395</c:v>
                </c:pt>
                <c:pt idx="24213">
                  <c:v>1994.2907002930478</c:v>
                </c:pt>
                <c:pt idx="24214">
                  <c:v>495.81164735892503</c:v>
                </c:pt>
                <c:pt idx="24215">
                  <c:v>1965.2506412158605</c:v>
                </c:pt>
                <c:pt idx="24216">
                  <c:v>1967.8462308385374</c:v>
                </c:pt>
                <c:pt idx="24217">
                  <c:v>1998.4455064924296</c:v>
                </c:pt>
                <c:pt idx="24218">
                  <c:v>995.45643627081529</c:v>
                </c:pt>
                <c:pt idx="24219">
                  <c:v>517.24966349911472</c:v>
                </c:pt>
                <c:pt idx="24220">
                  <c:v>1009.6176310549465</c:v>
                </c:pt>
                <c:pt idx="24221">
                  <c:v>1014.5137051190993</c:v>
                </c:pt>
                <c:pt idx="24222">
                  <c:v>992.30319251789604</c:v>
                </c:pt>
                <c:pt idx="24223">
                  <c:v>999.09915736204971</c:v>
                </c:pt>
                <c:pt idx="24224">
                  <c:v>1013.4065570456039</c:v>
                </c:pt>
                <c:pt idx="24225">
                  <c:v>1003.6004051930847</c:v>
                </c:pt>
                <c:pt idx="24226">
                  <c:v>2021.027804574011</c:v>
                </c:pt>
                <c:pt idx="24227">
                  <c:v>962.20596170846693</c:v>
                </c:pt>
                <c:pt idx="24228">
                  <c:v>493.7301829621108</c:v>
                </c:pt>
                <c:pt idx="24229">
                  <c:v>946.21258454156498</c:v>
                </c:pt>
                <c:pt idx="24230">
                  <c:v>1010.9063283802864</c:v>
                </c:pt>
                <c:pt idx="24231">
                  <c:v>985.26165216201355</c:v>
                </c:pt>
                <c:pt idx="24232">
                  <c:v>1998.8983435553735</c:v>
                </c:pt>
                <c:pt idx="24233">
                  <c:v>1020.2067216947909</c:v>
                </c:pt>
                <c:pt idx="24234">
                  <c:v>1005.1356343715617</c:v>
                </c:pt>
                <c:pt idx="24235">
                  <c:v>960.10686346698924</c:v>
                </c:pt>
                <c:pt idx="24236">
                  <c:v>485.22072555158945</c:v>
                </c:pt>
                <c:pt idx="24237">
                  <c:v>969.7086860138561</c:v>
                </c:pt>
                <c:pt idx="24238">
                  <c:v>992.78252748196314</c:v>
                </c:pt>
                <c:pt idx="24239">
                  <c:v>493.7377345564812</c:v>
                </c:pt>
                <c:pt idx="24240">
                  <c:v>998.69174790213322</c:v>
                </c:pt>
                <c:pt idx="24241">
                  <c:v>2002.9829383544125</c:v>
                </c:pt>
                <c:pt idx="24242">
                  <c:v>2003.6549597300805</c:v>
                </c:pt>
                <c:pt idx="24243">
                  <c:v>1998.2787809334061</c:v>
                </c:pt>
                <c:pt idx="24244">
                  <c:v>498.32791382434692</c:v>
                </c:pt>
                <c:pt idx="24245">
                  <c:v>1005.2263076561613</c:v>
                </c:pt>
                <c:pt idx="24246">
                  <c:v>1020.1665018476381</c:v>
                </c:pt>
                <c:pt idx="24247">
                  <c:v>1002.8534629221274</c:v>
                </c:pt>
                <c:pt idx="24248">
                  <c:v>993.86415073108935</c:v>
                </c:pt>
                <c:pt idx="24249">
                  <c:v>1018.3085516544918</c:v>
                </c:pt>
                <c:pt idx="24250">
                  <c:v>2002.3801131424198</c:v>
                </c:pt>
                <c:pt idx="24251">
                  <c:v>2008.0013283741155</c:v>
                </c:pt>
                <c:pt idx="24252">
                  <c:v>1996.4830930910964</c:v>
                </c:pt>
                <c:pt idx="24253">
                  <c:v>1016.2303190663446</c:v>
                </c:pt>
                <c:pt idx="24254">
                  <c:v>1014.0840104544899</c:v>
                </c:pt>
                <c:pt idx="24255">
                  <c:v>1995.0201455853037</c:v>
                </c:pt>
                <c:pt idx="24256">
                  <c:v>2039.9545467936466</c:v>
                </c:pt>
                <c:pt idx="24257">
                  <c:v>472.31556643395851</c:v>
                </c:pt>
                <c:pt idx="24258">
                  <c:v>1016.3268757526035</c:v>
                </c:pt>
                <c:pt idx="24259">
                  <c:v>516.11283578137886</c:v>
                </c:pt>
                <c:pt idx="24260">
                  <c:v>979.68655769188717</c:v>
                </c:pt>
                <c:pt idx="24261">
                  <c:v>1004.3362893985916</c:v>
                </c:pt>
                <c:pt idx="24262">
                  <c:v>1015.4864590223775</c:v>
                </c:pt>
                <c:pt idx="24263">
                  <c:v>2016.6609703377064</c:v>
                </c:pt>
                <c:pt idx="24264">
                  <c:v>1001.988515029613</c:v>
                </c:pt>
                <c:pt idx="24265">
                  <c:v>1000.5108480692962</c:v>
                </c:pt>
                <c:pt idx="24266">
                  <c:v>1004.4951915946067</c:v>
                </c:pt>
                <c:pt idx="24267">
                  <c:v>1995.2929344553463</c:v>
                </c:pt>
                <c:pt idx="24268">
                  <c:v>996.92123185200023</c:v>
                </c:pt>
                <c:pt idx="24269">
                  <c:v>1986.9982073053427</c:v>
                </c:pt>
                <c:pt idx="24270">
                  <c:v>2039.2709776554693</c:v>
                </c:pt>
                <c:pt idx="24271">
                  <c:v>952.53861946915458</c:v>
                </c:pt>
                <c:pt idx="24272">
                  <c:v>975.32135652785757</c:v>
                </c:pt>
                <c:pt idx="24273">
                  <c:v>1002.4018703985533</c:v>
                </c:pt>
                <c:pt idx="24274">
                  <c:v>1014.7306637223231</c:v>
                </c:pt>
                <c:pt idx="24275">
                  <c:v>1008.2131878053247</c:v>
                </c:pt>
                <c:pt idx="24276">
                  <c:v>983.38194155718452</c:v>
                </c:pt>
                <c:pt idx="24277">
                  <c:v>1989.7720256139526</c:v>
                </c:pt>
                <c:pt idx="24278">
                  <c:v>480.98713929681588</c:v>
                </c:pt>
                <c:pt idx="24279">
                  <c:v>983.98383575405683</c:v>
                </c:pt>
                <c:pt idx="24280">
                  <c:v>2001.7387721179373</c:v>
                </c:pt>
                <c:pt idx="24281">
                  <c:v>1014.8073937423143</c:v>
                </c:pt>
                <c:pt idx="24282">
                  <c:v>1030.164522341654</c:v>
                </c:pt>
                <c:pt idx="24283">
                  <c:v>1035.6803746030619</c:v>
                </c:pt>
                <c:pt idx="24284">
                  <c:v>1070.6284435872617</c:v>
                </c:pt>
                <c:pt idx="24285">
                  <c:v>510.15618548807407</c:v>
                </c:pt>
                <c:pt idx="24286">
                  <c:v>490.97744016801175</c:v>
                </c:pt>
                <c:pt idx="24287">
                  <c:v>527.91058412634231</c:v>
                </c:pt>
                <c:pt idx="24288">
                  <c:v>980.33427936332748</c:v>
                </c:pt>
                <c:pt idx="24289">
                  <c:v>1048.2838752257392</c:v>
                </c:pt>
                <c:pt idx="24290">
                  <c:v>971.04933862642167</c:v>
                </c:pt>
                <c:pt idx="24291">
                  <c:v>2043.0516643638391</c:v>
                </c:pt>
                <c:pt idx="24292">
                  <c:v>1977.0980541520423</c:v>
                </c:pt>
                <c:pt idx="24293">
                  <c:v>2016.029735238455</c:v>
                </c:pt>
                <c:pt idx="24294">
                  <c:v>1977.7315460681521</c:v>
                </c:pt>
                <c:pt idx="24295">
                  <c:v>974.0680867549205</c:v>
                </c:pt>
                <c:pt idx="24296">
                  <c:v>994.60382377627514</c:v>
                </c:pt>
                <c:pt idx="24297">
                  <c:v>988.93979838221424</c:v>
                </c:pt>
                <c:pt idx="24298">
                  <c:v>1006.1722733065244</c:v>
                </c:pt>
                <c:pt idx="24299">
                  <c:v>1995.3331489818916</c:v>
                </c:pt>
                <c:pt idx="24300">
                  <c:v>2003.2822999334276</c:v>
                </c:pt>
                <c:pt idx="24301">
                  <c:v>992.13036185239923</c:v>
                </c:pt>
                <c:pt idx="24302">
                  <c:v>1034.5262970672341</c:v>
                </c:pt>
                <c:pt idx="24303">
                  <c:v>1985.0648841776149</c:v>
                </c:pt>
                <c:pt idx="24304">
                  <c:v>1988.1248920059904</c:v>
                </c:pt>
                <c:pt idx="24305">
                  <c:v>2039.0884648070592</c:v>
                </c:pt>
                <c:pt idx="24306">
                  <c:v>527.37122980464653</c:v>
                </c:pt>
                <c:pt idx="24307">
                  <c:v>1001.3090095030459</c:v>
                </c:pt>
                <c:pt idx="24308">
                  <c:v>502.5868950320309</c:v>
                </c:pt>
                <c:pt idx="24309">
                  <c:v>985.06936585883807</c:v>
                </c:pt>
                <c:pt idx="24310">
                  <c:v>1034.4428517003721</c:v>
                </c:pt>
                <c:pt idx="24311">
                  <c:v>1004.4004249035246</c:v>
                </c:pt>
                <c:pt idx="24312">
                  <c:v>2007.9807306200003</c:v>
                </c:pt>
                <c:pt idx="24313">
                  <c:v>1035.1367261973228</c:v>
                </c:pt>
                <c:pt idx="24314">
                  <c:v>2024.3007257375939</c:v>
                </c:pt>
                <c:pt idx="24315">
                  <c:v>523.0084830858973</c:v>
                </c:pt>
                <c:pt idx="24316">
                  <c:v>1005.0953262085518</c:v>
                </c:pt>
                <c:pt idx="24317">
                  <c:v>1028.9403708280825</c:v>
                </c:pt>
                <c:pt idx="24318">
                  <c:v>991.9229437976818</c:v>
                </c:pt>
                <c:pt idx="24319">
                  <c:v>509.77286968573156</c:v>
                </c:pt>
                <c:pt idx="24320">
                  <c:v>494.1474755923723</c:v>
                </c:pt>
                <c:pt idx="24321">
                  <c:v>519.73749895949106</c:v>
                </c:pt>
                <c:pt idx="24322">
                  <c:v>467.76718502929191</c:v>
                </c:pt>
                <c:pt idx="24323">
                  <c:v>999.64366929454729</c:v>
                </c:pt>
                <c:pt idx="24324">
                  <c:v>988.98798705153501</c:v>
                </c:pt>
                <c:pt idx="24325">
                  <c:v>1000.6506139540799</c:v>
                </c:pt>
                <c:pt idx="24326">
                  <c:v>1017.5626832026321</c:v>
                </c:pt>
                <c:pt idx="24327">
                  <c:v>1004.5486807127065</c:v>
                </c:pt>
                <c:pt idx="24328">
                  <c:v>2000.3798635889441</c:v>
                </c:pt>
                <c:pt idx="24329">
                  <c:v>2014.3435205696615</c:v>
                </c:pt>
                <c:pt idx="24330">
                  <c:v>1996.9801364533819</c:v>
                </c:pt>
                <c:pt idx="24331">
                  <c:v>1045.0425521217558</c:v>
                </c:pt>
                <c:pt idx="24332">
                  <c:v>983.99521368197543</c:v>
                </c:pt>
                <c:pt idx="24333">
                  <c:v>994.06949181662355</c:v>
                </c:pt>
                <c:pt idx="24334">
                  <c:v>996.36664158190342</c:v>
                </c:pt>
                <c:pt idx="24335">
                  <c:v>960.57182668225141</c:v>
                </c:pt>
                <c:pt idx="24336">
                  <c:v>1973.2915690806522</c:v>
                </c:pt>
                <c:pt idx="24337">
                  <c:v>974.58944514478185</c:v>
                </c:pt>
                <c:pt idx="24338">
                  <c:v>995.30930239347754</c:v>
                </c:pt>
                <c:pt idx="24339">
                  <c:v>975.72675674994343</c:v>
                </c:pt>
                <c:pt idx="24340">
                  <c:v>504.22413392411852</c:v>
                </c:pt>
                <c:pt idx="24341">
                  <c:v>1004.0052694005295</c:v>
                </c:pt>
                <c:pt idx="24342">
                  <c:v>988.93931925946254</c:v>
                </c:pt>
                <c:pt idx="24343">
                  <c:v>1994.7715461076659</c:v>
                </c:pt>
                <c:pt idx="24344">
                  <c:v>2000.5312320218641</c:v>
                </c:pt>
                <c:pt idx="24345">
                  <c:v>1986.363873832137</c:v>
                </c:pt>
                <c:pt idx="24346">
                  <c:v>1947.9965743673981</c:v>
                </c:pt>
                <c:pt idx="24347">
                  <c:v>1994.337348018702</c:v>
                </c:pt>
                <c:pt idx="24348">
                  <c:v>992.80335118070286</c:v>
                </c:pt>
                <c:pt idx="24349">
                  <c:v>499.86031684487858</c:v>
                </c:pt>
                <c:pt idx="24350">
                  <c:v>1025.8455407753106</c:v>
                </c:pt>
                <c:pt idx="24351">
                  <c:v>993.49212098431815</c:v>
                </c:pt>
                <c:pt idx="24352">
                  <c:v>989.15020542304921</c:v>
                </c:pt>
                <c:pt idx="24353">
                  <c:v>513.05767456927197</c:v>
                </c:pt>
                <c:pt idx="24354">
                  <c:v>1978.9562130860077</c:v>
                </c:pt>
                <c:pt idx="24355">
                  <c:v>980.10936620438144</c:v>
                </c:pt>
                <c:pt idx="24356">
                  <c:v>1006.2073696036923</c:v>
                </c:pt>
                <c:pt idx="24357">
                  <c:v>1025.1140476342646</c:v>
                </c:pt>
                <c:pt idx="24358">
                  <c:v>1032.309362184558</c:v>
                </c:pt>
                <c:pt idx="24359">
                  <c:v>1968.5172173601306</c:v>
                </c:pt>
                <c:pt idx="24360">
                  <c:v>1006.9679411427293</c:v>
                </c:pt>
                <c:pt idx="24361">
                  <c:v>1989.0656639064707</c:v>
                </c:pt>
                <c:pt idx="24362">
                  <c:v>1011.6117374688164</c:v>
                </c:pt>
                <c:pt idx="24363">
                  <c:v>1985.6636867317532</c:v>
                </c:pt>
                <c:pt idx="24364">
                  <c:v>974.48992314771533</c:v>
                </c:pt>
                <c:pt idx="24365">
                  <c:v>1999.9364926756759</c:v>
                </c:pt>
                <c:pt idx="24366">
                  <c:v>479.35447266817562</c:v>
                </c:pt>
                <c:pt idx="24367">
                  <c:v>991.45997321511618</c:v>
                </c:pt>
                <c:pt idx="24368">
                  <c:v>495.79042033824226</c:v>
                </c:pt>
                <c:pt idx="24369">
                  <c:v>997.02848934302949</c:v>
                </c:pt>
                <c:pt idx="24370">
                  <c:v>506.4996915687035</c:v>
                </c:pt>
                <c:pt idx="24371">
                  <c:v>993.83588616043721</c:v>
                </c:pt>
                <c:pt idx="24372">
                  <c:v>983.24341057459753</c:v>
                </c:pt>
                <c:pt idx="24373">
                  <c:v>983.40296048847279</c:v>
                </c:pt>
                <c:pt idx="24374">
                  <c:v>988.83779240518686</c:v>
                </c:pt>
                <c:pt idx="24375">
                  <c:v>2026.3879816545395</c:v>
                </c:pt>
                <c:pt idx="24376">
                  <c:v>981.17452461823973</c:v>
                </c:pt>
                <c:pt idx="24377">
                  <c:v>2011.681613100184</c:v>
                </c:pt>
                <c:pt idx="24378">
                  <c:v>494.97515312335787</c:v>
                </c:pt>
                <c:pt idx="24379">
                  <c:v>527.16773138462202</c:v>
                </c:pt>
                <c:pt idx="24380">
                  <c:v>989.05143279935555</c:v>
                </c:pt>
                <c:pt idx="24381">
                  <c:v>1006.0868534227286</c:v>
                </c:pt>
                <c:pt idx="24382">
                  <c:v>980.86122458501757</c:v>
                </c:pt>
                <c:pt idx="24383">
                  <c:v>1007.3979097072969</c:v>
                </c:pt>
                <c:pt idx="24384">
                  <c:v>522.42735766129795</c:v>
                </c:pt>
                <c:pt idx="24385">
                  <c:v>953.36819474629112</c:v>
                </c:pt>
                <c:pt idx="24386">
                  <c:v>1003.1378326023155</c:v>
                </c:pt>
                <c:pt idx="24387">
                  <c:v>1005.2651610577083</c:v>
                </c:pt>
                <c:pt idx="24388">
                  <c:v>511.95187352240299</c:v>
                </c:pt>
                <c:pt idx="24389">
                  <c:v>953.48163823627772</c:v>
                </c:pt>
                <c:pt idx="24390">
                  <c:v>535.02003984836495</c:v>
                </c:pt>
                <c:pt idx="24391">
                  <c:v>514.96523777730545</c:v>
                </c:pt>
                <c:pt idx="24392">
                  <c:v>1004.5313178817796</c:v>
                </c:pt>
                <c:pt idx="24393">
                  <c:v>2037.1144178025127</c:v>
                </c:pt>
                <c:pt idx="24394">
                  <c:v>477.85147610909394</c:v>
                </c:pt>
                <c:pt idx="24395">
                  <c:v>940.29153640097343</c:v>
                </c:pt>
                <c:pt idx="24396">
                  <c:v>971.90491493433274</c:v>
                </c:pt>
                <c:pt idx="24397">
                  <c:v>1043.5772062347669</c:v>
                </c:pt>
                <c:pt idx="24398">
                  <c:v>993.31534569518294</c:v>
                </c:pt>
                <c:pt idx="24399">
                  <c:v>509.98026504882279</c:v>
                </c:pt>
                <c:pt idx="24400">
                  <c:v>2009.0869141116498</c:v>
                </c:pt>
                <c:pt idx="24401">
                  <c:v>1023.8141159688514</c:v>
                </c:pt>
                <c:pt idx="24402">
                  <c:v>545.73290979993556</c:v>
                </c:pt>
                <c:pt idx="24403">
                  <c:v>462.37146297868918</c:v>
                </c:pt>
                <c:pt idx="24404">
                  <c:v>973.91361828530694</c:v>
                </c:pt>
                <c:pt idx="24405">
                  <c:v>1986.4630936577255</c:v>
                </c:pt>
                <c:pt idx="24406">
                  <c:v>1019.1879339264314</c:v>
                </c:pt>
                <c:pt idx="24407">
                  <c:v>472.81037881979273</c:v>
                </c:pt>
                <c:pt idx="24408">
                  <c:v>522.47653867521694</c:v>
                </c:pt>
                <c:pt idx="24409">
                  <c:v>518.33934153029236</c:v>
                </c:pt>
                <c:pt idx="24410">
                  <c:v>2029.4857755667906</c:v>
                </c:pt>
                <c:pt idx="24411">
                  <c:v>1980.2906094536816</c:v>
                </c:pt>
                <c:pt idx="24412">
                  <c:v>499.52559383838855</c:v>
                </c:pt>
                <c:pt idx="24413">
                  <c:v>1042.4010139693307</c:v>
                </c:pt>
                <c:pt idx="24414">
                  <c:v>984.58919124993315</c:v>
                </c:pt>
                <c:pt idx="24415">
                  <c:v>1002.3982992635125</c:v>
                </c:pt>
                <c:pt idx="24416">
                  <c:v>1019.3687163729296</c:v>
                </c:pt>
                <c:pt idx="24417">
                  <c:v>1029.5272605380976</c:v>
                </c:pt>
                <c:pt idx="24418">
                  <c:v>1995.9166923278697</c:v>
                </c:pt>
                <c:pt idx="24419">
                  <c:v>2032.4270843928298</c:v>
                </c:pt>
                <c:pt idx="24420">
                  <c:v>510.77953704063799</c:v>
                </c:pt>
                <c:pt idx="24421">
                  <c:v>1011.3741377478492</c:v>
                </c:pt>
                <c:pt idx="24422">
                  <c:v>502.98103005322452</c:v>
                </c:pt>
                <c:pt idx="24423">
                  <c:v>489.29772993062016</c:v>
                </c:pt>
                <c:pt idx="24424">
                  <c:v>996.40942887400888</c:v>
                </c:pt>
                <c:pt idx="24425">
                  <c:v>1986.3854342957106</c:v>
                </c:pt>
                <c:pt idx="24426">
                  <c:v>1971.615133815257</c:v>
                </c:pt>
                <c:pt idx="24427">
                  <c:v>1009.6735187682598</c:v>
                </c:pt>
                <c:pt idx="24428">
                  <c:v>963.15302240558515</c:v>
                </c:pt>
                <c:pt idx="24429">
                  <c:v>1009.7791964293905</c:v>
                </c:pt>
                <c:pt idx="24430">
                  <c:v>496.97377490391119</c:v>
                </c:pt>
                <c:pt idx="24431">
                  <c:v>2004.5234389514067</c:v>
                </c:pt>
                <c:pt idx="24432">
                  <c:v>1985.003995094313</c:v>
                </c:pt>
                <c:pt idx="24433">
                  <c:v>996.64811393404057</c:v>
                </c:pt>
                <c:pt idx="24434">
                  <c:v>2030.3248891457072</c:v>
                </c:pt>
                <c:pt idx="24435">
                  <c:v>499.24671111227968</c:v>
                </c:pt>
                <c:pt idx="24436">
                  <c:v>1001.6877525646529</c:v>
                </c:pt>
                <c:pt idx="24437">
                  <c:v>990.54766567832132</c:v>
                </c:pt>
                <c:pt idx="24438">
                  <c:v>1032.1658483410595</c:v>
                </c:pt>
                <c:pt idx="24439">
                  <c:v>2012.2884876988628</c:v>
                </c:pt>
                <c:pt idx="24440">
                  <c:v>976.33096860243677</c:v>
                </c:pt>
                <c:pt idx="24441">
                  <c:v>1993.2080940262711</c:v>
                </c:pt>
                <c:pt idx="24442">
                  <c:v>2038.6312042718077</c:v>
                </c:pt>
                <c:pt idx="24443">
                  <c:v>2016.9751664082094</c:v>
                </c:pt>
                <c:pt idx="24444">
                  <c:v>2023.2231981110649</c:v>
                </c:pt>
                <c:pt idx="24445">
                  <c:v>2014.612111320436</c:v>
                </c:pt>
                <c:pt idx="24446">
                  <c:v>2010.4685630764811</c:v>
                </c:pt>
                <c:pt idx="24447">
                  <c:v>2018.4563408058129</c:v>
                </c:pt>
                <c:pt idx="24448">
                  <c:v>1964.2689558683533</c:v>
                </c:pt>
                <c:pt idx="24449">
                  <c:v>537.43458999239317</c:v>
                </c:pt>
                <c:pt idx="24450">
                  <c:v>1002.4424878382845</c:v>
                </c:pt>
                <c:pt idx="24451">
                  <c:v>995.48756658977925</c:v>
                </c:pt>
                <c:pt idx="24452">
                  <c:v>1008.0910339394983</c:v>
                </c:pt>
                <c:pt idx="24453">
                  <c:v>512.16030794812457</c:v>
                </c:pt>
                <c:pt idx="24454">
                  <c:v>995.55058240100232</c:v>
                </c:pt>
                <c:pt idx="24455">
                  <c:v>986.30459748403268</c:v>
                </c:pt>
                <c:pt idx="24456">
                  <c:v>998.13701327219883</c:v>
                </c:pt>
                <c:pt idx="24457">
                  <c:v>992.90696285098807</c:v>
                </c:pt>
                <c:pt idx="24458">
                  <c:v>2021.3407699235047</c:v>
                </c:pt>
                <c:pt idx="24459">
                  <c:v>1970.0687615154188</c:v>
                </c:pt>
                <c:pt idx="24460">
                  <c:v>1999.9786978202421</c:v>
                </c:pt>
                <c:pt idx="24461">
                  <c:v>2014.8906265555709</c:v>
                </c:pt>
                <c:pt idx="24462">
                  <c:v>486.60318482822026</c:v>
                </c:pt>
                <c:pt idx="24463">
                  <c:v>495.60791452341641</c:v>
                </c:pt>
                <c:pt idx="24464">
                  <c:v>2001.2380566493805</c:v>
                </c:pt>
                <c:pt idx="24465">
                  <c:v>1992.9599283451271</c:v>
                </c:pt>
                <c:pt idx="24466">
                  <c:v>473.3126381635272</c:v>
                </c:pt>
                <c:pt idx="24467">
                  <c:v>992.18452038305031</c:v>
                </c:pt>
                <c:pt idx="24468">
                  <c:v>1000.9038717626445</c:v>
                </c:pt>
                <c:pt idx="24469">
                  <c:v>986.78199708524505</c:v>
                </c:pt>
                <c:pt idx="24470">
                  <c:v>1012.4956516547951</c:v>
                </c:pt>
                <c:pt idx="24471">
                  <c:v>977.7174074288788</c:v>
                </c:pt>
                <c:pt idx="24472">
                  <c:v>1988.588514244545</c:v>
                </c:pt>
                <c:pt idx="24473">
                  <c:v>972.57792999185108</c:v>
                </c:pt>
                <c:pt idx="24474">
                  <c:v>468.22744533608943</c:v>
                </c:pt>
                <c:pt idx="24475">
                  <c:v>1003.1022373458783</c:v>
                </c:pt>
                <c:pt idx="24476">
                  <c:v>967.84937158725256</c:v>
                </c:pt>
                <c:pt idx="24477">
                  <c:v>945.66029207337374</c:v>
                </c:pt>
                <c:pt idx="24478">
                  <c:v>1025.5787694882374</c:v>
                </c:pt>
                <c:pt idx="24479">
                  <c:v>1995.180825203948</c:v>
                </c:pt>
                <c:pt idx="24480">
                  <c:v>1028.1743962272242</c:v>
                </c:pt>
                <c:pt idx="24481">
                  <c:v>1016.0156998026392</c:v>
                </c:pt>
                <c:pt idx="24482">
                  <c:v>500.61880329371678</c:v>
                </c:pt>
                <c:pt idx="24483">
                  <c:v>1036.9584115907321</c:v>
                </c:pt>
                <c:pt idx="24484">
                  <c:v>1017.6843799411487</c:v>
                </c:pt>
                <c:pt idx="24485">
                  <c:v>1008.8140761549178</c:v>
                </c:pt>
                <c:pt idx="24486">
                  <c:v>483.36662770485833</c:v>
                </c:pt>
                <c:pt idx="24487">
                  <c:v>2020.6696810339511</c:v>
                </c:pt>
                <c:pt idx="24488">
                  <c:v>521.06853352701762</c:v>
                </c:pt>
                <c:pt idx="24489">
                  <c:v>1001.9943304364861</c:v>
                </c:pt>
                <c:pt idx="24490">
                  <c:v>987.06760677261968</c:v>
                </c:pt>
                <c:pt idx="24491">
                  <c:v>511.31334436452522</c:v>
                </c:pt>
                <c:pt idx="24492">
                  <c:v>1987.9790826076576</c:v>
                </c:pt>
                <c:pt idx="24493">
                  <c:v>2017.8771667448411</c:v>
                </c:pt>
                <c:pt idx="24494">
                  <c:v>473.93474121590236</c:v>
                </c:pt>
                <c:pt idx="24495">
                  <c:v>2028.5145757046439</c:v>
                </c:pt>
                <c:pt idx="24496">
                  <c:v>990.52734731780788</c:v>
                </c:pt>
                <c:pt idx="24497">
                  <c:v>1011.3322195509115</c:v>
                </c:pt>
                <c:pt idx="24498">
                  <c:v>465.3276977067502</c:v>
                </c:pt>
                <c:pt idx="24499">
                  <c:v>978.18917179889763</c:v>
                </c:pt>
                <c:pt idx="24500">
                  <c:v>1010.8975028510425</c:v>
                </c:pt>
                <c:pt idx="24501">
                  <c:v>1028.3700346450235</c:v>
                </c:pt>
                <c:pt idx="24502">
                  <c:v>995.70735916504418</c:v>
                </c:pt>
                <c:pt idx="24503">
                  <c:v>2014.259108559118</c:v>
                </c:pt>
                <c:pt idx="24504">
                  <c:v>1981.1507788752806</c:v>
                </c:pt>
                <c:pt idx="24505">
                  <c:v>501.64171184767383</c:v>
                </c:pt>
                <c:pt idx="24506">
                  <c:v>486.97251293041154</c:v>
                </c:pt>
                <c:pt idx="24507">
                  <c:v>2014.1396956170393</c:v>
                </c:pt>
                <c:pt idx="24508">
                  <c:v>2006.6517947691029</c:v>
                </c:pt>
                <c:pt idx="24509">
                  <c:v>2008.7035406955004</c:v>
                </c:pt>
                <c:pt idx="24510">
                  <c:v>999.75585267316603</c:v>
                </c:pt>
                <c:pt idx="24511">
                  <c:v>1026.0776785255109</c:v>
                </c:pt>
                <c:pt idx="24512">
                  <c:v>985.07037198029559</c:v>
                </c:pt>
                <c:pt idx="24513">
                  <c:v>529.19318425028587</c:v>
                </c:pt>
                <c:pt idx="24514">
                  <c:v>1003.0817001326382</c:v>
                </c:pt>
                <c:pt idx="24515">
                  <c:v>2008.7227009929261</c:v>
                </c:pt>
                <c:pt idx="24516">
                  <c:v>996.84463785121409</c:v>
                </c:pt>
                <c:pt idx="24517">
                  <c:v>1016.6007055565937</c:v>
                </c:pt>
                <c:pt idx="24518">
                  <c:v>1996.8202109169342</c:v>
                </c:pt>
                <c:pt idx="24519">
                  <c:v>2045.5544521446889</c:v>
                </c:pt>
                <c:pt idx="24520">
                  <c:v>1973.9528089689034</c:v>
                </c:pt>
                <c:pt idx="24521">
                  <c:v>1987.6910335518717</c:v>
                </c:pt>
                <c:pt idx="24522">
                  <c:v>1978.6801979396157</c:v>
                </c:pt>
                <c:pt idx="24523">
                  <c:v>1976.3999484364249</c:v>
                </c:pt>
                <c:pt idx="24524">
                  <c:v>981.27292063948994</c:v>
                </c:pt>
                <c:pt idx="24525">
                  <c:v>1004.399835008055</c:v>
                </c:pt>
                <c:pt idx="24526">
                  <c:v>1012.653047325895</c:v>
                </c:pt>
                <c:pt idx="24527">
                  <c:v>971.19987586995944</c:v>
                </c:pt>
                <c:pt idx="24528">
                  <c:v>994.86371334228011</c:v>
                </c:pt>
                <c:pt idx="24529">
                  <c:v>995.03112688900887</c:v>
                </c:pt>
                <c:pt idx="24530">
                  <c:v>1981.2205058784186</c:v>
                </c:pt>
                <c:pt idx="24531">
                  <c:v>985.55992283027524</c:v>
                </c:pt>
                <c:pt idx="24532">
                  <c:v>1000.1470332917339</c:v>
                </c:pt>
                <c:pt idx="24533">
                  <c:v>999.7513017137104</c:v>
                </c:pt>
                <c:pt idx="24534">
                  <c:v>986.21313395793254</c:v>
                </c:pt>
                <c:pt idx="24535">
                  <c:v>1026.8356406510443</c:v>
                </c:pt>
                <c:pt idx="24536">
                  <c:v>976.94527356913636</c:v>
                </c:pt>
                <c:pt idx="24537">
                  <c:v>1013.4028405866103</c:v>
                </c:pt>
                <c:pt idx="24538">
                  <c:v>964.31654261777385</c:v>
                </c:pt>
                <c:pt idx="24539">
                  <c:v>1022.2057344512726</c:v>
                </c:pt>
                <c:pt idx="24540">
                  <c:v>1015.8162077943148</c:v>
                </c:pt>
                <c:pt idx="24541">
                  <c:v>1040.1063044096761</c:v>
                </c:pt>
                <c:pt idx="24542">
                  <c:v>992.27778597764552</c:v>
                </c:pt>
                <c:pt idx="24543">
                  <c:v>1970.3666234626603</c:v>
                </c:pt>
                <c:pt idx="24544">
                  <c:v>1988.2381680406611</c:v>
                </c:pt>
                <c:pt idx="24545">
                  <c:v>1987.9834643664881</c:v>
                </c:pt>
                <c:pt idx="24546">
                  <c:v>986.08947625691474</c:v>
                </c:pt>
                <c:pt idx="24547">
                  <c:v>1993.0168785488647</c:v>
                </c:pt>
                <c:pt idx="24548">
                  <c:v>1018.3667003617491</c:v>
                </c:pt>
                <c:pt idx="24549">
                  <c:v>970.75561646581343</c:v>
                </c:pt>
                <c:pt idx="24550">
                  <c:v>1009.113750147279</c:v>
                </c:pt>
                <c:pt idx="24551">
                  <c:v>995.71743869656848</c:v>
                </c:pt>
                <c:pt idx="24552">
                  <c:v>518.13608245041291</c:v>
                </c:pt>
                <c:pt idx="24553">
                  <c:v>1006.4988244044231</c:v>
                </c:pt>
                <c:pt idx="24554">
                  <c:v>491.67068469574303</c:v>
                </c:pt>
                <c:pt idx="24555">
                  <c:v>983.00565512253172</c:v>
                </c:pt>
                <c:pt idx="24556">
                  <c:v>1008.1311860009927</c:v>
                </c:pt>
                <c:pt idx="24557">
                  <c:v>1035.9141075632526</c:v>
                </c:pt>
                <c:pt idx="24558">
                  <c:v>527.18281177470601</c:v>
                </c:pt>
                <c:pt idx="24559">
                  <c:v>2010.5751519424925</c:v>
                </c:pt>
                <c:pt idx="24560">
                  <c:v>451.34439610381293</c:v>
                </c:pt>
                <c:pt idx="24561">
                  <c:v>528.03728096083478</c:v>
                </c:pt>
                <c:pt idx="24562">
                  <c:v>2013.1039961818765</c:v>
                </c:pt>
                <c:pt idx="24563">
                  <c:v>994.86439691000987</c:v>
                </c:pt>
                <c:pt idx="24564">
                  <c:v>1013.8023688514851</c:v>
                </c:pt>
                <c:pt idx="24565">
                  <c:v>1001.4430246363409</c:v>
                </c:pt>
                <c:pt idx="24566">
                  <c:v>513.72592846505381</c:v>
                </c:pt>
                <c:pt idx="24567">
                  <c:v>984.63838842513712</c:v>
                </c:pt>
                <c:pt idx="24568">
                  <c:v>492.16573341390813</c:v>
                </c:pt>
                <c:pt idx="24569">
                  <c:v>1027.7249850809778</c:v>
                </c:pt>
                <c:pt idx="24570">
                  <c:v>976.01367412617867</c:v>
                </c:pt>
                <c:pt idx="24571">
                  <c:v>1997.828163068287</c:v>
                </c:pt>
                <c:pt idx="24572">
                  <c:v>484.32804238789498</c:v>
                </c:pt>
                <c:pt idx="24573">
                  <c:v>465.90422617207173</c:v>
                </c:pt>
                <c:pt idx="24574">
                  <c:v>1010.2617359927532</c:v>
                </c:pt>
                <c:pt idx="24575">
                  <c:v>454.65807865458163</c:v>
                </c:pt>
                <c:pt idx="24576">
                  <c:v>1007.8068529783887</c:v>
                </c:pt>
                <c:pt idx="24577">
                  <c:v>1992.4780346356195</c:v>
                </c:pt>
                <c:pt idx="24578">
                  <c:v>2060.3126478106847</c:v>
                </c:pt>
                <c:pt idx="24579">
                  <c:v>985.19177453146312</c:v>
                </c:pt>
                <c:pt idx="24580">
                  <c:v>1008.8587547419299</c:v>
                </c:pt>
                <c:pt idx="24581">
                  <c:v>1991.5055333708406</c:v>
                </c:pt>
                <c:pt idx="24582">
                  <c:v>984.62672909240541</c:v>
                </c:pt>
                <c:pt idx="24583">
                  <c:v>1994.5881790626363</c:v>
                </c:pt>
                <c:pt idx="24584">
                  <c:v>1015.3360971331696</c:v>
                </c:pt>
                <c:pt idx="24585">
                  <c:v>2019.379983200593</c:v>
                </c:pt>
                <c:pt idx="24586">
                  <c:v>950.79063779462206</c:v>
                </c:pt>
                <c:pt idx="24587">
                  <c:v>1000.6550954485929</c:v>
                </c:pt>
                <c:pt idx="24588">
                  <c:v>1005.1840323210937</c:v>
                </c:pt>
                <c:pt idx="24589">
                  <c:v>982.61615831416532</c:v>
                </c:pt>
                <c:pt idx="24590">
                  <c:v>1014.5737766097469</c:v>
                </c:pt>
                <c:pt idx="24591">
                  <c:v>985.64224790172022</c:v>
                </c:pt>
                <c:pt idx="24592">
                  <c:v>508.50885316898939</c:v>
                </c:pt>
                <c:pt idx="24593">
                  <c:v>1975.720276373029</c:v>
                </c:pt>
                <c:pt idx="24594">
                  <c:v>525.05105556674721</c:v>
                </c:pt>
                <c:pt idx="24595">
                  <c:v>2013.2982657159871</c:v>
                </c:pt>
                <c:pt idx="24596">
                  <c:v>1038.1303746035883</c:v>
                </c:pt>
                <c:pt idx="24597">
                  <c:v>994.34582902468287</c:v>
                </c:pt>
                <c:pt idx="24598">
                  <c:v>502.57960180144545</c:v>
                </c:pt>
                <c:pt idx="24599">
                  <c:v>467.18401457154761</c:v>
                </c:pt>
                <c:pt idx="24600">
                  <c:v>1016.4955518279131</c:v>
                </c:pt>
                <c:pt idx="24601">
                  <c:v>499.10775032592119</c:v>
                </c:pt>
                <c:pt idx="24602">
                  <c:v>494.2319718905423</c:v>
                </c:pt>
                <c:pt idx="24603">
                  <c:v>1981.4520516313207</c:v>
                </c:pt>
                <c:pt idx="24604">
                  <c:v>2004.4973950996146</c:v>
                </c:pt>
                <c:pt idx="24605">
                  <c:v>1009.858077969253</c:v>
                </c:pt>
                <c:pt idx="24606">
                  <c:v>972.36773934102894</c:v>
                </c:pt>
                <c:pt idx="24607">
                  <c:v>969.74587627528888</c:v>
                </c:pt>
                <c:pt idx="24608">
                  <c:v>979.18615420012611</c:v>
                </c:pt>
                <c:pt idx="24609">
                  <c:v>1017.8184495169659</c:v>
                </c:pt>
                <c:pt idx="24610">
                  <c:v>994.73028765625781</c:v>
                </c:pt>
                <c:pt idx="24611">
                  <c:v>956.1687128277697</c:v>
                </c:pt>
                <c:pt idx="24612">
                  <c:v>1013.6360939225921</c:v>
                </c:pt>
                <c:pt idx="24613">
                  <c:v>487.16160770838519</c:v>
                </c:pt>
                <c:pt idx="24614">
                  <c:v>2006.9714893325181</c:v>
                </c:pt>
                <c:pt idx="24615">
                  <c:v>477.52626758318382</c:v>
                </c:pt>
                <c:pt idx="24616">
                  <c:v>490.35656367408251</c:v>
                </c:pt>
                <c:pt idx="24617">
                  <c:v>962.43752198960965</c:v>
                </c:pt>
                <c:pt idx="24618">
                  <c:v>511.7965668438606</c:v>
                </c:pt>
                <c:pt idx="24619">
                  <c:v>1993.6685138938687</c:v>
                </c:pt>
                <c:pt idx="24620">
                  <c:v>1005.4194774492834</c:v>
                </c:pt>
                <c:pt idx="24621">
                  <c:v>999.89541780580214</c:v>
                </c:pt>
                <c:pt idx="24622">
                  <c:v>498.71932451624332</c:v>
                </c:pt>
                <c:pt idx="24623">
                  <c:v>992.92354142859517</c:v>
                </c:pt>
                <c:pt idx="24624">
                  <c:v>992.27773156752153</c:v>
                </c:pt>
                <c:pt idx="24625">
                  <c:v>993.28310186074316</c:v>
                </c:pt>
                <c:pt idx="24626">
                  <c:v>518.85860528127375</c:v>
                </c:pt>
                <c:pt idx="24627">
                  <c:v>1004.9252661370199</c:v>
                </c:pt>
                <c:pt idx="24628">
                  <c:v>512.1460203684602</c:v>
                </c:pt>
                <c:pt idx="24629">
                  <c:v>507.93972065031147</c:v>
                </c:pt>
                <c:pt idx="24630">
                  <c:v>516.27819440391204</c:v>
                </c:pt>
                <c:pt idx="24631">
                  <c:v>1028.3456090814184</c:v>
                </c:pt>
                <c:pt idx="24632">
                  <c:v>1003.5789243831546</c:v>
                </c:pt>
                <c:pt idx="24633">
                  <c:v>993.78331995755809</c:v>
                </c:pt>
                <c:pt idx="24634">
                  <c:v>518.22996551137601</c:v>
                </c:pt>
                <c:pt idx="24635">
                  <c:v>1015.5042289656615</c:v>
                </c:pt>
                <c:pt idx="24636">
                  <c:v>993.93693194144919</c:v>
                </c:pt>
                <c:pt idx="24637">
                  <c:v>1025.885674861782</c:v>
                </c:pt>
                <c:pt idx="24638">
                  <c:v>993.69475623040421</c:v>
                </c:pt>
                <c:pt idx="24639">
                  <c:v>979.81686961022012</c:v>
                </c:pt>
                <c:pt idx="24640">
                  <c:v>1013.2406464274844</c:v>
                </c:pt>
                <c:pt idx="24641">
                  <c:v>514.09674993051397</c:v>
                </c:pt>
                <c:pt idx="24642">
                  <c:v>2026.4774399376577</c:v>
                </c:pt>
                <c:pt idx="24643">
                  <c:v>508.64340825918293</c:v>
                </c:pt>
                <c:pt idx="24644">
                  <c:v>1013.5655118942536</c:v>
                </c:pt>
                <c:pt idx="24645">
                  <c:v>1000.3791944602949</c:v>
                </c:pt>
                <c:pt idx="24646">
                  <c:v>989.47326461645957</c:v>
                </c:pt>
                <c:pt idx="24647">
                  <c:v>1015.3952791652903</c:v>
                </c:pt>
                <c:pt idx="24648">
                  <c:v>531.00338313794146</c:v>
                </c:pt>
                <c:pt idx="24649">
                  <c:v>500.81198384930713</c:v>
                </c:pt>
                <c:pt idx="24650">
                  <c:v>966.55114961606819</c:v>
                </c:pt>
                <c:pt idx="24651">
                  <c:v>2019.7327577239132</c:v>
                </c:pt>
                <c:pt idx="24652">
                  <c:v>487.06733311893652</c:v>
                </c:pt>
                <c:pt idx="24653">
                  <c:v>1996.2841454373383</c:v>
                </c:pt>
                <c:pt idx="24654">
                  <c:v>1023.2458386308894</c:v>
                </c:pt>
                <c:pt idx="24655">
                  <c:v>527.66324540888832</c:v>
                </c:pt>
                <c:pt idx="24656">
                  <c:v>2005.9604063244772</c:v>
                </c:pt>
                <c:pt idx="24657">
                  <c:v>1006.8904339754691</c:v>
                </c:pt>
                <c:pt idx="24658">
                  <c:v>519.65848667051239</c:v>
                </c:pt>
                <c:pt idx="24659">
                  <c:v>1982.4818239397996</c:v>
                </c:pt>
                <c:pt idx="24660">
                  <c:v>508.44427494479544</c:v>
                </c:pt>
                <c:pt idx="24661">
                  <c:v>2038.1329221782894</c:v>
                </c:pt>
                <c:pt idx="24662">
                  <c:v>1029.8930815562335</c:v>
                </c:pt>
                <c:pt idx="24663">
                  <c:v>498.35115133346341</c:v>
                </c:pt>
                <c:pt idx="24664">
                  <c:v>2009.0123005443627</c:v>
                </c:pt>
                <c:pt idx="24665">
                  <c:v>1020.5849139720385</c:v>
                </c:pt>
                <c:pt idx="24666">
                  <c:v>983.32699726454075</c:v>
                </c:pt>
                <c:pt idx="24667">
                  <c:v>979.49559903938075</c:v>
                </c:pt>
                <c:pt idx="24668">
                  <c:v>998.88266368100676</c:v>
                </c:pt>
                <c:pt idx="24669">
                  <c:v>991.17340684974931</c:v>
                </c:pt>
                <c:pt idx="24670">
                  <c:v>963.43404325213407</c:v>
                </c:pt>
                <c:pt idx="24671">
                  <c:v>992.47889631273188</c:v>
                </c:pt>
                <c:pt idx="24672">
                  <c:v>1006.8063012663451</c:v>
                </c:pt>
                <c:pt idx="24673">
                  <c:v>472.8773419909777</c:v>
                </c:pt>
                <c:pt idx="24674">
                  <c:v>540.24801008596432</c:v>
                </c:pt>
                <c:pt idx="24675">
                  <c:v>1042.7818881544454</c:v>
                </c:pt>
                <c:pt idx="24676">
                  <c:v>1994.8084843640218</c:v>
                </c:pt>
                <c:pt idx="24677">
                  <c:v>989.80599507163947</c:v>
                </c:pt>
                <c:pt idx="24678">
                  <c:v>977.20653590488553</c:v>
                </c:pt>
                <c:pt idx="24679">
                  <c:v>2054.5219777002621</c:v>
                </c:pt>
                <c:pt idx="24680">
                  <c:v>518.8655262028401</c:v>
                </c:pt>
                <c:pt idx="24681">
                  <c:v>1035.4004078449582</c:v>
                </c:pt>
                <c:pt idx="24682">
                  <c:v>987.05775545631184</c:v>
                </c:pt>
                <c:pt idx="24683">
                  <c:v>1008.6976410775877</c:v>
                </c:pt>
                <c:pt idx="24684">
                  <c:v>998.34142485017526</c:v>
                </c:pt>
                <c:pt idx="24685">
                  <c:v>1022.7460327020971</c:v>
                </c:pt>
                <c:pt idx="24686">
                  <c:v>2021.1103998738101</c:v>
                </c:pt>
                <c:pt idx="24687">
                  <c:v>1018.7671375490883</c:v>
                </c:pt>
                <c:pt idx="24688">
                  <c:v>1026.3605614744101</c:v>
                </c:pt>
                <c:pt idx="24689">
                  <c:v>1005.2967341882993</c:v>
                </c:pt>
                <c:pt idx="24690">
                  <c:v>1002.7416063762554</c:v>
                </c:pt>
                <c:pt idx="24691">
                  <c:v>974.97661191057716</c:v>
                </c:pt>
                <c:pt idx="24692">
                  <c:v>955.01838630671512</c:v>
                </c:pt>
                <c:pt idx="24693">
                  <c:v>1997.1015290736441</c:v>
                </c:pt>
                <c:pt idx="24694">
                  <c:v>1985.3721408257625</c:v>
                </c:pt>
                <c:pt idx="24695">
                  <c:v>516.82836514439566</c:v>
                </c:pt>
                <c:pt idx="24696">
                  <c:v>1023.1250981664647</c:v>
                </c:pt>
                <c:pt idx="24697">
                  <c:v>990.42523109569402</c:v>
                </c:pt>
                <c:pt idx="24698">
                  <c:v>1018.5875830829468</c:v>
                </c:pt>
                <c:pt idx="24699">
                  <c:v>1999.8686050811325</c:v>
                </c:pt>
                <c:pt idx="24700">
                  <c:v>1003.1350378582083</c:v>
                </c:pt>
                <c:pt idx="24701">
                  <c:v>976.26282344309516</c:v>
                </c:pt>
                <c:pt idx="24702">
                  <c:v>2004.6552647179565</c:v>
                </c:pt>
                <c:pt idx="24703">
                  <c:v>1007.3806498286435</c:v>
                </c:pt>
                <c:pt idx="24704">
                  <c:v>1037.241130904848</c:v>
                </c:pt>
                <c:pt idx="24705">
                  <c:v>968.64430186637935</c:v>
                </c:pt>
                <c:pt idx="24706">
                  <c:v>477.58810011771976</c:v>
                </c:pt>
                <c:pt idx="24707">
                  <c:v>1028.1066661828065</c:v>
                </c:pt>
                <c:pt idx="24708">
                  <c:v>1012.2796431242692</c:v>
                </c:pt>
                <c:pt idx="24709">
                  <c:v>974.88493076229793</c:v>
                </c:pt>
                <c:pt idx="24710">
                  <c:v>1010.6953943561076</c:v>
                </c:pt>
                <c:pt idx="24711">
                  <c:v>486.27731325560063</c:v>
                </c:pt>
                <c:pt idx="24712">
                  <c:v>1021.1962847769898</c:v>
                </c:pt>
                <c:pt idx="24713">
                  <c:v>1993.2903723430843</c:v>
                </c:pt>
                <c:pt idx="24714">
                  <c:v>1017.3946034586775</c:v>
                </c:pt>
                <c:pt idx="24715">
                  <c:v>2003.1917566754059</c:v>
                </c:pt>
                <c:pt idx="24716">
                  <c:v>1038.1594040361308</c:v>
                </c:pt>
                <c:pt idx="24717">
                  <c:v>997.2852539016917</c:v>
                </c:pt>
                <c:pt idx="24718">
                  <c:v>521.22774084007847</c:v>
                </c:pt>
                <c:pt idx="24719">
                  <c:v>1010.589570549765</c:v>
                </c:pt>
                <c:pt idx="24720">
                  <c:v>1012.6288088959542</c:v>
                </c:pt>
                <c:pt idx="24721">
                  <c:v>1012.0910504106325</c:v>
                </c:pt>
                <c:pt idx="24722">
                  <c:v>1022.4729913033459</c:v>
                </c:pt>
                <c:pt idx="24723">
                  <c:v>1018.212402655637</c:v>
                </c:pt>
                <c:pt idx="24724">
                  <c:v>990.34049276060921</c:v>
                </c:pt>
                <c:pt idx="24725">
                  <c:v>497.20310052279319</c:v>
                </c:pt>
                <c:pt idx="24726">
                  <c:v>2014.6009365575871</c:v>
                </c:pt>
                <c:pt idx="24727">
                  <c:v>993.64188543366947</c:v>
                </c:pt>
                <c:pt idx="24728">
                  <c:v>2016.131948396895</c:v>
                </c:pt>
                <c:pt idx="24729">
                  <c:v>965.53337172991871</c:v>
                </c:pt>
                <c:pt idx="24730">
                  <c:v>499.00006100577298</c:v>
                </c:pt>
                <c:pt idx="24731">
                  <c:v>970.40456197988476</c:v>
                </c:pt>
                <c:pt idx="24732">
                  <c:v>538.16563020470539</c:v>
                </c:pt>
                <c:pt idx="24733">
                  <c:v>941.71695562194589</c:v>
                </c:pt>
                <c:pt idx="24734">
                  <c:v>453.76037618215713</c:v>
                </c:pt>
                <c:pt idx="24735">
                  <c:v>519.80482585875291</c:v>
                </c:pt>
                <c:pt idx="24736">
                  <c:v>993.72988216787041</c:v>
                </c:pt>
                <c:pt idx="24737">
                  <c:v>992.05186808862106</c:v>
                </c:pt>
                <c:pt idx="24738">
                  <c:v>2030.0365355555714</c:v>
                </c:pt>
                <c:pt idx="24739">
                  <c:v>981.40748241802373</c:v>
                </c:pt>
                <c:pt idx="24740">
                  <c:v>1990.6368006222096</c:v>
                </c:pt>
                <c:pt idx="24741">
                  <c:v>1014.6255840497988</c:v>
                </c:pt>
                <c:pt idx="24742">
                  <c:v>503.2761388671745</c:v>
                </c:pt>
                <c:pt idx="24743">
                  <c:v>977.53734708774221</c:v>
                </c:pt>
                <c:pt idx="24744">
                  <c:v>2009.6797728159534</c:v>
                </c:pt>
                <c:pt idx="24745">
                  <c:v>959.30867593103585</c:v>
                </c:pt>
                <c:pt idx="24746">
                  <c:v>988.10976639791306</c:v>
                </c:pt>
                <c:pt idx="24747">
                  <c:v>509.09351576251811</c:v>
                </c:pt>
                <c:pt idx="24748">
                  <c:v>478.42360332341985</c:v>
                </c:pt>
                <c:pt idx="24749">
                  <c:v>996.47886836443649</c:v>
                </c:pt>
                <c:pt idx="24750">
                  <c:v>494.76576359654388</c:v>
                </c:pt>
                <c:pt idx="24751">
                  <c:v>958.81296566664662</c:v>
                </c:pt>
                <c:pt idx="24752">
                  <c:v>988.98273271394453</c:v>
                </c:pt>
                <c:pt idx="24753">
                  <c:v>544.09966397282017</c:v>
                </c:pt>
                <c:pt idx="24754">
                  <c:v>991.00412433451618</c:v>
                </c:pt>
                <c:pt idx="24755">
                  <c:v>1002.2519206695159</c:v>
                </c:pt>
                <c:pt idx="24756">
                  <c:v>971.11375932569126</c:v>
                </c:pt>
                <c:pt idx="24757">
                  <c:v>2019.6616168744581</c:v>
                </c:pt>
                <c:pt idx="24758">
                  <c:v>969.05894869725046</c:v>
                </c:pt>
                <c:pt idx="24759">
                  <c:v>2027.8999430165982</c:v>
                </c:pt>
                <c:pt idx="24760">
                  <c:v>1014.9699933278766</c:v>
                </c:pt>
                <c:pt idx="24761">
                  <c:v>985.30525539766506</c:v>
                </c:pt>
                <c:pt idx="24762">
                  <c:v>1992.5019758234007</c:v>
                </c:pt>
                <c:pt idx="24763">
                  <c:v>514.43056232058234</c:v>
                </c:pt>
                <c:pt idx="24764">
                  <c:v>968.93851737415719</c:v>
                </c:pt>
                <c:pt idx="24765">
                  <c:v>984.18246698934138</c:v>
                </c:pt>
                <c:pt idx="24766">
                  <c:v>977.20256734235511</c:v>
                </c:pt>
                <c:pt idx="24767">
                  <c:v>1038.4777055122381</c:v>
                </c:pt>
                <c:pt idx="24768">
                  <c:v>1971.7875850086261</c:v>
                </c:pt>
                <c:pt idx="24769">
                  <c:v>990.29633664889388</c:v>
                </c:pt>
                <c:pt idx="24770">
                  <c:v>513.37570760647009</c:v>
                </c:pt>
                <c:pt idx="24771">
                  <c:v>441.94617168068208</c:v>
                </c:pt>
                <c:pt idx="24772">
                  <c:v>476.42730227363825</c:v>
                </c:pt>
                <c:pt idx="24773">
                  <c:v>923.68944192654999</c:v>
                </c:pt>
                <c:pt idx="24774">
                  <c:v>509.33699679562756</c:v>
                </c:pt>
                <c:pt idx="24775">
                  <c:v>2017.2020302035901</c:v>
                </c:pt>
                <c:pt idx="24776">
                  <c:v>518.95697768731191</c:v>
                </c:pt>
                <c:pt idx="24777">
                  <c:v>1029.0386416036429</c:v>
                </c:pt>
                <c:pt idx="24778">
                  <c:v>1017.1967967639492</c:v>
                </c:pt>
                <c:pt idx="24779">
                  <c:v>504.49533395985549</c:v>
                </c:pt>
                <c:pt idx="24780">
                  <c:v>1994.6639592335423</c:v>
                </c:pt>
                <c:pt idx="24781">
                  <c:v>2001.1220952928322</c:v>
                </c:pt>
                <c:pt idx="24782">
                  <c:v>983.49386250253667</c:v>
                </c:pt>
                <c:pt idx="24783">
                  <c:v>506.05116713974934</c:v>
                </c:pt>
                <c:pt idx="24784">
                  <c:v>496.32414551659753</c:v>
                </c:pt>
                <c:pt idx="24785">
                  <c:v>1009.6754850554739</c:v>
                </c:pt>
                <c:pt idx="24786">
                  <c:v>1022.497121009476</c:v>
                </c:pt>
                <c:pt idx="24787">
                  <c:v>976.09833791088317</c:v>
                </c:pt>
                <c:pt idx="24788">
                  <c:v>524.15067482013251</c:v>
                </c:pt>
                <c:pt idx="24789">
                  <c:v>982.94393816045056</c:v>
                </c:pt>
                <c:pt idx="24790">
                  <c:v>1032.3077729257275</c:v>
                </c:pt>
                <c:pt idx="24791">
                  <c:v>968.37663697219671</c:v>
                </c:pt>
                <c:pt idx="24792">
                  <c:v>1005.2214500775762</c:v>
                </c:pt>
                <c:pt idx="24793">
                  <c:v>500.56308434901916</c:v>
                </c:pt>
                <c:pt idx="24794">
                  <c:v>1005.7283132719319</c:v>
                </c:pt>
                <c:pt idx="24795">
                  <c:v>478.17829445576865</c:v>
                </c:pt>
                <c:pt idx="24796">
                  <c:v>481.10965577104588</c:v>
                </c:pt>
                <c:pt idx="24797">
                  <c:v>1037.3563251087187</c:v>
                </c:pt>
                <c:pt idx="24798">
                  <c:v>975.11941129429431</c:v>
                </c:pt>
                <c:pt idx="24799">
                  <c:v>502.42386626073551</c:v>
                </c:pt>
                <c:pt idx="24800">
                  <c:v>991.2125163529945</c:v>
                </c:pt>
                <c:pt idx="24801">
                  <c:v>1999.0434246085681</c:v>
                </c:pt>
                <c:pt idx="24802">
                  <c:v>978.25981602574279</c:v>
                </c:pt>
                <c:pt idx="24803">
                  <c:v>2024.9721002245938</c:v>
                </c:pt>
                <c:pt idx="24804">
                  <c:v>462.29396018859143</c:v>
                </c:pt>
                <c:pt idx="24805">
                  <c:v>1022.6086913214713</c:v>
                </c:pt>
                <c:pt idx="24806">
                  <c:v>490.42084816516899</c:v>
                </c:pt>
                <c:pt idx="24807">
                  <c:v>1031.1176441165098</c:v>
                </c:pt>
                <c:pt idx="24808">
                  <c:v>503.67951695225111</c:v>
                </c:pt>
                <c:pt idx="24809">
                  <c:v>998.51354601059222</c:v>
                </c:pt>
                <c:pt idx="24810">
                  <c:v>522.8446336464699</c:v>
                </c:pt>
                <c:pt idx="24811">
                  <c:v>510.53964334980265</c:v>
                </c:pt>
                <c:pt idx="24812">
                  <c:v>521.82466954625136</c:v>
                </c:pt>
                <c:pt idx="24813">
                  <c:v>1031.6554303758105</c:v>
                </c:pt>
                <c:pt idx="24814">
                  <c:v>487.84189586270747</c:v>
                </c:pt>
                <c:pt idx="24815">
                  <c:v>481.66177212530175</c:v>
                </c:pt>
                <c:pt idx="24816">
                  <c:v>994.36749258625809</c:v>
                </c:pt>
                <c:pt idx="24817">
                  <c:v>1043.6797984287418</c:v>
                </c:pt>
                <c:pt idx="24818">
                  <c:v>478.09684470911861</c:v>
                </c:pt>
                <c:pt idx="24819">
                  <c:v>994.49069624840479</c:v>
                </c:pt>
                <c:pt idx="24820">
                  <c:v>2012.3196809779104</c:v>
                </c:pt>
                <c:pt idx="24821">
                  <c:v>483.02827652625905</c:v>
                </c:pt>
                <c:pt idx="24822">
                  <c:v>512.3461995740156</c:v>
                </c:pt>
                <c:pt idx="24823">
                  <c:v>1028.8929821431204</c:v>
                </c:pt>
                <c:pt idx="24824">
                  <c:v>994.63110654756701</c:v>
                </c:pt>
                <c:pt idx="24825">
                  <c:v>555.03276410310571</c:v>
                </c:pt>
                <c:pt idx="24826">
                  <c:v>495.28207807898553</c:v>
                </c:pt>
                <c:pt idx="24827">
                  <c:v>1013.2070212216076</c:v>
                </c:pt>
                <c:pt idx="24828">
                  <c:v>507.4309822101792</c:v>
                </c:pt>
                <c:pt idx="24829">
                  <c:v>1985.7609488397964</c:v>
                </c:pt>
                <c:pt idx="24830">
                  <c:v>502.98228140854116</c:v>
                </c:pt>
                <c:pt idx="24831">
                  <c:v>2015.4446712250187</c:v>
                </c:pt>
                <c:pt idx="24832">
                  <c:v>1005.0434980178558</c:v>
                </c:pt>
                <c:pt idx="24833">
                  <c:v>487.07459316084561</c:v>
                </c:pt>
                <c:pt idx="24834">
                  <c:v>2035.1162108142905</c:v>
                </c:pt>
                <c:pt idx="24835">
                  <c:v>975.20848943751889</c:v>
                </c:pt>
                <c:pt idx="24836">
                  <c:v>953.63664269842832</c:v>
                </c:pt>
                <c:pt idx="24837">
                  <c:v>489.41107594036743</c:v>
                </c:pt>
                <c:pt idx="24838">
                  <c:v>968.44632234951621</c:v>
                </c:pt>
                <c:pt idx="24839">
                  <c:v>2021.4198367136169</c:v>
                </c:pt>
                <c:pt idx="24840">
                  <c:v>1959.8716066988638</c:v>
                </c:pt>
                <c:pt idx="24841">
                  <c:v>1012.3005970841884</c:v>
                </c:pt>
                <c:pt idx="24842">
                  <c:v>523.38837533488038</c:v>
                </c:pt>
                <c:pt idx="24843">
                  <c:v>521.39125926077656</c:v>
                </c:pt>
                <c:pt idx="24844">
                  <c:v>508.19939040349448</c:v>
                </c:pt>
                <c:pt idx="24845">
                  <c:v>985.50092674737652</c:v>
                </c:pt>
                <c:pt idx="24846">
                  <c:v>507.79515250317803</c:v>
                </c:pt>
                <c:pt idx="24847">
                  <c:v>1003.6861451395133</c:v>
                </c:pt>
                <c:pt idx="24848">
                  <c:v>520.03311447257045</c:v>
                </c:pt>
                <c:pt idx="24849">
                  <c:v>983.87648614758803</c:v>
                </c:pt>
                <c:pt idx="24850">
                  <c:v>985.33493290726926</c:v>
                </c:pt>
                <c:pt idx="24851">
                  <c:v>1003.5090468273975</c:v>
                </c:pt>
                <c:pt idx="24852">
                  <c:v>1005.4747530863153</c:v>
                </c:pt>
                <c:pt idx="24853">
                  <c:v>536.39154813960795</c:v>
                </c:pt>
                <c:pt idx="24854">
                  <c:v>1000.0786084659883</c:v>
                </c:pt>
                <c:pt idx="24855">
                  <c:v>2001.133855057305</c:v>
                </c:pt>
                <c:pt idx="24856">
                  <c:v>989.00559973184124</c:v>
                </c:pt>
                <c:pt idx="24857">
                  <c:v>509.03206819460229</c:v>
                </c:pt>
                <c:pt idx="24858">
                  <c:v>1016.2712440991126</c:v>
                </c:pt>
                <c:pt idx="24859">
                  <c:v>1007.5998061925117</c:v>
                </c:pt>
                <c:pt idx="24860">
                  <c:v>487.042589518265</c:v>
                </c:pt>
                <c:pt idx="24861">
                  <c:v>984.62657758956709</c:v>
                </c:pt>
                <c:pt idx="24862">
                  <c:v>966.32609629417641</c:v>
                </c:pt>
                <c:pt idx="24863">
                  <c:v>1023.1277878952633</c:v>
                </c:pt>
                <c:pt idx="24864">
                  <c:v>996.97392340500403</c:v>
                </c:pt>
                <c:pt idx="24865">
                  <c:v>1007.0339363025643</c:v>
                </c:pt>
                <c:pt idx="24866">
                  <c:v>1001.294734385199</c:v>
                </c:pt>
                <c:pt idx="24867">
                  <c:v>514.25738072641013</c:v>
                </c:pt>
                <c:pt idx="24868">
                  <c:v>989.85344178490016</c:v>
                </c:pt>
                <c:pt idx="24869">
                  <c:v>1007.2247568535514</c:v>
                </c:pt>
                <c:pt idx="24870">
                  <c:v>993.43313572426371</c:v>
                </c:pt>
                <c:pt idx="24871">
                  <c:v>1011.6300806775255</c:v>
                </c:pt>
                <c:pt idx="24872">
                  <c:v>2000.6635693608828</c:v>
                </c:pt>
                <c:pt idx="24873">
                  <c:v>956.74779837738049</c:v>
                </c:pt>
                <c:pt idx="24874">
                  <c:v>474.7777569559932</c:v>
                </c:pt>
                <c:pt idx="24875">
                  <c:v>2000.422055696341</c:v>
                </c:pt>
                <c:pt idx="24876">
                  <c:v>485.52880905681604</c:v>
                </c:pt>
                <c:pt idx="24877">
                  <c:v>490.41451663409856</c:v>
                </c:pt>
                <c:pt idx="24878">
                  <c:v>1037.519209694367</c:v>
                </c:pt>
                <c:pt idx="24879">
                  <c:v>1003.0812439575271</c:v>
                </c:pt>
                <c:pt idx="24880">
                  <c:v>1025.265491516144</c:v>
                </c:pt>
                <c:pt idx="24881">
                  <c:v>491.9313593074375</c:v>
                </c:pt>
                <c:pt idx="24882">
                  <c:v>2013.1007780712669</c:v>
                </c:pt>
                <c:pt idx="24883">
                  <c:v>531.22322439087145</c:v>
                </c:pt>
                <c:pt idx="24884">
                  <c:v>1011.0359123386297</c:v>
                </c:pt>
                <c:pt idx="24885">
                  <c:v>993.72616417780387</c:v>
                </c:pt>
                <c:pt idx="24886">
                  <c:v>2024.9428921402732</c:v>
                </c:pt>
                <c:pt idx="24887">
                  <c:v>537.00414154968985</c:v>
                </c:pt>
                <c:pt idx="24888">
                  <c:v>1004.2401857912901</c:v>
                </c:pt>
                <c:pt idx="24889">
                  <c:v>1994.1920381924112</c:v>
                </c:pt>
                <c:pt idx="24890">
                  <c:v>1031.1063203001481</c:v>
                </c:pt>
                <c:pt idx="24891">
                  <c:v>1009.3057244268294</c:v>
                </c:pt>
                <c:pt idx="24892">
                  <c:v>549.79485989297848</c:v>
                </c:pt>
                <c:pt idx="24893">
                  <c:v>994.79144952384854</c:v>
                </c:pt>
                <c:pt idx="24894">
                  <c:v>1026.0370837092469</c:v>
                </c:pt>
                <c:pt idx="24895">
                  <c:v>512.37662482022768</c:v>
                </c:pt>
                <c:pt idx="24896">
                  <c:v>2001.0367097190988</c:v>
                </c:pt>
                <c:pt idx="24897">
                  <c:v>501.93028154383495</c:v>
                </c:pt>
                <c:pt idx="24898">
                  <c:v>994.55876766350104</c:v>
                </c:pt>
                <c:pt idx="24899">
                  <c:v>982.81400221368779</c:v>
                </c:pt>
                <c:pt idx="24900">
                  <c:v>2024.9601868716882</c:v>
                </c:pt>
                <c:pt idx="24901">
                  <c:v>1002.4713247649751</c:v>
                </c:pt>
                <c:pt idx="24902">
                  <c:v>1007.663327278611</c:v>
                </c:pt>
                <c:pt idx="24903">
                  <c:v>529.36879905000114</c:v>
                </c:pt>
                <c:pt idx="24904">
                  <c:v>1988.396544811601</c:v>
                </c:pt>
                <c:pt idx="24905">
                  <c:v>2002.8521137483133</c:v>
                </c:pt>
                <c:pt idx="24906">
                  <c:v>999.96338706632446</c:v>
                </c:pt>
                <c:pt idx="24907">
                  <c:v>468.41292161580418</c:v>
                </c:pt>
                <c:pt idx="24908">
                  <c:v>502.42801870016126</c:v>
                </c:pt>
                <c:pt idx="24909">
                  <c:v>988.07700196088626</c:v>
                </c:pt>
                <c:pt idx="24910">
                  <c:v>1988.7513869578104</c:v>
                </c:pt>
                <c:pt idx="24911">
                  <c:v>532.66281707607811</c:v>
                </c:pt>
                <c:pt idx="24912">
                  <c:v>1005.533346180795</c:v>
                </c:pt>
                <c:pt idx="24913">
                  <c:v>990.41321255921935</c:v>
                </c:pt>
                <c:pt idx="24914">
                  <c:v>458.10822126979019</c:v>
                </c:pt>
                <c:pt idx="24915">
                  <c:v>504.91650521164377</c:v>
                </c:pt>
                <c:pt idx="24916">
                  <c:v>477.40995623489653</c:v>
                </c:pt>
                <c:pt idx="24917">
                  <c:v>474.75124751273398</c:v>
                </c:pt>
                <c:pt idx="24918">
                  <c:v>486.11456572439033</c:v>
                </c:pt>
                <c:pt idx="24919">
                  <c:v>469.23103775295272</c:v>
                </c:pt>
                <c:pt idx="24920">
                  <c:v>512.28196757397973</c:v>
                </c:pt>
                <c:pt idx="24921">
                  <c:v>486.21815395796153</c:v>
                </c:pt>
                <c:pt idx="24922">
                  <c:v>998.27807738633112</c:v>
                </c:pt>
                <c:pt idx="24923">
                  <c:v>971.78580418681429</c:v>
                </c:pt>
                <c:pt idx="24924">
                  <c:v>989.18732130404214</c:v>
                </c:pt>
                <c:pt idx="24925">
                  <c:v>1965.8875629736829</c:v>
                </c:pt>
                <c:pt idx="24926">
                  <c:v>984.38299910954493</c:v>
                </c:pt>
                <c:pt idx="24927">
                  <c:v>2039.8531222607667</c:v>
                </c:pt>
                <c:pt idx="24928">
                  <c:v>521.5690634237427</c:v>
                </c:pt>
                <c:pt idx="24929">
                  <c:v>1004.3556044884572</c:v>
                </c:pt>
                <c:pt idx="24930">
                  <c:v>986.09147263827015</c:v>
                </c:pt>
                <c:pt idx="24931">
                  <c:v>1999.9176501651368</c:v>
                </c:pt>
                <c:pt idx="24932">
                  <c:v>1017.5098636324293</c:v>
                </c:pt>
                <c:pt idx="24933">
                  <c:v>1031.5995008789798</c:v>
                </c:pt>
                <c:pt idx="24934">
                  <c:v>1994.1914553415565</c:v>
                </c:pt>
                <c:pt idx="24935">
                  <c:v>464.41892339947003</c:v>
                </c:pt>
                <c:pt idx="24936">
                  <c:v>1992.5188479002973</c:v>
                </c:pt>
                <c:pt idx="24937">
                  <c:v>1953.2714356012207</c:v>
                </c:pt>
                <c:pt idx="24938">
                  <c:v>526.17414755518723</c:v>
                </c:pt>
                <c:pt idx="24939">
                  <c:v>977.72363012478002</c:v>
                </c:pt>
                <c:pt idx="24940">
                  <c:v>2010.39356839232</c:v>
                </c:pt>
                <c:pt idx="24941">
                  <c:v>994.56212130909717</c:v>
                </c:pt>
                <c:pt idx="24942">
                  <c:v>2005.6335566051257</c:v>
                </c:pt>
                <c:pt idx="24943">
                  <c:v>483.35643061185857</c:v>
                </c:pt>
                <c:pt idx="24944">
                  <c:v>1975.5361705141722</c:v>
                </c:pt>
                <c:pt idx="24945">
                  <c:v>2062.3987957570639</c:v>
                </c:pt>
                <c:pt idx="24946">
                  <c:v>500.01108286118267</c:v>
                </c:pt>
                <c:pt idx="24947">
                  <c:v>1979.260932272261</c:v>
                </c:pt>
                <c:pt idx="24948">
                  <c:v>499.88067269257812</c:v>
                </c:pt>
                <c:pt idx="24949">
                  <c:v>482.42435916434255</c:v>
                </c:pt>
                <c:pt idx="24950">
                  <c:v>1018.599123721703</c:v>
                </c:pt>
                <c:pt idx="24951">
                  <c:v>2004.5073171729346</c:v>
                </c:pt>
                <c:pt idx="24952">
                  <c:v>2013.8878522818127</c:v>
                </c:pt>
                <c:pt idx="24953">
                  <c:v>960.07374842325237</c:v>
                </c:pt>
                <c:pt idx="24954">
                  <c:v>2001.9082969602978</c:v>
                </c:pt>
                <c:pt idx="24955">
                  <c:v>475.57096389251069</c:v>
                </c:pt>
                <c:pt idx="24956">
                  <c:v>992.75137416425912</c:v>
                </c:pt>
                <c:pt idx="24957">
                  <c:v>501.92052523144508</c:v>
                </c:pt>
                <c:pt idx="24958">
                  <c:v>978.1646852092565</c:v>
                </c:pt>
                <c:pt idx="24959">
                  <c:v>967.7372261262193</c:v>
                </c:pt>
                <c:pt idx="24960">
                  <c:v>2004.829963953378</c:v>
                </c:pt>
                <c:pt idx="24961">
                  <c:v>2025.4004552438967</c:v>
                </c:pt>
                <c:pt idx="24962">
                  <c:v>498.79398339269039</c:v>
                </c:pt>
                <c:pt idx="24963">
                  <c:v>1965.6927835246217</c:v>
                </c:pt>
                <c:pt idx="24964">
                  <c:v>492.39785121877827</c:v>
                </c:pt>
                <c:pt idx="24965">
                  <c:v>1012.1858644008557</c:v>
                </c:pt>
                <c:pt idx="24966">
                  <c:v>1016.0630117609035</c:v>
                </c:pt>
                <c:pt idx="24967">
                  <c:v>1012.2150623296525</c:v>
                </c:pt>
                <c:pt idx="24968">
                  <c:v>986.20657500948823</c:v>
                </c:pt>
                <c:pt idx="24969">
                  <c:v>1032.4760346026308</c:v>
                </c:pt>
                <c:pt idx="24970">
                  <c:v>1008.4074727076448</c:v>
                </c:pt>
                <c:pt idx="24971">
                  <c:v>1014.7050662817082</c:v>
                </c:pt>
                <c:pt idx="24972">
                  <c:v>1982.8105391080001</c:v>
                </c:pt>
                <c:pt idx="24973">
                  <c:v>509.3687918101736</c:v>
                </c:pt>
                <c:pt idx="24974">
                  <c:v>978.73940409402269</c:v>
                </c:pt>
                <c:pt idx="24975">
                  <c:v>989.52702914621705</c:v>
                </c:pt>
                <c:pt idx="24976">
                  <c:v>979.71437935100528</c:v>
                </c:pt>
                <c:pt idx="24977">
                  <c:v>955.84347613134344</c:v>
                </c:pt>
                <c:pt idx="24978">
                  <c:v>1011.201033238643</c:v>
                </c:pt>
                <c:pt idx="24979">
                  <c:v>976.47932498886053</c:v>
                </c:pt>
                <c:pt idx="24980">
                  <c:v>987.24047932921053</c:v>
                </c:pt>
                <c:pt idx="24981">
                  <c:v>971.7056753900066</c:v>
                </c:pt>
                <c:pt idx="24982">
                  <c:v>983.86030430114363</c:v>
                </c:pt>
                <c:pt idx="24983">
                  <c:v>1007.2061763085245</c:v>
                </c:pt>
                <c:pt idx="24984">
                  <c:v>995.37137578112652</c:v>
                </c:pt>
                <c:pt idx="24985">
                  <c:v>2019.6793844597873</c:v>
                </c:pt>
                <c:pt idx="24986">
                  <c:v>1989.2361338276037</c:v>
                </c:pt>
                <c:pt idx="24987">
                  <c:v>2006.1030171133575</c:v>
                </c:pt>
                <c:pt idx="24988">
                  <c:v>1009.8335182090344</c:v>
                </c:pt>
                <c:pt idx="24989">
                  <c:v>488.88990889519334</c:v>
                </c:pt>
                <c:pt idx="24990">
                  <c:v>500.76087301202807</c:v>
                </c:pt>
                <c:pt idx="24991">
                  <c:v>491.18106988789907</c:v>
                </c:pt>
                <c:pt idx="24992">
                  <c:v>535.47681420709546</c:v>
                </c:pt>
                <c:pt idx="24993">
                  <c:v>1999.9879247896356</c:v>
                </c:pt>
                <c:pt idx="24994">
                  <c:v>1977.8258206923681</c:v>
                </c:pt>
                <c:pt idx="24995">
                  <c:v>1995.131669088642</c:v>
                </c:pt>
                <c:pt idx="24996">
                  <c:v>1965.0612802024334</c:v>
                </c:pt>
                <c:pt idx="24997">
                  <c:v>1003.8592257649624</c:v>
                </c:pt>
                <c:pt idx="24998">
                  <c:v>962.74014710534732</c:v>
                </c:pt>
                <c:pt idx="24999">
                  <c:v>515.86339515437032</c:v>
                </c:pt>
                <c:pt idx="25000">
                  <c:v>513.23831699028744</c:v>
                </c:pt>
                <c:pt idx="25001">
                  <c:v>497.54621192158203</c:v>
                </c:pt>
                <c:pt idx="25002">
                  <c:v>981.53107999376618</c:v>
                </c:pt>
                <c:pt idx="25003">
                  <c:v>493.26386425100839</c:v>
                </c:pt>
                <c:pt idx="25004">
                  <c:v>499.5580513468081</c:v>
                </c:pt>
                <c:pt idx="25005">
                  <c:v>1005.6829192346448</c:v>
                </c:pt>
                <c:pt idx="25006">
                  <c:v>2002.737486403197</c:v>
                </c:pt>
                <c:pt idx="25007">
                  <c:v>993.09017801465859</c:v>
                </c:pt>
                <c:pt idx="25008">
                  <c:v>983.32658155499382</c:v>
                </c:pt>
                <c:pt idx="25009">
                  <c:v>513.42616609600429</c:v>
                </c:pt>
                <c:pt idx="25010">
                  <c:v>515.32872529758424</c:v>
                </c:pt>
                <c:pt idx="25011">
                  <c:v>1002.9551073956151</c:v>
                </c:pt>
                <c:pt idx="25012">
                  <c:v>1006.2809287921293</c:v>
                </c:pt>
                <c:pt idx="25013">
                  <c:v>521.09819694004727</c:v>
                </c:pt>
                <c:pt idx="25014">
                  <c:v>541.53980623292898</c:v>
                </c:pt>
                <c:pt idx="25015">
                  <c:v>473.2823630350606</c:v>
                </c:pt>
                <c:pt idx="25016">
                  <c:v>1006.1631369839871</c:v>
                </c:pt>
                <c:pt idx="25017">
                  <c:v>505.31816943389077</c:v>
                </c:pt>
                <c:pt idx="25018">
                  <c:v>522.53574266035412</c:v>
                </c:pt>
                <c:pt idx="25019">
                  <c:v>456.40872162001284</c:v>
                </c:pt>
                <c:pt idx="25020">
                  <c:v>987.28544539911536</c:v>
                </c:pt>
                <c:pt idx="25021">
                  <c:v>490.64950869364105</c:v>
                </c:pt>
                <c:pt idx="25022">
                  <c:v>2001.7073995491323</c:v>
                </c:pt>
                <c:pt idx="25023">
                  <c:v>470.89666089655611</c:v>
                </c:pt>
                <c:pt idx="25024">
                  <c:v>996.50885917141727</c:v>
                </c:pt>
                <c:pt idx="25025">
                  <c:v>980.8611564489313</c:v>
                </c:pt>
                <c:pt idx="25026">
                  <c:v>974.42000197145842</c:v>
                </c:pt>
                <c:pt idx="25027">
                  <c:v>1021.1322240079344</c:v>
                </c:pt>
                <c:pt idx="25028">
                  <c:v>1996.2876419190354</c:v>
                </c:pt>
                <c:pt idx="25029">
                  <c:v>1019.2097696018368</c:v>
                </c:pt>
                <c:pt idx="25030">
                  <c:v>519.81308329358387</c:v>
                </c:pt>
                <c:pt idx="25031">
                  <c:v>494.20050135838022</c:v>
                </c:pt>
                <c:pt idx="25032">
                  <c:v>1009.9305606798432</c:v>
                </c:pt>
                <c:pt idx="25033">
                  <c:v>993.3672148993295</c:v>
                </c:pt>
                <c:pt idx="25034">
                  <c:v>479.751912815754</c:v>
                </c:pt>
                <c:pt idx="25035">
                  <c:v>483.36445701895769</c:v>
                </c:pt>
                <c:pt idx="25036">
                  <c:v>984.494133824306</c:v>
                </c:pt>
                <c:pt idx="25037">
                  <c:v>1984.5093148503156</c:v>
                </c:pt>
                <c:pt idx="25038">
                  <c:v>512.2175581716275</c:v>
                </c:pt>
                <c:pt idx="25039">
                  <c:v>2011.8198105348756</c:v>
                </c:pt>
                <c:pt idx="25040">
                  <c:v>1012.0389584024865</c:v>
                </c:pt>
                <c:pt idx="25041">
                  <c:v>520.29746476461798</c:v>
                </c:pt>
                <c:pt idx="25042">
                  <c:v>977.25449045868947</c:v>
                </c:pt>
                <c:pt idx="25043">
                  <c:v>988.87607072409912</c:v>
                </c:pt>
                <c:pt idx="25044">
                  <c:v>1005.0364330625267</c:v>
                </c:pt>
                <c:pt idx="25045">
                  <c:v>1001.7991212990179</c:v>
                </c:pt>
                <c:pt idx="25046">
                  <c:v>512.20022492719932</c:v>
                </c:pt>
                <c:pt idx="25047">
                  <c:v>521.25008256809303</c:v>
                </c:pt>
                <c:pt idx="25048">
                  <c:v>1013.5454514142976</c:v>
                </c:pt>
                <c:pt idx="25049">
                  <c:v>1008.6252507062537</c:v>
                </c:pt>
                <c:pt idx="25050">
                  <c:v>528.72031032683651</c:v>
                </c:pt>
                <c:pt idx="25051">
                  <c:v>969.92797126454127</c:v>
                </c:pt>
                <c:pt idx="25052">
                  <c:v>1015.2233260904313</c:v>
                </c:pt>
                <c:pt idx="25053">
                  <c:v>2026.8604368420329</c:v>
                </c:pt>
                <c:pt idx="25054">
                  <c:v>2007.0033206813303</c:v>
                </c:pt>
                <c:pt idx="25055">
                  <c:v>2025.3932763790003</c:v>
                </c:pt>
                <c:pt idx="25056">
                  <c:v>994.23285758484155</c:v>
                </c:pt>
                <c:pt idx="25057">
                  <c:v>957.93724935985222</c:v>
                </c:pt>
                <c:pt idx="25058">
                  <c:v>1000.4107988449299</c:v>
                </c:pt>
                <c:pt idx="25059">
                  <c:v>513.72106878002307</c:v>
                </c:pt>
                <c:pt idx="25060">
                  <c:v>519.0200867488652</c:v>
                </c:pt>
                <c:pt idx="25061">
                  <c:v>988.02304056724427</c:v>
                </c:pt>
                <c:pt idx="25062">
                  <c:v>2025.8064855548996</c:v>
                </c:pt>
                <c:pt idx="25063">
                  <c:v>2022.2887390534995</c:v>
                </c:pt>
                <c:pt idx="25064">
                  <c:v>2009.5466852239711</c:v>
                </c:pt>
                <c:pt idx="25065">
                  <c:v>991.0991255933925</c:v>
                </c:pt>
                <c:pt idx="25066">
                  <c:v>1005.105141770856</c:v>
                </c:pt>
                <c:pt idx="25067">
                  <c:v>992.72972076455687</c:v>
                </c:pt>
                <c:pt idx="25068">
                  <c:v>508.25847711624135</c:v>
                </c:pt>
                <c:pt idx="25069">
                  <c:v>990.80738439073559</c:v>
                </c:pt>
                <c:pt idx="25070">
                  <c:v>990.78181611332877</c:v>
                </c:pt>
                <c:pt idx="25071">
                  <c:v>2015.3161468498542</c:v>
                </c:pt>
                <c:pt idx="25072">
                  <c:v>1968.1533579685065</c:v>
                </c:pt>
                <c:pt idx="25073">
                  <c:v>2009.415467018433</c:v>
                </c:pt>
                <c:pt idx="25074">
                  <c:v>497.76631083026325</c:v>
                </c:pt>
                <c:pt idx="25075">
                  <c:v>2008.7835427759567</c:v>
                </c:pt>
                <c:pt idx="25076">
                  <c:v>971.9422829423595</c:v>
                </c:pt>
                <c:pt idx="25077">
                  <c:v>2002.2400487348482</c:v>
                </c:pt>
                <c:pt idx="25078">
                  <c:v>1996.2697472554944</c:v>
                </c:pt>
                <c:pt idx="25079">
                  <c:v>946.74498281441458</c:v>
                </c:pt>
                <c:pt idx="25080">
                  <c:v>1022.3972240930785</c:v>
                </c:pt>
                <c:pt idx="25081">
                  <c:v>494.75305162877845</c:v>
                </c:pt>
                <c:pt idx="25082">
                  <c:v>1033.8130548514898</c:v>
                </c:pt>
                <c:pt idx="25083">
                  <c:v>495.73094402823449</c:v>
                </c:pt>
                <c:pt idx="25084">
                  <c:v>522.71753978982031</c:v>
                </c:pt>
                <c:pt idx="25085">
                  <c:v>998.4363128775982</c:v>
                </c:pt>
                <c:pt idx="25086">
                  <c:v>1013.2203457342687</c:v>
                </c:pt>
                <c:pt idx="25087">
                  <c:v>1999.9148386777022</c:v>
                </c:pt>
                <c:pt idx="25088">
                  <c:v>473.74558447984714</c:v>
                </c:pt>
                <c:pt idx="25089">
                  <c:v>1040.9463405829233</c:v>
                </c:pt>
                <c:pt idx="25090">
                  <c:v>1993.5126437442623</c:v>
                </c:pt>
                <c:pt idx="25091">
                  <c:v>991.02852194620198</c:v>
                </c:pt>
                <c:pt idx="25092">
                  <c:v>519.76914421833271</c:v>
                </c:pt>
                <c:pt idx="25093">
                  <c:v>520.75391023585462</c:v>
                </c:pt>
                <c:pt idx="25094">
                  <c:v>488.38579327414914</c:v>
                </c:pt>
                <c:pt idx="25095">
                  <c:v>496.76002196603088</c:v>
                </c:pt>
                <c:pt idx="25096">
                  <c:v>507.39601544130613</c:v>
                </c:pt>
                <c:pt idx="25097">
                  <c:v>1033.6667779689103</c:v>
                </c:pt>
                <c:pt idx="25098">
                  <c:v>509.77742494950138</c:v>
                </c:pt>
                <c:pt idx="25099">
                  <c:v>509.11238829518413</c:v>
                </c:pt>
                <c:pt idx="25100">
                  <c:v>1008.3373092441362</c:v>
                </c:pt>
                <c:pt idx="25101">
                  <c:v>1968.5495822792041</c:v>
                </c:pt>
                <c:pt idx="25102">
                  <c:v>491.58877189856855</c:v>
                </c:pt>
                <c:pt idx="25103">
                  <c:v>1016.0352455449838</c:v>
                </c:pt>
                <c:pt idx="25104">
                  <c:v>2002.0871054497247</c:v>
                </c:pt>
                <c:pt idx="25105">
                  <c:v>487.45589265481772</c:v>
                </c:pt>
                <c:pt idx="25106">
                  <c:v>963.54171638651258</c:v>
                </c:pt>
                <c:pt idx="25107">
                  <c:v>488.9517408512304</c:v>
                </c:pt>
                <c:pt idx="25108">
                  <c:v>1004.2073734070683</c:v>
                </c:pt>
                <c:pt idx="25109">
                  <c:v>473.18385383376551</c:v>
                </c:pt>
                <c:pt idx="25110">
                  <c:v>496.1681095558705</c:v>
                </c:pt>
                <c:pt idx="25111">
                  <c:v>487.45908194311824</c:v>
                </c:pt>
                <c:pt idx="25112">
                  <c:v>995.45478897402666</c:v>
                </c:pt>
                <c:pt idx="25113">
                  <c:v>967.1434887155408</c:v>
                </c:pt>
                <c:pt idx="25114">
                  <c:v>968.13689908615243</c:v>
                </c:pt>
                <c:pt idx="25115">
                  <c:v>2001.9783344702969</c:v>
                </c:pt>
                <c:pt idx="25116">
                  <c:v>540.57108977840107</c:v>
                </c:pt>
                <c:pt idx="25117">
                  <c:v>1026.7809362619068</c:v>
                </c:pt>
                <c:pt idx="25118">
                  <c:v>998.13361921639375</c:v>
                </c:pt>
                <c:pt idx="25119">
                  <c:v>498.70484618465014</c:v>
                </c:pt>
                <c:pt idx="25120">
                  <c:v>970.74957455794811</c:v>
                </c:pt>
                <c:pt idx="25121">
                  <c:v>1989.8011033437833</c:v>
                </c:pt>
                <c:pt idx="25122">
                  <c:v>525.18159518044354</c:v>
                </c:pt>
                <c:pt idx="25123">
                  <c:v>494.4438404516078</c:v>
                </c:pt>
                <c:pt idx="25124">
                  <c:v>973.26252749322111</c:v>
                </c:pt>
                <c:pt idx="25125">
                  <c:v>462.68321114708908</c:v>
                </c:pt>
                <c:pt idx="25126">
                  <c:v>1002.0530682360555</c:v>
                </c:pt>
                <c:pt idx="25127">
                  <c:v>997.0491531491349</c:v>
                </c:pt>
                <c:pt idx="25128">
                  <c:v>1987.918514037262</c:v>
                </c:pt>
                <c:pt idx="25129">
                  <c:v>2010.1120341917313</c:v>
                </c:pt>
                <c:pt idx="25130">
                  <c:v>508.86623879605833</c:v>
                </c:pt>
                <c:pt idx="25131">
                  <c:v>508.61701403060351</c:v>
                </c:pt>
                <c:pt idx="25132">
                  <c:v>1014.6723236939944</c:v>
                </c:pt>
                <c:pt idx="25133">
                  <c:v>1003.5798740058742</c:v>
                </c:pt>
                <c:pt idx="25134">
                  <c:v>2004.6252886130462</c:v>
                </c:pt>
                <c:pt idx="25135">
                  <c:v>484.74126822096184</c:v>
                </c:pt>
                <c:pt idx="25136">
                  <c:v>517.59770070395223</c:v>
                </c:pt>
                <c:pt idx="25137">
                  <c:v>2017.7708229897032</c:v>
                </c:pt>
                <c:pt idx="25138">
                  <c:v>528.23242675414247</c:v>
                </c:pt>
                <c:pt idx="25139">
                  <c:v>996.8065860747738</c:v>
                </c:pt>
                <c:pt idx="25140">
                  <c:v>1023.3116274709937</c:v>
                </c:pt>
                <c:pt idx="25141">
                  <c:v>986.67955152148647</c:v>
                </c:pt>
                <c:pt idx="25142">
                  <c:v>1052.1649281446291</c:v>
                </c:pt>
                <c:pt idx="25143">
                  <c:v>997.34136176015124</c:v>
                </c:pt>
                <c:pt idx="25144">
                  <c:v>1993.2454762627112</c:v>
                </c:pt>
                <c:pt idx="25145">
                  <c:v>468.69150702788102</c:v>
                </c:pt>
                <c:pt idx="25146">
                  <c:v>491.74107063489953</c:v>
                </c:pt>
                <c:pt idx="25147">
                  <c:v>500.16806569398472</c:v>
                </c:pt>
                <c:pt idx="25148">
                  <c:v>510.50659161881208</c:v>
                </c:pt>
                <c:pt idx="25149">
                  <c:v>1007.914803271808</c:v>
                </c:pt>
                <c:pt idx="25150">
                  <c:v>1040.3449675888071</c:v>
                </c:pt>
                <c:pt idx="25151">
                  <c:v>541.15378408589231</c:v>
                </c:pt>
                <c:pt idx="25152">
                  <c:v>996.26550874392638</c:v>
                </c:pt>
                <c:pt idx="25153">
                  <c:v>994.16850384168174</c:v>
                </c:pt>
                <c:pt idx="25154">
                  <c:v>1003.4295729695932</c:v>
                </c:pt>
                <c:pt idx="25155">
                  <c:v>1009.5011411368251</c:v>
                </c:pt>
                <c:pt idx="25156">
                  <c:v>475.10769907385043</c:v>
                </c:pt>
                <c:pt idx="25157">
                  <c:v>1013.4404180831606</c:v>
                </c:pt>
                <c:pt idx="25158">
                  <c:v>979.836338864038</c:v>
                </c:pt>
                <c:pt idx="25159">
                  <c:v>979.13947452681566</c:v>
                </c:pt>
                <c:pt idx="25160">
                  <c:v>1011.6203770177334</c:v>
                </c:pt>
                <c:pt idx="25161">
                  <c:v>494.58664820882922</c:v>
                </c:pt>
                <c:pt idx="25162">
                  <c:v>539.49741899756032</c:v>
                </c:pt>
                <c:pt idx="25163">
                  <c:v>2002.229072106609</c:v>
                </c:pt>
                <c:pt idx="25164">
                  <c:v>1008.4532564794825</c:v>
                </c:pt>
                <c:pt idx="25165">
                  <c:v>582.94359624065942</c:v>
                </c:pt>
                <c:pt idx="25166">
                  <c:v>1006.3525536846078</c:v>
                </c:pt>
                <c:pt idx="25167">
                  <c:v>2042.4069217156846</c:v>
                </c:pt>
                <c:pt idx="25168">
                  <c:v>980.45875612235443</c:v>
                </c:pt>
                <c:pt idx="25169">
                  <c:v>1018.8484727778584</c:v>
                </c:pt>
                <c:pt idx="25170">
                  <c:v>1011.1195381952251</c:v>
                </c:pt>
                <c:pt idx="25171">
                  <c:v>981.73442078408141</c:v>
                </c:pt>
                <c:pt idx="25172">
                  <c:v>992.43027521062868</c:v>
                </c:pt>
                <c:pt idx="25173">
                  <c:v>1000.5250555955467</c:v>
                </c:pt>
                <c:pt idx="25174">
                  <c:v>496.91610132782682</c:v>
                </c:pt>
                <c:pt idx="25175">
                  <c:v>463.13365796654102</c:v>
                </c:pt>
                <c:pt idx="25176">
                  <c:v>996.57795420969114</c:v>
                </c:pt>
                <c:pt idx="25177">
                  <c:v>498.44966350645154</c:v>
                </c:pt>
                <c:pt idx="25178">
                  <c:v>980.13894495036084</c:v>
                </c:pt>
                <c:pt idx="25179">
                  <c:v>950.99639358816034</c:v>
                </c:pt>
                <c:pt idx="25180">
                  <c:v>524.84101217866817</c:v>
                </c:pt>
                <c:pt idx="25181">
                  <c:v>1005.0706648093237</c:v>
                </c:pt>
                <c:pt idx="25182">
                  <c:v>2010.9740742986442</c:v>
                </c:pt>
                <c:pt idx="25183">
                  <c:v>2004.5323553995913</c:v>
                </c:pt>
                <c:pt idx="25184">
                  <c:v>534.67899248863444</c:v>
                </c:pt>
                <c:pt idx="25185">
                  <c:v>510.73606918824947</c:v>
                </c:pt>
                <c:pt idx="25186">
                  <c:v>968.59872288130771</c:v>
                </c:pt>
                <c:pt idx="25187">
                  <c:v>1007.1058761651851</c:v>
                </c:pt>
                <c:pt idx="25188">
                  <c:v>516.67501349650183</c:v>
                </c:pt>
                <c:pt idx="25189">
                  <c:v>489.54270943823724</c:v>
                </c:pt>
                <c:pt idx="25190">
                  <c:v>522.43231455759269</c:v>
                </c:pt>
                <c:pt idx="25191">
                  <c:v>510.21324443243179</c:v>
                </c:pt>
                <c:pt idx="25192">
                  <c:v>504.56746958828137</c:v>
                </c:pt>
                <c:pt idx="25193">
                  <c:v>1003.4363140321442</c:v>
                </c:pt>
                <c:pt idx="25194">
                  <c:v>994.66298626371236</c:v>
                </c:pt>
                <c:pt idx="25195">
                  <c:v>994.65069492505734</c:v>
                </c:pt>
                <c:pt idx="25196">
                  <c:v>2016.5441668810422</c:v>
                </c:pt>
                <c:pt idx="25197">
                  <c:v>989.61753947317277</c:v>
                </c:pt>
                <c:pt idx="25198">
                  <c:v>969.59549649056703</c:v>
                </c:pt>
                <c:pt idx="25199">
                  <c:v>484.08108723174593</c:v>
                </c:pt>
                <c:pt idx="25200">
                  <c:v>990.33000072345101</c:v>
                </c:pt>
                <c:pt idx="25201">
                  <c:v>526.42203369644369</c:v>
                </c:pt>
                <c:pt idx="25202">
                  <c:v>996.24795857145546</c:v>
                </c:pt>
                <c:pt idx="25203">
                  <c:v>1999.2830801572786</c:v>
                </c:pt>
                <c:pt idx="25204">
                  <c:v>516.85112253412876</c:v>
                </c:pt>
                <c:pt idx="25205">
                  <c:v>1000.8017124050034</c:v>
                </c:pt>
                <c:pt idx="25206">
                  <c:v>1005.9633243164818</c:v>
                </c:pt>
                <c:pt idx="25207">
                  <c:v>1996.2188219262516</c:v>
                </c:pt>
                <c:pt idx="25208">
                  <c:v>524.51522870911538</c:v>
                </c:pt>
                <c:pt idx="25209">
                  <c:v>1028.2555523456767</c:v>
                </c:pt>
                <c:pt idx="25210">
                  <c:v>978.77350444241779</c:v>
                </c:pt>
                <c:pt idx="25211">
                  <c:v>478.11606262133489</c:v>
                </c:pt>
                <c:pt idx="25212">
                  <c:v>968.29495569416054</c:v>
                </c:pt>
                <c:pt idx="25213">
                  <c:v>1030.2428220461338</c:v>
                </c:pt>
                <c:pt idx="25214">
                  <c:v>1009.8793627644701</c:v>
                </c:pt>
                <c:pt idx="25215">
                  <c:v>1021.8582560064808</c:v>
                </c:pt>
                <c:pt idx="25216">
                  <c:v>1010.6766480380857</c:v>
                </c:pt>
                <c:pt idx="25217">
                  <c:v>1005.3404345435057</c:v>
                </c:pt>
                <c:pt idx="25218">
                  <c:v>470.78128070678576</c:v>
                </c:pt>
                <c:pt idx="25219">
                  <c:v>500.59897564694307</c:v>
                </c:pt>
                <c:pt idx="25220">
                  <c:v>971.84838480673693</c:v>
                </c:pt>
                <c:pt idx="25221">
                  <c:v>997.48574936329487</c:v>
                </c:pt>
                <c:pt idx="25222">
                  <c:v>2029.4760513951505</c:v>
                </c:pt>
                <c:pt idx="25223">
                  <c:v>470.06045696937537</c:v>
                </c:pt>
                <c:pt idx="25224">
                  <c:v>1000.9570726578512</c:v>
                </c:pt>
                <c:pt idx="25225">
                  <c:v>980.222707196432</c:v>
                </c:pt>
                <c:pt idx="25226">
                  <c:v>970.19325414568948</c:v>
                </c:pt>
                <c:pt idx="25227">
                  <c:v>2008.104488008446</c:v>
                </c:pt>
                <c:pt idx="25228">
                  <c:v>2005.2068249738738</c:v>
                </c:pt>
                <c:pt idx="25229">
                  <c:v>992.5748842842911</c:v>
                </c:pt>
                <c:pt idx="25230">
                  <c:v>997.71587526345365</c:v>
                </c:pt>
                <c:pt idx="25231">
                  <c:v>1004.1351235878309</c:v>
                </c:pt>
                <c:pt idx="25232">
                  <c:v>2017.8472775188961</c:v>
                </c:pt>
                <c:pt idx="25233">
                  <c:v>955.62692615724541</c:v>
                </c:pt>
                <c:pt idx="25234">
                  <c:v>960.8591191490691</c:v>
                </c:pt>
                <c:pt idx="25235">
                  <c:v>1979.5650111574412</c:v>
                </c:pt>
                <c:pt idx="25236">
                  <c:v>1985.2486876111504</c:v>
                </c:pt>
                <c:pt idx="25237">
                  <c:v>520.45785463155551</c:v>
                </c:pt>
                <c:pt idx="25238">
                  <c:v>975.31629400137786</c:v>
                </c:pt>
                <c:pt idx="25239">
                  <c:v>491.60726898446535</c:v>
                </c:pt>
                <c:pt idx="25240">
                  <c:v>980.9736024921317</c:v>
                </c:pt>
                <c:pt idx="25241">
                  <c:v>2008.2247100967975</c:v>
                </c:pt>
                <c:pt idx="25242">
                  <c:v>514.81828836394345</c:v>
                </c:pt>
                <c:pt idx="25243">
                  <c:v>526.07084614611972</c:v>
                </c:pt>
                <c:pt idx="25244">
                  <c:v>521.75018332021466</c:v>
                </c:pt>
                <c:pt idx="25245">
                  <c:v>992.13657288544096</c:v>
                </c:pt>
                <c:pt idx="25246">
                  <c:v>493.66632400832066</c:v>
                </c:pt>
                <c:pt idx="25247">
                  <c:v>477.63811646246933</c:v>
                </c:pt>
                <c:pt idx="25248">
                  <c:v>985.90942642875643</c:v>
                </c:pt>
                <c:pt idx="25249">
                  <c:v>959.76334826669131</c:v>
                </c:pt>
                <c:pt idx="25250">
                  <c:v>1023.9428034312097</c:v>
                </c:pt>
                <c:pt idx="25251">
                  <c:v>496.3173293098086</c:v>
                </c:pt>
                <c:pt idx="25252">
                  <c:v>506.93318889817044</c:v>
                </c:pt>
                <c:pt idx="25253">
                  <c:v>1009.90494991424</c:v>
                </c:pt>
                <c:pt idx="25254">
                  <c:v>466.98828465291854</c:v>
                </c:pt>
                <c:pt idx="25255">
                  <c:v>541.70720569995194</c:v>
                </c:pt>
                <c:pt idx="25256">
                  <c:v>1005.2662242803851</c:v>
                </c:pt>
                <c:pt idx="25257">
                  <c:v>487.55364739268566</c:v>
                </c:pt>
                <c:pt idx="25258">
                  <c:v>527.4555833398507</c:v>
                </c:pt>
                <c:pt idx="25259">
                  <c:v>548.6990340263992</c:v>
                </c:pt>
                <c:pt idx="25260">
                  <c:v>1054.3872435662065</c:v>
                </c:pt>
                <c:pt idx="25261">
                  <c:v>2001.0643751778657</c:v>
                </c:pt>
                <c:pt idx="25262">
                  <c:v>995.00488418210239</c:v>
                </c:pt>
                <c:pt idx="25263">
                  <c:v>485.56574868777864</c:v>
                </c:pt>
                <c:pt idx="25264">
                  <c:v>1033.7682521461547</c:v>
                </c:pt>
                <c:pt idx="25265">
                  <c:v>989.22821265959658</c:v>
                </c:pt>
                <c:pt idx="25266">
                  <c:v>984.60800641433025</c:v>
                </c:pt>
              </c:numCache>
            </c:numRef>
          </c:xVal>
          <c:yVal>
            <c:numRef>
              <c:f>'Expensive Cars Removed'!$S$2:$S$60424</c:f>
              <c:numCache>
                <c:formatCode>General</c:formatCode>
                <c:ptCount val="25268"/>
                <c:pt idx="0">
                  <c:v>124.11411203210993</c:v>
                </c:pt>
                <c:pt idx="1">
                  <c:v>138.9023902175409</c:v>
                </c:pt>
                <c:pt idx="2">
                  <c:v>136.88436731296252</c:v>
                </c:pt>
                <c:pt idx="3">
                  <c:v>133.94896926570271</c:v>
                </c:pt>
                <c:pt idx="4">
                  <c:v>134.27640741589246</c:v>
                </c:pt>
                <c:pt idx="5">
                  <c:v>121.46206416419345</c:v>
                </c:pt>
                <c:pt idx="6">
                  <c:v>132.14730060864832</c:v>
                </c:pt>
                <c:pt idx="7">
                  <c:v>122.09125789882334</c:v>
                </c:pt>
                <c:pt idx="8">
                  <c:v>132.84018924261241</c:v>
                </c:pt>
                <c:pt idx="9">
                  <c:v>134.00871723789444</c:v>
                </c:pt>
                <c:pt idx="10">
                  <c:v>125.08570222220028</c:v>
                </c:pt>
                <c:pt idx="11">
                  <c:v>133.00645097560971</c:v>
                </c:pt>
                <c:pt idx="12">
                  <c:v>132.07844705768699</c:v>
                </c:pt>
                <c:pt idx="13">
                  <c:v>132.05883028194481</c:v>
                </c:pt>
                <c:pt idx="14">
                  <c:v>129.48544395077988</c:v>
                </c:pt>
                <c:pt idx="15">
                  <c:v>102.06693021061831</c:v>
                </c:pt>
                <c:pt idx="16">
                  <c:v>137.13495307754536</c:v>
                </c:pt>
                <c:pt idx="17">
                  <c:v>130.1891233801197</c:v>
                </c:pt>
                <c:pt idx="18">
                  <c:v>129.98876577785524</c:v>
                </c:pt>
                <c:pt idx="19">
                  <c:v>133.91101191856293</c:v>
                </c:pt>
                <c:pt idx="20">
                  <c:v>138.31625629597661</c:v>
                </c:pt>
                <c:pt idx="21">
                  <c:v>132.03469068206013</c:v>
                </c:pt>
                <c:pt idx="22">
                  <c:v>103.33898503548455</c:v>
                </c:pt>
                <c:pt idx="23">
                  <c:v>130.29002947038089</c:v>
                </c:pt>
                <c:pt idx="24">
                  <c:v>105.9060599375851</c:v>
                </c:pt>
                <c:pt idx="25">
                  <c:v>120.74550430239471</c:v>
                </c:pt>
                <c:pt idx="26">
                  <c:v>107.31067019614491</c:v>
                </c:pt>
                <c:pt idx="27">
                  <c:v>131.64330451508965</c:v>
                </c:pt>
                <c:pt idx="28">
                  <c:v>126.85905204932065</c:v>
                </c:pt>
                <c:pt idx="29">
                  <c:v>138.35174854059298</c:v>
                </c:pt>
                <c:pt idx="30">
                  <c:v>134.95040960282341</c:v>
                </c:pt>
                <c:pt idx="31">
                  <c:v>108.63955971608769</c:v>
                </c:pt>
                <c:pt idx="32">
                  <c:v>136.71777385403689</c:v>
                </c:pt>
                <c:pt idx="33">
                  <c:v>132.98896381948111</c:v>
                </c:pt>
                <c:pt idx="34">
                  <c:v>133.73555601848926</c:v>
                </c:pt>
                <c:pt idx="35">
                  <c:v>110.51107028064268</c:v>
                </c:pt>
                <c:pt idx="36">
                  <c:v>130.40187308956311</c:v>
                </c:pt>
                <c:pt idx="37">
                  <c:v>133.74556439787253</c:v>
                </c:pt>
                <c:pt idx="38">
                  <c:v>112.97941257092964</c:v>
                </c:pt>
                <c:pt idx="39">
                  <c:v>139.94444305244721</c:v>
                </c:pt>
                <c:pt idx="40">
                  <c:v>134.84471892643171</c:v>
                </c:pt>
                <c:pt idx="41">
                  <c:v>127.37765853303897</c:v>
                </c:pt>
                <c:pt idx="42">
                  <c:v>104.78848913001136</c:v>
                </c:pt>
                <c:pt idx="43">
                  <c:v>107.45703928857316</c:v>
                </c:pt>
                <c:pt idx="44">
                  <c:v>135.77609064719337</c:v>
                </c:pt>
                <c:pt idx="45">
                  <c:v>132.12455480912931</c:v>
                </c:pt>
                <c:pt idx="46">
                  <c:v>134.03233805537997</c:v>
                </c:pt>
                <c:pt idx="47">
                  <c:v>132.05820248626435</c:v>
                </c:pt>
                <c:pt idx="48">
                  <c:v>135.71462518854867</c:v>
                </c:pt>
                <c:pt idx="49">
                  <c:v>128.29535969694226</c:v>
                </c:pt>
                <c:pt idx="50">
                  <c:v>136.35271311057548</c:v>
                </c:pt>
                <c:pt idx="51">
                  <c:v>130.70906299471358</c:v>
                </c:pt>
                <c:pt idx="52">
                  <c:v>131.0407442855921</c:v>
                </c:pt>
                <c:pt idx="53">
                  <c:v>136.34105484355692</c:v>
                </c:pt>
                <c:pt idx="54">
                  <c:v>135.73899053810183</c:v>
                </c:pt>
                <c:pt idx="55">
                  <c:v>133.37783108981904</c:v>
                </c:pt>
                <c:pt idx="56">
                  <c:v>136.16637326346313</c:v>
                </c:pt>
                <c:pt idx="57">
                  <c:v>130.86893624300427</c:v>
                </c:pt>
                <c:pt idx="58">
                  <c:v>135.15513243500862</c:v>
                </c:pt>
                <c:pt idx="59">
                  <c:v>105.45471182944377</c:v>
                </c:pt>
                <c:pt idx="60">
                  <c:v>128.05174514280969</c:v>
                </c:pt>
                <c:pt idx="61">
                  <c:v>122.37556076999911</c:v>
                </c:pt>
                <c:pt idx="62">
                  <c:v>136.95583035326527</c:v>
                </c:pt>
                <c:pt idx="63">
                  <c:v>106.32407685340181</c:v>
                </c:pt>
                <c:pt idx="64">
                  <c:v>121.05221402744534</c:v>
                </c:pt>
                <c:pt idx="65">
                  <c:v>102.49757276347775</c:v>
                </c:pt>
                <c:pt idx="66">
                  <c:v>136.93244729882269</c:v>
                </c:pt>
                <c:pt idx="67">
                  <c:v>134.41930721226694</c:v>
                </c:pt>
                <c:pt idx="68">
                  <c:v>129.65934642286857</c:v>
                </c:pt>
                <c:pt idx="69">
                  <c:v>132.51100416884248</c:v>
                </c:pt>
                <c:pt idx="70">
                  <c:v>132.11135212232918</c:v>
                </c:pt>
                <c:pt idx="71">
                  <c:v>106.31372431109932</c:v>
                </c:pt>
                <c:pt idx="72">
                  <c:v>129.25650830045632</c:v>
                </c:pt>
                <c:pt idx="73">
                  <c:v>116.03925781272089</c:v>
                </c:pt>
                <c:pt idx="74">
                  <c:v>106.73751285822472</c:v>
                </c:pt>
                <c:pt idx="75">
                  <c:v>127.28092926299054</c:v>
                </c:pt>
                <c:pt idx="76">
                  <c:v>133.00707761668266</c:v>
                </c:pt>
                <c:pt idx="77">
                  <c:v>129.19793156556128</c:v>
                </c:pt>
                <c:pt idx="78">
                  <c:v>130.26295477133598</c:v>
                </c:pt>
                <c:pt idx="79">
                  <c:v>134.59386873278771</c:v>
                </c:pt>
                <c:pt idx="80">
                  <c:v>132.11297426997473</c:v>
                </c:pt>
                <c:pt idx="81">
                  <c:v>130.35304739516454</c:v>
                </c:pt>
                <c:pt idx="82">
                  <c:v>132.8716497301123</c:v>
                </c:pt>
                <c:pt idx="83">
                  <c:v>135.84006638664971</c:v>
                </c:pt>
                <c:pt idx="84">
                  <c:v>132.89844204166479</c:v>
                </c:pt>
                <c:pt idx="85">
                  <c:v>139.05691040461952</c:v>
                </c:pt>
                <c:pt idx="86">
                  <c:v>101.14979207656546</c:v>
                </c:pt>
                <c:pt idx="87">
                  <c:v>99.119453337209848</c:v>
                </c:pt>
                <c:pt idx="88">
                  <c:v>113.32978315718867</c:v>
                </c:pt>
                <c:pt idx="89">
                  <c:v>107.56426317713488</c:v>
                </c:pt>
                <c:pt idx="90">
                  <c:v>109.41153336119321</c:v>
                </c:pt>
                <c:pt idx="91">
                  <c:v>129.11785978400877</c:v>
                </c:pt>
                <c:pt idx="92">
                  <c:v>118.71049250305796</c:v>
                </c:pt>
                <c:pt idx="93">
                  <c:v>124.61737546714645</c:v>
                </c:pt>
                <c:pt idx="94">
                  <c:v>132.65729311508511</c:v>
                </c:pt>
                <c:pt idx="95">
                  <c:v>136.5341776195653</c:v>
                </c:pt>
                <c:pt idx="96">
                  <c:v>110.44451188375341</c:v>
                </c:pt>
                <c:pt idx="97">
                  <c:v>104.03224960136731</c:v>
                </c:pt>
                <c:pt idx="98">
                  <c:v>134.75866281800356</c:v>
                </c:pt>
                <c:pt idx="99">
                  <c:v>106.88220568184366</c:v>
                </c:pt>
                <c:pt idx="100">
                  <c:v>134.97235510244457</c:v>
                </c:pt>
                <c:pt idx="101">
                  <c:v>132.98228618660644</c:v>
                </c:pt>
                <c:pt idx="102">
                  <c:v>134.39478616418705</c:v>
                </c:pt>
                <c:pt idx="103">
                  <c:v>101.59937548449594</c:v>
                </c:pt>
                <c:pt idx="104">
                  <c:v>132.01227200879794</c:v>
                </c:pt>
                <c:pt idx="105">
                  <c:v>133.12139851072683</c:v>
                </c:pt>
                <c:pt idx="106">
                  <c:v>137.77166746271394</c:v>
                </c:pt>
                <c:pt idx="107">
                  <c:v>105.66330541527384</c:v>
                </c:pt>
                <c:pt idx="108">
                  <c:v>130.02680406662674</c:v>
                </c:pt>
                <c:pt idx="109">
                  <c:v>134.79477854116621</c:v>
                </c:pt>
                <c:pt idx="110">
                  <c:v>108.97413770871269</c:v>
                </c:pt>
                <c:pt idx="111">
                  <c:v>107.00898509750193</c:v>
                </c:pt>
                <c:pt idx="112">
                  <c:v>136.35203450322663</c:v>
                </c:pt>
                <c:pt idx="113">
                  <c:v>120.95701023358278</c:v>
                </c:pt>
                <c:pt idx="114">
                  <c:v>120.54617150396709</c:v>
                </c:pt>
                <c:pt idx="115">
                  <c:v>133.4598214220577</c:v>
                </c:pt>
                <c:pt idx="116">
                  <c:v>130.69555362348203</c:v>
                </c:pt>
                <c:pt idx="117">
                  <c:v>143.35095184476972</c:v>
                </c:pt>
                <c:pt idx="118">
                  <c:v>134.74036426214701</c:v>
                </c:pt>
                <c:pt idx="119">
                  <c:v>100.2702071286926</c:v>
                </c:pt>
                <c:pt idx="120">
                  <c:v>105.87553282059959</c:v>
                </c:pt>
                <c:pt idx="121">
                  <c:v>114.16035761501789</c:v>
                </c:pt>
                <c:pt idx="122">
                  <c:v>103.39814186131622</c:v>
                </c:pt>
                <c:pt idx="123">
                  <c:v>105.12213327988806</c:v>
                </c:pt>
                <c:pt idx="124">
                  <c:v>106.53628753499234</c:v>
                </c:pt>
                <c:pt idx="125">
                  <c:v>119.78880288922228</c:v>
                </c:pt>
                <c:pt idx="126">
                  <c:v>117.208133714024</c:v>
                </c:pt>
                <c:pt idx="127">
                  <c:v>120.28867812874499</c:v>
                </c:pt>
                <c:pt idx="128">
                  <c:v>133.21558478103589</c:v>
                </c:pt>
                <c:pt idx="129">
                  <c:v>127.01275445064182</c:v>
                </c:pt>
                <c:pt idx="130">
                  <c:v>124.3405456233141</c:v>
                </c:pt>
                <c:pt idx="131">
                  <c:v>130.36944309846481</c:v>
                </c:pt>
                <c:pt idx="132">
                  <c:v>134.82124609780982</c:v>
                </c:pt>
                <c:pt idx="133">
                  <c:v>132.06941999255386</c:v>
                </c:pt>
                <c:pt idx="134">
                  <c:v>110.85181272256652</c:v>
                </c:pt>
                <c:pt idx="135">
                  <c:v>130.68362039735791</c:v>
                </c:pt>
                <c:pt idx="136">
                  <c:v>131.05480067447269</c:v>
                </c:pt>
                <c:pt idx="137">
                  <c:v>134.51809531669753</c:v>
                </c:pt>
                <c:pt idx="138">
                  <c:v>124.58472442063666</c:v>
                </c:pt>
                <c:pt idx="139">
                  <c:v>126.64791889257057</c:v>
                </c:pt>
                <c:pt idx="140">
                  <c:v>110.68560086476812</c:v>
                </c:pt>
                <c:pt idx="141">
                  <c:v>100.63339382886451</c:v>
                </c:pt>
                <c:pt idx="142">
                  <c:v>109.48351739022375</c:v>
                </c:pt>
                <c:pt idx="143">
                  <c:v>135.18500111119022</c:v>
                </c:pt>
                <c:pt idx="144">
                  <c:v>133.4817067628419</c:v>
                </c:pt>
                <c:pt idx="145">
                  <c:v>105.48186199028333</c:v>
                </c:pt>
                <c:pt idx="146">
                  <c:v>108.41015669251018</c:v>
                </c:pt>
                <c:pt idx="147">
                  <c:v>127.10157607023019</c:v>
                </c:pt>
                <c:pt idx="148">
                  <c:v>102.84714564380337</c:v>
                </c:pt>
                <c:pt idx="149">
                  <c:v>103.92298255130946</c:v>
                </c:pt>
                <c:pt idx="150">
                  <c:v>107.48189951652331</c:v>
                </c:pt>
                <c:pt idx="151">
                  <c:v>121.75252881513966</c:v>
                </c:pt>
                <c:pt idx="152">
                  <c:v>134.17184038720569</c:v>
                </c:pt>
                <c:pt idx="153">
                  <c:v>135.17065137146233</c:v>
                </c:pt>
                <c:pt idx="154">
                  <c:v>129.65659487516027</c:v>
                </c:pt>
                <c:pt idx="155">
                  <c:v>131.41037001956326</c:v>
                </c:pt>
                <c:pt idx="156">
                  <c:v>108.72108431029994</c:v>
                </c:pt>
                <c:pt idx="157">
                  <c:v>136.1566535141425</c:v>
                </c:pt>
                <c:pt idx="158">
                  <c:v>128.26112253724827</c:v>
                </c:pt>
                <c:pt idx="159">
                  <c:v>133.85479717768132</c:v>
                </c:pt>
                <c:pt idx="160">
                  <c:v>135.76940420380456</c:v>
                </c:pt>
                <c:pt idx="161">
                  <c:v>108.50511944271786</c:v>
                </c:pt>
                <c:pt idx="162">
                  <c:v>135.70001086549487</c:v>
                </c:pt>
                <c:pt idx="163">
                  <c:v>135.13413615682657</c:v>
                </c:pt>
                <c:pt idx="164">
                  <c:v>112.17467162440035</c:v>
                </c:pt>
                <c:pt idx="165">
                  <c:v>138.05552903801092</c:v>
                </c:pt>
                <c:pt idx="166">
                  <c:v>135.33915237467926</c:v>
                </c:pt>
                <c:pt idx="167">
                  <c:v>103.60682173592583</c:v>
                </c:pt>
                <c:pt idx="168">
                  <c:v>103.54429988999358</c:v>
                </c:pt>
                <c:pt idx="169">
                  <c:v>128.83883192573686</c:v>
                </c:pt>
                <c:pt idx="170">
                  <c:v>134.7461070210899</c:v>
                </c:pt>
                <c:pt idx="171">
                  <c:v>132.0822337285465</c:v>
                </c:pt>
                <c:pt idx="172">
                  <c:v>116.02928456451059</c:v>
                </c:pt>
                <c:pt idx="173">
                  <c:v>111.91814969116606</c:v>
                </c:pt>
                <c:pt idx="174">
                  <c:v>120.46682692839615</c:v>
                </c:pt>
                <c:pt idx="175">
                  <c:v>97.822737438555563</c:v>
                </c:pt>
                <c:pt idx="176">
                  <c:v>113.50916024184191</c:v>
                </c:pt>
                <c:pt idx="177">
                  <c:v>135.54643822229286</c:v>
                </c:pt>
                <c:pt idx="178">
                  <c:v>120.08938511929476</c:v>
                </c:pt>
                <c:pt idx="179">
                  <c:v>118.15227859306736</c:v>
                </c:pt>
                <c:pt idx="180">
                  <c:v>106.25609784968843</c:v>
                </c:pt>
                <c:pt idx="181">
                  <c:v>102.85216356597893</c:v>
                </c:pt>
                <c:pt idx="182">
                  <c:v>121.83593614276562</c:v>
                </c:pt>
                <c:pt idx="183">
                  <c:v>129.65545751456222</c:v>
                </c:pt>
                <c:pt idx="184">
                  <c:v>130.33714291750735</c:v>
                </c:pt>
                <c:pt idx="185">
                  <c:v>137.53876069718632</c:v>
                </c:pt>
                <c:pt idx="186">
                  <c:v>130.71767638403102</c:v>
                </c:pt>
                <c:pt idx="187">
                  <c:v>123.84472334240837</c:v>
                </c:pt>
                <c:pt idx="188">
                  <c:v>105.85870882947638</c:v>
                </c:pt>
                <c:pt idx="189">
                  <c:v>135.92353837947573</c:v>
                </c:pt>
                <c:pt idx="190">
                  <c:v>130.08123921155106</c:v>
                </c:pt>
                <c:pt idx="191">
                  <c:v>136.08767306132108</c:v>
                </c:pt>
                <c:pt idx="192">
                  <c:v>136.18461446653711</c:v>
                </c:pt>
                <c:pt idx="193">
                  <c:v>133.48575178473908</c:v>
                </c:pt>
                <c:pt idx="194">
                  <c:v>133.62268223262549</c:v>
                </c:pt>
                <c:pt idx="195">
                  <c:v>136.37704126305317</c:v>
                </c:pt>
                <c:pt idx="196">
                  <c:v>134.19830593653001</c:v>
                </c:pt>
                <c:pt idx="197">
                  <c:v>134.32712863022297</c:v>
                </c:pt>
                <c:pt idx="198">
                  <c:v>132.40301513323797</c:v>
                </c:pt>
                <c:pt idx="199">
                  <c:v>136.43858306347713</c:v>
                </c:pt>
                <c:pt idx="200">
                  <c:v>106.15876260751782</c:v>
                </c:pt>
                <c:pt idx="201">
                  <c:v>137.42702392050194</c:v>
                </c:pt>
                <c:pt idx="202">
                  <c:v>111.78866740816957</c:v>
                </c:pt>
                <c:pt idx="203">
                  <c:v>96.480720519758705</c:v>
                </c:pt>
                <c:pt idx="204">
                  <c:v>106.29168448579298</c:v>
                </c:pt>
                <c:pt idx="205">
                  <c:v>133.16481189858618</c:v>
                </c:pt>
                <c:pt idx="206">
                  <c:v>122.89432406506361</c:v>
                </c:pt>
                <c:pt idx="207">
                  <c:v>133.63470575102482</c:v>
                </c:pt>
                <c:pt idx="208">
                  <c:v>138.43436016319413</c:v>
                </c:pt>
                <c:pt idx="209">
                  <c:v>106.47382671328528</c:v>
                </c:pt>
                <c:pt idx="210">
                  <c:v>131.04675315040868</c:v>
                </c:pt>
                <c:pt idx="211">
                  <c:v>115.16696820169837</c:v>
                </c:pt>
                <c:pt idx="212">
                  <c:v>130.76559099170538</c:v>
                </c:pt>
                <c:pt idx="213">
                  <c:v>104.47624159938555</c:v>
                </c:pt>
                <c:pt idx="214">
                  <c:v>99.023540883177489</c:v>
                </c:pt>
                <c:pt idx="215">
                  <c:v>135.42427686684621</c:v>
                </c:pt>
                <c:pt idx="216">
                  <c:v>132.98389283150553</c:v>
                </c:pt>
                <c:pt idx="217">
                  <c:v>109.52012967488723</c:v>
                </c:pt>
                <c:pt idx="218">
                  <c:v>114.7840475251554</c:v>
                </c:pt>
                <c:pt idx="219">
                  <c:v>105.02623949054964</c:v>
                </c:pt>
                <c:pt idx="220">
                  <c:v>100.20119024725356</c:v>
                </c:pt>
                <c:pt idx="221">
                  <c:v>104.46220910965026</c:v>
                </c:pt>
                <c:pt idx="222">
                  <c:v>122.11001453563061</c:v>
                </c:pt>
                <c:pt idx="223">
                  <c:v>135.40735016266208</c:v>
                </c:pt>
                <c:pt idx="224">
                  <c:v>118.53377005350185</c:v>
                </c:pt>
                <c:pt idx="225">
                  <c:v>131.74148548910173</c:v>
                </c:pt>
                <c:pt idx="226">
                  <c:v>128.12211601179951</c:v>
                </c:pt>
                <c:pt idx="227">
                  <c:v>115.1833918611425</c:v>
                </c:pt>
                <c:pt idx="228">
                  <c:v>134.94967522666747</c:v>
                </c:pt>
                <c:pt idx="229">
                  <c:v>103.56318491868703</c:v>
                </c:pt>
                <c:pt idx="230">
                  <c:v>139.10679446111112</c:v>
                </c:pt>
                <c:pt idx="231">
                  <c:v>133.33169959452206</c:v>
                </c:pt>
                <c:pt idx="232">
                  <c:v>132.19432450536641</c:v>
                </c:pt>
                <c:pt idx="233">
                  <c:v>101.3148915527635</c:v>
                </c:pt>
                <c:pt idx="234">
                  <c:v>130.18913285618342</c:v>
                </c:pt>
                <c:pt idx="235">
                  <c:v>135.77794676007721</c:v>
                </c:pt>
                <c:pt idx="236">
                  <c:v>109.54430988927554</c:v>
                </c:pt>
                <c:pt idx="237">
                  <c:v>132.64958998882898</c:v>
                </c:pt>
                <c:pt idx="238">
                  <c:v>108.56233410206515</c:v>
                </c:pt>
                <c:pt idx="239">
                  <c:v>123.75791533973992</c:v>
                </c:pt>
                <c:pt idx="240">
                  <c:v>107.10043321302051</c:v>
                </c:pt>
                <c:pt idx="241">
                  <c:v>135.2688362237306</c:v>
                </c:pt>
                <c:pt idx="242">
                  <c:v>106.90243221575371</c:v>
                </c:pt>
                <c:pt idx="243">
                  <c:v>135.94792212360818</c:v>
                </c:pt>
                <c:pt idx="244">
                  <c:v>131.44416345604287</c:v>
                </c:pt>
                <c:pt idx="245">
                  <c:v>132.28871411650198</c:v>
                </c:pt>
                <c:pt idx="246">
                  <c:v>106.40082537721821</c:v>
                </c:pt>
                <c:pt idx="247">
                  <c:v>116.72675477214133</c:v>
                </c:pt>
                <c:pt idx="248">
                  <c:v>122.9495492862839</c:v>
                </c:pt>
                <c:pt idx="249">
                  <c:v>116.23713352594213</c:v>
                </c:pt>
                <c:pt idx="250">
                  <c:v>116.93419011090616</c:v>
                </c:pt>
                <c:pt idx="251">
                  <c:v>104.22411910145598</c:v>
                </c:pt>
                <c:pt idx="252">
                  <c:v>125.54931253926448</c:v>
                </c:pt>
                <c:pt idx="253">
                  <c:v>132.29261400755772</c:v>
                </c:pt>
                <c:pt idx="254">
                  <c:v>102.80372418841074</c:v>
                </c:pt>
                <c:pt idx="255">
                  <c:v>131.28181887642987</c:v>
                </c:pt>
                <c:pt idx="256">
                  <c:v>103.09994111157738</c:v>
                </c:pt>
                <c:pt idx="257">
                  <c:v>132.3296802907488</c:v>
                </c:pt>
                <c:pt idx="258">
                  <c:v>131.78896981306912</c:v>
                </c:pt>
                <c:pt idx="259">
                  <c:v>129.1871109636183</c:v>
                </c:pt>
                <c:pt idx="260">
                  <c:v>117.51790287925503</c:v>
                </c:pt>
                <c:pt idx="261">
                  <c:v>99.041830538471842</c:v>
                </c:pt>
                <c:pt idx="262">
                  <c:v>117.01720162629778</c:v>
                </c:pt>
                <c:pt idx="263">
                  <c:v>119.82685196433859</c:v>
                </c:pt>
                <c:pt idx="264">
                  <c:v>107.93977069861869</c:v>
                </c:pt>
                <c:pt idx="265">
                  <c:v>129.42776607922323</c:v>
                </c:pt>
                <c:pt idx="266">
                  <c:v>134.45219092030629</c:v>
                </c:pt>
                <c:pt idx="267">
                  <c:v>134.0751553996682</c:v>
                </c:pt>
                <c:pt idx="268">
                  <c:v>130.79734352570878</c:v>
                </c:pt>
                <c:pt idx="269">
                  <c:v>132.11337522418128</c:v>
                </c:pt>
                <c:pt idx="270">
                  <c:v>133.2719022795365</c:v>
                </c:pt>
                <c:pt idx="271">
                  <c:v>120.20538639110296</c:v>
                </c:pt>
                <c:pt idx="272">
                  <c:v>117.01976076670897</c:v>
                </c:pt>
                <c:pt idx="273">
                  <c:v>103.81317949585058</c:v>
                </c:pt>
                <c:pt idx="274">
                  <c:v>132.15968082169337</c:v>
                </c:pt>
                <c:pt idx="275">
                  <c:v>129.52587822761149</c:v>
                </c:pt>
                <c:pt idx="276">
                  <c:v>133.4232163251942</c:v>
                </c:pt>
                <c:pt idx="277">
                  <c:v>133.27092998919838</c:v>
                </c:pt>
                <c:pt idx="278">
                  <c:v>134.61025400924228</c:v>
                </c:pt>
                <c:pt idx="279">
                  <c:v>137.06855985913461</c:v>
                </c:pt>
                <c:pt idx="280">
                  <c:v>105.41700709729635</c:v>
                </c:pt>
                <c:pt idx="281">
                  <c:v>127.73575513473639</c:v>
                </c:pt>
                <c:pt idx="282">
                  <c:v>107.43031245744073</c:v>
                </c:pt>
                <c:pt idx="283">
                  <c:v>103.7744448414302</c:v>
                </c:pt>
                <c:pt idx="284">
                  <c:v>107.31910151966891</c:v>
                </c:pt>
                <c:pt idx="285">
                  <c:v>133.61530087399993</c:v>
                </c:pt>
                <c:pt idx="286">
                  <c:v>138.37977730749992</c:v>
                </c:pt>
                <c:pt idx="287">
                  <c:v>121.8347991394739</c:v>
                </c:pt>
                <c:pt idx="288">
                  <c:v>136.45933013157736</c:v>
                </c:pt>
                <c:pt idx="289">
                  <c:v>128.44523593994879</c:v>
                </c:pt>
                <c:pt idx="290">
                  <c:v>131.31361556025158</c:v>
                </c:pt>
                <c:pt idx="291">
                  <c:v>132.2525437258883</c:v>
                </c:pt>
                <c:pt idx="292">
                  <c:v>114.64763701160939</c:v>
                </c:pt>
                <c:pt idx="293">
                  <c:v>133.6299745594431</c:v>
                </c:pt>
                <c:pt idx="294">
                  <c:v>101.62831441558509</c:v>
                </c:pt>
                <c:pt idx="295">
                  <c:v>136.61662990524076</c:v>
                </c:pt>
                <c:pt idx="296">
                  <c:v>134.00861947937068</c:v>
                </c:pt>
                <c:pt idx="297">
                  <c:v>130.29371410725886</c:v>
                </c:pt>
                <c:pt idx="298">
                  <c:v>119.53781657294078</c:v>
                </c:pt>
                <c:pt idx="299">
                  <c:v>109.13815223573431</c:v>
                </c:pt>
                <c:pt idx="300">
                  <c:v>124.66586535460087</c:v>
                </c:pt>
                <c:pt idx="301">
                  <c:v>121.81435534291099</c:v>
                </c:pt>
                <c:pt idx="302">
                  <c:v>132.99984518096295</c:v>
                </c:pt>
                <c:pt idx="303">
                  <c:v>135.64026110832123</c:v>
                </c:pt>
                <c:pt idx="304">
                  <c:v>138.84715574716151</c:v>
                </c:pt>
                <c:pt idx="305">
                  <c:v>120.33886418140916</c:v>
                </c:pt>
                <c:pt idx="306">
                  <c:v>100.36569883671946</c:v>
                </c:pt>
                <c:pt idx="307">
                  <c:v>102.36769143521576</c:v>
                </c:pt>
                <c:pt idx="308">
                  <c:v>127.93616333693423</c:v>
                </c:pt>
                <c:pt idx="309">
                  <c:v>132.42112471449155</c:v>
                </c:pt>
                <c:pt idx="310">
                  <c:v>129.78952772192466</c:v>
                </c:pt>
                <c:pt idx="311">
                  <c:v>132.84828694089944</c:v>
                </c:pt>
                <c:pt idx="312">
                  <c:v>104.44217809018556</c:v>
                </c:pt>
                <c:pt idx="313">
                  <c:v>124.66981563347851</c:v>
                </c:pt>
                <c:pt idx="314">
                  <c:v>117.951865712402</c:v>
                </c:pt>
                <c:pt idx="315">
                  <c:v>131.37831711772532</c:v>
                </c:pt>
                <c:pt idx="316">
                  <c:v>127.82094799495728</c:v>
                </c:pt>
                <c:pt idx="317">
                  <c:v>134.59622262937791</c:v>
                </c:pt>
                <c:pt idx="318">
                  <c:v>135.60702690538096</c:v>
                </c:pt>
                <c:pt idx="319">
                  <c:v>137.17329061032646</c:v>
                </c:pt>
                <c:pt idx="320">
                  <c:v>120.47738399078197</c:v>
                </c:pt>
                <c:pt idx="321">
                  <c:v>107.66921878282913</c:v>
                </c:pt>
                <c:pt idx="322">
                  <c:v>116.59134182535682</c:v>
                </c:pt>
                <c:pt idx="323">
                  <c:v>104.02714347064857</c:v>
                </c:pt>
                <c:pt idx="324">
                  <c:v>106.74530251259739</c:v>
                </c:pt>
                <c:pt idx="325">
                  <c:v>121.40480110683995</c:v>
                </c:pt>
                <c:pt idx="326">
                  <c:v>111.0979476615357</c:v>
                </c:pt>
                <c:pt idx="327">
                  <c:v>117.54249696203388</c:v>
                </c:pt>
                <c:pt idx="328">
                  <c:v>124.05616954203208</c:v>
                </c:pt>
                <c:pt idx="329">
                  <c:v>133.36395929120388</c:v>
                </c:pt>
                <c:pt idx="330">
                  <c:v>137.66445616028989</c:v>
                </c:pt>
                <c:pt idx="331">
                  <c:v>131.09015922439943</c:v>
                </c:pt>
                <c:pt idx="332">
                  <c:v>136.39609770232221</c:v>
                </c:pt>
                <c:pt idx="333">
                  <c:v>132.20885894598214</c:v>
                </c:pt>
                <c:pt idx="334">
                  <c:v>101.74101498002946</c:v>
                </c:pt>
                <c:pt idx="335">
                  <c:v>102.1833024875569</c:v>
                </c:pt>
                <c:pt idx="336">
                  <c:v>103.91397966787622</c:v>
                </c:pt>
                <c:pt idx="337">
                  <c:v>132.54935329759368</c:v>
                </c:pt>
                <c:pt idx="338">
                  <c:v>131.7765510709815</c:v>
                </c:pt>
                <c:pt idx="339">
                  <c:v>132.42333051116353</c:v>
                </c:pt>
                <c:pt idx="340">
                  <c:v>134.95534093105411</c:v>
                </c:pt>
                <c:pt idx="341">
                  <c:v>102.21801773979269</c:v>
                </c:pt>
                <c:pt idx="342">
                  <c:v>130.7841987021624</c:v>
                </c:pt>
                <c:pt idx="343">
                  <c:v>135.77559181076728</c:v>
                </c:pt>
                <c:pt idx="344">
                  <c:v>134.59527451149577</c:v>
                </c:pt>
                <c:pt idx="345">
                  <c:v>105.05193608689696</c:v>
                </c:pt>
                <c:pt idx="346">
                  <c:v>102.99914485061097</c:v>
                </c:pt>
                <c:pt idx="347">
                  <c:v>108.28668453940352</c:v>
                </c:pt>
                <c:pt idx="348">
                  <c:v>117.96924358296305</c:v>
                </c:pt>
                <c:pt idx="349">
                  <c:v>104.59656348749895</c:v>
                </c:pt>
                <c:pt idx="350">
                  <c:v>104.7188790770343</c:v>
                </c:pt>
                <c:pt idx="351">
                  <c:v>108.00512448427145</c:v>
                </c:pt>
                <c:pt idx="352">
                  <c:v>124.30735157662504</c:v>
                </c:pt>
                <c:pt idx="353">
                  <c:v>133.77280220249301</c:v>
                </c:pt>
                <c:pt idx="354">
                  <c:v>104.08128069554698</c:v>
                </c:pt>
                <c:pt idx="355">
                  <c:v>106.59656574895006</c:v>
                </c:pt>
                <c:pt idx="356">
                  <c:v>104.0271052981862</c:v>
                </c:pt>
                <c:pt idx="357">
                  <c:v>118.44642570008743</c:v>
                </c:pt>
                <c:pt idx="358">
                  <c:v>134.67045647646648</c:v>
                </c:pt>
                <c:pt idx="359">
                  <c:v>134.02473074353119</c:v>
                </c:pt>
                <c:pt idx="360">
                  <c:v>107.95154881741182</c:v>
                </c:pt>
                <c:pt idx="361">
                  <c:v>104.77135937476575</c:v>
                </c:pt>
                <c:pt idx="362">
                  <c:v>105.50085684868169</c:v>
                </c:pt>
                <c:pt idx="363">
                  <c:v>137.03377064007648</c:v>
                </c:pt>
                <c:pt idx="364">
                  <c:v>138.24367889999286</c:v>
                </c:pt>
                <c:pt idx="365">
                  <c:v>135.8531368532083</c:v>
                </c:pt>
                <c:pt idx="366">
                  <c:v>109.24795783152285</c:v>
                </c:pt>
                <c:pt idx="367">
                  <c:v>108.28775830465919</c:v>
                </c:pt>
                <c:pt idx="368">
                  <c:v>111.51495712336637</c:v>
                </c:pt>
                <c:pt idx="369">
                  <c:v>130.82629955256323</c:v>
                </c:pt>
                <c:pt idx="370">
                  <c:v>132.75908108021662</c:v>
                </c:pt>
                <c:pt idx="371">
                  <c:v>130.75115958282467</c:v>
                </c:pt>
                <c:pt idx="372">
                  <c:v>135.37381344893916</c:v>
                </c:pt>
                <c:pt idx="373">
                  <c:v>129.93596677222928</c:v>
                </c:pt>
                <c:pt idx="374">
                  <c:v>103.48794408400916</c:v>
                </c:pt>
                <c:pt idx="375">
                  <c:v>106.63217626181071</c:v>
                </c:pt>
                <c:pt idx="376">
                  <c:v>134.3784295183433</c:v>
                </c:pt>
                <c:pt idx="377">
                  <c:v>133.80106476219683</c:v>
                </c:pt>
                <c:pt idx="378">
                  <c:v>100.63725095002901</c:v>
                </c:pt>
                <c:pt idx="379">
                  <c:v>102.23260915141474</c:v>
                </c:pt>
                <c:pt idx="380">
                  <c:v>104.50913121027158</c:v>
                </c:pt>
                <c:pt idx="381">
                  <c:v>138.92934186566811</c:v>
                </c:pt>
                <c:pt idx="382">
                  <c:v>132.47712546232586</c:v>
                </c:pt>
                <c:pt idx="383">
                  <c:v>130.42967984462214</c:v>
                </c:pt>
                <c:pt idx="384">
                  <c:v>131.48123754538781</c:v>
                </c:pt>
                <c:pt idx="385">
                  <c:v>121.04512261051899</c:v>
                </c:pt>
                <c:pt idx="386">
                  <c:v>108.32619643186666</c:v>
                </c:pt>
                <c:pt idx="387">
                  <c:v>112.2075562584001</c:v>
                </c:pt>
                <c:pt idx="388">
                  <c:v>107.26507223160887</c:v>
                </c:pt>
                <c:pt idx="389">
                  <c:v>127.62651928833236</c:v>
                </c:pt>
                <c:pt idx="390">
                  <c:v>107.18831721894651</c:v>
                </c:pt>
                <c:pt idx="391">
                  <c:v>102.97533630049377</c:v>
                </c:pt>
                <c:pt idx="392">
                  <c:v>132.79904199556509</c:v>
                </c:pt>
                <c:pt idx="393">
                  <c:v>115.40661415043165</c:v>
                </c:pt>
                <c:pt idx="394">
                  <c:v>100.59150613101845</c:v>
                </c:pt>
                <c:pt idx="395">
                  <c:v>129.85516468113255</c:v>
                </c:pt>
                <c:pt idx="396">
                  <c:v>107.15834055244771</c:v>
                </c:pt>
                <c:pt idx="397">
                  <c:v>117.67153232328475</c:v>
                </c:pt>
                <c:pt idx="398">
                  <c:v>121.70102434722885</c:v>
                </c:pt>
                <c:pt idx="399">
                  <c:v>114.10846709107061</c:v>
                </c:pt>
                <c:pt idx="400">
                  <c:v>118.76761699613151</c:v>
                </c:pt>
                <c:pt idx="401">
                  <c:v>119.18503361927523</c:v>
                </c:pt>
                <c:pt idx="402">
                  <c:v>106.41340824988892</c:v>
                </c:pt>
                <c:pt idx="403">
                  <c:v>101.27857199991929</c:v>
                </c:pt>
                <c:pt idx="404">
                  <c:v>134.98298451626587</c:v>
                </c:pt>
                <c:pt idx="405">
                  <c:v>121.46735313983527</c:v>
                </c:pt>
                <c:pt idx="406">
                  <c:v>95.603531972023774</c:v>
                </c:pt>
                <c:pt idx="407">
                  <c:v>102.3262765259803</c:v>
                </c:pt>
                <c:pt idx="408">
                  <c:v>133.79594817556287</c:v>
                </c:pt>
                <c:pt idx="409">
                  <c:v>131.95074283939667</c:v>
                </c:pt>
                <c:pt idx="410">
                  <c:v>133.16473413661745</c:v>
                </c:pt>
                <c:pt idx="411">
                  <c:v>131.23969154907704</c:v>
                </c:pt>
                <c:pt idx="412">
                  <c:v>127.82828929486151</c:v>
                </c:pt>
                <c:pt idx="413">
                  <c:v>105.10600212440399</c:v>
                </c:pt>
                <c:pt idx="414">
                  <c:v>135.26836815266904</c:v>
                </c:pt>
                <c:pt idx="415">
                  <c:v>109.44520891850817</c:v>
                </c:pt>
                <c:pt idx="416">
                  <c:v>100.28784084326766</c:v>
                </c:pt>
                <c:pt idx="417">
                  <c:v>97.733650073008306</c:v>
                </c:pt>
                <c:pt idx="418">
                  <c:v>106.03030831949611</c:v>
                </c:pt>
                <c:pt idx="419">
                  <c:v>138.87549387685152</c:v>
                </c:pt>
                <c:pt idx="420">
                  <c:v>134.43560766318612</c:v>
                </c:pt>
                <c:pt idx="421">
                  <c:v>110.23115657355305</c:v>
                </c:pt>
                <c:pt idx="422">
                  <c:v>134.34031957568877</c:v>
                </c:pt>
                <c:pt idx="423">
                  <c:v>124.40904091636008</c:v>
                </c:pt>
                <c:pt idx="424">
                  <c:v>129.15478304092562</c:v>
                </c:pt>
                <c:pt idx="425">
                  <c:v>122.23870328008161</c:v>
                </c:pt>
                <c:pt idx="426">
                  <c:v>135.17887889982686</c:v>
                </c:pt>
                <c:pt idx="427">
                  <c:v>133.14355877608003</c:v>
                </c:pt>
                <c:pt idx="428">
                  <c:v>128.90510884211497</c:v>
                </c:pt>
                <c:pt idx="429">
                  <c:v>120.34413205738979</c:v>
                </c:pt>
                <c:pt idx="430">
                  <c:v>106.04329284581324</c:v>
                </c:pt>
                <c:pt idx="431">
                  <c:v>131.45938452656182</c:v>
                </c:pt>
                <c:pt idx="432">
                  <c:v>130.12473846272897</c:v>
                </c:pt>
                <c:pt idx="433">
                  <c:v>128.65835740450171</c:v>
                </c:pt>
                <c:pt idx="434">
                  <c:v>135.48651698118982</c:v>
                </c:pt>
                <c:pt idx="435">
                  <c:v>131.4781682904127</c:v>
                </c:pt>
                <c:pt idx="436">
                  <c:v>130.62999920727347</c:v>
                </c:pt>
                <c:pt idx="437">
                  <c:v>106.72243932215116</c:v>
                </c:pt>
                <c:pt idx="438">
                  <c:v>105.73617742436282</c:v>
                </c:pt>
                <c:pt idx="439">
                  <c:v>103.59849887001648</c:v>
                </c:pt>
                <c:pt idx="440">
                  <c:v>114.27052272943773</c:v>
                </c:pt>
                <c:pt idx="441">
                  <c:v>107.02295752686865</c:v>
                </c:pt>
                <c:pt idx="442">
                  <c:v>109.80219385470062</c:v>
                </c:pt>
                <c:pt idx="443">
                  <c:v>104.44211328291128</c:v>
                </c:pt>
                <c:pt idx="444">
                  <c:v>131.70429825397338</c:v>
                </c:pt>
                <c:pt idx="445">
                  <c:v>117.67005557199165</c:v>
                </c:pt>
                <c:pt idx="446">
                  <c:v>123.18703417795039</c:v>
                </c:pt>
                <c:pt idx="447">
                  <c:v>119.903778095403</c:v>
                </c:pt>
                <c:pt idx="448">
                  <c:v>134.17969086913735</c:v>
                </c:pt>
                <c:pt idx="449">
                  <c:v>136.36298225385838</c:v>
                </c:pt>
                <c:pt idx="450">
                  <c:v>122.96282671215623</c:v>
                </c:pt>
                <c:pt idx="451">
                  <c:v>104.11347165571291</c:v>
                </c:pt>
                <c:pt idx="452">
                  <c:v>135.00254816440068</c:v>
                </c:pt>
                <c:pt idx="453">
                  <c:v>128.77485852883117</c:v>
                </c:pt>
                <c:pt idx="454">
                  <c:v>129.79973696106822</c:v>
                </c:pt>
                <c:pt idx="455">
                  <c:v>135.38144991371678</c:v>
                </c:pt>
                <c:pt idx="456">
                  <c:v>103.00818025681161</c:v>
                </c:pt>
                <c:pt idx="457">
                  <c:v>108.3408132952586</c:v>
                </c:pt>
                <c:pt idx="458">
                  <c:v>131.36730812627366</c:v>
                </c:pt>
                <c:pt idx="459">
                  <c:v>129.45660107209892</c:v>
                </c:pt>
                <c:pt idx="460">
                  <c:v>130.09016169796539</c:v>
                </c:pt>
                <c:pt idx="461">
                  <c:v>136.37932830115534</c:v>
                </c:pt>
                <c:pt idx="462">
                  <c:v>133.12112595983788</c:v>
                </c:pt>
                <c:pt idx="463">
                  <c:v>135.50083479227476</c:v>
                </c:pt>
                <c:pt idx="464">
                  <c:v>131.20819546084059</c:v>
                </c:pt>
                <c:pt idx="465">
                  <c:v>134.06854980949868</c:v>
                </c:pt>
                <c:pt idx="466">
                  <c:v>128.35174921561918</c:v>
                </c:pt>
                <c:pt idx="467">
                  <c:v>120.55202199079791</c:v>
                </c:pt>
                <c:pt idx="468">
                  <c:v>103.90286902317162</c:v>
                </c:pt>
                <c:pt idx="469">
                  <c:v>130.5112232529095</c:v>
                </c:pt>
                <c:pt idx="470">
                  <c:v>128.83707435904103</c:v>
                </c:pt>
                <c:pt idx="471">
                  <c:v>104.0115100099261</c:v>
                </c:pt>
                <c:pt idx="472">
                  <c:v>132.5680132196897</c:v>
                </c:pt>
                <c:pt idx="473">
                  <c:v>137.47884005521894</c:v>
                </c:pt>
                <c:pt idx="474">
                  <c:v>108.31249131725241</c:v>
                </c:pt>
                <c:pt idx="475">
                  <c:v>130.84526820491769</c:v>
                </c:pt>
                <c:pt idx="476">
                  <c:v>128.50899693847782</c:v>
                </c:pt>
                <c:pt idx="477">
                  <c:v>131.89308621073161</c:v>
                </c:pt>
                <c:pt idx="478">
                  <c:v>133.91608391437876</c:v>
                </c:pt>
                <c:pt idx="479">
                  <c:v>137.13668796838502</c:v>
                </c:pt>
                <c:pt idx="480">
                  <c:v>136.19593859956231</c:v>
                </c:pt>
                <c:pt idx="481">
                  <c:v>127.48364202361292</c:v>
                </c:pt>
                <c:pt idx="482">
                  <c:v>132.99081322169269</c:v>
                </c:pt>
                <c:pt idx="483">
                  <c:v>107.04062077891268</c:v>
                </c:pt>
                <c:pt idx="484">
                  <c:v>132.16576796650969</c:v>
                </c:pt>
                <c:pt idx="485">
                  <c:v>130.28419251656211</c:v>
                </c:pt>
                <c:pt idx="486">
                  <c:v>132.88175177767738</c:v>
                </c:pt>
                <c:pt idx="487">
                  <c:v>132.86988011897392</c:v>
                </c:pt>
                <c:pt idx="488">
                  <c:v>133.39812273409055</c:v>
                </c:pt>
                <c:pt idx="489">
                  <c:v>137.42053996576749</c:v>
                </c:pt>
                <c:pt idx="490">
                  <c:v>133.5891988622503</c:v>
                </c:pt>
                <c:pt idx="491">
                  <c:v>102.45314130045148</c:v>
                </c:pt>
                <c:pt idx="492">
                  <c:v>103.87055563604176</c:v>
                </c:pt>
                <c:pt idx="493">
                  <c:v>133.08670175908301</c:v>
                </c:pt>
                <c:pt idx="494">
                  <c:v>134.15560271850586</c:v>
                </c:pt>
                <c:pt idx="495">
                  <c:v>131.02040098495897</c:v>
                </c:pt>
                <c:pt idx="496">
                  <c:v>132.69622301530219</c:v>
                </c:pt>
                <c:pt idx="497">
                  <c:v>103.02863236930742</c:v>
                </c:pt>
                <c:pt idx="498">
                  <c:v>107.12745377763996</c:v>
                </c:pt>
                <c:pt idx="499">
                  <c:v>132.98671186135996</c:v>
                </c:pt>
                <c:pt idx="500">
                  <c:v>134.46853483310429</c:v>
                </c:pt>
                <c:pt idx="501">
                  <c:v>120.64875755458652</c:v>
                </c:pt>
                <c:pt idx="502">
                  <c:v>120.06851119070632</c:v>
                </c:pt>
                <c:pt idx="503">
                  <c:v>121.62983337642697</c:v>
                </c:pt>
                <c:pt idx="504">
                  <c:v>118.65906081382556</c:v>
                </c:pt>
                <c:pt idx="505">
                  <c:v>131.24152272740685</c:v>
                </c:pt>
                <c:pt idx="506">
                  <c:v>129.95391758364045</c:v>
                </c:pt>
                <c:pt idx="507">
                  <c:v>116.17795422210443</c:v>
                </c:pt>
                <c:pt idx="508">
                  <c:v>107.59345614801879</c:v>
                </c:pt>
                <c:pt idx="509">
                  <c:v>110.26109445516275</c:v>
                </c:pt>
                <c:pt idx="510">
                  <c:v>131.72785357237504</c:v>
                </c:pt>
                <c:pt idx="511">
                  <c:v>113.09048862641957</c:v>
                </c:pt>
                <c:pt idx="512">
                  <c:v>132.4335826929686</c:v>
                </c:pt>
                <c:pt idx="513">
                  <c:v>135.2469219416918</c:v>
                </c:pt>
                <c:pt idx="514">
                  <c:v>118.87728224993762</c:v>
                </c:pt>
                <c:pt idx="515">
                  <c:v>103.40934049386382</c:v>
                </c:pt>
                <c:pt idx="516">
                  <c:v>101.02428816160722</c:v>
                </c:pt>
                <c:pt idx="517">
                  <c:v>118.79269209807529</c:v>
                </c:pt>
                <c:pt idx="518">
                  <c:v>103.25982908979984</c:v>
                </c:pt>
                <c:pt idx="519">
                  <c:v>97.776742872773923</c:v>
                </c:pt>
                <c:pt idx="520">
                  <c:v>134.62140589995983</c:v>
                </c:pt>
                <c:pt idx="521">
                  <c:v>131.63073383463615</c:v>
                </c:pt>
                <c:pt idx="522">
                  <c:v>107.47046825013405</c:v>
                </c:pt>
                <c:pt idx="523">
                  <c:v>99.272819018278554</c:v>
                </c:pt>
                <c:pt idx="524">
                  <c:v>120.91101388664291</c:v>
                </c:pt>
                <c:pt idx="525">
                  <c:v>119.25018969709495</c:v>
                </c:pt>
                <c:pt idx="526">
                  <c:v>130.36558877694691</c:v>
                </c:pt>
                <c:pt idx="527">
                  <c:v>132.83717041294463</c:v>
                </c:pt>
                <c:pt idx="528">
                  <c:v>129.04805297162704</c:v>
                </c:pt>
                <c:pt idx="529">
                  <c:v>133.81857628072595</c:v>
                </c:pt>
                <c:pt idx="530">
                  <c:v>133.61084487677996</c:v>
                </c:pt>
                <c:pt idx="531">
                  <c:v>132.06877307720831</c:v>
                </c:pt>
                <c:pt idx="532">
                  <c:v>138.64894019298072</c:v>
                </c:pt>
                <c:pt idx="533">
                  <c:v>132.1361380422104</c:v>
                </c:pt>
                <c:pt idx="534">
                  <c:v>135.67690404993826</c:v>
                </c:pt>
                <c:pt idx="535">
                  <c:v>133.05095240488208</c:v>
                </c:pt>
                <c:pt idx="536">
                  <c:v>135.72842120392878</c:v>
                </c:pt>
                <c:pt idx="537">
                  <c:v>132.58396210163244</c:v>
                </c:pt>
                <c:pt idx="538">
                  <c:v>129.53445733278284</c:v>
                </c:pt>
                <c:pt idx="539">
                  <c:v>135.75699366710728</c:v>
                </c:pt>
                <c:pt idx="540">
                  <c:v>136.36140339139138</c:v>
                </c:pt>
                <c:pt idx="541">
                  <c:v>131.2452431794355</c:v>
                </c:pt>
                <c:pt idx="542">
                  <c:v>136.19158566842106</c:v>
                </c:pt>
                <c:pt idx="543">
                  <c:v>133.12994404501498</c:v>
                </c:pt>
                <c:pt idx="544">
                  <c:v>133.71308594872988</c:v>
                </c:pt>
                <c:pt idx="545">
                  <c:v>136.14746659049459</c:v>
                </c:pt>
                <c:pt idx="546">
                  <c:v>132.10406922754291</c:v>
                </c:pt>
                <c:pt idx="547">
                  <c:v>130.95864628773322</c:v>
                </c:pt>
                <c:pt idx="548">
                  <c:v>129.65579738429173</c:v>
                </c:pt>
                <c:pt idx="549">
                  <c:v>132.15042160061626</c:v>
                </c:pt>
                <c:pt idx="550">
                  <c:v>136.77507379526108</c:v>
                </c:pt>
                <c:pt idx="551">
                  <c:v>132.0632720389093</c:v>
                </c:pt>
                <c:pt idx="552">
                  <c:v>98.625794840190323</c:v>
                </c:pt>
                <c:pt idx="553">
                  <c:v>134.69764548552814</c:v>
                </c:pt>
                <c:pt idx="554">
                  <c:v>131.4354864877335</c:v>
                </c:pt>
                <c:pt idx="555">
                  <c:v>106.27490332749279</c:v>
                </c:pt>
                <c:pt idx="556">
                  <c:v>128.75009427454196</c:v>
                </c:pt>
                <c:pt idx="557">
                  <c:v>133.44508712225735</c:v>
                </c:pt>
                <c:pt idx="558">
                  <c:v>133.18655583186725</c:v>
                </c:pt>
                <c:pt idx="559">
                  <c:v>132.15231382385727</c:v>
                </c:pt>
                <c:pt idx="560">
                  <c:v>131.45950680769829</c:v>
                </c:pt>
                <c:pt idx="561">
                  <c:v>128.71507098013595</c:v>
                </c:pt>
                <c:pt idx="562">
                  <c:v>134.04138546061941</c:v>
                </c:pt>
                <c:pt idx="563">
                  <c:v>122.34864673905558</c:v>
                </c:pt>
                <c:pt idx="564">
                  <c:v>132.86862879712709</c:v>
                </c:pt>
                <c:pt idx="565">
                  <c:v>139.01897632736109</c:v>
                </c:pt>
                <c:pt idx="566">
                  <c:v>121.84884438077117</c:v>
                </c:pt>
                <c:pt idx="567">
                  <c:v>138.1964548669493</c:v>
                </c:pt>
                <c:pt idx="568">
                  <c:v>119.60216613229571</c:v>
                </c:pt>
                <c:pt idx="569">
                  <c:v>125.1275547952242</c:v>
                </c:pt>
                <c:pt idx="570">
                  <c:v>109.32408462815469</c:v>
                </c:pt>
                <c:pt idx="571">
                  <c:v>132.96631729275651</c:v>
                </c:pt>
                <c:pt idx="572">
                  <c:v>134.58529623912128</c:v>
                </c:pt>
                <c:pt idx="573">
                  <c:v>136.78762459085982</c:v>
                </c:pt>
                <c:pt idx="574">
                  <c:v>120.78928574831576</c:v>
                </c:pt>
                <c:pt idx="575">
                  <c:v>133.6510185047147</c:v>
                </c:pt>
                <c:pt idx="576">
                  <c:v>131.47270020358397</c:v>
                </c:pt>
                <c:pt idx="577">
                  <c:v>120.72737522071412</c:v>
                </c:pt>
                <c:pt idx="578">
                  <c:v>131.78328520194952</c:v>
                </c:pt>
                <c:pt idx="579">
                  <c:v>106.55957866293105</c:v>
                </c:pt>
                <c:pt idx="580">
                  <c:v>129.48013512797726</c:v>
                </c:pt>
                <c:pt idx="581">
                  <c:v>122.48191516668757</c:v>
                </c:pt>
                <c:pt idx="582">
                  <c:v>103.03296533656062</c:v>
                </c:pt>
                <c:pt idx="583">
                  <c:v>104.66322021809194</c:v>
                </c:pt>
                <c:pt idx="584">
                  <c:v>129.47854609392937</c:v>
                </c:pt>
                <c:pt idx="585">
                  <c:v>136.34777222648617</c:v>
                </c:pt>
                <c:pt idx="586">
                  <c:v>135.65197231108331</c:v>
                </c:pt>
                <c:pt idx="587">
                  <c:v>107.19007647700442</c:v>
                </c:pt>
                <c:pt idx="588">
                  <c:v>129.24476101882917</c:v>
                </c:pt>
                <c:pt idx="589">
                  <c:v>127.14142766022181</c:v>
                </c:pt>
                <c:pt idx="590">
                  <c:v>131.51266188928008</c:v>
                </c:pt>
                <c:pt idx="591">
                  <c:v>107.99550791614371</c:v>
                </c:pt>
                <c:pt idx="592">
                  <c:v>133.84501529025485</c:v>
                </c:pt>
                <c:pt idx="593">
                  <c:v>109.00507655375173</c:v>
                </c:pt>
                <c:pt idx="594">
                  <c:v>123.77170654818711</c:v>
                </c:pt>
                <c:pt idx="595">
                  <c:v>106.6767298821256</c:v>
                </c:pt>
                <c:pt idx="596">
                  <c:v>117.23296610850697</c:v>
                </c:pt>
                <c:pt idx="597">
                  <c:v>121.15189415497996</c:v>
                </c:pt>
                <c:pt idx="598">
                  <c:v>116.41030612033691</c:v>
                </c:pt>
                <c:pt idx="599">
                  <c:v>108.34575646052774</c:v>
                </c:pt>
                <c:pt idx="600">
                  <c:v>134.20981815971908</c:v>
                </c:pt>
                <c:pt idx="601">
                  <c:v>136.28471367443237</c:v>
                </c:pt>
                <c:pt idx="602">
                  <c:v>120.22933026476981</c:v>
                </c:pt>
                <c:pt idx="603">
                  <c:v>129.7404574885021</c:v>
                </c:pt>
                <c:pt idx="604">
                  <c:v>133.31399534630424</c:v>
                </c:pt>
                <c:pt idx="605">
                  <c:v>107.5228109535136</c:v>
                </c:pt>
                <c:pt idx="606">
                  <c:v>130.47245995313952</c:v>
                </c:pt>
                <c:pt idx="607">
                  <c:v>130.67827942198204</c:v>
                </c:pt>
                <c:pt idx="608">
                  <c:v>99.561158853289641</c:v>
                </c:pt>
                <c:pt idx="609">
                  <c:v>109.17208613633787</c:v>
                </c:pt>
                <c:pt idx="610">
                  <c:v>120.23577585951192</c:v>
                </c:pt>
                <c:pt idx="611">
                  <c:v>109.39267899003138</c:v>
                </c:pt>
                <c:pt idx="612">
                  <c:v>132.01341994931062</c:v>
                </c:pt>
                <c:pt idx="613">
                  <c:v>124.71849481175111</c:v>
                </c:pt>
                <c:pt idx="614">
                  <c:v>117.63131223042578</c:v>
                </c:pt>
                <c:pt idx="615">
                  <c:v>135.1987274332142</c:v>
                </c:pt>
                <c:pt idx="616">
                  <c:v>131.60470348280447</c:v>
                </c:pt>
                <c:pt idx="617">
                  <c:v>100.99082067610354</c:v>
                </c:pt>
                <c:pt idx="618">
                  <c:v>138.4806412002215</c:v>
                </c:pt>
                <c:pt idx="619">
                  <c:v>128.85946381012607</c:v>
                </c:pt>
                <c:pt idx="620">
                  <c:v>131.26883008927541</c:v>
                </c:pt>
                <c:pt idx="621">
                  <c:v>133.74035460692627</c:v>
                </c:pt>
                <c:pt idx="622">
                  <c:v>132.44135652038406</c:v>
                </c:pt>
                <c:pt idx="623">
                  <c:v>137.87866217826991</c:v>
                </c:pt>
                <c:pt idx="624">
                  <c:v>107.6778522325022</c:v>
                </c:pt>
                <c:pt idx="625">
                  <c:v>120.42424191279027</c:v>
                </c:pt>
                <c:pt idx="626">
                  <c:v>121.57499733396374</c:v>
                </c:pt>
                <c:pt idx="627">
                  <c:v>131.95480632468193</c:v>
                </c:pt>
                <c:pt idx="628">
                  <c:v>136.6163272615579</c:v>
                </c:pt>
                <c:pt idx="629">
                  <c:v>132.66662528581637</c:v>
                </c:pt>
                <c:pt idx="630">
                  <c:v>135.92008039916044</c:v>
                </c:pt>
                <c:pt idx="631">
                  <c:v>134.73648418017868</c:v>
                </c:pt>
                <c:pt idx="632">
                  <c:v>109.95630610493399</c:v>
                </c:pt>
                <c:pt idx="633">
                  <c:v>119.4681745964993</c:v>
                </c:pt>
                <c:pt idx="634">
                  <c:v>99.918188685214517</c:v>
                </c:pt>
                <c:pt idx="635">
                  <c:v>133.65960777972884</c:v>
                </c:pt>
                <c:pt idx="636">
                  <c:v>109.46033203200352</c:v>
                </c:pt>
                <c:pt idx="637">
                  <c:v>117.97202824296838</c:v>
                </c:pt>
                <c:pt idx="638">
                  <c:v>107.05464493443215</c:v>
                </c:pt>
                <c:pt idx="639">
                  <c:v>136.61052975066016</c:v>
                </c:pt>
                <c:pt idx="640">
                  <c:v>103.3040913490573</c:v>
                </c:pt>
                <c:pt idx="641">
                  <c:v>106.36331949926134</c:v>
                </c:pt>
                <c:pt idx="642">
                  <c:v>100.78238417712609</c:v>
                </c:pt>
                <c:pt idx="643">
                  <c:v>109.32231113254619</c:v>
                </c:pt>
                <c:pt idx="644">
                  <c:v>120.65444668050459</c:v>
                </c:pt>
                <c:pt idx="645">
                  <c:v>107.28875400652407</c:v>
                </c:pt>
                <c:pt idx="646">
                  <c:v>107.42398336157119</c:v>
                </c:pt>
                <c:pt idx="647">
                  <c:v>139.06098795531938</c:v>
                </c:pt>
                <c:pt idx="648">
                  <c:v>129.69349994526345</c:v>
                </c:pt>
                <c:pt idx="649">
                  <c:v>133.02886452435169</c:v>
                </c:pt>
                <c:pt idx="650">
                  <c:v>130.49701980727184</c:v>
                </c:pt>
                <c:pt idx="651">
                  <c:v>97.754521117904076</c:v>
                </c:pt>
                <c:pt idx="652">
                  <c:v>110.22728800104343</c:v>
                </c:pt>
                <c:pt idx="653">
                  <c:v>132.07946518221718</c:v>
                </c:pt>
                <c:pt idx="654">
                  <c:v>112.33738320351398</c:v>
                </c:pt>
                <c:pt idx="655">
                  <c:v>120.12506972294194</c:v>
                </c:pt>
                <c:pt idx="656">
                  <c:v>106.62493329844106</c:v>
                </c:pt>
                <c:pt idx="657">
                  <c:v>101.3381763756485</c:v>
                </c:pt>
                <c:pt idx="658">
                  <c:v>135.08325442408372</c:v>
                </c:pt>
                <c:pt idx="659">
                  <c:v>106.48959304589316</c:v>
                </c:pt>
                <c:pt idx="660">
                  <c:v>105.45277855195644</c:v>
                </c:pt>
                <c:pt idx="661">
                  <c:v>104.54175057735627</c:v>
                </c:pt>
                <c:pt idx="662">
                  <c:v>129.6333832668015</c:v>
                </c:pt>
                <c:pt idx="663">
                  <c:v>130.55947681106241</c:v>
                </c:pt>
                <c:pt idx="664">
                  <c:v>128.76191973375299</c:v>
                </c:pt>
                <c:pt idx="665">
                  <c:v>104.12362683934712</c:v>
                </c:pt>
                <c:pt idx="666">
                  <c:v>99.837432961662174</c:v>
                </c:pt>
                <c:pt idx="667">
                  <c:v>134.46806217014364</c:v>
                </c:pt>
                <c:pt idx="668">
                  <c:v>129.9691905511086</c:v>
                </c:pt>
                <c:pt idx="669">
                  <c:v>137.46395684723916</c:v>
                </c:pt>
                <c:pt idx="670">
                  <c:v>130.36906120392436</c:v>
                </c:pt>
                <c:pt idx="671">
                  <c:v>133.16449630792479</c:v>
                </c:pt>
                <c:pt idx="672">
                  <c:v>129.49141958266782</c:v>
                </c:pt>
                <c:pt idx="673">
                  <c:v>128.97240502567391</c:v>
                </c:pt>
                <c:pt idx="674">
                  <c:v>106.91389647303713</c:v>
                </c:pt>
                <c:pt idx="675">
                  <c:v>108.47254439050165</c:v>
                </c:pt>
                <c:pt idx="676">
                  <c:v>107.37817047671926</c:v>
                </c:pt>
                <c:pt idx="677">
                  <c:v>130.51407940883857</c:v>
                </c:pt>
                <c:pt idx="678">
                  <c:v>100.96730506657794</c:v>
                </c:pt>
                <c:pt idx="679">
                  <c:v>132.21698059628656</c:v>
                </c:pt>
                <c:pt idx="680">
                  <c:v>131.04237838672879</c:v>
                </c:pt>
                <c:pt idx="681">
                  <c:v>138.80892067416741</c:v>
                </c:pt>
                <c:pt idx="682">
                  <c:v>132.76322114834966</c:v>
                </c:pt>
                <c:pt idx="683">
                  <c:v>122.71966333012536</c:v>
                </c:pt>
                <c:pt idx="684">
                  <c:v>105.13121202774626</c:v>
                </c:pt>
                <c:pt idx="685">
                  <c:v>105.46799463723782</c:v>
                </c:pt>
                <c:pt idx="686">
                  <c:v>105.28111757408794</c:v>
                </c:pt>
                <c:pt idx="687">
                  <c:v>102.46490471963438</c:v>
                </c:pt>
                <c:pt idx="688">
                  <c:v>103.12060225996152</c:v>
                </c:pt>
                <c:pt idx="689">
                  <c:v>103.77037465063603</c:v>
                </c:pt>
                <c:pt idx="690">
                  <c:v>129.48338091272888</c:v>
                </c:pt>
                <c:pt idx="691">
                  <c:v>137.09325750387791</c:v>
                </c:pt>
                <c:pt idx="692">
                  <c:v>129.85590086252756</c:v>
                </c:pt>
                <c:pt idx="693">
                  <c:v>132.31493384893582</c:v>
                </c:pt>
                <c:pt idx="694">
                  <c:v>132.7422929193325</c:v>
                </c:pt>
                <c:pt idx="695">
                  <c:v>135.71848584869733</c:v>
                </c:pt>
                <c:pt idx="696">
                  <c:v>106.51100560493788</c:v>
                </c:pt>
                <c:pt idx="697">
                  <c:v>125.09155017971781</c:v>
                </c:pt>
                <c:pt idx="698">
                  <c:v>132.0867722294077</c:v>
                </c:pt>
                <c:pt idx="699">
                  <c:v>106.07371689108314</c:v>
                </c:pt>
                <c:pt idx="700">
                  <c:v>121.21370507524377</c:v>
                </c:pt>
                <c:pt idx="701">
                  <c:v>120.29408354346688</c:v>
                </c:pt>
                <c:pt idx="702">
                  <c:v>100.94500231366597</c:v>
                </c:pt>
                <c:pt idx="703">
                  <c:v>127.9707749334776</c:v>
                </c:pt>
                <c:pt idx="704">
                  <c:v>121.27123480392173</c:v>
                </c:pt>
                <c:pt idx="705">
                  <c:v>132.32045546980027</c:v>
                </c:pt>
                <c:pt idx="706">
                  <c:v>108.35551301366249</c:v>
                </c:pt>
                <c:pt idx="707">
                  <c:v>129.90634278636335</c:v>
                </c:pt>
                <c:pt idx="708">
                  <c:v>102.54721081793113</c:v>
                </c:pt>
                <c:pt idx="709">
                  <c:v>134.27376535941178</c:v>
                </c:pt>
                <c:pt idx="710">
                  <c:v>109.88391741941457</c:v>
                </c:pt>
                <c:pt idx="711">
                  <c:v>111.43734224174371</c:v>
                </c:pt>
                <c:pt idx="712">
                  <c:v>130.53101241932137</c:v>
                </c:pt>
                <c:pt idx="713">
                  <c:v>131.34617383128585</c:v>
                </c:pt>
                <c:pt idx="714">
                  <c:v>119.51508521953492</c:v>
                </c:pt>
                <c:pt idx="715">
                  <c:v>119.78466475084815</c:v>
                </c:pt>
                <c:pt idx="716">
                  <c:v>104.70601594349301</c:v>
                </c:pt>
                <c:pt idx="717">
                  <c:v>123.34236709722096</c:v>
                </c:pt>
                <c:pt idx="718">
                  <c:v>120.73767513535574</c:v>
                </c:pt>
                <c:pt idx="719">
                  <c:v>108.73062362634373</c:v>
                </c:pt>
                <c:pt idx="720">
                  <c:v>129.50814150044113</c:v>
                </c:pt>
                <c:pt idx="721">
                  <c:v>138.42778216509495</c:v>
                </c:pt>
                <c:pt idx="722">
                  <c:v>131.70169972554768</c:v>
                </c:pt>
                <c:pt idx="723">
                  <c:v>117.98997568017631</c:v>
                </c:pt>
                <c:pt idx="724">
                  <c:v>131.80277153037437</c:v>
                </c:pt>
                <c:pt idx="725">
                  <c:v>135.0202191535692</c:v>
                </c:pt>
                <c:pt idx="726">
                  <c:v>118.05833105910622</c:v>
                </c:pt>
                <c:pt idx="727">
                  <c:v>113.8899215502785</c:v>
                </c:pt>
                <c:pt idx="728">
                  <c:v>104.26444156968067</c:v>
                </c:pt>
                <c:pt idx="729">
                  <c:v>106.03876115026992</c:v>
                </c:pt>
                <c:pt idx="730">
                  <c:v>117.31731985853133</c:v>
                </c:pt>
                <c:pt idx="731">
                  <c:v>111.46092242068195</c:v>
                </c:pt>
                <c:pt idx="732">
                  <c:v>129.60109595977102</c:v>
                </c:pt>
                <c:pt idx="733">
                  <c:v>133.84216853699274</c:v>
                </c:pt>
                <c:pt idx="734">
                  <c:v>106.30995564977903</c:v>
                </c:pt>
                <c:pt idx="735">
                  <c:v>116.66667141785319</c:v>
                </c:pt>
                <c:pt idx="736">
                  <c:v>131.49772614428468</c:v>
                </c:pt>
                <c:pt idx="737">
                  <c:v>128.46534494514469</c:v>
                </c:pt>
                <c:pt idx="738">
                  <c:v>106.42036323481153</c:v>
                </c:pt>
                <c:pt idx="739">
                  <c:v>136.27165354653067</c:v>
                </c:pt>
                <c:pt idx="740">
                  <c:v>104.87428305050553</c:v>
                </c:pt>
                <c:pt idx="741">
                  <c:v>129.08143992598099</c:v>
                </c:pt>
                <c:pt idx="742">
                  <c:v>99.362180557358343</c:v>
                </c:pt>
                <c:pt idx="743">
                  <c:v>126.51447199374127</c:v>
                </c:pt>
                <c:pt idx="744">
                  <c:v>131.68543564940592</c:v>
                </c:pt>
                <c:pt idx="745">
                  <c:v>120.02489327785794</c:v>
                </c:pt>
                <c:pt idx="746">
                  <c:v>103.56349609690088</c:v>
                </c:pt>
                <c:pt idx="747">
                  <c:v>135.45197222187414</c:v>
                </c:pt>
                <c:pt idx="748">
                  <c:v>133.47400671996942</c:v>
                </c:pt>
                <c:pt idx="749">
                  <c:v>129.9126763323016</c:v>
                </c:pt>
                <c:pt idx="750">
                  <c:v>133.8468092824958</c:v>
                </c:pt>
                <c:pt idx="751">
                  <c:v>130.59025088449303</c:v>
                </c:pt>
                <c:pt idx="752">
                  <c:v>134.41360348740253</c:v>
                </c:pt>
                <c:pt idx="753">
                  <c:v>126.10609602206679</c:v>
                </c:pt>
                <c:pt idx="754">
                  <c:v>116.83941664608335</c:v>
                </c:pt>
                <c:pt idx="755">
                  <c:v>98.71076995060622</c:v>
                </c:pt>
                <c:pt idx="756">
                  <c:v>105.68944385549611</c:v>
                </c:pt>
                <c:pt idx="757">
                  <c:v>109.19066481894384</c:v>
                </c:pt>
                <c:pt idx="758">
                  <c:v>120.79576644811105</c:v>
                </c:pt>
                <c:pt idx="759">
                  <c:v>103.30554448669676</c:v>
                </c:pt>
                <c:pt idx="760">
                  <c:v>130.46339075934623</c:v>
                </c:pt>
                <c:pt idx="761">
                  <c:v>130.11815772580874</c:v>
                </c:pt>
                <c:pt idx="762">
                  <c:v>134.16511424542574</c:v>
                </c:pt>
                <c:pt idx="763">
                  <c:v>129.31637357734192</c:v>
                </c:pt>
                <c:pt idx="764">
                  <c:v>136.02239718586054</c:v>
                </c:pt>
                <c:pt idx="765">
                  <c:v>128.27230556782578</c:v>
                </c:pt>
                <c:pt idx="766">
                  <c:v>135.46150203004623</c:v>
                </c:pt>
                <c:pt idx="767">
                  <c:v>132.81898327028216</c:v>
                </c:pt>
                <c:pt idx="768">
                  <c:v>129.26289819131279</c:v>
                </c:pt>
                <c:pt idx="769">
                  <c:v>101.2360010050873</c:v>
                </c:pt>
                <c:pt idx="770">
                  <c:v>117.24750487413654</c:v>
                </c:pt>
                <c:pt idx="771">
                  <c:v>134.30245197131188</c:v>
                </c:pt>
                <c:pt idx="772">
                  <c:v>131.44622341471157</c:v>
                </c:pt>
                <c:pt idx="773">
                  <c:v>119.87957953877032</c:v>
                </c:pt>
                <c:pt idx="774">
                  <c:v>121.23267875502081</c:v>
                </c:pt>
                <c:pt idx="775">
                  <c:v>120.33433100371569</c:v>
                </c:pt>
                <c:pt idx="776">
                  <c:v>128.30805274064986</c:v>
                </c:pt>
                <c:pt idx="777">
                  <c:v>134.30745666435641</c:v>
                </c:pt>
                <c:pt idx="778">
                  <c:v>120.98891549825807</c:v>
                </c:pt>
                <c:pt idx="779">
                  <c:v>133.14379641432356</c:v>
                </c:pt>
                <c:pt idx="780">
                  <c:v>131.96550817138336</c:v>
                </c:pt>
                <c:pt idx="781">
                  <c:v>105.38369091284954</c:v>
                </c:pt>
                <c:pt idx="782">
                  <c:v>117.9721047078479</c:v>
                </c:pt>
                <c:pt idx="783">
                  <c:v>133.73982754695328</c:v>
                </c:pt>
                <c:pt idx="784">
                  <c:v>125.11176842143288</c:v>
                </c:pt>
                <c:pt idx="785">
                  <c:v>110.48685009719313</c:v>
                </c:pt>
                <c:pt idx="786">
                  <c:v>110.14212150702167</c:v>
                </c:pt>
                <c:pt idx="787">
                  <c:v>120.82854725302985</c:v>
                </c:pt>
                <c:pt idx="788">
                  <c:v>104.4266370912886</c:v>
                </c:pt>
                <c:pt idx="789">
                  <c:v>107.82449471009227</c:v>
                </c:pt>
                <c:pt idx="790">
                  <c:v>107.37082393996049</c:v>
                </c:pt>
                <c:pt idx="791">
                  <c:v>106.68286045218153</c:v>
                </c:pt>
                <c:pt idx="792">
                  <c:v>104.39367404286463</c:v>
                </c:pt>
                <c:pt idx="793">
                  <c:v>138.95257317618189</c:v>
                </c:pt>
                <c:pt idx="794">
                  <c:v>138.20722923921375</c:v>
                </c:pt>
                <c:pt idx="795">
                  <c:v>104.20206314250215</c:v>
                </c:pt>
                <c:pt idx="796">
                  <c:v>108.9566162836098</c:v>
                </c:pt>
                <c:pt idx="797">
                  <c:v>125.67457529701625</c:v>
                </c:pt>
                <c:pt idx="798">
                  <c:v>104.81222602987303</c:v>
                </c:pt>
                <c:pt idx="799">
                  <c:v>101.87122877010346</c:v>
                </c:pt>
                <c:pt idx="800">
                  <c:v>122.17233901056737</c:v>
                </c:pt>
                <c:pt idx="801">
                  <c:v>104.08840858367326</c:v>
                </c:pt>
                <c:pt idx="802">
                  <c:v>103.8202414952339</c:v>
                </c:pt>
                <c:pt idx="803">
                  <c:v>135.04277081988388</c:v>
                </c:pt>
                <c:pt idx="804">
                  <c:v>106.71377803961786</c:v>
                </c:pt>
                <c:pt idx="805">
                  <c:v>99.42815960579216</c:v>
                </c:pt>
                <c:pt idx="806">
                  <c:v>99.582724666128044</c:v>
                </c:pt>
                <c:pt idx="807">
                  <c:v>130.85099315049584</c:v>
                </c:pt>
                <c:pt idx="808">
                  <c:v>123.25995968415086</c:v>
                </c:pt>
                <c:pt idx="809">
                  <c:v>119.80811960280181</c:v>
                </c:pt>
                <c:pt idx="810">
                  <c:v>101.35830338591572</c:v>
                </c:pt>
                <c:pt idx="811">
                  <c:v>128.48641037021429</c:v>
                </c:pt>
                <c:pt idx="812">
                  <c:v>132.30474005705321</c:v>
                </c:pt>
                <c:pt idx="813">
                  <c:v>133.14160842603553</c:v>
                </c:pt>
                <c:pt idx="814">
                  <c:v>113.10495918059144</c:v>
                </c:pt>
                <c:pt idx="815">
                  <c:v>118.98769624739411</c:v>
                </c:pt>
                <c:pt idx="816">
                  <c:v>107.80255147069531</c:v>
                </c:pt>
                <c:pt idx="817">
                  <c:v>137.26915558516157</c:v>
                </c:pt>
                <c:pt idx="818">
                  <c:v>127.3978004616306</c:v>
                </c:pt>
                <c:pt idx="819">
                  <c:v>122.23994713355859</c:v>
                </c:pt>
                <c:pt idx="820">
                  <c:v>100.30335253450546</c:v>
                </c:pt>
                <c:pt idx="821">
                  <c:v>106.33878161881265</c:v>
                </c:pt>
                <c:pt idx="822">
                  <c:v>98.041904927768215</c:v>
                </c:pt>
                <c:pt idx="823">
                  <c:v>106.70962681799398</c:v>
                </c:pt>
                <c:pt idx="824">
                  <c:v>104.60883451325161</c:v>
                </c:pt>
                <c:pt idx="825">
                  <c:v>126.54122323066862</c:v>
                </c:pt>
                <c:pt idx="826">
                  <c:v>138.95600852543217</c:v>
                </c:pt>
                <c:pt idx="827">
                  <c:v>115.45220798650757</c:v>
                </c:pt>
                <c:pt idx="828">
                  <c:v>121.44266903595965</c:v>
                </c:pt>
                <c:pt idx="829">
                  <c:v>132.71034108820811</c:v>
                </c:pt>
                <c:pt idx="830">
                  <c:v>129.30588528409965</c:v>
                </c:pt>
                <c:pt idx="831">
                  <c:v>137.17990098966627</c:v>
                </c:pt>
                <c:pt idx="832">
                  <c:v>135.02115665567794</c:v>
                </c:pt>
                <c:pt idx="833">
                  <c:v>116.15981620903011</c:v>
                </c:pt>
                <c:pt idx="834">
                  <c:v>139.12466055659942</c:v>
                </c:pt>
                <c:pt idx="835">
                  <c:v>133.06537976214463</c:v>
                </c:pt>
                <c:pt idx="836">
                  <c:v>132.00829308118827</c:v>
                </c:pt>
                <c:pt idx="837">
                  <c:v>130.53986471155559</c:v>
                </c:pt>
                <c:pt idx="838">
                  <c:v>125.26097288936873</c:v>
                </c:pt>
                <c:pt idx="839">
                  <c:v>130.61015357337573</c:v>
                </c:pt>
                <c:pt idx="840">
                  <c:v>109.99598473924324</c:v>
                </c:pt>
                <c:pt idx="841">
                  <c:v>128.96648214569086</c:v>
                </c:pt>
                <c:pt idx="842">
                  <c:v>116.99591044817318</c:v>
                </c:pt>
                <c:pt idx="843">
                  <c:v>100.41387696989902</c:v>
                </c:pt>
                <c:pt idx="844">
                  <c:v>133.82254378228049</c:v>
                </c:pt>
                <c:pt idx="845">
                  <c:v>132.31861884556446</c:v>
                </c:pt>
                <c:pt idx="846">
                  <c:v>132.83605165727064</c:v>
                </c:pt>
                <c:pt idx="847">
                  <c:v>133.41909521424358</c:v>
                </c:pt>
                <c:pt idx="848">
                  <c:v>131.15699403113072</c:v>
                </c:pt>
                <c:pt idx="849">
                  <c:v>131.9608064633052</c:v>
                </c:pt>
                <c:pt idx="850">
                  <c:v>134.78721705729981</c:v>
                </c:pt>
                <c:pt idx="851">
                  <c:v>129.67664198390895</c:v>
                </c:pt>
                <c:pt idx="852">
                  <c:v>105.09115383534073</c:v>
                </c:pt>
                <c:pt idx="853">
                  <c:v>130.36137416028853</c:v>
                </c:pt>
                <c:pt idx="854">
                  <c:v>135.0171318698419</c:v>
                </c:pt>
                <c:pt idx="855">
                  <c:v>130.59366115053763</c:v>
                </c:pt>
                <c:pt idx="856">
                  <c:v>121.37544393740542</c:v>
                </c:pt>
                <c:pt idx="857">
                  <c:v>130.05349532641341</c:v>
                </c:pt>
                <c:pt idx="858">
                  <c:v>133.26853990675579</c:v>
                </c:pt>
                <c:pt idx="859">
                  <c:v>122.6848585408602</c:v>
                </c:pt>
                <c:pt idx="860">
                  <c:v>103.30483920332473</c:v>
                </c:pt>
                <c:pt idx="861">
                  <c:v>138.50837194531698</c:v>
                </c:pt>
                <c:pt idx="862">
                  <c:v>105.77722295368025</c:v>
                </c:pt>
                <c:pt idx="863">
                  <c:v>138.43072870502485</c:v>
                </c:pt>
                <c:pt idx="864">
                  <c:v>109.366626668542</c:v>
                </c:pt>
                <c:pt idx="865">
                  <c:v>128.76895731711721</c:v>
                </c:pt>
                <c:pt idx="866">
                  <c:v>138.07968604232298</c:v>
                </c:pt>
                <c:pt idx="867">
                  <c:v>134.34760764831893</c:v>
                </c:pt>
                <c:pt idx="868">
                  <c:v>131.12090185523246</c:v>
                </c:pt>
                <c:pt idx="869">
                  <c:v>137.2206627912463</c:v>
                </c:pt>
                <c:pt idx="870">
                  <c:v>127.64740586561979</c:v>
                </c:pt>
                <c:pt idx="871">
                  <c:v>137.06427645149637</c:v>
                </c:pt>
                <c:pt idx="872">
                  <c:v>130.40281485020938</c:v>
                </c:pt>
                <c:pt idx="873">
                  <c:v>138.2163639401017</c:v>
                </c:pt>
                <c:pt idx="874">
                  <c:v>120.94815844926831</c:v>
                </c:pt>
                <c:pt idx="875">
                  <c:v>116.76422985978795</c:v>
                </c:pt>
                <c:pt idx="876">
                  <c:v>132.64012606926539</c:v>
                </c:pt>
                <c:pt idx="877">
                  <c:v>102.20392580964035</c:v>
                </c:pt>
                <c:pt idx="878">
                  <c:v>122.22952272326685</c:v>
                </c:pt>
                <c:pt idx="879">
                  <c:v>133.26264972831055</c:v>
                </c:pt>
                <c:pt idx="880">
                  <c:v>121.08741478238193</c:v>
                </c:pt>
                <c:pt idx="881">
                  <c:v>119.68850904246885</c:v>
                </c:pt>
                <c:pt idx="882">
                  <c:v>111.97289795499108</c:v>
                </c:pt>
                <c:pt idx="883">
                  <c:v>108.63511243421311</c:v>
                </c:pt>
                <c:pt idx="884">
                  <c:v>136.02873237193879</c:v>
                </c:pt>
                <c:pt idx="885">
                  <c:v>134.23379992445126</c:v>
                </c:pt>
                <c:pt idx="886">
                  <c:v>133.35687655445486</c:v>
                </c:pt>
                <c:pt idx="887">
                  <c:v>133.85201757896118</c:v>
                </c:pt>
                <c:pt idx="888">
                  <c:v>132.99719772504977</c:v>
                </c:pt>
                <c:pt idx="889">
                  <c:v>133.06368187325191</c:v>
                </c:pt>
                <c:pt idx="890">
                  <c:v>130.67761653761573</c:v>
                </c:pt>
                <c:pt idx="891">
                  <c:v>117.86893148014374</c:v>
                </c:pt>
                <c:pt idx="892">
                  <c:v>138.02577284218501</c:v>
                </c:pt>
                <c:pt idx="893">
                  <c:v>118.17320003925437</c:v>
                </c:pt>
                <c:pt idx="894">
                  <c:v>133.98882750229185</c:v>
                </c:pt>
                <c:pt idx="895">
                  <c:v>133.44622254734441</c:v>
                </c:pt>
                <c:pt idx="896">
                  <c:v>120.28857693335137</c:v>
                </c:pt>
                <c:pt idx="897">
                  <c:v>131.64348418651994</c:v>
                </c:pt>
                <c:pt idx="898">
                  <c:v>102.88733984637373</c:v>
                </c:pt>
                <c:pt idx="899">
                  <c:v>102.58826527345242</c:v>
                </c:pt>
                <c:pt idx="900">
                  <c:v>100.84857204236994</c:v>
                </c:pt>
                <c:pt idx="901">
                  <c:v>103.43129459616728</c:v>
                </c:pt>
                <c:pt idx="902">
                  <c:v>110.06981565868644</c:v>
                </c:pt>
                <c:pt idx="903">
                  <c:v>105.23512029077855</c:v>
                </c:pt>
                <c:pt idx="904">
                  <c:v>137.80616911930395</c:v>
                </c:pt>
                <c:pt idx="905">
                  <c:v>101.52777034310763</c:v>
                </c:pt>
                <c:pt idx="906">
                  <c:v>107.55993373061828</c:v>
                </c:pt>
                <c:pt idx="907">
                  <c:v>123.44338853920448</c:v>
                </c:pt>
                <c:pt idx="908">
                  <c:v>118.56929040060757</c:v>
                </c:pt>
                <c:pt idx="909">
                  <c:v>132.16089082988984</c:v>
                </c:pt>
                <c:pt idx="910">
                  <c:v>130.42897545357152</c:v>
                </c:pt>
                <c:pt idx="911">
                  <c:v>134.12963345532128</c:v>
                </c:pt>
                <c:pt idx="912">
                  <c:v>131.70228105133523</c:v>
                </c:pt>
                <c:pt idx="913">
                  <c:v>129.09584317367853</c:v>
                </c:pt>
                <c:pt idx="914">
                  <c:v>121.57176556320482</c:v>
                </c:pt>
                <c:pt idx="915">
                  <c:v>105.26654698673217</c:v>
                </c:pt>
                <c:pt idx="916">
                  <c:v>107.88437035591917</c:v>
                </c:pt>
                <c:pt idx="917">
                  <c:v>98.109551728174694</c:v>
                </c:pt>
                <c:pt idx="918">
                  <c:v>105.22213202982689</c:v>
                </c:pt>
                <c:pt idx="919">
                  <c:v>103.5761747747913</c:v>
                </c:pt>
                <c:pt idx="920">
                  <c:v>103.08382842419708</c:v>
                </c:pt>
                <c:pt idx="921">
                  <c:v>104.64155897185955</c:v>
                </c:pt>
                <c:pt idx="922">
                  <c:v>134.46636852717126</c:v>
                </c:pt>
                <c:pt idx="923">
                  <c:v>134.34314504559816</c:v>
                </c:pt>
                <c:pt idx="924">
                  <c:v>129.41568156553166</c:v>
                </c:pt>
                <c:pt idx="925">
                  <c:v>129.15524455552196</c:v>
                </c:pt>
                <c:pt idx="926">
                  <c:v>120.2993039359425</c:v>
                </c:pt>
                <c:pt idx="927">
                  <c:v>102.80469399702812</c:v>
                </c:pt>
                <c:pt idx="928">
                  <c:v>107.36978365671695</c:v>
                </c:pt>
                <c:pt idx="929">
                  <c:v>110.03565424982582</c:v>
                </c:pt>
                <c:pt idx="930">
                  <c:v>108.28666628527712</c:v>
                </c:pt>
                <c:pt idx="931">
                  <c:v>111.76858690280486</c:v>
                </c:pt>
                <c:pt idx="932">
                  <c:v>106.39937209078032</c:v>
                </c:pt>
                <c:pt idx="933">
                  <c:v>139.34016232805314</c:v>
                </c:pt>
                <c:pt idx="934">
                  <c:v>120.645091747611</c:v>
                </c:pt>
                <c:pt idx="935">
                  <c:v>108.9791691082266</c:v>
                </c:pt>
                <c:pt idx="936">
                  <c:v>111.10225131285712</c:v>
                </c:pt>
                <c:pt idx="937">
                  <c:v>120.45591577769457</c:v>
                </c:pt>
                <c:pt idx="938">
                  <c:v>118.85862192543397</c:v>
                </c:pt>
                <c:pt idx="939">
                  <c:v>107.28234519577694</c:v>
                </c:pt>
                <c:pt idx="940">
                  <c:v>107.74695359235456</c:v>
                </c:pt>
                <c:pt idx="941">
                  <c:v>105.21553117860432</c:v>
                </c:pt>
                <c:pt idx="942">
                  <c:v>120.66893364891109</c:v>
                </c:pt>
                <c:pt idx="943">
                  <c:v>118.46129663164783</c:v>
                </c:pt>
                <c:pt idx="944">
                  <c:v>121.63502832570698</c:v>
                </c:pt>
                <c:pt idx="945">
                  <c:v>106.68066972048211</c:v>
                </c:pt>
                <c:pt idx="946">
                  <c:v>132.790533719427</c:v>
                </c:pt>
                <c:pt idx="947">
                  <c:v>128.804215459115</c:v>
                </c:pt>
                <c:pt idx="948">
                  <c:v>133.537887989213</c:v>
                </c:pt>
                <c:pt idx="949">
                  <c:v>134.6639057674291</c:v>
                </c:pt>
                <c:pt idx="950">
                  <c:v>117.0007583274717</c:v>
                </c:pt>
                <c:pt idx="951">
                  <c:v>118.94278864212107</c:v>
                </c:pt>
                <c:pt idx="952">
                  <c:v>105.65307590605228</c:v>
                </c:pt>
                <c:pt idx="953">
                  <c:v>130.46642629279873</c:v>
                </c:pt>
                <c:pt idx="954">
                  <c:v>104.35439336546348</c:v>
                </c:pt>
                <c:pt idx="955">
                  <c:v>103.18019596305156</c:v>
                </c:pt>
                <c:pt idx="956">
                  <c:v>107.37684970974345</c:v>
                </c:pt>
                <c:pt idx="957">
                  <c:v>105.77608557427443</c:v>
                </c:pt>
                <c:pt idx="958">
                  <c:v>100.91124333229891</c:v>
                </c:pt>
                <c:pt idx="959">
                  <c:v>107.83336536203859</c:v>
                </c:pt>
                <c:pt idx="960">
                  <c:v>135.84773494164833</c:v>
                </c:pt>
                <c:pt idx="961">
                  <c:v>105.1665656788649</c:v>
                </c:pt>
                <c:pt idx="962">
                  <c:v>132.16301698230632</c:v>
                </c:pt>
                <c:pt idx="963">
                  <c:v>136.38189048230052</c:v>
                </c:pt>
                <c:pt idx="964">
                  <c:v>135.6589517877504</c:v>
                </c:pt>
                <c:pt idx="965">
                  <c:v>129.04158541027883</c:v>
                </c:pt>
                <c:pt idx="966">
                  <c:v>137.03416363848203</c:v>
                </c:pt>
                <c:pt idx="967">
                  <c:v>130.84715192701699</c:v>
                </c:pt>
                <c:pt idx="968">
                  <c:v>100.54929872196153</c:v>
                </c:pt>
                <c:pt idx="969">
                  <c:v>107.29516196328734</c:v>
                </c:pt>
                <c:pt idx="970">
                  <c:v>136.37974952130998</c:v>
                </c:pt>
                <c:pt idx="971">
                  <c:v>124.6805309579302</c:v>
                </c:pt>
                <c:pt idx="972">
                  <c:v>132.28665068099687</c:v>
                </c:pt>
                <c:pt idx="973">
                  <c:v>105.83515424253922</c:v>
                </c:pt>
                <c:pt idx="974">
                  <c:v>100.96303355815671</c:v>
                </c:pt>
                <c:pt idx="975">
                  <c:v>105.81753593449744</c:v>
                </c:pt>
                <c:pt idx="976">
                  <c:v>103.57757155101466</c:v>
                </c:pt>
                <c:pt idx="977">
                  <c:v>129.08144203425306</c:v>
                </c:pt>
                <c:pt idx="978">
                  <c:v>131.65716430864353</c:v>
                </c:pt>
                <c:pt idx="979">
                  <c:v>132.47489803587956</c:v>
                </c:pt>
                <c:pt idx="980">
                  <c:v>124.53330451036396</c:v>
                </c:pt>
                <c:pt idx="981">
                  <c:v>132.57915836152145</c:v>
                </c:pt>
                <c:pt idx="982">
                  <c:v>128.16285119859072</c:v>
                </c:pt>
                <c:pt idx="983">
                  <c:v>97.94967417839969</c:v>
                </c:pt>
                <c:pt idx="984">
                  <c:v>137.01470937351084</c:v>
                </c:pt>
                <c:pt idx="985">
                  <c:v>128.10414575249229</c:v>
                </c:pt>
                <c:pt idx="986">
                  <c:v>107.72915006882879</c:v>
                </c:pt>
                <c:pt idx="987">
                  <c:v>105.87025912324592</c:v>
                </c:pt>
                <c:pt idx="988">
                  <c:v>103.28488004394025</c:v>
                </c:pt>
                <c:pt idx="989">
                  <c:v>130.68318139169838</c:v>
                </c:pt>
                <c:pt idx="990">
                  <c:v>115.50831843825208</c:v>
                </c:pt>
                <c:pt idx="991">
                  <c:v>107.47306867271232</c:v>
                </c:pt>
                <c:pt idx="992">
                  <c:v>102.12209869532171</c:v>
                </c:pt>
                <c:pt idx="993">
                  <c:v>106.54965160136747</c:v>
                </c:pt>
                <c:pt idx="994">
                  <c:v>132.41025506367558</c:v>
                </c:pt>
                <c:pt idx="995">
                  <c:v>103.22178701656763</c:v>
                </c:pt>
                <c:pt idx="996">
                  <c:v>122.61454834202723</c:v>
                </c:pt>
                <c:pt idx="997">
                  <c:v>103.43434973301859</c:v>
                </c:pt>
                <c:pt idx="998">
                  <c:v>131.71149782290402</c:v>
                </c:pt>
                <c:pt idx="999">
                  <c:v>131.98718135489975</c:v>
                </c:pt>
                <c:pt idx="1000">
                  <c:v>124.93379079142568</c:v>
                </c:pt>
                <c:pt idx="1001">
                  <c:v>108.62137109813715</c:v>
                </c:pt>
                <c:pt idx="1002">
                  <c:v>117.91070388268282</c:v>
                </c:pt>
                <c:pt idx="1003">
                  <c:v>104.05031377304707</c:v>
                </c:pt>
                <c:pt idx="1004">
                  <c:v>136.9945816270226</c:v>
                </c:pt>
                <c:pt idx="1005">
                  <c:v>129.1383798173207</c:v>
                </c:pt>
                <c:pt idx="1006">
                  <c:v>130.42078059287033</c:v>
                </c:pt>
                <c:pt idx="1007">
                  <c:v>142.28635591032244</c:v>
                </c:pt>
                <c:pt idx="1008">
                  <c:v>109.48579628459919</c:v>
                </c:pt>
                <c:pt idx="1009">
                  <c:v>119.153784057446</c:v>
                </c:pt>
                <c:pt idx="1010">
                  <c:v>107.74660418301697</c:v>
                </c:pt>
                <c:pt idx="1011">
                  <c:v>105.45535199583685</c:v>
                </c:pt>
                <c:pt idx="1012">
                  <c:v>134.59424166650032</c:v>
                </c:pt>
                <c:pt idx="1013">
                  <c:v>99.450511130816679</c:v>
                </c:pt>
                <c:pt idx="1014">
                  <c:v>119.95477020386177</c:v>
                </c:pt>
                <c:pt idx="1015">
                  <c:v>116.14338012094896</c:v>
                </c:pt>
                <c:pt idx="1016">
                  <c:v>102.29686242671789</c:v>
                </c:pt>
                <c:pt idx="1017">
                  <c:v>134.31846726537688</c:v>
                </c:pt>
                <c:pt idx="1018">
                  <c:v>132.04294159744256</c:v>
                </c:pt>
                <c:pt idx="1019">
                  <c:v>135.55739281014567</c:v>
                </c:pt>
                <c:pt idx="1020">
                  <c:v>107.90725457006415</c:v>
                </c:pt>
                <c:pt idx="1021">
                  <c:v>108.70134521341421</c:v>
                </c:pt>
                <c:pt idx="1022">
                  <c:v>119.28008864610111</c:v>
                </c:pt>
                <c:pt idx="1023">
                  <c:v>133.13696922146386</c:v>
                </c:pt>
                <c:pt idx="1024">
                  <c:v>137.31753936432668</c:v>
                </c:pt>
                <c:pt idx="1025">
                  <c:v>130.82010549799648</c:v>
                </c:pt>
                <c:pt idx="1026">
                  <c:v>135.21399694584866</c:v>
                </c:pt>
                <c:pt idx="1027">
                  <c:v>113.34122312550548</c:v>
                </c:pt>
                <c:pt idx="1028">
                  <c:v>104.67054302632697</c:v>
                </c:pt>
                <c:pt idx="1029">
                  <c:v>129.65632426555862</c:v>
                </c:pt>
                <c:pt idx="1030">
                  <c:v>131.51633784237541</c:v>
                </c:pt>
                <c:pt idx="1031">
                  <c:v>120.69173375453349</c:v>
                </c:pt>
                <c:pt idx="1032">
                  <c:v>130.39085460685683</c:v>
                </c:pt>
                <c:pt idx="1033">
                  <c:v>133.54781576217161</c:v>
                </c:pt>
                <c:pt idx="1034">
                  <c:v>101.7351248201404</c:v>
                </c:pt>
                <c:pt idx="1035">
                  <c:v>131.26297965869543</c:v>
                </c:pt>
                <c:pt idx="1036">
                  <c:v>109.87043495804777</c:v>
                </c:pt>
                <c:pt idx="1037">
                  <c:v>103.07458591534051</c:v>
                </c:pt>
                <c:pt idx="1038">
                  <c:v>129.88970824884157</c:v>
                </c:pt>
                <c:pt idx="1039">
                  <c:v>123.11777522351976</c:v>
                </c:pt>
                <c:pt idx="1040">
                  <c:v>132.29572395868254</c:v>
                </c:pt>
                <c:pt idx="1041">
                  <c:v>100.5197150597761</c:v>
                </c:pt>
                <c:pt idx="1042">
                  <c:v>129.89103936148331</c:v>
                </c:pt>
                <c:pt idx="1043">
                  <c:v>136.62465037937622</c:v>
                </c:pt>
                <c:pt idx="1044">
                  <c:v>133.51292877089776</c:v>
                </c:pt>
                <c:pt idx="1045">
                  <c:v>133.1291573571348</c:v>
                </c:pt>
                <c:pt idx="1046">
                  <c:v>134.76537552110315</c:v>
                </c:pt>
                <c:pt idx="1047">
                  <c:v>99.960723806521756</c:v>
                </c:pt>
                <c:pt idx="1048">
                  <c:v>126.19649017622854</c:v>
                </c:pt>
                <c:pt idx="1049">
                  <c:v>134.13350940605056</c:v>
                </c:pt>
                <c:pt idx="1050">
                  <c:v>106.39989756997291</c:v>
                </c:pt>
                <c:pt idx="1051">
                  <c:v>109.49210026924266</c:v>
                </c:pt>
                <c:pt idx="1052">
                  <c:v>132.71723221876314</c:v>
                </c:pt>
                <c:pt idx="1053">
                  <c:v>130.49185410032283</c:v>
                </c:pt>
                <c:pt idx="1054">
                  <c:v>131.11615959081982</c:v>
                </c:pt>
                <c:pt idx="1055">
                  <c:v>99.231864984024668</c:v>
                </c:pt>
                <c:pt idx="1056">
                  <c:v>133.65295119159626</c:v>
                </c:pt>
                <c:pt idx="1057">
                  <c:v>133.05112188650997</c:v>
                </c:pt>
                <c:pt idx="1058">
                  <c:v>132.4364691217157</c:v>
                </c:pt>
                <c:pt idx="1059">
                  <c:v>133.69576414302648</c:v>
                </c:pt>
                <c:pt idx="1060">
                  <c:v>108.03067830541619</c:v>
                </c:pt>
                <c:pt idx="1061">
                  <c:v>130.46642698173071</c:v>
                </c:pt>
                <c:pt idx="1062">
                  <c:v>105.19196869687653</c:v>
                </c:pt>
                <c:pt idx="1063">
                  <c:v>103.88112731532541</c:v>
                </c:pt>
                <c:pt idx="1064">
                  <c:v>102.24599579832852</c:v>
                </c:pt>
                <c:pt idx="1065">
                  <c:v>132.8162548804016</c:v>
                </c:pt>
                <c:pt idx="1066">
                  <c:v>133.11469472162833</c:v>
                </c:pt>
                <c:pt idx="1067">
                  <c:v>134.30200826412201</c:v>
                </c:pt>
                <c:pt idx="1068">
                  <c:v>101.11914738862208</c:v>
                </c:pt>
                <c:pt idx="1069">
                  <c:v>105.03185409857801</c:v>
                </c:pt>
                <c:pt idx="1070">
                  <c:v>134.96974314042856</c:v>
                </c:pt>
                <c:pt idx="1071">
                  <c:v>128.48104908700344</c:v>
                </c:pt>
                <c:pt idx="1072">
                  <c:v>106.0896751750264</c:v>
                </c:pt>
                <c:pt idx="1073">
                  <c:v>131.18447288571696</c:v>
                </c:pt>
                <c:pt idx="1074">
                  <c:v>135.63765869472849</c:v>
                </c:pt>
                <c:pt idx="1075">
                  <c:v>128.23951981292393</c:v>
                </c:pt>
                <c:pt idx="1076">
                  <c:v>133.79292966496016</c:v>
                </c:pt>
                <c:pt idx="1077">
                  <c:v>103.70377361058367</c:v>
                </c:pt>
                <c:pt idx="1078">
                  <c:v>132.99350817730542</c:v>
                </c:pt>
                <c:pt idx="1079">
                  <c:v>133.85437869456172</c:v>
                </c:pt>
                <c:pt idx="1080">
                  <c:v>101.8297452497448</c:v>
                </c:pt>
                <c:pt idx="1081">
                  <c:v>106.3060610177198</c:v>
                </c:pt>
                <c:pt idx="1082">
                  <c:v>103.17060389108288</c:v>
                </c:pt>
                <c:pt idx="1083">
                  <c:v>98.206817144015801</c:v>
                </c:pt>
                <c:pt idx="1084">
                  <c:v>130.48926586651183</c:v>
                </c:pt>
                <c:pt idx="1085">
                  <c:v>134.16959740291614</c:v>
                </c:pt>
                <c:pt idx="1086">
                  <c:v>117.75911334938142</c:v>
                </c:pt>
                <c:pt idx="1087">
                  <c:v>107.20616548449574</c:v>
                </c:pt>
                <c:pt idx="1088">
                  <c:v>102.59926331803078</c:v>
                </c:pt>
                <c:pt idx="1089">
                  <c:v>104.27333634971166</c:v>
                </c:pt>
                <c:pt idx="1090">
                  <c:v>117.79215828352687</c:v>
                </c:pt>
                <c:pt idx="1091">
                  <c:v>103.72539701614349</c:v>
                </c:pt>
                <c:pt idx="1092">
                  <c:v>133.26642511616905</c:v>
                </c:pt>
                <c:pt idx="1093">
                  <c:v>123.35112055242604</c:v>
                </c:pt>
                <c:pt idx="1094">
                  <c:v>128.88673183260084</c:v>
                </c:pt>
                <c:pt idx="1095">
                  <c:v>108.76220528744466</c:v>
                </c:pt>
                <c:pt idx="1096">
                  <c:v>133.96650243657291</c:v>
                </c:pt>
                <c:pt idx="1097">
                  <c:v>137.69447864077858</c:v>
                </c:pt>
                <c:pt idx="1098">
                  <c:v>122.0664089217824</c:v>
                </c:pt>
                <c:pt idx="1099">
                  <c:v>109.42323397227874</c:v>
                </c:pt>
                <c:pt idx="1100">
                  <c:v>109.33493285197123</c:v>
                </c:pt>
                <c:pt idx="1101">
                  <c:v>102.43605576981159</c:v>
                </c:pt>
                <c:pt idx="1102">
                  <c:v>135.25299616107995</c:v>
                </c:pt>
                <c:pt idx="1103">
                  <c:v>128.97990488937305</c:v>
                </c:pt>
                <c:pt idx="1104">
                  <c:v>134.66891946280953</c:v>
                </c:pt>
                <c:pt idx="1105">
                  <c:v>136.23909768847625</c:v>
                </c:pt>
                <c:pt idx="1106">
                  <c:v>132.99506697601313</c:v>
                </c:pt>
                <c:pt idx="1107">
                  <c:v>143.2642211443725</c:v>
                </c:pt>
                <c:pt idx="1108">
                  <c:v>115.2980110019263</c:v>
                </c:pt>
                <c:pt idx="1109">
                  <c:v>118.64021392016399</c:v>
                </c:pt>
                <c:pt idx="1110">
                  <c:v>109.63277083408911</c:v>
                </c:pt>
                <c:pt idx="1111">
                  <c:v>132.31181044075089</c:v>
                </c:pt>
                <c:pt idx="1112">
                  <c:v>133.41054559697167</c:v>
                </c:pt>
                <c:pt idx="1113">
                  <c:v>134.11957662381923</c:v>
                </c:pt>
                <c:pt idx="1114">
                  <c:v>132.07062449237358</c:v>
                </c:pt>
                <c:pt idx="1115">
                  <c:v>134.19586549002153</c:v>
                </c:pt>
                <c:pt idx="1116">
                  <c:v>133.47167355952431</c:v>
                </c:pt>
                <c:pt idx="1117">
                  <c:v>98.616619248468837</c:v>
                </c:pt>
                <c:pt idx="1118">
                  <c:v>132.67558139730798</c:v>
                </c:pt>
                <c:pt idx="1119">
                  <c:v>104.14358940064591</c:v>
                </c:pt>
                <c:pt idx="1120">
                  <c:v>100.85094988301191</c:v>
                </c:pt>
                <c:pt idx="1121">
                  <c:v>98.799228466194137</c:v>
                </c:pt>
                <c:pt idx="1122">
                  <c:v>101.25408476845409</c:v>
                </c:pt>
                <c:pt idx="1123">
                  <c:v>101.7947028894458</c:v>
                </c:pt>
                <c:pt idx="1124">
                  <c:v>104.75362510212736</c:v>
                </c:pt>
                <c:pt idx="1125">
                  <c:v>132.94282113795472</c:v>
                </c:pt>
                <c:pt idx="1126">
                  <c:v>130.63967668924442</c:v>
                </c:pt>
                <c:pt idx="1127">
                  <c:v>140.34049304888015</c:v>
                </c:pt>
                <c:pt idx="1128">
                  <c:v>135.30221597031218</c:v>
                </c:pt>
                <c:pt idx="1129">
                  <c:v>133.98433337504414</c:v>
                </c:pt>
                <c:pt idx="1130">
                  <c:v>131.93355978809205</c:v>
                </c:pt>
                <c:pt idx="1131">
                  <c:v>113.7539086925367</c:v>
                </c:pt>
                <c:pt idx="1132">
                  <c:v>106.4466185431834</c:v>
                </c:pt>
                <c:pt idx="1133">
                  <c:v>117.69124965239996</c:v>
                </c:pt>
                <c:pt idx="1134">
                  <c:v>132.26113153529889</c:v>
                </c:pt>
                <c:pt idx="1135">
                  <c:v>133.58905475936419</c:v>
                </c:pt>
                <c:pt idx="1136">
                  <c:v>129.10293524000943</c:v>
                </c:pt>
                <c:pt idx="1137">
                  <c:v>120.61850160262098</c:v>
                </c:pt>
                <c:pt idx="1138">
                  <c:v>121.76298909872375</c:v>
                </c:pt>
                <c:pt idx="1139">
                  <c:v>135.35176368133972</c:v>
                </c:pt>
                <c:pt idx="1140">
                  <c:v>131.65003587190358</c:v>
                </c:pt>
                <c:pt idx="1141">
                  <c:v>105.23126452831825</c:v>
                </c:pt>
                <c:pt idx="1142">
                  <c:v>118.21883096622093</c:v>
                </c:pt>
                <c:pt idx="1143">
                  <c:v>132.80894721710868</c:v>
                </c:pt>
                <c:pt idx="1144">
                  <c:v>106.74492505394457</c:v>
                </c:pt>
                <c:pt idx="1145">
                  <c:v>109.14659630846411</c:v>
                </c:pt>
                <c:pt idx="1146">
                  <c:v>119.57315589757718</c:v>
                </c:pt>
                <c:pt idx="1147">
                  <c:v>104.8530241050036</c:v>
                </c:pt>
                <c:pt idx="1148">
                  <c:v>105.56765908695603</c:v>
                </c:pt>
                <c:pt idx="1149">
                  <c:v>102.94939328219075</c:v>
                </c:pt>
                <c:pt idx="1150">
                  <c:v>101.25024662403563</c:v>
                </c:pt>
                <c:pt idx="1151">
                  <c:v>102.71863281765492</c:v>
                </c:pt>
                <c:pt idx="1152">
                  <c:v>101.38859955751605</c:v>
                </c:pt>
                <c:pt idx="1153">
                  <c:v>103.29478629690711</c:v>
                </c:pt>
                <c:pt idx="1154">
                  <c:v>105.81314327480015</c:v>
                </c:pt>
                <c:pt idx="1155">
                  <c:v>109.69690240975578</c:v>
                </c:pt>
                <c:pt idx="1156">
                  <c:v>111.60457415658978</c:v>
                </c:pt>
                <c:pt idx="1157">
                  <c:v>103.63485178345273</c:v>
                </c:pt>
                <c:pt idx="1158">
                  <c:v>108.3285200045389</c:v>
                </c:pt>
                <c:pt idx="1159">
                  <c:v>105.29820629752723</c:v>
                </c:pt>
                <c:pt idx="1160">
                  <c:v>135.02696545709108</c:v>
                </c:pt>
                <c:pt idx="1161">
                  <c:v>114.92410164430196</c:v>
                </c:pt>
                <c:pt idx="1162">
                  <c:v>114.51432777160073</c:v>
                </c:pt>
                <c:pt idx="1163">
                  <c:v>109.00984695077753</c:v>
                </c:pt>
                <c:pt idx="1164">
                  <c:v>133.92826914608889</c:v>
                </c:pt>
                <c:pt idx="1165">
                  <c:v>123.59273252716349</c:v>
                </c:pt>
                <c:pt idx="1166">
                  <c:v>120.02934350018283</c:v>
                </c:pt>
                <c:pt idx="1167">
                  <c:v>109.8630908309743</c:v>
                </c:pt>
                <c:pt idx="1168">
                  <c:v>129.32351050529749</c:v>
                </c:pt>
                <c:pt idx="1169">
                  <c:v>128.61358336029423</c:v>
                </c:pt>
                <c:pt idx="1170">
                  <c:v>137.25936266691167</c:v>
                </c:pt>
                <c:pt idx="1171">
                  <c:v>132.14216782087581</c:v>
                </c:pt>
                <c:pt idx="1172">
                  <c:v>133.70076033706644</c:v>
                </c:pt>
                <c:pt idx="1173">
                  <c:v>133.48094079040402</c:v>
                </c:pt>
                <c:pt idx="1174">
                  <c:v>104.51583843204639</c:v>
                </c:pt>
                <c:pt idx="1175">
                  <c:v>119.36458875180463</c:v>
                </c:pt>
                <c:pt idx="1176">
                  <c:v>137.91982219019343</c:v>
                </c:pt>
                <c:pt idx="1177">
                  <c:v>135.7517105290203</c:v>
                </c:pt>
                <c:pt idx="1178">
                  <c:v>134.7306555727215</c:v>
                </c:pt>
                <c:pt idx="1179">
                  <c:v>136.00523713636269</c:v>
                </c:pt>
                <c:pt idx="1180">
                  <c:v>112.12020968054362</c:v>
                </c:pt>
                <c:pt idx="1181">
                  <c:v>107.99906388245361</c:v>
                </c:pt>
                <c:pt idx="1182">
                  <c:v>137.09950453775912</c:v>
                </c:pt>
                <c:pt idx="1183">
                  <c:v>130.93998303178475</c:v>
                </c:pt>
                <c:pt idx="1184">
                  <c:v>119.33877522491007</c:v>
                </c:pt>
                <c:pt idx="1185">
                  <c:v>136.94487920126826</c:v>
                </c:pt>
                <c:pt idx="1186">
                  <c:v>111.84014241422668</c:v>
                </c:pt>
                <c:pt idx="1187">
                  <c:v>137.45975588701413</c:v>
                </c:pt>
                <c:pt idx="1188">
                  <c:v>103.73497410135458</c:v>
                </c:pt>
                <c:pt idx="1189">
                  <c:v>97.38154215387631</c:v>
                </c:pt>
                <c:pt idx="1190">
                  <c:v>112.2104064651507</c:v>
                </c:pt>
                <c:pt idx="1191">
                  <c:v>131.09596196663594</c:v>
                </c:pt>
                <c:pt idx="1192">
                  <c:v>132.91455197089468</c:v>
                </c:pt>
                <c:pt idx="1193">
                  <c:v>129.40867615159007</c:v>
                </c:pt>
                <c:pt idx="1194">
                  <c:v>130.40764613223013</c:v>
                </c:pt>
                <c:pt idx="1195">
                  <c:v>136.11039200607644</c:v>
                </c:pt>
                <c:pt idx="1196">
                  <c:v>134.48412244257125</c:v>
                </c:pt>
                <c:pt idx="1197">
                  <c:v>131.23953991792038</c:v>
                </c:pt>
                <c:pt idx="1198">
                  <c:v>127.38647574302102</c:v>
                </c:pt>
                <c:pt idx="1199">
                  <c:v>125.1767014739936</c:v>
                </c:pt>
                <c:pt idx="1200">
                  <c:v>134.44252421538906</c:v>
                </c:pt>
                <c:pt idx="1201">
                  <c:v>132.31823697548185</c:v>
                </c:pt>
                <c:pt idx="1202">
                  <c:v>132.1378151877957</c:v>
                </c:pt>
                <c:pt idx="1203">
                  <c:v>133.28679777896122</c:v>
                </c:pt>
                <c:pt idx="1204">
                  <c:v>132.90751259020703</c:v>
                </c:pt>
                <c:pt idx="1205">
                  <c:v>133.5012157597447</c:v>
                </c:pt>
                <c:pt idx="1206">
                  <c:v>132.60441600222276</c:v>
                </c:pt>
                <c:pt idx="1207">
                  <c:v>135.47309711313108</c:v>
                </c:pt>
                <c:pt idx="1208">
                  <c:v>126.74923045309981</c:v>
                </c:pt>
                <c:pt idx="1209">
                  <c:v>126.96242724507648</c:v>
                </c:pt>
                <c:pt idx="1210">
                  <c:v>135.57005439308244</c:v>
                </c:pt>
                <c:pt idx="1211">
                  <c:v>136.42037671568252</c:v>
                </c:pt>
                <c:pt idx="1212">
                  <c:v>132.63944977719353</c:v>
                </c:pt>
                <c:pt idx="1213">
                  <c:v>138.02934921856451</c:v>
                </c:pt>
                <c:pt idx="1214">
                  <c:v>136.66874997610532</c:v>
                </c:pt>
                <c:pt idx="1215">
                  <c:v>102.3940656392779</c:v>
                </c:pt>
                <c:pt idx="1216">
                  <c:v>137.15370957635173</c:v>
                </c:pt>
                <c:pt idx="1217">
                  <c:v>134.26930455629622</c:v>
                </c:pt>
                <c:pt idx="1218">
                  <c:v>128.14915497194499</c:v>
                </c:pt>
                <c:pt idx="1219">
                  <c:v>113.51046483513693</c:v>
                </c:pt>
                <c:pt idx="1220">
                  <c:v>109.8696879715819</c:v>
                </c:pt>
                <c:pt idx="1221">
                  <c:v>108.23004294518816</c:v>
                </c:pt>
                <c:pt idx="1222">
                  <c:v>106.52437450305038</c:v>
                </c:pt>
                <c:pt idx="1223">
                  <c:v>104.80384308931198</c:v>
                </c:pt>
                <c:pt idx="1224">
                  <c:v>109.3308957403051</c:v>
                </c:pt>
                <c:pt idx="1225">
                  <c:v>133.63223856965575</c:v>
                </c:pt>
                <c:pt idx="1226">
                  <c:v>121.0646013276838</c:v>
                </c:pt>
                <c:pt idx="1227">
                  <c:v>135.90820875432061</c:v>
                </c:pt>
                <c:pt idx="1228">
                  <c:v>103.72576519408622</c:v>
                </c:pt>
                <c:pt idx="1229">
                  <c:v>121.06015573140571</c:v>
                </c:pt>
                <c:pt idx="1230">
                  <c:v>103.64564108381842</c:v>
                </c:pt>
                <c:pt idx="1231">
                  <c:v>103.73291433595746</c:v>
                </c:pt>
                <c:pt idx="1232">
                  <c:v>121.67200751884036</c:v>
                </c:pt>
                <c:pt idx="1233">
                  <c:v>103.00150234952794</c:v>
                </c:pt>
                <c:pt idx="1234">
                  <c:v>119.41418675387669</c:v>
                </c:pt>
                <c:pt idx="1235">
                  <c:v>118.84812845052393</c:v>
                </c:pt>
                <c:pt idx="1236">
                  <c:v>116.03212300178073</c:v>
                </c:pt>
                <c:pt idx="1237">
                  <c:v>135.43333825413535</c:v>
                </c:pt>
                <c:pt idx="1238">
                  <c:v>132.22878704066582</c:v>
                </c:pt>
                <c:pt idx="1239">
                  <c:v>131.8826544697331</c:v>
                </c:pt>
                <c:pt idx="1240">
                  <c:v>102.11008643757833</c:v>
                </c:pt>
                <c:pt idx="1241">
                  <c:v>140.28717055181517</c:v>
                </c:pt>
                <c:pt idx="1242">
                  <c:v>134.26543923816936</c:v>
                </c:pt>
                <c:pt idx="1243">
                  <c:v>128.40578058255002</c:v>
                </c:pt>
                <c:pt idx="1244">
                  <c:v>135.10363046760196</c:v>
                </c:pt>
                <c:pt idx="1245">
                  <c:v>135.11010510418669</c:v>
                </c:pt>
                <c:pt idx="1246">
                  <c:v>129.82064700169792</c:v>
                </c:pt>
                <c:pt idx="1247">
                  <c:v>134.57404970887694</c:v>
                </c:pt>
                <c:pt idx="1248">
                  <c:v>139.23141634160515</c:v>
                </c:pt>
                <c:pt idx="1249">
                  <c:v>132.12208251025186</c:v>
                </c:pt>
                <c:pt idx="1250">
                  <c:v>118.48888156702556</c:v>
                </c:pt>
                <c:pt idx="1251">
                  <c:v>115.41172212167591</c:v>
                </c:pt>
                <c:pt idx="1252">
                  <c:v>131.31940714909175</c:v>
                </c:pt>
                <c:pt idx="1253">
                  <c:v>107.29296196375033</c:v>
                </c:pt>
                <c:pt idx="1254">
                  <c:v>134.64899985757279</c:v>
                </c:pt>
                <c:pt idx="1255">
                  <c:v>103.53399140833655</c:v>
                </c:pt>
                <c:pt idx="1256">
                  <c:v>133.15379311830389</c:v>
                </c:pt>
                <c:pt idx="1257">
                  <c:v>132.83134768107311</c:v>
                </c:pt>
                <c:pt idx="1258">
                  <c:v>130.40135339479244</c:v>
                </c:pt>
                <c:pt idx="1259">
                  <c:v>140.43927899423321</c:v>
                </c:pt>
                <c:pt idx="1260">
                  <c:v>102.76675340169075</c:v>
                </c:pt>
                <c:pt idx="1261">
                  <c:v>100.10457656519444</c:v>
                </c:pt>
                <c:pt idx="1262">
                  <c:v>129.16532621013204</c:v>
                </c:pt>
                <c:pt idx="1263">
                  <c:v>104.40778330632857</c:v>
                </c:pt>
                <c:pt idx="1264">
                  <c:v>128.36301783146089</c:v>
                </c:pt>
                <c:pt idx="1265">
                  <c:v>131.00609044629743</c:v>
                </c:pt>
                <c:pt idx="1266">
                  <c:v>132.41313731208507</c:v>
                </c:pt>
                <c:pt idx="1267">
                  <c:v>130.751301432415</c:v>
                </c:pt>
                <c:pt idx="1268">
                  <c:v>132.53001223887756</c:v>
                </c:pt>
                <c:pt idx="1269">
                  <c:v>134.13944704951194</c:v>
                </c:pt>
                <c:pt idx="1270">
                  <c:v>105.34347405246676</c:v>
                </c:pt>
                <c:pt idx="1271">
                  <c:v>98.743436951753395</c:v>
                </c:pt>
                <c:pt idx="1272">
                  <c:v>130.04762719762118</c:v>
                </c:pt>
                <c:pt idx="1273">
                  <c:v>136.81817096362144</c:v>
                </c:pt>
                <c:pt idx="1274">
                  <c:v>104.01028173843461</c:v>
                </c:pt>
                <c:pt idx="1275">
                  <c:v>133.59827194767362</c:v>
                </c:pt>
                <c:pt idx="1276">
                  <c:v>136.11187306203311</c:v>
                </c:pt>
                <c:pt idx="1277">
                  <c:v>137.91036722911011</c:v>
                </c:pt>
                <c:pt idx="1278">
                  <c:v>134.16743501394905</c:v>
                </c:pt>
                <c:pt idx="1279">
                  <c:v>132.056906424</c:v>
                </c:pt>
                <c:pt idx="1280">
                  <c:v>133.75837490017932</c:v>
                </c:pt>
                <c:pt idx="1281">
                  <c:v>134.26012421075845</c:v>
                </c:pt>
                <c:pt idx="1282">
                  <c:v>133.18661155206664</c:v>
                </c:pt>
                <c:pt idx="1283">
                  <c:v>134.99718204372149</c:v>
                </c:pt>
                <c:pt idx="1284">
                  <c:v>134.99170379711182</c:v>
                </c:pt>
                <c:pt idx="1285">
                  <c:v>137.60447399941381</c:v>
                </c:pt>
                <c:pt idx="1286">
                  <c:v>137.3189760541506</c:v>
                </c:pt>
                <c:pt idx="1287">
                  <c:v>99.706167669623184</c:v>
                </c:pt>
                <c:pt idx="1288">
                  <c:v>131.61948331108604</c:v>
                </c:pt>
                <c:pt idx="1289">
                  <c:v>132.93386856235333</c:v>
                </c:pt>
                <c:pt idx="1290">
                  <c:v>132.86831370278676</c:v>
                </c:pt>
                <c:pt idx="1291">
                  <c:v>128.05044314219185</c:v>
                </c:pt>
                <c:pt idx="1292">
                  <c:v>105.99766239538455</c:v>
                </c:pt>
                <c:pt idx="1293">
                  <c:v>102.49761924535079</c:v>
                </c:pt>
                <c:pt idx="1294">
                  <c:v>131.80886645487263</c:v>
                </c:pt>
                <c:pt idx="1295">
                  <c:v>108.96262644746477</c:v>
                </c:pt>
                <c:pt idx="1296">
                  <c:v>134.06698023195838</c:v>
                </c:pt>
                <c:pt idx="1297">
                  <c:v>134.47171925797258</c:v>
                </c:pt>
                <c:pt idx="1298">
                  <c:v>106.94041515200627</c:v>
                </c:pt>
                <c:pt idx="1299">
                  <c:v>103.18383775635706</c:v>
                </c:pt>
                <c:pt idx="1300">
                  <c:v>134.47657786868834</c:v>
                </c:pt>
                <c:pt idx="1301">
                  <c:v>100.53150391914804</c:v>
                </c:pt>
                <c:pt idx="1302">
                  <c:v>134.66099154414113</c:v>
                </c:pt>
                <c:pt idx="1303">
                  <c:v>129.56524562878329</c:v>
                </c:pt>
                <c:pt idx="1304">
                  <c:v>129.05684697297713</c:v>
                </c:pt>
                <c:pt idx="1305">
                  <c:v>112.78921450327091</c:v>
                </c:pt>
                <c:pt idx="1306">
                  <c:v>110.76399450527897</c:v>
                </c:pt>
                <c:pt idx="1307">
                  <c:v>132.79181376493102</c:v>
                </c:pt>
                <c:pt idx="1308">
                  <c:v>103.09926829861938</c:v>
                </c:pt>
                <c:pt idx="1309">
                  <c:v>104.3914124113935</c:v>
                </c:pt>
                <c:pt idx="1310">
                  <c:v>105.98031033157764</c:v>
                </c:pt>
                <c:pt idx="1311">
                  <c:v>109.43965649885216</c:v>
                </c:pt>
                <c:pt idx="1312">
                  <c:v>110.43207519797075</c:v>
                </c:pt>
                <c:pt idx="1313">
                  <c:v>113.81270486478185</c:v>
                </c:pt>
                <c:pt idx="1314">
                  <c:v>109.3473892113086</c:v>
                </c:pt>
                <c:pt idx="1315">
                  <c:v>131.79164372596355</c:v>
                </c:pt>
                <c:pt idx="1316">
                  <c:v>137.26375575240579</c:v>
                </c:pt>
                <c:pt idx="1317">
                  <c:v>127.80301238180452</c:v>
                </c:pt>
                <c:pt idx="1318">
                  <c:v>132.33859414742327</c:v>
                </c:pt>
                <c:pt idx="1319">
                  <c:v>133.82995353835005</c:v>
                </c:pt>
                <c:pt idx="1320">
                  <c:v>134.60333122646026</c:v>
                </c:pt>
                <c:pt idx="1321">
                  <c:v>135.34737597084077</c:v>
                </c:pt>
                <c:pt idx="1322">
                  <c:v>130.84762850667857</c:v>
                </c:pt>
                <c:pt idx="1323">
                  <c:v>134.38034380423483</c:v>
                </c:pt>
                <c:pt idx="1324">
                  <c:v>112.40152233880903</c:v>
                </c:pt>
                <c:pt idx="1325">
                  <c:v>132.9827229999899</c:v>
                </c:pt>
                <c:pt idx="1326">
                  <c:v>135.53780981778561</c:v>
                </c:pt>
                <c:pt idx="1327">
                  <c:v>130.94716165419189</c:v>
                </c:pt>
                <c:pt idx="1328">
                  <c:v>107.74947293025352</c:v>
                </c:pt>
                <c:pt idx="1329">
                  <c:v>131.72139658955518</c:v>
                </c:pt>
                <c:pt idx="1330">
                  <c:v>104.50525382221359</c:v>
                </c:pt>
                <c:pt idx="1331">
                  <c:v>104.03292958435354</c:v>
                </c:pt>
                <c:pt idx="1332">
                  <c:v>127.97756917888395</c:v>
                </c:pt>
                <c:pt idx="1333">
                  <c:v>135.34547728733801</c:v>
                </c:pt>
                <c:pt idx="1334">
                  <c:v>134.98582241615094</c:v>
                </c:pt>
                <c:pt idx="1335">
                  <c:v>107.08986762544917</c:v>
                </c:pt>
                <c:pt idx="1336">
                  <c:v>128.86011293611148</c:v>
                </c:pt>
                <c:pt idx="1337">
                  <c:v>130.74093683863885</c:v>
                </c:pt>
                <c:pt idx="1338">
                  <c:v>133.7588902697039</c:v>
                </c:pt>
                <c:pt idx="1339">
                  <c:v>119.63345638421488</c:v>
                </c:pt>
                <c:pt idx="1340">
                  <c:v>102.53623649130304</c:v>
                </c:pt>
                <c:pt idx="1341">
                  <c:v>130.56432247316408</c:v>
                </c:pt>
                <c:pt idx="1342">
                  <c:v>135.03629831831438</c:v>
                </c:pt>
                <c:pt idx="1343">
                  <c:v>133.71855835379347</c:v>
                </c:pt>
                <c:pt idx="1344">
                  <c:v>130.88755034449983</c:v>
                </c:pt>
                <c:pt idx="1345">
                  <c:v>128.18050971530474</c:v>
                </c:pt>
                <c:pt idx="1346">
                  <c:v>117.78981630150506</c:v>
                </c:pt>
                <c:pt idx="1347">
                  <c:v>130.24002496205176</c:v>
                </c:pt>
                <c:pt idx="1348">
                  <c:v>102.72173193338388</c:v>
                </c:pt>
                <c:pt idx="1349">
                  <c:v>127.88935885352875</c:v>
                </c:pt>
                <c:pt idx="1350">
                  <c:v>103.99046211165067</c:v>
                </c:pt>
                <c:pt idx="1351">
                  <c:v>100.26243581438824</c:v>
                </c:pt>
                <c:pt idx="1352">
                  <c:v>101.36731009402239</c:v>
                </c:pt>
                <c:pt idx="1353">
                  <c:v>105.9098333101356</c:v>
                </c:pt>
                <c:pt idx="1354">
                  <c:v>134.37371828916955</c:v>
                </c:pt>
                <c:pt idx="1355">
                  <c:v>110.75292583427427</c:v>
                </c:pt>
                <c:pt idx="1356">
                  <c:v>133.19754368006932</c:v>
                </c:pt>
                <c:pt idx="1357">
                  <c:v>134.67849303062155</c:v>
                </c:pt>
                <c:pt idx="1358">
                  <c:v>103.87029784526284</c:v>
                </c:pt>
                <c:pt idx="1359">
                  <c:v>141.1006869070869</c:v>
                </c:pt>
                <c:pt idx="1360">
                  <c:v>97.705719398720177</c:v>
                </c:pt>
                <c:pt idx="1361">
                  <c:v>104.57214838194885</c:v>
                </c:pt>
                <c:pt idx="1362">
                  <c:v>105.69436652361983</c:v>
                </c:pt>
                <c:pt idx="1363">
                  <c:v>133.40899040779152</c:v>
                </c:pt>
                <c:pt idx="1364">
                  <c:v>108.37479518541829</c:v>
                </c:pt>
                <c:pt idx="1365">
                  <c:v>99.636559599215289</c:v>
                </c:pt>
                <c:pt idx="1366">
                  <c:v>139.02765858768831</c:v>
                </c:pt>
                <c:pt idx="1367">
                  <c:v>119.88185013635608</c:v>
                </c:pt>
                <c:pt idx="1368">
                  <c:v>119.66196051436263</c:v>
                </c:pt>
                <c:pt idx="1369">
                  <c:v>111.59607101547101</c:v>
                </c:pt>
                <c:pt idx="1370">
                  <c:v>114.24145784440917</c:v>
                </c:pt>
                <c:pt idx="1371">
                  <c:v>110.41960513741866</c:v>
                </c:pt>
                <c:pt idx="1372">
                  <c:v>136.40298651373837</c:v>
                </c:pt>
                <c:pt idx="1373">
                  <c:v>130.52287094608891</c:v>
                </c:pt>
                <c:pt idx="1374">
                  <c:v>129.57755623162129</c:v>
                </c:pt>
                <c:pt idx="1375">
                  <c:v>106.53061059183705</c:v>
                </c:pt>
                <c:pt idx="1376">
                  <c:v>140.41365853946769</c:v>
                </c:pt>
                <c:pt idx="1377">
                  <c:v>138.07677079303517</c:v>
                </c:pt>
                <c:pt idx="1378">
                  <c:v>105.09085309429649</c:v>
                </c:pt>
                <c:pt idx="1379">
                  <c:v>112.05525279928371</c:v>
                </c:pt>
                <c:pt idx="1380">
                  <c:v>135.04684265534095</c:v>
                </c:pt>
                <c:pt idx="1381">
                  <c:v>107.15694463217267</c:v>
                </c:pt>
                <c:pt idx="1382">
                  <c:v>120.17465931338327</c:v>
                </c:pt>
                <c:pt idx="1383">
                  <c:v>104.64518827406789</c:v>
                </c:pt>
                <c:pt idx="1384">
                  <c:v>119.70778917405092</c:v>
                </c:pt>
                <c:pt idx="1385">
                  <c:v>138.00297337580201</c:v>
                </c:pt>
                <c:pt idx="1386">
                  <c:v>121.23244197143084</c:v>
                </c:pt>
                <c:pt idx="1387">
                  <c:v>107.67879721512378</c:v>
                </c:pt>
                <c:pt idx="1388">
                  <c:v>106.95211377079676</c:v>
                </c:pt>
                <c:pt idx="1389">
                  <c:v>109.66627056695619</c:v>
                </c:pt>
                <c:pt idx="1390">
                  <c:v>103.54700181260336</c:v>
                </c:pt>
                <c:pt idx="1391">
                  <c:v>107.77151760683807</c:v>
                </c:pt>
                <c:pt idx="1392">
                  <c:v>109.17013270147203</c:v>
                </c:pt>
                <c:pt idx="1393">
                  <c:v>108.60665053495811</c:v>
                </c:pt>
                <c:pt idx="1394">
                  <c:v>108.86959393578066</c:v>
                </c:pt>
                <c:pt idx="1395">
                  <c:v>109.44028260019272</c:v>
                </c:pt>
                <c:pt idx="1396">
                  <c:v>135.69561895429109</c:v>
                </c:pt>
                <c:pt idx="1397">
                  <c:v>109.54683929802182</c:v>
                </c:pt>
                <c:pt idx="1398">
                  <c:v>136.00103101225511</c:v>
                </c:pt>
                <c:pt idx="1399">
                  <c:v>127.81521321204583</c:v>
                </c:pt>
                <c:pt idx="1400">
                  <c:v>109.8366127962765</c:v>
                </c:pt>
                <c:pt idx="1401">
                  <c:v>113.04232130673056</c:v>
                </c:pt>
                <c:pt idx="1402">
                  <c:v>133.11971256966859</c:v>
                </c:pt>
                <c:pt idx="1403">
                  <c:v>131.87002191319837</c:v>
                </c:pt>
                <c:pt idx="1404">
                  <c:v>131.12212627596784</c:v>
                </c:pt>
                <c:pt idx="1405">
                  <c:v>128.18041766019672</c:v>
                </c:pt>
                <c:pt idx="1406">
                  <c:v>134.06793286277883</c:v>
                </c:pt>
                <c:pt idx="1407">
                  <c:v>132.7651089645901</c:v>
                </c:pt>
                <c:pt idx="1408">
                  <c:v>131.84723645056138</c:v>
                </c:pt>
                <c:pt idx="1409">
                  <c:v>138.25945886438856</c:v>
                </c:pt>
                <c:pt idx="1410">
                  <c:v>106.66660250050974</c:v>
                </c:pt>
                <c:pt idx="1411">
                  <c:v>135.83980418775712</c:v>
                </c:pt>
                <c:pt idx="1412">
                  <c:v>125.75938150382233</c:v>
                </c:pt>
                <c:pt idx="1413">
                  <c:v>139.33542318176652</c:v>
                </c:pt>
                <c:pt idx="1414">
                  <c:v>133.94206552519734</c:v>
                </c:pt>
                <c:pt idx="1415">
                  <c:v>129.21164969039734</c:v>
                </c:pt>
                <c:pt idx="1416">
                  <c:v>132.84600986667493</c:v>
                </c:pt>
                <c:pt idx="1417">
                  <c:v>132.55094987130343</c:v>
                </c:pt>
                <c:pt idx="1418">
                  <c:v>131.48954117014588</c:v>
                </c:pt>
                <c:pt idx="1419">
                  <c:v>131.75507808516696</c:v>
                </c:pt>
                <c:pt idx="1420">
                  <c:v>134.43896791585635</c:v>
                </c:pt>
                <c:pt idx="1421">
                  <c:v>135.982284203414</c:v>
                </c:pt>
                <c:pt idx="1422">
                  <c:v>134.11370396917295</c:v>
                </c:pt>
                <c:pt idx="1423">
                  <c:v>133.49700209693233</c:v>
                </c:pt>
                <c:pt idx="1424">
                  <c:v>119.49336647113495</c:v>
                </c:pt>
                <c:pt idx="1425">
                  <c:v>117.71984840369748</c:v>
                </c:pt>
                <c:pt idx="1426">
                  <c:v>117.46065479881203</c:v>
                </c:pt>
                <c:pt idx="1427">
                  <c:v>113.67101927517953</c:v>
                </c:pt>
                <c:pt idx="1428">
                  <c:v>137.89265091778105</c:v>
                </c:pt>
                <c:pt idx="1429">
                  <c:v>133.14047568259156</c:v>
                </c:pt>
                <c:pt idx="1430">
                  <c:v>128.25184637403439</c:v>
                </c:pt>
                <c:pt idx="1431">
                  <c:v>109.5024715868926</c:v>
                </c:pt>
                <c:pt idx="1432">
                  <c:v>105.56351851025266</c:v>
                </c:pt>
                <c:pt idx="1433">
                  <c:v>109.08562238453847</c:v>
                </c:pt>
                <c:pt idx="1434">
                  <c:v>119.84828950609808</c:v>
                </c:pt>
                <c:pt idx="1435">
                  <c:v>116.20689399233238</c:v>
                </c:pt>
                <c:pt idx="1436">
                  <c:v>128.27285589515674</c:v>
                </c:pt>
                <c:pt idx="1437">
                  <c:v>140.36545230987721</c:v>
                </c:pt>
                <c:pt idx="1438">
                  <c:v>133.04854312131351</c:v>
                </c:pt>
                <c:pt idx="1439">
                  <c:v>128.86822865892307</c:v>
                </c:pt>
                <c:pt idx="1440">
                  <c:v>132.26815128041105</c:v>
                </c:pt>
                <c:pt idx="1441">
                  <c:v>104.01336406595426</c:v>
                </c:pt>
                <c:pt idx="1442">
                  <c:v>121.27785564904353</c:v>
                </c:pt>
                <c:pt idx="1443">
                  <c:v>108.95303045264041</c:v>
                </c:pt>
                <c:pt idx="1444">
                  <c:v>102.75420222413987</c:v>
                </c:pt>
                <c:pt idx="1445">
                  <c:v>107.87657351999823</c:v>
                </c:pt>
                <c:pt idx="1446">
                  <c:v>124.20807663015869</c:v>
                </c:pt>
                <c:pt idx="1447">
                  <c:v>120.09976864440553</c:v>
                </c:pt>
                <c:pt idx="1448">
                  <c:v>123.34065474213753</c:v>
                </c:pt>
                <c:pt idx="1449">
                  <c:v>99.811196180509086</c:v>
                </c:pt>
                <c:pt idx="1450">
                  <c:v>134.58239352898451</c:v>
                </c:pt>
                <c:pt idx="1451">
                  <c:v>118.86915582805892</c:v>
                </c:pt>
                <c:pt idx="1452">
                  <c:v>133.17280632093417</c:v>
                </c:pt>
                <c:pt idx="1453">
                  <c:v>134.59342651430444</c:v>
                </c:pt>
                <c:pt idx="1454">
                  <c:v>130.99965879393201</c:v>
                </c:pt>
                <c:pt idx="1455">
                  <c:v>135.34641041817744</c:v>
                </c:pt>
                <c:pt idx="1456">
                  <c:v>134.9377097911447</c:v>
                </c:pt>
                <c:pt idx="1457">
                  <c:v>107.68473346868892</c:v>
                </c:pt>
                <c:pt idx="1458">
                  <c:v>117.60768093365313</c:v>
                </c:pt>
                <c:pt idx="1459">
                  <c:v>142.37100556340141</c:v>
                </c:pt>
                <c:pt idx="1460">
                  <c:v>116.7170324434056</c:v>
                </c:pt>
                <c:pt idx="1461">
                  <c:v>104.02384907316821</c:v>
                </c:pt>
                <c:pt idx="1462">
                  <c:v>122.4635774829098</c:v>
                </c:pt>
                <c:pt idx="1463">
                  <c:v>116.37857870687507</c:v>
                </c:pt>
                <c:pt idx="1464">
                  <c:v>106.54651418659643</c:v>
                </c:pt>
                <c:pt idx="1465">
                  <c:v>118.52821160273051</c:v>
                </c:pt>
                <c:pt idx="1466">
                  <c:v>98.945411829297697</c:v>
                </c:pt>
                <c:pt idx="1467">
                  <c:v>133.2201944821276</c:v>
                </c:pt>
                <c:pt idx="1468">
                  <c:v>132.87153036911954</c:v>
                </c:pt>
                <c:pt idx="1469">
                  <c:v>135.38339331622748</c:v>
                </c:pt>
                <c:pt idx="1470">
                  <c:v>119.55870658556262</c:v>
                </c:pt>
                <c:pt idx="1471">
                  <c:v>116.6831572062233</c:v>
                </c:pt>
                <c:pt idx="1472">
                  <c:v>133.99877754631768</c:v>
                </c:pt>
                <c:pt idx="1473">
                  <c:v>131.53985067200065</c:v>
                </c:pt>
                <c:pt idx="1474">
                  <c:v>122.62844603007366</c:v>
                </c:pt>
                <c:pt idx="1475">
                  <c:v>123.15876862818253</c:v>
                </c:pt>
                <c:pt idx="1476">
                  <c:v>131.96914137330748</c:v>
                </c:pt>
                <c:pt idx="1477">
                  <c:v>130.19285784545588</c:v>
                </c:pt>
                <c:pt idx="1478">
                  <c:v>134.14402774938247</c:v>
                </c:pt>
                <c:pt idx="1479">
                  <c:v>132.39702544698306</c:v>
                </c:pt>
                <c:pt idx="1480">
                  <c:v>129.84266630227381</c:v>
                </c:pt>
                <c:pt idx="1481">
                  <c:v>135.35890522479565</c:v>
                </c:pt>
                <c:pt idx="1482">
                  <c:v>107.9193601744839</c:v>
                </c:pt>
                <c:pt idx="1483">
                  <c:v>105.01627427931092</c:v>
                </c:pt>
                <c:pt idx="1484">
                  <c:v>106.27095204848011</c:v>
                </c:pt>
                <c:pt idx="1485">
                  <c:v>120.23777135413836</c:v>
                </c:pt>
                <c:pt idx="1486">
                  <c:v>119.20101480916713</c:v>
                </c:pt>
                <c:pt idx="1487">
                  <c:v>105.26521769536578</c:v>
                </c:pt>
                <c:pt idx="1488">
                  <c:v>114.20085388026064</c:v>
                </c:pt>
                <c:pt idx="1489">
                  <c:v>114.87576093229112</c:v>
                </c:pt>
                <c:pt idx="1490">
                  <c:v>109.35351080224289</c:v>
                </c:pt>
                <c:pt idx="1491">
                  <c:v>107.0268457890696</c:v>
                </c:pt>
                <c:pt idx="1492">
                  <c:v>102.08752469187046</c:v>
                </c:pt>
                <c:pt idx="1493">
                  <c:v>107.43763511874189</c:v>
                </c:pt>
                <c:pt idx="1494">
                  <c:v>129.70050260103255</c:v>
                </c:pt>
                <c:pt idx="1495">
                  <c:v>131.45353737811703</c:v>
                </c:pt>
                <c:pt idx="1496">
                  <c:v>132.9094706851476</c:v>
                </c:pt>
                <c:pt idx="1497">
                  <c:v>118.18478228530964</c:v>
                </c:pt>
                <c:pt idx="1498">
                  <c:v>107.96143181415239</c:v>
                </c:pt>
                <c:pt idx="1499">
                  <c:v>130.35110047228127</c:v>
                </c:pt>
                <c:pt idx="1500">
                  <c:v>118.61700628921788</c:v>
                </c:pt>
                <c:pt idx="1501">
                  <c:v>138.6747839434135</c:v>
                </c:pt>
                <c:pt idx="1502">
                  <c:v>135.99247456958813</c:v>
                </c:pt>
                <c:pt idx="1503">
                  <c:v>111.87916356590529</c:v>
                </c:pt>
                <c:pt idx="1504">
                  <c:v>108.70288602324793</c:v>
                </c:pt>
                <c:pt idx="1505">
                  <c:v>124.29466647866195</c:v>
                </c:pt>
                <c:pt idx="1506">
                  <c:v>129.13742572075611</c:v>
                </c:pt>
                <c:pt idx="1507">
                  <c:v>134.11274544609418</c:v>
                </c:pt>
                <c:pt idx="1508">
                  <c:v>130.53105370716312</c:v>
                </c:pt>
                <c:pt idx="1509">
                  <c:v>133.47323207434181</c:v>
                </c:pt>
                <c:pt idx="1510">
                  <c:v>104.72970803632364</c:v>
                </c:pt>
                <c:pt idx="1511">
                  <c:v>144.48376305550099</c:v>
                </c:pt>
                <c:pt idx="1512">
                  <c:v>135.29603747843819</c:v>
                </c:pt>
                <c:pt idx="1513">
                  <c:v>131.47772936218723</c:v>
                </c:pt>
                <c:pt idx="1514">
                  <c:v>134.52058003661884</c:v>
                </c:pt>
                <c:pt idx="1515">
                  <c:v>129.92942661387875</c:v>
                </c:pt>
                <c:pt idx="1516">
                  <c:v>119.97813422945033</c:v>
                </c:pt>
                <c:pt idx="1517">
                  <c:v>131.43674526582325</c:v>
                </c:pt>
                <c:pt idx="1518">
                  <c:v>133.28111451064993</c:v>
                </c:pt>
                <c:pt idx="1519">
                  <c:v>132.45560259109573</c:v>
                </c:pt>
                <c:pt idx="1520">
                  <c:v>130.3880060297935</c:v>
                </c:pt>
                <c:pt idx="1521">
                  <c:v>138.35510036386773</c:v>
                </c:pt>
                <c:pt idx="1522">
                  <c:v>128.22347002967794</c:v>
                </c:pt>
                <c:pt idx="1523">
                  <c:v>99.27438985629567</c:v>
                </c:pt>
                <c:pt idx="1524">
                  <c:v>107.03657815359458</c:v>
                </c:pt>
                <c:pt idx="1525">
                  <c:v>110.96111703399686</c:v>
                </c:pt>
                <c:pt idx="1526">
                  <c:v>106.18464311627551</c:v>
                </c:pt>
                <c:pt idx="1527">
                  <c:v>109.9148296107147</c:v>
                </c:pt>
                <c:pt idx="1528">
                  <c:v>102.5375018028012</c:v>
                </c:pt>
                <c:pt idx="1529">
                  <c:v>105.8438498259778</c:v>
                </c:pt>
                <c:pt idx="1530">
                  <c:v>117.69408002174708</c:v>
                </c:pt>
                <c:pt idx="1531">
                  <c:v>118.66398165752231</c:v>
                </c:pt>
                <c:pt idx="1532">
                  <c:v>111.36980199529593</c:v>
                </c:pt>
                <c:pt idx="1533">
                  <c:v>134.30195108751627</c:v>
                </c:pt>
                <c:pt idx="1534">
                  <c:v>134.12224900513772</c:v>
                </c:pt>
                <c:pt idx="1535">
                  <c:v>131.81599384864924</c:v>
                </c:pt>
                <c:pt idx="1536">
                  <c:v>135.19416026069993</c:v>
                </c:pt>
                <c:pt idx="1537">
                  <c:v>121.260749431319</c:v>
                </c:pt>
                <c:pt idx="1538">
                  <c:v>118.23876260501569</c:v>
                </c:pt>
                <c:pt idx="1539">
                  <c:v>112.77982805673014</c:v>
                </c:pt>
                <c:pt idx="1540">
                  <c:v>114.81591495079947</c:v>
                </c:pt>
                <c:pt idx="1541">
                  <c:v>118.68273938073803</c:v>
                </c:pt>
                <c:pt idx="1542">
                  <c:v>119.17640631062122</c:v>
                </c:pt>
                <c:pt idx="1543">
                  <c:v>107.54442726771013</c:v>
                </c:pt>
                <c:pt idx="1544">
                  <c:v>101.65178025901376</c:v>
                </c:pt>
                <c:pt idx="1545">
                  <c:v>104.28568925039582</c:v>
                </c:pt>
                <c:pt idx="1546">
                  <c:v>103.26614776328073</c:v>
                </c:pt>
                <c:pt idx="1547">
                  <c:v>107.42906083592779</c:v>
                </c:pt>
                <c:pt idx="1548">
                  <c:v>134.16389419006057</c:v>
                </c:pt>
                <c:pt idx="1549">
                  <c:v>124.57617250837387</c:v>
                </c:pt>
                <c:pt idx="1550">
                  <c:v>105.63125995647665</c:v>
                </c:pt>
                <c:pt idx="1551">
                  <c:v>130.5728130765992</c:v>
                </c:pt>
                <c:pt idx="1552">
                  <c:v>137.61351241872003</c:v>
                </c:pt>
                <c:pt idx="1553">
                  <c:v>121.12184190649407</c:v>
                </c:pt>
                <c:pt idx="1554">
                  <c:v>133.60977113245823</c:v>
                </c:pt>
                <c:pt idx="1555">
                  <c:v>134.0292135337302</c:v>
                </c:pt>
                <c:pt idx="1556">
                  <c:v>107.88907282131412</c:v>
                </c:pt>
                <c:pt idx="1557">
                  <c:v>104.18110279836363</c:v>
                </c:pt>
                <c:pt idx="1558">
                  <c:v>109.07806835527379</c:v>
                </c:pt>
                <c:pt idx="1559">
                  <c:v>107.79675352042773</c:v>
                </c:pt>
                <c:pt idx="1560">
                  <c:v>140.24858013209189</c:v>
                </c:pt>
                <c:pt idx="1561">
                  <c:v>134.00488193901285</c:v>
                </c:pt>
                <c:pt idx="1562">
                  <c:v>133.69337932993113</c:v>
                </c:pt>
                <c:pt idx="1563">
                  <c:v>140.70267887217324</c:v>
                </c:pt>
                <c:pt idx="1564">
                  <c:v>102.13016296847765</c:v>
                </c:pt>
                <c:pt idx="1565">
                  <c:v>104.66923945395035</c:v>
                </c:pt>
                <c:pt idx="1566">
                  <c:v>126.16170354428182</c:v>
                </c:pt>
                <c:pt idx="1567">
                  <c:v>109.60644773523764</c:v>
                </c:pt>
                <c:pt idx="1568">
                  <c:v>120.30437060000305</c:v>
                </c:pt>
                <c:pt idx="1569">
                  <c:v>117.13315083734605</c:v>
                </c:pt>
                <c:pt idx="1570">
                  <c:v>124.41347794174752</c:v>
                </c:pt>
                <c:pt idx="1571">
                  <c:v>107.27693595609881</c:v>
                </c:pt>
                <c:pt idx="1572">
                  <c:v>129.16058700622963</c:v>
                </c:pt>
                <c:pt idx="1573">
                  <c:v>120.47947408068363</c:v>
                </c:pt>
                <c:pt idx="1574">
                  <c:v>130.13592352633961</c:v>
                </c:pt>
                <c:pt idx="1575">
                  <c:v>102.75353820702465</c:v>
                </c:pt>
                <c:pt idx="1576">
                  <c:v>100.87634475652202</c:v>
                </c:pt>
                <c:pt idx="1577">
                  <c:v>101.62007910149951</c:v>
                </c:pt>
                <c:pt idx="1578">
                  <c:v>129.46456164775532</c:v>
                </c:pt>
                <c:pt idx="1579">
                  <c:v>136.23926838695661</c:v>
                </c:pt>
                <c:pt idx="1580">
                  <c:v>125.77014031319978</c:v>
                </c:pt>
                <c:pt idx="1581">
                  <c:v>120.18807902656293</c:v>
                </c:pt>
                <c:pt idx="1582">
                  <c:v>131.01929091792746</c:v>
                </c:pt>
                <c:pt idx="1583">
                  <c:v>138.13096723200093</c:v>
                </c:pt>
                <c:pt idx="1584">
                  <c:v>131.72529388907117</c:v>
                </c:pt>
                <c:pt idx="1585">
                  <c:v>99.908403465966316</c:v>
                </c:pt>
                <c:pt idx="1586">
                  <c:v>102.57978904525304</c:v>
                </c:pt>
                <c:pt idx="1587">
                  <c:v>134.6445099787737</c:v>
                </c:pt>
                <c:pt idx="1588">
                  <c:v>120.98244308314371</c:v>
                </c:pt>
                <c:pt idx="1589">
                  <c:v>122.06978846150679</c:v>
                </c:pt>
                <c:pt idx="1590">
                  <c:v>129.62200750030667</c:v>
                </c:pt>
                <c:pt idx="1591">
                  <c:v>131.81028815541728</c:v>
                </c:pt>
                <c:pt idx="1592">
                  <c:v>123.70023737149651</c:v>
                </c:pt>
                <c:pt idx="1593">
                  <c:v>111.04589100129112</c:v>
                </c:pt>
                <c:pt idx="1594">
                  <c:v>112.35849140569249</c:v>
                </c:pt>
                <c:pt idx="1595">
                  <c:v>136.52232860924943</c:v>
                </c:pt>
                <c:pt idx="1596">
                  <c:v>107.57458475598433</c:v>
                </c:pt>
                <c:pt idx="1597">
                  <c:v>136.57081024993195</c:v>
                </c:pt>
                <c:pt idx="1598">
                  <c:v>104.91398716675343</c:v>
                </c:pt>
                <c:pt idx="1599">
                  <c:v>103.44442306838678</c:v>
                </c:pt>
                <c:pt idx="1600">
                  <c:v>121.08777852529141</c:v>
                </c:pt>
                <c:pt idx="1601">
                  <c:v>104.89572888887895</c:v>
                </c:pt>
                <c:pt idx="1602">
                  <c:v>107.15673072891323</c:v>
                </c:pt>
                <c:pt idx="1603">
                  <c:v>135.02552822530836</c:v>
                </c:pt>
                <c:pt idx="1604">
                  <c:v>133.53219392997343</c:v>
                </c:pt>
                <c:pt idx="1605">
                  <c:v>133.15718838262129</c:v>
                </c:pt>
                <c:pt idx="1606">
                  <c:v>108.58000519573754</c:v>
                </c:pt>
                <c:pt idx="1607">
                  <c:v>108.710066313319</c:v>
                </c:pt>
                <c:pt idx="1608">
                  <c:v>124.20823903481214</c:v>
                </c:pt>
                <c:pt idx="1609">
                  <c:v>110.4949979845024</c:v>
                </c:pt>
                <c:pt idx="1610">
                  <c:v>110.44141450007209</c:v>
                </c:pt>
                <c:pt idx="1611">
                  <c:v>102.42655662707877</c:v>
                </c:pt>
                <c:pt idx="1612">
                  <c:v>97.540245671606826</c:v>
                </c:pt>
                <c:pt idx="1613">
                  <c:v>131.31019090481865</c:v>
                </c:pt>
                <c:pt idx="1614">
                  <c:v>136.90259151292585</c:v>
                </c:pt>
                <c:pt idx="1615">
                  <c:v>131.03778289364237</c:v>
                </c:pt>
                <c:pt idx="1616">
                  <c:v>112.44956470503573</c:v>
                </c:pt>
                <c:pt idx="1617">
                  <c:v>106.05834968102832</c:v>
                </c:pt>
                <c:pt idx="1618">
                  <c:v>114.03758451336957</c:v>
                </c:pt>
                <c:pt idx="1619">
                  <c:v>108.95301247025306</c:v>
                </c:pt>
                <c:pt idx="1620">
                  <c:v>110.50960028530065</c:v>
                </c:pt>
                <c:pt idx="1621">
                  <c:v>135.06900915181328</c:v>
                </c:pt>
                <c:pt idx="1622">
                  <c:v>105.002493488505</c:v>
                </c:pt>
                <c:pt idx="1623">
                  <c:v>102.89399895771953</c:v>
                </c:pt>
                <c:pt idx="1624">
                  <c:v>138.42879574980515</c:v>
                </c:pt>
                <c:pt idx="1625">
                  <c:v>107.70396392125737</c:v>
                </c:pt>
                <c:pt idx="1626">
                  <c:v>107.50563198377787</c:v>
                </c:pt>
                <c:pt idx="1627">
                  <c:v>106.64539871122099</c:v>
                </c:pt>
                <c:pt idx="1628">
                  <c:v>111.54681609407596</c:v>
                </c:pt>
                <c:pt idx="1629">
                  <c:v>127.85175477523559</c:v>
                </c:pt>
                <c:pt idx="1630">
                  <c:v>133.72928124735392</c:v>
                </c:pt>
                <c:pt idx="1631">
                  <c:v>134.37169589712815</c:v>
                </c:pt>
                <c:pt idx="1632">
                  <c:v>129.99224191756343</c:v>
                </c:pt>
                <c:pt idx="1633">
                  <c:v>130.20461462720127</c:v>
                </c:pt>
                <c:pt idx="1634">
                  <c:v>140.98926448811869</c:v>
                </c:pt>
                <c:pt idx="1635">
                  <c:v>109.42559191443348</c:v>
                </c:pt>
                <c:pt idx="1636">
                  <c:v>133.86012230524898</c:v>
                </c:pt>
                <c:pt idx="1637">
                  <c:v>127.09809876563772</c:v>
                </c:pt>
                <c:pt idx="1638">
                  <c:v>119.65886492122041</c:v>
                </c:pt>
                <c:pt idx="1639">
                  <c:v>98.227733122051546</c:v>
                </c:pt>
                <c:pt idx="1640">
                  <c:v>133.10144623087245</c:v>
                </c:pt>
                <c:pt idx="1641">
                  <c:v>130.77065066188064</c:v>
                </c:pt>
                <c:pt idx="1642">
                  <c:v>117.07883927837008</c:v>
                </c:pt>
                <c:pt idx="1643">
                  <c:v>139.86383059382183</c:v>
                </c:pt>
                <c:pt idx="1644">
                  <c:v>139.16820243074795</c:v>
                </c:pt>
                <c:pt idx="1645">
                  <c:v>104.84917969407998</c:v>
                </c:pt>
                <c:pt idx="1646">
                  <c:v>105.60775513763045</c:v>
                </c:pt>
                <c:pt idx="1647">
                  <c:v>107.69419609444353</c:v>
                </c:pt>
                <c:pt idx="1648">
                  <c:v>102.51472276065212</c:v>
                </c:pt>
                <c:pt idx="1649">
                  <c:v>127.23588903054383</c:v>
                </c:pt>
                <c:pt idx="1650">
                  <c:v>130.52904036242415</c:v>
                </c:pt>
                <c:pt idx="1651">
                  <c:v>120.52761984712131</c:v>
                </c:pt>
                <c:pt idx="1652">
                  <c:v>136.50785617113385</c:v>
                </c:pt>
                <c:pt idx="1653">
                  <c:v>141.22465577233959</c:v>
                </c:pt>
                <c:pt idx="1654">
                  <c:v>116.47070284409368</c:v>
                </c:pt>
                <c:pt idx="1655">
                  <c:v>112.13621695211511</c:v>
                </c:pt>
                <c:pt idx="1656">
                  <c:v>108.25324982723667</c:v>
                </c:pt>
                <c:pt idx="1657">
                  <c:v>109.88746282430364</c:v>
                </c:pt>
                <c:pt idx="1658">
                  <c:v>118.09785241921104</c:v>
                </c:pt>
                <c:pt idx="1659">
                  <c:v>118.41988251292338</c:v>
                </c:pt>
                <c:pt idx="1660">
                  <c:v>124.30850276132738</c:v>
                </c:pt>
                <c:pt idx="1661">
                  <c:v>133.07536879599647</c:v>
                </c:pt>
                <c:pt idx="1662">
                  <c:v>139.70870710423557</c:v>
                </c:pt>
                <c:pt idx="1663">
                  <c:v>95.313394867800866</c:v>
                </c:pt>
                <c:pt idx="1664">
                  <c:v>104.35431082806514</c:v>
                </c:pt>
                <c:pt idx="1665">
                  <c:v>109.25810070959528</c:v>
                </c:pt>
                <c:pt idx="1666">
                  <c:v>104.38418947124353</c:v>
                </c:pt>
                <c:pt idx="1667">
                  <c:v>120.26746151160721</c:v>
                </c:pt>
                <c:pt idx="1668">
                  <c:v>107.48247509302372</c:v>
                </c:pt>
                <c:pt idx="1669">
                  <c:v>108.13356070054233</c:v>
                </c:pt>
                <c:pt idx="1670">
                  <c:v>111.80446027954056</c:v>
                </c:pt>
                <c:pt idx="1671">
                  <c:v>109.80641267821545</c:v>
                </c:pt>
                <c:pt idx="1672">
                  <c:v>100.62789295461064</c:v>
                </c:pt>
                <c:pt idx="1673">
                  <c:v>107.59428898412111</c:v>
                </c:pt>
                <c:pt idx="1674">
                  <c:v>133.2029581419103</c:v>
                </c:pt>
                <c:pt idx="1675">
                  <c:v>108.56670019988157</c:v>
                </c:pt>
                <c:pt idx="1676">
                  <c:v>132.29173712919328</c:v>
                </c:pt>
                <c:pt idx="1677">
                  <c:v>132.43336359427448</c:v>
                </c:pt>
                <c:pt idx="1678">
                  <c:v>137.6432719288413</c:v>
                </c:pt>
                <c:pt idx="1679">
                  <c:v>142.50607023075202</c:v>
                </c:pt>
                <c:pt idx="1680">
                  <c:v>110.32228417052289</c:v>
                </c:pt>
                <c:pt idx="1681">
                  <c:v>113.60425444071272</c:v>
                </c:pt>
                <c:pt idx="1682">
                  <c:v>104.85008667679477</c:v>
                </c:pt>
                <c:pt idx="1683">
                  <c:v>109.36878884806839</c:v>
                </c:pt>
                <c:pt idx="1684">
                  <c:v>133.60075828018466</c:v>
                </c:pt>
                <c:pt idx="1685">
                  <c:v>101.89034149679513</c:v>
                </c:pt>
                <c:pt idx="1686">
                  <c:v>102.50972537649825</c:v>
                </c:pt>
                <c:pt idx="1687">
                  <c:v>137.99528210654842</c:v>
                </c:pt>
                <c:pt idx="1688">
                  <c:v>133.84828956034002</c:v>
                </c:pt>
                <c:pt idx="1689">
                  <c:v>120.02426201615718</c:v>
                </c:pt>
                <c:pt idx="1690">
                  <c:v>119.89251800079367</c:v>
                </c:pt>
                <c:pt idx="1691">
                  <c:v>139.02687552143803</c:v>
                </c:pt>
                <c:pt idx="1692">
                  <c:v>103.44777254380466</c:v>
                </c:pt>
                <c:pt idx="1693">
                  <c:v>108.9527321309311</c:v>
                </c:pt>
                <c:pt idx="1694">
                  <c:v>102.31284592942771</c:v>
                </c:pt>
                <c:pt idx="1695">
                  <c:v>139.10614889936596</c:v>
                </c:pt>
                <c:pt idx="1696">
                  <c:v>138.02062427642684</c:v>
                </c:pt>
                <c:pt idx="1697">
                  <c:v>101.47255880817295</c:v>
                </c:pt>
                <c:pt idx="1698">
                  <c:v>134.23673244906669</c:v>
                </c:pt>
                <c:pt idx="1699">
                  <c:v>129.67818380577728</c:v>
                </c:pt>
                <c:pt idx="1700">
                  <c:v>124.57700272425357</c:v>
                </c:pt>
                <c:pt idx="1701">
                  <c:v>128.57057284686724</c:v>
                </c:pt>
                <c:pt idx="1702">
                  <c:v>135.62922962143364</c:v>
                </c:pt>
                <c:pt idx="1703">
                  <c:v>135.21909188984921</c:v>
                </c:pt>
                <c:pt idx="1704">
                  <c:v>140.90080292217428</c:v>
                </c:pt>
                <c:pt idx="1705">
                  <c:v>135.55492036265707</c:v>
                </c:pt>
                <c:pt idx="1706">
                  <c:v>105.72189386926502</c:v>
                </c:pt>
                <c:pt idx="1707">
                  <c:v>114.25365097256334</c:v>
                </c:pt>
                <c:pt idx="1708">
                  <c:v>136.5693117990786</c:v>
                </c:pt>
                <c:pt idx="1709">
                  <c:v>133.61193442846874</c:v>
                </c:pt>
                <c:pt idx="1710">
                  <c:v>136.28540560057465</c:v>
                </c:pt>
                <c:pt idx="1711">
                  <c:v>104.11673392349094</c:v>
                </c:pt>
                <c:pt idx="1712">
                  <c:v>108.811634191379</c:v>
                </c:pt>
                <c:pt idx="1713">
                  <c:v>107.75161683875773</c:v>
                </c:pt>
                <c:pt idx="1714">
                  <c:v>100.93880817753225</c:v>
                </c:pt>
                <c:pt idx="1715">
                  <c:v>101.24126889557941</c:v>
                </c:pt>
                <c:pt idx="1716">
                  <c:v>99.720778403134432</c:v>
                </c:pt>
                <c:pt idx="1717">
                  <c:v>100.90780164592881</c:v>
                </c:pt>
                <c:pt idx="1718">
                  <c:v>102.28329202567625</c:v>
                </c:pt>
                <c:pt idx="1719">
                  <c:v>137.64959034401295</c:v>
                </c:pt>
                <c:pt idx="1720">
                  <c:v>131.73482804658829</c:v>
                </c:pt>
                <c:pt idx="1721">
                  <c:v>131.48419022026374</c:v>
                </c:pt>
                <c:pt idx="1722">
                  <c:v>121.39624175423013</c:v>
                </c:pt>
                <c:pt idx="1723">
                  <c:v>143.49674078033266</c:v>
                </c:pt>
                <c:pt idx="1724">
                  <c:v>100.59774640319799</c:v>
                </c:pt>
                <c:pt idx="1725">
                  <c:v>114.02147166422677</c:v>
                </c:pt>
                <c:pt idx="1726">
                  <c:v>104.66616289227744</c:v>
                </c:pt>
                <c:pt idx="1727">
                  <c:v>136.87802197115093</c:v>
                </c:pt>
                <c:pt idx="1728">
                  <c:v>129.90513933413234</c:v>
                </c:pt>
                <c:pt idx="1729">
                  <c:v>109.58547849446771</c:v>
                </c:pt>
                <c:pt idx="1730">
                  <c:v>106.57559029600199</c:v>
                </c:pt>
                <c:pt idx="1731">
                  <c:v>120.63649934623071</c:v>
                </c:pt>
                <c:pt idx="1732">
                  <c:v>107.16306912527091</c:v>
                </c:pt>
                <c:pt idx="1733">
                  <c:v>134.62043567519422</c:v>
                </c:pt>
                <c:pt idx="1734">
                  <c:v>134.26663044161998</c:v>
                </c:pt>
                <c:pt idx="1735">
                  <c:v>132.39989839576438</c:v>
                </c:pt>
                <c:pt idx="1736">
                  <c:v>132.61565495265677</c:v>
                </c:pt>
                <c:pt idx="1737">
                  <c:v>131.06770041050572</c:v>
                </c:pt>
                <c:pt idx="1738">
                  <c:v>108.13316675237974</c:v>
                </c:pt>
                <c:pt idx="1739">
                  <c:v>133.43437496080139</c:v>
                </c:pt>
                <c:pt idx="1740">
                  <c:v>115.86450337544807</c:v>
                </c:pt>
                <c:pt idx="1741">
                  <c:v>133.56638138683249</c:v>
                </c:pt>
                <c:pt idx="1742">
                  <c:v>132.21665335047953</c:v>
                </c:pt>
                <c:pt idx="1743">
                  <c:v>103.40547794058907</c:v>
                </c:pt>
                <c:pt idx="1744">
                  <c:v>106.59426358829158</c:v>
                </c:pt>
                <c:pt idx="1745">
                  <c:v>134.85942021060094</c:v>
                </c:pt>
                <c:pt idx="1746">
                  <c:v>131.22194688943657</c:v>
                </c:pt>
                <c:pt idx="1747">
                  <c:v>111.19362451855388</c:v>
                </c:pt>
                <c:pt idx="1748">
                  <c:v>101.06639905445888</c:v>
                </c:pt>
                <c:pt idx="1749">
                  <c:v>104.26236731574045</c:v>
                </c:pt>
                <c:pt idx="1750">
                  <c:v>135.29050222013069</c:v>
                </c:pt>
                <c:pt idx="1751">
                  <c:v>138.69194800964212</c:v>
                </c:pt>
                <c:pt idx="1752">
                  <c:v>133.46588648162785</c:v>
                </c:pt>
                <c:pt idx="1753">
                  <c:v>130.11743953798697</c:v>
                </c:pt>
                <c:pt idx="1754">
                  <c:v>111.70461440061369</c:v>
                </c:pt>
                <c:pt idx="1755">
                  <c:v>104.50891682498592</c:v>
                </c:pt>
                <c:pt idx="1756">
                  <c:v>139.5853490362496</c:v>
                </c:pt>
                <c:pt idx="1757">
                  <c:v>130.73635784951875</c:v>
                </c:pt>
                <c:pt idx="1758">
                  <c:v>115.82093933096792</c:v>
                </c:pt>
                <c:pt idx="1759">
                  <c:v>105.47270747606055</c:v>
                </c:pt>
                <c:pt idx="1760">
                  <c:v>130.2798128723675</c:v>
                </c:pt>
                <c:pt idx="1761">
                  <c:v>107.00929597548208</c:v>
                </c:pt>
                <c:pt idx="1762">
                  <c:v>141.7109600099084</c:v>
                </c:pt>
                <c:pt idx="1763">
                  <c:v>108.03996526010044</c:v>
                </c:pt>
                <c:pt idx="1764">
                  <c:v>129.97315241032621</c:v>
                </c:pt>
                <c:pt idx="1765">
                  <c:v>134.46218400451747</c:v>
                </c:pt>
                <c:pt idx="1766">
                  <c:v>101.98367910310361</c:v>
                </c:pt>
                <c:pt idx="1767">
                  <c:v>106.79159774810191</c:v>
                </c:pt>
                <c:pt idx="1768">
                  <c:v>135.53591445744414</c:v>
                </c:pt>
                <c:pt idx="1769">
                  <c:v>135.86633676198477</c:v>
                </c:pt>
                <c:pt idx="1770">
                  <c:v>120.78237387786555</c:v>
                </c:pt>
                <c:pt idx="1771">
                  <c:v>109.37822816373556</c:v>
                </c:pt>
                <c:pt idx="1772">
                  <c:v>106.87179265427545</c:v>
                </c:pt>
                <c:pt idx="1773">
                  <c:v>103.03141122941295</c:v>
                </c:pt>
                <c:pt idx="1774">
                  <c:v>132.1077645125261</c:v>
                </c:pt>
                <c:pt idx="1775">
                  <c:v>135.13454519404354</c:v>
                </c:pt>
                <c:pt idx="1776">
                  <c:v>136.58657177151917</c:v>
                </c:pt>
                <c:pt idx="1777">
                  <c:v>108.90988175789504</c:v>
                </c:pt>
                <c:pt idx="1778">
                  <c:v>106.64299469159648</c:v>
                </c:pt>
                <c:pt idx="1779">
                  <c:v>119.91347311495822</c:v>
                </c:pt>
                <c:pt idx="1780">
                  <c:v>133.30779942488414</c:v>
                </c:pt>
                <c:pt idx="1781">
                  <c:v>134.12110206075664</c:v>
                </c:pt>
                <c:pt idx="1782">
                  <c:v>130.77894404139408</c:v>
                </c:pt>
                <c:pt idx="1783">
                  <c:v>129.97540069384772</c:v>
                </c:pt>
                <c:pt idx="1784">
                  <c:v>116.24591744417955</c:v>
                </c:pt>
                <c:pt idx="1785">
                  <c:v>139.15323351301396</c:v>
                </c:pt>
                <c:pt idx="1786">
                  <c:v>105.72655219649377</c:v>
                </c:pt>
                <c:pt idx="1787">
                  <c:v>102.98654597704898</c:v>
                </c:pt>
                <c:pt idx="1788">
                  <c:v>136.47355132781198</c:v>
                </c:pt>
                <c:pt idx="1789">
                  <c:v>101.75266386583479</c:v>
                </c:pt>
                <c:pt idx="1790">
                  <c:v>98.929840020037972</c:v>
                </c:pt>
                <c:pt idx="1791">
                  <c:v>102.78343145162658</c:v>
                </c:pt>
                <c:pt idx="1792">
                  <c:v>119.02856474112473</c:v>
                </c:pt>
                <c:pt idx="1793">
                  <c:v>133.19573386642384</c:v>
                </c:pt>
                <c:pt idx="1794">
                  <c:v>120.23811447809163</c:v>
                </c:pt>
                <c:pt idx="1795">
                  <c:v>119.79769464047264</c:v>
                </c:pt>
                <c:pt idx="1796">
                  <c:v>106.62644875125163</c:v>
                </c:pt>
                <c:pt idx="1797">
                  <c:v>97.51695489318324</c:v>
                </c:pt>
                <c:pt idx="1798">
                  <c:v>136.51021277861682</c:v>
                </c:pt>
                <c:pt idx="1799">
                  <c:v>130.42650220450972</c:v>
                </c:pt>
                <c:pt idx="1800">
                  <c:v>101.55466850999801</c:v>
                </c:pt>
                <c:pt idx="1801">
                  <c:v>108.13813699686655</c:v>
                </c:pt>
                <c:pt idx="1802">
                  <c:v>104.63178755106466</c:v>
                </c:pt>
                <c:pt idx="1803">
                  <c:v>133.26826197678051</c:v>
                </c:pt>
                <c:pt idx="1804">
                  <c:v>131.3616843805404</c:v>
                </c:pt>
                <c:pt idx="1805">
                  <c:v>109.799463929784</c:v>
                </c:pt>
                <c:pt idx="1806">
                  <c:v>135.07123671362879</c:v>
                </c:pt>
                <c:pt idx="1807">
                  <c:v>135.42979995243618</c:v>
                </c:pt>
                <c:pt idx="1808">
                  <c:v>108.93828415997183</c:v>
                </c:pt>
                <c:pt idx="1809">
                  <c:v>103.95788224543072</c:v>
                </c:pt>
                <c:pt idx="1810">
                  <c:v>113.85070562672733</c:v>
                </c:pt>
                <c:pt idx="1811">
                  <c:v>134.14818455773067</c:v>
                </c:pt>
                <c:pt idx="1812">
                  <c:v>120.32542395405666</c:v>
                </c:pt>
                <c:pt idx="1813">
                  <c:v>133.0311024193532</c:v>
                </c:pt>
                <c:pt idx="1814">
                  <c:v>128.29021854000268</c:v>
                </c:pt>
                <c:pt idx="1815">
                  <c:v>134.14604761844171</c:v>
                </c:pt>
                <c:pt idx="1816">
                  <c:v>107.45991113747742</c:v>
                </c:pt>
                <c:pt idx="1817">
                  <c:v>110.01011897788567</c:v>
                </c:pt>
                <c:pt idx="1818">
                  <c:v>120.53151479910063</c:v>
                </c:pt>
                <c:pt idx="1819">
                  <c:v>109.6887050071261</c:v>
                </c:pt>
                <c:pt idx="1820">
                  <c:v>112.272011401849</c:v>
                </c:pt>
                <c:pt idx="1821">
                  <c:v>107.24309007130599</c:v>
                </c:pt>
                <c:pt idx="1822">
                  <c:v>115.48430967551508</c:v>
                </c:pt>
                <c:pt idx="1823">
                  <c:v>104.9566767695817</c:v>
                </c:pt>
                <c:pt idx="1824">
                  <c:v>103.86802551888104</c:v>
                </c:pt>
                <c:pt idx="1825">
                  <c:v>105.70255476869522</c:v>
                </c:pt>
                <c:pt idx="1826">
                  <c:v>120.14293875157239</c:v>
                </c:pt>
                <c:pt idx="1827">
                  <c:v>99.590751060781145</c:v>
                </c:pt>
                <c:pt idx="1828">
                  <c:v>128.79098412840693</c:v>
                </c:pt>
                <c:pt idx="1829">
                  <c:v>120.81910279753968</c:v>
                </c:pt>
                <c:pt idx="1830">
                  <c:v>104.25126166139096</c:v>
                </c:pt>
                <c:pt idx="1831">
                  <c:v>109.93226484517363</c:v>
                </c:pt>
                <c:pt idx="1832">
                  <c:v>109.61129001398244</c:v>
                </c:pt>
                <c:pt idx="1833">
                  <c:v>132.80124752135066</c:v>
                </c:pt>
                <c:pt idx="1834">
                  <c:v>103.39216968340179</c:v>
                </c:pt>
                <c:pt idx="1835">
                  <c:v>136.12348759650692</c:v>
                </c:pt>
                <c:pt idx="1836">
                  <c:v>128.71679780506031</c:v>
                </c:pt>
                <c:pt idx="1837">
                  <c:v>131.79776376629917</c:v>
                </c:pt>
                <c:pt idx="1838">
                  <c:v>132.16177581253615</c:v>
                </c:pt>
                <c:pt idx="1839">
                  <c:v>104.41318936189873</c:v>
                </c:pt>
                <c:pt idx="1840">
                  <c:v>110.69760201383691</c:v>
                </c:pt>
                <c:pt idx="1841">
                  <c:v>139.90747271746008</c:v>
                </c:pt>
                <c:pt idx="1842">
                  <c:v>146.05372145032811</c:v>
                </c:pt>
                <c:pt idx="1843">
                  <c:v>131.05159290303652</c:v>
                </c:pt>
                <c:pt idx="1844">
                  <c:v>144.72949898423298</c:v>
                </c:pt>
                <c:pt idx="1845">
                  <c:v>107.84121373768821</c:v>
                </c:pt>
                <c:pt idx="1846">
                  <c:v>128.91457028448093</c:v>
                </c:pt>
                <c:pt idx="1847">
                  <c:v>101.05156148373007</c:v>
                </c:pt>
                <c:pt idx="1848">
                  <c:v>100.00896036764092</c:v>
                </c:pt>
                <c:pt idx="1849">
                  <c:v>123.83942552515775</c:v>
                </c:pt>
                <c:pt idx="1850">
                  <c:v>126.7215237826</c:v>
                </c:pt>
                <c:pt idx="1851">
                  <c:v>109.13623124721752</c:v>
                </c:pt>
                <c:pt idx="1852">
                  <c:v>110.30972021373988</c:v>
                </c:pt>
                <c:pt idx="1853">
                  <c:v>111.30423811061537</c:v>
                </c:pt>
                <c:pt idx="1854">
                  <c:v>111.3785565486353</c:v>
                </c:pt>
                <c:pt idx="1855">
                  <c:v>114.74068870257065</c:v>
                </c:pt>
                <c:pt idx="1856">
                  <c:v>112.69007191005539</c:v>
                </c:pt>
                <c:pt idx="1857">
                  <c:v>110.67183335303366</c:v>
                </c:pt>
                <c:pt idx="1858">
                  <c:v>127.02930228438484</c:v>
                </c:pt>
                <c:pt idx="1859">
                  <c:v>138.85780598576994</c:v>
                </c:pt>
                <c:pt idx="1860">
                  <c:v>131.3953597887492</c:v>
                </c:pt>
                <c:pt idx="1861">
                  <c:v>130.24616307592942</c:v>
                </c:pt>
                <c:pt idx="1862">
                  <c:v>132.78823965626856</c:v>
                </c:pt>
                <c:pt idx="1863">
                  <c:v>121.72020579167291</c:v>
                </c:pt>
                <c:pt idx="1864">
                  <c:v>105.81607821812372</c:v>
                </c:pt>
                <c:pt idx="1865">
                  <c:v>113.39133667202064</c:v>
                </c:pt>
                <c:pt idx="1866">
                  <c:v>138.78978444592752</c:v>
                </c:pt>
                <c:pt idx="1867">
                  <c:v>106.76897273230311</c:v>
                </c:pt>
                <c:pt idx="1868">
                  <c:v>101.64999076098705</c:v>
                </c:pt>
                <c:pt idx="1869">
                  <c:v>103.84887684078923</c:v>
                </c:pt>
                <c:pt idx="1870">
                  <c:v>101.01628017124733</c:v>
                </c:pt>
                <c:pt idx="1871">
                  <c:v>107.46589181001231</c:v>
                </c:pt>
                <c:pt idx="1872">
                  <c:v>105.56067145131081</c:v>
                </c:pt>
                <c:pt idx="1873">
                  <c:v>133.80792300317938</c:v>
                </c:pt>
                <c:pt idx="1874">
                  <c:v>130.10155567693585</c:v>
                </c:pt>
                <c:pt idx="1875">
                  <c:v>134.05400125099294</c:v>
                </c:pt>
                <c:pt idx="1876">
                  <c:v>131.57423218093658</c:v>
                </c:pt>
                <c:pt idx="1877">
                  <c:v>129.44807819253924</c:v>
                </c:pt>
                <c:pt idx="1878">
                  <c:v>131.74626262223833</c:v>
                </c:pt>
                <c:pt idx="1879">
                  <c:v>134.26307367862705</c:v>
                </c:pt>
                <c:pt idx="1880">
                  <c:v>102.14824229380791</c:v>
                </c:pt>
                <c:pt idx="1881">
                  <c:v>132.5736827230599</c:v>
                </c:pt>
                <c:pt idx="1882">
                  <c:v>132.13537316509112</c:v>
                </c:pt>
                <c:pt idx="1883">
                  <c:v>135.82342884483535</c:v>
                </c:pt>
                <c:pt idx="1884">
                  <c:v>128.05279683547124</c:v>
                </c:pt>
                <c:pt idx="1885">
                  <c:v>131.70327354026662</c:v>
                </c:pt>
                <c:pt idx="1886">
                  <c:v>136.56977808545327</c:v>
                </c:pt>
                <c:pt idx="1887">
                  <c:v>135.90144890454746</c:v>
                </c:pt>
                <c:pt idx="1888">
                  <c:v>130.80772541889871</c:v>
                </c:pt>
                <c:pt idx="1889">
                  <c:v>134.66878588244651</c:v>
                </c:pt>
                <c:pt idx="1890">
                  <c:v>106.20175469139566</c:v>
                </c:pt>
                <c:pt idx="1891">
                  <c:v>135.85565863682652</c:v>
                </c:pt>
                <c:pt idx="1892">
                  <c:v>110.92278088848676</c:v>
                </c:pt>
                <c:pt idx="1893">
                  <c:v>111.7974753256283</c:v>
                </c:pt>
                <c:pt idx="1894">
                  <c:v>111.55715220119525</c:v>
                </c:pt>
                <c:pt idx="1895">
                  <c:v>103.91030068151358</c:v>
                </c:pt>
                <c:pt idx="1896">
                  <c:v>108.34575279140127</c:v>
                </c:pt>
                <c:pt idx="1897">
                  <c:v>108.13999684587512</c:v>
                </c:pt>
                <c:pt idx="1898">
                  <c:v>107.5822723496434</c:v>
                </c:pt>
                <c:pt idx="1899">
                  <c:v>105.22490341669308</c:v>
                </c:pt>
                <c:pt idx="1900">
                  <c:v>116.85681288731145</c:v>
                </c:pt>
                <c:pt idx="1901">
                  <c:v>133.90302939700749</c:v>
                </c:pt>
                <c:pt idx="1902">
                  <c:v>105.93444226178045</c:v>
                </c:pt>
                <c:pt idx="1903">
                  <c:v>132.26482499550548</c:v>
                </c:pt>
                <c:pt idx="1904">
                  <c:v>139.51140718154164</c:v>
                </c:pt>
                <c:pt idx="1905">
                  <c:v>133.71218397198535</c:v>
                </c:pt>
                <c:pt idx="1906">
                  <c:v>130.01953604182506</c:v>
                </c:pt>
                <c:pt idx="1907">
                  <c:v>133.99487256499694</c:v>
                </c:pt>
                <c:pt idx="1908">
                  <c:v>136.33491732921235</c:v>
                </c:pt>
                <c:pt idx="1909">
                  <c:v>134.67652147235577</c:v>
                </c:pt>
                <c:pt idx="1910">
                  <c:v>130.70630609122935</c:v>
                </c:pt>
                <c:pt idx="1911">
                  <c:v>116.51078993301938</c:v>
                </c:pt>
                <c:pt idx="1912">
                  <c:v>108.91066285745609</c:v>
                </c:pt>
                <c:pt idx="1913">
                  <c:v>113.37729577188044</c:v>
                </c:pt>
                <c:pt idx="1914">
                  <c:v>110.87058093057034</c:v>
                </c:pt>
                <c:pt idx="1915">
                  <c:v>111.57302805092232</c:v>
                </c:pt>
                <c:pt idx="1916">
                  <c:v>104.46755650289498</c:v>
                </c:pt>
                <c:pt idx="1917">
                  <c:v>114.95702617052694</c:v>
                </c:pt>
                <c:pt idx="1918">
                  <c:v>108.61369318097967</c:v>
                </c:pt>
                <c:pt idx="1919">
                  <c:v>105.40733110899674</c:v>
                </c:pt>
                <c:pt idx="1920">
                  <c:v>107.18506978837256</c:v>
                </c:pt>
                <c:pt idx="1921">
                  <c:v>106.30400464849036</c:v>
                </c:pt>
                <c:pt idx="1922">
                  <c:v>103.32673757905599</c:v>
                </c:pt>
                <c:pt idx="1923">
                  <c:v>128.54496673380362</c:v>
                </c:pt>
                <c:pt idx="1924">
                  <c:v>102.27805385111886</c:v>
                </c:pt>
                <c:pt idx="1925">
                  <c:v>105.01613442941441</c:v>
                </c:pt>
                <c:pt idx="1926">
                  <c:v>110.21823698946442</c:v>
                </c:pt>
                <c:pt idx="1927">
                  <c:v>131.38949585162158</c:v>
                </c:pt>
                <c:pt idx="1928">
                  <c:v>133.09018605421869</c:v>
                </c:pt>
                <c:pt idx="1929">
                  <c:v>130.41258812607489</c:v>
                </c:pt>
                <c:pt idx="1930">
                  <c:v>114.06744848842365</c:v>
                </c:pt>
                <c:pt idx="1931">
                  <c:v>130.27317244732811</c:v>
                </c:pt>
                <c:pt idx="1932">
                  <c:v>129.11033263977981</c:v>
                </c:pt>
                <c:pt idx="1933">
                  <c:v>105.85980530871834</c:v>
                </c:pt>
                <c:pt idx="1934">
                  <c:v>106.6776268483208</c:v>
                </c:pt>
                <c:pt idx="1935">
                  <c:v>107.65429991346895</c:v>
                </c:pt>
                <c:pt idx="1936">
                  <c:v>109.90977556453363</c:v>
                </c:pt>
                <c:pt idx="1937">
                  <c:v>110.39136401493359</c:v>
                </c:pt>
                <c:pt idx="1938">
                  <c:v>108.35283882380683</c:v>
                </c:pt>
                <c:pt idx="1939">
                  <c:v>107.1023429226281</c:v>
                </c:pt>
                <c:pt idx="1940">
                  <c:v>108.20080905701231</c:v>
                </c:pt>
                <c:pt idx="1941">
                  <c:v>111.29511324351721</c:v>
                </c:pt>
                <c:pt idx="1942">
                  <c:v>107.03488809235431</c:v>
                </c:pt>
                <c:pt idx="1943">
                  <c:v>109.82152702437369</c:v>
                </c:pt>
                <c:pt idx="1944">
                  <c:v>106.1056405023643</c:v>
                </c:pt>
                <c:pt idx="1945">
                  <c:v>97.732372879939149</c:v>
                </c:pt>
                <c:pt idx="1946">
                  <c:v>119.68524926726059</c:v>
                </c:pt>
                <c:pt idx="1947">
                  <c:v>138.29250487587834</c:v>
                </c:pt>
                <c:pt idx="1948">
                  <c:v>136.95348478751737</c:v>
                </c:pt>
                <c:pt idx="1949">
                  <c:v>133.1928661544338</c:v>
                </c:pt>
                <c:pt idx="1950">
                  <c:v>134.80025177511692</c:v>
                </c:pt>
                <c:pt idx="1951">
                  <c:v>138.27935748874071</c:v>
                </c:pt>
                <c:pt idx="1952">
                  <c:v>130.45703581483872</c:v>
                </c:pt>
                <c:pt idx="1953">
                  <c:v>142.03549870891268</c:v>
                </c:pt>
                <c:pt idx="1954">
                  <c:v>143.76468691396195</c:v>
                </c:pt>
                <c:pt idx="1955">
                  <c:v>131.54811268150206</c:v>
                </c:pt>
                <c:pt idx="1956">
                  <c:v>138.19997143823301</c:v>
                </c:pt>
                <c:pt idx="1957">
                  <c:v>109.64768500693899</c:v>
                </c:pt>
                <c:pt idx="1958">
                  <c:v>130.57983118605426</c:v>
                </c:pt>
                <c:pt idx="1959">
                  <c:v>126.1625076682583</c:v>
                </c:pt>
                <c:pt idx="1960">
                  <c:v>109.94112165049791</c:v>
                </c:pt>
                <c:pt idx="1961">
                  <c:v>113.05197466026344</c:v>
                </c:pt>
                <c:pt idx="1962">
                  <c:v>109.52058430060561</c:v>
                </c:pt>
                <c:pt idx="1963">
                  <c:v>131.60495601361296</c:v>
                </c:pt>
                <c:pt idx="1964">
                  <c:v>101.96810277788092</c:v>
                </c:pt>
                <c:pt idx="1965">
                  <c:v>143.8476932185842</c:v>
                </c:pt>
                <c:pt idx="1966">
                  <c:v>139.35096498162486</c:v>
                </c:pt>
                <c:pt idx="1967">
                  <c:v>138.86476297735337</c:v>
                </c:pt>
                <c:pt idx="1968">
                  <c:v>134.8236836418923</c:v>
                </c:pt>
                <c:pt idx="1969">
                  <c:v>131.22391149487765</c:v>
                </c:pt>
                <c:pt idx="1970">
                  <c:v>137.89429298647138</c:v>
                </c:pt>
                <c:pt idx="1971">
                  <c:v>128.9559798199972</c:v>
                </c:pt>
                <c:pt idx="1972">
                  <c:v>134.38903231477335</c:v>
                </c:pt>
                <c:pt idx="1973">
                  <c:v>125.53818674852286</c:v>
                </c:pt>
                <c:pt idx="1974">
                  <c:v>108.24961430227438</c:v>
                </c:pt>
                <c:pt idx="1975">
                  <c:v>127.79189033662446</c:v>
                </c:pt>
                <c:pt idx="1976">
                  <c:v>136.90990394851386</c:v>
                </c:pt>
                <c:pt idx="1977">
                  <c:v>119.39345242335561</c:v>
                </c:pt>
                <c:pt idx="1978">
                  <c:v>108.38715091133268</c:v>
                </c:pt>
                <c:pt idx="1979">
                  <c:v>131.03708174005689</c:v>
                </c:pt>
                <c:pt idx="1980">
                  <c:v>142.93158343379892</c:v>
                </c:pt>
                <c:pt idx="1981">
                  <c:v>129.46187398184767</c:v>
                </c:pt>
                <c:pt idx="1982">
                  <c:v>132.73158503855919</c:v>
                </c:pt>
                <c:pt idx="1983">
                  <c:v>132.37102016791022</c:v>
                </c:pt>
                <c:pt idx="1984">
                  <c:v>111.82739311666325</c:v>
                </c:pt>
                <c:pt idx="1985">
                  <c:v>135.59690093395824</c:v>
                </c:pt>
                <c:pt idx="1986">
                  <c:v>110.57358119042806</c:v>
                </c:pt>
                <c:pt idx="1987">
                  <c:v>99.270519280867958</c:v>
                </c:pt>
                <c:pt idx="1988">
                  <c:v>134.08430783573209</c:v>
                </c:pt>
                <c:pt idx="1989">
                  <c:v>132.78665283627797</c:v>
                </c:pt>
                <c:pt idx="1990">
                  <c:v>140.97729921019024</c:v>
                </c:pt>
                <c:pt idx="1991">
                  <c:v>107.11395532907929</c:v>
                </c:pt>
                <c:pt idx="1992">
                  <c:v>110.06393149035232</c:v>
                </c:pt>
                <c:pt idx="1993">
                  <c:v>114.66351359416734</c:v>
                </c:pt>
                <c:pt idx="1994">
                  <c:v>102.7466611101818</c:v>
                </c:pt>
                <c:pt idx="1995">
                  <c:v>128.5248039305298</c:v>
                </c:pt>
                <c:pt idx="1996">
                  <c:v>134.31793389718328</c:v>
                </c:pt>
                <c:pt idx="1997">
                  <c:v>104.56764867276451</c:v>
                </c:pt>
                <c:pt idx="1998">
                  <c:v>109.66035491913449</c:v>
                </c:pt>
                <c:pt idx="1999">
                  <c:v>132.69679945225195</c:v>
                </c:pt>
                <c:pt idx="2000">
                  <c:v>101.3195511820077</c:v>
                </c:pt>
                <c:pt idx="2001">
                  <c:v>114.53733725032947</c:v>
                </c:pt>
                <c:pt idx="2002">
                  <c:v>103.97134881004614</c:v>
                </c:pt>
                <c:pt idx="2003">
                  <c:v>105.46837650921766</c:v>
                </c:pt>
                <c:pt idx="2004">
                  <c:v>104.32069380177263</c:v>
                </c:pt>
                <c:pt idx="2005">
                  <c:v>107.82332842981491</c:v>
                </c:pt>
                <c:pt idx="2006">
                  <c:v>105.61955085912159</c:v>
                </c:pt>
                <c:pt idx="2007">
                  <c:v>106.49496222174589</c:v>
                </c:pt>
                <c:pt idx="2008">
                  <c:v>116.91582726060821</c:v>
                </c:pt>
                <c:pt idx="2009">
                  <c:v>96.919328736249867</c:v>
                </c:pt>
                <c:pt idx="2010">
                  <c:v>99.382850036342305</c:v>
                </c:pt>
                <c:pt idx="2011">
                  <c:v>105.03672825413678</c:v>
                </c:pt>
                <c:pt idx="2012">
                  <c:v>132.83633190063043</c:v>
                </c:pt>
                <c:pt idx="2013">
                  <c:v>146.02250293359015</c:v>
                </c:pt>
                <c:pt idx="2014">
                  <c:v>132.33595109809818</c:v>
                </c:pt>
                <c:pt idx="2015">
                  <c:v>132.56324160883119</c:v>
                </c:pt>
                <c:pt idx="2016">
                  <c:v>123.79144643803821</c:v>
                </c:pt>
                <c:pt idx="2017">
                  <c:v>133.9904974959766</c:v>
                </c:pt>
                <c:pt idx="2018">
                  <c:v>136.89256692293131</c:v>
                </c:pt>
                <c:pt idx="2019">
                  <c:v>127.84135951153779</c:v>
                </c:pt>
                <c:pt idx="2020">
                  <c:v>144.98454647478252</c:v>
                </c:pt>
                <c:pt idx="2021">
                  <c:v>130.50150395200205</c:v>
                </c:pt>
                <c:pt idx="2022">
                  <c:v>138.68876661824746</c:v>
                </c:pt>
                <c:pt idx="2023">
                  <c:v>140.28222077141422</c:v>
                </c:pt>
                <c:pt idx="2024">
                  <c:v>103.33439382299844</c:v>
                </c:pt>
                <c:pt idx="2025">
                  <c:v>106.68060213334928</c:v>
                </c:pt>
                <c:pt idx="2026">
                  <c:v>107.72950618638109</c:v>
                </c:pt>
                <c:pt idx="2027">
                  <c:v>130.57644117157204</c:v>
                </c:pt>
                <c:pt idx="2028">
                  <c:v>105.10753529802587</c:v>
                </c:pt>
                <c:pt idx="2029">
                  <c:v>105.79495123968208</c:v>
                </c:pt>
                <c:pt idx="2030">
                  <c:v>107.35529676641202</c:v>
                </c:pt>
                <c:pt idx="2031">
                  <c:v>106.32205723301642</c:v>
                </c:pt>
                <c:pt idx="2032">
                  <c:v>132.21325467152241</c:v>
                </c:pt>
                <c:pt idx="2033">
                  <c:v>107.56857523055983</c:v>
                </c:pt>
                <c:pt idx="2034">
                  <c:v>131.80097866326867</c:v>
                </c:pt>
                <c:pt idx="2035">
                  <c:v>113.867328067125</c:v>
                </c:pt>
                <c:pt idx="2036">
                  <c:v>142.0076032429395</c:v>
                </c:pt>
                <c:pt idx="2037">
                  <c:v>102.69930228583387</c:v>
                </c:pt>
                <c:pt idx="2038">
                  <c:v>136.26400659610954</c:v>
                </c:pt>
                <c:pt idx="2039">
                  <c:v>106.44434033090532</c:v>
                </c:pt>
                <c:pt idx="2040">
                  <c:v>135.85031800325066</c:v>
                </c:pt>
                <c:pt idx="2041">
                  <c:v>104.58121428815895</c:v>
                </c:pt>
                <c:pt idx="2042">
                  <c:v>109.92700061363479</c:v>
                </c:pt>
                <c:pt idx="2043">
                  <c:v>126.98099380918723</c:v>
                </c:pt>
                <c:pt idx="2044">
                  <c:v>107.27083296644534</c:v>
                </c:pt>
                <c:pt idx="2045">
                  <c:v>122.62649142140474</c:v>
                </c:pt>
                <c:pt idx="2046">
                  <c:v>124.14804713043543</c:v>
                </c:pt>
                <c:pt idx="2047">
                  <c:v>127.80969352162435</c:v>
                </c:pt>
                <c:pt idx="2048">
                  <c:v>127.35554925857785</c:v>
                </c:pt>
                <c:pt idx="2049">
                  <c:v>140.17004286477862</c:v>
                </c:pt>
                <c:pt idx="2050">
                  <c:v>118.19089342487246</c:v>
                </c:pt>
                <c:pt idx="2051">
                  <c:v>131.31890498635363</c:v>
                </c:pt>
                <c:pt idx="2052">
                  <c:v>121.02846795680738</c:v>
                </c:pt>
                <c:pt idx="2053">
                  <c:v>122.04818628026813</c:v>
                </c:pt>
                <c:pt idx="2054">
                  <c:v>103.9724429118517</c:v>
                </c:pt>
                <c:pt idx="2055">
                  <c:v>106.01696939027852</c:v>
                </c:pt>
                <c:pt idx="2056">
                  <c:v>104.56959608853442</c:v>
                </c:pt>
                <c:pt idx="2057">
                  <c:v>108.44227396402061</c:v>
                </c:pt>
                <c:pt idx="2058">
                  <c:v>118.56582082422375</c:v>
                </c:pt>
                <c:pt idx="2059">
                  <c:v>127.88334071651367</c:v>
                </c:pt>
                <c:pt idx="2060">
                  <c:v>100.5157540014519</c:v>
                </c:pt>
                <c:pt idx="2061">
                  <c:v>100.59670250214116</c:v>
                </c:pt>
                <c:pt idx="2062">
                  <c:v>106.62040780079907</c:v>
                </c:pt>
                <c:pt idx="2063">
                  <c:v>107.48735930326336</c:v>
                </c:pt>
                <c:pt idx="2064">
                  <c:v>104.13879795224574</c:v>
                </c:pt>
                <c:pt idx="2065">
                  <c:v>110.24131218905451</c:v>
                </c:pt>
                <c:pt idx="2066">
                  <c:v>101.36256396903144</c:v>
                </c:pt>
                <c:pt idx="2067">
                  <c:v>118.75689434937944</c:v>
                </c:pt>
                <c:pt idx="2068">
                  <c:v>131.61961948544069</c:v>
                </c:pt>
                <c:pt idx="2069">
                  <c:v>118.93414126969873</c:v>
                </c:pt>
                <c:pt idx="2070">
                  <c:v>102.01908614818599</c:v>
                </c:pt>
                <c:pt idx="2071">
                  <c:v>105.08635287542209</c:v>
                </c:pt>
                <c:pt idx="2072">
                  <c:v>106.48610497828655</c:v>
                </c:pt>
                <c:pt idx="2073">
                  <c:v>110.1280168681466</c:v>
                </c:pt>
                <c:pt idx="2074">
                  <c:v>111.0674266905197</c:v>
                </c:pt>
                <c:pt idx="2075">
                  <c:v>133.90633682917775</c:v>
                </c:pt>
                <c:pt idx="2076">
                  <c:v>104.78435900398266</c:v>
                </c:pt>
                <c:pt idx="2077">
                  <c:v>102.3944219320617</c:v>
                </c:pt>
                <c:pt idx="2078">
                  <c:v>128.38686258554125</c:v>
                </c:pt>
                <c:pt idx="2079">
                  <c:v>128.37849249199942</c:v>
                </c:pt>
                <c:pt idx="2080">
                  <c:v>133.83993774875523</c:v>
                </c:pt>
                <c:pt idx="2081">
                  <c:v>109.36580856982431</c:v>
                </c:pt>
                <c:pt idx="2082">
                  <c:v>131.86080242394308</c:v>
                </c:pt>
                <c:pt idx="2083">
                  <c:v>135.2720653919223</c:v>
                </c:pt>
                <c:pt idx="2084">
                  <c:v>131.55167343794031</c:v>
                </c:pt>
                <c:pt idx="2085">
                  <c:v>110.11001533122069</c:v>
                </c:pt>
                <c:pt idx="2086">
                  <c:v>113.40382686706694</c:v>
                </c:pt>
                <c:pt idx="2087">
                  <c:v>99.638168552068237</c:v>
                </c:pt>
                <c:pt idx="2088">
                  <c:v>119.10328070438187</c:v>
                </c:pt>
                <c:pt idx="2089">
                  <c:v>104.11609206344627</c:v>
                </c:pt>
                <c:pt idx="2090">
                  <c:v>131.28527091282845</c:v>
                </c:pt>
                <c:pt idx="2091">
                  <c:v>130.57945498740438</c:v>
                </c:pt>
                <c:pt idx="2092">
                  <c:v>133.32119252109263</c:v>
                </c:pt>
                <c:pt idx="2093">
                  <c:v>119.05594527670478</c:v>
                </c:pt>
                <c:pt idx="2094">
                  <c:v>108.26197121827742</c:v>
                </c:pt>
                <c:pt idx="2095">
                  <c:v>125.21574065563371</c:v>
                </c:pt>
                <c:pt idx="2096">
                  <c:v>99.642052326237632</c:v>
                </c:pt>
                <c:pt idx="2097">
                  <c:v>132.8394373150156</c:v>
                </c:pt>
                <c:pt idx="2098">
                  <c:v>101.20330605302831</c:v>
                </c:pt>
                <c:pt idx="2099">
                  <c:v>104.20656552015973</c:v>
                </c:pt>
                <c:pt idx="2100">
                  <c:v>107.78950093852356</c:v>
                </c:pt>
                <c:pt idx="2101">
                  <c:v>130.02349212460732</c:v>
                </c:pt>
                <c:pt idx="2102">
                  <c:v>126.77104844505494</c:v>
                </c:pt>
                <c:pt idx="2103">
                  <c:v>137.5405639336179</c:v>
                </c:pt>
                <c:pt idx="2104">
                  <c:v>116.10089328183453</c:v>
                </c:pt>
                <c:pt idx="2105">
                  <c:v>131.42969266474609</c:v>
                </c:pt>
                <c:pt idx="2106">
                  <c:v>106.86336688437636</c:v>
                </c:pt>
                <c:pt idx="2107">
                  <c:v>118.60972125153779</c:v>
                </c:pt>
                <c:pt idx="2108">
                  <c:v>128.82005406293416</c:v>
                </c:pt>
                <c:pt idx="2109">
                  <c:v>133.28579673598955</c:v>
                </c:pt>
                <c:pt idx="2110">
                  <c:v>138.52968992980303</c:v>
                </c:pt>
                <c:pt idx="2111">
                  <c:v>132.85021829370785</c:v>
                </c:pt>
                <c:pt idx="2112">
                  <c:v>144.60825544027659</c:v>
                </c:pt>
                <c:pt idx="2113">
                  <c:v>110.29638941977758</c:v>
                </c:pt>
                <c:pt idx="2114">
                  <c:v>129.51528474680916</c:v>
                </c:pt>
                <c:pt idx="2115">
                  <c:v>103.04243905669182</c:v>
                </c:pt>
                <c:pt idx="2116">
                  <c:v>133.09600648958713</c:v>
                </c:pt>
                <c:pt idx="2117">
                  <c:v>143.88781343047418</c:v>
                </c:pt>
                <c:pt idx="2118">
                  <c:v>138.01878355076494</c:v>
                </c:pt>
                <c:pt idx="2119">
                  <c:v>134.11571764923161</c:v>
                </c:pt>
                <c:pt idx="2120">
                  <c:v>120.11048542803537</c:v>
                </c:pt>
                <c:pt idx="2121">
                  <c:v>115.0308412974541</c:v>
                </c:pt>
                <c:pt idx="2122">
                  <c:v>124.52073230009316</c:v>
                </c:pt>
                <c:pt idx="2123">
                  <c:v>132.89722428702962</c:v>
                </c:pt>
                <c:pt idx="2124">
                  <c:v>126.91678242997922</c:v>
                </c:pt>
                <c:pt idx="2125">
                  <c:v>139.88681138017279</c:v>
                </c:pt>
                <c:pt idx="2126">
                  <c:v>101.12670914788129</c:v>
                </c:pt>
                <c:pt idx="2127">
                  <c:v>102.4311809260379</c:v>
                </c:pt>
                <c:pt idx="2128">
                  <c:v>138.20333465138054</c:v>
                </c:pt>
                <c:pt idx="2129">
                  <c:v>136.43823733397369</c:v>
                </c:pt>
                <c:pt idx="2130">
                  <c:v>128.44307542673064</c:v>
                </c:pt>
                <c:pt idx="2131">
                  <c:v>128.16224008158446</c:v>
                </c:pt>
                <c:pt idx="2132">
                  <c:v>138.36079841763146</c:v>
                </c:pt>
                <c:pt idx="2133">
                  <c:v>110.0386186712754</c:v>
                </c:pt>
                <c:pt idx="2134">
                  <c:v>133.05585756410585</c:v>
                </c:pt>
                <c:pt idx="2135">
                  <c:v>119.39792526925407</c:v>
                </c:pt>
                <c:pt idx="2136">
                  <c:v>138.1398100637482</c:v>
                </c:pt>
                <c:pt idx="2137">
                  <c:v>133.84946707468222</c:v>
                </c:pt>
                <c:pt idx="2138">
                  <c:v>99.32763974090328</c:v>
                </c:pt>
                <c:pt idx="2139">
                  <c:v>130.92121641507464</c:v>
                </c:pt>
                <c:pt idx="2140">
                  <c:v>144.43354365083169</c:v>
                </c:pt>
                <c:pt idx="2141">
                  <c:v>108.39504135172116</c:v>
                </c:pt>
                <c:pt idx="2142">
                  <c:v>110.15004206732648</c:v>
                </c:pt>
                <c:pt idx="2143">
                  <c:v>132.64555015175966</c:v>
                </c:pt>
                <c:pt idx="2144">
                  <c:v>114.71447090980027</c:v>
                </c:pt>
                <c:pt idx="2145">
                  <c:v>105.18643314129915</c:v>
                </c:pt>
                <c:pt idx="2146">
                  <c:v>101.77577069339975</c:v>
                </c:pt>
                <c:pt idx="2147">
                  <c:v>103.00954825079177</c:v>
                </c:pt>
                <c:pt idx="2148">
                  <c:v>108.78941357061946</c:v>
                </c:pt>
                <c:pt idx="2149">
                  <c:v>112.95176368842279</c:v>
                </c:pt>
                <c:pt idx="2150">
                  <c:v>105.90818534504885</c:v>
                </c:pt>
                <c:pt idx="2151">
                  <c:v>129.29942368087558</c:v>
                </c:pt>
                <c:pt idx="2152">
                  <c:v>131.76848044593936</c:v>
                </c:pt>
                <c:pt idx="2153">
                  <c:v>129.1433573585411</c:v>
                </c:pt>
                <c:pt idx="2154">
                  <c:v>133.41226476629683</c:v>
                </c:pt>
                <c:pt idx="2155">
                  <c:v>110.83778099559946</c:v>
                </c:pt>
                <c:pt idx="2156">
                  <c:v>103.19910260543885</c:v>
                </c:pt>
                <c:pt idx="2157">
                  <c:v>104.40359053022607</c:v>
                </c:pt>
                <c:pt idx="2158">
                  <c:v>138.05363795650737</c:v>
                </c:pt>
                <c:pt idx="2159">
                  <c:v>133.10303241819247</c:v>
                </c:pt>
                <c:pt idx="2160">
                  <c:v>129.60928594792836</c:v>
                </c:pt>
                <c:pt idx="2161">
                  <c:v>127.82508212590839</c:v>
                </c:pt>
                <c:pt idx="2162">
                  <c:v>109.95594100608122</c:v>
                </c:pt>
                <c:pt idx="2163">
                  <c:v>114.67066738437109</c:v>
                </c:pt>
                <c:pt idx="2164">
                  <c:v>109.14597115803959</c:v>
                </c:pt>
                <c:pt idx="2165">
                  <c:v>109.41305564441529</c:v>
                </c:pt>
                <c:pt idx="2166">
                  <c:v>108.71335087513881</c:v>
                </c:pt>
                <c:pt idx="2167">
                  <c:v>113.36163046015062</c:v>
                </c:pt>
                <c:pt idx="2168">
                  <c:v>105.47095215598885</c:v>
                </c:pt>
                <c:pt idx="2169">
                  <c:v>110.55455758613688</c:v>
                </c:pt>
                <c:pt idx="2170">
                  <c:v>135.65833282335305</c:v>
                </c:pt>
                <c:pt idx="2171">
                  <c:v>116.87621231921517</c:v>
                </c:pt>
                <c:pt idx="2172">
                  <c:v>132.02299289106097</c:v>
                </c:pt>
                <c:pt idx="2173">
                  <c:v>133.37975304795677</c:v>
                </c:pt>
                <c:pt idx="2174">
                  <c:v>131.72985810843301</c:v>
                </c:pt>
                <c:pt idx="2175">
                  <c:v>128.65612508578855</c:v>
                </c:pt>
                <c:pt idx="2176">
                  <c:v>128.70106164300557</c:v>
                </c:pt>
                <c:pt idx="2177">
                  <c:v>133.26676968697873</c:v>
                </c:pt>
                <c:pt idx="2178">
                  <c:v>137.48059566827806</c:v>
                </c:pt>
                <c:pt idx="2179">
                  <c:v>133.16376285192322</c:v>
                </c:pt>
                <c:pt idx="2180">
                  <c:v>107.30951837675892</c:v>
                </c:pt>
                <c:pt idx="2181">
                  <c:v>146.68738249582358</c:v>
                </c:pt>
                <c:pt idx="2182">
                  <c:v>107.91741294030619</c:v>
                </c:pt>
                <c:pt idx="2183">
                  <c:v>117.62771265741131</c:v>
                </c:pt>
                <c:pt idx="2184">
                  <c:v>105.5754445696743</c:v>
                </c:pt>
                <c:pt idx="2185">
                  <c:v>122.97284704537726</c:v>
                </c:pt>
                <c:pt idx="2186">
                  <c:v>121.54319811945285</c:v>
                </c:pt>
                <c:pt idx="2187">
                  <c:v>103.0207346584402</c:v>
                </c:pt>
                <c:pt idx="2188">
                  <c:v>130.93680549404885</c:v>
                </c:pt>
                <c:pt idx="2189">
                  <c:v>119.22636209354215</c:v>
                </c:pt>
                <c:pt idx="2190">
                  <c:v>130.67701091939188</c:v>
                </c:pt>
                <c:pt idx="2191">
                  <c:v>135.9388804319529</c:v>
                </c:pt>
                <c:pt idx="2192">
                  <c:v>133.90398625612445</c:v>
                </c:pt>
                <c:pt idx="2193">
                  <c:v>135.56775312380239</c:v>
                </c:pt>
                <c:pt idx="2194">
                  <c:v>131.35022307142569</c:v>
                </c:pt>
                <c:pt idx="2195">
                  <c:v>110.91290962742143</c:v>
                </c:pt>
                <c:pt idx="2196">
                  <c:v>133.15082902999538</c:v>
                </c:pt>
                <c:pt idx="2197">
                  <c:v>97.356583576253087</c:v>
                </c:pt>
                <c:pt idx="2198">
                  <c:v>134.49782899159166</c:v>
                </c:pt>
                <c:pt idx="2199">
                  <c:v>132.07457771917797</c:v>
                </c:pt>
                <c:pt idx="2200">
                  <c:v>134.67104970378867</c:v>
                </c:pt>
                <c:pt idx="2201">
                  <c:v>135.73862573060788</c:v>
                </c:pt>
                <c:pt idx="2202">
                  <c:v>131.80963962370441</c:v>
                </c:pt>
                <c:pt idx="2203">
                  <c:v>118.82285374730716</c:v>
                </c:pt>
                <c:pt idx="2204">
                  <c:v>130.70521536054645</c:v>
                </c:pt>
                <c:pt idx="2205">
                  <c:v>143.41938356072774</c:v>
                </c:pt>
                <c:pt idx="2206">
                  <c:v>107.80534399207194</c:v>
                </c:pt>
                <c:pt idx="2207">
                  <c:v>102.2273865515125</c:v>
                </c:pt>
                <c:pt idx="2208">
                  <c:v>108.18478942085952</c:v>
                </c:pt>
                <c:pt idx="2209">
                  <c:v>131.80092566158785</c:v>
                </c:pt>
                <c:pt idx="2210">
                  <c:v>120.64032752770852</c:v>
                </c:pt>
                <c:pt idx="2211">
                  <c:v>103.98122888205944</c:v>
                </c:pt>
                <c:pt idx="2212">
                  <c:v>131.46723858992536</c:v>
                </c:pt>
                <c:pt idx="2213">
                  <c:v>107.99775222838063</c:v>
                </c:pt>
                <c:pt idx="2214">
                  <c:v>111.51868127318967</c:v>
                </c:pt>
                <c:pt idx="2215">
                  <c:v>110.8675734531562</c:v>
                </c:pt>
                <c:pt idx="2216">
                  <c:v>113.5032998996754</c:v>
                </c:pt>
                <c:pt idx="2217">
                  <c:v>110.35782041747935</c:v>
                </c:pt>
                <c:pt idx="2218">
                  <c:v>130.0592979176333</c:v>
                </c:pt>
                <c:pt idx="2219">
                  <c:v>132.00220826889225</c:v>
                </c:pt>
                <c:pt idx="2220">
                  <c:v>139.0665631139826</c:v>
                </c:pt>
                <c:pt idx="2221">
                  <c:v>121.55022326522017</c:v>
                </c:pt>
                <c:pt idx="2222">
                  <c:v>108.83223779103147</c:v>
                </c:pt>
                <c:pt idx="2223">
                  <c:v>105.72627771847438</c:v>
                </c:pt>
                <c:pt idx="2224">
                  <c:v>137.64526866177641</c:v>
                </c:pt>
                <c:pt idx="2225">
                  <c:v>147.58023833608974</c:v>
                </c:pt>
                <c:pt idx="2226">
                  <c:v>135.2841742519534</c:v>
                </c:pt>
                <c:pt idx="2227">
                  <c:v>106.3278524978775</c:v>
                </c:pt>
                <c:pt idx="2228">
                  <c:v>137.1438076281149</c:v>
                </c:pt>
                <c:pt idx="2229">
                  <c:v>138.04447479243839</c:v>
                </c:pt>
                <c:pt idx="2230">
                  <c:v>117.48273017915284</c:v>
                </c:pt>
                <c:pt idx="2231">
                  <c:v>134.57726361215694</c:v>
                </c:pt>
                <c:pt idx="2232">
                  <c:v>134.19057510567831</c:v>
                </c:pt>
                <c:pt idx="2233">
                  <c:v>125.75040700385155</c:v>
                </c:pt>
                <c:pt idx="2234">
                  <c:v>132.62241878893806</c:v>
                </c:pt>
                <c:pt idx="2235">
                  <c:v>100.38115199829232</c:v>
                </c:pt>
                <c:pt idx="2236">
                  <c:v>130.48651551168385</c:v>
                </c:pt>
                <c:pt idx="2237">
                  <c:v>136.74631827701887</c:v>
                </c:pt>
                <c:pt idx="2238">
                  <c:v>134.02606645044665</c:v>
                </c:pt>
                <c:pt idx="2239">
                  <c:v>126.04593592331099</c:v>
                </c:pt>
                <c:pt idx="2240">
                  <c:v>110.14400594842647</c:v>
                </c:pt>
                <c:pt idx="2241">
                  <c:v>134.39377881831973</c:v>
                </c:pt>
                <c:pt idx="2242">
                  <c:v>101.72968376446772</c:v>
                </c:pt>
                <c:pt idx="2243">
                  <c:v>103.59725862356906</c:v>
                </c:pt>
                <c:pt idx="2244">
                  <c:v>104.49419451790934</c:v>
                </c:pt>
                <c:pt idx="2245">
                  <c:v>109.38092269227528</c:v>
                </c:pt>
                <c:pt idx="2246">
                  <c:v>116.97480829345022</c:v>
                </c:pt>
                <c:pt idx="2247">
                  <c:v>134.07833418601837</c:v>
                </c:pt>
                <c:pt idx="2248">
                  <c:v>119.35143898484181</c:v>
                </c:pt>
                <c:pt idx="2249">
                  <c:v>106.82914542835795</c:v>
                </c:pt>
                <c:pt idx="2250">
                  <c:v>121.69708679088527</c:v>
                </c:pt>
                <c:pt idx="2251">
                  <c:v>112.93755859163727</c:v>
                </c:pt>
                <c:pt idx="2252">
                  <c:v>110.74749084390352</c:v>
                </c:pt>
                <c:pt idx="2253">
                  <c:v>107.6159538836169</c:v>
                </c:pt>
                <c:pt idx="2254">
                  <c:v>115.90828425619648</c:v>
                </c:pt>
                <c:pt idx="2255">
                  <c:v>120.75728749292038</c:v>
                </c:pt>
                <c:pt idx="2256">
                  <c:v>108.39133220093348</c:v>
                </c:pt>
                <c:pt idx="2257">
                  <c:v>115.24772711215597</c:v>
                </c:pt>
                <c:pt idx="2258">
                  <c:v>105.75886523823635</c:v>
                </c:pt>
                <c:pt idx="2259">
                  <c:v>109.22692723259019</c:v>
                </c:pt>
                <c:pt idx="2260">
                  <c:v>130.95631516549153</c:v>
                </c:pt>
                <c:pt idx="2261">
                  <c:v>119.34147441523999</c:v>
                </c:pt>
                <c:pt idx="2262">
                  <c:v>106.9298209278048</c:v>
                </c:pt>
                <c:pt idx="2263">
                  <c:v>120.45675173774157</c:v>
                </c:pt>
                <c:pt idx="2264">
                  <c:v>133.1938951243072</c:v>
                </c:pt>
                <c:pt idx="2265">
                  <c:v>101.58301925573363</c:v>
                </c:pt>
                <c:pt idx="2266">
                  <c:v>133.69784341918796</c:v>
                </c:pt>
                <c:pt idx="2267">
                  <c:v>131.94519750391063</c:v>
                </c:pt>
                <c:pt idx="2268">
                  <c:v>133.64591091836027</c:v>
                </c:pt>
                <c:pt idx="2269">
                  <c:v>122.30187011330511</c:v>
                </c:pt>
                <c:pt idx="2270">
                  <c:v>123.90587058015072</c:v>
                </c:pt>
                <c:pt idx="2271">
                  <c:v>104.29824346974935</c:v>
                </c:pt>
                <c:pt idx="2272">
                  <c:v>133.3165949229807</c:v>
                </c:pt>
                <c:pt idx="2273">
                  <c:v>106.73611978968204</c:v>
                </c:pt>
                <c:pt idx="2274">
                  <c:v>103.32774081775311</c:v>
                </c:pt>
                <c:pt idx="2275">
                  <c:v>117.34202458989779</c:v>
                </c:pt>
                <c:pt idx="2276">
                  <c:v>120.24365386144949</c:v>
                </c:pt>
                <c:pt idx="2277">
                  <c:v>116.57577066712449</c:v>
                </c:pt>
                <c:pt idx="2278">
                  <c:v>109.58420093028064</c:v>
                </c:pt>
                <c:pt idx="2279">
                  <c:v>138.56774260773875</c:v>
                </c:pt>
                <c:pt idx="2280">
                  <c:v>134.62083366428641</c:v>
                </c:pt>
                <c:pt idx="2281">
                  <c:v>105.91412667294401</c:v>
                </c:pt>
                <c:pt idx="2282">
                  <c:v>136.55291753984491</c:v>
                </c:pt>
                <c:pt idx="2283">
                  <c:v>132.22367192136431</c:v>
                </c:pt>
                <c:pt idx="2284">
                  <c:v>107.20041328828025</c:v>
                </c:pt>
                <c:pt idx="2285">
                  <c:v>105.16687846955415</c:v>
                </c:pt>
                <c:pt idx="2286">
                  <c:v>105.32885415231711</c:v>
                </c:pt>
                <c:pt idx="2287">
                  <c:v>98.2030636186675</c:v>
                </c:pt>
                <c:pt idx="2288">
                  <c:v>102.14556986602102</c:v>
                </c:pt>
                <c:pt idx="2289">
                  <c:v>97.726257690895679</c:v>
                </c:pt>
                <c:pt idx="2290">
                  <c:v>105.52330912400328</c:v>
                </c:pt>
                <c:pt idx="2291">
                  <c:v>112.08043206109311</c:v>
                </c:pt>
                <c:pt idx="2292">
                  <c:v>129.06347259578732</c:v>
                </c:pt>
                <c:pt idx="2293">
                  <c:v>103.31852842882518</c:v>
                </c:pt>
                <c:pt idx="2294">
                  <c:v>96.762444971718352</c:v>
                </c:pt>
                <c:pt idx="2295">
                  <c:v>136.02078642439443</c:v>
                </c:pt>
                <c:pt idx="2296">
                  <c:v>132.50439898503387</c:v>
                </c:pt>
                <c:pt idx="2297">
                  <c:v>133.47518325612506</c:v>
                </c:pt>
                <c:pt idx="2298">
                  <c:v>136.32715787938017</c:v>
                </c:pt>
                <c:pt idx="2299">
                  <c:v>121.4189161920247</c:v>
                </c:pt>
                <c:pt idx="2300">
                  <c:v>141.42722846169681</c:v>
                </c:pt>
                <c:pt idx="2301">
                  <c:v>133.5595954911488</c:v>
                </c:pt>
                <c:pt idx="2302">
                  <c:v>127.23541604100878</c:v>
                </c:pt>
                <c:pt idx="2303">
                  <c:v>120.13641224480729</c:v>
                </c:pt>
                <c:pt idx="2304">
                  <c:v>125.42714308326249</c:v>
                </c:pt>
                <c:pt idx="2305">
                  <c:v>111.09107749273521</c:v>
                </c:pt>
                <c:pt idx="2306">
                  <c:v>107.97569751883293</c:v>
                </c:pt>
                <c:pt idx="2307">
                  <c:v>106.51113474316374</c:v>
                </c:pt>
                <c:pt idx="2308">
                  <c:v>136.33154614520328</c:v>
                </c:pt>
                <c:pt idx="2309">
                  <c:v>113.01111217453226</c:v>
                </c:pt>
                <c:pt idx="2310">
                  <c:v>111.94551724423327</c:v>
                </c:pt>
                <c:pt idx="2311">
                  <c:v>104.91062390717154</c:v>
                </c:pt>
                <c:pt idx="2312">
                  <c:v>107.43914719233699</c:v>
                </c:pt>
                <c:pt idx="2313">
                  <c:v>109.6626302084677</c:v>
                </c:pt>
                <c:pt idx="2314">
                  <c:v>103.04705956794879</c:v>
                </c:pt>
                <c:pt idx="2315">
                  <c:v>138.63925412598832</c:v>
                </c:pt>
                <c:pt idx="2316">
                  <c:v>104.17402983637298</c:v>
                </c:pt>
                <c:pt idx="2317">
                  <c:v>110.14763428302871</c:v>
                </c:pt>
                <c:pt idx="2318">
                  <c:v>135.96536542692195</c:v>
                </c:pt>
                <c:pt idx="2319">
                  <c:v>124.94012889140974</c:v>
                </c:pt>
                <c:pt idx="2320">
                  <c:v>119.01937366367262</c:v>
                </c:pt>
                <c:pt idx="2321">
                  <c:v>106.52560606232984</c:v>
                </c:pt>
                <c:pt idx="2322">
                  <c:v>109.94106368267762</c:v>
                </c:pt>
                <c:pt idx="2323">
                  <c:v>126.48618211643068</c:v>
                </c:pt>
                <c:pt idx="2324">
                  <c:v>121.68029510712496</c:v>
                </c:pt>
                <c:pt idx="2325">
                  <c:v>120.39831422812362</c:v>
                </c:pt>
                <c:pt idx="2326">
                  <c:v>130.62639664844295</c:v>
                </c:pt>
                <c:pt idx="2327">
                  <c:v>101.88548532687439</c:v>
                </c:pt>
                <c:pt idx="2328">
                  <c:v>118.86986427149492</c:v>
                </c:pt>
                <c:pt idx="2329">
                  <c:v>135.45672243055753</c:v>
                </c:pt>
                <c:pt idx="2330">
                  <c:v>103.52615379019356</c:v>
                </c:pt>
                <c:pt idx="2331">
                  <c:v>120.94691420621427</c:v>
                </c:pt>
                <c:pt idx="2332">
                  <c:v>135.45819976488542</c:v>
                </c:pt>
                <c:pt idx="2333">
                  <c:v>124.03845771483759</c:v>
                </c:pt>
                <c:pt idx="2334">
                  <c:v>131.52838059605278</c:v>
                </c:pt>
                <c:pt idx="2335">
                  <c:v>118.80058897477501</c:v>
                </c:pt>
                <c:pt idx="2336">
                  <c:v>106.30729519048703</c:v>
                </c:pt>
                <c:pt idx="2337">
                  <c:v>106.96334562778802</c:v>
                </c:pt>
                <c:pt idx="2338">
                  <c:v>104.02737603630145</c:v>
                </c:pt>
                <c:pt idx="2339">
                  <c:v>135.99578615919248</c:v>
                </c:pt>
                <c:pt idx="2340">
                  <c:v>132.51911490466742</c:v>
                </c:pt>
                <c:pt idx="2341">
                  <c:v>132.48904403665856</c:v>
                </c:pt>
                <c:pt idx="2342">
                  <c:v>138.081461085391</c:v>
                </c:pt>
                <c:pt idx="2343">
                  <c:v>99.014613701715263</c:v>
                </c:pt>
                <c:pt idx="2344">
                  <c:v>136.61011216721616</c:v>
                </c:pt>
                <c:pt idx="2345">
                  <c:v>105.84378970450891</c:v>
                </c:pt>
                <c:pt idx="2346">
                  <c:v>104.59275037163303</c:v>
                </c:pt>
                <c:pt idx="2347">
                  <c:v>136.33709354924318</c:v>
                </c:pt>
                <c:pt idx="2348">
                  <c:v>123.00547745562208</c:v>
                </c:pt>
                <c:pt idx="2349">
                  <c:v>108.05105045937147</c:v>
                </c:pt>
                <c:pt idx="2350">
                  <c:v>111.81746450558542</c:v>
                </c:pt>
                <c:pt idx="2351">
                  <c:v>115.73716148318788</c:v>
                </c:pt>
                <c:pt idx="2352">
                  <c:v>137.93618845358361</c:v>
                </c:pt>
                <c:pt idx="2353">
                  <c:v>141.96144656606222</c:v>
                </c:pt>
                <c:pt idx="2354">
                  <c:v>129.48036710237301</c:v>
                </c:pt>
                <c:pt idx="2355">
                  <c:v>128.38123192125698</c:v>
                </c:pt>
                <c:pt idx="2356">
                  <c:v>134.14023620928526</c:v>
                </c:pt>
                <c:pt idx="2357">
                  <c:v>127.95913421170007</c:v>
                </c:pt>
                <c:pt idx="2358">
                  <c:v>119.02419446970309</c:v>
                </c:pt>
                <c:pt idx="2359">
                  <c:v>109.56168880317152</c:v>
                </c:pt>
                <c:pt idx="2360">
                  <c:v>130.7553582918332</c:v>
                </c:pt>
                <c:pt idx="2361">
                  <c:v>132.3512093386112</c:v>
                </c:pt>
                <c:pt idx="2362">
                  <c:v>134.65201087327756</c:v>
                </c:pt>
                <c:pt idx="2363">
                  <c:v>136.457113110676</c:v>
                </c:pt>
                <c:pt idx="2364">
                  <c:v>101.91978596260596</c:v>
                </c:pt>
                <c:pt idx="2365">
                  <c:v>108.05352865037734</c:v>
                </c:pt>
                <c:pt idx="2366">
                  <c:v>131.07753210521378</c:v>
                </c:pt>
                <c:pt idx="2367">
                  <c:v>102.73556660932032</c:v>
                </c:pt>
                <c:pt idx="2368">
                  <c:v>106.63034758147641</c:v>
                </c:pt>
                <c:pt idx="2369">
                  <c:v>136.87129447973223</c:v>
                </c:pt>
                <c:pt idx="2370">
                  <c:v>130.79996362154296</c:v>
                </c:pt>
                <c:pt idx="2371">
                  <c:v>131.12392097543386</c:v>
                </c:pt>
                <c:pt idx="2372">
                  <c:v>135.69225507970469</c:v>
                </c:pt>
                <c:pt idx="2373">
                  <c:v>133.30822420925833</c:v>
                </c:pt>
                <c:pt idx="2374">
                  <c:v>132.55850534049023</c:v>
                </c:pt>
                <c:pt idx="2375">
                  <c:v>131.7993197956161</c:v>
                </c:pt>
                <c:pt idx="2376">
                  <c:v>126.81806339238962</c:v>
                </c:pt>
                <c:pt idx="2377">
                  <c:v>131.81760848420771</c:v>
                </c:pt>
                <c:pt idx="2378">
                  <c:v>107.08745025699407</c:v>
                </c:pt>
                <c:pt idx="2379">
                  <c:v>140.49911254975149</c:v>
                </c:pt>
                <c:pt idx="2380">
                  <c:v>106.13819980652768</c:v>
                </c:pt>
                <c:pt idx="2381">
                  <c:v>140.27516464709205</c:v>
                </c:pt>
                <c:pt idx="2382">
                  <c:v>132.66164701311109</c:v>
                </c:pt>
                <c:pt idx="2383">
                  <c:v>120.39046535947718</c:v>
                </c:pt>
                <c:pt idx="2384">
                  <c:v>124.67225389511002</c:v>
                </c:pt>
                <c:pt idx="2385">
                  <c:v>116.62560959477915</c:v>
                </c:pt>
                <c:pt idx="2386">
                  <c:v>122.24776905219896</c:v>
                </c:pt>
                <c:pt idx="2387">
                  <c:v>114.38965344592812</c:v>
                </c:pt>
                <c:pt idx="2388">
                  <c:v>108.77028973921459</c:v>
                </c:pt>
                <c:pt idx="2389">
                  <c:v>135.11351527840228</c:v>
                </c:pt>
                <c:pt idx="2390">
                  <c:v>121.95780335984834</c:v>
                </c:pt>
                <c:pt idx="2391">
                  <c:v>102.35526506986004</c:v>
                </c:pt>
                <c:pt idx="2392">
                  <c:v>132.74050139471484</c:v>
                </c:pt>
                <c:pt idx="2393">
                  <c:v>136.04879740333021</c:v>
                </c:pt>
                <c:pt idx="2394">
                  <c:v>121.63949665254019</c:v>
                </c:pt>
                <c:pt idx="2395">
                  <c:v>106.74364916962874</c:v>
                </c:pt>
                <c:pt idx="2396">
                  <c:v>98.572381331998514</c:v>
                </c:pt>
                <c:pt idx="2397">
                  <c:v>134.01042524247194</c:v>
                </c:pt>
                <c:pt idx="2398">
                  <c:v>139.93180079851851</c:v>
                </c:pt>
                <c:pt idx="2399">
                  <c:v>132.68664619883651</c:v>
                </c:pt>
                <c:pt idx="2400">
                  <c:v>135.91169957666051</c:v>
                </c:pt>
                <c:pt idx="2401">
                  <c:v>130.74247285963534</c:v>
                </c:pt>
                <c:pt idx="2402">
                  <c:v>134.27922811081191</c:v>
                </c:pt>
                <c:pt idx="2403">
                  <c:v>134.30113533991837</c:v>
                </c:pt>
                <c:pt idx="2404">
                  <c:v>106.41413929195197</c:v>
                </c:pt>
                <c:pt idx="2405">
                  <c:v>124.17586252688018</c:v>
                </c:pt>
                <c:pt idx="2406">
                  <c:v>122.70641435698811</c:v>
                </c:pt>
                <c:pt idx="2407">
                  <c:v>102.52899747652773</c:v>
                </c:pt>
                <c:pt idx="2408">
                  <c:v>101.03146294753368</c:v>
                </c:pt>
                <c:pt idx="2409">
                  <c:v>104.89094574074483</c:v>
                </c:pt>
                <c:pt idx="2410">
                  <c:v>111.85350815924259</c:v>
                </c:pt>
                <c:pt idx="2411">
                  <c:v>106.3343579946806</c:v>
                </c:pt>
                <c:pt idx="2412">
                  <c:v>108.10053342575247</c:v>
                </c:pt>
                <c:pt idx="2413">
                  <c:v>112.5333431444093</c:v>
                </c:pt>
                <c:pt idx="2414">
                  <c:v>107.16045841478973</c:v>
                </c:pt>
                <c:pt idx="2415">
                  <c:v>105.19856086440616</c:v>
                </c:pt>
                <c:pt idx="2416">
                  <c:v>108.20944989995708</c:v>
                </c:pt>
                <c:pt idx="2417">
                  <c:v>103.52047878353973</c:v>
                </c:pt>
                <c:pt idx="2418">
                  <c:v>110.16627635971183</c:v>
                </c:pt>
                <c:pt idx="2419">
                  <c:v>106.41043709485463</c:v>
                </c:pt>
                <c:pt idx="2420">
                  <c:v>108.68863328485772</c:v>
                </c:pt>
                <c:pt idx="2421">
                  <c:v>114.11832736098623</c:v>
                </c:pt>
                <c:pt idx="2422">
                  <c:v>133.23344424250652</c:v>
                </c:pt>
                <c:pt idx="2423">
                  <c:v>99.469270221060782</c:v>
                </c:pt>
                <c:pt idx="2424">
                  <c:v>139.21225678450131</c:v>
                </c:pt>
                <c:pt idx="2425">
                  <c:v>122.45792531807719</c:v>
                </c:pt>
                <c:pt idx="2426">
                  <c:v>106.89299369546228</c:v>
                </c:pt>
                <c:pt idx="2427">
                  <c:v>139.55820041142221</c:v>
                </c:pt>
                <c:pt idx="2428">
                  <c:v>135.84081899267525</c:v>
                </c:pt>
                <c:pt idx="2429">
                  <c:v>114.93467587190911</c:v>
                </c:pt>
                <c:pt idx="2430">
                  <c:v>108.70751679460305</c:v>
                </c:pt>
                <c:pt idx="2431">
                  <c:v>147.09900078064322</c:v>
                </c:pt>
                <c:pt idx="2432">
                  <c:v>134.55028659862711</c:v>
                </c:pt>
                <c:pt idx="2433">
                  <c:v>119.5621703504859</c:v>
                </c:pt>
                <c:pt idx="2434">
                  <c:v>131.73825617672236</c:v>
                </c:pt>
                <c:pt idx="2435">
                  <c:v>106.27833268975156</c:v>
                </c:pt>
                <c:pt idx="2436">
                  <c:v>132.60850700081792</c:v>
                </c:pt>
                <c:pt idx="2437">
                  <c:v>131.75218858883559</c:v>
                </c:pt>
                <c:pt idx="2438">
                  <c:v>105.53651562689403</c:v>
                </c:pt>
                <c:pt idx="2439">
                  <c:v>104.7618013365701</c:v>
                </c:pt>
                <c:pt idx="2440">
                  <c:v>129.73232750584211</c:v>
                </c:pt>
                <c:pt idx="2441">
                  <c:v>141.7271304558887</c:v>
                </c:pt>
                <c:pt idx="2442">
                  <c:v>142.9625421562377</c:v>
                </c:pt>
                <c:pt idx="2443">
                  <c:v>123.86944325576397</c:v>
                </c:pt>
                <c:pt idx="2444">
                  <c:v>141.16248947885921</c:v>
                </c:pt>
                <c:pt idx="2445">
                  <c:v>107.27061594317155</c:v>
                </c:pt>
                <c:pt idx="2446">
                  <c:v>136.65184195739204</c:v>
                </c:pt>
                <c:pt idx="2447">
                  <c:v>145.45301838944982</c:v>
                </c:pt>
                <c:pt idx="2448">
                  <c:v>133.11480824185492</c:v>
                </c:pt>
                <c:pt idx="2449">
                  <c:v>100.67902508411434</c:v>
                </c:pt>
                <c:pt idx="2450">
                  <c:v>108.67642744580759</c:v>
                </c:pt>
                <c:pt idx="2451">
                  <c:v>140.57417783777149</c:v>
                </c:pt>
                <c:pt idx="2452">
                  <c:v>144.94465540640164</c:v>
                </c:pt>
                <c:pt idx="2453">
                  <c:v>134.2453300698858</c:v>
                </c:pt>
                <c:pt idx="2454">
                  <c:v>130.95344660566681</c:v>
                </c:pt>
                <c:pt idx="2455">
                  <c:v>112.29077182873938</c:v>
                </c:pt>
                <c:pt idx="2456">
                  <c:v>128.21366658647042</c:v>
                </c:pt>
                <c:pt idx="2457">
                  <c:v>131.53929148397415</c:v>
                </c:pt>
                <c:pt idx="2458">
                  <c:v>117.16942540395506</c:v>
                </c:pt>
                <c:pt idx="2459">
                  <c:v>132.50934067473864</c:v>
                </c:pt>
                <c:pt idx="2460">
                  <c:v>113.72424077977718</c:v>
                </c:pt>
                <c:pt idx="2461">
                  <c:v>103.46237372124223</c:v>
                </c:pt>
                <c:pt idx="2462">
                  <c:v>117.24634871722144</c:v>
                </c:pt>
                <c:pt idx="2463">
                  <c:v>121.60420030791485</c:v>
                </c:pt>
                <c:pt idx="2464">
                  <c:v>134.97140782494429</c:v>
                </c:pt>
                <c:pt idx="2465">
                  <c:v>121.98227569816638</c:v>
                </c:pt>
                <c:pt idx="2466">
                  <c:v>111.14313912653213</c:v>
                </c:pt>
                <c:pt idx="2467">
                  <c:v>103.10484275112991</c:v>
                </c:pt>
                <c:pt idx="2468">
                  <c:v>103.80850247105268</c:v>
                </c:pt>
                <c:pt idx="2469">
                  <c:v>103.79087730927948</c:v>
                </c:pt>
                <c:pt idx="2470">
                  <c:v>129.52943144261417</c:v>
                </c:pt>
                <c:pt idx="2471">
                  <c:v>131.51024374789355</c:v>
                </c:pt>
                <c:pt idx="2472">
                  <c:v>104.9319638284435</c:v>
                </c:pt>
                <c:pt idx="2473">
                  <c:v>105.07701929765612</c:v>
                </c:pt>
                <c:pt idx="2474">
                  <c:v>120.49729708078959</c:v>
                </c:pt>
                <c:pt idx="2475">
                  <c:v>104.84848611921669</c:v>
                </c:pt>
                <c:pt idx="2476">
                  <c:v>103.86631548742086</c:v>
                </c:pt>
                <c:pt idx="2477">
                  <c:v>132.34541591372323</c:v>
                </c:pt>
                <c:pt idx="2478">
                  <c:v>133.5818195367099</c:v>
                </c:pt>
                <c:pt idx="2479">
                  <c:v>132.21396030443074</c:v>
                </c:pt>
                <c:pt idx="2480">
                  <c:v>135.38295868608481</c:v>
                </c:pt>
                <c:pt idx="2481">
                  <c:v>133.94522316061699</c:v>
                </c:pt>
                <c:pt idx="2482">
                  <c:v>129.98912479182363</c:v>
                </c:pt>
                <c:pt idx="2483">
                  <c:v>129.00371883058307</c:v>
                </c:pt>
                <c:pt idx="2484">
                  <c:v>112.38472436892438</c:v>
                </c:pt>
                <c:pt idx="2485">
                  <c:v>102.94350377622811</c:v>
                </c:pt>
                <c:pt idx="2486">
                  <c:v>103.12260155935243</c:v>
                </c:pt>
                <c:pt idx="2487">
                  <c:v>108.91622793773487</c:v>
                </c:pt>
                <c:pt idx="2488">
                  <c:v>115.35577874647572</c:v>
                </c:pt>
                <c:pt idx="2489">
                  <c:v>109.68759621125244</c:v>
                </c:pt>
                <c:pt idx="2490">
                  <c:v>111.77851101747983</c:v>
                </c:pt>
                <c:pt idx="2491">
                  <c:v>110.3314218467675</c:v>
                </c:pt>
                <c:pt idx="2492">
                  <c:v>109.57826981987414</c:v>
                </c:pt>
                <c:pt idx="2493">
                  <c:v>110.61228511767609</c:v>
                </c:pt>
                <c:pt idx="2494">
                  <c:v>117.95915982222026</c:v>
                </c:pt>
                <c:pt idx="2495">
                  <c:v>121.64923750592884</c:v>
                </c:pt>
                <c:pt idx="2496">
                  <c:v>118.84706207956883</c:v>
                </c:pt>
                <c:pt idx="2497">
                  <c:v>105.31078496834556</c:v>
                </c:pt>
                <c:pt idx="2498">
                  <c:v>135.65541860326417</c:v>
                </c:pt>
                <c:pt idx="2499">
                  <c:v>96.987647018125827</c:v>
                </c:pt>
                <c:pt idx="2500">
                  <c:v>107.96900047454666</c:v>
                </c:pt>
                <c:pt idx="2501">
                  <c:v>125.9548927615832</c:v>
                </c:pt>
                <c:pt idx="2502">
                  <c:v>110.41120686499283</c:v>
                </c:pt>
                <c:pt idx="2503">
                  <c:v>104.45612727318728</c:v>
                </c:pt>
                <c:pt idx="2504">
                  <c:v>116.59729113964796</c:v>
                </c:pt>
                <c:pt idx="2505">
                  <c:v>128.07025358579091</c:v>
                </c:pt>
                <c:pt idx="2506">
                  <c:v>133.945424756351</c:v>
                </c:pt>
                <c:pt idx="2507">
                  <c:v>141.74260459508977</c:v>
                </c:pt>
                <c:pt idx="2508">
                  <c:v>143.99234947267644</c:v>
                </c:pt>
                <c:pt idx="2509">
                  <c:v>144.79243385821582</c:v>
                </c:pt>
                <c:pt idx="2510">
                  <c:v>143.57154497004748</c:v>
                </c:pt>
                <c:pt idx="2511">
                  <c:v>134.8730319156108</c:v>
                </c:pt>
                <c:pt idx="2512">
                  <c:v>104.90833604604788</c:v>
                </c:pt>
                <c:pt idx="2513">
                  <c:v>110.91148574497605</c:v>
                </c:pt>
                <c:pt idx="2514">
                  <c:v>104.77407113162839</c:v>
                </c:pt>
                <c:pt idx="2515">
                  <c:v>109.32209042004592</c:v>
                </c:pt>
                <c:pt idx="2516">
                  <c:v>104.05321330928089</c:v>
                </c:pt>
                <c:pt idx="2517">
                  <c:v>131.3064931703922</c:v>
                </c:pt>
                <c:pt idx="2518">
                  <c:v>117.322723155471</c:v>
                </c:pt>
                <c:pt idx="2519">
                  <c:v>135.34460150444133</c:v>
                </c:pt>
                <c:pt idx="2520">
                  <c:v>134.92274303685713</c:v>
                </c:pt>
                <c:pt idx="2521">
                  <c:v>139.41075105859454</c:v>
                </c:pt>
                <c:pt idx="2522">
                  <c:v>121.9820309625666</c:v>
                </c:pt>
                <c:pt idx="2523">
                  <c:v>109.79679883328201</c:v>
                </c:pt>
                <c:pt idx="2524">
                  <c:v>112.18818027334736</c:v>
                </c:pt>
                <c:pt idx="2525">
                  <c:v>109.96196286741929</c:v>
                </c:pt>
                <c:pt idx="2526">
                  <c:v>106.49058413699379</c:v>
                </c:pt>
                <c:pt idx="2527">
                  <c:v>102.6883377914499</c:v>
                </c:pt>
                <c:pt idx="2528">
                  <c:v>133.7082005238691</c:v>
                </c:pt>
                <c:pt idx="2529">
                  <c:v>99.571936450910826</c:v>
                </c:pt>
                <c:pt idx="2530">
                  <c:v>121.71624473934446</c:v>
                </c:pt>
                <c:pt idx="2531">
                  <c:v>128.1979537334015</c:v>
                </c:pt>
                <c:pt idx="2532">
                  <c:v>134.82670132035491</c:v>
                </c:pt>
                <c:pt idx="2533">
                  <c:v>104.17126048381705</c:v>
                </c:pt>
                <c:pt idx="2534">
                  <c:v>130.77431766085272</c:v>
                </c:pt>
                <c:pt idx="2535">
                  <c:v>132.56581296866221</c:v>
                </c:pt>
                <c:pt idx="2536">
                  <c:v>132.5217928689795</c:v>
                </c:pt>
                <c:pt idx="2537">
                  <c:v>144.13255520933893</c:v>
                </c:pt>
                <c:pt idx="2538">
                  <c:v>131.65229067651927</c:v>
                </c:pt>
                <c:pt idx="2539">
                  <c:v>145.30724970272087</c:v>
                </c:pt>
                <c:pt idx="2540">
                  <c:v>125.17902900586965</c:v>
                </c:pt>
                <c:pt idx="2541">
                  <c:v>106.90828813879737</c:v>
                </c:pt>
                <c:pt idx="2542">
                  <c:v>131.30154978566188</c:v>
                </c:pt>
                <c:pt idx="2543">
                  <c:v>134.7045793971034</c:v>
                </c:pt>
                <c:pt idx="2544">
                  <c:v>132.315533772549</c:v>
                </c:pt>
                <c:pt idx="2545">
                  <c:v>133.98246894280584</c:v>
                </c:pt>
                <c:pt idx="2546">
                  <c:v>133.55936418677834</c:v>
                </c:pt>
                <c:pt idx="2547">
                  <c:v>131.31237471456194</c:v>
                </c:pt>
                <c:pt idx="2548">
                  <c:v>120.23417848072337</c:v>
                </c:pt>
                <c:pt idx="2549">
                  <c:v>121.28780165300888</c:v>
                </c:pt>
                <c:pt idx="2550">
                  <c:v>110.04773617059828</c:v>
                </c:pt>
                <c:pt idx="2551">
                  <c:v>105.93846071527638</c:v>
                </c:pt>
                <c:pt idx="2552">
                  <c:v>107.97022693297829</c:v>
                </c:pt>
                <c:pt idx="2553">
                  <c:v>101.48660904952132</c:v>
                </c:pt>
                <c:pt idx="2554">
                  <c:v>108.2823100055689</c:v>
                </c:pt>
                <c:pt idx="2555">
                  <c:v>116.56265364779996</c:v>
                </c:pt>
                <c:pt idx="2556">
                  <c:v>138.9103466498633</c:v>
                </c:pt>
                <c:pt idx="2557">
                  <c:v>131.96815780560269</c:v>
                </c:pt>
                <c:pt idx="2558">
                  <c:v>128.73080023798764</c:v>
                </c:pt>
                <c:pt idx="2559">
                  <c:v>132.48686141637361</c:v>
                </c:pt>
                <c:pt idx="2560">
                  <c:v>138.38347840453144</c:v>
                </c:pt>
                <c:pt idx="2561">
                  <c:v>137.02575415493109</c:v>
                </c:pt>
                <c:pt idx="2562">
                  <c:v>128.80774809936028</c:v>
                </c:pt>
                <c:pt idx="2563">
                  <c:v>127.92661256558368</c:v>
                </c:pt>
                <c:pt idx="2564">
                  <c:v>135.26331229215506</c:v>
                </c:pt>
                <c:pt idx="2565">
                  <c:v>133.66808746931042</c:v>
                </c:pt>
                <c:pt idx="2566">
                  <c:v>136.84840731568806</c:v>
                </c:pt>
                <c:pt idx="2567">
                  <c:v>134.04735849263366</c:v>
                </c:pt>
                <c:pt idx="2568">
                  <c:v>134.8837456246122</c:v>
                </c:pt>
                <c:pt idx="2569">
                  <c:v>138.24822501988908</c:v>
                </c:pt>
                <c:pt idx="2570">
                  <c:v>136.06114125755539</c:v>
                </c:pt>
                <c:pt idx="2571">
                  <c:v>132.48534642887293</c:v>
                </c:pt>
                <c:pt idx="2572">
                  <c:v>135.40943315159217</c:v>
                </c:pt>
                <c:pt idx="2573">
                  <c:v>104.04754920680278</c:v>
                </c:pt>
                <c:pt idx="2574">
                  <c:v>105.74902147704208</c:v>
                </c:pt>
                <c:pt idx="2575">
                  <c:v>133.26950122167764</c:v>
                </c:pt>
                <c:pt idx="2576">
                  <c:v>120.30215909482989</c:v>
                </c:pt>
                <c:pt idx="2577">
                  <c:v>113.40345073182274</c:v>
                </c:pt>
                <c:pt idx="2578">
                  <c:v>143.57941328107495</c:v>
                </c:pt>
                <c:pt idx="2579">
                  <c:v>109.95493055012501</c:v>
                </c:pt>
                <c:pt idx="2580">
                  <c:v>117.92751050371608</c:v>
                </c:pt>
                <c:pt idx="2581">
                  <c:v>109.63632968692198</c:v>
                </c:pt>
                <c:pt idx="2582">
                  <c:v>129.17639013979016</c:v>
                </c:pt>
                <c:pt idx="2583">
                  <c:v>133.19596327032798</c:v>
                </c:pt>
                <c:pt idx="2584">
                  <c:v>111.50483189528335</c:v>
                </c:pt>
                <c:pt idx="2585">
                  <c:v>110.01692844963972</c:v>
                </c:pt>
                <c:pt idx="2586">
                  <c:v>121.41208235395325</c:v>
                </c:pt>
                <c:pt idx="2587">
                  <c:v>107.9887082110365</c:v>
                </c:pt>
                <c:pt idx="2588">
                  <c:v>131.64169338505721</c:v>
                </c:pt>
                <c:pt idx="2589">
                  <c:v>135.60073549861286</c:v>
                </c:pt>
                <c:pt idx="2590">
                  <c:v>100.36366805572571</c:v>
                </c:pt>
                <c:pt idx="2591">
                  <c:v>128.99639148818616</c:v>
                </c:pt>
                <c:pt idx="2592">
                  <c:v>103.93777875964608</c:v>
                </c:pt>
                <c:pt idx="2593">
                  <c:v>117.34073603185362</c:v>
                </c:pt>
                <c:pt idx="2594">
                  <c:v>121.68804216378562</c:v>
                </c:pt>
                <c:pt idx="2595">
                  <c:v>105.43029937215564</c:v>
                </c:pt>
                <c:pt idx="2596">
                  <c:v>103.28987911201233</c:v>
                </c:pt>
                <c:pt idx="2597">
                  <c:v>132.86367742113478</c:v>
                </c:pt>
                <c:pt idx="2598">
                  <c:v>133.15446977144987</c:v>
                </c:pt>
                <c:pt idx="2599">
                  <c:v>116.33876429158593</c:v>
                </c:pt>
                <c:pt idx="2600">
                  <c:v>132.83315551554441</c:v>
                </c:pt>
                <c:pt idx="2601">
                  <c:v>132.509963030374</c:v>
                </c:pt>
                <c:pt idx="2602">
                  <c:v>135.70800263343418</c:v>
                </c:pt>
                <c:pt idx="2603">
                  <c:v>131.76244654443806</c:v>
                </c:pt>
                <c:pt idx="2604">
                  <c:v>135.93428512657729</c:v>
                </c:pt>
                <c:pt idx="2605">
                  <c:v>141.03555003400911</c:v>
                </c:pt>
                <c:pt idx="2606">
                  <c:v>108.47326037978769</c:v>
                </c:pt>
                <c:pt idx="2607">
                  <c:v>136.45900451815476</c:v>
                </c:pt>
                <c:pt idx="2608">
                  <c:v>117.61497369418862</c:v>
                </c:pt>
                <c:pt idx="2609">
                  <c:v>118.78858494975655</c:v>
                </c:pt>
                <c:pt idx="2610">
                  <c:v>108.99621266561593</c:v>
                </c:pt>
                <c:pt idx="2611">
                  <c:v>134.29444306859659</c:v>
                </c:pt>
                <c:pt idx="2612">
                  <c:v>136.59330901528475</c:v>
                </c:pt>
                <c:pt idx="2613">
                  <c:v>105.01831687511431</c:v>
                </c:pt>
                <c:pt idx="2614">
                  <c:v>128.08079104339328</c:v>
                </c:pt>
                <c:pt idx="2615">
                  <c:v>101.92619981646023</c:v>
                </c:pt>
                <c:pt idx="2616">
                  <c:v>128.53178972011651</c:v>
                </c:pt>
                <c:pt idx="2617">
                  <c:v>119.98247757466972</c:v>
                </c:pt>
                <c:pt idx="2618">
                  <c:v>103.85799949583534</c:v>
                </c:pt>
                <c:pt idx="2619">
                  <c:v>136.46646008457535</c:v>
                </c:pt>
                <c:pt idx="2620">
                  <c:v>108.4111938476541</c:v>
                </c:pt>
                <c:pt idx="2621">
                  <c:v>106.36078702842669</c:v>
                </c:pt>
                <c:pt idx="2622">
                  <c:v>110.12932893173011</c:v>
                </c:pt>
                <c:pt idx="2623">
                  <c:v>133.36135475544964</c:v>
                </c:pt>
                <c:pt idx="2624">
                  <c:v>134.37998613657169</c:v>
                </c:pt>
                <c:pt idx="2625">
                  <c:v>131.09072343520523</c:v>
                </c:pt>
                <c:pt idx="2626">
                  <c:v>137.8641041952913</c:v>
                </c:pt>
                <c:pt idx="2627">
                  <c:v>122.19767411282336</c:v>
                </c:pt>
                <c:pt idx="2628">
                  <c:v>117.04831966453978</c:v>
                </c:pt>
                <c:pt idx="2629">
                  <c:v>122.10194572597233</c:v>
                </c:pt>
                <c:pt idx="2630">
                  <c:v>102.70252821747026</c:v>
                </c:pt>
                <c:pt idx="2631">
                  <c:v>101.76179300607659</c:v>
                </c:pt>
                <c:pt idx="2632">
                  <c:v>107.05780615698805</c:v>
                </c:pt>
                <c:pt idx="2633">
                  <c:v>108.49122475386807</c:v>
                </c:pt>
                <c:pt idx="2634">
                  <c:v>128.293387216941</c:v>
                </c:pt>
                <c:pt idx="2635">
                  <c:v>101.87849201256523</c:v>
                </c:pt>
                <c:pt idx="2636">
                  <c:v>109.25942864567899</c:v>
                </c:pt>
                <c:pt idx="2637">
                  <c:v>113.28416603157699</c:v>
                </c:pt>
                <c:pt idx="2638">
                  <c:v>133.03789591102026</c:v>
                </c:pt>
                <c:pt idx="2639">
                  <c:v>99.590938190246149</c:v>
                </c:pt>
                <c:pt idx="2640">
                  <c:v>98.405645602791211</c:v>
                </c:pt>
                <c:pt idx="2641">
                  <c:v>131.93527562708573</c:v>
                </c:pt>
                <c:pt idx="2642">
                  <c:v>137.4038439942907</c:v>
                </c:pt>
                <c:pt idx="2643">
                  <c:v>126.53527605961733</c:v>
                </c:pt>
                <c:pt idx="2644">
                  <c:v>107.70442244061438</c:v>
                </c:pt>
                <c:pt idx="2645">
                  <c:v>130.07515340042801</c:v>
                </c:pt>
                <c:pt idx="2646">
                  <c:v>128.59269713887841</c:v>
                </c:pt>
                <c:pt idx="2647">
                  <c:v>136.75898136699172</c:v>
                </c:pt>
                <c:pt idx="2648">
                  <c:v>131.17708061191362</c:v>
                </c:pt>
                <c:pt idx="2649">
                  <c:v>136.42208150880509</c:v>
                </c:pt>
                <c:pt idx="2650">
                  <c:v>131.65143303538034</c:v>
                </c:pt>
                <c:pt idx="2651">
                  <c:v>104.56962872183878</c:v>
                </c:pt>
                <c:pt idx="2652">
                  <c:v>142.35399107132008</c:v>
                </c:pt>
                <c:pt idx="2653">
                  <c:v>101.22328600033993</c:v>
                </c:pt>
                <c:pt idx="2654">
                  <c:v>134.24417400968409</c:v>
                </c:pt>
                <c:pt idx="2655">
                  <c:v>117.16042515525892</c:v>
                </c:pt>
                <c:pt idx="2656">
                  <c:v>132.89527146055707</c:v>
                </c:pt>
                <c:pt idx="2657">
                  <c:v>121.84426957558556</c:v>
                </c:pt>
                <c:pt idx="2658">
                  <c:v>111.00682204601283</c:v>
                </c:pt>
                <c:pt idx="2659">
                  <c:v>108.74864581615603</c:v>
                </c:pt>
                <c:pt idx="2660">
                  <c:v>134.09434924501596</c:v>
                </c:pt>
                <c:pt idx="2661">
                  <c:v>132.8231462154499</c:v>
                </c:pt>
                <c:pt idx="2662">
                  <c:v>136.2205500089168</c:v>
                </c:pt>
                <c:pt idx="2663">
                  <c:v>131.60030379957306</c:v>
                </c:pt>
                <c:pt idx="2664">
                  <c:v>137.19052452385193</c:v>
                </c:pt>
                <c:pt idx="2665">
                  <c:v>106.9628260241398</c:v>
                </c:pt>
                <c:pt idx="2666">
                  <c:v>126.03083966702808</c:v>
                </c:pt>
                <c:pt idx="2667">
                  <c:v>130.99806634389557</c:v>
                </c:pt>
                <c:pt idx="2668">
                  <c:v>137.46047099529665</c:v>
                </c:pt>
                <c:pt idx="2669">
                  <c:v>131.70892777780023</c:v>
                </c:pt>
                <c:pt idx="2670">
                  <c:v>132.49690184212272</c:v>
                </c:pt>
                <c:pt idx="2671">
                  <c:v>130.16044423766698</c:v>
                </c:pt>
                <c:pt idx="2672">
                  <c:v>137.79757943204055</c:v>
                </c:pt>
                <c:pt idx="2673">
                  <c:v>122.88601864479399</c:v>
                </c:pt>
                <c:pt idx="2674">
                  <c:v>110.12584730748857</c:v>
                </c:pt>
                <c:pt idx="2675">
                  <c:v>119.0399036568095</c:v>
                </c:pt>
                <c:pt idx="2676">
                  <c:v>137.15130330588752</c:v>
                </c:pt>
                <c:pt idx="2677">
                  <c:v>137.70520622797699</c:v>
                </c:pt>
                <c:pt idx="2678">
                  <c:v>131.0734306845286</c:v>
                </c:pt>
                <c:pt idx="2679">
                  <c:v>129.73057984774414</c:v>
                </c:pt>
                <c:pt idx="2680">
                  <c:v>133.29906348584805</c:v>
                </c:pt>
                <c:pt idx="2681">
                  <c:v>131.39182071166431</c:v>
                </c:pt>
                <c:pt idx="2682">
                  <c:v>135.64760570185408</c:v>
                </c:pt>
                <c:pt idx="2683">
                  <c:v>132.44307890962358</c:v>
                </c:pt>
                <c:pt idx="2684">
                  <c:v>128.18995821277065</c:v>
                </c:pt>
                <c:pt idx="2685">
                  <c:v>101.93458489045096</c:v>
                </c:pt>
                <c:pt idx="2686">
                  <c:v>131.41463872234095</c:v>
                </c:pt>
                <c:pt idx="2687">
                  <c:v>133.86960655375731</c:v>
                </c:pt>
                <c:pt idx="2688">
                  <c:v>132.20203106943634</c:v>
                </c:pt>
                <c:pt idx="2689">
                  <c:v>133.94683339317646</c:v>
                </c:pt>
                <c:pt idx="2690">
                  <c:v>129.04974853456821</c:v>
                </c:pt>
                <c:pt idx="2691">
                  <c:v>131.00400848617284</c:v>
                </c:pt>
                <c:pt idx="2692">
                  <c:v>132.00063674983784</c:v>
                </c:pt>
                <c:pt idx="2693">
                  <c:v>134.87495305028264</c:v>
                </c:pt>
                <c:pt idx="2694">
                  <c:v>132.24366851722326</c:v>
                </c:pt>
                <c:pt idx="2695">
                  <c:v>136.27281250220349</c:v>
                </c:pt>
                <c:pt idx="2696">
                  <c:v>102.44168451730549</c:v>
                </c:pt>
                <c:pt idx="2697">
                  <c:v>105.31956680529625</c:v>
                </c:pt>
                <c:pt idx="2698">
                  <c:v>98.928641398489845</c:v>
                </c:pt>
                <c:pt idx="2699">
                  <c:v>106.1145662706374</c:v>
                </c:pt>
                <c:pt idx="2700">
                  <c:v>129.39060357078367</c:v>
                </c:pt>
                <c:pt idx="2701">
                  <c:v>110.648063214994</c:v>
                </c:pt>
                <c:pt idx="2702">
                  <c:v>135.14036751492617</c:v>
                </c:pt>
                <c:pt idx="2703">
                  <c:v>107.06547953302993</c:v>
                </c:pt>
                <c:pt idx="2704">
                  <c:v>108.74004764659986</c:v>
                </c:pt>
                <c:pt idx="2705">
                  <c:v>112.74920414018165</c:v>
                </c:pt>
                <c:pt idx="2706">
                  <c:v>108.93076963365418</c:v>
                </c:pt>
                <c:pt idx="2707">
                  <c:v>126.23785464345832</c:v>
                </c:pt>
                <c:pt idx="2708">
                  <c:v>119.54546677673351</c:v>
                </c:pt>
                <c:pt idx="2709">
                  <c:v>121.97918127038237</c:v>
                </c:pt>
                <c:pt idx="2710">
                  <c:v>134.24653120452265</c:v>
                </c:pt>
                <c:pt idx="2711">
                  <c:v>130.36347818788087</c:v>
                </c:pt>
                <c:pt idx="2712">
                  <c:v>125.49918296368675</c:v>
                </c:pt>
                <c:pt idx="2713">
                  <c:v>122.38917747096892</c:v>
                </c:pt>
                <c:pt idx="2714">
                  <c:v>120.07229556090608</c:v>
                </c:pt>
                <c:pt idx="2715">
                  <c:v>111.32730025825705</c:v>
                </c:pt>
                <c:pt idx="2716">
                  <c:v>105.30278221670287</c:v>
                </c:pt>
                <c:pt idx="2717">
                  <c:v>129.69639786218556</c:v>
                </c:pt>
                <c:pt idx="2718">
                  <c:v>120.71143989413588</c:v>
                </c:pt>
                <c:pt idx="2719">
                  <c:v>133.05414832958098</c:v>
                </c:pt>
                <c:pt idx="2720">
                  <c:v>137.05614888566257</c:v>
                </c:pt>
                <c:pt idx="2721">
                  <c:v>131.14743781423292</c:v>
                </c:pt>
                <c:pt idx="2722">
                  <c:v>135.45436716794075</c:v>
                </c:pt>
                <c:pt idx="2723">
                  <c:v>112.36764852901582</c:v>
                </c:pt>
                <c:pt idx="2724">
                  <c:v>110.96806144847335</c:v>
                </c:pt>
                <c:pt idx="2725">
                  <c:v>105.51338293031021</c:v>
                </c:pt>
                <c:pt idx="2726">
                  <c:v>104.33868886597</c:v>
                </c:pt>
                <c:pt idx="2727">
                  <c:v>136.36661890190672</c:v>
                </c:pt>
                <c:pt idx="2728">
                  <c:v>121.19308490445668</c:v>
                </c:pt>
                <c:pt idx="2729">
                  <c:v>104.60087933086265</c:v>
                </c:pt>
                <c:pt idx="2730">
                  <c:v>134.74723911512007</c:v>
                </c:pt>
                <c:pt idx="2731">
                  <c:v>109.27714224703823</c:v>
                </c:pt>
                <c:pt idx="2732">
                  <c:v>130.72440610408989</c:v>
                </c:pt>
                <c:pt idx="2733">
                  <c:v>133.8395579169254</c:v>
                </c:pt>
                <c:pt idx="2734">
                  <c:v>134.85317170768417</c:v>
                </c:pt>
                <c:pt idx="2735">
                  <c:v>132.85955388805402</c:v>
                </c:pt>
                <c:pt idx="2736">
                  <c:v>135.13153334381798</c:v>
                </c:pt>
                <c:pt idx="2737">
                  <c:v>131.50001068917854</c:v>
                </c:pt>
                <c:pt idx="2738">
                  <c:v>119.02854356476332</c:v>
                </c:pt>
                <c:pt idx="2739">
                  <c:v>131.62363982866651</c:v>
                </c:pt>
                <c:pt idx="2740">
                  <c:v>133.11629404719474</c:v>
                </c:pt>
                <c:pt idx="2741">
                  <c:v>137.38870174871647</c:v>
                </c:pt>
                <c:pt idx="2742">
                  <c:v>132.48055011844576</c:v>
                </c:pt>
                <c:pt idx="2743">
                  <c:v>132.04930317912022</c:v>
                </c:pt>
                <c:pt idx="2744">
                  <c:v>139.00898663283138</c:v>
                </c:pt>
                <c:pt idx="2745">
                  <c:v>130.75123168321747</c:v>
                </c:pt>
                <c:pt idx="2746">
                  <c:v>114.39902086966939</c:v>
                </c:pt>
                <c:pt idx="2747">
                  <c:v>137.11824347629693</c:v>
                </c:pt>
                <c:pt idx="2748">
                  <c:v>132.94750727793451</c:v>
                </c:pt>
                <c:pt idx="2749">
                  <c:v>133.56482249187775</c:v>
                </c:pt>
                <c:pt idx="2750">
                  <c:v>117.66221607936197</c:v>
                </c:pt>
                <c:pt idx="2751">
                  <c:v>114.10020847237993</c:v>
                </c:pt>
                <c:pt idx="2752">
                  <c:v>105.16796103209064</c:v>
                </c:pt>
                <c:pt idx="2753">
                  <c:v>132.76762037327097</c:v>
                </c:pt>
                <c:pt idx="2754">
                  <c:v>137.57112456131355</c:v>
                </c:pt>
                <c:pt idx="2755">
                  <c:v>127.94506623162306</c:v>
                </c:pt>
                <c:pt idx="2756">
                  <c:v>135.14854937039394</c:v>
                </c:pt>
                <c:pt idx="2757">
                  <c:v>134.26137630869295</c:v>
                </c:pt>
                <c:pt idx="2758">
                  <c:v>130.88775151232878</c:v>
                </c:pt>
                <c:pt idx="2759">
                  <c:v>137.31071876681537</c:v>
                </c:pt>
                <c:pt idx="2760">
                  <c:v>134.94806881555729</c:v>
                </c:pt>
                <c:pt idx="2761">
                  <c:v>134.13523912352878</c:v>
                </c:pt>
                <c:pt idx="2762">
                  <c:v>130.90782710775582</c:v>
                </c:pt>
                <c:pt idx="2763">
                  <c:v>111.46763275477866</c:v>
                </c:pt>
                <c:pt idx="2764">
                  <c:v>104.62878061943944</c:v>
                </c:pt>
                <c:pt idx="2765">
                  <c:v>117.0103540440267</c:v>
                </c:pt>
                <c:pt idx="2766">
                  <c:v>112.88948238155656</c:v>
                </c:pt>
                <c:pt idx="2767">
                  <c:v>119.86733475027224</c:v>
                </c:pt>
                <c:pt idx="2768">
                  <c:v>112.94198136737458</c:v>
                </c:pt>
                <c:pt idx="2769">
                  <c:v>116.08441198535266</c:v>
                </c:pt>
                <c:pt idx="2770">
                  <c:v>122.12238037725481</c:v>
                </c:pt>
                <c:pt idx="2771">
                  <c:v>106.81188206999366</c:v>
                </c:pt>
                <c:pt idx="2772">
                  <c:v>107.09997983051532</c:v>
                </c:pt>
                <c:pt idx="2773">
                  <c:v>135.997582356641</c:v>
                </c:pt>
                <c:pt idx="2774">
                  <c:v>129.52071033853798</c:v>
                </c:pt>
                <c:pt idx="2775">
                  <c:v>135.73347210680939</c:v>
                </c:pt>
                <c:pt idx="2776">
                  <c:v>134.11742609285022</c:v>
                </c:pt>
                <c:pt idx="2777">
                  <c:v>131.97575569804479</c:v>
                </c:pt>
                <c:pt idx="2778">
                  <c:v>123.2241372533847</c:v>
                </c:pt>
                <c:pt idx="2779">
                  <c:v>118.44725174834207</c:v>
                </c:pt>
                <c:pt idx="2780">
                  <c:v>117.15083195319588</c:v>
                </c:pt>
                <c:pt idx="2781">
                  <c:v>109.42256290470173</c:v>
                </c:pt>
                <c:pt idx="2782">
                  <c:v>100.45156261849648</c:v>
                </c:pt>
                <c:pt idx="2783">
                  <c:v>102.11526965036484</c:v>
                </c:pt>
                <c:pt idx="2784">
                  <c:v>132.27162286613861</c:v>
                </c:pt>
                <c:pt idx="2785">
                  <c:v>133.90438595325665</c:v>
                </c:pt>
                <c:pt idx="2786">
                  <c:v>129.78723151898183</c:v>
                </c:pt>
                <c:pt idx="2787">
                  <c:v>134.33239773730591</c:v>
                </c:pt>
                <c:pt idx="2788">
                  <c:v>131.83437244208807</c:v>
                </c:pt>
                <c:pt idx="2789">
                  <c:v>131.22885573184496</c:v>
                </c:pt>
                <c:pt idx="2790">
                  <c:v>131.89004750086977</c:v>
                </c:pt>
                <c:pt idx="2791">
                  <c:v>109.05386113944104</c:v>
                </c:pt>
                <c:pt idx="2792">
                  <c:v>119.7680378960363</c:v>
                </c:pt>
                <c:pt idx="2793">
                  <c:v>114.31505559325431</c:v>
                </c:pt>
                <c:pt idx="2794">
                  <c:v>134.57306037009428</c:v>
                </c:pt>
                <c:pt idx="2795">
                  <c:v>135.14060172889685</c:v>
                </c:pt>
                <c:pt idx="2796">
                  <c:v>106.62482241708894</c:v>
                </c:pt>
                <c:pt idx="2797">
                  <c:v>101.19539253517307</c:v>
                </c:pt>
                <c:pt idx="2798">
                  <c:v>126.30939157033436</c:v>
                </c:pt>
                <c:pt idx="2799">
                  <c:v>132.86982492791327</c:v>
                </c:pt>
                <c:pt idx="2800">
                  <c:v>136.85906484062517</c:v>
                </c:pt>
                <c:pt idx="2801">
                  <c:v>138.0495329992907</c:v>
                </c:pt>
                <c:pt idx="2802">
                  <c:v>97.535755367821963</c:v>
                </c:pt>
                <c:pt idx="2803">
                  <c:v>99.93683130428893</c:v>
                </c:pt>
                <c:pt idx="2804">
                  <c:v>118.45227851357386</c:v>
                </c:pt>
                <c:pt idx="2805">
                  <c:v>118.24541625508807</c:v>
                </c:pt>
                <c:pt idx="2806">
                  <c:v>103.45029489389749</c:v>
                </c:pt>
                <c:pt idx="2807">
                  <c:v>106.60917318397816</c:v>
                </c:pt>
                <c:pt idx="2808">
                  <c:v>103.1488850041041</c:v>
                </c:pt>
                <c:pt idx="2809">
                  <c:v>102.04438312294984</c:v>
                </c:pt>
                <c:pt idx="2810">
                  <c:v>136.41006573131887</c:v>
                </c:pt>
                <c:pt idx="2811">
                  <c:v>135.3923610097541</c:v>
                </c:pt>
                <c:pt idx="2812">
                  <c:v>116.7066161278764</c:v>
                </c:pt>
                <c:pt idx="2813">
                  <c:v>121.67978850485177</c:v>
                </c:pt>
                <c:pt idx="2814">
                  <c:v>113.33071863950886</c:v>
                </c:pt>
                <c:pt idx="2815">
                  <c:v>133.29576827041402</c:v>
                </c:pt>
                <c:pt idx="2816">
                  <c:v>138.23974688584292</c:v>
                </c:pt>
                <c:pt idx="2817">
                  <c:v>131.99152236525217</c:v>
                </c:pt>
                <c:pt idx="2818">
                  <c:v>130.77563564983782</c:v>
                </c:pt>
                <c:pt idx="2819">
                  <c:v>131.1643525156455</c:v>
                </c:pt>
                <c:pt idx="2820">
                  <c:v>129.66777617488361</c:v>
                </c:pt>
                <c:pt idx="2821">
                  <c:v>132.42269105351897</c:v>
                </c:pt>
                <c:pt idx="2822">
                  <c:v>133.66157265532991</c:v>
                </c:pt>
                <c:pt idx="2823">
                  <c:v>104.57268153522207</c:v>
                </c:pt>
                <c:pt idx="2824">
                  <c:v>136.44151725974143</c:v>
                </c:pt>
                <c:pt idx="2825">
                  <c:v>129.75559996175031</c:v>
                </c:pt>
                <c:pt idx="2826">
                  <c:v>110.96222181653746</c:v>
                </c:pt>
                <c:pt idx="2827">
                  <c:v>135.07681843350113</c:v>
                </c:pt>
                <c:pt idx="2828">
                  <c:v>130.50356739085501</c:v>
                </c:pt>
                <c:pt idx="2829">
                  <c:v>140.04615827370549</c:v>
                </c:pt>
                <c:pt idx="2830">
                  <c:v>125.92097677262632</c:v>
                </c:pt>
                <c:pt idx="2831">
                  <c:v>101.9118932192754</c:v>
                </c:pt>
                <c:pt idx="2832">
                  <c:v>102.6540475913543</c:v>
                </c:pt>
                <c:pt idx="2833">
                  <c:v>104.11739213688655</c:v>
                </c:pt>
                <c:pt idx="2834">
                  <c:v>101.69747725497331</c:v>
                </c:pt>
                <c:pt idx="2835">
                  <c:v>133.23787268907006</c:v>
                </c:pt>
                <c:pt idx="2836">
                  <c:v>103.56776495665059</c:v>
                </c:pt>
                <c:pt idx="2837">
                  <c:v>134.62643990586045</c:v>
                </c:pt>
                <c:pt idx="2838">
                  <c:v>112.83880232186351</c:v>
                </c:pt>
                <c:pt idx="2839">
                  <c:v>103.94858188888476</c:v>
                </c:pt>
                <c:pt idx="2840">
                  <c:v>136.34572198080053</c:v>
                </c:pt>
                <c:pt idx="2841">
                  <c:v>132.74485448087123</c:v>
                </c:pt>
                <c:pt idx="2842">
                  <c:v>130.2150121651249</c:v>
                </c:pt>
                <c:pt idx="2843">
                  <c:v>104.31106787393077</c:v>
                </c:pt>
                <c:pt idx="2844">
                  <c:v>139.71576409557295</c:v>
                </c:pt>
                <c:pt idx="2845">
                  <c:v>134.09933892606801</c:v>
                </c:pt>
                <c:pt idx="2846">
                  <c:v>132.18741924235144</c:v>
                </c:pt>
                <c:pt idx="2847">
                  <c:v>118.24521556779081</c:v>
                </c:pt>
                <c:pt idx="2848">
                  <c:v>109.2825310475415</c:v>
                </c:pt>
                <c:pt idx="2849">
                  <c:v>118.80984289802976</c:v>
                </c:pt>
                <c:pt idx="2850">
                  <c:v>131.55853185952739</c:v>
                </c:pt>
                <c:pt idx="2851">
                  <c:v>109.57812225032697</c:v>
                </c:pt>
                <c:pt idx="2852">
                  <c:v>129.80684053619265</c:v>
                </c:pt>
                <c:pt idx="2853">
                  <c:v>120.92867911966739</c:v>
                </c:pt>
                <c:pt idx="2854">
                  <c:v>136.44472859068227</c:v>
                </c:pt>
                <c:pt idx="2855">
                  <c:v>95.856615273235946</c:v>
                </c:pt>
                <c:pt idx="2856">
                  <c:v>121.92044370282059</c:v>
                </c:pt>
                <c:pt idx="2857">
                  <c:v>104.57613954911569</c:v>
                </c:pt>
                <c:pt idx="2858">
                  <c:v>102.96891926090201</c:v>
                </c:pt>
                <c:pt idx="2859">
                  <c:v>136.87262202609534</c:v>
                </c:pt>
                <c:pt idx="2860">
                  <c:v>100.76038286690083</c:v>
                </c:pt>
                <c:pt idx="2861">
                  <c:v>135.93046573274694</c:v>
                </c:pt>
                <c:pt idx="2862">
                  <c:v>133.29820302484927</c:v>
                </c:pt>
                <c:pt idx="2863">
                  <c:v>129.01743195988703</c:v>
                </c:pt>
                <c:pt idx="2864">
                  <c:v>133.68467474478294</c:v>
                </c:pt>
                <c:pt idx="2865">
                  <c:v>118.400589704756</c:v>
                </c:pt>
                <c:pt idx="2866">
                  <c:v>129.72417137847231</c:v>
                </c:pt>
                <c:pt idx="2867">
                  <c:v>106.75151987696191</c:v>
                </c:pt>
                <c:pt idx="2868">
                  <c:v>100.99592639487403</c:v>
                </c:pt>
                <c:pt idx="2869">
                  <c:v>135.9311579333291</c:v>
                </c:pt>
                <c:pt idx="2870">
                  <c:v>107.77347974003149</c:v>
                </c:pt>
                <c:pt idx="2871">
                  <c:v>124.64387127656578</c:v>
                </c:pt>
                <c:pt idx="2872">
                  <c:v>107.30992530497842</c:v>
                </c:pt>
                <c:pt idx="2873">
                  <c:v>109.86718332639319</c:v>
                </c:pt>
                <c:pt idx="2874">
                  <c:v>133.27937539670813</c:v>
                </c:pt>
                <c:pt idx="2875">
                  <c:v>120.23277082866349</c:v>
                </c:pt>
                <c:pt idx="2876">
                  <c:v>116.4156497512777</c:v>
                </c:pt>
                <c:pt idx="2877">
                  <c:v>135.79895492354976</c:v>
                </c:pt>
                <c:pt idx="2878">
                  <c:v>130.50918930887266</c:v>
                </c:pt>
                <c:pt idx="2879">
                  <c:v>132.87854186867943</c:v>
                </c:pt>
                <c:pt idx="2880">
                  <c:v>132.58719401448448</c:v>
                </c:pt>
                <c:pt idx="2881">
                  <c:v>121.00604788950939</c:v>
                </c:pt>
                <c:pt idx="2882">
                  <c:v>114.82391436008223</c:v>
                </c:pt>
                <c:pt idx="2883">
                  <c:v>111.30967963570899</c:v>
                </c:pt>
                <c:pt idx="2884">
                  <c:v>109.34487556942936</c:v>
                </c:pt>
                <c:pt idx="2885">
                  <c:v>138.35066905357638</c:v>
                </c:pt>
                <c:pt idx="2886">
                  <c:v>137.50942225811738</c:v>
                </c:pt>
                <c:pt idx="2887">
                  <c:v>118.56412166850959</c:v>
                </c:pt>
                <c:pt idx="2888">
                  <c:v>131.48750245325124</c:v>
                </c:pt>
                <c:pt idx="2889">
                  <c:v>128.11765431240877</c:v>
                </c:pt>
                <c:pt idx="2890">
                  <c:v>128.83386502493985</c:v>
                </c:pt>
                <c:pt idx="2891">
                  <c:v>132.24959410602051</c:v>
                </c:pt>
                <c:pt idx="2892">
                  <c:v>102.6667341031181</c:v>
                </c:pt>
                <c:pt idx="2893">
                  <c:v>134.91965125762931</c:v>
                </c:pt>
                <c:pt idx="2894">
                  <c:v>118.47982175624871</c:v>
                </c:pt>
                <c:pt idx="2895">
                  <c:v>134.77561160966403</c:v>
                </c:pt>
                <c:pt idx="2896">
                  <c:v>121.50637539989872</c:v>
                </c:pt>
                <c:pt idx="2897">
                  <c:v>133.8671508402478</c:v>
                </c:pt>
                <c:pt idx="2898">
                  <c:v>133.18447045319849</c:v>
                </c:pt>
                <c:pt idx="2899">
                  <c:v>136.20566289910332</c:v>
                </c:pt>
                <c:pt idx="2900">
                  <c:v>132.50902006547057</c:v>
                </c:pt>
                <c:pt idx="2901">
                  <c:v>131.06884095581012</c:v>
                </c:pt>
                <c:pt idx="2902">
                  <c:v>106.07378557889865</c:v>
                </c:pt>
                <c:pt idx="2903">
                  <c:v>132.08505762591921</c:v>
                </c:pt>
                <c:pt idx="2904">
                  <c:v>134.65625291589367</c:v>
                </c:pt>
                <c:pt idx="2905">
                  <c:v>128.64428027894334</c:v>
                </c:pt>
                <c:pt idx="2906">
                  <c:v>138.37074029897354</c:v>
                </c:pt>
                <c:pt idx="2907">
                  <c:v>133.75430400845298</c:v>
                </c:pt>
                <c:pt idx="2908">
                  <c:v>118.43817784612418</c:v>
                </c:pt>
                <c:pt idx="2909">
                  <c:v>118.94887939185372</c:v>
                </c:pt>
                <c:pt idx="2910">
                  <c:v>107.06242339831185</c:v>
                </c:pt>
                <c:pt idx="2911">
                  <c:v>133.15035720685449</c:v>
                </c:pt>
                <c:pt idx="2912">
                  <c:v>135.54593548568934</c:v>
                </c:pt>
                <c:pt idx="2913">
                  <c:v>105.1607177337568</c:v>
                </c:pt>
                <c:pt idx="2914">
                  <c:v>133.89745385198026</c:v>
                </c:pt>
                <c:pt idx="2915">
                  <c:v>133.22722447445366</c:v>
                </c:pt>
                <c:pt idx="2916">
                  <c:v>106.72636867112999</c:v>
                </c:pt>
                <c:pt idx="2917">
                  <c:v>107.36693282102517</c:v>
                </c:pt>
                <c:pt idx="2918">
                  <c:v>129.05109531058076</c:v>
                </c:pt>
                <c:pt idx="2919">
                  <c:v>136.12748759877618</c:v>
                </c:pt>
                <c:pt idx="2920">
                  <c:v>139.67749699138616</c:v>
                </c:pt>
                <c:pt idx="2921">
                  <c:v>143.98002207564133</c:v>
                </c:pt>
                <c:pt idx="2922">
                  <c:v>134.79487285687776</c:v>
                </c:pt>
                <c:pt idx="2923">
                  <c:v>136.26782496467123</c:v>
                </c:pt>
                <c:pt idx="2924">
                  <c:v>134.44284038963349</c:v>
                </c:pt>
                <c:pt idx="2925">
                  <c:v>135.32836516821527</c:v>
                </c:pt>
                <c:pt idx="2926">
                  <c:v>133.45378338611624</c:v>
                </c:pt>
                <c:pt idx="2927">
                  <c:v>128.96748162403279</c:v>
                </c:pt>
                <c:pt idx="2928">
                  <c:v>131.67422688908431</c:v>
                </c:pt>
                <c:pt idx="2929">
                  <c:v>103.84208817115801</c:v>
                </c:pt>
                <c:pt idx="2930">
                  <c:v>104.54537789546703</c:v>
                </c:pt>
                <c:pt idx="2931">
                  <c:v>105.92897902342369</c:v>
                </c:pt>
                <c:pt idx="2932">
                  <c:v>129.65818456931314</c:v>
                </c:pt>
                <c:pt idx="2933">
                  <c:v>135.00723762045968</c:v>
                </c:pt>
                <c:pt idx="2934">
                  <c:v>135.50415905433542</c:v>
                </c:pt>
                <c:pt idx="2935">
                  <c:v>127.10021751256619</c:v>
                </c:pt>
                <c:pt idx="2936">
                  <c:v>131.22386046073501</c:v>
                </c:pt>
                <c:pt idx="2937">
                  <c:v>134.61597014271703</c:v>
                </c:pt>
                <c:pt idx="2938">
                  <c:v>119.08022399679466</c:v>
                </c:pt>
                <c:pt idx="2939">
                  <c:v>106.51602159421208</c:v>
                </c:pt>
                <c:pt idx="2940">
                  <c:v>111.71624616011481</c:v>
                </c:pt>
                <c:pt idx="2941">
                  <c:v>133.4758601569751</c:v>
                </c:pt>
                <c:pt idx="2942">
                  <c:v>134.02077073558726</c:v>
                </c:pt>
                <c:pt idx="2943">
                  <c:v>106.08232261308899</c:v>
                </c:pt>
                <c:pt idx="2944">
                  <c:v>107.5090132812574</c:v>
                </c:pt>
                <c:pt idx="2945">
                  <c:v>103.78069996735324</c:v>
                </c:pt>
                <c:pt idx="2946">
                  <c:v>109.64840882846495</c:v>
                </c:pt>
                <c:pt idx="2947">
                  <c:v>129.45197154098264</c:v>
                </c:pt>
                <c:pt idx="2948">
                  <c:v>103.78108038996656</c:v>
                </c:pt>
                <c:pt idx="2949">
                  <c:v>108.84360460512784</c:v>
                </c:pt>
                <c:pt idx="2950">
                  <c:v>105.99412901382429</c:v>
                </c:pt>
                <c:pt idx="2951">
                  <c:v>108.2490627237066</c:v>
                </c:pt>
                <c:pt idx="2952">
                  <c:v>110.98550429545867</c:v>
                </c:pt>
                <c:pt idx="2953">
                  <c:v>130.29642240025731</c:v>
                </c:pt>
                <c:pt idx="2954">
                  <c:v>133.61356129852555</c:v>
                </c:pt>
                <c:pt idx="2955">
                  <c:v>134.20679500443745</c:v>
                </c:pt>
                <c:pt idx="2956">
                  <c:v>103.33079155057747</c:v>
                </c:pt>
                <c:pt idx="2957">
                  <c:v>110.40459377071538</c:v>
                </c:pt>
                <c:pt idx="2958">
                  <c:v>104.43381994488769</c:v>
                </c:pt>
                <c:pt idx="2959">
                  <c:v>108.24429342088619</c:v>
                </c:pt>
                <c:pt idx="2960">
                  <c:v>107.93099098612177</c:v>
                </c:pt>
                <c:pt idx="2961">
                  <c:v>108.51009112193991</c:v>
                </c:pt>
                <c:pt idx="2962">
                  <c:v>111.88036505398924</c:v>
                </c:pt>
                <c:pt idx="2963">
                  <c:v>107.21957802225495</c:v>
                </c:pt>
                <c:pt idx="2964">
                  <c:v>110.96353748827158</c:v>
                </c:pt>
                <c:pt idx="2965">
                  <c:v>107.80982953850886</c:v>
                </c:pt>
                <c:pt idx="2966">
                  <c:v>106.58386727750602</c:v>
                </c:pt>
                <c:pt idx="2967">
                  <c:v>133.07780863189214</c:v>
                </c:pt>
                <c:pt idx="2968">
                  <c:v>129.31962734081148</c:v>
                </c:pt>
                <c:pt idx="2969">
                  <c:v>111.45236745838891</c:v>
                </c:pt>
                <c:pt idx="2970">
                  <c:v>130.76905437665289</c:v>
                </c:pt>
                <c:pt idx="2971">
                  <c:v>132.15700121659603</c:v>
                </c:pt>
                <c:pt idx="2972">
                  <c:v>115.78949543240741</c:v>
                </c:pt>
                <c:pt idx="2973">
                  <c:v>119.02585790991211</c:v>
                </c:pt>
                <c:pt idx="2974">
                  <c:v>117.98170803740658</c:v>
                </c:pt>
                <c:pt idx="2975">
                  <c:v>108.61103636289904</c:v>
                </c:pt>
                <c:pt idx="2976">
                  <c:v>101.93150960397547</c:v>
                </c:pt>
                <c:pt idx="2977">
                  <c:v>119.48603855380456</c:v>
                </c:pt>
                <c:pt idx="2978">
                  <c:v>118.15520764585274</c:v>
                </c:pt>
                <c:pt idx="2979">
                  <c:v>122.94218078243692</c:v>
                </c:pt>
                <c:pt idx="2980">
                  <c:v>133.31723987309752</c:v>
                </c:pt>
                <c:pt idx="2981">
                  <c:v>103.32509906049661</c:v>
                </c:pt>
                <c:pt idx="2982">
                  <c:v>99.921566835389797</c:v>
                </c:pt>
                <c:pt idx="2983">
                  <c:v>119.4594025932997</c:v>
                </c:pt>
                <c:pt idx="2984">
                  <c:v>132.11824014241637</c:v>
                </c:pt>
                <c:pt idx="2985">
                  <c:v>106.48626104704228</c:v>
                </c:pt>
                <c:pt idx="2986">
                  <c:v>127.47264485136529</c:v>
                </c:pt>
                <c:pt idx="2987">
                  <c:v>132.42243716203316</c:v>
                </c:pt>
                <c:pt idx="2988">
                  <c:v>125.13366533525159</c:v>
                </c:pt>
                <c:pt idx="2989">
                  <c:v>135.74553000976564</c:v>
                </c:pt>
                <c:pt idx="2990">
                  <c:v>132.01427971021573</c:v>
                </c:pt>
                <c:pt idx="2991">
                  <c:v>114.62855424523775</c:v>
                </c:pt>
                <c:pt idx="2992">
                  <c:v>120.06071113424926</c:v>
                </c:pt>
                <c:pt idx="2993">
                  <c:v>129.03307967056546</c:v>
                </c:pt>
                <c:pt idx="2994">
                  <c:v>133.06843531979177</c:v>
                </c:pt>
                <c:pt idx="2995">
                  <c:v>104.28081513757532</c:v>
                </c:pt>
                <c:pt idx="2996">
                  <c:v>105.43006057882725</c:v>
                </c:pt>
                <c:pt idx="2997">
                  <c:v>113.8887978815346</c:v>
                </c:pt>
                <c:pt idx="2998">
                  <c:v>101.95291909355919</c:v>
                </c:pt>
                <c:pt idx="2999">
                  <c:v>107.47224259208539</c:v>
                </c:pt>
                <c:pt idx="3000">
                  <c:v>106.49518062091606</c:v>
                </c:pt>
                <c:pt idx="3001">
                  <c:v>133.77928393793795</c:v>
                </c:pt>
                <c:pt idx="3002">
                  <c:v>101.08728162530595</c:v>
                </c:pt>
                <c:pt idx="3003">
                  <c:v>117.6763845056106</c:v>
                </c:pt>
                <c:pt idx="3004">
                  <c:v>123.91709381939155</c:v>
                </c:pt>
                <c:pt idx="3005">
                  <c:v>106.50028696569377</c:v>
                </c:pt>
                <c:pt idx="3006">
                  <c:v>104.42134028847538</c:v>
                </c:pt>
                <c:pt idx="3007">
                  <c:v>107.20069953086485</c:v>
                </c:pt>
                <c:pt idx="3008">
                  <c:v>124.8517079507767</c:v>
                </c:pt>
                <c:pt idx="3009">
                  <c:v>134.82815665398221</c:v>
                </c:pt>
                <c:pt idx="3010">
                  <c:v>138.2131295092783</c:v>
                </c:pt>
                <c:pt idx="3011">
                  <c:v>103.71629939749613</c:v>
                </c:pt>
                <c:pt idx="3012">
                  <c:v>104.6708733925761</c:v>
                </c:pt>
                <c:pt idx="3013">
                  <c:v>121.37544271388688</c:v>
                </c:pt>
                <c:pt idx="3014">
                  <c:v>118.78914130129139</c:v>
                </c:pt>
                <c:pt idx="3015">
                  <c:v>109.55156305430006</c:v>
                </c:pt>
                <c:pt idx="3016">
                  <c:v>104.12655471789795</c:v>
                </c:pt>
                <c:pt idx="3017">
                  <c:v>104.81151853631573</c:v>
                </c:pt>
                <c:pt idx="3018">
                  <c:v>104.36188805246968</c:v>
                </c:pt>
                <c:pt idx="3019">
                  <c:v>134.5316529989455</c:v>
                </c:pt>
                <c:pt idx="3020">
                  <c:v>132.06951702646012</c:v>
                </c:pt>
                <c:pt idx="3021">
                  <c:v>133.51026343911053</c:v>
                </c:pt>
                <c:pt idx="3022">
                  <c:v>105.83558092276346</c:v>
                </c:pt>
                <c:pt idx="3023">
                  <c:v>131.05433109318665</c:v>
                </c:pt>
                <c:pt idx="3024">
                  <c:v>135.86268593517048</c:v>
                </c:pt>
                <c:pt idx="3025">
                  <c:v>106.49964143779077</c:v>
                </c:pt>
                <c:pt idx="3026">
                  <c:v>122.58595533487311</c:v>
                </c:pt>
                <c:pt idx="3027">
                  <c:v>110.15455098176658</c:v>
                </c:pt>
                <c:pt idx="3028">
                  <c:v>105.98722614666623</c:v>
                </c:pt>
                <c:pt idx="3029">
                  <c:v>109.31366497058157</c:v>
                </c:pt>
                <c:pt idx="3030">
                  <c:v>131.37841728898431</c:v>
                </c:pt>
                <c:pt idx="3031">
                  <c:v>124.31393766495303</c:v>
                </c:pt>
                <c:pt idx="3032">
                  <c:v>103.66809209067178</c:v>
                </c:pt>
                <c:pt idx="3033">
                  <c:v>108.36132546470733</c:v>
                </c:pt>
                <c:pt idx="3034">
                  <c:v>101.35765529129222</c:v>
                </c:pt>
                <c:pt idx="3035">
                  <c:v>108.34582221842851</c:v>
                </c:pt>
                <c:pt idx="3036">
                  <c:v>106.25876924054855</c:v>
                </c:pt>
                <c:pt idx="3037">
                  <c:v>136.91847226283537</c:v>
                </c:pt>
                <c:pt idx="3038">
                  <c:v>140.38476567412147</c:v>
                </c:pt>
                <c:pt idx="3039">
                  <c:v>115.00451816847323</c:v>
                </c:pt>
                <c:pt idx="3040">
                  <c:v>109.28497831918227</c:v>
                </c:pt>
                <c:pt idx="3041">
                  <c:v>107.42748842765862</c:v>
                </c:pt>
                <c:pt idx="3042">
                  <c:v>109.74300051205026</c:v>
                </c:pt>
                <c:pt idx="3043">
                  <c:v>107.68664196208682</c:v>
                </c:pt>
                <c:pt idx="3044">
                  <c:v>106.98750116566015</c:v>
                </c:pt>
                <c:pt idx="3045">
                  <c:v>109.33201703280382</c:v>
                </c:pt>
                <c:pt idx="3046">
                  <c:v>132.45423373417225</c:v>
                </c:pt>
                <c:pt idx="3047">
                  <c:v>109.57646907894558</c:v>
                </c:pt>
                <c:pt idx="3048">
                  <c:v>107.54183522521247</c:v>
                </c:pt>
                <c:pt idx="3049">
                  <c:v>107.53571298797583</c:v>
                </c:pt>
                <c:pt idx="3050">
                  <c:v>109.81550818457602</c:v>
                </c:pt>
                <c:pt idx="3051">
                  <c:v>106.61484329355061</c:v>
                </c:pt>
                <c:pt idx="3052">
                  <c:v>105.86790152842815</c:v>
                </c:pt>
                <c:pt idx="3053">
                  <c:v>136.54811347452372</c:v>
                </c:pt>
                <c:pt idx="3054">
                  <c:v>107.01657521903256</c:v>
                </c:pt>
                <c:pt idx="3055">
                  <c:v>133.49758741260382</c:v>
                </c:pt>
                <c:pt idx="3056">
                  <c:v>106.95161133152777</c:v>
                </c:pt>
                <c:pt idx="3057">
                  <c:v>135.56841998150276</c:v>
                </c:pt>
                <c:pt idx="3058">
                  <c:v>140.26244646441026</c:v>
                </c:pt>
                <c:pt idx="3059">
                  <c:v>124.46888776429944</c:v>
                </c:pt>
                <c:pt idx="3060">
                  <c:v>112.49316256236769</c:v>
                </c:pt>
                <c:pt idx="3061">
                  <c:v>101.15316028254772</c:v>
                </c:pt>
                <c:pt idx="3062">
                  <c:v>119.88445171537232</c:v>
                </c:pt>
                <c:pt idx="3063">
                  <c:v>118.77636103909911</c:v>
                </c:pt>
                <c:pt idx="3064">
                  <c:v>106.21829378961431</c:v>
                </c:pt>
                <c:pt idx="3065">
                  <c:v>132.68328618142905</c:v>
                </c:pt>
                <c:pt idx="3066">
                  <c:v>107.35473507965001</c:v>
                </c:pt>
                <c:pt idx="3067">
                  <c:v>107.34037382396421</c:v>
                </c:pt>
                <c:pt idx="3068">
                  <c:v>134.17176173632501</c:v>
                </c:pt>
                <c:pt idx="3069">
                  <c:v>121.41390754601883</c:v>
                </c:pt>
                <c:pt idx="3070">
                  <c:v>103.99804213347205</c:v>
                </c:pt>
                <c:pt idx="3071">
                  <c:v>108.5839860414289</c:v>
                </c:pt>
                <c:pt idx="3072">
                  <c:v>112.08399101179423</c:v>
                </c:pt>
                <c:pt idx="3073">
                  <c:v>108.35588069432147</c:v>
                </c:pt>
                <c:pt idx="3074">
                  <c:v>118.92343136609882</c:v>
                </c:pt>
                <c:pt idx="3075">
                  <c:v>139.96709673140506</c:v>
                </c:pt>
                <c:pt idx="3076">
                  <c:v>111.48550207760171</c:v>
                </c:pt>
                <c:pt idx="3077">
                  <c:v>113.02164877808568</c:v>
                </c:pt>
                <c:pt idx="3078">
                  <c:v>132.96544171494449</c:v>
                </c:pt>
                <c:pt idx="3079">
                  <c:v>130.99502576538762</c:v>
                </c:pt>
                <c:pt idx="3080">
                  <c:v>135.01140978897897</c:v>
                </c:pt>
                <c:pt idx="3081">
                  <c:v>133.4076090553518</c:v>
                </c:pt>
                <c:pt idx="3082">
                  <c:v>132.44085064449001</c:v>
                </c:pt>
                <c:pt idx="3083">
                  <c:v>130.79729494233038</c:v>
                </c:pt>
                <c:pt idx="3084">
                  <c:v>135.7326044665902</c:v>
                </c:pt>
                <c:pt idx="3085">
                  <c:v>131.86281736103078</c:v>
                </c:pt>
                <c:pt idx="3086">
                  <c:v>108.0080696224675</c:v>
                </c:pt>
                <c:pt idx="3087">
                  <c:v>107.48000651237899</c:v>
                </c:pt>
                <c:pt idx="3088">
                  <c:v>101.35542265532459</c:v>
                </c:pt>
                <c:pt idx="3089">
                  <c:v>139.34653307484936</c:v>
                </c:pt>
                <c:pt idx="3090">
                  <c:v>132.30929636827824</c:v>
                </c:pt>
                <c:pt idx="3091">
                  <c:v>132.69315534553598</c:v>
                </c:pt>
                <c:pt idx="3092">
                  <c:v>136.64476062125956</c:v>
                </c:pt>
                <c:pt idx="3093">
                  <c:v>138.37560859943858</c:v>
                </c:pt>
                <c:pt idx="3094">
                  <c:v>132.85990687569674</c:v>
                </c:pt>
                <c:pt idx="3095">
                  <c:v>105.9082381364782</c:v>
                </c:pt>
                <c:pt idx="3096">
                  <c:v>101.26449043514285</c:v>
                </c:pt>
                <c:pt idx="3097">
                  <c:v>136.21593093539835</c:v>
                </c:pt>
                <c:pt idx="3098">
                  <c:v>114.10387382734719</c:v>
                </c:pt>
                <c:pt idx="3099">
                  <c:v>111.23481156405292</c:v>
                </c:pt>
                <c:pt idx="3100">
                  <c:v>104.34360415055876</c:v>
                </c:pt>
                <c:pt idx="3101">
                  <c:v>130.29660335605774</c:v>
                </c:pt>
                <c:pt idx="3102">
                  <c:v>100.25056189341302</c:v>
                </c:pt>
                <c:pt idx="3103">
                  <c:v>103.79235769191898</c:v>
                </c:pt>
                <c:pt idx="3104">
                  <c:v>133.91024624369155</c:v>
                </c:pt>
                <c:pt idx="3105">
                  <c:v>130.27496584634883</c:v>
                </c:pt>
                <c:pt idx="3106">
                  <c:v>108.29967252791516</c:v>
                </c:pt>
                <c:pt idx="3107">
                  <c:v>131.99865573643552</c:v>
                </c:pt>
                <c:pt idx="3108">
                  <c:v>103.1011868429828</c:v>
                </c:pt>
                <c:pt idx="3109">
                  <c:v>124.2622861460144</c:v>
                </c:pt>
                <c:pt idx="3110">
                  <c:v>103.59253598601286</c:v>
                </c:pt>
                <c:pt idx="3111">
                  <c:v>100.26300850254174</c:v>
                </c:pt>
                <c:pt idx="3112">
                  <c:v>137.75447457167931</c:v>
                </c:pt>
                <c:pt idx="3113">
                  <c:v>136.45444697621096</c:v>
                </c:pt>
                <c:pt idx="3114">
                  <c:v>134.42571341732673</c:v>
                </c:pt>
                <c:pt idx="3115">
                  <c:v>131.48926100985352</c:v>
                </c:pt>
                <c:pt idx="3116">
                  <c:v>136.52842624395001</c:v>
                </c:pt>
                <c:pt idx="3117">
                  <c:v>116.14420314265701</c:v>
                </c:pt>
                <c:pt idx="3118">
                  <c:v>101.90487167191486</c:v>
                </c:pt>
                <c:pt idx="3119">
                  <c:v>102.37481106188633</c:v>
                </c:pt>
                <c:pt idx="3120">
                  <c:v>108.10453972996638</c:v>
                </c:pt>
                <c:pt idx="3121">
                  <c:v>106.84927517149055</c:v>
                </c:pt>
                <c:pt idx="3122">
                  <c:v>133.43620386161879</c:v>
                </c:pt>
                <c:pt idx="3123">
                  <c:v>102.92173833618703</c:v>
                </c:pt>
                <c:pt idx="3124">
                  <c:v>131.18180436461728</c:v>
                </c:pt>
                <c:pt idx="3125">
                  <c:v>133.89403226469133</c:v>
                </c:pt>
                <c:pt idx="3126">
                  <c:v>137.15655193408674</c:v>
                </c:pt>
                <c:pt idx="3127">
                  <c:v>135.17009006516795</c:v>
                </c:pt>
                <c:pt idx="3128">
                  <c:v>127.34813611435877</c:v>
                </c:pt>
                <c:pt idx="3129">
                  <c:v>129.28740628735088</c:v>
                </c:pt>
                <c:pt idx="3130">
                  <c:v>132.27424699066194</c:v>
                </c:pt>
                <c:pt idx="3131">
                  <c:v>131.37570687115806</c:v>
                </c:pt>
                <c:pt idx="3132">
                  <c:v>133.81312359120059</c:v>
                </c:pt>
                <c:pt idx="3133">
                  <c:v>133.2476746112109</c:v>
                </c:pt>
                <c:pt idx="3134">
                  <c:v>136.06960224441482</c:v>
                </c:pt>
                <c:pt idx="3135">
                  <c:v>105.49427766617691</c:v>
                </c:pt>
                <c:pt idx="3136">
                  <c:v>106.74365794010919</c:v>
                </c:pt>
                <c:pt idx="3137">
                  <c:v>130.77298364784536</c:v>
                </c:pt>
                <c:pt idx="3138">
                  <c:v>135.03601740117728</c:v>
                </c:pt>
                <c:pt idx="3139">
                  <c:v>132.72081097151457</c:v>
                </c:pt>
                <c:pt idx="3140">
                  <c:v>131.48283700893282</c:v>
                </c:pt>
                <c:pt idx="3141">
                  <c:v>128.54036905311602</c:v>
                </c:pt>
                <c:pt idx="3142">
                  <c:v>130.23745448206355</c:v>
                </c:pt>
                <c:pt idx="3143">
                  <c:v>133.58873132281713</c:v>
                </c:pt>
                <c:pt idx="3144">
                  <c:v>122.42040037441154</c:v>
                </c:pt>
                <c:pt idx="3145">
                  <c:v>133.76330825159496</c:v>
                </c:pt>
                <c:pt idx="3146">
                  <c:v>120.24930943094942</c:v>
                </c:pt>
                <c:pt idx="3147">
                  <c:v>123.48292851944201</c:v>
                </c:pt>
                <c:pt idx="3148">
                  <c:v>124.7291019379729</c:v>
                </c:pt>
                <c:pt idx="3149">
                  <c:v>102.00040309774447</c:v>
                </c:pt>
                <c:pt idx="3150">
                  <c:v>133.64362804389944</c:v>
                </c:pt>
                <c:pt idx="3151">
                  <c:v>105.962287390577</c:v>
                </c:pt>
                <c:pt idx="3152">
                  <c:v>137.07296521318125</c:v>
                </c:pt>
                <c:pt idx="3153">
                  <c:v>133.43002497921898</c:v>
                </c:pt>
                <c:pt idx="3154">
                  <c:v>107.29933828703489</c:v>
                </c:pt>
                <c:pt idx="3155">
                  <c:v>104.62679340764467</c:v>
                </c:pt>
                <c:pt idx="3156">
                  <c:v>105.31773648960694</c:v>
                </c:pt>
                <c:pt idx="3157">
                  <c:v>99.017268586764985</c:v>
                </c:pt>
                <c:pt idx="3158">
                  <c:v>135.98276747084915</c:v>
                </c:pt>
                <c:pt idx="3159">
                  <c:v>110.55291622878714</c:v>
                </c:pt>
                <c:pt idx="3160">
                  <c:v>131.32189834131105</c:v>
                </c:pt>
                <c:pt idx="3161">
                  <c:v>107.40166874579758</c:v>
                </c:pt>
                <c:pt idx="3162">
                  <c:v>128.29465775783655</c:v>
                </c:pt>
                <c:pt idx="3163">
                  <c:v>122.83902484319765</c:v>
                </c:pt>
                <c:pt idx="3164">
                  <c:v>128.40326512839101</c:v>
                </c:pt>
                <c:pt idx="3165">
                  <c:v>133.75460866292255</c:v>
                </c:pt>
                <c:pt idx="3166">
                  <c:v>116.61034820676467</c:v>
                </c:pt>
                <c:pt idx="3167">
                  <c:v>115.02895239550777</c:v>
                </c:pt>
                <c:pt idx="3168">
                  <c:v>108.2354659316898</c:v>
                </c:pt>
                <c:pt idx="3169">
                  <c:v>105.00786406087013</c:v>
                </c:pt>
                <c:pt idx="3170">
                  <c:v>130.68894023402433</c:v>
                </c:pt>
                <c:pt idx="3171">
                  <c:v>120.67651535410913</c:v>
                </c:pt>
                <c:pt idx="3172">
                  <c:v>116.59865273870116</c:v>
                </c:pt>
                <c:pt idx="3173">
                  <c:v>108.04491504164879</c:v>
                </c:pt>
                <c:pt idx="3174">
                  <c:v>131.88666785834951</c:v>
                </c:pt>
                <c:pt idx="3175">
                  <c:v>127.27545544823725</c:v>
                </c:pt>
                <c:pt idx="3176">
                  <c:v>133.29831508099463</c:v>
                </c:pt>
                <c:pt idx="3177">
                  <c:v>132.70838527083248</c:v>
                </c:pt>
                <c:pt idx="3178">
                  <c:v>135.77795066586896</c:v>
                </c:pt>
                <c:pt idx="3179">
                  <c:v>137.56674634843893</c:v>
                </c:pt>
                <c:pt idx="3180">
                  <c:v>136.73075664172677</c:v>
                </c:pt>
                <c:pt idx="3181">
                  <c:v>121.45434277946707</c:v>
                </c:pt>
                <c:pt idx="3182">
                  <c:v>120.32406004569309</c:v>
                </c:pt>
                <c:pt idx="3183">
                  <c:v>116.31680394133878</c:v>
                </c:pt>
                <c:pt idx="3184">
                  <c:v>101.83402647959569</c:v>
                </c:pt>
                <c:pt idx="3185">
                  <c:v>119.12684823696556</c:v>
                </c:pt>
                <c:pt idx="3186">
                  <c:v>118.44782378967076</c:v>
                </c:pt>
                <c:pt idx="3187">
                  <c:v>134.69884282217063</c:v>
                </c:pt>
                <c:pt idx="3188">
                  <c:v>109.90491055120681</c:v>
                </c:pt>
                <c:pt idx="3189">
                  <c:v>108.14599190422767</c:v>
                </c:pt>
                <c:pt idx="3190">
                  <c:v>130.75273022892523</c:v>
                </c:pt>
                <c:pt idx="3191">
                  <c:v>132.38779979987669</c:v>
                </c:pt>
                <c:pt idx="3192">
                  <c:v>130.94244850169255</c:v>
                </c:pt>
                <c:pt idx="3193">
                  <c:v>113.98603959938796</c:v>
                </c:pt>
                <c:pt idx="3194">
                  <c:v>106.88719650381736</c:v>
                </c:pt>
                <c:pt idx="3195">
                  <c:v>110.44762077553769</c:v>
                </c:pt>
                <c:pt idx="3196">
                  <c:v>101.52123656050678</c:v>
                </c:pt>
                <c:pt idx="3197">
                  <c:v>134.45598580292858</c:v>
                </c:pt>
                <c:pt idx="3198">
                  <c:v>106.43036700849204</c:v>
                </c:pt>
                <c:pt idx="3199">
                  <c:v>109.89434352632341</c:v>
                </c:pt>
                <c:pt idx="3200">
                  <c:v>106.6613000184491</c:v>
                </c:pt>
                <c:pt idx="3201">
                  <c:v>103.56454635842609</c:v>
                </c:pt>
                <c:pt idx="3202">
                  <c:v>112.9694738601473</c:v>
                </c:pt>
                <c:pt idx="3203">
                  <c:v>107.1071528722065</c:v>
                </c:pt>
                <c:pt idx="3204">
                  <c:v>106.83102194329774</c:v>
                </c:pt>
                <c:pt idx="3205">
                  <c:v>104.3691440604231</c:v>
                </c:pt>
                <c:pt idx="3206">
                  <c:v>108.37395750508168</c:v>
                </c:pt>
                <c:pt idx="3207">
                  <c:v>100.95504489809464</c:v>
                </c:pt>
                <c:pt idx="3208">
                  <c:v>133.12727600831232</c:v>
                </c:pt>
                <c:pt idx="3209">
                  <c:v>106.37151276856832</c:v>
                </c:pt>
                <c:pt idx="3210">
                  <c:v>113.64028398187396</c:v>
                </c:pt>
                <c:pt idx="3211">
                  <c:v>105.53683816933733</c:v>
                </c:pt>
                <c:pt idx="3212">
                  <c:v>128.8951941244828</c:v>
                </c:pt>
                <c:pt idx="3213">
                  <c:v>129.32792746487394</c:v>
                </c:pt>
                <c:pt idx="3214">
                  <c:v>104.45925985428538</c:v>
                </c:pt>
                <c:pt idx="3215">
                  <c:v>107.78370963727741</c:v>
                </c:pt>
                <c:pt idx="3216">
                  <c:v>104.66534531042825</c:v>
                </c:pt>
                <c:pt idx="3217">
                  <c:v>108.80922351482702</c:v>
                </c:pt>
                <c:pt idx="3218">
                  <c:v>133.82364943844519</c:v>
                </c:pt>
                <c:pt idx="3219">
                  <c:v>108.68362024967691</c:v>
                </c:pt>
                <c:pt idx="3220">
                  <c:v>102.57538705669056</c:v>
                </c:pt>
                <c:pt idx="3221">
                  <c:v>130.25381499793028</c:v>
                </c:pt>
                <c:pt idx="3222">
                  <c:v>133.98782033194863</c:v>
                </c:pt>
                <c:pt idx="3223">
                  <c:v>129.65963983965037</c:v>
                </c:pt>
                <c:pt idx="3224">
                  <c:v>132.64730132745834</c:v>
                </c:pt>
                <c:pt idx="3225">
                  <c:v>103.33420542523312</c:v>
                </c:pt>
                <c:pt idx="3226">
                  <c:v>119.7201169057614</c:v>
                </c:pt>
                <c:pt idx="3227">
                  <c:v>119.90838372881824</c:v>
                </c:pt>
                <c:pt idx="3228">
                  <c:v>108.00806020628482</c:v>
                </c:pt>
                <c:pt idx="3229">
                  <c:v>105.50444519927167</c:v>
                </c:pt>
                <c:pt idx="3230">
                  <c:v>100.21691198194569</c:v>
                </c:pt>
                <c:pt idx="3231">
                  <c:v>102.15145846914857</c:v>
                </c:pt>
                <c:pt idx="3232">
                  <c:v>107.5106210010736</c:v>
                </c:pt>
                <c:pt idx="3233">
                  <c:v>123.95078258281225</c:v>
                </c:pt>
                <c:pt idx="3234">
                  <c:v>133.44055368668234</c:v>
                </c:pt>
                <c:pt idx="3235">
                  <c:v>117.91680169931337</c:v>
                </c:pt>
                <c:pt idx="3236">
                  <c:v>116.01081686256639</c:v>
                </c:pt>
                <c:pt idx="3237">
                  <c:v>106.19934196723993</c:v>
                </c:pt>
                <c:pt idx="3238">
                  <c:v>121.95068366148131</c:v>
                </c:pt>
                <c:pt idx="3239">
                  <c:v>132.76179153044117</c:v>
                </c:pt>
                <c:pt idx="3240">
                  <c:v>125.93432954018303</c:v>
                </c:pt>
                <c:pt idx="3241">
                  <c:v>111.423454156879</c:v>
                </c:pt>
                <c:pt idx="3242">
                  <c:v>139.10984241018605</c:v>
                </c:pt>
                <c:pt idx="3243">
                  <c:v>128.12439342772475</c:v>
                </c:pt>
                <c:pt idx="3244">
                  <c:v>130.60850957626926</c:v>
                </c:pt>
                <c:pt idx="3245">
                  <c:v>116.93931215799246</c:v>
                </c:pt>
                <c:pt idx="3246">
                  <c:v>110.63593107884256</c:v>
                </c:pt>
                <c:pt idx="3247">
                  <c:v>120.92923777929003</c:v>
                </c:pt>
                <c:pt idx="3248">
                  <c:v>118.98376431552644</c:v>
                </c:pt>
                <c:pt idx="3249">
                  <c:v>106.68198567081186</c:v>
                </c:pt>
                <c:pt idx="3250">
                  <c:v>104.559387463346</c:v>
                </c:pt>
                <c:pt idx="3251">
                  <c:v>100.93320410127788</c:v>
                </c:pt>
                <c:pt idx="3252">
                  <c:v>101.54222327459867</c:v>
                </c:pt>
                <c:pt idx="3253">
                  <c:v>104.53135272603872</c:v>
                </c:pt>
                <c:pt idx="3254">
                  <c:v>101.62732108723998</c:v>
                </c:pt>
                <c:pt idx="3255">
                  <c:v>100.23819870036098</c:v>
                </c:pt>
                <c:pt idx="3256">
                  <c:v>132.42856973308255</c:v>
                </c:pt>
                <c:pt idx="3257">
                  <c:v>130.62376413469792</c:v>
                </c:pt>
                <c:pt idx="3258">
                  <c:v>114.12805462848677</c:v>
                </c:pt>
                <c:pt idx="3259">
                  <c:v>104.76121086780098</c:v>
                </c:pt>
                <c:pt idx="3260">
                  <c:v>105.36402283110183</c:v>
                </c:pt>
                <c:pt idx="3261">
                  <c:v>131.36930718505289</c:v>
                </c:pt>
                <c:pt idx="3262">
                  <c:v>128.77242269274927</c:v>
                </c:pt>
                <c:pt idx="3263">
                  <c:v>134.06015449100175</c:v>
                </c:pt>
                <c:pt idx="3264">
                  <c:v>130.83754842992695</c:v>
                </c:pt>
                <c:pt idx="3265">
                  <c:v>134.97825269795493</c:v>
                </c:pt>
                <c:pt idx="3266">
                  <c:v>123.21015869284764</c:v>
                </c:pt>
                <c:pt idx="3267">
                  <c:v>115.40929281930545</c:v>
                </c:pt>
                <c:pt idx="3268">
                  <c:v>131.50873156995399</c:v>
                </c:pt>
                <c:pt idx="3269">
                  <c:v>130.91676844240072</c:v>
                </c:pt>
                <c:pt idx="3270">
                  <c:v>136.0048781062016</c:v>
                </c:pt>
                <c:pt idx="3271">
                  <c:v>123.48125966314132</c:v>
                </c:pt>
                <c:pt idx="3272">
                  <c:v>129.76674425761405</c:v>
                </c:pt>
                <c:pt idx="3273">
                  <c:v>134.88223301613311</c:v>
                </c:pt>
                <c:pt idx="3274">
                  <c:v>132.78590329540603</c:v>
                </c:pt>
                <c:pt idx="3275">
                  <c:v>133.67966226396084</c:v>
                </c:pt>
                <c:pt idx="3276">
                  <c:v>136.35015679080925</c:v>
                </c:pt>
                <c:pt idx="3277">
                  <c:v>106.8864540330606</c:v>
                </c:pt>
                <c:pt idx="3278">
                  <c:v>132.17117595030365</c:v>
                </c:pt>
                <c:pt idx="3279">
                  <c:v>135.86356549688603</c:v>
                </c:pt>
                <c:pt idx="3280">
                  <c:v>131.8355892789109</c:v>
                </c:pt>
                <c:pt idx="3281">
                  <c:v>104.91196781270298</c:v>
                </c:pt>
                <c:pt idx="3282">
                  <c:v>137.22078853784714</c:v>
                </c:pt>
                <c:pt idx="3283">
                  <c:v>132.84476916387683</c:v>
                </c:pt>
                <c:pt idx="3284">
                  <c:v>131.53523634939967</c:v>
                </c:pt>
                <c:pt idx="3285">
                  <c:v>134.531642985643</c:v>
                </c:pt>
                <c:pt idx="3286">
                  <c:v>106.48162074868716</c:v>
                </c:pt>
                <c:pt idx="3287">
                  <c:v>109.82010163313969</c:v>
                </c:pt>
                <c:pt idx="3288">
                  <c:v>113.26997530133534</c:v>
                </c:pt>
                <c:pt idx="3289">
                  <c:v>107.50877514111498</c:v>
                </c:pt>
                <c:pt idx="3290">
                  <c:v>132.81369905638627</c:v>
                </c:pt>
                <c:pt idx="3291">
                  <c:v>133.09102055679958</c:v>
                </c:pt>
                <c:pt idx="3292">
                  <c:v>137.26512529296986</c:v>
                </c:pt>
                <c:pt idx="3293">
                  <c:v>100.56808164872415</c:v>
                </c:pt>
                <c:pt idx="3294">
                  <c:v>102.31336633771362</c:v>
                </c:pt>
                <c:pt idx="3295">
                  <c:v>137.74269139663636</c:v>
                </c:pt>
                <c:pt idx="3296">
                  <c:v>133.63940864307474</c:v>
                </c:pt>
                <c:pt idx="3297">
                  <c:v>100.96950953993604</c:v>
                </c:pt>
                <c:pt idx="3298">
                  <c:v>103.67421934787215</c:v>
                </c:pt>
                <c:pt idx="3299">
                  <c:v>108.88843403206148</c:v>
                </c:pt>
                <c:pt idx="3300">
                  <c:v>130.97862784505082</c:v>
                </c:pt>
                <c:pt idx="3301">
                  <c:v>130.62650361888103</c:v>
                </c:pt>
                <c:pt idx="3302">
                  <c:v>131.60296573180329</c:v>
                </c:pt>
                <c:pt idx="3303">
                  <c:v>107.17792388763657</c:v>
                </c:pt>
                <c:pt idx="3304">
                  <c:v>100.35370420789044</c:v>
                </c:pt>
                <c:pt idx="3305">
                  <c:v>110.74423622978183</c:v>
                </c:pt>
                <c:pt idx="3306">
                  <c:v>108.51783058320326</c:v>
                </c:pt>
                <c:pt idx="3307">
                  <c:v>122.24379124624105</c:v>
                </c:pt>
                <c:pt idx="3308">
                  <c:v>126.11706133566548</c:v>
                </c:pt>
                <c:pt idx="3309">
                  <c:v>104.70256272993882</c:v>
                </c:pt>
                <c:pt idx="3310">
                  <c:v>134.39438142243779</c:v>
                </c:pt>
                <c:pt idx="3311">
                  <c:v>118.19393474296419</c:v>
                </c:pt>
                <c:pt idx="3312">
                  <c:v>118.44890088095305</c:v>
                </c:pt>
                <c:pt idx="3313">
                  <c:v>127.94936120670575</c:v>
                </c:pt>
                <c:pt idx="3314">
                  <c:v>135.20807871754147</c:v>
                </c:pt>
                <c:pt idx="3315">
                  <c:v>127.27671304886525</c:v>
                </c:pt>
                <c:pt idx="3316">
                  <c:v>133.19661936056622</c:v>
                </c:pt>
                <c:pt idx="3317">
                  <c:v>133.42569735622948</c:v>
                </c:pt>
                <c:pt idx="3318">
                  <c:v>99.982704507753041</c:v>
                </c:pt>
                <c:pt idx="3319">
                  <c:v>118.52895886274872</c:v>
                </c:pt>
                <c:pt idx="3320">
                  <c:v>109.06688588484609</c:v>
                </c:pt>
                <c:pt idx="3321">
                  <c:v>133.16990277384457</c:v>
                </c:pt>
                <c:pt idx="3322">
                  <c:v>102.26130385150705</c:v>
                </c:pt>
                <c:pt idx="3323">
                  <c:v>130.91159411183861</c:v>
                </c:pt>
                <c:pt idx="3324">
                  <c:v>109.04050336788421</c:v>
                </c:pt>
                <c:pt idx="3325">
                  <c:v>109.28546552302375</c:v>
                </c:pt>
                <c:pt idx="3326">
                  <c:v>107.3875628623916</c:v>
                </c:pt>
                <c:pt idx="3327">
                  <c:v>103.29196382724504</c:v>
                </c:pt>
                <c:pt idx="3328">
                  <c:v>111.8035854385234</c:v>
                </c:pt>
                <c:pt idx="3329">
                  <c:v>110.40716185119703</c:v>
                </c:pt>
                <c:pt idx="3330">
                  <c:v>105.92228752595645</c:v>
                </c:pt>
                <c:pt idx="3331">
                  <c:v>139.62856439878871</c:v>
                </c:pt>
                <c:pt idx="3332">
                  <c:v>134.37345712586813</c:v>
                </c:pt>
                <c:pt idx="3333">
                  <c:v>136.57876678776836</c:v>
                </c:pt>
                <c:pt idx="3334">
                  <c:v>137.81121027019981</c:v>
                </c:pt>
                <c:pt idx="3335">
                  <c:v>105.71570372860843</c:v>
                </c:pt>
                <c:pt idx="3336">
                  <c:v>107.30701576323499</c:v>
                </c:pt>
                <c:pt idx="3337">
                  <c:v>111.09044866747337</c:v>
                </c:pt>
                <c:pt idx="3338">
                  <c:v>107.54083854801712</c:v>
                </c:pt>
                <c:pt idx="3339">
                  <c:v>111.37596238807082</c:v>
                </c:pt>
                <c:pt idx="3340">
                  <c:v>130.04786905409506</c:v>
                </c:pt>
                <c:pt idx="3341">
                  <c:v>116.07697777731659</c:v>
                </c:pt>
                <c:pt idx="3342">
                  <c:v>132.9208662695973</c:v>
                </c:pt>
                <c:pt idx="3343">
                  <c:v>131.61225854501137</c:v>
                </c:pt>
                <c:pt idx="3344">
                  <c:v>131.31262789215265</c:v>
                </c:pt>
                <c:pt idx="3345">
                  <c:v>112.09733663871492</c:v>
                </c:pt>
                <c:pt idx="3346">
                  <c:v>134.86085634768142</c:v>
                </c:pt>
                <c:pt idx="3347">
                  <c:v>134.18702338535908</c:v>
                </c:pt>
                <c:pt idx="3348">
                  <c:v>134.87721982355734</c:v>
                </c:pt>
                <c:pt idx="3349">
                  <c:v>129.98995593993186</c:v>
                </c:pt>
                <c:pt idx="3350">
                  <c:v>129.35619830057655</c:v>
                </c:pt>
                <c:pt idx="3351">
                  <c:v>133.98720011052029</c:v>
                </c:pt>
                <c:pt idx="3352">
                  <c:v>130.57137698048666</c:v>
                </c:pt>
                <c:pt idx="3353">
                  <c:v>116.64166867481221</c:v>
                </c:pt>
                <c:pt idx="3354">
                  <c:v>133.57607331296418</c:v>
                </c:pt>
                <c:pt idx="3355">
                  <c:v>117.57299368090821</c:v>
                </c:pt>
                <c:pt idx="3356">
                  <c:v>133.5335694409093</c:v>
                </c:pt>
                <c:pt idx="3357">
                  <c:v>130.40194062295944</c:v>
                </c:pt>
                <c:pt idx="3358">
                  <c:v>133.62324841612499</c:v>
                </c:pt>
                <c:pt idx="3359">
                  <c:v>133.21033525008548</c:v>
                </c:pt>
                <c:pt idx="3360">
                  <c:v>123.52130219114622</c:v>
                </c:pt>
                <c:pt idx="3361">
                  <c:v>116.48943210623234</c:v>
                </c:pt>
                <c:pt idx="3362">
                  <c:v>122.78930873935742</c:v>
                </c:pt>
                <c:pt idx="3363">
                  <c:v>129.81077255668441</c:v>
                </c:pt>
                <c:pt idx="3364">
                  <c:v>130.20399813836573</c:v>
                </c:pt>
                <c:pt idx="3365">
                  <c:v>124.81367876273387</c:v>
                </c:pt>
                <c:pt idx="3366">
                  <c:v>119.01568037801593</c:v>
                </c:pt>
                <c:pt idx="3367">
                  <c:v>135.01553520776332</c:v>
                </c:pt>
                <c:pt idx="3368">
                  <c:v>120.55334466447499</c:v>
                </c:pt>
                <c:pt idx="3369">
                  <c:v>105.59482852529807</c:v>
                </c:pt>
                <c:pt idx="3370">
                  <c:v>111.40599063322125</c:v>
                </c:pt>
                <c:pt idx="3371">
                  <c:v>130.22546038032357</c:v>
                </c:pt>
                <c:pt idx="3372">
                  <c:v>133.97582045510825</c:v>
                </c:pt>
                <c:pt idx="3373">
                  <c:v>136.53525485722838</c:v>
                </c:pt>
                <c:pt idx="3374">
                  <c:v>99.91709693337468</c:v>
                </c:pt>
                <c:pt idx="3375">
                  <c:v>105.38750015205811</c:v>
                </c:pt>
                <c:pt idx="3376">
                  <c:v>125.70990767405905</c:v>
                </c:pt>
                <c:pt idx="3377">
                  <c:v>107.54985188260953</c:v>
                </c:pt>
                <c:pt idx="3378">
                  <c:v>118.18425331915105</c:v>
                </c:pt>
                <c:pt idx="3379">
                  <c:v>106.23744415804347</c:v>
                </c:pt>
                <c:pt idx="3380">
                  <c:v>122.46361030608946</c:v>
                </c:pt>
                <c:pt idx="3381">
                  <c:v>119.79666451205149</c:v>
                </c:pt>
                <c:pt idx="3382">
                  <c:v>105.77156843427784</c:v>
                </c:pt>
                <c:pt idx="3383">
                  <c:v>123.1087885552229</c:v>
                </c:pt>
                <c:pt idx="3384">
                  <c:v>118.68834954892968</c:v>
                </c:pt>
                <c:pt idx="3385">
                  <c:v>134.49520280093986</c:v>
                </c:pt>
                <c:pt idx="3386">
                  <c:v>118.21477437046491</c:v>
                </c:pt>
                <c:pt idx="3387">
                  <c:v>103.86885524476713</c:v>
                </c:pt>
                <c:pt idx="3388">
                  <c:v>140.53607868070409</c:v>
                </c:pt>
                <c:pt idx="3389">
                  <c:v>119.79466413501312</c:v>
                </c:pt>
                <c:pt idx="3390">
                  <c:v>101.88321655463085</c:v>
                </c:pt>
                <c:pt idx="3391">
                  <c:v>106.33733922625538</c:v>
                </c:pt>
                <c:pt idx="3392">
                  <c:v>135.14139864375164</c:v>
                </c:pt>
                <c:pt idx="3393">
                  <c:v>106.59103750161466</c:v>
                </c:pt>
                <c:pt idx="3394">
                  <c:v>107.79298333476763</c:v>
                </c:pt>
                <c:pt idx="3395">
                  <c:v>109.7018664530512</c:v>
                </c:pt>
                <c:pt idx="3396">
                  <c:v>103.65502158524923</c:v>
                </c:pt>
                <c:pt idx="3397">
                  <c:v>136.14665688845346</c:v>
                </c:pt>
                <c:pt idx="3398">
                  <c:v>132.65527119343511</c:v>
                </c:pt>
                <c:pt idx="3399">
                  <c:v>105.14904612961487</c:v>
                </c:pt>
                <c:pt idx="3400">
                  <c:v>134.95419699175017</c:v>
                </c:pt>
                <c:pt idx="3401">
                  <c:v>128.07030765097585</c:v>
                </c:pt>
                <c:pt idx="3402">
                  <c:v>132.21451803526506</c:v>
                </c:pt>
                <c:pt idx="3403">
                  <c:v>131.98152052226584</c:v>
                </c:pt>
                <c:pt idx="3404">
                  <c:v>110.10946691439004</c:v>
                </c:pt>
                <c:pt idx="3405">
                  <c:v>134.13842231506968</c:v>
                </c:pt>
                <c:pt idx="3406">
                  <c:v>136.52768520898508</c:v>
                </c:pt>
                <c:pt idx="3407">
                  <c:v>128.76290171358852</c:v>
                </c:pt>
                <c:pt idx="3408">
                  <c:v>108.65469723060509</c:v>
                </c:pt>
                <c:pt idx="3409">
                  <c:v>109.83794057769613</c:v>
                </c:pt>
                <c:pt idx="3410">
                  <c:v>109.64434586216639</c:v>
                </c:pt>
                <c:pt idx="3411">
                  <c:v>136.44756656080583</c:v>
                </c:pt>
                <c:pt idx="3412">
                  <c:v>113.03332812445352</c:v>
                </c:pt>
                <c:pt idx="3413">
                  <c:v>132.75730526074076</c:v>
                </c:pt>
                <c:pt idx="3414">
                  <c:v>119.21136194282404</c:v>
                </c:pt>
                <c:pt idx="3415">
                  <c:v>110.85174595332475</c:v>
                </c:pt>
                <c:pt idx="3416">
                  <c:v>120.139509798142</c:v>
                </c:pt>
                <c:pt idx="3417">
                  <c:v>134.48574654661866</c:v>
                </c:pt>
                <c:pt idx="3418">
                  <c:v>132.90990005786429</c:v>
                </c:pt>
                <c:pt idx="3419">
                  <c:v>133.46966999861019</c:v>
                </c:pt>
                <c:pt idx="3420">
                  <c:v>104.83721719100929</c:v>
                </c:pt>
                <c:pt idx="3421">
                  <c:v>136.44393959814735</c:v>
                </c:pt>
                <c:pt idx="3422">
                  <c:v>132.46471512437333</c:v>
                </c:pt>
                <c:pt idx="3423">
                  <c:v>133.63559414622594</c:v>
                </c:pt>
                <c:pt idx="3424">
                  <c:v>136.72365076795825</c:v>
                </c:pt>
                <c:pt idx="3425">
                  <c:v>130.89045996323938</c:v>
                </c:pt>
                <c:pt idx="3426">
                  <c:v>121.57164688880253</c:v>
                </c:pt>
                <c:pt idx="3427">
                  <c:v>101.94131291879124</c:v>
                </c:pt>
                <c:pt idx="3428">
                  <c:v>130.37040033824414</c:v>
                </c:pt>
                <c:pt idx="3429">
                  <c:v>133.1689781400074</c:v>
                </c:pt>
                <c:pt idx="3430">
                  <c:v>118.61097243609166</c:v>
                </c:pt>
                <c:pt idx="3431">
                  <c:v>134.02834082318898</c:v>
                </c:pt>
                <c:pt idx="3432">
                  <c:v>133.58147677704628</c:v>
                </c:pt>
                <c:pt idx="3433">
                  <c:v>138.35701189664888</c:v>
                </c:pt>
                <c:pt idx="3434">
                  <c:v>134.16337060623945</c:v>
                </c:pt>
                <c:pt idx="3435">
                  <c:v>136.42959679229298</c:v>
                </c:pt>
                <c:pt idx="3436">
                  <c:v>121.17879601009021</c:v>
                </c:pt>
                <c:pt idx="3437">
                  <c:v>119.66231004276015</c:v>
                </c:pt>
                <c:pt idx="3438">
                  <c:v>139.58897501980746</c:v>
                </c:pt>
                <c:pt idx="3439">
                  <c:v>103.25814061023071</c:v>
                </c:pt>
                <c:pt idx="3440">
                  <c:v>132.2132999609851</c:v>
                </c:pt>
                <c:pt idx="3441">
                  <c:v>126.15079593415201</c:v>
                </c:pt>
                <c:pt idx="3442">
                  <c:v>122.008897416084</c:v>
                </c:pt>
                <c:pt idx="3443">
                  <c:v>134.73416000973083</c:v>
                </c:pt>
                <c:pt idx="3444">
                  <c:v>120.75240427367685</c:v>
                </c:pt>
                <c:pt idx="3445">
                  <c:v>100.29178643242288</c:v>
                </c:pt>
                <c:pt idx="3446">
                  <c:v>116.19029509611855</c:v>
                </c:pt>
                <c:pt idx="3447">
                  <c:v>119.90088779089351</c:v>
                </c:pt>
                <c:pt idx="3448">
                  <c:v>102.09048759183524</c:v>
                </c:pt>
                <c:pt idx="3449">
                  <c:v>94.839333362672676</c:v>
                </c:pt>
                <c:pt idx="3450">
                  <c:v>102.18499131124794</c:v>
                </c:pt>
                <c:pt idx="3451">
                  <c:v>129.45284553075331</c:v>
                </c:pt>
                <c:pt idx="3452">
                  <c:v>109.9906707386554</c:v>
                </c:pt>
                <c:pt idx="3453">
                  <c:v>135.00750770437728</c:v>
                </c:pt>
                <c:pt idx="3454">
                  <c:v>119.03268018366693</c:v>
                </c:pt>
                <c:pt idx="3455">
                  <c:v>109.45993554095263</c:v>
                </c:pt>
                <c:pt idx="3456">
                  <c:v>122.02826061257105</c:v>
                </c:pt>
                <c:pt idx="3457">
                  <c:v>113.46645283676104</c:v>
                </c:pt>
                <c:pt idx="3458">
                  <c:v>104.82802098765288</c:v>
                </c:pt>
                <c:pt idx="3459">
                  <c:v>104.42990218898157</c:v>
                </c:pt>
                <c:pt idx="3460">
                  <c:v>112.30196036116327</c:v>
                </c:pt>
                <c:pt idx="3461">
                  <c:v>131.40854989560006</c:v>
                </c:pt>
                <c:pt idx="3462">
                  <c:v>129.3553293200244</c:v>
                </c:pt>
                <c:pt idx="3463">
                  <c:v>137.81171190444658</c:v>
                </c:pt>
                <c:pt idx="3464">
                  <c:v>129.48508499804595</c:v>
                </c:pt>
                <c:pt idx="3465">
                  <c:v>134.99780476636036</c:v>
                </c:pt>
                <c:pt idx="3466">
                  <c:v>118.81459291079061</c:v>
                </c:pt>
                <c:pt idx="3467">
                  <c:v>130.92407733240825</c:v>
                </c:pt>
                <c:pt idx="3468">
                  <c:v>118.4647570705813</c:v>
                </c:pt>
                <c:pt idx="3469">
                  <c:v>106.11343362228763</c:v>
                </c:pt>
                <c:pt idx="3470">
                  <c:v>103.77883931517647</c:v>
                </c:pt>
                <c:pt idx="3471">
                  <c:v>105.31424837340433</c:v>
                </c:pt>
                <c:pt idx="3472">
                  <c:v>121.21594387931989</c:v>
                </c:pt>
                <c:pt idx="3473">
                  <c:v>121.15771451090262</c:v>
                </c:pt>
                <c:pt idx="3474">
                  <c:v>117.25910542064682</c:v>
                </c:pt>
                <c:pt idx="3475">
                  <c:v>135.06267420588793</c:v>
                </c:pt>
                <c:pt idx="3476">
                  <c:v>116.17814521032813</c:v>
                </c:pt>
                <c:pt idx="3477">
                  <c:v>119.35326474614908</c:v>
                </c:pt>
                <c:pt idx="3478">
                  <c:v>130.87992800312273</c:v>
                </c:pt>
                <c:pt idx="3479">
                  <c:v>127.41282297697897</c:v>
                </c:pt>
                <c:pt idx="3480">
                  <c:v>139.22147533638864</c:v>
                </c:pt>
                <c:pt idx="3481">
                  <c:v>131.63550203964277</c:v>
                </c:pt>
                <c:pt idx="3482">
                  <c:v>134.82178990842885</c:v>
                </c:pt>
                <c:pt idx="3483">
                  <c:v>104.91401440734606</c:v>
                </c:pt>
                <c:pt idx="3484">
                  <c:v>111.33605791475037</c:v>
                </c:pt>
                <c:pt idx="3485">
                  <c:v>109.24908918819366</c:v>
                </c:pt>
                <c:pt idx="3486">
                  <c:v>132.54059591184873</c:v>
                </c:pt>
                <c:pt idx="3487">
                  <c:v>109.53049606563792</c:v>
                </c:pt>
                <c:pt idx="3488">
                  <c:v>103.93002648461083</c:v>
                </c:pt>
                <c:pt idx="3489">
                  <c:v>104.23535533088894</c:v>
                </c:pt>
                <c:pt idx="3490">
                  <c:v>100.680606716968</c:v>
                </c:pt>
                <c:pt idx="3491">
                  <c:v>118.47774857117827</c:v>
                </c:pt>
                <c:pt idx="3492">
                  <c:v>120.47257801820737</c:v>
                </c:pt>
                <c:pt idx="3493">
                  <c:v>136.90144051603417</c:v>
                </c:pt>
                <c:pt idx="3494">
                  <c:v>131.75060182514528</c:v>
                </c:pt>
                <c:pt idx="3495">
                  <c:v>108.5835659897065</c:v>
                </c:pt>
                <c:pt idx="3496">
                  <c:v>133.09384373728051</c:v>
                </c:pt>
                <c:pt idx="3497">
                  <c:v>133.42503422636636</c:v>
                </c:pt>
                <c:pt idx="3498">
                  <c:v>128.37646366009929</c:v>
                </c:pt>
                <c:pt idx="3499">
                  <c:v>138.12268310575917</c:v>
                </c:pt>
                <c:pt idx="3500">
                  <c:v>105.2847224334043</c:v>
                </c:pt>
                <c:pt idx="3501">
                  <c:v>128.21934085426585</c:v>
                </c:pt>
                <c:pt idx="3502">
                  <c:v>132.999255402476</c:v>
                </c:pt>
                <c:pt idx="3503">
                  <c:v>127.17690152455296</c:v>
                </c:pt>
                <c:pt idx="3504">
                  <c:v>128.56274316767491</c:v>
                </c:pt>
                <c:pt idx="3505">
                  <c:v>128.72853860595185</c:v>
                </c:pt>
                <c:pt idx="3506">
                  <c:v>129.80891501176663</c:v>
                </c:pt>
                <c:pt idx="3507">
                  <c:v>137.45953762603571</c:v>
                </c:pt>
                <c:pt idx="3508">
                  <c:v>134.84084301627689</c:v>
                </c:pt>
                <c:pt idx="3509">
                  <c:v>120.44075581362287</c:v>
                </c:pt>
                <c:pt idx="3510">
                  <c:v>119.90263933216831</c:v>
                </c:pt>
                <c:pt idx="3511">
                  <c:v>130.84779683393009</c:v>
                </c:pt>
                <c:pt idx="3512">
                  <c:v>108.05464406582045</c:v>
                </c:pt>
                <c:pt idx="3513">
                  <c:v>132.41322662864616</c:v>
                </c:pt>
                <c:pt idx="3514">
                  <c:v>133.89478579214432</c:v>
                </c:pt>
                <c:pt idx="3515">
                  <c:v>131.88330930204881</c:v>
                </c:pt>
                <c:pt idx="3516">
                  <c:v>135.88667768677013</c:v>
                </c:pt>
                <c:pt idx="3517">
                  <c:v>124.69142901049213</c:v>
                </c:pt>
                <c:pt idx="3518">
                  <c:v>135.34166600274193</c:v>
                </c:pt>
                <c:pt idx="3519">
                  <c:v>105.25198814431016</c:v>
                </c:pt>
                <c:pt idx="3520">
                  <c:v>129.21621404182267</c:v>
                </c:pt>
                <c:pt idx="3521">
                  <c:v>104.63498022789972</c:v>
                </c:pt>
                <c:pt idx="3522">
                  <c:v>126.20980800003994</c:v>
                </c:pt>
                <c:pt idx="3523">
                  <c:v>101.70539082417747</c:v>
                </c:pt>
                <c:pt idx="3524">
                  <c:v>104.45432823214752</c:v>
                </c:pt>
                <c:pt idx="3525">
                  <c:v>135.67183980393841</c:v>
                </c:pt>
                <c:pt idx="3526">
                  <c:v>118.62704514537739</c:v>
                </c:pt>
                <c:pt idx="3527">
                  <c:v>105.77308973586715</c:v>
                </c:pt>
                <c:pt idx="3528">
                  <c:v>117.47083001939241</c:v>
                </c:pt>
                <c:pt idx="3529">
                  <c:v>122.55879869788465</c:v>
                </c:pt>
                <c:pt idx="3530">
                  <c:v>136.58881784954934</c:v>
                </c:pt>
                <c:pt idx="3531">
                  <c:v>121.52303107109888</c:v>
                </c:pt>
                <c:pt idx="3532">
                  <c:v>115.93835257899991</c:v>
                </c:pt>
                <c:pt idx="3533">
                  <c:v>103.75627232392316</c:v>
                </c:pt>
                <c:pt idx="3534">
                  <c:v>127.89485266761486</c:v>
                </c:pt>
                <c:pt idx="3535">
                  <c:v>131.5595303033349</c:v>
                </c:pt>
                <c:pt idx="3536">
                  <c:v>131.46792670642623</c:v>
                </c:pt>
                <c:pt idx="3537">
                  <c:v>128.78331637216257</c:v>
                </c:pt>
                <c:pt idx="3538">
                  <c:v>134.03105629319737</c:v>
                </c:pt>
                <c:pt idx="3539">
                  <c:v>120.66502803231569</c:v>
                </c:pt>
                <c:pt idx="3540">
                  <c:v>119.80456553116952</c:v>
                </c:pt>
                <c:pt idx="3541">
                  <c:v>131.80299075449062</c:v>
                </c:pt>
                <c:pt idx="3542">
                  <c:v>132.73361390701675</c:v>
                </c:pt>
                <c:pt idx="3543">
                  <c:v>133.24198628179934</c:v>
                </c:pt>
                <c:pt idx="3544">
                  <c:v>135.16454679685987</c:v>
                </c:pt>
                <c:pt idx="3545">
                  <c:v>129.39076635064961</c:v>
                </c:pt>
                <c:pt idx="3546">
                  <c:v>136.10882916471655</c:v>
                </c:pt>
                <c:pt idx="3547">
                  <c:v>131.75067194936423</c:v>
                </c:pt>
                <c:pt idx="3548">
                  <c:v>129.77207550869059</c:v>
                </c:pt>
                <c:pt idx="3549">
                  <c:v>133.18825032480976</c:v>
                </c:pt>
                <c:pt idx="3550">
                  <c:v>111.56016109672484</c:v>
                </c:pt>
                <c:pt idx="3551">
                  <c:v>111.18267868748907</c:v>
                </c:pt>
                <c:pt idx="3552">
                  <c:v>105.80702416462121</c:v>
                </c:pt>
                <c:pt idx="3553">
                  <c:v>111.49620718115222</c:v>
                </c:pt>
                <c:pt idx="3554">
                  <c:v>112.19691013909883</c:v>
                </c:pt>
                <c:pt idx="3555">
                  <c:v>122.20643799712573</c:v>
                </c:pt>
                <c:pt idx="3556">
                  <c:v>121.38388899723671</c:v>
                </c:pt>
                <c:pt idx="3557">
                  <c:v>121.99267796071796</c:v>
                </c:pt>
                <c:pt idx="3558">
                  <c:v>133.61114019447413</c:v>
                </c:pt>
                <c:pt idx="3559">
                  <c:v>99.085410685580285</c:v>
                </c:pt>
                <c:pt idx="3560">
                  <c:v>114.16598054598487</c:v>
                </c:pt>
                <c:pt idx="3561">
                  <c:v>106.78595208076769</c:v>
                </c:pt>
                <c:pt idx="3562">
                  <c:v>103.90974941470837</c:v>
                </c:pt>
                <c:pt idx="3563">
                  <c:v>110.25089042754399</c:v>
                </c:pt>
                <c:pt idx="3564">
                  <c:v>120.99203503575154</c:v>
                </c:pt>
                <c:pt idx="3565">
                  <c:v>109.77357393449901</c:v>
                </c:pt>
                <c:pt idx="3566">
                  <c:v>108.90092701951927</c:v>
                </c:pt>
                <c:pt idx="3567">
                  <c:v>129.34542133521467</c:v>
                </c:pt>
                <c:pt idx="3568">
                  <c:v>130.84950453936091</c:v>
                </c:pt>
                <c:pt idx="3569">
                  <c:v>109.61585052068297</c:v>
                </c:pt>
                <c:pt idx="3570">
                  <c:v>111.08931620144902</c:v>
                </c:pt>
                <c:pt idx="3571">
                  <c:v>107.05216532178861</c:v>
                </c:pt>
                <c:pt idx="3572">
                  <c:v>132.1122904204617</c:v>
                </c:pt>
                <c:pt idx="3573">
                  <c:v>135.41844127965592</c:v>
                </c:pt>
                <c:pt idx="3574">
                  <c:v>135.1743527382927</c:v>
                </c:pt>
                <c:pt idx="3575">
                  <c:v>131.18584695657285</c:v>
                </c:pt>
                <c:pt idx="3576">
                  <c:v>119.19028639400055</c:v>
                </c:pt>
                <c:pt idx="3577">
                  <c:v>118.16165211503021</c:v>
                </c:pt>
                <c:pt idx="3578">
                  <c:v>106.21012682370529</c:v>
                </c:pt>
                <c:pt idx="3579">
                  <c:v>118.75183339013438</c:v>
                </c:pt>
                <c:pt idx="3580">
                  <c:v>130.86949260279246</c:v>
                </c:pt>
                <c:pt idx="3581">
                  <c:v>102.93934068196307</c:v>
                </c:pt>
                <c:pt idx="3582">
                  <c:v>135.3418544502691</c:v>
                </c:pt>
                <c:pt idx="3583">
                  <c:v>138.47636825520448</c:v>
                </c:pt>
                <c:pt idx="3584">
                  <c:v>120.81346401205248</c:v>
                </c:pt>
                <c:pt idx="3585">
                  <c:v>107.67884887028718</c:v>
                </c:pt>
                <c:pt idx="3586">
                  <c:v>107.4144587794722</c:v>
                </c:pt>
                <c:pt idx="3587">
                  <c:v>134.63134827425617</c:v>
                </c:pt>
                <c:pt idx="3588">
                  <c:v>129.0375876559776</c:v>
                </c:pt>
                <c:pt idx="3589">
                  <c:v>135.18365237305665</c:v>
                </c:pt>
                <c:pt idx="3590">
                  <c:v>132.00060360005773</c:v>
                </c:pt>
                <c:pt idx="3591">
                  <c:v>137.11156956822708</c:v>
                </c:pt>
                <c:pt idx="3592">
                  <c:v>130.11270541538008</c:v>
                </c:pt>
                <c:pt idx="3593">
                  <c:v>129.77917468781229</c:v>
                </c:pt>
                <c:pt idx="3594">
                  <c:v>107.0372476812623</c:v>
                </c:pt>
                <c:pt idx="3595">
                  <c:v>108.73906876174721</c:v>
                </c:pt>
                <c:pt idx="3596">
                  <c:v>134.56289318808786</c:v>
                </c:pt>
                <c:pt idx="3597">
                  <c:v>134.44846643689016</c:v>
                </c:pt>
                <c:pt idx="3598">
                  <c:v>101.46367675504388</c:v>
                </c:pt>
                <c:pt idx="3599">
                  <c:v>106.22677112354108</c:v>
                </c:pt>
                <c:pt idx="3600">
                  <c:v>105.99864172480689</c:v>
                </c:pt>
                <c:pt idx="3601">
                  <c:v>132.51293488205602</c:v>
                </c:pt>
                <c:pt idx="3602">
                  <c:v>125.3477286628909</c:v>
                </c:pt>
                <c:pt idx="3603">
                  <c:v>133.71742182880004</c:v>
                </c:pt>
                <c:pt idx="3604">
                  <c:v>120.71732674944826</c:v>
                </c:pt>
                <c:pt idx="3605">
                  <c:v>131.96009196404444</c:v>
                </c:pt>
                <c:pt idx="3606">
                  <c:v>124.78018788045267</c:v>
                </c:pt>
                <c:pt idx="3607">
                  <c:v>104.64959984453925</c:v>
                </c:pt>
                <c:pt idx="3608">
                  <c:v>120.97985241399901</c:v>
                </c:pt>
                <c:pt idx="3609">
                  <c:v>100.73848986999609</c:v>
                </c:pt>
                <c:pt idx="3610">
                  <c:v>129.37620331251082</c:v>
                </c:pt>
                <c:pt idx="3611">
                  <c:v>132.83989005654993</c:v>
                </c:pt>
                <c:pt idx="3612">
                  <c:v>139.79975584829435</c:v>
                </c:pt>
                <c:pt idx="3613">
                  <c:v>133.81547132034083</c:v>
                </c:pt>
                <c:pt idx="3614">
                  <c:v>111.13191040219456</c:v>
                </c:pt>
                <c:pt idx="3615">
                  <c:v>136.33757094917658</c:v>
                </c:pt>
                <c:pt idx="3616">
                  <c:v>98.030541014103974</c:v>
                </c:pt>
                <c:pt idx="3617">
                  <c:v>132.85445563433885</c:v>
                </c:pt>
                <c:pt idx="3618">
                  <c:v>123.05716130070789</c:v>
                </c:pt>
                <c:pt idx="3619">
                  <c:v>119.17286691360493</c:v>
                </c:pt>
                <c:pt idx="3620">
                  <c:v>122.73132756140127</c:v>
                </c:pt>
                <c:pt idx="3621">
                  <c:v>103.0677092911382</c:v>
                </c:pt>
                <c:pt idx="3622">
                  <c:v>131.08126087899768</c:v>
                </c:pt>
                <c:pt idx="3623">
                  <c:v>133.2910320758364</c:v>
                </c:pt>
                <c:pt idx="3624">
                  <c:v>120.70382842370594</c:v>
                </c:pt>
                <c:pt idx="3625">
                  <c:v>106.29095304122885</c:v>
                </c:pt>
                <c:pt idx="3626">
                  <c:v>131.23204064654075</c:v>
                </c:pt>
                <c:pt idx="3627">
                  <c:v>133.13263949694846</c:v>
                </c:pt>
                <c:pt idx="3628">
                  <c:v>129.20669796886551</c:v>
                </c:pt>
                <c:pt idx="3629">
                  <c:v>130.96606886267173</c:v>
                </c:pt>
                <c:pt idx="3630">
                  <c:v>133.40984072314166</c:v>
                </c:pt>
                <c:pt idx="3631">
                  <c:v>132.20072526016529</c:v>
                </c:pt>
                <c:pt idx="3632">
                  <c:v>131.11795870333381</c:v>
                </c:pt>
                <c:pt idx="3633">
                  <c:v>135.66077116053671</c:v>
                </c:pt>
                <c:pt idx="3634">
                  <c:v>126.39397258688687</c:v>
                </c:pt>
                <c:pt idx="3635">
                  <c:v>111.24200358910788</c:v>
                </c:pt>
                <c:pt idx="3636">
                  <c:v>108.30569249646688</c:v>
                </c:pt>
                <c:pt idx="3637">
                  <c:v>107.60743464549877</c:v>
                </c:pt>
                <c:pt idx="3638">
                  <c:v>111.0924043231926</c:v>
                </c:pt>
                <c:pt idx="3639">
                  <c:v>104.66061090548396</c:v>
                </c:pt>
                <c:pt idx="3640">
                  <c:v>134.33184572851172</c:v>
                </c:pt>
                <c:pt idx="3641">
                  <c:v>121.00652085985311</c:v>
                </c:pt>
                <c:pt idx="3642">
                  <c:v>105.78482216427189</c:v>
                </c:pt>
                <c:pt idx="3643">
                  <c:v>102.83055907759501</c:v>
                </c:pt>
                <c:pt idx="3644">
                  <c:v>130.98449599144627</c:v>
                </c:pt>
                <c:pt idx="3645">
                  <c:v>119.05177277951397</c:v>
                </c:pt>
                <c:pt idx="3646">
                  <c:v>131.37885797964202</c:v>
                </c:pt>
                <c:pt idx="3647">
                  <c:v>132.10440597787044</c:v>
                </c:pt>
                <c:pt idx="3648">
                  <c:v>119.93545118741683</c:v>
                </c:pt>
                <c:pt idx="3649">
                  <c:v>117.28886827963218</c:v>
                </c:pt>
                <c:pt idx="3650">
                  <c:v>134.0698906045271</c:v>
                </c:pt>
                <c:pt idx="3651">
                  <c:v>130.63129745394153</c:v>
                </c:pt>
                <c:pt idx="3652">
                  <c:v>127.90325653001742</c:v>
                </c:pt>
                <c:pt idx="3653">
                  <c:v>99.054633284290304</c:v>
                </c:pt>
                <c:pt idx="3654">
                  <c:v>104.55011482683807</c:v>
                </c:pt>
                <c:pt idx="3655">
                  <c:v>115.55809779390562</c:v>
                </c:pt>
                <c:pt idx="3656">
                  <c:v>137.61019130227808</c:v>
                </c:pt>
                <c:pt idx="3657">
                  <c:v>109.22968083832714</c:v>
                </c:pt>
                <c:pt idx="3658">
                  <c:v>132.89836110286598</c:v>
                </c:pt>
                <c:pt idx="3659">
                  <c:v>133.62541238051918</c:v>
                </c:pt>
                <c:pt idx="3660">
                  <c:v>106.48442153997442</c:v>
                </c:pt>
                <c:pt idx="3661">
                  <c:v>134.64442897362841</c:v>
                </c:pt>
                <c:pt idx="3662">
                  <c:v>102.40235210997245</c:v>
                </c:pt>
                <c:pt idx="3663">
                  <c:v>128.61158979486885</c:v>
                </c:pt>
                <c:pt idx="3664">
                  <c:v>130.59407614976561</c:v>
                </c:pt>
                <c:pt idx="3665">
                  <c:v>138.135420708163</c:v>
                </c:pt>
                <c:pt idx="3666">
                  <c:v>137.84757074692931</c:v>
                </c:pt>
                <c:pt idx="3667">
                  <c:v>139.51036928737744</c:v>
                </c:pt>
                <c:pt idx="3668">
                  <c:v>117.02709289864207</c:v>
                </c:pt>
                <c:pt idx="3669">
                  <c:v>135.70664101403716</c:v>
                </c:pt>
                <c:pt idx="3670">
                  <c:v>130.12532298072799</c:v>
                </c:pt>
                <c:pt idx="3671">
                  <c:v>130.17991402310278</c:v>
                </c:pt>
                <c:pt idx="3672">
                  <c:v>109.58260365571159</c:v>
                </c:pt>
                <c:pt idx="3673">
                  <c:v>129.31282481132024</c:v>
                </c:pt>
                <c:pt idx="3674">
                  <c:v>136.11891833263695</c:v>
                </c:pt>
                <c:pt idx="3675">
                  <c:v>136.71498066205538</c:v>
                </c:pt>
                <c:pt idx="3676">
                  <c:v>110.13147885912946</c:v>
                </c:pt>
                <c:pt idx="3677">
                  <c:v>136.43930387403773</c:v>
                </c:pt>
                <c:pt idx="3678">
                  <c:v>102.83722577912799</c:v>
                </c:pt>
                <c:pt idx="3679">
                  <c:v>129.54646066074079</c:v>
                </c:pt>
                <c:pt idx="3680">
                  <c:v>130.74959506509342</c:v>
                </c:pt>
                <c:pt idx="3681">
                  <c:v>118.79124342240387</c:v>
                </c:pt>
                <c:pt idx="3682">
                  <c:v>128.27675401845778</c:v>
                </c:pt>
                <c:pt idx="3683">
                  <c:v>118.2238635383048</c:v>
                </c:pt>
                <c:pt idx="3684">
                  <c:v>110.30025686597364</c:v>
                </c:pt>
                <c:pt idx="3685">
                  <c:v>101.60594489715929</c:v>
                </c:pt>
                <c:pt idx="3686">
                  <c:v>133.79572753923895</c:v>
                </c:pt>
                <c:pt idx="3687">
                  <c:v>136.88548056610477</c:v>
                </c:pt>
                <c:pt idx="3688">
                  <c:v>135.72916264576975</c:v>
                </c:pt>
                <c:pt idx="3689">
                  <c:v>130.68992146310154</c:v>
                </c:pt>
                <c:pt idx="3690">
                  <c:v>121.61802196846116</c:v>
                </c:pt>
                <c:pt idx="3691">
                  <c:v>110.19102224338528</c:v>
                </c:pt>
                <c:pt idx="3692">
                  <c:v>105.48612968872602</c:v>
                </c:pt>
                <c:pt idx="3693">
                  <c:v>103.83437402168501</c:v>
                </c:pt>
                <c:pt idx="3694">
                  <c:v>135.03756805479222</c:v>
                </c:pt>
                <c:pt idx="3695">
                  <c:v>134.09444850959989</c:v>
                </c:pt>
                <c:pt idx="3696">
                  <c:v>106.02649673032462</c:v>
                </c:pt>
                <c:pt idx="3697">
                  <c:v>101.95687508325555</c:v>
                </c:pt>
                <c:pt idx="3698">
                  <c:v>128.45120311112703</c:v>
                </c:pt>
                <c:pt idx="3699">
                  <c:v>118.34512647311966</c:v>
                </c:pt>
                <c:pt idx="3700">
                  <c:v>124.13760413244829</c:v>
                </c:pt>
                <c:pt idx="3701">
                  <c:v>138.93522382987098</c:v>
                </c:pt>
                <c:pt idx="3702">
                  <c:v>107.40919984824247</c:v>
                </c:pt>
                <c:pt idx="3703">
                  <c:v>111.25589482143481</c:v>
                </c:pt>
                <c:pt idx="3704">
                  <c:v>131.43696003625885</c:v>
                </c:pt>
                <c:pt idx="3705">
                  <c:v>133.33157527398299</c:v>
                </c:pt>
                <c:pt idx="3706">
                  <c:v>137.06913755769554</c:v>
                </c:pt>
                <c:pt idx="3707">
                  <c:v>129.06158004358389</c:v>
                </c:pt>
                <c:pt idx="3708">
                  <c:v>104.23321372652499</c:v>
                </c:pt>
                <c:pt idx="3709">
                  <c:v>122.2259188992082</c:v>
                </c:pt>
                <c:pt idx="3710">
                  <c:v>99.113245335280425</c:v>
                </c:pt>
                <c:pt idx="3711">
                  <c:v>132.57440404166042</c:v>
                </c:pt>
                <c:pt idx="3712">
                  <c:v>137.52015085288403</c:v>
                </c:pt>
                <c:pt idx="3713">
                  <c:v>128.20779739228249</c:v>
                </c:pt>
                <c:pt idx="3714">
                  <c:v>103.03317216472517</c:v>
                </c:pt>
                <c:pt idx="3715">
                  <c:v>103.55822686496556</c:v>
                </c:pt>
                <c:pt idx="3716">
                  <c:v>130.54095361008146</c:v>
                </c:pt>
                <c:pt idx="3717">
                  <c:v>119.6486904641518</c:v>
                </c:pt>
                <c:pt idx="3718">
                  <c:v>102.11526366402721</c:v>
                </c:pt>
                <c:pt idx="3719">
                  <c:v>137.3923288192388</c:v>
                </c:pt>
                <c:pt idx="3720">
                  <c:v>136.09714025947005</c:v>
                </c:pt>
                <c:pt idx="3721">
                  <c:v>135.80282703550063</c:v>
                </c:pt>
                <c:pt idx="3722">
                  <c:v>132.80599908136486</c:v>
                </c:pt>
                <c:pt idx="3723">
                  <c:v>129.04486828556176</c:v>
                </c:pt>
                <c:pt idx="3724">
                  <c:v>102.72354475183253</c:v>
                </c:pt>
                <c:pt idx="3725">
                  <c:v>119.48119783173422</c:v>
                </c:pt>
                <c:pt idx="3726">
                  <c:v>116.51580491013401</c:v>
                </c:pt>
                <c:pt idx="3727">
                  <c:v>134.30669999110205</c:v>
                </c:pt>
                <c:pt idx="3728">
                  <c:v>120.75979459042418</c:v>
                </c:pt>
                <c:pt idx="3729">
                  <c:v>119.28463338481956</c:v>
                </c:pt>
                <c:pt idx="3730">
                  <c:v>119.95108433498855</c:v>
                </c:pt>
                <c:pt idx="3731">
                  <c:v>134.90624151297871</c:v>
                </c:pt>
                <c:pt idx="3732">
                  <c:v>129.70590319771904</c:v>
                </c:pt>
                <c:pt idx="3733">
                  <c:v>132.16060543579675</c:v>
                </c:pt>
                <c:pt idx="3734">
                  <c:v>105.0476433020947</c:v>
                </c:pt>
                <c:pt idx="3735">
                  <c:v>133.97616809135812</c:v>
                </c:pt>
                <c:pt idx="3736">
                  <c:v>116.4259912370165</c:v>
                </c:pt>
                <c:pt idx="3737">
                  <c:v>102.11988638290042</c:v>
                </c:pt>
                <c:pt idx="3738">
                  <c:v>129.92617493941509</c:v>
                </c:pt>
                <c:pt idx="3739">
                  <c:v>132.11882380981461</c:v>
                </c:pt>
                <c:pt idx="3740">
                  <c:v>138.08702344478516</c:v>
                </c:pt>
                <c:pt idx="3741">
                  <c:v>118.28894564812018</c:v>
                </c:pt>
                <c:pt idx="3742">
                  <c:v>134.50358745140554</c:v>
                </c:pt>
                <c:pt idx="3743">
                  <c:v>127.15947225058389</c:v>
                </c:pt>
                <c:pt idx="3744">
                  <c:v>131.15887365950692</c:v>
                </c:pt>
                <c:pt idx="3745">
                  <c:v>109.45950569833086</c:v>
                </c:pt>
                <c:pt idx="3746">
                  <c:v>106.74511279054688</c:v>
                </c:pt>
                <c:pt idx="3747">
                  <c:v>103.23355099049772</c:v>
                </c:pt>
                <c:pt idx="3748">
                  <c:v>106.40240032452107</c:v>
                </c:pt>
                <c:pt idx="3749">
                  <c:v>130.31118236802959</c:v>
                </c:pt>
                <c:pt idx="3750">
                  <c:v>119.55389155622575</c:v>
                </c:pt>
                <c:pt idx="3751">
                  <c:v>118.62991991682095</c:v>
                </c:pt>
                <c:pt idx="3752">
                  <c:v>104.59941907735337</c:v>
                </c:pt>
                <c:pt idx="3753">
                  <c:v>134.86942066941816</c:v>
                </c:pt>
                <c:pt idx="3754">
                  <c:v>137.41044729799427</c:v>
                </c:pt>
                <c:pt idx="3755">
                  <c:v>119.78892834155626</c:v>
                </c:pt>
                <c:pt idx="3756">
                  <c:v>108.97567198679307</c:v>
                </c:pt>
                <c:pt idx="3757">
                  <c:v>122.73410931663466</c:v>
                </c:pt>
                <c:pt idx="3758">
                  <c:v>120.69335386064516</c:v>
                </c:pt>
                <c:pt idx="3759">
                  <c:v>136.45920184099398</c:v>
                </c:pt>
                <c:pt idx="3760">
                  <c:v>124.25284743496715</c:v>
                </c:pt>
                <c:pt idx="3761">
                  <c:v>129.79835682436294</c:v>
                </c:pt>
                <c:pt idx="3762">
                  <c:v>132.58337011331014</c:v>
                </c:pt>
                <c:pt idx="3763">
                  <c:v>130.85111573036295</c:v>
                </c:pt>
                <c:pt idx="3764">
                  <c:v>133.51220604172403</c:v>
                </c:pt>
                <c:pt idx="3765">
                  <c:v>136.82123991952793</c:v>
                </c:pt>
                <c:pt idx="3766">
                  <c:v>136.8436878141265</c:v>
                </c:pt>
                <c:pt idx="3767">
                  <c:v>135.01045077467967</c:v>
                </c:pt>
                <c:pt idx="3768">
                  <c:v>115.92896534716729</c:v>
                </c:pt>
                <c:pt idx="3769">
                  <c:v>115.86747084793197</c:v>
                </c:pt>
                <c:pt idx="3770">
                  <c:v>121.65827041861697</c:v>
                </c:pt>
                <c:pt idx="3771">
                  <c:v>91.429309722936765</c:v>
                </c:pt>
                <c:pt idx="3772">
                  <c:v>130.08520558123294</c:v>
                </c:pt>
                <c:pt idx="3773">
                  <c:v>104.42701345747834</c:v>
                </c:pt>
                <c:pt idx="3774">
                  <c:v>117.40425331370218</c:v>
                </c:pt>
                <c:pt idx="3775">
                  <c:v>109.17917520150938</c:v>
                </c:pt>
                <c:pt idx="3776">
                  <c:v>138.29696602053099</c:v>
                </c:pt>
                <c:pt idx="3777">
                  <c:v>111.0534938638896</c:v>
                </c:pt>
                <c:pt idx="3778">
                  <c:v>122.40278161292882</c:v>
                </c:pt>
                <c:pt idx="3779">
                  <c:v>118.67781458817275</c:v>
                </c:pt>
                <c:pt idx="3780">
                  <c:v>104.64852941623683</c:v>
                </c:pt>
                <c:pt idx="3781">
                  <c:v>120.69148584901623</c:v>
                </c:pt>
                <c:pt idx="3782">
                  <c:v>107.96901860505891</c:v>
                </c:pt>
                <c:pt idx="3783">
                  <c:v>108.62314167690265</c:v>
                </c:pt>
                <c:pt idx="3784">
                  <c:v>130.4685186770831</c:v>
                </c:pt>
                <c:pt idx="3785">
                  <c:v>130.30606836877328</c:v>
                </c:pt>
                <c:pt idx="3786">
                  <c:v>135.80642462499523</c:v>
                </c:pt>
                <c:pt idx="3787">
                  <c:v>102.59071084504178</c:v>
                </c:pt>
                <c:pt idx="3788">
                  <c:v>133.83005827407365</c:v>
                </c:pt>
                <c:pt idx="3789">
                  <c:v>110.26563244190255</c:v>
                </c:pt>
                <c:pt idx="3790">
                  <c:v>124.61653319978383</c:v>
                </c:pt>
                <c:pt idx="3791">
                  <c:v>106.26340679490552</c:v>
                </c:pt>
                <c:pt idx="3792">
                  <c:v>137.26298699743683</c:v>
                </c:pt>
                <c:pt idx="3793">
                  <c:v>128.80957091589394</c:v>
                </c:pt>
                <c:pt idx="3794">
                  <c:v>131.00306015052689</c:v>
                </c:pt>
                <c:pt idx="3795">
                  <c:v>121.3362586609436</c:v>
                </c:pt>
                <c:pt idx="3796">
                  <c:v>110.34028565938824</c:v>
                </c:pt>
                <c:pt idx="3797">
                  <c:v>129.85261218975529</c:v>
                </c:pt>
                <c:pt idx="3798">
                  <c:v>132.4450570787686</c:v>
                </c:pt>
                <c:pt idx="3799">
                  <c:v>138.5522316282788</c:v>
                </c:pt>
                <c:pt idx="3800">
                  <c:v>130.71442289905843</c:v>
                </c:pt>
                <c:pt idx="3801">
                  <c:v>132.65716872085133</c:v>
                </c:pt>
                <c:pt idx="3802">
                  <c:v>130.7852913740615</c:v>
                </c:pt>
                <c:pt idx="3803">
                  <c:v>134.69433290215989</c:v>
                </c:pt>
                <c:pt idx="3804">
                  <c:v>135.01170554837603</c:v>
                </c:pt>
                <c:pt idx="3805">
                  <c:v>132.07146456036634</c:v>
                </c:pt>
                <c:pt idx="3806">
                  <c:v>129.38701272778385</c:v>
                </c:pt>
                <c:pt idx="3807">
                  <c:v>119.06816066632676</c:v>
                </c:pt>
                <c:pt idx="3808">
                  <c:v>136.73802341806535</c:v>
                </c:pt>
                <c:pt idx="3809">
                  <c:v>132.50407512057728</c:v>
                </c:pt>
                <c:pt idx="3810">
                  <c:v>136.26734656181466</c:v>
                </c:pt>
                <c:pt idx="3811">
                  <c:v>104.42952451589477</c:v>
                </c:pt>
                <c:pt idx="3812">
                  <c:v>132.51790637517507</c:v>
                </c:pt>
                <c:pt idx="3813">
                  <c:v>100.35329672218271</c:v>
                </c:pt>
                <c:pt idx="3814">
                  <c:v>133.3083689095908</c:v>
                </c:pt>
                <c:pt idx="3815">
                  <c:v>102.47565522720066</c:v>
                </c:pt>
                <c:pt idx="3816">
                  <c:v>132.582590605918</c:v>
                </c:pt>
                <c:pt idx="3817">
                  <c:v>117.78017318165048</c:v>
                </c:pt>
                <c:pt idx="3818">
                  <c:v>134.42005519108804</c:v>
                </c:pt>
                <c:pt idx="3819">
                  <c:v>120.84652136690299</c:v>
                </c:pt>
                <c:pt idx="3820">
                  <c:v>132.68714498788609</c:v>
                </c:pt>
                <c:pt idx="3821">
                  <c:v>120.00383468936083</c:v>
                </c:pt>
                <c:pt idx="3822">
                  <c:v>119.72350669178806</c:v>
                </c:pt>
                <c:pt idx="3823">
                  <c:v>140.55717192769816</c:v>
                </c:pt>
                <c:pt idx="3824">
                  <c:v>121.97606693854868</c:v>
                </c:pt>
                <c:pt idx="3825">
                  <c:v>135.76273528249604</c:v>
                </c:pt>
                <c:pt idx="3826">
                  <c:v>101.82580246929544</c:v>
                </c:pt>
                <c:pt idx="3827">
                  <c:v>132.55545016325391</c:v>
                </c:pt>
                <c:pt idx="3828">
                  <c:v>131.4282806615054</c:v>
                </c:pt>
                <c:pt idx="3829">
                  <c:v>139.306911773233</c:v>
                </c:pt>
                <c:pt idx="3830">
                  <c:v>119.8150906128292</c:v>
                </c:pt>
                <c:pt idx="3831">
                  <c:v>132.81896156171899</c:v>
                </c:pt>
                <c:pt idx="3832">
                  <c:v>129.16188976414574</c:v>
                </c:pt>
                <c:pt idx="3833">
                  <c:v>131.26347326880989</c:v>
                </c:pt>
                <c:pt idx="3834">
                  <c:v>122.03424449723475</c:v>
                </c:pt>
                <c:pt idx="3835">
                  <c:v>135.55190418047255</c:v>
                </c:pt>
                <c:pt idx="3836">
                  <c:v>104.10686057183243</c:v>
                </c:pt>
                <c:pt idx="3837">
                  <c:v>114.94158347407439</c:v>
                </c:pt>
                <c:pt idx="3838">
                  <c:v>99.883352879968555</c:v>
                </c:pt>
                <c:pt idx="3839">
                  <c:v>132.07821172100103</c:v>
                </c:pt>
                <c:pt idx="3840">
                  <c:v>131.81532531672929</c:v>
                </c:pt>
                <c:pt idx="3841">
                  <c:v>104.39956374077664</c:v>
                </c:pt>
                <c:pt idx="3842">
                  <c:v>123.01280715965086</c:v>
                </c:pt>
                <c:pt idx="3843">
                  <c:v>103.87224208258588</c:v>
                </c:pt>
                <c:pt idx="3844">
                  <c:v>132.50763594367336</c:v>
                </c:pt>
                <c:pt idx="3845">
                  <c:v>101.15200506011846</c:v>
                </c:pt>
                <c:pt idx="3846">
                  <c:v>105.50660328538478</c:v>
                </c:pt>
                <c:pt idx="3847">
                  <c:v>130.68298937326347</c:v>
                </c:pt>
                <c:pt idx="3848">
                  <c:v>132.25146173651831</c:v>
                </c:pt>
                <c:pt idx="3849">
                  <c:v>133.34584995551546</c:v>
                </c:pt>
                <c:pt idx="3850">
                  <c:v>121.23434079492644</c:v>
                </c:pt>
                <c:pt idx="3851">
                  <c:v>133.1726287678114</c:v>
                </c:pt>
                <c:pt idx="3852">
                  <c:v>131.99845763002654</c:v>
                </c:pt>
                <c:pt idx="3853">
                  <c:v>118.60714995183628</c:v>
                </c:pt>
                <c:pt idx="3854">
                  <c:v>108.16991168963033</c:v>
                </c:pt>
                <c:pt idx="3855">
                  <c:v>135.90985076796485</c:v>
                </c:pt>
                <c:pt idx="3856">
                  <c:v>133.48182454268368</c:v>
                </c:pt>
                <c:pt idx="3857">
                  <c:v>134.30266006978661</c:v>
                </c:pt>
                <c:pt idx="3858">
                  <c:v>124.204894041527</c:v>
                </c:pt>
                <c:pt idx="3859">
                  <c:v>105.04167541966626</c:v>
                </c:pt>
                <c:pt idx="3860">
                  <c:v>136.37224767888895</c:v>
                </c:pt>
                <c:pt idx="3861">
                  <c:v>116.23187688339421</c:v>
                </c:pt>
                <c:pt idx="3862">
                  <c:v>130.18780038160489</c:v>
                </c:pt>
                <c:pt idx="3863">
                  <c:v>132.54802952207544</c:v>
                </c:pt>
                <c:pt idx="3864">
                  <c:v>131.99346635798858</c:v>
                </c:pt>
                <c:pt idx="3865">
                  <c:v>129.81824630506893</c:v>
                </c:pt>
                <c:pt idx="3866">
                  <c:v>134.79895784604486</c:v>
                </c:pt>
                <c:pt idx="3867">
                  <c:v>123.65417046974291</c:v>
                </c:pt>
                <c:pt idx="3868">
                  <c:v>125.11543198910877</c:v>
                </c:pt>
                <c:pt idx="3869">
                  <c:v>137.02372597273342</c:v>
                </c:pt>
                <c:pt idx="3870">
                  <c:v>131.46073328827509</c:v>
                </c:pt>
                <c:pt idx="3871">
                  <c:v>137.78171569073638</c:v>
                </c:pt>
                <c:pt idx="3872">
                  <c:v>77.286227963341261</c:v>
                </c:pt>
                <c:pt idx="3873">
                  <c:v>133.23283358090097</c:v>
                </c:pt>
                <c:pt idx="3874">
                  <c:v>130.73019921397415</c:v>
                </c:pt>
                <c:pt idx="3875">
                  <c:v>132.67415560132918</c:v>
                </c:pt>
                <c:pt idx="3876">
                  <c:v>119.05518197481793</c:v>
                </c:pt>
                <c:pt idx="3877">
                  <c:v>131.91161599505662</c:v>
                </c:pt>
                <c:pt idx="3878">
                  <c:v>103.91093975640554</c:v>
                </c:pt>
                <c:pt idx="3879">
                  <c:v>103.41489929871432</c:v>
                </c:pt>
                <c:pt idx="3880">
                  <c:v>133.36290449054584</c:v>
                </c:pt>
                <c:pt idx="3881">
                  <c:v>136.18371453053072</c:v>
                </c:pt>
                <c:pt idx="3882">
                  <c:v>133.74273934081845</c:v>
                </c:pt>
                <c:pt idx="3883">
                  <c:v>114.66384918160534</c:v>
                </c:pt>
                <c:pt idx="3884">
                  <c:v>131.42113418219751</c:v>
                </c:pt>
                <c:pt idx="3885">
                  <c:v>129.94409531760684</c:v>
                </c:pt>
                <c:pt idx="3886">
                  <c:v>135.40964064234842</c:v>
                </c:pt>
                <c:pt idx="3887">
                  <c:v>138.12065097293561</c:v>
                </c:pt>
                <c:pt idx="3888">
                  <c:v>107.91085485071113</c:v>
                </c:pt>
                <c:pt idx="3889">
                  <c:v>134.07963198235387</c:v>
                </c:pt>
                <c:pt idx="3890">
                  <c:v>116.54426630594487</c:v>
                </c:pt>
                <c:pt idx="3891">
                  <c:v>121.97328652068857</c:v>
                </c:pt>
                <c:pt idx="3892">
                  <c:v>136.58937411387743</c:v>
                </c:pt>
                <c:pt idx="3893">
                  <c:v>133.50237495510524</c:v>
                </c:pt>
                <c:pt idx="3894">
                  <c:v>117.05707618663608</c:v>
                </c:pt>
                <c:pt idx="3895">
                  <c:v>137.10172116746392</c:v>
                </c:pt>
                <c:pt idx="3896">
                  <c:v>131.30863005393755</c:v>
                </c:pt>
                <c:pt idx="3897">
                  <c:v>135.86984708486031</c:v>
                </c:pt>
                <c:pt idx="3898">
                  <c:v>105.79649557667943</c:v>
                </c:pt>
                <c:pt idx="3899">
                  <c:v>133.16443010906897</c:v>
                </c:pt>
                <c:pt idx="3900">
                  <c:v>103.65064315707792</c:v>
                </c:pt>
                <c:pt idx="3901">
                  <c:v>99.343486000601303</c:v>
                </c:pt>
                <c:pt idx="3902">
                  <c:v>131.87477607995558</c:v>
                </c:pt>
                <c:pt idx="3903">
                  <c:v>121.09346374089324</c:v>
                </c:pt>
                <c:pt idx="3904">
                  <c:v>99.338867539879743</c:v>
                </c:pt>
                <c:pt idx="3905">
                  <c:v>99.108474118372129</c:v>
                </c:pt>
                <c:pt idx="3906">
                  <c:v>129.41792274140258</c:v>
                </c:pt>
                <c:pt idx="3907">
                  <c:v>122.88358928137423</c:v>
                </c:pt>
                <c:pt idx="3908">
                  <c:v>135.17473312435254</c:v>
                </c:pt>
                <c:pt idx="3909">
                  <c:v>119.57691229583074</c:v>
                </c:pt>
                <c:pt idx="3910">
                  <c:v>127.78077282500348</c:v>
                </c:pt>
                <c:pt idx="3911">
                  <c:v>104.46156909479352</c:v>
                </c:pt>
                <c:pt idx="3912">
                  <c:v>132.47969167337953</c:v>
                </c:pt>
                <c:pt idx="3913">
                  <c:v>130.5923703539506</c:v>
                </c:pt>
                <c:pt idx="3914">
                  <c:v>119.41713975778951</c:v>
                </c:pt>
                <c:pt idx="3915">
                  <c:v>106.36502553751666</c:v>
                </c:pt>
                <c:pt idx="3916">
                  <c:v>137.88821017985794</c:v>
                </c:pt>
                <c:pt idx="3917">
                  <c:v>131.80736076416156</c:v>
                </c:pt>
                <c:pt idx="3918">
                  <c:v>137.45501493043264</c:v>
                </c:pt>
                <c:pt idx="3919">
                  <c:v>124.78893571872521</c:v>
                </c:pt>
                <c:pt idx="3920">
                  <c:v>100.46709756810564</c:v>
                </c:pt>
                <c:pt idx="3921">
                  <c:v>102.25770338353655</c:v>
                </c:pt>
                <c:pt idx="3922">
                  <c:v>123.41948819632661</c:v>
                </c:pt>
                <c:pt idx="3923">
                  <c:v>134.77490005677998</c:v>
                </c:pt>
                <c:pt idx="3924">
                  <c:v>131.97575319444252</c:v>
                </c:pt>
                <c:pt idx="3925">
                  <c:v>133.18130412994614</c:v>
                </c:pt>
                <c:pt idx="3926">
                  <c:v>137.52979026772465</c:v>
                </c:pt>
                <c:pt idx="3927">
                  <c:v>131.86719260913779</c:v>
                </c:pt>
                <c:pt idx="3928">
                  <c:v>138.57961647932808</c:v>
                </c:pt>
                <c:pt idx="3929">
                  <c:v>135.40256790589913</c:v>
                </c:pt>
                <c:pt idx="3930">
                  <c:v>121.5565079490069</c:v>
                </c:pt>
                <c:pt idx="3931">
                  <c:v>117.02974157133809</c:v>
                </c:pt>
                <c:pt idx="3932">
                  <c:v>121.02446409660659</c:v>
                </c:pt>
                <c:pt idx="3933">
                  <c:v>106.86418759139983</c:v>
                </c:pt>
                <c:pt idx="3934">
                  <c:v>110.21453161307872</c:v>
                </c:pt>
                <c:pt idx="3935">
                  <c:v>107.05461608995209</c:v>
                </c:pt>
                <c:pt idx="3936">
                  <c:v>116.17616919822783</c:v>
                </c:pt>
                <c:pt idx="3937">
                  <c:v>131.8249098924716</c:v>
                </c:pt>
                <c:pt idx="3938">
                  <c:v>135.12007365627559</c:v>
                </c:pt>
                <c:pt idx="3939">
                  <c:v>133.13385812102629</c:v>
                </c:pt>
                <c:pt idx="3940">
                  <c:v>133.39697883463739</c:v>
                </c:pt>
                <c:pt idx="3941">
                  <c:v>118.52041255207163</c:v>
                </c:pt>
                <c:pt idx="3942">
                  <c:v>134.09766879555633</c:v>
                </c:pt>
                <c:pt idx="3943">
                  <c:v>129.29177121734941</c:v>
                </c:pt>
                <c:pt idx="3944">
                  <c:v>136.7390898349193</c:v>
                </c:pt>
                <c:pt idx="3945">
                  <c:v>136.79987503356648</c:v>
                </c:pt>
                <c:pt idx="3946">
                  <c:v>129.39707448966931</c:v>
                </c:pt>
                <c:pt idx="3947">
                  <c:v>133.65073240017915</c:v>
                </c:pt>
                <c:pt idx="3948">
                  <c:v>127.11267430109301</c:v>
                </c:pt>
                <c:pt idx="3949">
                  <c:v>133.75788944000573</c:v>
                </c:pt>
                <c:pt idx="3950">
                  <c:v>134.2829380845088</c:v>
                </c:pt>
                <c:pt idx="3951">
                  <c:v>137.76626891781933</c:v>
                </c:pt>
                <c:pt idx="3952">
                  <c:v>133.29559576901494</c:v>
                </c:pt>
                <c:pt idx="3953">
                  <c:v>135.15845432785912</c:v>
                </c:pt>
                <c:pt idx="3954">
                  <c:v>136.05646654186972</c:v>
                </c:pt>
                <c:pt idx="3955">
                  <c:v>135.06701511339051</c:v>
                </c:pt>
                <c:pt idx="3956">
                  <c:v>134.01509383528489</c:v>
                </c:pt>
                <c:pt idx="3957">
                  <c:v>137.69854864781601</c:v>
                </c:pt>
                <c:pt idx="3958">
                  <c:v>119.31796126892318</c:v>
                </c:pt>
                <c:pt idx="3959">
                  <c:v>120.03167579842366</c:v>
                </c:pt>
                <c:pt idx="3960">
                  <c:v>101.59017038579185</c:v>
                </c:pt>
                <c:pt idx="3961">
                  <c:v>129.92898073320356</c:v>
                </c:pt>
                <c:pt idx="3962">
                  <c:v>103.93062721388517</c:v>
                </c:pt>
                <c:pt idx="3963">
                  <c:v>136.79723182870751</c:v>
                </c:pt>
                <c:pt idx="3964">
                  <c:v>132.41769127482368</c:v>
                </c:pt>
                <c:pt idx="3965">
                  <c:v>133.6079037634008</c:v>
                </c:pt>
                <c:pt idx="3966">
                  <c:v>136.341303487868</c:v>
                </c:pt>
                <c:pt idx="3967">
                  <c:v>118.14028360763099</c:v>
                </c:pt>
                <c:pt idx="3968">
                  <c:v>121.33322062042251</c:v>
                </c:pt>
                <c:pt idx="3969">
                  <c:v>128.02551201236875</c:v>
                </c:pt>
                <c:pt idx="3970">
                  <c:v>120.55990355883714</c:v>
                </c:pt>
                <c:pt idx="3971">
                  <c:v>120.48116977157868</c:v>
                </c:pt>
                <c:pt idx="3972">
                  <c:v>133.58756903167441</c:v>
                </c:pt>
                <c:pt idx="3973">
                  <c:v>102.72626183761697</c:v>
                </c:pt>
                <c:pt idx="3974">
                  <c:v>122.67514622831666</c:v>
                </c:pt>
                <c:pt idx="3975">
                  <c:v>120.35162880684904</c:v>
                </c:pt>
                <c:pt idx="3976">
                  <c:v>116.20446850970022</c:v>
                </c:pt>
                <c:pt idx="3977">
                  <c:v>140.38441189567769</c:v>
                </c:pt>
                <c:pt idx="3978">
                  <c:v>133.418730227937</c:v>
                </c:pt>
                <c:pt idx="3979">
                  <c:v>133.54850213984122</c:v>
                </c:pt>
                <c:pt idx="3980">
                  <c:v>134.42296259540589</c:v>
                </c:pt>
                <c:pt idx="3981">
                  <c:v>103.94313284775454</c:v>
                </c:pt>
                <c:pt idx="3982">
                  <c:v>101.66655569844129</c:v>
                </c:pt>
                <c:pt idx="3983">
                  <c:v>135.491536441807</c:v>
                </c:pt>
                <c:pt idx="3984">
                  <c:v>129.04126695700063</c:v>
                </c:pt>
                <c:pt idx="3985">
                  <c:v>116.76914395056323</c:v>
                </c:pt>
                <c:pt idx="3986">
                  <c:v>116.76043221356403</c:v>
                </c:pt>
                <c:pt idx="3987">
                  <c:v>136.49998355716426</c:v>
                </c:pt>
                <c:pt idx="3988">
                  <c:v>132.9177871064455</c:v>
                </c:pt>
                <c:pt idx="3989">
                  <c:v>135.57756607644504</c:v>
                </c:pt>
                <c:pt idx="3990">
                  <c:v>119.04085508023879</c:v>
                </c:pt>
                <c:pt idx="3991">
                  <c:v>124.19509736237546</c:v>
                </c:pt>
                <c:pt idx="3992">
                  <c:v>121.6975755201377</c:v>
                </c:pt>
                <c:pt idx="3993">
                  <c:v>117.07603776211906</c:v>
                </c:pt>
                <c:pt idx="3994">
                  <c:v>99.527573696981591</c:v>
                </c:pt>
                <c:pt idx="3995">
                  <c:v>106.71155926610794</c:v>
                </c:pt>
                <c:pt idx="3996">
                  <c:v>104.13339859689924</c:v>
                </c:pt>
                <c:pt idx="3997">
                  <c:v>134.4441287337236</c:v>
                </c:pt>
                <c:pt idx="3998">
                  <c:v>135.47892665375858</c:v>
                </c:pt>
                <c:pt idx="3999">
                  <c:v>131.64494365880427</c:v>
                </c:pt>
                <c:pt idx="4000">
                  <c:v>120.87944366852588</c:v>
                </c:pt>
                <c:pt idx="4001">
                  <c:v>129.47143934334795</c:v>
                </c:pt>
                <c:pt idx="4002">
                  <c:v>127.54290321746488</c:v>
                </c:pt>
                <c:pt idx="4003">
                  <c:v>129.07235794125472</c:v>
                </c:pt>
                <c:pt idx="4004">
                  <c:v>135.54748542119432</c:v>
                </c:pt>
                <c:pt idx="4005">
                  <c:v>100.41822226275711</c:v>
                </c:pt>
                <c:pt idx="4006">
                  <c:v>132.61786165227258</c:v>
                </c:pt>
                <c:pt idx="4007">
                  <c:v>121.3791349588554</c:v>
                </c:pt>
                <c:pt idx="4008">
                  <c:v>118.35141865046108</c:v>
                </c:pt>
                <c:pt idx="4009">
                  <c:v>109.07749731714081</c:v>
                </c:pt>
                <c:pt idx="4010">
                  <c:v>136.31766759056998</c:v>
                </c:pt>
                <c:pt idx="4011">
                  <c:v>109.73851629303535</c:v>
                </c:pt>
                <c:pt idx="4012">
                  <c:v>135.89612599235713</c:v>
                </c:pt>
                <c:pt idx="4013">
                  <c:v>138.02843544590237</c:v>
                </c:pt>
                <c:pt idx="4014">
                  <c:v>105.66241075622573</c:v>
                </c:pt>
                <c:pt idx="4015">
                  <c:v>119.02693452392964</c:v>
                </c:pt>
                <c:pt idx="4016">
                  <c:v>114.39759477214213</c:v>
                </c:pt>
                <c:pt idx="4017">
                  <c:v>123.40709035712536</c:v>
                </c:pt>
                <c:pt idx="4018">
                  <c:v>119.11060734679769</c:v>
                </c:pt>
                <c:pt idx="4019">
                  <c:v>123.22609475719941</c:v>
                </c:pt>
                <c:pt idx="4020">
                  <c:v>118.28276648313279</c:v>
                </c:pt>
                <c:pt idx="4021">
                  <c:v>129.19545870398275</c:v>
                </c:pt>
                <c:pt idx="4022">
                  <c:v>130.01906456676019</c:v>
                </c:pt>
                <c:pt idx="4023">
                  <c:v>109.9977232017408</c:v>
                </c:pt>
                <c:pt idx="4024">
                  <c:v>68.555825998398035</c:v>
                </c:pt>
                <c:pt idx="4025">
                  <c:v>135.48195409003381</c:v>
                </c:pt>
                <c:pt idx="4026">
                  <c:v>102.73823884432906</c:v>
                </c:pt>
                <c:pt idx="4027">
                  <c:v>120.57463379464643</c:v>
                </c:pt>
                <c:pt idx="4028">
                  <c:v>123.22375168364239</c:v>
                </c:pt>
                <c:pt idx="4029">
                  <c:v>103.81351704289062</c:v>
                </c:pt>
                <c:pt idx="4030">
                  <c:v>106.29158013704237</c:v>
                </c:pt>
                <c:pt idx="4031">
                  <c:v>128.41281796115422</c:v>
                </c:pt>
                <c:pt idx="4032">
                  <c:v>134.34122105686268</c:v>
                </c:pt>
                <c:pt idx="4033">
                  <c:v>108.95680007341703</c:v>
                </c:pt>
                <c:pt idx="4034">
                  <c:v>103.88986555675662</c:v>
                </c:pt>
                <c:pt idx="4035">
                  <c:v>123.99513622165212</c:v>
                </c:pt>
                <c:pt idx="4036">
                  <c:v>101.37950041428087</c:v>
                </c:pt>
                <c:pt idx="4037">
                  <c:v>134.77701393565187</c:v>
                </c:pt>
                <c:pt idx="4038">
                  <c:v>109.88098622447426</c:v>
                </c:pt>
                <c:pt idx="4039">
                  <c:v>106.70173435249157</c:v>
                </c:pt>
                <c:pt idx="4040">
                  <c:v>105.61202454937465</c:v>
                </c:pt>
                <c:pt idx="4041">
                  <c:v>133.06644526574888</c:v>
                </c:pt>
                <c:pt idx="4042">
                  <c:v>132.93090109303566</c:v>
                </c:pt>
                <c:pt idx="4043">
                  <c:v>136.48014956446841</c:v>
                </c:pt>
                <c:pt idx="4044">
                  <c:v>121.93678566055711</c:v>
                </c:pt>
                <c:pt idx="4045">
                  <c:v>106.07563646964712</c:v>
                </c:pt>
                <c:pt idx="4046">
                  <c:v>131.61913539674157</c:v>
                </c:pt>
                <c:pt idx="4047">
                  <c:v>130.49429835435615</c:v>
                </c:pt>
                <c:pt idx="4048">
                  <c:v>131.06324337676381</c:v>
                </c:pt>
                <c:pt idx="4049">
                  <c:v>125.23422589352639</c:v>
                </c:pt>
                <c:pt idx="4050">
                  <c:v>125.37240384214923</c:v>
                </c:pt>
                <c:pt idx="4051">
                  <c:v>113.69357702118735</c:v>
                </c:pt>
                <c:pt idx="4052">
                  <c:v>129.64885398032706</c:v>
                </c:pt>
                <c:pt idx="4053">
                  <c:v>119.04060831859728</c:v>
                </c:pt>
                <c:pt idx="4054">
                  <c:v>128.62521580036844</c:v>
                </c:pt>
                <c:pt idx="4055">
                  <c:v>117.51993656851722</c:v>
                </c:pt>
                <c:pt idx="4056">
                  <c:v>135.65301656949688</c:v>
                </c:pt>
                <c:pt idx="4057">
                  <c:v>130.66411032704343</c:v>
                </c:pt>
                <c:pt idx="4058">
                  <c:v>126.26988920835038</c:v>
                </c:pt>
                <c:pt idx="4059">
                  <c:v>105.15139296842617</c:v>
                </c:pt>
                <c:pt idx="4060">
                  <c:v>101.3717628113032</c:v>
                </c:pt>
                <c:pt idx="4061">
                  <c:v>108.97598277732169</c:v>
                </c:pt>
                <c:pt idx="4062">
                  <c:v>129.4706529582341</c:v>
                </c:pt>
                <c:pt idx="4063">
                  <c:v>136.54530704361486</c:v>
                </c:pt>
                <c:pt idx="4064">
                  <c:v>132.62472637379653</c:v>
                </c:pt>
                <c:pt idx="4065">
                  <c:v>134.14533086650658</c:v>
                </c:pt>
                <c:pt idx="4066">
                  <c:v>138.18653668613726</c:v>
                </c:pt>
                <c:pt idx="4067">
                  <c:v>128.70177857767928</c:v>
                </c:pt>
                <c:pt idx="4068">
                  <c:v>128.7387206007279</c:v>
                </c:pt>
                <c:pt idx="4069">
                  <c:v>132.77622122481213</c:v>
                </c:pt>
                <c:pt idx="4070">
                  <c:v>131.80115006577597</c:v>
                </c:pt>
                <c:pt idx="4071">
                  <c:v>128.74842176783503</c:v>
                </c:pt>
                <c:pt idx="4072">
                  <c:v>128.83805191182373</c:v>
                </c:pt>
                <c:pt idx="4073">
                  <c:v>122.72512977094975</c:v>
                </c:pt>
                <c:pt idx="4074">
                  <c:v>117.08459944193767</c:v>
                </c:pt>
                <c:pt idx="4075">
                  <c:v>130.7723701996965</c:v>
                </c:pt>
                <c:pt idx="4076">
                  <c:v>137.50895622441095</c:v>
                </c:pt>
                <c:pt idx="4077">
                  <c:v>133.39092614766139</c:v>
                </c:pt>
                <c:pt idx="4078">
                  <c:v>106.75712310542016</c:v>
                </c:pt>
                <c:pt idx="4079">
                  <c:v>103.06835061325165</c:v>
                </c:pt>
                <c:pt idx="4080">
                  <c:v>135.00757212762068</c:v>
                </c:pt>
                <c:pt idx="4081">
                  <c:v>133.93800384677976</c:v>
                </c:pt>
                <c:pt idx="4082">
                  <c:v>102.70145645453434</c:v>
                </c:pt>
                <c:pt idx="4083">
                  <c:v>130.58266855920684</c:v>
                </c:pt>
                <c:pt idx="4084">
                  <c:v>115.63099085846619</c:v>
                </c:pt>
                <c:pt idx="4085">
                  <c:v>133.27310129209408</c:v>
                </c:pt>
                <c:pt idx="4086">
                  <c:v>119.69576596452312</c:v>
                </c:pt>
                <c:pt idx="4087">
                  <c:v>102.35869066312746</c:v>
                </c:pt>
                <c:pt idx="4088">
                  <c:v>138.95257971156269</c:v>
                </c:pt>
                <c:pt idx="4089">
                  <c:v>128.2915975631733</c:v>
                </c:pt>
                <c:pt idx="4090">
                  <c:v>134.42131197964147</c:v>
                </c:pt>
                <c:pt idx="4091">
                  <c:v>97.321654079569555</c:v>
                </c:pt>
                <c:pt idx="4092">
                  <c:v>125.92365205384633</c:v>
                </c:pt>
                <c:pt idx="4093">
                  <c:v>134.29636693054729</c:v>
                </c:pt>
                <c:pt idx="4094">
                  <c:v>121.03183300901368</c:v>
                </c:pt>
                <c:pt idx="4095">
                  <c:v>106.31807415626504</c:v>
                </c:pt>
                <c:pt idx="4096">
                  <c:v>111.2432951940707</c:v>
                </c:pt>
                <c:pt idx="4097">
                  <c:v>105.67175612222781</c:v>
                </c:pt>
                <c:pt idx="4098">
                  <c:v>104.0860978522237</c:v>
                </c:pt>
                <c:pt idx="4099">
                  <c:v>130.19859972065822</c:v>
                </c:pt>
                <c:pt idx="4100">
                  <c:v>73.493423623272307</c:v>
                </c:pt>
                <c:pt idx="4101">
                  <c:v>118.51019945418753</c:v>
                </c:pt>
                <c:pt idx="4102">
                  <c:v>103.13568149113895</c:v>
                </c:pt>
                <c:pt idx="4103">
                  <c:v>100.19253283494848</c:v>
                </c:pt>
                <c:pt idx="4104">
                  <c:v>104.24632800949536</c:v>
                </c:pt>
                <c:pt idx="4105">
                  <c:v>132.93894412231748</c:v>
                </c:pt>
                <c:pt idx="4106">
                  <c:v>132.14691126779218</c:v>
                </c:pt>
                <c:pt idx="4107">
                  <c:v>133.57225015767472</c:v>
                </c:pt>
                <c:pt idx="4108">
                  <c:v>129.56289391877982</c:v>
                </c:pt>
                <c:pt idx="4109">
                  <c:v>133.88056982746036</c:v>
                </c:pt>
                <c:pt idx="4110">
                  <c:v>134.20979950408747</c:v>
                </c:pt>
                <c:pt idx="4111">
                  <c:v>131.38497027357627</c:v>
                </c:pt>
                <c:pt idx="4112">
                  <c:v>117.3839250113294</c:v>
                </c:pt>
                <c:pt idx="4113">
                  <c:v>120.50789375149746</c:v>
                </c:pt>
                <c:pt idx="4114">
                  <c:v>103.23191179574376</c:v>
                </c:pt>
                <c:pt idx="4115">
                  <c:v>135.83666718322937</c:v>
                </c:pt>
                <c:pt idx="4116">
                  <c:v>133.64252976413965</c:v>
                </c:pt>
                <c:pt idx="4117">
                  <c:v>106.03968172993933</c:v>
                </c:pt>
                <c:pt idx="4118">
                  <c:v>139.38104322123871</c:v>
                </c:pt>
                <c:pt idx="4119">
                  <c:v>131.63828822115178</c:v>
                </c:pt>
                <c:pt idx="4120">
                  <c:v>133.05000550521359</c:v>
                </c:pt>
                <c:pt idx="4121">
                  <c:v>131.38208929667357</c:v>
                </c:pt>
                <c:pt idx="4122">
                  <c:v>113.73451060675829</c:v>
                </c:pt>
                <c:pt idx="4123">
                  <c:v>104.28238920897257</c:v>
                </c:pt>
                <c:pt idx="4124">
                  <c:v>102.51681927140476</c:v>
                </c:pt>
                <c:pt idx="4125">
                  <c:v>106.00879666051338</c:v>
                </c:pt>
                <c:pt idx="4126">
                  <c:v>104.61104975527624</c:v>
                </c:pt>
                <c:pt idx="4127">
                  <c:v>113.54302730824693</c:v>
                </c:pt>
                <c:pt idx="4128">
                  <c:v>74.764736417658511</c:v>
                </c:pt>
                <c:pt idx="4129">
                  <c:v>77.679280846127639</c:v>
                </c:pt>
                <c:pt idx="4130">
                  <c:v>135.99285053896037</c:v>
                </c:pt>
                <c:pt idx="4131">
                  <c:v>136.74771049022559</c:v>
                </c:pt>
                <c:pt idx="4132">
                  <c:v>103.53667527367382</c:v>
                </c:pt>
                <c:pt idx="4133">
                  <c:v>137.32686633462393</c:v>
                </c:pt>
                <c:pt idx="4134">
                  <c:v>136.90714235313393</c:v>
                </c:pt>
                <c:pt idx="4135">
                  <c:v>130.20157663831236</c:v>
                </c:pt>
                <c:pt idx="4136">
                  <c:v>131.91630037014053</c:v>
                </c:pt>
                <c:pt idx="4137">
                  <c:v>131.92222079627425</c:v>
                </c:pt>
                <c:pt idx="4138">
                  <c:v>129.85116505646084</c:v>
                </c:pt>
                <c:pt idx="4139">
                  <c:v>133.5589081851287</c:v>
                </c:pt>
                <c:pt idx="4140">
                  <c:v>136.53602303437458</c:v>
                </c:pt>
                <c:pt idx="4141">
                  <c:v>131.31528119772136</c:v>
                </c:pt>
                <c:pt idx="4142">
                  <c:v>129.06531545296752</c:v>
                </c:pt>
                <c:pt idx="4143">
                  <c:v>133.38351469614852</c:v>
                </c:pt>
                <c:pt idx="4144">
                  <c:v>135.56053521938799</c:v>
                </c:pt>
                <c:pt idx="4145">
                  <c:v>131.74799413750694</c:v>
                </c:pt>
                <c:pt idx="4146">
                  <c:v>118.2431624845803</c:v>
                </c:pt>
                <c:pt idx="4147">
                  <c:v>133.57004517374082</c:v>
                </c:pt>
                <c:pt idx="4148">
                  <c:v>135.89716828885366</c:v>
                </c:pt>
                <c:pt idx="4149">
                  <c:v>104.40257489593895</c:v>
                </c:pt>
                <c:pt idx="4150">
                  <c:v>106.95232638015412</c:v>
                </c:pt>
                <c:pt idx="4151">
                  <c:v>137.56347485873405</c:v>
                </c:pt>
                <c:pt idx="4152">
                  <c:v>132.19472436609527</c:v>
                </c:pt>
                <c:pt idx="4153">
                  <c:v>119.15232247521217</c:v>
                </c:pt>
                <c:pt idx="4154">
                  <c:v>74.01500555424046</c:v>
                </c:pt>
                <c:pt idx="4155">
                  <c:v>137.824806470976</c:v>
                </c:pt>
                <c:pt idx="4156">
                  <c:v>130.81120724281834</c:v>
                </c:pt>
                <c:pt idx="4157">
                  <c:v>135.69552863978825</c:v>
                </c:pt>
                <c:pt idx="4158">
                  <c:v>134.12294155846627</c:v>
                </c:pt>
                <c:pt idx="4159">
                  <c:v>139.70135842991687</c:v>
                </c:pt>
                <c:pt idx="4160">
                  <c:v>133.3117331155695</c:v>
                </c:pt>
                <c:pt idx="4161">
                  <c:v>136.53999848921057</c:v>
                </c:pt>
                <c:pt idx="4162">
                  <c:v>104.96038157932139</c:v>
                </c:pt>
                <c:pt idx="4163">
                  <c:v>131.47623482033151</c:v>
                </c:pt>
                <c:pt idx="4164">
                  <c:v>131.25817966055388</c:v>
                </c:pt>
                <c:pt idx="4165">
                  <c:v>135.21655908535067</c:v>
                </c:pt>
                <c:pt idx="4166">
                  <c:v>102.07196071853372</c:v>
                </c:pt>
                <c:pt idx="4167">
                  <c:v>77.026174528429351</c:v>
                </c:pt>
                <c:pt idx="4168">
                  <c:v>139.25873524356319</c:v>
                </c:pt>
                <c:pt idx="4169">
                  <c:v>135.04747268729582</c:v>
                </c:pt>
                <c:pt idx="4170">
                  <c:v>113.24762853344745</c:v>
                </c:pt>
                <c:pt idx="4171">
                  <c:v>134.02522534708285</c:v>
                </c:pt>
                <c:pt idx="4172">
                  <c:v>132.87362018040989</c:v>
                </c:pt>
                <c:pt idx="4173">
                  <c:v>104.97627338922109</c:v>
                </c:pt>
                <c:pt idx="4174">
                  <c:v>104.09627158541568</c:v>
                </c:pt>
                <c:pt idx="4175">
                  <c:v>130.39518739383226</c:v>
                </c:pt>
                <c:pt idx="4176">
                  <c:v>99.655332220475017</c:v>
                </c:pt>
                <c:pt idx="4177">
                  <c:v>79.259096628056142</c:v>
                </c:pt>
                <c:pt idx="4178">
                  <c:v>134.58932431398594</c:v>
                </c:pt>
                <c:pt idx="4179">
                  <c:v>137.9900557898595</c:v>
                </c:pt>
                <c:pt idx="4180">
                  <c:v>75.348828329194063</c:v>
                </c:pt>
                <c:pt idx="4181">
                  <c:v>137.69953573509105</c:v>
                </c:pt>
                <c:pt idx="4182">
                  <c:v>123.33731232154413</c:v>
                </c:pt>
                <c:pt idx="4183">
                  <c:v>112.22856427775734</c:v>
                </c:pt>
                <c:pt idx="4184">
                  <c:v>71.718485971302783</c:v>
                </c:pt>
                <c:pt idx="4185">
                  <c:v>136.57801100661086</c:v>
                </c:pt>
                <c:pt idx="4186">
                  <c:v>132.81861978431962</c:v>
                </c:pt>
                <c:pt idx="4187">
                  <c:v>122.74106660873214</c:v>
                </c:pt>
                <c:pt idx="4188">
                  <c:v>123.90067078333965</c:v>
                </c:pt>
                <c:pt idx="4189">
                  <c:v>120.70313990692266</c:v>
                </c:pt>
                <c:pt idx="4190">
                  <c:v>123.00867235667282</c:v>
                </c:pt>
                <c:pt idx="4191">
                  <c:v>130.41890482609494</c:v>
                </c:pt>
                <c:pt idx="4192">
                  <c:v>129.2418296171403</c:v>
                </c:pt>
                <c:pt idx="4193">
                  <c:v>78.231677757526342</c:v>
                </c:pt>
                <c:pt idx="4194">
                  <c:v>107.54268150767673</c:v>
                </c:pt>
                <c:pt idx="4195">
                  <c:v>133.46308061419074</c:v>
                </c:pt>
                <c:pt idx="4196">
                  <c:v>134.03410022615398</c:v>
                </c:pt>
                <c:pt idx="4197">
                  <c:v>130.08665382902535</c:v>
                </c:pt>
                <c:pt idx="4198">
                  <c:v>128.29270810231233</c:v>
                </c:pt>
                <c:pt idx="4199">
                  <c:v>134.47428929467077</c:v>
                </c:pt>
                <c:pt idx="4200">
                  <c:v>129.2584387801692</c:v>
                </c:pt>
                <c:pt idx="4201">
                  <c:v>131.05659753641825</c:v>
                </c:pt>
                <c:pt idx="4202">
                  <c:v>132.02054137652306</c:v>
                </c:pt>
                <c:pt idx="4203">
                  <c:v>130.65674398367383</c:v>
                </c:pt>
                <c:pt idx="4204">
                  <c:v>127.02543176245928</c:v>
                </c:pt>
                <c:pt idx="4205">
                  <c:v>129.20672301839542</c:v>
                </c:pt>
                <c:pt idx="4206">
                  <c:v>111.01694159483333</c:v>
                </c:pt>
                <c:pt idx="4207">
                  <c:v>73.689264078495128</c:v>
                </c:pt>
                <c:pt idx="4208">
                  <c:v>75.222874210690492</c:v>
                </c:pt>
                <c:pt idx="4209">
                  <c:v>118.90747290168518</c:v>
                </c:pt>
                <c:pt idx="4210">
                  <c:v>122.43146166456724</c:v>
                </c:pt>
                <c:pt idx="4211">
                  <c:v>105.87080378947948</c:v>
                </c:pt>
                <c:pt idx="4212">
                  <c:v>104.16873293779616</c:v>
                </c:pt>
                <c:pt idx="4213">
                  <c:v>130.80985084634798</c:v>
                </c:pt>
                <c:pt idx="4214">
                  <c:v>130.99416113148109</c:v>
                </c:pt>
                <c:pt idx="4215">
                  <c:v>130.39859313606237</c:v>
                </c:pt>
                <c:pt idx="4216">
                  <c:v>134.25897029379385</c:v>
                </c:pt>
                <c:pt idx="4217">
                  <c:v>139.05298506630061</c:v>
                </c:pt>
                <c:pt idx="4218">
                  <c:v>108.69158302811378</c:v>
                </c:pt>
                <c:pt idx="4219">
                  <c:v>121.35314225283442</c:v>
                </c:pt>
                <c:pt idx="4220">
                  <c:v>108.5087075023056</c:v>
                </c:pt>
                <c:pt idx="4221">
                  <c:v>131.08853370194367</c:v>
                </c:pt>
                <c:pt idx="4222">
                  <c:v>120.1747282393348</c:v>
                </c:pt>
                <c:pt idx="4223">
                  <c:v>110.79992953188551</c:v>
                </c:pt>
                <c:pt idx="4224">
                  <c:v>74.131922622183382</c:v>
                </c:pt>
                <c:pt idx="4225">
                  <c:v>135.6558055459281</c:v>
                </c:pt>
                <c:pt idx="4226">
                  <c:v>130.13637363147427</c:v>
                </c:pt>
                <c:pt idx="4227">
                  <c:v>120.54826724779895</c:v>
                </c:pt>
                <c:pt idx="4228">
                  <c:v>104.53056392590936</c:v>
                </c:pt>
                <c:pt idx="4229">
                  <c:v>106.26945626646132</c:v>
                </c:pt>
                <c:pt idx="4230">
                  <c:v>105.82793109524722</c:v>
                </c:pt>
                <c:pt idx="4231">
                  <c:v>114.87253633715667</c:v>
                </c:pt>
                <c:pt idx="4232">
                  <c:v>76.247210813873849</c:v>
                </c:pt>
                <c:pt idx="4233">
                  <c:v>128.59119207535292</c:v>
                </c:pt>
                <c:pt idx="4234">
                  <c:v>134.95564679487265</c:v>
                </c:pt>
                <c:pt idx="4235">
                  <c:v>136.26518102669249</c:v>
                </c:pt>
                <c:pt idx="4236">
                  <c:v>131.7765933010956</c:v>
                </c:pt>
                <c:pt idx="4237">
                  <c:v>129.91032716718775</c:v>
                </c:pt>
                <c:pt idx="4238">
                  <c:v>136.11567357493138</c:v>
                </c:pt>
                <c:pt idx="4239">
                  <c:v>100.77805009761417</c:v>
                </c:pt>
                <c:pt idx="4240">
                  <c:v>100.11072326480486</c:v>
                </c:pt>
                <c:pt idx="4241">
                  <c:v>104.7270714375</c:v>
                </c:pt>
                <c:pt idx="4242">
                  <c:v>128.38001179582272</c:v>
                </c:pt>
                <c:pt idx="4243">
                  <c:v>132.75520187599159</c:v>
                </c:pt>
                <c:pt idx="4244">
                  <c:v>130.74286212381304</c:v>
                </c:pt>
                <c:pt idx="4245">
                  <c:v>133.01125239613657</c:v>
                </c:pt>
                <c:pt idx="4246">
                  <c:v>142.71373230634379</c:v>
                </c:pt>
                <c:pt idx="4247">
                  <c:v>136.77209876767924</c:v>
                </c:pt>
                <c:pt idx="4248">
                  <c:v>106.88202690675232</c:v>
                </c:pt>
                <c:pt idx="4249">
                  <c:v>73.053600210014324</c:v>
                </c:pt>
                <c:pt idx="4250">
                  <c:v>71.676307350917284</c:v>
                </c:pt>
                <c:pt idx="4251">
                  <c:v>80.956460371487282</c:v>
                </c:pt>
                <c:pt idx="4252">
                  <c:v>136.82204939004936</c:v>
                </c:pt>
                <c:pt idx="4253">
                  <c:v>133.39213781642169</c:v>
                </c:pt>
                <c:pt idx="4254">
                  <c:v>125.26727543335116</c:v>
                </c:pt>
                <c:pt idx="4255">
                  <c:v>135.2234564498772</c:v>
                </c:pt>
                <c:pt idx="4256">
                  <c:v>133.86056803547828</c:v>
                </c:pt>
                <c:pt idx="4257">
                  <c:v>136.29608783508601</c:v>
                </c:pt>
                <c:pt idx="4258">
                  <c:v>99.463744169702935</c:v>
                </c:pt>
                <c:pt idx="4259">
                  <c:v>121.94814829894644</c:v>
                </c:pt>
                <c:pt idx="4260">
                  <c:v>129.79387438254957</c:v>
                </c:pt>
                <c:pt idx="4261">
                  <c:v>130.75243203773962</c:v>
                </c:pt>
                <c:pt idx="4262">
                  <c:v>129.87864065134252</c:v>
                </c:pt>
                <c:pt idx="4263">
                  <c:v>131.45203333104078</c:v>
                </c:pt>
                <c:pt idx="4264">
                  <c:v>72.503753227354665</c:v>
                </c:pt>
                <c:pt idx="4265">
                  <c:v>134.42807439707212</c:v>
                </c:pt>
                <c:pt idx="4266">
                  <c:v>123.78859512051694</c:v>
                </c:pt>
                <c:pt idx="4267">
                  <c:v>119.74568656930153</c:v>
                </c:pt>
                <c:pt idx="4268">
                  <c:v>121.91259850432392</c:v>
                </c:pt>
                <c:pt idx="4269">
                  <c:v>118.76467242025075</c:v>
                </c:pt>
                <c:pt idx="4270">
                  <c:v>77.945892922653954</c:v>
                </c:pt>
                <c:pt idx="4271">
                  <c:v>125.12547653481444</c:v>
                </c:pt>
                <c:pt idx="4272">
                  <c:v>115.32989701926722</c:v>
                </c:pt>
                <c:pt idx="4273">
                  <c:v>120.22299965954687</c:v>
                </c:pt>
                <c:pt idx="4274">
                  <c:v>130.9813173527819</c:v>
                </c:pt>
                <c:pt idx="4275">
                  <c:v>69.394412128816484</c:v>
                </c:pt>
                <c:pt idx="4276">
                  <c:v>130.53629654882272</c:v>
                </c:pt>
                <c:pt idx="4277">
                  <c:v>124.62828800355236</c:v>
                </c:pt>
                <c:pt idx="4278">
                  <c:v>103.35935145876375</c:v>
                </c:pt>
                <c:pt idx="4279">
                  <c:v>123.08829938120716</c:v>
                </c:pt>
                <c:pt idx="4280">
                  <c:v>118.28275188866877</c:v>
                </c:pt>
                <c:pt idx="4281">
                  <c:v>131.58578264891676</c:v>
                </c:pt>
                <c:pt idx="4282">
                  <c:v>75.896589290695289</c:v>
                </c:pt>
                <c:pt idx="4283">
                  <c:v>76.710421826845305</c:v>
                </c:pt>
                <c:pt idx="4284">
                  <c:v>73.2558363551952</c:v>
                </c:pt>
                <c:pt idx="4285">
                  <c:v>129.70270704053067</c:v>
                </c:pt>
                <c:pt idx="4286">
                  <c:v>127.38615940078698</c:v>
                </c:pt>
                <c:pt idx="4287">
                  <c:v>70.509081208314711</c:v>
                </c:pt>
                <c:pt idx="4288">
                  <c:v>129.92665132628963</c:v>
                </c:pt>
                <c:pt idx="4289">
                  <c:v>117.73215898660047</c:v>
                </c:pt>
                <c:pt idx="4290">
                  <c:v>135.13486170911941</c:v>
                </c:pt>
                <c:pt idx="4291">
                  <c:v>107.96040002410334</c:v>
                </c:pt>
                <c:pt idx="4292">
                  <c:v>77.543797216125924</c:v>
                </c:pt>
                <c:pt idx="4293">
                  <c:v>134.98849275089017</c:v>
                </c:pt>
                <c:pt idx="4294">
                  <c:v>132.62016160815003</c:v>
                </c:pt>
                <c:pt idx="4295">
                  <c:v>135.96852413297484</c:v>
                </c:pt>
                <c:pt idx="4296">
                  <c:v>133.1615076794161</c:v>
                </c:pt>
                <c:pt idx="4297">
                  <c:v>138.32692318639846</c:v>
                </c:pt>
                <c:pt idx="4298">
                  <c:v>132.00927419986041</c:v>
                </c:pt>
                <c:pt idx="4299">
                  <c:v>137.27457838085496</c:v>
                </c:pt>
                <c:pt idx="4300">
                  <c:v>136.25450994755735</c:v>
                </c:pt>
                <c:pt idx="4301">
                  <c:v>133.23541628363643</c:v>
                </c:pt>
                <c:pt idx="4302">
                  <c:v>129.7223328336664</c:v>
                </c:pt>
                <c:pt idx="4303">
                  <c:v>128.60847212240051</c:v>
                </c:pt>
                <c:pt idx="4304">
                  <c:v>134.10123603491041</c:v>
                </c:pt>
                <c:pt idx="4305">
                  <c:v>103.34759494351994</c:v>
                </c:pt>
                <c:pt idx="4306">
                  <c:v>119.28371295406832</c:v>
                </c:pt>
                <c:pt idx="4307">
                  <c:v>117.4385625015922</c:v>
                </c:pt>
                <c:pt idx="4308">
                  <c:v>120.23121381245672</c:v>
                </c:pt>
                <c:pt idx="4309">
                  <c:v>131.74710670241808</c:v>
                </c:pt>
                <c:pt idx="4310">
                  <c:v>137.22095713090542</c:v>
                </c:pt>
                <c:pt idx="4311">
                  <c:v>131.92922186978461</c:v>
                </c:pt>
                <c:pt idx="4312">
                  <c:v>128.53751379808784</c:v>
                </c:pt>
                <c:pt idx="4313">
                  <c:v>103.88533706760751</c:v>
                </c:pt>
                <c:pt idx="4314">
                  <c:v>70.23508969975623</c:v>
                </c:pt>
                <c:pt idx="4315">
                  <c:v>139.49836641953479</c:v>
                </c:pt>
                <c:pt idx="4316">
                  <c:v>134.17138519153517</c:v>
                </c:pt>
                <c:pt idx="4317">
                  <c:v>132.22329987601802</c:v>
                </c:pt>
                <c:pt idx="4318">
                  <c:v>120.87526180454742</c:v>
                </c:pt>
                <c:pt idx="4319">
                  <c:v>123.29061566509084</c:v>
                </c:pt>
                <c:pt idx="4320">
                  <c:v>100.52951457804755</c:v>
                </c:pt>
                <c:pt idx="4321">
                  <c:v>132.73244226328049</c:v>
                </c:pt>
                <c:pt idx="4322">
                  <c:v>133.00524827405326</c:v>
                </c:pt>
                <c:pt idx="4323">
                  <c:v>132.50361302994997</c:v>
                </c:pt>
                <c:pt idx="4324">
                  <c:v>120.29479261056701</c:v>
                </c:pt>
                <c:pt idx="4325">
                  <c:v>116.94535951590187</c:v>
                </c:pt>
                <c:pt idx="4326">
                  <c:v>124.6851639880834</c:v>
                </c:pt>
                <c:pt idx="4327">
                  <c:v>134.97820641071613</c:v>
                </c:pt>
                <c:pt idx="4328">
                  <c:v>135.86892277389364</c:v>
                </c:pt>
                <c:pt idx="4329">
                  <c:v>126.46780446140586</c:v>
                </c:pt>
                <c:pt idx="4330">
                  <c:v>102.25596354128729</c:v>
                </c:pt>
                <c:pt idx="4331">
                  <c:v>108.18030216224952</c:v>
                </c:pt>
                <c:pt idx="4332">
                  <c:v>129.15729209580078</c:v>
                </c:pt>
                <c:pt idx="4333">
                  <c:v>131.6793197884181</c:v>
                </c:pt>
                <c:pt idx="4334">
                  <c:v>103.34904402757174</c:v>
                </c:pt>
                <c:pt idx="4335">
                  <c:v>130.93630118787249</c:v>
                </c:pt>
                <c:pt idx="4336">
                  <c:v>132.02593767703829</c:v>
                </c:pt>
                <c:pt idx="4337">
                  <c:v>79.744659550697335</c:v>
                </c:pt>
                <c:pt idx="4338">
                  <c:v>75.785470941129859</c:v>
                </c:pt>
                <c:pt idx="4339">
                  <c:v>133.0791346693768</c:v>
                </c:pt>
                <c:pt idx="4340">
                  <c:v>135.28750788730193</c:v>
                </c:pt>
                <c:pt idx="4341">
                  <c:v>133.48643904918723</c:v>
                </c:pt>
                <c:pt idx="4342">
                  <c:v>132.38529956456532</c:v>
                </c:pt>
                <c:pt idx="4343">
                  <c:v>134.19193276128667</c:v>
                </c:pt>
                <c:pt idx="4344">
                  <c:v>133.02189160186296</c:v>
                </c:pt>
                <c:pt idx="4345">
                  <c:v>131.87798808725836</c:v>
                </c:pt>
                <c:pt idx="4346">
                  <c:v>133.81826236007819</c:v>
                </c:pt>
                <c:pt idx="4347">
                  <c:v>132.04891882176244</c:v>
                </c:pt>
                <c:pt idx="4348">
                  <c:v>107.00157753034189</c:v>
                </c:pt>
                <c:pt idx="4349">
                  <c:v>101.68787056472331</c:v>
                </c:pt>
                <c:pt idx="4350">
                  <c:v>133.31012143167774</c:v>
                </c:pt>
                <c:pt idx="4351">
                  <c:v>131.93853286375648</c:v>
                </c:pt>
                <c:pt idx="4352">
                  <c:v>133.43370427092884</c:v>
                </c:pt>
                <c:pt idx="4353">
                  <c:v>73.794790846880844</c:v>
                </c:pt>
                <c:pt idx="4354">
                  <c:v>138.81502936008619</c:v>
                </c:pt>
                <c:pt idx="4355">
                  <c:v>120.99843464652028</c:v>
                </c:pt>
                <c:pt idx="4356">
                  <c:v>131.57259361222785</c:v>
                </c:pt>
                <c:pt idx="4357">
                  <c:v>134.28895609798249</c:v>
                </c:pt>
                <c:pt idx="4358">
                  <c:v>107.32590883466831</c:v>
                </c:pt>
                <c:pt idx="4359">
                  <c:v>70.111101888728882</c:v>
                </c:pt>
                <c:pt idx="4360">
                  <c:v>130.86257671039846</c:v>
                </c:pt>
                <c:pt idx="4361">
                  <c:v>128.34514509603275</c:v>
                </c:pt>
                <c:pt idx="4362">
                  <c:v>105.451416945975</c:v>
                </c:pt>
                <c:pt idx="4363">
                  <c:v>131.69129638547508</c:v>
                </c:pt>
                <c:pt idx="4364">
                  <c:v>128.72447528596504</c:v>
                </c:pt>
                <c:pt idx="4365">
                  <c:v>102.42347101583034</c:v>
                </c:pt>
                <c:pt idx="4366">
                  <c:v>73.506536118886871</c:v>
                </c:pt>
                <c:pt idx="4367">
                  <c:v>134.43222664829585</c:v>
                </c:pt>
                <c:pt idx="4368">
                  <c:v>131.70629131356452</c:v>
                </c:pt>
                <c:pt idx="4369">
                  <c:v>128.37850900801629</c:v>
                </c:pt>
                <c:pt idx="4370">
                  <c:v>133.25890611692387</c:v>
                </c:pt>
                <c:pt idx="4371">
                  <c:v>126.32094520675699</c:v>
                </c:pt>
                <c:pt idx="4372">
                  <c:v>132.74994576783908</c:v>
                </c:pt>
                <c:pt idx="4373">
                  <c:v>130.26668951083252</c:v>
                </c:pt>
                <c:pt idx="4374">
                  <c:v>129.56218692059335</c:v>
                </c:pt>
                <c:pt idx="4375">
                  <c:v>134.11438364374558</c:v>
                </c:pt>
                <c:pt idx="4376">
                  <c:v>117.89083053608388</c:v>
                </c:pt>
                <c:pt idx="4377">
                  <c:v>101.89344423280352</c:v>
                </c:pt>
                <c:pt idx="4378">
                  <c:v>133.2326159360702</c:v>
                </c:pt>
                <c:pt idx="4379">
                  <c:v>81.932446069588082</c:v>
                </c:pt>
                <c:pt idx="4380">
                  <c:v>103.56662004454031</c:v>
                </c:pt>
                <c:pt idx="4381">
                  <c:v>107.64259927227026</c:v>
                </c:pt>
                <c:pt idx="4382">
                  <c:v>133.72916086519638</c:v>
                </c:pt>
                <c:pt idx="4383">
                  <c:v>134.46391098736723</c:v>
                </c:pt>
                <c:pt idx="4384">
                  <c:v>126.87212850962176</c:v>
                </c:pt>
                <c:pt idx="4385">
                  <c:v>136.16527031040158</c:v>
                </c:pt>
                <c:pt idx="4386">
                  <c:v>131.59129706354653</c:v>
                </c:pt>
                <c:pt idx="4387">
                  <c:v>131.14103240850798</c:v>
                </c:pt>
                <c:pt idx="4388">
                  <c:v>105.89205141826342</c:v>
                </c:pt>
                <c:pt idx="4389">
                  <c:v>103.61929801278558</c:v>
                </c:pt>
                <c:pt idx="4390">
                  <c:v>103.05754900171492</c:v>
                </c:pt>
                <c:pt idx="4391">
                  <c:v>102.30567658544625</c:v>
                </c:pt>
                <c:pt idx="4392">
                  <c:v>128.93170180148698</c:v>
                </c:pt>
                <c:pt idx="4393">
                  <c:v>131.54139309592267</c:v>
                </c:pt>
                <c:pt idx="4394">
                  <c:v>132.54465708161877</c:v>
                </c:pt>
                <c:pt idx="4395">
                  <c:v>99.639037102687226</c:v>
                </c:pt>
                <c:pt idx="4396">
                  <c:v>119.02960457910258</c:v>
                </c:pt>
                <c:pt idx="4397">
                  <c:v>121.45729487266922</c:v>
                </c:pt>
                <c:pt idx="4398">
                  <c:v>122.17991397926846</c:v>
                </c:pt>
                <c:pt idx="4399">
                  <c:v>134.75027517241645</c:v>
                </c:pt>
                <c:pt idx="4400">
                  <c:v>125.49520702351211</c:v>
                </c:pt>
                <c:pt idx="4401">
                  <c:v>134.87434080689118</c:v>
                </c:pt>
                <c:pt idx="4402">
                  <c:v>117.53349289851482</c:v>
                </c:pt>
                <c:pt idx="4403">
                  <c:v>118.13568567845971</c:v>
                </c:pt>
                <c:pt idx="4404">
                  <c:v>98.235195381502834</c:v>
                </c:pt>
                <c:pt idx="4405">
                  <c:v>111.63801526701873</c:v>
                </c:pt>
                <c:pt idx="4406">
                  <c:v>133.47381492854728</c:v>
                </c:pt>
                <c:pt idx="4407">
                  <c:v>129.1415431098055</c:v>
                </c:pt>
                <c:pt idx="4408">
                  <c:v>133.33538960568384</c:v>
                </c:pt>
                <c:pt idx="4409">
                  <c:v>98.123443828051379</c:v>
                </c:pt>
                <c:pt idx="4410">
                  <c:v>134.76077824830006</c:v>
                </c:pt>
                <c:pt idx="4411">
                  <c:v>74.066300373399798</c:v>
                </c:pt>
                <c:pt idx="4412">
                  <c:v>127.16972686430506</c:v>
                </c:pt>
                <c:pt idx="4413">
                  <c:v>137.48710591188049</c:v>
                </c:pt>
                <c:pt idx="4414">
                  <c:v>132.70749318497448</c:v>
                </c:pt>
                <c:pt idx="4415">
                  <c:v>132.08628459686221</c:v>
                </c:pt>
                <c:pt idx="4416">
                  <c:v>135.87248373288574</c:v>
                </c:pt>
                <c:pt idx="4417">
                  <c:v>135.30409151211231</c:v>
                </c:pt>
                <c:pt idx="4418">
                  <c:v>131.4103742802491</c:v>
                </c:pt>
                <c:pt idx="4419">
                  <c:v>121.65990095602056</c:v>
                </c:pt>
                <c:pt idx="4420">
                  <c:v>133.80873575290869</c:v>
                </c:pt>
                <c:pt idx="4421">
                  <c:v>118.54956028997225</c:v>
                </c:pt>
                <c:pt idx="4422">
                  <c:v>76.698801047439375</c:v>
                </c:pt>
                <c:pt idx="4423">
                  <c:v>132.57426929170285</c:v>
                </c:pt>
                <c:pt idx="4424">
                  <c:v>131.96829066992896</c:v>
                </c:pt>
                <c:pt idx="4425">
                  <c:v>119.34105306536728</c:v>
                </c:pt>
                <c:pt idx="4426">
                  <c:v>132.06029455507303</c:v>
                </c:pt>
                <c:pt idx="4427">
                  <c:v>132.56825590480713</c:v>
                </c:pt>
                <c:pt idx="4428">
                  <c:v>130.6818323469646</c:v>
                </c:pt>
                <c:pt idx="4429">
                  <c:v>136.58488632348278</c:v>
                </c:pt>
                <c:pt idx="4430">
                  <c:v>133.88980140192848</c:v>
                </c:pt>
                <c:pt idx="4431">
                  <c:v>106.20092403030273</c:v>
                </c:pt>
                <c:pt idx="4432">
                  <c:v>132.75712098050278</c:v>
                </c:pt>
                <c:pt idx="4433">
                  <c:v>102.25345393154083</c:v>
                </c:pt>
                <c:pt idx="4434">
                  <c:v>108.0615409086956</c:v>
                </c:pt>
                <c:pt idx="4435">
                  <c:v>140.46133267515012</c:v>
                </c:pt>
                <c:pt idx="4436">
                  <c:v>103.71296719535644</c:v>
                </c:pt>
                <c:pt idx="4437">
                  <c:v>131.71829328676196</c:v>
                </c:pt>
                <c:pt idx="4438">
                  <c:v>135.09037067390992</c:v>
                </c:pt>
                <c:pt idx="4439">
                  <c:v>135.53768657979501</c:v>
                </c:pt>
                <c:pt idx="4440">
                  <c:v>130.92711016950616</c:v>
                </c:pt>
                <c:pt idx="4441">
                  <c:v>135.33290706436748</c:v>
                </c:pt>
                <c:pt idx="4442">
                  <c:v>128.17415095530259</c:v>
                </c:pt>
                <c:pt idx="4443">
                  <c:v>134.39726536209267</c:v>
                </c:pt>
                <c:pt idx="4444">
                  <c:v>128.26992871869646</c:v>
                </c:pt>
                <c:pt idx="4445">
                  <c:v>112.2020896034915</c:v>
                </c:pt>
                <c:pt idx="4446">
                  <c:v>136.30341942801829</c:v>
                </c:pt>
                <c:pt idx="4447">
                  <c:v>119.1627467060394</c:v>
                </c:pt>
                <c:pt idx="4448">
                  <c:v>132.53866022538503</c:v>
                </c:pt>
                <c:pt idx="4449">
                  <c:v>133.03152293620542</c:v>
                </c:pt>
                <c:pt idx="4450">
                  <c:v>71.09016983073559</c:v>
                </c:pt>
                <c:pt idx="4451">
                  <c:v>124.64540631766364</c:v>
                </c:pt>
                <c:pt idx="4452">
                  <c:v>117.60269369271748</c:v>
                </c:pt>
                <c:pt idx="4453">
                  <c:v>120.30623688248788</c:v>
                </c:pt>
                <c:pt idx="4454">
                  <c:v>106.04143229824905</c:v>
                </c:pt>
                <c:pt idx="4455">
                  <c:v>103.58861988153284</c:v>
                </c:pt>
                <c:pt idx="4456">
                  <c:v>104.73734703575361</c:v>
                </c:pt>
                <c:pt idx="4457">
                  <c:v>128.96084073847632</c:v>
                </c:pt>
                <c:pt idx="4458">
                  <c:v>132.50214483717494</c:v>
                </c:pt>
                <c:pt idx="4459">
                  <c:v>103.94353414919378</c:v>
                </c:pt>
                <c:pt idx="4460">
                  <c:v>138.66548441637173</c:v>
                </c:pt>
                <c:pt idx="4461">
                  <c:v>132.1319282117781</c:v>
                </c:pt>
                <c:pt idx="4462">
                  <c:v>130.99780326423246</c:v>
                </c:pt>
                <c:pt idx="4463">
                  <c:v>107.18833787363504</c:v>
                </c:pt>
                <c:pt idx="4464">
                  <c:v>108.25692837141185</c:v>
                </c:pt>
                <c:pt idx="4465">
                  <c:v>133.68265023710066</c:v>
                </c:pt>
                <c:pt idx="4466">
                  <c:v>105.48034873308163</c:v>
                </c:pt>
                <c:pt idx="4467">
                  <c:v>121.19029213425246</c:v>
                </c:pt>
                <c:pt idx="4468">
                  <c:v>102.91880455332932</c:v>
                </c:pt>
                <c:pt idx="4469">
                  <c:v>132.00644757375576</c:v>
                </c:pt>
                <c:pt idx="4470">
                  <c:v>135.96735822291902</c:v>
                </c:pt>
                <c:pt idx="4471">
                  <c:v>102.58595583067725</c:v>
                </c:pt>
                <c:pt idx="4472">
                  <c:v>102.64654895341245</c:v>
                </c:pt>
                <c:pt idx="4473">
                  <c:v>103.39770928418496</c:v>
                </c:pt>
                <c:pt idx="4474">
                  <c:v>106.91963377518401</c:v>
                </c:pt>
                <c:pt idx="4475">
                  <c:v>132.4874868182294</c:v>
                </c:pt>
                <c:pt idx="4476">
                  <c:v>129.33955341475513</c:v>
                </c:pt>
                <c:pt idx="4477">
                  <c:v>109.08020949097363</c:v>
                </c:pt>
                <c:pt idx="4478">
                  <c:v>131.28996339374805</c:v>
                </c:pt>
                <c:pt idx="4479">
                  <c:v>75.258193953491713</c:v>
                </c:pt>
                <c:pt idx="4480">
                  <c:v>107.20281555351617</c:v>
                </c:pt>
                <c:pt idx="4481">
                  <c:v>99.264224358565713</c:v>
                </c:pt>
                <c:pt idx="4482">
                  <c:v>76.810825714493433</c:v>
                </c:pt>
                <c:pt idx="4483">
                  <c:v>132.12018116270823</c:v>
                </c:pt>
                <c:pt idx="4484">
                  <c:v>70.556400503992251</c:v>
                </c:pt>
                <c:pt idx="4485">
                  <c:v>138.71384876322716</c:v>
                </c:pt>
                <c:pt idx="4486">
                  <c:v>136.17792796466324</c:v>
                </c:pt>
                <c:pt idx="4487">
                  <c:v>132.7197900773497</c:v>
                </c:pt>
                <c:pt idx="4488">
                  <c:v>134.44086468527956</c:v>
                </c:pt>
                <c:pt idx="4489">
                  <c:v>105.39324533260603</c:v>
                </c:pt>
                <c:pt idx="4490">
                  <c:v>130.70585787366628</c:v>
                </c:pt>
                <c:pt idx="4491">
                  <c:v>99.803938842316967</c:v>
                </c:pt>
                <c:pt idx="4492">
                  <c:v>128.47728456924594</c:v>
                </c:pt>
                <c:pt idx="4493">
                  <c:v>130.14610901281509</c:v>
                </c:pt>
                <c:pt idx="4494">
                  <c:v>130.66654783347218</c:v>
                </c:pt>
                <c:pt idx="4495">
                  <c:v>131.87271773030534</c:v>
                </c:pt>
                <c:pt idx="4496">
                  <c:v>133.19203987508502</c:v>
                </c:pt>
                <c:pt idx="4497">
                  <c:v>131.72227884360788</c:v>
                </c:pt>
                <c:pt idx="4498">
                  <c:v>137.52430528280371</c:v>
                </c:pt>
                <c:pt idx="4499">
                  <c:v>132.02625151791136</c:v>
                </c:pt>
                <c:pt idx="4500">
                  <c:v>133.32763792348001</c:v>
                </c:pt>
                <c:pt idx="4501">
                  <c:v>129.31497612575379</c:v>
                </c:pt>
                <c:pt idx="4502">
                  <c:v>117.0179152241076</c:v>
                </c:pt>
                <c:pt idx="4503">
                  <c:v>100.94062758397619</c:v>
                </c:pt>
                <c:pt idx="4504">
                  <c:v>106.95626842619497</c:v>
                </c:pt>
                <c:pt idx="4505">
                  <c:v>71.11926326878708</c:v>
                </c:pt>
                <c:pt idx="4506">
                  <c:v>132.15354533254717</c:v>
                </c:pt>
                <c:pt idx="4507">
                  <c:v>132.42451043468512</c:v>
                </c:pt>
                <c:pt idx="4508">
                  <c:v>133.28496769850921</c:v>
                </c:pt>
                <c:pt idx="4509">
                  <c:v>136.90472447934246</c:v>
                </c:pt>
                <c:pt idx="4510">
                  <c:v>129.40252779997829</c:v>
                </c:pt>
                <c:pt idx="4511">
                  <c:v>108.11410827586006</c:v>
                </c:pt>
                <c:pt idx="4512">
                  <c:v>136.21002383351197</c:v>
                </c:pt>
                <c:pt idx="4513">
                  <c:v>111.49404731013385</c:v>
                </c:pt>
                <c:pt idx="4514">
                  <c:v>131.51953933158768</c:v>
                </c:pt>
                <c:pt idx="4515">
                  <c:v>129.25090003801546</c:v>
                </c:pt>
                <c:pt idx="4516">
                  <c:v>122.27445707794175</c:v>
                </c:pt>
                <c:pt idx="4517">
                  <c:v>133.92298956800448</c:v>
                </c:pt>
                <c:pt idx="4518">
                  <c:v>130.20974403993227</c:v>
                </c:pt>
                <c:pt idx="4519">
                  <c:v>106.04037164493731</c:v>
                </c:pt>
                <c:pt idx="4520">
                  <c:v>127.55852297873801</c:v>
                </c:pt>
                <c:pt idx="4521">
                  <c:v>129.1161694748196</c:v>
                </c:pt>
                <c:pt idx="4522">
                  <c:v>103.15544155959057</c:v>
                </c:pt>
                <c:pt idx="4523">
                  <c:v>98.386727546084472</c:v>
                </c:pt>
                <c:pt idx="4524">
                  <c:v>129.14423011761778</c:v>
                </c:pt>
                <c:pt idx="4525">
                  <c:v>133.37242626065054</c:v>
                </c:pt>
                <c:pt idx="4526">
                  <c:v>99.588159239436976</c:v>
                </c:pt>
                <c:pt idx="4527">
                  <c:v>135.13740173540808</c:v>
                </c:pt>
                <c:pt idx="4528">
                  <c:v>132.64857259128709</c:v>
                </c:pt>
                <c:pt idx="4529">
                  <c:v>119.34086712674146</c:v>
                </c:pt>
                <c:pt idx="4530">
                  <c:v>111.37593157685993</c:v>
                </c:pt>
                <c:pt idx="4531">
                  <c:v>139.9316746391334</c:v>
                </c:pt>
                <c:pt idx="4532">
                  <c:v>117.25613502017667</c:v>
                </c:pt>
                <c:pt idx="4533">
                  <c:v>133.98023797412989</c:v>
                </c:pt>
                <c:pt idx="4534">
                  <c:v>134.64492454177673</c:v>
                </c:pt>
                <c:pt idx="4535">
                  <c:v>135.48621895022166</c:v>
                </c:pt>
                <c:pt idx="4536">
                  <c:v>124.3690860629229</c:v>
                </c:pt>
                <c:pt idx="4537">
                  <c:v>95.508817299207635</c:v>
                </c:pt>
                <c:pt idx="4538">
                  <c:v>72.901704473958148</c:v>
                </c:pt>
                <c:pt idx="4539">
                  <c:v>76.979177194938558</c:v>
                </c:pt>
                <c:pt idx="4540">
                  <c:v>122.15206238451181</c:v>
                </c:pt>
                <c:pt idx="4541">
                  <c:v>102.00444049961415</c:v>
                </c:pt>
                <c:pt idx="4542">
                  <c:v>134.01882448732019</c:v>
                </c:pt>
                <c:pt idx="4543">
                  <c:v>134.86786290009437</c:v>
                </c:pt>
                <c:pt idx="4544">
                  <c:v>75.109125867463746</c:v>
                </c:pt>
                <c:pt idx="4545">
                  <c:v>121.02670280691027</c:v>
                </c:pt>
                <c:pt idx="4546">
                  <c:v>129.91487821263365</c:v>
                </c:pt>
                <c:pt idx="4547">
                  <c:v>136.40788316848338</c:v>
                </c:pt>
                <c:pt idx="4548">
                  <c:v>102.19786554297272</c:v>
                </c:pt>
                <c:pt idx="4549">
                  <c:v>133.80174757779318</c:v>
                </c:pt>
                <c:pt idx="4550">
                  <c:v>102.50051819407545</c:v>
                </c:pt>
                <c:pt idx="4551">
                  <c:v>100.72516831436583</c:v>
                </c:pt>
                <c:pt idx="4552">
                  <c:v>107.26868576987265</c:v>
                </c:pt>
                <c:pt idx="4553">
                  <c:v>132.76258111615894</c:v>
                </c:pt>
                <c:pt idx="4554">
                  <c:v>136.51062962289086</c:v>
                </c:pt>
                <c:pt idx="4555">
                  <c:v>139.60297785247857</c:v>
                </c:pt>
                <c:pt idx="4556">
                  <c:v>133.39469358876775</c:v>
                </c:pt>
                <c:pt idx="4557">
                  <c:v>133.80856166608299</c:v>
                </c:pt>
                <c:pt idx="4558">
                  <c:v>134.30638317061059</c:v>
                </c:pt>
                <c:pt idx="4559">
                  <c:v>131.03103544557945</c:v>
                </c:pt>
                <c:pt idx="4560">
                  <c:v>129.32821804477658</c:v>
                </c:pt>
                <c:pt idx="4561">
                  <c:v>105.10864393488102</c:v>
                </c:pt>
                <c:pt idx="4562">
                  <c:v>130.60300448461996</c:v>
                </c:pt>
                <c:pt idx="4563">
                  <c:v>132.96285528993357</c:v>
                </c:pt>
                <c:pt idx="4564">
                  <c:v>121.71594527548839</c:v>
                </c:pt>
                <c:pt idx="4565">
                  <c:v>103.04698937987335</c:v>
                </c:pt>
                <c:pt idx="4566">
                  <c:v>119.74638437300912</c:v>
                </c:pt>
                <c:pt idx="4567">
                  <c:v>128.30047089913359</c:v>
                </c:pt>
                <c:pt idx="4568">
                  <c:v>135.40212933824486</c:v>
                </c:pt>
                <c:pt idx="4569">
                  <c:v>129.02105792011005</c:v>
                </c:pt>
                <c:pt idx="4570">
                  <c:v>132.95435233921643</c:v>
                </c:pt>
                <c:pt idx="4571">
                  <c:v>136.94813099215187</c:v>
                </c:pt>
                <c:pt idx="4572">
                  <c:v>134.04699402320847</c:v>
                </c:pt>
                <c:pt idx="4573">
                  <c:v>123.70258970998324</c:v>
                </c:pt>
                <c:pt idx="4574">
                  <c:v>134.11996819612108</c:v>
                </c:pt>
                <c:pt idx="4575">
                  <c:v>134.18319605597287</c:v>
                </c:pt>
                <c:pt idx="4576">
                  <c:v>104.80858926836105</c:v>
                </c:pt>
                <c:pt idx="4577">
                  <c:v>109.13341265319313</c:v>
                </c:pt>
                <c:pt idx="4578">
                  <c:v>131.26576167452529</c:v>
                </c:pt>
                <c:pt idx="4579">
                  <c:v>132.31496193050103</c:v>
                </c:pt>
                <c:pt idx="4580">
                  <c:v>134.54937761608105</c:v>
                </c:pt>
                <c:pt idx="4581">
                  <c:v>134.37892398545833</c:v>
                </c:pt>
                <c:pt idx="4582">
                  <c:v>132.45563499726285</c:v>
                </c:pt>
                <c:pt idx="4583">
                  <c:v>103.40996413551892</c:v>
                </c:pt>
                <c:pt idx="4584">
                  <c:v>107.60163648513193</c:v>
                </c:pt>
                <c:pt idx="4585">
                  <c:v>106.2627410904563</c:v>
                </c:pt>
                <c:pt idx="4586">
                  <c:v>70.315407367428961</c:v>
                </c:pt>
                <c:pt idx="4587">
                  <c:v>105.76257882509114</c:v>
                </c:pt>
                <c:pt idx="4588">
                  <c:v>133.45956716108282</c:v>
                </c:pt>
                <c:pt idx="4589">
                  <c:v>136.255042319843</c:v>
                </c:pt>
                <c:pt idx="4590">
                  <c:v>130.51757999791101</c:v>
                </c:pt>
                <c:pt idx="4591">
                  <c:v>131.82800437739857</c:v>
                </c:pt>
                <c:pt idx="4592">
                  <c:v>108.32971524386765</c:v>
                </c:pt>
                <c:pt idx="4593">
                  <c:v>130.83776638162468</c:v>
                </c:pt>
                <c:pt idx="4594">
                  <c:v>107.69689128949976</c:v>
                </c:pt>
                <c:pt idx="4595">
                  <c:v>130.14772416427493</c:v>
                </c:pt>
                <c:pt idx="4596">
                  <c:v>133.70818892881448</c:v>
                </c:pt>
                <c:pt idx="4597">
                  <c:v>102.55003766261687</c:v>
                </c:pt>
                <c:pt idx="4598">
                  <c:v>131.68023128461752</c:v>
                </c:pt>
                <c:pt idx="4599">
                  <c:v>73.67756885441753</c:v>
                </c:pt>
                <c:pt idx="4600">
                  <c:v>130.69122923797838</c:v>
                </c:pt>
                <c:pt idx="4601">
                  <c:v>134.05184826816858</c:v>
                </c:pt>
                <c:pt idx="4602">
                  <c:v>126.40354399751367</c:v>
                </c:pt>
                <c:pt idx="4603">
                  <c:v>131.72938084926275</c:v>
                </c:pt>
                <c:pt idx="4604">
                  <c:v>135.34690553647215</c:v>
                </c:pt>
                <c:pt idx="4605">
                  <c:v>130.60777566339587</c:v>
                </c:pt>
                <c:pt idx="4606">
                  <c:v>133.26125726972077</c:v>
                </c:pt>
                <c:pt idx="4607">
                  <c:v>135.72557310499954</c:v>
                </c:pt>
                <c:pt idx="4608">
                  <c:v>129.77644035701144</c:v>
                </c:pt>
                <c:pt idx="4609">
                  <c:v>113.48735378588908</c:v>
                </c:pt>
                <c:pt idx="4610">
                  <c:v>129.27024925367743</c:v>
                </c:pt>
                <c:pt idx="4611">
                  <c:v>135.32521907736955</c:v>
                </c:pt>
                <c:pt idx="4612">
                  <c:v>111.5251467351986</c:v>
                </c:pt>
                <c:pt idx="4613">
                  <c:v>70.475994710382167</c:v>
                </c:pt>
                <c:pt idx="4614">
                  <c:v>102.5739738483087</c:v>
                </c:pt>
                <c:pt idx="4615">
                  <c:v>117.62701472027295</c:v>
                </c:pt>
                <c:pt idx="4616">
                  <c:v>130.14828820092328</c:v>
                </c:pt>
                <c:pt idx="4617">
                  <c:v>132.59299129980363</c:v>
                </c:pt>
                <c:pt idx="4618">
                  <c:v>132.1709484830667</c:v>
                </c:pt>
                <c:pt idx="4619">
                  <c:v>123.44930390087485</c:v>
                </c:pt>
                <c:pt idx="4620">
                  <c:v>99.358968618882813</c:v>
                </c:pt>
                <c:pt idx="4621">
                  <c:v>110.08415761444867</c:v>
                </c:pt>
                <c:pt idx="4622">
                  <c:v>107.05763743994483</c:v>
                </c:pt>
                <c:pt idx="4623">
                  <c:v>100.2106543034752</c:v>
                </c:pt>
                <c:pt idx="4624">
                  <c:v>73.901791020996512</c:v>
                </c:pt>
                <c:pt idx="4625">
                  <c:v>133.48354391340263</c:v>
                </c:pt>
                <c:pt idx="4626">
                  <c:v>110.89999770580545</c:v>
                </c:pt>
                <c:pt idx="4627">
                  <c:v>112.00293290322092</c:v>
                </c:pt>
                <c:pt idx="4628">
                  <c:v>131.78031278927904</c:v>
                </c:pt>
                <c:pt idx="4629">
                  <c:v>132.63199299712559</c:v>
                </c:pt>
                <c:pt idx="4630">
                  <c:v>102.77768616316931</c:v>
                </c:pt>
                <c:pt idx="4631">
                  <c:v>118.47710081167918</c:v>
                </c:pt>
                <c:pt idx="4632">
                  <c:v>106.73438682248297</c:v>
                </c:pt>
                <c:pt idx="4633">
                  <c:v>75.051310275989636</c:v>
                </c:pt>
                <c:pt idx="4634">
                  <c:v>134.38483932783322</c:v>
                </c:pt>
                <c:pt idx="4635">
                  <c:v>131.06089898489691</c:v>
                </c:pt>
                <c:pt idx="4636">
                  <c:v>130.81518059031183</c:v>
                </c:pt>
                <c:pt idx="4637">
                  <c:v>133.79787889917318</c:v>
                </c:pt>
                <c:pt idx="4638">
                  <c:v>133.74445312740849</c:v>
                </c:pt>
                <c:pt idx="4639">
                  <c:v>135.88426939297702</c:v>
                </c:pt>
                <c:pt idx="4640">
                  <c:v>127.38550272529406</c:v>
                </c:pt>
                <c:pt idx="4641">
                  <c:v>108.79002088979347</c:v>
                </c:pt>
                <c:pt idx="4642">
                  <c:v>120.93802021610387</c:v>
                </c:pt>
                <c:pt idx="4643">
                  <c:v>116.31743761223969</c:v>
                </c:pt>
                <c:pt idx="4644">
                  <c:v>131.33206031417876</c:v>
                </c:pt>
                <c:pt idx="4645">
                  <c:v>78.275919953190879</c:v>
                </c:pt>
                <c:pt idx="4646">
                  <c:v>134.47895457890553</c:v>
                </c:pt>
                <c:pt idx="4647">
                  <c:v>137.35841154784379</c:v>
                </c:pt>
                <c:pt idx="4648">
                  <c:v>136.20015885135476</c:v>
                </c:pt>
                <c:pt idx="4649">
                  <c:v>135.19191394798511</c:v>
                </c:pt>
                <c:pt idx="4650">
                  <c:v>104.08567187297021</c:v>
                </c:pt>
                <c:pt idx="4651">
                  <c:v>107.45442339805605</c:v>
                </c:pt>
                <c:pt idx="4652">
                  <c:v>122.3262917416935</c:v>
                </c:pt>
                <c:pt idx="4653">
                  <c:v>107.65879588022412</c:v>
                </c:pt>
                <c:pt idx="4654">
                  <c:v>131.41673082762898</c:v>
                </c:pt>
                <c:pt idx="4655">
                  <c:v>131.90500076182752</c:v>
                </c:pt>
                <c:pt idx="4656">
                  <c:v>130.85535281453983</c:v>
                </c:pt>
                <c:pt idx="4657">
                  <c:v>126.52729087000101</c:v>
                </c:pt>
                <c:pt idx="4658">
                  <c:v>128.77319173909893</c:v>
                </c:pt>
                <c:pt idx="4659">
                  <c:v>127.92843514169138</c:v>
                </c:pt>
                <c:pt idx="4660">
                  <c:v>139.68661138139566</c:v>
                </c:pt>
                <c:pt idx="4661">
                  <c:v>133.77922082723649</c:v>
                </c:pt>
                <c:pt idx="4662">
                  <c:v>127.88539781348825</c:v>
                </c:pt>
                <c:pt idx="4663">
                  <c:v>105.77406772300584</c:v>
                </c:pt>
                <c:pt idx="4664">
                  <c:v>131.74628214509457</c:v>
                </c:pt>
                <c:pt idx="4665">
                  <c:v>127.92041952699796</c:v>
                </c:pt>
                <c:pt idx="4666">
                  <c:v>131.57591429614828</c:v>
                </c:pt>
                <c:pt idx="4667">
                  <c:v>131.27303458548997</c:v>
                </c:pt>
                <c:pt idx="4668">
                  <c:v>133.54032898214027</c:v>
                </c:pt>
                <c:pt idx="4669">
                  <c:v>137.21249247472673</c:v>
                </c:pt>
                <c:pt idx="4670">
                  <c:v>131.79797079674347</c:v>
                </c:pt>
                <c:pt idx="4671">
                  <c:v>134.81933138746942</c:v>
                </c:pt>
                <c:pt idx="4672">
                  <c:v>115.97899331432347</c:v>
                </c:pt>
                <c:pt idx="4673">
                  <c:v>128.13285499825162</c:v>
                </c:pt>
                <c:pt idx="4674">
                  <c:v>101.81701307424224</c:v>
                </c:pt>
                <c:pt idx="4675">
                  <c:v>107.32988417775837</c:v>
                </c:pt>
                <c:pt idx="4676">
                  <c:v>96.866230541507221</c:v>
                </c:pt>
                <c:pt idx="4677">
                  <c:v>132.0047738671293</c:v>
                </c:pt>
                <c:pt idx="4678">
                  <c:v>118.50222489461487</c:v>
                </c:pt>
                <c:pt idx="4679">
                  <c:v>131.12451507094977</c:v>
                </c:pt>
                <c:pt idx="4680">
                  <c:v>133.46987624013894</c:v>
                </c:pt>
                <c:pt idx="4681">
                  <c:v>135.10979092943023</c:v>
                </c:pt>
                <c:pt idx="4682">
                  <c:v>75.791688790367346</c:v>
                </c:pt>
                <c:pt idx="4683">
                  <c:v>100.81155553579379</c:v>
                </c:pt>
                <c:pt idx="4684">
                  <c:v>133.65385557850362</c:v>
                </c:pt>
                <c:pt idx="4685">
                  <c:v>103.57708976634727</c:v>
                </c:pt>
                <c:pt idx="4686">
                  <c:v>107.54429803392999</c:v>
                </c:pt>
                <c:pt idx="4687">
                  <c:v>116.94722582747016</c:v>
                </c:pt>
                <c:pt idx="4688">
                  <c:v>131.32162142293407</c:v>
                </c:pt>
                <c:pt idx="4689">
                  <c:v>134.0412081228335</c:v>
                </c:pt>
                <c:pt idx="4690">
                  <c:v>134.09623662675025</c:v>
                </c:pt>
                <c:pt idx="4691">
                  <c:v>128.58283440507554</c:v>
                </c:pt>
                <c:pt idx="4692">
                  <c:v>134.23128609492278</c:v>
                </c:pt>
                <c:pt idx="4693">
                  <c:v>105.95984404345481</c:v>
                </c:pt>
                <c:pt idx="4694">
                  <c:v>134.35347435186776</c:v>
                </c:pt>
                <c:pt idx="4695">
                  <c:v>119.14587862097794</c:v>
                </c:pt>
                <c:pt idx="4696">
                  <c:v>114.38279472227504</c:v>
                </c:pt>
                <c:pt idx="4697">
                  <c:v>134.29285202355169</c:v>
                </c:pt>
                <c:pt idx="4698">
                  <c:v>116.59862701739722</c:v>
                </c:pt>
                <c:pt idx="4699">
                  <c:v>71.784070358688851</c:v>
                </c:pt>
                <c:pt idx="4700">
                  <c:v>124.59404209081069</c:v>
                </c:pt>
                <c:pt idx="4701">
                  <c:v>133.32261056137975</c:v>
                </c:pt>
                <c:pt idx="4702">
                  <c:v>125.0991081537901</c:v>
                </c:pt>
                <c:pt idx="4703">
                  <c:v>104.52213196901936</c:v>
                </c:pt>
                <c:pt idx="4704">
                  <c:v>134.71115755368274</c:v>
                </c:pt>
                <c:pt idx="4705">
                  <c:v>130.87912428393216</c:v>
                </c:pt>
                <c:pt idx="4706">
                  <c:v>137.18744153618576</c:v>
                </c:pt>
                <c:pt idx="4707">
                  <c:v>136.46461115154094</c:v>
                </c:pt>
                <c:pt idx="4708">
                  <c:v>136.81080674339373</c:v>
                </c:pt>
                <c:pt idx="4709">
                  <c:v>129.16856619360829</c:v>
                </c:pt>
                <c:pt idx="4710">
                  <c:v>131.3950717966766</c:v>
                </c:pt>
                <c:pt idx="4711">
                  <c:v>130.90593035423527</c:v>
                </c:pt>
                <c:pt idx="4712">
                  <c:v>137.33471286949688</c:v>
                </c:pt>
                <c:pt idx="4713">
                  <c:v>134.94315923498343</c:v>
                </c:pt>
                <c:pt idx="4714">
                  <c:v>122.37004016022087</c:v>
                </c:pt>
                <c:pt idx="4715">
                  <c:v>102.52509645907595</c:v>
                </c:pt>
                <c:pt idx="4716">
                  <c:v>95.714512451802705</c:v>
                </c:pt>
                <c:pt idx="4717">
                  <c:v>135.95503909561683</c:v>
                </c:pt>
                <c:pt idx="4718">
                  <c:v>133.27105386113297</c:v>
                </c:pt>
                <c:pt idx="4719">
                  <c:v>134.0656103020541</c:v>
                </c:pt>
                <c:pt idx="4720">
                  <c:v>130.88275318232448</c:v>
                </c:pt>
                <c:pt idx="4721">
                  <c:v>136.43726990261655</c:v>
                </c:pt>
                <c:pt idx="4722">
                  <c:v>131.95448074367457</c:v>
                </c:pt>
                <c:pt idx="4723">
                  <c:v>105.09693872014191</c:v>
                </c:pt>
                <c:pt idx="4724">
                  <c:v>133.793533827358</c:v>
                </c:pt>
                <c:pt idx="4725">
                  <c:v>130.25557678535301</c:v>
                </c:pt>
                <c:pt idx="4726">
                  <c:v>132.17812413103746</c:v>
                </c:pt>
                <c:pt idx="4727">
                  <c:v>137.04143463864995</c:v>
                </c:pt>
                <c:pt idx="4728">
                  <c:v>104.95909301738563</c:v>
                </c:pt>
                <c:pt idx="4729">
                  <c:v>73.213208702024602</c:v>
                </c:pt>
                <c:pt idx="4730">
                  <c:v>108.45052763930747</c:v>
                </c:pt>
                <c:pt idx="4731">
                  <c:v>107.77203177457713</c:v>
                </c:pt>
                <c:pt idx="4732">
                  <c:v>106.36420964742976</c:v>
                </c:pt>
                <c:pt idx="4733">
                  <c:v>104.01797826233773</c:v>
                </c:pt>
                <c:pt idx="4734">
                  <c:v>71.412457950153225</c:v>
                </c:pt>
                <c:pt idx="4735">
                  <c:v>106.95986002731723</c:v>
                </c:pt>
                <c:pt idx="4736">
                  <c:v>112.09832723033554</c:v>
                </c:pt>
                <c:pt idx="4737">
                  <c:v>111.44022866768501</c:v>
                </c:pt>
                <c:pt idx="4738">
                  <c:v>107.58332331189906</c:v>
                </c:pt>
                <c:pt idx="4739">
                  <c:v>116.25137314812586</c:v>
                </c:pt>
                <c:pt idx="4740">
                  <c:v>111.39007105745969</c:v>
                </c:pt>
                <c:pt idx="4741">
                  <c:v>112.36627219586981</c:v>
                </c:pt>
                <c:pt idx="4742">
                  <c:v>110.45943541999526</c:v>
                </c:pt>
                <c:pt idx="4743">
                  <c:v>70.438655471576368</c:v>
                </c:pt>
                <c:pt idx="4744">
                  <c:v>129.58243767774366</c:v>
                </c:pt>
                <c:pt idx="4745">
                  <c:v>73.981912725040772</c:v>
                </c:pt>
                <c:pt idx="4746">
                  <c:v>129.83198850190794</c:v>
                </c:pt>
                <c:pt idx="4747">
                  <c:v>134.48425345868395</c:v>
                </c:pt>
                <c:pt idx="4748">
                  <c:v>76.597925070633607</c:v>
                </c:pt>
                <c:pt idx="4749">
                  <c:v>75.904211923349919</c:v>
                </c:pt>
                <c:pt idx="4750">
                  <c:v>74.788811646803737</c:v>
                </c:pt>
                <c:pt idx="4751">
                  <c:v>72.852672671476597</c:v>
                </c:pt>
                <c:pt idx="4752">
                  <c:v>104.39940860205303</c:v>
                </c:pt>
                <c:pt idx="4753">
                  <c:v>68.403935787208468</c:v>
                </c:pt>
                <c:pt idx="4754">
                  <c:v>131.16263747437947</c:v>
                </c:pt>
                <c:pt idx="4755">
                  <c:v>131.12349031893086</c:v>
                </c:pt>
                <c:pt idx="4756">
                  <c:v>133.96427893126281</c:v>
                </c:pt>
                <c:pt idx="4757">
                  <c:v>129.43812565647025</c:v>
                </c:pt>
                <c:pt idx="4758">
                  <c:v>134.00752602987743</c:v>
                </c:pt>
                <c:pt idx="4759">
                  <c:v>127.40944205395643</c:v>
                </c:pt>
                <c:pt idx="4760">
                  <c:v>133.65272788208551</c:v>
                </c:pt>
                <c:pt idx="4761">
                  <c:v>132.05163830387716</c:v>
                </c:pt>
                <c:pt idx="4762">
                  <c:v>134.31049164455891</c:v>
                </c:pt>
                <c:pt idx="4763">
                  <c:v>138.70337704411111</c:v>
                </c:pt>
                <c:pt idx="4764">
                  <c:v>131.44966136457299</c:v>
                </c:pt>
                <c:pt idx="4765">
                  <c:v>128.81425141946661</c:v>
                </c:pt>
                <c:pt idx="4766">
                  <c:v>133.42583007664135</c:v>
                </c:pt>
                <c:pt idx="4767">
                  <c:v>131.82144783720872</c:v>
                </c:pt>
                <c:pt idx="4768">
                  <c:v>130.78271468131456</c:v>
                </c:pt>
                <c:pt idx="4769">
                  <c:v>138.07791475114257</c:v>
                </c:pt>
                <c:pt idx="4770">
                  <c:v>135.41568982671444</c:v>
                </c:pt>
                <c:pt idx="4771">
                  <c:v>129.54875003479307</c:v>
                </c:pt>
                <c:pt idx="4772">
                  <c:v>139.8392364618274</c:v>
                </c:pt>
                <c:pt idx="4773">
                  <c:v>134.74204060642487</c:v>
                </c:pt>
                <c:pt idx="4774">
                  <c:v>137.62586395090869</c:v>
                </c:pt>
                <c:pt idx="4775">
                  <c:v>130.23363901062135</c:v>
                </c:pt>
                <c:pt idx="4776">
                  <c:v>130.91319186243081</c:v>
                </c:pt>
                <c:pt idx="4777">
                  <c:v>129.59499244819219</c:v>
                </c:pt>
                <c:pt idx="4778">
                  <c:v>141.07706238427946</c:v>
                </c:pt>
                <c:pt idx="4779">
                  <c:v>130.86531076995902</c:v>
                </c:pt>
                <c:pt idx="4780">
                  <c:v>133.19807882227119</c:v>
                </c:pt>
                <c:pt idx="4781">
                  <c:v>134.04455699299214</c:v>
                </c:pt>
                <c:pt idx="4782">
                  <c:v>134.72896297236869</c:v>
                </c:pt>
                <c:pt idx="4783">
                  <c:v>135.44737883471709</c:v>
                </c:pt>
                <c:pt idx="4784">
                  <c:v>128.31904776580058</c:v>
                </c:pt>
                <c:pt idx="4785">
                  <c:v>135.84633663335768</c:v>
                </c:pt>
                <c:pt idx="4786">
                  <c:v>134.44107929307611</c:v>
                </c:pt>
                <c:pt idx="4787">
                  <c:v>133.77264691779064</c:v>
                </c:pt>
                <c:pt idx="4788">
                  <c:v>109.86938583484388</c:v>
                </c:pt>
                <c:pt idx="4789">
                  <c:v>109.03723124645819</c:v>
                </c:pt>
                <c:pt idx="4790">
                  <c:v>96.720742385230821</c:v>
                </c:pt>
                <c:pt idx="4791">
                  <c:v>131.24672692878798</c:v>
                </c:pt>
                <c:pt idx="4792">
                  <c:v>101.82433990176447</c:v>
                </c:pt>
                <c:pt idx="4793">
                  <c:v>105.06588683927048</c:v>
                </c:pt>
                <c:pt idx="4794">
                  <c:v>130.02239699585081</c:v>
                </c:pt>
                <c:pt idx="4795">
                  <c:v>130.51551390721883</c:v>
                </c:pt>
                <c:pt idx="4796">
                  <c:v>135.01693286564426</c:v>
                </c:pt>
                <c:pt idx="4797">
                  <c:v>100.2052250977007</c:v>
                </c:pt>
                <c:pt idx="4798">
                  <c:v>75.955655346328783</c:v>
                </c:pt>
                <c:pt idx="4799">
                  <c:v>79.279040414229542</c:v>
                </c:pt>
                <c:pt idx="4800">
                  <c:v>139.96927748702043</c:v>
                </c:pt>
                <c:pt idx="4801">
                  <c:v>133.24273206212948</c:v>
                </c:pt>
                <c:pt idx="4802">
                  <c:v>106.75648998471225</c:v>
                </c:pt>
                <c:pt idx="4803">
                  <c:v>103.81815540622367</c:v>
                </c:pt>
                <c:pt idx="4804">
                  <c:v>137.09151294511011</c:v>
                </c:pt>
                <c:pt idx="4805">
                  <c:v>133.18576469397541</c:v>
                </c:pt>
                <c:pt idx="4806">
                  <c:v>133.53343160478383</c:v>
                </c:pt>
                <c:pt idx="4807">
                  <c:v>132.52541986149149</c:v>
                </c:pt>
                <c:pt idx="4808">
                  <c:v>128.82923257675128</c:v>
                </c:pt>
                <c:pt idx="4809">
                  <c:v>127.93772486957894</c:v>
                </c:pt>
                <c:pt idx="4810">
                  <c:v>133.65702891648928</c:v>
                </c:pt>
                <c:pt idx="4811">
                  <c:v>134.0208257634394</c:v>
                </c:pt>
                <c:pt idx="4812">
                  <c:v>101.42531990028864</c:v>
                </c:pt>
                <c:pt idx="4813">
                  <c:v>105.62048949973543</c:v>
                </c:pt>
                <c:pt idx="4814">
                  <c:v>78.216689985462239</c:v>
                </c:pt>
                <c:pt idx="4815">
                  <c:v>132.4020799821817</c:v>
                </c:pt>
                <c:pt idx="4816">
                  <c:v>133.89484686549596</c:v>
                </c:pt>
                <c:pt idx="4817">
                  <c:v>130.20576327578593</c:v>
                </c:pt>
                <c:pt idx="4818">
                  <c:v>116.72779461616109</c:v>
                </c:pt>
                <c:pt idx="4819">
                  <c:v>118.51147089516593</c:v>
                </c:pt>
                <c:pt idx="4820">
                  <c:v>131.88154967058659</c:v>
                </c:pt>
                <c:pt idx="4821">
                  <c:v>105.32972519416958</c:v>
                </c:pt>
                <c:pt idx="4822">
                  <c:v>115.1126426295322</c:v>
                </c:pt>
                <c:pt idx="4823">
                  <c:v>136.89519230313553</c:v>
                </c:pt>
                <c:pt idx="4824">
                  <c:v>137.55335133180341</c:v>
                </c:pt>
                <c:pt idx="4825">
                  <c:v>118.9247234840789</c:v>
                </c:pt>
                <c:pt idx="4826">
                  <c:v>121.09965840793504</c:v>
                </c:pt>
                <c:pt idx="4827">
                  <c:v>120.15988053956198</c:v>
                </c:pt>
                <c:pt idx="4828">
                  <c:v>137.27321392880012</c:v>
                </c:pt>
                <c:pt idx="4829">
                  <c:v>130.44709323849642</c:v>
                </c:pt>
                <c:pt idx="4830">
                  <c:v>101.49084353683187</c:v>
                </c:pt>
                <c:pt idx="4831">
                  <c:v>111.90517398537371</c:v>
                </c:pt>
                <c:pt idx="4832">
                  <c:v>134.10403548257702</c:v>
                </c:pt>
                <c:pt idx="4833">
                  <c:v>75.276888042110201</c:v>
                </c:pt>
                <c:pt idx="4834">
                  <c:v>133.69524764231889</c:v>
                </c:pt>
                <c:pt idx="4835">
                  <c:v>128.45888598671507</c:v>
                </c:pt>
                <c:pt idx="4836">
                  <c:v>99.096695959342668</c:v>
                </c:pt>
                <c:pt idx="4837">
                  <c:v>115.74470901251864</c:v>
                </c:pt>
                <c:pt idx="4838">
                  <c:v>106.03906795265618</c:v>
                </c:pt>
                <c:pt idx="4839">
                  <c:v>96.711881645492412</c:v>
                </c:pt>
                <c:pt idx="4840">
                  <c:v>103.88503840762978</c:v>
                </c:pt>
                <c:pt idx="4841">
                  <c:v>135.64413947745675</c:v>
                </c:pt>
                <c:pt idx="4842">
                  <c:v>118.66398460080642</c:v>
                </c:pt>
                <c:pt idx="4843">
                  <c:v>130.96025344847271</c:v>
                </c:pt>
                <c:pt idx="4844">
                  <c:v>131.29912216153173</c:v>
                </c:pt>
                <c:pt idx="4845">
                  <c:v>131.50824760867226</c:v>
                </c:pt>
                <c:pt idx="4846">
                  <c:v>115.3069857512815</c:v>
                </c:pt>
                <c:pt idx="4847">
                  <c:v>131.91630416207045</c:v>
                </c:pt>
                <c:pt idx="4848">
                  <c:v>126.69282081019982</c:v>
                </c:pt>
                <c:pt idx="4849">
                  <c:v>101.66147158645352</c:v>
                </c:pt>
                <c:pt idx="4850">
                  <c:v>100.90739656968961</c:v>
                </c:pt>
                <c:pt idx="4851">
                  <c:v>104.49209893653007</c:v>
                </c:pt>
                <c:pt idx="4852">
                  <c:v>135.56007157449</c:v>
                </c:pt>
                <c:pt idx="4853">
                  <c:v>127.81971181910505</c:v>
                </c:pt>
                <c:pt idx="4854">
                  <c:v>104.32327347920706</c:v>
                </c:pt>
                <c:pt idx="4855">
                  <c:v>132.25416195536431</c:v>
                </c:pt>
                <c:pt idx="4856">
                  <c:v>131.12068613649714</c:v>
                </c:pt>
                <c:pt idx="4857">
                  <c:v>99.598223574657879</c:v>
                </c:pt>
                <c:pt idx="4858">
                  <c:v>130.9360394007706</c:v>
                </c:pt>
                <c:pt idx="4859">
                  <c:v>133.8948363804231</c:v>
                </c:pt>
                <c:pt idx="4860">
                  <c:v>101.56554777988397</c:v>
                </c:pt>
                <c:pt idx="4861">
                  <c:v>109.13184528573879</c:v>
                </c:pt>
                <c:pt idx="4862">
                  <c:v>133.22810779802202</c:v>
                </c:pt>
                <c:pt idx="4863">
                  <c:v>109.90399607271408</c:v>
                </c:pt>
                <c:pt idx="4864">
                  <c:v>109.5020099369432</c:v>
                </c:pt>
                <c:pt idx="4865">
                  <c:v>107.48831969598189</c:v>
                </c:pt>
                <c:pt idx="4866">
                  <c:v>140.58413730558954</c:v>
                </c:pt>
                <c:pt idx="4867">
                  <c:v>68.254519576942201</c:v>
                </c:pt>
                <c:pt idx="4868">
                  <c:v>134.89591893983675</c:v>
                </c:pt>
                <c:pt idx="4869">
                  <c:v>108.24773631859426</c:v>
                </c:pt>
                <c:pt idx="4870">
                  <c:v>135.55023869668375</c:v>
                </c:pt>
                <c:pt idx="4871">
                  <c:v>136.36288276159789</c:v>
                </c:pt>
                <c:pt idx="4872">
                  <c:v>112.07527403403401</c:v>
                </c:pt>
                <c:pt idx="4873">
                  <c:v>132.2438412628309</c:v>
                </c:pt>
                <c:pt idx="4874">
                  <c:v>134.90533681023652</c:v>
                </c:pt>
                <c:pt idx="4875">
                  <c:v>112.38367104276446</c:v>
                </c:pt>
                <c:pt idx="4876">
                  <c:v>134.45196498329923</c:v>
                </c:pt>
                <c:pt idx="4877">
                  <c:v>69.301967346499211</c:v>
                </c:pt>
                <c:pt idx="4878">
                  <c:v>74.095219424203407</c:v>
                </c:pt>
                <c:pt idx="4879">
                  <c:v>74.212249342190347</c:v>
                </c:pt>
                <c:pt idx="4880">
                  <c:v>77.010030808821071</c:v>
                </c:pt>
                <c:pt idx="4881">
                  <c:v>122.87455839513808</c:v>
                </c:pt>
                <c:pt idx="4882">
                  <c:v>127.8537977059483</c:v>
                </c:pt>
                <c:pt idx="4883">
                  <c:v>130.06996548978051</c:v>
                </c:pt>
                <c:pt idx="4884">
                  <c:v>138.45359470400581</c:v>
                </c:pt>
                <c:pt idx="4885">
                  <c:v>132.07825707289243</c:v>
                </c:pt>
                <c:pt idx="4886">
                  <c:v>132.02384406169222</c:v>
                </c:pt>
                <c:pt idx="4887">
                  <c:v>136.44002597804516</c:v>
                </c:pt>
                <c:pt idx="4888">
                  <c:v>132.21125078326247</c:v>
                </c:pt>
                <c:pt idx="4889">
                  <c:v>129.99146925668578</c:v>
                </c:pt>
                <c:pt idx="4890">
                  <c:v>131.65095058893971</c:v>
                </c:pt>
                <c:pt idx="4891">
                  <c:v>107.5916279536284</c:v>
                </c:pt>
                <c:pt idx="4892">
                  <c:v>106.73411442710086</c:v>
                </c:pt>
                <c:pt idx="4893">
                  <c:v>130.71283405190744</c:v>
                </c:pt>
                <c:pt idx="4894">
                  <c:v>131.68287935410726</c:v>
                </c:pt>
                <c:pt idx="4895">
                  <c:v>131.71824523819359</c:v>
                </c:pt>
                <c:pt idx="4896">
                  <c:v>132.93283275714077</c:v>
                </c:pt>
                <c:pt idx="4897">
                  <c:v>134.18742717338642</c:v>
                </c:pt>
                <c:pt idx="4898">
                  <c:v>121.69473343370161</c:v>
                </c:pt>
                <c:pt idx="4899">
                  <c:v>116.64081143772029</c:v>
                </c:pt>
                <c:pt idx="4900">
                  <c:v>100.66411064439563</c:v>
                </c:pt>
                <c:pt idx="4901">
                  <c:v>103.67578330127535</c:v>
                </c:pt>
                <c:pt idx="4902">
                  <c:v>98.896914335955756</c:v>
                </c:pt>
                <c:pt idx="4903">
                  <c:v>102.99983950501927</c:v>
                </c:pt>
                <c:pt idx="4904">
                  <c:v>104.34052108326995</c:v>
                </c:pt>
                <c:pt idx="4905">
                  <c:v>100.05506372742209</c:v>
                </c:pt>
                <c:pt idx="4906">
                  <c:v>132.54826198785148</c:v>
                </c:pt>
                <c:pt idx="4907">
                  <c:v>105.94491172745063</c:v>
                </c:pt>
                <c:pt idx="4908">
                  <c:v>127.17827659798581</c:v>
                </c:pt>
                <c:pt idx="4909">
                  <c:v>100.93618009702125</c:v>
                </c:pt>
                <c:pt idx="4910">
                  <c:v>103.98426809272743</c:v>
                </c:pt>
                <c:pt idx="4911">
                  <c:v>133.98648977346463</c:v>
                </c:pt>
                <c:pt idx="4912">
                  <c:v>73.834807775427095</c:v>
                </c:pt>
                <c:pt idx="4913">
                  <c:v>102.589700316985</c:v>
                </c:pt>
                <c:pt idx="4914">
                  <c:v>103.77967870122407</c:v>
                </c:pt>
                <c:pt idx="4915">
                  <c:v>103.43986317206236</c:v>
                </c:pt>
                <c:pt idx="4916">
                  <c:v>103.20916011408322</c:v>
                </c:pt>
                <c:pt idx="4917">
                  <c:v>127.5208664759059</c:v>
                </c:pt>
                <c:pt idx="4918">
                  <c:v>106.12567141384359</c:v>
                </c:pt>
                <c:pt idx="4919">
                  <c:v>133.103536542402</c:v>
                </c:pt>
                <c:pt idx="4920">
                  <c:v>138.51907772417502</c:v>
                </c:pt>
                <c:pt idx="4921">
                  <c:v>130.64846871588261</c:v>
                </c:pt>
                <c:pt idx="4922">
                  <c:v>101.38754352761043</c:v>
                </c:pt>
                <c:pt idx="4923">
                  <c:v>133.03887383402318</c:v>
                </c:pt>
                <c:pt idx="4924">
                  <c:v>135.61428644341953</c:v>
                </c:pt>
                <c:pt idx="4925">
                  <c:v>135.10795795536373</c:v>
                </c:pt>
                <c:pt idx="4926">
                  <c:v>135.54585728089032</c:v>
                </c:pt>
                <c:pt idx="4927">
                  <c:v>107.94248819106301</c:v>
                </c:pt>
                <c:pt idx="4928">
                  <c:v>97.993769582044663</c:v>
                </c:pt>
                <c:pt idx="4929">
                  <c:v>121.13877205992462</c:v>
                </c:pt>
                <c:pt idx="4930">
                  <c:v>130.41754063525883</c:v>
                </c:pt>
                <c:pt idx="4931">
                  <c:v>131.65685231633006</c:v>
                </c:pt>
                <c:pt idx="4932">
                  <c:v>133.46015715007971</c:v>
                </c:pt>
                <c:pt idx="4933">
                  <c:v>128.58059063860611</c:v>
                </c:pt>
                <c:pt idx="4934">
                  <c:v>134.72383915407107</c:v>
                </c:pt>
                <c:pt idx="4935">
                  <c:v>128.29897806633551</c:v>
                </c:pt>
                <c:pt idx="4936">
                  <c:v>121.88742439168691</c:v>
                </c:pt>
                <c:pt idx="4937">
                  <c:v>129.98271692405913</c:v>
                </c:pt>
                <c:pt idx="4938">
                  <c:v>76.906928518983094</c:v>
                </c:pt>
                <c:pt idx="4939">
                  <c:v>105.63193439291105</c:v>
                </c:pt>
                <c:pt idx="4940">
                  <c:v>101.62571168969589</c:v>
                </c:pt>
                <c:pt idx="4941">
                  <c:v>65.983062879282343</c:v>
                </c:pt>
                <c:pt idx="4942">
                  <c:v>132.24752730284419</c:v>
                </c:pt>
                <c:pt idx="4943">
                  <c:v>130.93741805149176</c:v>
                </c:pt>
                <c:pt idx="4944">
                  <c:v>103.50651804292133</c:v>
                </c:pt>
                <c:pt idx="4945">
                  <c:v>102.72257326562377</c:v>
                </c:pt>
                <c:pt idx="4946">
                  <c:v>131.55246985055902</c:v>
                </c:pt>
                <c:pt idx="4947">
                  <c:v>102.54942823021447</c:v>
                </c:pt>
                <c:pt idx="4948">
                  <c:v>137.97448589738852</c:v>
                </c:pt>
                <c:pt idx="4949">
                  <c:v>131.21866246261075</c:v>
                </c:pt>
                <c:pt idx="4950">
                  <c:v>134.34965053540157</c:v>
                </c:pt>
                <c:pt idx="4951">
                  <c:v>134.5612306718825</c:v>
                </c:pt>
                <c:pt idx="4952">
                  <c:v>136.23361870854802</c:v>
                </c:pt>
                <c:pt idx="4953">
                  <c:v>127.92881757270079</c:v>
                </c:pt>
                <c:pt idx="4954">
                  <c:v>132.08495608878707</c:v>
                </c:pt>
                <c:pt idx="4955">
                  <c:v>131.06347632795638</c:v>
                </c:pt>
                <c:pt idx="4956">
                  <c:v>137.46063125824563</c:v>
                </c:pt>
                <c:pt idx="4957">
                  <c:v>135.41057725359315</c:v>
                </c:pt>
                <c:pt idx="4958">
                  <c:v>115.46471444099021</c:v>
                </c:pt>
                <c:pt idx="4959">
                  <c:v>104.08732654346781</c:v>
                </c:pt>
                <c:pt idx="4960">
                  <c:v>133.38842746102438</c:v>
                </c:pt>
                <c:pt idx="4961">
                  <c:v>106.57552661650347</c:v>
                </c:pt>
                <c:pt idx="4962">
                  <c:v>134.49259502208963</c:v>
                </c:pt>
                <c:pt idx="4963">
                  <c:v>126.02721813108559</c:v>
                </c:pt>
                <c:pt idx="4964">
                  <c:v>98.636599387929095</c:v>
                </c:pt>
                <c:pt idx="4965">
                  <c:v>135.2023014814221</c:v>
                </c:pt>
                <c:pt idx="4966">
                  <c:v>103.60460052089358</c:v>
                </c:pt>
                <c:pt idx="4967">
                  <c:v>131.73903554053283</c:v>
                </c:pt>
                <c:pt idx="4968">
                  <c:v>133.0429325296256</c:v>
                </c:pt>
                <c:pt idx="4969">
                  <c:v>115.73494392501097</c:v>
                </c:pt>
                <c:pt idx="4970">
                  <c:v>103.4851369726933</c:v>
                </c:pt>
                <c:pt idx="4971">
                  <c:v>103.99830359588189</c:v>
                </c:pt>
                <c:pt idx="4972">
                  <c:v>102.65557322808203</c:v>
                </c:pt>
                <c:pt idx="4973">
                  <c:v>104.42791752132926</c:v>
                </c:pt>
                <c:pt idx="4974">
                  <c:v>107.49413353480932</c:v>
                </c:pt>
                <c:pt idx="4975">
                  <c:v>134.45464266334264</c:v>
                </c:pt>
                <c:pt idx="4976">
                  <c:v>132.6328808518615</c:v>
                </c:pt>
                <c:pt idx="4977">
                  <c:v>102.01513380667822</c:v>
                </c:pt>
                <c:pt idx="4978">
                  <c:v>132.95130467975792</c:v>
                </c:pt>
                <c:pt idx="4979">
                  <c:v>118.92086007770966</c:v>
                </c:pt>
                <c:pt idx="4980">
                  <c:v>136.58338032721193</c:v>
                </c:pt>
                <c:pt idx="4981">
                  <c:v>108.82527408022035</c:v>
                </c:pt>
                <c:pt idx="4982">
                  <c:v>102.54158920937225</c:v>
                </c:pt>
                <c:pt idx="4983">
                  <c:v>131.73104075496707</c:v>
                </c:pt>
                <c:pt idx="4984">
                  <c:v>134.49344799830567</c:v>
                </c:pt>
                <c:pt idx="4985">
                  <c:v>121.06050487457307</c:v>
                </c:pt>
                <c:pt idx="4986">
                  <c:v>128.58167058125233</c:v>
                </c:pt>
                <c:pt idx="4987">
                  <c:v>129.90035114841231</c:v>
                </c:pt>
                <c:pt idx="4988">
                  <c:v>136.14179137100064</c:v>
                </c:pt>
                <c:pt idx="4989">
                  <c:v>108.57776171856133</c:v>
                </c:pt>
                <c:pt idx="4990">
                  <c:v>106.95832157132483</c:v>
                </c:pt>
                <c:pt idx="4991">
                  <c:v>104.59904076205036</c:v>
                </c:pt>
                <c:pt idx="4992">
                  <c:v>135.39694734171991</c:v>
                </c:pt>
                <c:pt idx="4993">
                  <c:v>105.05484822793461</c:v>
                </c:pt>
                <c:pt idx="4994">
                  <c:v>105.78731128022822</c:v>
                </c:pt>
                <c:pt idx="4995">
                  <c:v>106.94589308640047</c:v>
                </c:pt>
                <c:pt idx="4996">
                  <c:v>119.90700341031207</c:v>
                </c:pt>
                <c:pt idx="4997">
                  <c:v>100.9900701491926</c:v>
                </c:pt>
                <c:pt idx="4998">
                  <c:v>106.93588331896029</c:v>
                </c:pt>
                <c:pt idx="4999">
                  <c:v>132.78385826449386</c:v>
                </c:pt>
                <c:pt idx="5000">
                  <c:v>132.760030150213</c:v>
                </c:pt>
                <c:pt idx="5001">
                  <c:v>133.59943476189918</c:v>
                </c:pt>
                <c:pt idx="5002">
                  <c:v>103.69451857847727</c:v>
                </c:pt>
                <c:pt idx="5003">
                  <c:v>105.51711564799335</c:v>
                </c:pt>
                <c:pt idx="5004">
                  <c:v>131.51366915728508</c:v>
                </c:pt>
                <c:pt idx="5005">
                  <c:v>129.79962069062125</c:v>
                </c:pt>
                <c:pt idx="5006">
                  <c:v>131.97983567151448</c:v>
                </c:pt>
                <c:pt idx="5007">
                  <c:v>134.67862618254031</c:v>
                </c:pt>
                <c:pt idx="5008">
                  <c:v>127.16057256127476</c:v>
                </c:pt>
                <c:pt idx="5009">
                  <c:v>104.15928219469573</c:v>
                </c:pt>
                <c:pt idx="5010">
                  <c:v>103.72840028559794</c:v>
                </c:pt>
                <c:pt idx="5011">
                  <c:v>109.38154067206293</c:v>
                </c:pt>
                <c:pt idx="5012">
                  <c:v>101.46387432874758</c:v>
                </c:pt>
                <c:pt idx="5013">
                  <c:v>105.23467521438043</c:v>
                </c:pt>
                <c:pt idx="5014">
                  <c:v>130.84038997454761</c:v>
                </c:pt>
                <c:pt idx="5015">
                  <c:v>131.88432230999013</c:v>
                </c:pt>
                <c:pt idx="5016">
                  <c:v>120.68627774653112</c:v>
                </c:pt>
                <c:pt idx="5017">
                  <c:v>104.19448735487751</c:v>
                </c:pt>
                <c:pt idx="5018">
                  <c:v>133.6833436891844</c:v>
                </c:pt>
                <c:pt idx="5019">
                  <c:v>102.54518071316519</c:v>
                </c:pt>
                <c:pt idx="5020">
                  <c:v>101.35783310410859</c:v>
                </c:pt>
                <c:pt idx="5021">
                  <c:v>71.437696783491958</c:v>
                </c:pt>
                <c:pt idx="5022">
                  <c:v>136.81827228604237</c:v>
                </c:pt>
                <c:pt idx="5023">
                  <c:v>131.84419455680981</c:v>
                </c:pt>
                <c:pt idx="5024">
                  <c:v>109.96801454890947</c:v>
                </c:pt>
                <c:pt idx="5025">
                  <c:v>104.81091987709281</c:v>
                </c:pt>
                <c:pt idx="5026">
                  <c:v>107.72298136685195</c:v>
                </c:pt>
                <c:pt idx="5027">
                  <c:v>136.85041472291556</c:v>
                </c:pt>
                <c:pt idx="5028">
                  <c:v>136.00946859476008</c:v>
                </c:pt>
                <c:pt idx="5029">
                  <c:v>132.13235666966153</c:v>
                </c:pt>
                <c:pt idx="5030">
                  <c:v>103.88182443750799</c:v>
                </c:pt>
                <c:pt idx="5031">
                  <c:v>111.49348984804108</c:v>
                </c:pt>
                <c:pt idx="5032">
                  <c:v>132.8232076188456</c:v>
                </c:pt>
                <c:pt idx="5033">
                  <c:v>98.973296732273596</c:v>
                </c:pt>
                <c:pt idx="5034">
                  <c:v>70.861499664068845</c:v>
                </c:pt>
                <c:pt idx="5035">
                  <c:v>129.37471491691852</c:v>
                </c:pt>
                <c:pt idx="5036">
                  <c:v>131.55677831630587</c:v>
                </c:pt>
                <c:pt idx="5037">
                  <c:v>106.98326206488697</c:v>
                </c:pt>
                <c:pt idx="5038">
                  <c:v>129.65406133380904</c:v>
                </c:pt>
                <c:pt idx="5039">
                  <c:v>129.1664595882593</c:v>
                </c:pt>
                <c:pt idx="5040">
                  <c:v>103.99696824975463</c:v>
                </c:pt>
                <c:pt idx="5041">
                  <c:v>104.47427262958436</c:v>
                </c:pt>
                <c:pt idx="5042">
                  <c:v>129.37376204152324</c:v>
                </c:pt>
                <c:pt idx="5043">
                  <c:v>135.05650808410184</c:v>
                </c:pt>
                <c:pt idx="5044">
                  <c:v>136.88082530743429</c:v>
                </c:pt>
                <c:pt idx="5045">
                  <c:v>128.53928029773584</c:v>
                </c:pt>
                <c:pt idx="5046">
                  <c:v>136.07070672607492</c:v>
                </c:pt>
                <c:pt idx="5047">
                  <c:v>138.08982001530885</c:v>
                </c:pt>
                <c:pt idx="5048">
                  <c:v>134.77543513857739</c:v>
                </c:pt>
                <c:pt idx="5049">
                  <c:v>102.99073415612148</c:v>
                </c:pt>
                <c:pt idx="5050">
                  <c:v>128.87279788957395</c:v>
                </c:pt>
                <c:pt idx="5051">
                  <c:v>132.68086982530494</c:v>
                </c:pt>
                <c:pt idx="5052">
                  <c:v>131.11775506249171</c:v>
                </c:pt>
                <c:pt idx="5053">
                  <c:v>132.51231849433742</c:v>
                </c:pt>
                <c:pt idx="5054">
                  <c:v>135.58104670781546</c:v>
                </c:pt>
                <c:pt idx="5055">
                  <c:v>102.3621575165495</c:v>
                </c:pt>
                <c:pt idx="5056">
                  <c:v>106.78185926522097</c:v>
                </c:pt>
                <c:pt idx="5057">
                  <c:v>133.89212544520919</c:v>
                </c:pt>
                <c:pt idx="5058">
                  <c:v>133.2005675839597</c:v>
                </c:pt>
                <c:pt idx="5059">
                  <c:v>99.053486956045546</c:v>
                </c:pt>
                <c:pt idx="5060">
                  <c:v>107.34069411351037</c:v>
                </c:pt>
                <c:pt idx="5061">
                  <c:v>129.87699864655173</c:v>
                </c:pt>
                <c:pt idx="5062">
                  <c:v>108.55384880080679</c:v>
                </c:pt>
                <c:pt idx="5063">
                  <c:v>135.85099595643888</c:v>
                </c:pt>
                <c:pt idx="5064">
                  <c:v>132.63079182451753</c:v>
                </c:pt>
                <c:pt idx="5065">
                  <c:v>134.86265069086454</c:v>
                </c:pt>
                <c:pt idx="5066">
                  <c:v>133.96087857021027</c:v>
                </c:pt>
                <c:pt idx="5067">
                  <c:v>69.558763248871117</c:v>
                </c:pt>
                <c:pt idx="5068">
                  <c:v>134.64500295208799</c:v>
                </c:pt>
                <c:pt idx="5069">
                  <c:v>128.79105482167267</c:v>
                </c:pt>
                <c:pt idx="5070">
                  <c:v>134.35926277672894</c:v>
                </c:pt>
                <c:pt idx="5071">
                  <c:v>131.89899429398187</c:v>
                </c:pt>
                <c:pt idx="5072">
                  <c:v>135.02767553440438</c:v>
                </c:pt>
                <c:pt idx="5073">
                  <c:v>137.44657073322423</c:v>
                </c:pt>
                <c:pt idx="5074">
                  <c:v>134.11503600757044</c:v>
                </c:pt>
                <c:pt idx="5075">
                  <c:v>132.90994673624863</c:v>
                </c:pt>
                <c:pt idx="5076">
                  <c:v>136.30909635604075</c:v>
                </c:pt>
                <c:pt idx="5077">
                  <c:v>131.40093536069216</c:v>
                </c:pt>
                <c:pt idx="5078">
                  <c:v>132.1453839964777</c:v>
                </c:pt>
                <c:pt idx="5079">
                  <c:v>136.19538300884506</c:v>
                </c:pt>
                <c:pt idx="5080">
                  <c:v>135.94225435023088</c:v>
                </c:pt>
                <c:pt idx="5081">
                  <c:v>136.80783651287848</c:v>
                </c:pt>
                <c:pt idx="5082">
                  <c:v>133.29765390752189</c:v>
                </c:pt>
                <c:pt idx="5083">
                  <c:v>132.38436901771783</c:v>
                </c:pt>
                <c:pt idx="5084">
                  <c:v>130.82186573650679</c:v>
                </c:pt>
                <c:pt idx="5085">
                  <c:v>135.83616539454943</c:v>
                </c:pt>
                <c:pt idx="5086">
                  <c:v>133.17629459922176</c:v>
                </c:pt>
                <c:pt idx="5087">
                  <c:v>129.28323154586386</c:v>
                </c:pt>
                <c:pt idx="5088">
                  <c:v>133.64153865282296</c:v>
                </c:pt>
                <c:pt idx="5089">
                  <c:v>130.58963446907728</c:v>
                </c:pt>
                <c:pt idx="5090">
                  <c:v>131.48248417942438</c:v>
                </c:pt>
                <c:pt idx="5091">
                  <c:v>136.64201225627534</c:v>
                </c:pt>
                <c:pt idx="5092">
                  <c:v>74.610444638025967</c:v>
                </c:pt>
                <c:pt idx="5093">
                  <c:v>137.35378437069485</c:v>
                </c:pt>
                <c:pt idx="5094">
                  <c:v>129.37366071234882</c:v>
                </c:pt>
                <c:pt idx="5095">
                  <c:v>131.75750551775627</c:v>
                </c:pt>
                <c:pt idx="5096">
                  <c:v>74.073679203433002</c:v>
                </c:pt>
                <c:pt idx="5097">
                  <c:v>112.3912231470446</c:v>
                </c:pt>
                <c:pt idx="5098">
                  <c:v>131.84861170326997</c:v>
                </c:pt>
                <c:pt idx="5099">
                  <c:v>75.861865010726248</c:v>
                </c:pt>
                <c:pt idx="5100">
                  <c:v>129.76931650573914</c:v>
                </c:pt>
                <c:pt idx="5101">
                  <c:v>138.01727731325579</c:v>
                </c:pt>
                <c:pt idx="5102">
                  <c:v>134.1074019013293</c:v>
                </c:pt>
                <c:pt idx="5103">
                  <c:v>134.36327023430732</c:v>
                </c:pt>
                <c:pt idx="5104">
                  <c:v>103.80961038114727</c:v>
                </c:pt>
                <c:pt idx="5105">
                  <c:v>104.63464216418923</c:v>
                </c:pt>
                <c:pt idx="5106">
                  <c:v>102.26358199017398</c:v>
                </c:pt>
                <c:pt idx="5107">
                  <c:v>135.89950645143054</c:v>
                </c:pt>
                <c:pt idx="5108">
                  <c:v>131.90087653908273</c:v>
                </c:pt>
                <c:pt idx="5109">
                  <c:v>128.13036097780952</c:v>
                </c:pt>
                <c:pt idx="5110">
                  <c:v>123.15964361473669</c:v>
                </c:pt>
                <c:pt idx="5111">
                  <c:v>103.43458349539154</c:v>
                </c:pt>
                <c:pt idx="5112">
                  <c:v>136.7256830968002</c:v>
                </c:pt>
                <c:pt idx="5113">
                  <c:v>120.74010667586884</c:v>
                </c:pt>
                <c:pt idx="5114">
                  <c:v>120.32558393976086</c:v>
                </c:pt>
                <c:pt idx="5115">
                  <c:v>128.27404091816123</c:v>
                </c:pt>
                <c:pt idx="5116">
                  <c:v>130.02636723131167</c:v>
                </c:pt>
                <c:pt idx="5117">
                  <c:v>133.09268285886034</c:v>
                </c:pt>
                <c:pt idx="5118">
                  <c:v>102.85404757969536</c:v>
                </c:pt>
                <c:pt idx="5119">
                  <c:v>132.41022283291267</c:v>
                </c:pt>
                <c:pt idx="5120">
                  <c:v>133.44670286979257</c:v>
                </c:pt>
                <c:pt idx="5121">
                  <c:v>74.207973971091349</c:v>
                </c:pt>
                <c:pt idx="5122">
                  <c:v>72.013192878058518</c:v>
                </c:pt>
                <c:pt idx="5123">
                  <c:v>72.758308868466386</c:v>
                </c:pt>
                <c:pt idx="5124">
                  <c:v>79.51104420702832</c:v>
                </c:pt>
                <c:pt idx="5125">
                  <c:v>136.24538632000122</c:v>
                </c:pt>
                <c:pt idx="5126">
                  <c:v>138.64715650124629</c:v>
                </c:pt>
                <c:pt idx="5127">
                  <c:v>136.66124954009322</c:v>
                </c:pt>
                <c:pt idx="5128">
                  <c:v>131.91477710075415</c:v>
                </c:pt>
                <c:pt idx="5129">
                  <c:v>106.30090113479245</c:v>
                </c:pt>
                <c:pt idx="5130">
                  <c:v>136.36181992233335</c:v>
                </c:pt>
                <c:pt idx="5131">
                  <c:v>133.54784494132508</c:v>
                </c:pt>
                <c:pt idx="5132">
                  <c:v>108.38188328857683</c:v>
                </c:pt>
                <c:pt idx="5133">
                  <c:v>104.71710341808632</c:v>
                </c:pt>
                <c:pt idx="5134">
                  <c:v>106.19704073156215</c:v>
                </c:pt>
                <c:pt idx="5135">
                  <c:v>131.2413569254683</c:v>
                </c:pt>
                <c:pt idx="5136">
                  <c:v>133.77796969831059</c:v>
                </c:pt>
                <c:pt idx="5137">
                  <c:v>101.53156519569471</c:v>
                </c:pt>
                <c:pt idx="5138">
                  <c:v>104.47787530450925</c:v>
                </c:pt>
                <c:pt idx="5139">
                  <c:v>131.94998361662223</c:v>
                </c:pt>
                <c:pt idx="5140">
                  <c:v>98.792549559620909</c:v>
                </c:pt>
                <c:pt idx="5141">
                  <c:v>116.73456906160305</c:v>
                </c:pt>
                <c:pt idx="5142">
                  <c:v>135.25785603499173</c:v>
                </c:pt>
                <c:pt idx="5143">
                  <c:v>108.75836517202617</c:v>
                </c:pt>
                <c:pt idx="5144">
                  <c:v>120.90253715976085</c:v>
                </c:pt>
                <c:pt idx="5145">
                  <c:v>109.02428460045898</c:v>
                </c:pt>
                <c:pt idx="5146">
                  <c:v>132.8705295345768</c:v>
                </c:pt>
                <c:pt idx="5147">
                  <c:v>107.62328536766093</c:v>
                </c:pt>
                <c:pt idx="5148">
                  <c:v>107.98547562473142</c:v>
                </c:pt>
                <c:pt idx="5149">
                  <c:v>104.62671130443671</c:v>
                </c:pt>
                <c:pt idx="5150">
                  <c:v>102.83482191350579</c:v>
                </c:pt>
                <c:pt idx="5151">
                  <c:v>133.15409405402062</c:v>
                </c:pt>
                <c:pt idx="5152">
                  <c:v>136.01506153509121</c:v>
                </c:pt>
                <c:pt idx="5153">
                  <c:v>118.53541069809232</c:v>
                </c:pt>
                <c:pt idx="5154">
                  <c:v>106.68988959317076</c:v>
                </c:pt>
                <c:pt idx="5155">
                  <c:v>130.27437705716048</c:v>
                </c:pt>
                <c:pt idx="5156">
                  <c:v>134.48343772106779</c:v>
                </c:pt>
                <c:pt idx="5157">
                  <c:v>130.98679533472762</c:v>
                </c:pt>
                <c:pt idx="5158">
                  <c:v>104.58828168115326</c:v>
                </c:pt>
                <c:pt idx="5159">
                  <c:v>132.77657479100037</c:v>
                </c:pt>
                <c:pt idx="5160">
                  <c:v>127.49702960667898</c:v>
                </c:pt>
                <c:pt idx="5161">
                  <c:v>127.81225415533504</c:v>
                </c:pt>
                <c:pt idx="5162">
                  <c:v>106.13231743954366</c:v>
                </c:pt>
                <c:pt idx="5163">
                  <c:v>100.41229621513068</c:v>
                </c:pt>
                <c:pt idx="5164">
                  <c:v>127.5847311502143</c:v>
                </c:pt>
                <c:pt idx="5165">
                  <c:v>131.82413629855532</c:v>
                </c:pt>
                <c:pt idx="5166">
                  <c:v>133.0146693899261</c:v>
                </c:pt>
                <c:pt idx="5167">
                  <c:v>70.729258418703864</c:v>
                </c:pt>
                <c:pt idx="5168">
                  <c:v>135.89970978993497</c:v>
                </c:pt>
                <c:pt idx="5169">
                  <c:v>135.84605566855666</c:v>
                </c:pt>
                <c:pt idx="5170">
                  <c:v>102.90218785455295</c:v>
                </c:pt>
                <c:pt idx="5171">
                  <c:v>111.35028645762981</c:v>
                </c:pt>
                <c:pt idx="5172">
                  <c:v>130.62115040146574</c:v>
                </c:pt>
                <c:pt idx="5173">
                  <c:v>128.30574532662465</c:v>
                </c:pt>
                <c:pt idx="5174">
                  <c:v>116.88041080539871</c:v>
                </c:pt>
                <c:pt idx="5175">
                  <c:v>132.63500941773421</c:v>
                </c:pt>
                <c:pt idx="5176">
                  <c:v>99.704692740239452</c:v>
                </c:pt>
                <c:pt idx="5177">
                  <c:v>135.80646011989379</c:v>
                </c:pt>
                <c:pt idx="5178">
                  <c:v>104.33790004852814</c:v>
                </c:pt>
                <c:pt idx="5179">
                  <c:v>132.03107944007292</c:v>
                </c:pt>
                <c:pt idx="5180">
                  <c:v>75.269146216567862</c:v>
                </c:pt>
                <c:pt idx="5181">
                  <c:v>135.13897839080252</c:v>
                </c:pt>
                <c:pt idx="5182">
                  <c:v>133.3809106824975</c:v>
                </c:pt>
                <c:pt idx="5183">
                  <c:v>132.03632808477795</c:v>
                </c:pt>
                <c:pt idx="5184">
                  <c:v>106.33872949906254</c:v>
                </c:pt>
                <c:pt idx="5185">
                  <c:v>109.97914267490647</c:v>
                </c:pt>
                <c:pt idx="5186">
                  <c:v>130.38832423558608</c:v>
                </c:pt>
                <c:pt idx="5187">
                  <c:v>128.78826221094928</c:v>
                </c:pt>
                <c:pt idx="5188">
                  <c:v>131.3406779105371</c:v>
                </c:pt>
                <c:pt idx="5189">
                  <c:v>132.13672534720564</c:v>
                </c:pt>
                <c:pt idx="5190">
                  <c:v>119.686613075309</c:v>
                </c:pt>
                <c:pt idx="5191">
                  <c:v>73.411939857965677</c:v>
                </c:pt>
                <c:pt idx="5192">
                  <c:v>134.15456419201229</c:v>
                </c:pt>
                <c:pt idx="5193">
                  <c:v>113.81184286001088</c:v>
                </c:pt>
                <c:pt idx="5194">
                  <c:v>132.02020037160838</c:v>
                </c:pt>
                <c:pt idx="5195">
                  <c:v>104.41079570508229</c:v>
                </c:pt>
                <c:pt idx="5196">
                  <c:v>136.60271184325813</c:v>
                </c:pt>
                <c:pt idx="5197">
                  <c:v>131.50886237280434</c:v>
                </c:pt>
                <c:pt idx="5198">
                  <c:v>130.42202149140908</c:v>
                </c:pt>
                <c:pt idx="5199">
                  <c:v>113.18467892807804</c:v>
                </c:pt>
                <c:pt idx="5200">
                  <c:v>102.21799534566277</c:v>
                </c:pt>
                <c:pt idx="5201">
                  <c:v>112.25329980612746</c:v>
                </c:pt>
                <c:pt idx="5202">
                  <c:v>112.52566711002235</c:v>
                </c:pt>
                <c:pt idx="5203">
                  <c:v>135.36108349564574</c:v>
                </c:pt>
                <c:pt idx="5204">
                  <c:v>136.10609266343926</c:v>
                </c:pt>
                <c:pt idx="5205">
                  <c:v>132.2559382013514</c:v>
                </c:pt>
                <c:pt idx="5206">
                  <c:v>129.21912284529432</c:v>
                </c:pt>
                <c:pt idx="5207">
                  <c:v>103.50184813884151</c:v>
                </c:pt>
                <c:pt idx="5208">
                  <c:v>108.75269241709107</c:v>
                </c:pt>
                <c:pt idx="5209">
                  <c:v>135.500201438261</c:v>
                </c:pt>
                <c:pt idx="5210">
                  <c:v>134.65122013450488</c:v>
                </c:pt>
                <c:pt idx="5211">
                  <c:v>130.92341510561192</c:v>
                </c:pt>
                <c:pt idx="5212">
                  <c:v>72.141691014327222</c:v>
                </c:pt>
                <c:pt idx="5213">
                  <c:v>78.617340391851542</c:v>
                </c:pt>
                <c:pt idx="5214">
                  <c:v>132.76133312865571</c:v>
                </c:pt>
                <c:pt idx="5215">
                  <c:v>135.23588918872233</c:v>
                </c:pt>
                <c:pt idx="5216">
                  <c:v>142.1117481358757</c:v>
                </c:pt>
                <c:pt idx="5217">
                  <c:v>139.01913478314489</c:v>
                </c:pt>
                <c:pt idx="5218">
                  <c:v>134.08303546404656</c:v>
                </c:pt>
                <c:pt idx="5219">
                  <c:v>110.08003320659776</c:v>
                </c:pt>
                <c:pt idx="5220">
                  <c:v>103.5680534832992</c:v>
                </c:pt>
                <c:pt idx="5221">
                  <c:v>101.3897817878899</c:v>
                </c:pt>
                <c:pt idx="5222">
                  <c:v>99.091016083927713</c:v>
                </c:pt>
                <c:pt idx="5223">
                  <c:v>102.09193292116265</c:v>
                </c:pt>
                <c:pt idx="5224">
                  <c:v>103.51069830226501</c:v>
                </c:pt>
                <c:pt idx="5225">
                  <c:v>106.94248783403245</c:v>
                </c:pt>
                <c:pt idx="5226">
                  <c:v>139.78371572876182</c:v>
                </c:pt>
                <c:pt idx="5227">
                  <c:v>134.82699067088626</c:v>
                </c:pt>
                <c:pt idx="5228">
                  <c:v>129.87611473108049</c:v>
                </c:pt>
                <c:pt idx="5229">
                  <c:v>128.29021900817682</c:v>
                </c:pt>
                <c:pt idx="5230">
                  <c:v>70.762488722254901</c:v>
                </c:pt>
                <c:pt idx="5231">
                  <c:v>136.43459130518158</c:v>
                </c:pt>
                <c:pt idx="5232">
                  <c:v>130.94923195914649</c:v>
                </c:pt>
                <c:pt idx="5233">
                  <c:v>131.19701562190889</c:v>
                </c:pt>
                <c:pt idx="5234">
                  <c:v>112.34084219516343</c:v>
                </c:pt>
                <c:pt idx="5235">
                  <c:v>137.09808411340489</c:v>
                </c:pt>
                <c:pt idx="5236">
                  <c:v>74.362113992024575</c:v>
                </c:pt>
                <c:pt idx="5237">
                  <c:v>105.73848723740326</c:v>
                </c:pt>
                <c:pt idx="5238">
                  <c:v>104.11585650716742</c:v>
                </c:pt>
                <c:pt idx="5239">
                  <c:v>104.49250953696877</c:v>
                </c:pt>
                <c:pt idx="5240">
                  <c:v>100.53972284882981</c:v>
                </c:pt>
                <c:pt idx="5241">
                  <c:v>121.05641711473737</c:v>
                </c:pt>
                <c:pt idx="5242">
                  <c:v>124.80608974608573</c:v>
                </c:pt>
                <c:pt idx="5243">
                  <c:v>133.4615978451269</c:v>
                </c:pt>
                <c:pt idx="5244">
                  <c:v>135.96015843753895</c:v>
                </c:pt>
                <c:pt idx="5245">
                  <c:v>132.53572713392018</c:v>
                </c:pt>
                <c:pt idx="5246">
                  <c:v>100.26625035860324</c:v>
                </c:pt>
                <c:pt idx="5247">
                  <c:v>135.30258476133989</c:v>
                </c:pt>
                <c:pt idx="5248">
                  <c:v>130.48292920730145</c:v>
                </c:pt>
                <c:pt idx="5249">
                  <c:v>121.66444314916863</c:v>
                </c:pt>
                <c:pt idx="5250">
                  <c:v>133.15525577065117</c:v>
                </c:pt>
                <c:pt idx="5251">
                  <c:v>134.16116284111229</c:v>
                </c:pt>
                <c:pt idx="5252">
                  <c:v>137.66677784764173</c:v>
                </c:pt>
                <c:pt idx="5253">
                  <c:v>138.23626513211829</c:v>
                </c:pt>
                <c:pt idx="5254">
                  <c:v>135.2468465219165</c:v>
                </c:pt>
                <c:pt idx="5255">
                  <c:v>129.54584673277418</c:v>
                </c:pt>
                <c:pt idx="5256">
                  <c:v>105.78984717359513</c:v>
                </c:pt>
                <c:pt idx="5257">
                  <c:v>128.46589859482279</c:v>
                </c:pt>
                <c:pt idx="5258">
                  <c:v>137.94987666514382</c:v>
                </c:pt>
                <c:pt idx="5259">
                  <c:v>133.17325659384585</c:v>
                </c:pt>
                <c:pt idx="5260">
                  <c:v>130.23494279409917</c:v>
                </c:pt>
                <c:pt idx="5261">
                  <c:v>129.37167301827338</c:v>
                </c:pt>
                <c:pt idx="5262">
                  <c:v>135.02093767512062</c:v>
                </c:pt>
                <c:pt idx="5263">
                  <c:v>123.44954577935167</c:v>
                </c:pt>
                <c:pt idx="5264">
                  <c:v>137.78139659303744</c:v>
                </c:pt>
                <c:pt idx="5265">
                  <c:v>132.60666749814212</c:v>
                </c:pt>
                <c:pt idx="5266">
                  <c:v>133.28261511733055</c:v>
                </c:pt>
                <c:pt idx="5267">
                  <c:v>140.55128509321145</c:v>
                </c:pt>
                <c:pt idx="5268">
                  <c:v>134.13441985122543</c:v>
                </c:pt>
                <c:pt idx="5269">
                  <c:v>131.81593322728048</c:v>
                </c:pt>
                <c:pt idx="5270">
                  <c:v>135.32630128234356</c:v>
                </c:pt>
                <c:pt idx="5271">
                  <c:v>138.06872615335234</c:v>
                </c:pt>
                <c:pt idx="5272">
                  <c:v>131.02732958235976</c:v>
                </c:pt>
                <c:pt idx="5273">
                  <c:v>103.5365279327095</c:v>
                </c:pt>
                <c:pt idx="5274">
                  <c:v>131.3068619571568</c:v>
                </c:pt>
                <c:pt idx="5275">
                  <c:v>103.59527567626222</c:v>
                </c:pt>
                <c:pt idx="5276">
                  <c:v>134.74771955436728</c:v>
                </c:pt>
                <c:pt idx="5277">
                  <c:v>127.20914173460916</c:v>
                </c:pt>
                <c:pt idx="5278">
                  <c:v>132.95878044553683</c:v>
                </c:pt>
                <c:pt idx="5279">
                  <c:v>114.42035943328256</c:v>
                </c:pt>
                <c:pt idx="5280">
                  <c:v>132.25514989334346</c:v>
                </c:pt>
                <c:pt idx="5281">
                  <c:v>130.14884918606163</c:v>
                </c:pt>
                <c:pt idx="5282">
                  <c:v>135.24134909926553</c:v>
                </c:pt>
                <c:pt idx="5283">
                  <c:v>71.128669616848669</c:v>
                </c:pt>
                <c:pt idx="5284">
                  <c:v>132.54663065369226</c:v>
                </c:pt>
                <c:pt idx="5285">
                  <c:v>132.8963148341</c:v>
                </c:pt>
                <c:pt idx="5286">
                  <c:v>136.9535409052468</c:v>
                </c:pt>
                <c:pt idx="5287">
                  <c:v>133.43718777801152</c:v>
                </c:pt>
                <c:pt idx="5288">
                  <c:v>100.90023551266282</c:v>
                </c:pt>
                <c:pt idx="5289">
                  <c:v>135.12479059092968</c:v>
                </c:pt>
                <c:pt idx="5290">
                  <c:v>132.49992868181974</c:v>
                </c:pt>
                <c:pt idx="5291">
                  <c:v>136.36206830069221</c:v>
                </c:pt>
                <c:pt idx="5292">
                  <c:v>129.17989627208885</c:v>
                </c:pt>
                <c:pt idx="5293">
                  <c:v>134.4657426967685</c:v>
                </c:pt>
                <c:pt idx="5294">
                  <c:v>133.67272705365468</c:v>
                </c:pt>
                <c:pt idx="5295">
                  <c:v>110.3339645353517</c:v>
                </c:pt>
                <c:pt idx="5296">
                  <c:v>119.15465872481671</c:v>
                </c:pt>
                <c:pt idx="5297">
                  <c:v>130.04352965916496</c:v>
                </c:pt>
                <c:pt idx="5298">
                  <c:v>119.93843756088346</c:v>
                </c:pt>
                <c:pt idx="5299">
                  <c:v>133.3643398778184</c:v>
                </c:pt>
                <c:pt idx="5300">
                  <c:v>130.34419767387283</c:v>
                </c:pt>
                <c:pt idx="5301">
                  <c:v>130.40220301768747</c:v>
                </c:pt>
                <c:pt idx="5302">
                  <c:v>133.10959649227885</c:v>
                </c:pt>
                <c:pt idx="5303">
                  <c:v>111.3010497566043</c:v>
                </c:pt>
                <c:pt idx="5304">
                  <c:v>114.59297944070019</c:v>
                </c:pt>
                <c:pt idx="5305">
                  <c:v>131.77726189354647</c:v>
                </c:pt>
                <c:pt idx="5306">
                  <c:v>127.92954386667444</c:v>
                </c:pt>
                <c:pt idx="5307">
                  <c:v>132.59522614643103</c:v>
                </c:pt>
                <c:pt idx="5308">
                  <c:v>121.34986172225533</c:v>
                </c:pt>
                <c:pt idx="5309">
                  <c:v>104.85436517605487</c:v>
                </c:pt>
                <c:pt idx="5310">
                  <c:v>69.840707996618875</c:v>
                </c:pt>
                <c:pt idx="5311">
                  <c:v>105.10606811971567</c:v>
                </c:pt>
                <c:pt idx="5312">
                  <c:v>120.32647283665015</c:v>
                </c:pt>
                <c:pt idx="5313">
                  <c:v>101.08079995951786</c:v>
                </c:pt>
                <c:pt idx="5314">
                  <c:v>110.84606810356969</c:v>
                </c:pt>
                <c:pt idx="5315">
                  <c:v>130.11590825035719</c:v>
                </c:pt>
                <c:pt idx="5316">
                  <c:v>132.02539690747702</c:v>
                </c:pt>
                <c:pt idx="5317">
                  <c:v>101.07700220831627</c:v>
                </c:pt>
                <c:pt idx="5318">
                  <c:v>135.12099781059416</c:v>
                </c:pt>
                <c:pt idx="5319">
                  <c:v>130.19521653852831</c:v>
                </c:pt>
                <c:pt idx="5320">
                  <c:v>131.91461912274281</c:v>
                </c:pt>
                <c:pt idx="5321">
                  <c:v>132.39321241377647</c:v>
                </c:pt>
                <c:pt idx="5322">
                  <c:v>111.37104412490056</c:v>
                </c:pt>
                <c:pt idx="5323">
                  <c:v>121.77577599320023</c:v>
                </c:pt>
                <c:pt idx="5324">
                  <c:v>135.36136246297514</c:v>
                </c:pt>
                <c:pt idx="5325">
                  <c:v>131.86233624278037</c:v>
                </c:pt>
                <c:pt idx="5326">
                  <c:v>130.54644441506201</c:v>
                </c:pt>
                <c:pt idx="5327">
                  <c:v>135.49635626384261</c:v>
                </c:pt>
                <c:pt idx="5328">
                  <c:v>132.22671333174387</c:v>
                </c:pt>
                <c:pt idx="5329">
                  <c:v>132.6826068198304</c:v>
                </c:pt>
                <c:pt idx="5330">
                  <c:v>139.65967022054372</c:v>
                </c:pt>
                <c:pt idx="5331">
                  <c:v>133.31926291922679</c:v>
                </c:pt>
                <c:pt idx="5332">
                  <c:v>134.15283101435881</c:v>
                </c:pt>
                <c:pt idx="5333">
                  <c:v>132.46892988163296</c:v>
                </c:pt>
                <c:pt idx="5334">
                  <c:v>132.02701053626555</c:v>
                </c:pt>
                <c:pt idx="5335">
                  <c:v>111.81287344522795</c:v>
                </c:pt>
                <c:pt idx="5336">
                  <c:v>72.310524745856327</c:v>
                </c:pt>
                <c:pt idx="5337">
                  <c:v>134.85812984122401</c:v>
                </c:pt>
                <c:pt idx="5338">
                  <c:v>137.488187525369</c:v>
                </c:pt>
                <c:pt idx="5339">
                  <c:v>136.68625128807645</c:v>
                </c:pt>
                <c:pt idx="5340">
                  <c:v>131.53035239270284</c:v>
                </c:pt>
                <c:pt idx="5341">
                  <c:v>132.32875610868163</c:v>
                </c:pt>
                <c:pt idx="5342">
                  <c:v>133.30315507692362</c:v>
                </c:pt>
                <c:pt idx="5343">
                  <c:v>135.09794820604057</c:v>
                </c:pt>
                <c:pt idx="5344">
                  <c:v>133.22112046690472</c:v>
                </c:pt>
                <c:pt idx="5345">
                  <c:v>133.63242744046394</c:v>
                </c:pt>
                <c:pt idx="5346">
                  <c:v>130.03889130849055</c:v>
                </c:pt>
                <c:pt idx="5347">
                  <c:v>131.8545052091122</c:v>
                </c:pt>
                <c:pt idx="5348">
                  <c:v>134.91523851824763</c:v>
                </c:pt>
                <c:pt idx="5349">
                  <c:v>113.24531225789829</c:v>
                </c:pt>
                <c:pt idx="5350">
                  <c:v>110.26247579961131</c:v>
                </c:pt>
                <c:pt idx="5351">
                  <c:v>109.39919774714438</c:v>
                </c:pt>
                <c:pt idx="5352">
                  <c:v>133.24472259974894</c:v>
                </c:pt>
                <c:pt idx="5353">
                  <c:v>135.10041639663359</c:v>
                </c:pt>
                <c:pt idx="5354">
                  <c:v>74.735410656028776</c:v>
                </c:pt>
                <c:pt idx="5355">
                  <c:v>116.03690460058999</c:v>
                </c:pt>
                <c:pt idx="5356">
                  <c:v>104.25842014204035</c:v>
                </c:pt>
                <c:pt idx="5357">
                  <c:v>132.62142056873475</c:v>
                </c:pt>
                <c:pt idx="5358">
                  <c:v>133.17797141398353</c:v>
                </c:pt>
                <c:pt idx="5359">
                  <c:v>132.57551620330477</c:v>
                </c:pt>
                <c:pt idx="5360">
                  <c:v>75.285417883611274</c:v>
                </c:pt>
                <c:pt idx="5361">
                  <c:v>137.56911973332535</c:v>
                </c:pt>
                <c:pt idx="5362">
                  <c:v>131.21948770145517</c:v>
                </c:pt>
                <c:pt idx="5363">
                  <c:v>134.28092786728604</c:v>
                </c:pt>
                <c:pt idx="5364">
                  <c:v>114.29153351750831</c:v>
                </c:pt>
                <c:pt idx="5365">
                  <c:v>139.86164975728147</c:v>
                </c:pt>
                <c:pt idx="5366">
                  <c:v>133.54472950737312</c:v>
                </c:pt>
                <c:pt idx="5367">
                  <c:v>131.55594853831846</c:v>
                </c:pt>
                <c:pt idx="5368">
                  <c:v>133.3586094493327</c:v>
                </c:pt>
                <c:pt idx="5369">
                  <c:v>133.56979120310638</c:v>
                </c:pt>
                <c:pt idx="5370">
                  <c:v>141.04289587482717</c:v>
                </c:pt>
                <c:pt idx="5371">
                  <c:v>117.84905340513899</c:v>
                </c:pt>
                <c:pt idx="5372">
                  <c:v>108.79821008025618</c:v>
                </c:pt>
                <c:pt idx="5373">
                  <c:v>108.39172178262145</c:v>
                </c:pt>
                <c:pt idx="5374">
                  <c:v>132.68032532821621</c:v>
                </c:pt>
                <c:pt idx="5375">
                  <c:v>137.47422205289769</c:v>
                </c:pt>
                <c:pt idx="5376">
                  <c:v>132.66831626360482</c:v>
                </c:pt>
                <c:pt idx="5377">
                  <c:v>133.2014561886387</c:v>
                </c:pt>
                <c:pt idx="5378">
                  <c:v>134.30176277051558</c:v>
                </c:pt>
                <c:pt idx="5379">
                  <c:v>78.210383446283998</c:v>
                </c:pt>
                <c:pt idx="5380">
                  <c:v>71.801324301672395</c:v>
                </c:pt>
                <c:pt idx="5381">
                  <c:v>133.35510940453341</c:v>
                </c:pt>
                <c:pt idx="5382">
                  <c:v>132.81841624115862</c:v>
                </c:pt>
                <c:pt idx="5383">
                  <c:v>77.087138793236733</c:v>
                </c:pt>
                <c:pt idx="5384">
                  <c:v>132.36447614908892</c:v>
                </c:pt>
                <c:pt idx="5385">
                  <c:v>108.10285724839169</c:v>
                </c:pt>
                <c:pt idx="5386">
                  <c:v>134.10420657180205</c:v>
                </c:pt>
                <c:pt idx="5387">
                  <c:v>106.74788692222427</c:v>
                </c:pt>
                <c:pt idx="5388">
                  <c:v>120.12657813062403</c:v>
                </c:pt>
                <c:pt idx="5389">
                  <c:v>111.58572862322345</c:v>
                </c:pt>
                <c:pt idx="5390">
                  <c:v>115.52255920016117</c:v>
                </c:pt>
                <c:pt idx="5391">
                  <c:v>108.62996232089719</c:v>
                </c:pt>
                <c:pt idx="5392">
                  <c:v>101.11224275821995</c:v>
                </c:pt>
                <c:pt idx="5393">
                  <c:v>130.15317052613219</c:v>
                </c:pt>
                <c:pt idx="5394">
                  <c:v>130.16278151222642</c:v>
                </c:pt>
                <c:pt idx="5395">
                  <c:v>132.44416749126265</c:v>
                </c:pt>
                <c:pt idx="5396">
                  <c:v>117.29956642581325</c:v>
                </c:pt>
                <c:pt idx="5397">
                  <c:v>134.16517267154336</c:v>
                </c:pt>
                <c:pt idx="5398">
                  <c:v>127.2428304034359</c:v>
                </c:pt>
                <c:pt idx="5399">
                  <c:v>128.73629689036437</c:v>
                </c:pt>
                <c:pt idx="5400">
                  <c:v>100.32391321864078</c:v>
                </c:pt>
                <c:pt idx="5401">
                  <c:v>99.054864158084968</c:v>
                </c:pt>
                <c:pt idx="5402">
                  <c:v>101.13784004531053</c:v>
                </c:pt>
                <c:pt idx="5403">
                  <c:v>98.948769460191997</c:v>
                </c:pt>
                <c:pt idx="5404">
                  <c:v>101.18753736259418</c:v>
                </c:pt>
                <c:pt idx="5405">
                  <c:v>100.19068396553351</c:v>
                </c:pt>
                <c:pt idx="5406">
                  <c:v>105.25531300581348</c:v>
                </c:pt>
                <c:pt idx="5407">
                  <c:v>98.41207172719561</c:v>
                </c:pt>
                <c:pt idx="5408">
                  <c:v>129.04320274967233</c:v>
                </c:pt>
                <c:pt idx="5409">
                  <c:v>133.35886385933006</c:v>
                </c:pt>
                <c:pt idx="5410">
                  <c:v>73.237949912645846</c:v>
                </c:pt>
                <c:pt idx="5411">
                  <c:v>133.54761731309748</c:v>
                </c:pt>
                <c:pt idx="5412">
                  <c:v>131.64750328920519</c:v>
                </c:pt>
                <c:pt idx="5413">
                  <c:v>136.51767126461812</c:v>
                </c:pt>
                <c:pt idx="5414">
                  <c:v>128.89163953279913</c:v>
                </c:pt>
                <c:pt idx="5415">
                  <c:v>131.13186235187567</c:v>
                </c:pt>
                <c:pt idx="5416">
                  <c:v>132.52316086363882</c:v>
                </c:pt>
                <c:pt idx="5417">
                  <c:v>130.96664954595659</c:v>
                </c:pt>
                <c:pt idx="5418">
                  <c:v>131.01458639701653</c:v>
                </c:pt>
                <c:pt idx="5419">
                  <c:v>112.67187465293789</c:v>
                </c:pt>
                <c:pt idx="5420">
                  <c:v>135.6307726678578</c:v>
                </c:pt>
                <c:pt idx="5421">
                  <c:v>134.53020980397505</c:v>
                </c:pt>
                <c:pt idx="5422">
                  <c:v>133.73024344071388</c:v>
                </c:pt>
                <c:pt idx="5423">
                  <c:v>100.95748172345158</c:v>
                </c:pt>
                <c:pt idx="5424">
                  <c:v>109.817565966546</c:v>
                </c:pt>
                <c:pt idx="5425">
                  <c:v>135.09071354502959</c:v>
                </c:pt>
                <c:pt idx="5426">
                  <c:v>146.42429098167119</c:v>
                </c:pt>
                <c:pt idx="5427">
                  <c:v>130.64873439772856</c:v>
                </c:pt>
                <c:pt idx="5428">
                  <c:v>106.78777346665304</c:v>
                </c:pt>
                <c:pt idx="5429">
                  <c:v>132.10936241448144</c:v>
                </c:pt>
                <c:pt idx="5430">
                  <c:v>131.76337330489136</c:v>
                </c:pt>
                <c:pt idx="5431">
                  <c:v>130.32978568841119</c:v>
                </c:pt>
                <c:pt idx="5432">
                  <c:v>116.75238575290111</c:v>
                </c:pt>
                <c:pt idx="5433">
                  <c:v>115.99549399321758</c:v>
                </c:pt>
                <c:pt idx="5434">
                  <c:v>129.97047652402432</c:v>
                </c:pt>
                <c:pt idx="5435">
                  <c:v>122.47456821454654</c:v>
                </c:pt>
                <c:pt idx="5436">
                  <c:v>132.05178352521173</c:v>
                </c:pt>
                <c:pt idx="5437">
                  <c:v>107.88495324756724</c:v>
                </c:pt>
                <c:pt idx="5438">
                  <c:v>111.8736638883456</c:v>
                </c:pt>
                <c:pt idx="5439">
                  <c:v>103.56144465933042</c:v>
                </c:pt>
                <c:pt idx="5440">
                  <c:v>102.5424057122912</c:v>
                </c:pt>
                <c:pt idx="5441">
                  <c:v>103.16084492366022</c:v>
                </c:pt>
                <c:pt idx="5442">
                  <c:v>107.76901918023763</c:v>
                </c:pt>
                <c:pt idx="5443">
                  <c:v>120.15343765323506</c:v>
                </c:pt>
                <c:pt idx="5444">
                  <c:v>103.6897444604471</c:v>
                </c:pt>
                <c:pt idx="5445">
                  <c:v>98.349898675402585</c:v>
                </c:pt>
                <c:pt idx="5446">
                  <c:v>134.76944303045326</c:v>
                </c:pt>
                <c:pt idx="5447">
                  <c:v>135.38997958451804</c:v>
                </c:pt>
                <c:pt idx="5448">
                  <c:v>120.59173482960526</c:v>
                </c:pt>
                <c:pt idx="5449">
                  <c:v>120.57697577308575</c:v>
                </c:pt>
                <c:pt idx="5450">
                  <c:v>108.10884329844993</c:v>
                </c:pt>
                <c:pt idx="5451">
                  <c:v>107.69710904985213</c:v>
                </c:pt>
                <c:pt idx="5452">
                  <c:v>127.90013049030537</c:v>
                </c:pt>
                <c:pt idx="5453">
                  <c:v>135.03429234153424</c:v>
                </c:pt>
                <c:pt idx="5454">
                  <c:v>133.46424404786708</c:v>
                </c:pt>
                <c:pt idx="5455">
                  <c:v>131.39801559602927</c:v>
                </c:pt>
                <c:pt idx="5456">
                  <c:v>135.21909992416295</c:v>
                </c:pt>
                <c:pt idx="5457">
                  <c:v>125.9873953746298</c:v>
                </c:pt>
                <c:pt idx="5458">
                  <c:v>102.7739131104436</c:v>
                </c:pt>
                <c:pt idx="5459">
                  <c:v>104.39913387870865</c:v>
                </c:pt>
                <c:pt idx="5460">
                  <c:v>131.56170172283765</c:v>
                </c:pt>
                <c:pt idx="5461">
                  <c:v>103.94213512273045</c:v>
                </c:pt>
                <c:pt idx="5462">
                  <c:v>102.35882967897561</c:v>
                </c:pt>
                <c:pt idx="5463">
                  <c:v>71.766727191917738</c:v>
                </c:pt>
                <c:pt idx="5464">
                  <c:v>130.69512016198738</c:v>
                </c:pt>
                <c:pt idx="5465">
                  <c:v>130.47448036944212</c:v>
                </c:pt>
                <c:pt idx="5466">
                  <c:v>132.2871318594942</c:v>
                </c:pt>
                <c:pt idx="5467">
                  <c:v>134.08529210607728</c:v>
                </c:pt>
                <c:pt idx="5468">
                  <c:v>109.59971957906718</c:v>
                </c:pt>
                <c:pt idx="5469">
                  <c:v>103.38764029240394</c:v>
                </c:pt>
                <c:pt idx="5470">
                  <c:v>99.87106095463885</c:v>
                </c:pt>
                <c:pt idx="5471">
                  <c:v>74.385031815491956</c:v>
                </c:pt>
                <c:pt idx="5472">
                  <c:v>128.65533073382011</c:v>
                </c:pt>
                <c:pt idx="5473">
                  <c:v>101.41378295372409</c:v>
                </c:pt>
                <c:pt idx="5474">
                  <c:v>112.55473882668359</c:v>
                </c:pt>
                <c:pt idx="5475">
                  <c:v>134.99283762025379</c:v>
                </c:pt>
                <c:pt idx="5476">
                  <c:v>127.04877215588216</c:v>
                </c:pt>
                <c:pt idx="5477">
                  <c:v>101.55619537554063</c:v>
                </c:pt>
                <c:pt idx="5478">
                  <c:v>104.50791281340362</c:v>
                </c:pt>
                <c:pt idx="5479">
                  <c:v>103.03821633038318</c:v>
                </c:pt>
                <c:pt idx="5480">
                  <c:v>133.80375994610066</c:v>
                </c:pt>
                <c:pt idx="5481">
                  <c:v>132.36325136248672</c:v>
                </c:pt>
                <c:pt idx="5482">
                  <c:v>111.5302478325884</c:v>
                </c:pt>
                <c:pt idx="5483">
                  <c:v>107.81407330991588</c:v>
                </c:pt>
                <c:pt idx="5484">
                  <c:v>133.183913775512</c:v>
                </c:pt>
                <c:pt idx="5485">
                  <c:v>126.34065059498896</c:v>
                </c:pt>
                <c:pt idx="5486">
                  <c:v>133.7785411785776</c:v>
                </c:pt>
                <c:pt idx="5487">
                  <c:v>139.57611749578376</c:v>
                </c:pt>
                <c:pt idx="5488">
                  <c:v>132.89019841082461</c:v>
                </c:pt>
                <c:pt idx="5489">
                  <c:v>112.33147574558015</c:v>
                </c:pt>
                <c:pt idx="5490">
                  <c:v>108.22251020734615</c:v>
                </c:pt>
                <c:pt idx="5491">
                  <c:v>106.79415667641918</c:v>
                </c:pt>
                <c:pt idx="5492">
                  <c:v>133.70796484362816</c:v>
                </c:pt>
                <c:pt idx="5493">
                  <c:v>131.05472074237113</c:v>
                </c:pt>
                <c:pt idx="5494">
                  <c:v>133.01571262860335</c:v>
                </c:pt>
                <c:pt idx="5495">
                  <c:v>111.37842186631967</c:v>
                </c:pt>
                <c:pt idx="5496">
                  <c:v>130.2480469480148</c:v>
                </c:pt>
                <c:pt idx="5497">
                  <c:v>106.02486192345788</c:v>
                </c:pt>
                <c:pt idx="5498">
                  <c:v>130.99267183121714</c:v>
                </c:pt>
                <c:pt idx="5499">
                  <c:v>132.2742308638604</c:v>
                </c:pt>
                <c:pt idx="5500">
                  <c:v>105.50241215756708</c:v>
                </c:pt>
                <c:pt idx="5501">
                  <c:v>106.72505310447026</c:v>
                </c:pt>
                <c:pt idx="5502">
                  <c:v>108.92236247708716</c:v>
                </c:pt>
                <c:pt idx="5503">
                  <c:v>74.974047871998934</c:v>
                </c:pt>
                <c:pt idx="5504">
                  <c:v>133.29738665004075</c:v>
                </c:pt>
                <c:pt idx="5505">
                  <c:v>75.089302136437539</c:v>
                </c:pt>
                <c:pt idx="5506">
                  <c:v>102.72249320591732</c:v>
                </c:pt>
                <c:pt idx="5507">
                  <c:v>72.212645098600149</c:v>
                </c:pt>
                <c:pt idx="5508">
                  <c:v>129.5329403673116</c:v>
                </c:pt>
                <c:pt idx="5509">
                  <c:v>129.75567685125731</c:v>
                </c:pt>
                <c:pt idx="5510">
                  <c:v>130.85422170969821</c:v>
                </c:pt>
                <c:pt idx="5511">
                  <c:v>105.3597233688098</c:v>
                </c:pt>
                <c:pt idx="5512">
                  <c:v>104.34420408392506</c:v>
                </c:pt>
                <c:pt idx="5513">
                  <c:v>130.57306757100693</c:v>
                </c:pt>
                <c:pt idx="5514">
                  <c:v>70.26808146341331</c:v>
                </c:pt>
                <c:pt idx="5515">
                  <c:v>132.46842886406083</c:v>
                </c:pt>
                <c:pt idx="5516">
                  <c:v>130.44048886824325</c:v>
                </c:pt>
                <c:pt idx="5517">
                  <c:v>131.2931310797006</c:v>
                </c:pt>
                <c:pt idx="5518">
                  <c:v>134.8000079227599</c:v>
                </c:pt>
                <c:pt idx="5519">
                  <c:v>127.21991926109675</c:v>
                </c:pt>
                <c:pt idx="5520">
                  <c:v>131.44825514920419</c:v>
                </c:pt>
                <c:pt idx="5521">
                  <c:v>140.5851460602193</c:v>
                </c:pt>
                <c:pt idx="5522">
                  <c:v>134.38115234335652</c:v>
                </c:pt>
                <c:pt idx="5523">
                  <c:v>130.66066548945548</c:v>
                </c:pt>
                <c:pt idx="5524">
                  <c:v>131.40374333159619</c:v>
                </c:pt>
                <c:pt idx="5525">
                  <c:v>130.15089154745692</c:v>
                </c:pt>
                <c:pt idx="5526">
                  <c:v>134.82346868877525</c:v>
                </c:pt>
                <c:pt idx="5527">
                  <c:v>109.76785140756941</c:v>
                </c:pt>
                <c:pt idx="5528">
                  <c:v>134.39692432260247</c:v>
                </c:pt>
                <c:pt idx="5529">
                  <c:v>108.79044385795228</c:v>
                </c:pt>
                <c:pt idx="5530">
                  <c:v>120.55109840426209</c:v>
                </c:pt>
                <c:pt idx="5531">
                  <c:v>112.13935457833485</c:v>
                </c:pt>
                <c:pt idx="5532">
                  <c:v>105.71110093065703</c:v>
                </c:pt>
                <c:pt idx="5533">
                  <c:v>108.59087464428639</c:v>
                </c:pt>
                <c:pt idx="5534">
                  <c:v>101.26675705636748</c:v>
                </c:pt>
                <c:pt idx="5535">
                  <c:v>111.32528384997948</c:v>
                </c:pt>
                <c:pt idx="5536">
                  <c:v>72.662752596762047</c:v>
                </c:pt>
                <c:pt idx="5537">
                  <c:v>107.4607429755564</c:v>
                </c:pt>
                <c:pt idx="5538">
                  <c:v>100.69272041022822</c:v>
                </c:pt>
                <c:pt idx="5539">
                  <c:v>102.26225503264092</c:v>
                </c:pt>
                <c:pt idx="5540">
                  <c:v>79.392177423093415</c:v>
                </c:pt>
                <c:pt idx="5541">
                  <c:v>130.11137838890585</c:v>
                </c:pt>
                <c:pt idx="5542">
                  <c:v>135.30298770618097</c:v>
                </c:pt>
                <c:pt idx="5543">
                  <c:v>103.25040202081622</c:v>
                </c:pt>
                <c:pt idx="5544">
                  <c:v>123.06724306656935</c:v>
                </c:pt>
                <c:pt idx="5545">
                  <c:v>118.44787862890983</c:v>
                </c:pt>
                <c:pt idx="5546">
                  <c:v>127.31248978212147</c:v>
                </c:pt>
                <c:pt idx="5547">
                  <c:v>136.23698187181176</c:v>
                </c:pt>
                <c:pt idx="5548">
                  <c:v>132.14036574774877</c:v>
                </c:pt>
                <c:pt idx="5549">
                  <c:v>130.59256386468763</c:v>
                </c:pt>
                <c:pt idx="5550">
                  <c:v>103.10722661590104</c:v>
                </c:pt>
                <c:pt idx="5551">
                  <c:v>127.25169215383023</c:v>
                </c:pt>
                <c:pt idx="5552">
                  <c:v>136.67011108933019</c:v>
                </c:pt>
                <c:pt idx="5553">
                  <c:v>139.60459341153461</c:v>
                </c:pt>
                <c:pt idx="5554">
                  <c:v>137.51190580175657</c:v>
                </c:pt>
                <c:pt idx="5555">
                  <c:v>129.83811812450332</c:v>
                </c:pt>
                <c:pt idx="5556">
                  <c:v>119.87811719494316</c:v>
                </c:pt>
                <c:pt idx="5557">
                  <c:v>131.41196962380849</c:v>
                </c:pt>
                <c:pt idx="5558">
                  <c:v>125.87343888418643</c:v>
                </c:pt>
                <c:pt idx="5559">
                  <c:v>110.74828462345717</c:v>
                </c:pt>
                <c:pt idx="5560">
                  <c:v>136.32815053410667</c:v>
                </c:pt>
                <c:pt idx="5561">
                  <c:v>132.15097902550855</c:v>
                </c:pt>
                <c:pt idx="5562">
                  <c:v>129.29104272306554</c:v>
                </c:pt>
                <c:pt idx="5563">
                  <c:v>134.24343217650284</c:v>
                </c:pt>
                <c:pt idx="5564">
                  <c:v>134.96706400704906</c:v>
                </c:pt>
                <c:pt idx="5565">
                  <c:v>131.30694074536498</c:v>
                </c:pt>
                <c:pt idx="5566">
                  <c:v>103.4569569433929</c:v>
                </c:pt>
                <c:pt idx="5567">
                  <c:v>108.1625130887922</c:v>
                </c:pt>
                <c:pt idx="5568">
                  <c:v>131.40444172803188</c:v>
                </c:pt>
                <c:pt idx="5569">
                  <c:v>134.20260724114164</c:v>
                </c:pt>
                <c:pt idx="5570">
                  <c:v>130.73155733505783</c:v>
                </c:pt>
                <c:pt idx="5571">
                  <c:v>134.02722187645006</c:v>
                </c:pt>
                <c:pt idx="5572">
                  <c:v>133.70047658719614</c:v>
                </c:pt>
                <c:pt idx="5573">
                  <c:v>72.646043014505921</c:v>
                </c:pt>
                <c:pt idx="5574">
                  <c:v>129.48705585136952</c:v>
                </c:pt>
                <c:pt idx="5575">
                  <c:v>107.73281854060941</c:v>
                </c:pt>
                <c:pt idx="5576">
                  <c:v>73.150218347449794</c:v>
                </c:pt>
                <c:pt idx="5577">
                  <c:v>132.42676083552487</c:v>
                </c:pt>
                <c:pt idx="5578">
                  <c:v>135.79007107565579</c:v>
                </c:pt>
                <c:pt idx="5579">
                  <c:v>104.18395846933053</c:v>
                </c:pt>
                <c:pt idx="5580">
                  <c:v>129.88830392977079</c:v>
                </c:pt>
                <c:pt idx="5581">
                  <c:v>105.41416346925807</c:v>
                </c:pt>
                <c:pt idx="5582">
                  <c:v>105.79580653985992</c:v>
                </c:pt>
                <c:pt idx="5583">
                  <c:v>127.70239129698358</c:v>
                </c:pt>
                <c:pt idx="5584">
                  <c:v>97.676339491622343</c:v>
                </c:pt>
                <c:pt idx="5585">
                  <c:v>71.385630045790592</c:v>
                </c:pt>
                <c:pt idx="5586">
                  <c:v>74.56812798575838</c:v>
                </c:pt>
                <c:pt idx="5587">
                  <c:v>127.94156055796898</c:v>
                </c:pt>
                <c:pt idx="5588">
                  <c:v>128.86304362220164</c:v>
                </c:pt>
                <c:pt idx="5589">
                  <c:v>120.80703761763861</c:v>
                </c:pt>
                <c:pt idx="5590">
                  <c:v>120.79100979592705</c:v>
                </c:pt>
                <c:pt idx="5591">
                  <c:v>108.9595799565638</c:v>
                </c:pt>
                <c:pt idx="5592">
                  <c:v>131.65470783347538</c:v>
                </c:pt>
                <c:pt idx="5593">
                  <c:v>131.97896804797722</c:v>
                </c:pt>
                <c:pt idx="5594">
                  <c:v>135.39403096719138</c:v>
                </c:pt>
                <c:pt idx="5595">
                  <c:v>134.57248281660452</c:v>
                </c:pt>
                <c:pt idx="5596">
                  <c:v>133.82034172310372</c:v>
                </c:pt>
                <c:pt idx="5597">
                  <c:v>136.35037485210233</c:v>
                </c:pt>
                <c:pt idx="5598">
                  <c:v>121.0182151445898</c:v>
                </c:pt>
                <c:pt idx="5599">
                  <c:v>138.60022292862996</c:v>
                </c:pt>
                <c:pt idx="5600">
                  <c:v>134.71186213517313</c:v>
                </c:pt>
                <c:pt idx="5601">
                  <c:v>129.19770186426209</c:v>
                </c:pt>
                <c:pt idx="5602">
                  <c:v>130.82903268898042</c:v>
                </c:pt>
                <c:pt idx="5603">
                  <c:v>131.4765539636424</c:v>
                </c:pt>
                <c:pt idx="5604">
                  <c:v>131.78542971811828</c:v>
                </c:pt>
                <c:pt idx="5605">
                  <c:v>73.331688050895508</c:v>
                </c:pt>
                <c:pt idx="5606">
                  <c:v>129.63679314875054</c:v>
                </c:pt>
                <c:pt idx="5607">
                  <c:v>76.07584468709355</c:v>
                </c:pt>
                <c:pt idx="5608">
                  <c:v>73.385179026560252</c:v>
                </c:pt>
                <c:pt idx="5609">
                  <c:v>76.392735459938422</c:v>
                </c:pt>
                <c:pt idx="5610">
                  <c:v>135.4256407392626</c:v>
                </c:pt>
                <c:pt idx="5611">
                  <c:v>136.40083053065243</c:v>
                </c:pt>
                <c:pt idx="5612">
                  <c:v>104.98903556964595</c:v>
                </c:pt>
                <c:pt idx="5613">
                  <c:v>134.06895719236172</c:v>
                </c:pt>
                <c:pt idx="5614">
                  <c:v>132.11643279720431</c:v>
                </c:pt>
                <c:pt idx="5615">
                  <c:v>116.48119515231267</c:v>
                </c:pt>
                <c:pt idx="5616">
                  <c:v>126.72883420052503</c:v>
                </c:pt>
                <c:pt idx="5617">
                  <c:v>115.13854681555357</c:v>
                </c:pt>
                <c:pt idx="5618">
                  <c:v>131.34701638022801</c:v>
                </c:pt>
                <c:pt idx="5619">
                  <c:v>133.47843376442714</c:v>
                </c:pt>
                <c:pt idx="5620">
                  <c:v>130.44252114693606</c:v>
                </c:pt>
                <c:pt idx="5621">
                  <c:v>124.79815396584752</c:v>
                </c:pt>
                <c:pt idx="5622">
                  <c:v>135.83584965199051</c:v>
                </c:pt>
                <c:pt idx="5623">
                  <c:v>134.12221069734022</c:v>
                </c:pt>
                <c:pt idx="5624">
                  <c:v>108.15453580922886</c:v>
                </c:pt>
                <c:pt idx="5625">
                  <c:v>111.46470544838598</c:v>
                </c:pt>
                <c:pt idx="5626">
                  <c:v>137.28484029581466</c:v>
                </c:pt>
                <c:pt idx="5627">
                  <c:v>134.50766651033007</c:v>
                </c:pt>
                <c:pt idx="5628">
                  <c:v>128.28313016768951</c:v>
                </c:pt>
                <c:pt idx="5629">
                  <c:v>134.93175163239641</c:v>
                </c:pt>
                <c:pt idx="5630">
                  <c:v>104.88908981396989</c:v>
                </c:pt>
                <c:pt idx="5631">
                  <c:v>102.73947462110051</c:v>
                </c:pt>
                <c:pt idx="5632">
                  <c:v>71.672184378072004</c:v>
                </c:pt>
                <c:pt idx="5633">
                  <c:v>137.00487023876167</c:v>
                </c:pt>
                <c:pt idx="5634">
                  <c:v>129.23638276247434</c:v>
                </c:pt>
                <c:pt idx="5635">
                  <c:v>136.41256842377956</c:v>
                </c:pt>
                <c:pt idx="5636">
                  <c:v>131.31591461090116</c:v>
                </c:pt>
                <c:pt idx="5637">
                  <c:v>133.83746019317056</c:v>
                </c:pt>
                <c:pt idx="5638">
                  <c:v>133.59849811195798</c:v>
                </c:pt>
                <c:pt idx="5639">
                  <c:v>131.90027533504031</c:v>
                </c:pt>
                <c:pt idx="5640">
                  <c:v>134.54125366828922</c:v>
                </c:pt>
                <c:pt idx="5641">
                  <c:v>130.31728757460607</c:v>
                </c:pt>
                <c:pt idx="5642">
                  <c:v>111.52604004258615</c:v>
                </c:pt>
                <c:pt idx="5643">
                  <c:v>115.91158968047431</c:v>
                </c:pt>
                <c:pt idx="5644">
                  <c:v>135.36295246863702</c:v>
                </c:pt>
                <c:pt idx="5645">
                  <c:v>107.77426632112535</c:v>
                </c:pt>
                <c:pt idx="5646">
                  <c:v>134.07109652977945</c:v>
                </c:pt>
                <c:pt idx="5647">
                  <c:v>101.67515918734146</c:v>
                </c:pt>
                <c:pt idx="5648">
                  <c:v>108.80161645197026</c:v>
                </c:pt>
                <c:pt idx="5649">
                  <c:v>136.50417013089503</c:v>
                </c:pt>
                <c:pt idx="5650">
                  <c:v>102.50179831008536</c:v>
                </c:pt>
                <c:pt idx="5651">
                  <c:v>110.26480673425473</c:v>
                </c:pt>
                <c:pt idx="5652">
                  <c:v>136.51712839890087</c:v>
                </c:pt>
                <c:pt idx="5653">
                  <c:v>133.71194487769145</c:v>
                </c:pt>
                <c:pt idx="5654">
                  <c:v>128.35441728152361</c:v>
                </c:pt>
                <c:pt idx="5655">
                  <c:v>134.98285566891138</c:v>
                </c:pt>
                <c:pt idx="5656">
                  <c:v>132.44756205210027</c:v>
                </c:pt>
                <c:pt idx="5657">
                  <c:v>135.33354450390209</c:v>
                </c:pt>
                <c:pt idx="5658">
                  <c:v>134.45659692590695</c:v>
                </c:pt>
                <c:pt idx="5659">
                  <c:v>107.77138581296413</c:v>
                </c:pt>
                <c:pt idx="5660">
                  <c:v>135.63651898242875</c:v>
                </c:pt>
                <c:pt idx="5661">
                  <c:v>104.34487556017675</c:v>
                </c:pt>
                <c:pt idx="5662">
                  <c:v>104.02356988022895</c:v>
                </c:pt>
                <c:pt idx="5663">
                  <c:v>73.127332741807621</c:v>
                </c:pt>
                <c:pt idx="5664">
                  <c:v>110.20645479075959</c:v>
                </c:pt>
                <c:pt idx="5665">
                  <c:v>121.7769534739268</c:v>
                </c:pt>
                <c:pt idx="5666">
                  <c:v>101.82314107897309</c:v>
                </c:pt>
                <c:pt idx="5667">
                  <c:v>111.40625204901806</c:v>
                </c:pt>
                <c:pt idx="5668">
                  <c:v>110.91330640495254</c:v>
                </c:pt>
                <c:pt idx="5669">
                  <c:v>121.49791655144323</c:v>
                </c:pt>
                <c:pt idx="5670">
                  <c:v>121.16260218312601</c:v>
                </c:pt>
                <c:pt idx="5671">
                  <c:v>123.09913551612586</c:v>
                </c:pt>
                <c:pt idx="5672">
                  <c:v>125.14078798412423</c:v>
                </c:pt>
                <c:pt idx="5673">
                  <c:v>105.3791972580532</c:v>
                </c:pt>
                <c:pt idx="5674">
                  <c:v>138.18232651160119</c:v>
                </c:pt>
                <c:pt idx="5675">
                  <c:v>73.202992096599246</c:v>
                </c:pt>
                <c:pt idx="5676">
                  <c:v>136.23649870407314</c:v>
                </c:pt>
                <c:pt idx="5677">
                  <c:v>116.91189472908935</c:v>
                </c:pt>
                <c:pt idx="5678">
                  <c:v>132.98210339819391</c:v>
                </c:pt>
                <c:pt idx="5679">
                  <c:v>133.87435135664941</c:v>
                </c:pt>
                <c:pt idx="5680">
                  <c:v>107.09427372695407</c:v>
                </c:pt>
                <c:pt idx="5681">
                  <c:v>140.2722691130634</c:v>
                </c:pt>
                <c:pt idx="5682">
                  <c:v>133.43030199784934</c:v>
                </c:pt>
                <c:pt idx="5683">
                  <c:v>101.66664977508091</c:v>
                </c:pt>
                <c:pt idx="5684">
                  <c:v>134.2736079500942</c:v>
                </c:pt>
                <c:pt idx="5685">
                  <c:v>104.08580985183499</c:v>
                </c:pt>
                <c:pt idx="5686">
                  <c:v>133.64723638873491</c:v>
                </c:pt>
                <c:pt idx="5687">
                  <c:v>133.32318602330773</c:v>
                </c:pt>
                <c:pt idx="5688">
                  <c:v>101.38040145188019</c:v>
                </c:pt>
                <c:pt idx="5689">
                  <c:v>114.98773633668014</c:v>
                </c:pt>
                <c:pt idx="5690">
                  <c:v>108.28071949543546</c:v>
                </c:pt>
                <c:pt idx="5691">
                  <c:v>136.26018312635122</c:v>
                </c:pt>
                <c:pt idx="5692">
                  <c:v>132.37745979727407</c:v>
                </c:pt>
                <c:pt idx="5693">
                  <c:v>115.06695225687344</c:v>
                </c:pt>
                <c:pt idx="5694">
                  <c:v>129.20562991804456</c:v>
                </c:pt>
                <c:pt idx="5695">
                  <c:v>135.08067938644459</c:v>
                </c:pt>
                <c:pt idx="5696">
                  <c:v>130.07995066821371</c:v>
                </c:pt>
                <c:pt idx="5697">
                  <c:v>106.42801195223625</c:v>
                </c:pt>
                <c:pt idx="5698">
                  <c:v>132.48901461041197</c:v>
                </c:pt>
                <c:pt idx="5699">
                  <c:v>131.18773880773023</c:v>
                </c:pt>
                <c:pt idx="5700">
                  <c:v>127.84711201280129</c:v>
                </c:pt>
                <c:pt idx="5701">
                  <c:v>106.85332725069188</c:v>
                </c:pt>
                <c:pt idx="5702">
                  <c:v>129.58105634867084</c:v>
                </c:pt>
                <c:pt idx="5703">
                  <c:v>133.16191773503593</c:v>
                </c:pt>
                <c:pt idx="5704">
                  <c:v>100.03255542096255</c:v>
                </c:pt>
                <c:pt idx="5705">
                  <c:v>132.93877690486548</c:v>
                </c:pt>
                <c:pt idx="5706">
                  <c:v>113.15762934371759</c:v>
                </c:pt>
                <c:pt idx="5707">
                  <c:v>137.33763349790652</c:v>
                </c:pt>
                <c:pt idx="5708">
                  <c:v>134.89195629254058</c:v>
                </c:pt>
                <c:pt idx="5709">
                  <c:v>136.65838843986666</c:v>
                </c:pt>
                <c:pt idx="5710">
                  <c:v>136.26475446581745</c:v>
                </c:pt>
                <c:pt idx="5711">
                  <c:v>131.98388177107651</c:v>
                </c:pt>
                <c:pt idx="5712">
                  <c:v>107.5272586925249</c:v>
                </c:pt>
                <c:pt idx="5713">
                  <c:v>133.2547749744142</c:v>
                </c:pt>
                <c:pt idx="5714">
                  <c:v>132.65457984717327</c:v>
                </c:pt>
                <c:pt idx="5715">
                  <c:v>133.63339508603207</c:v>
                </c:pt>
                <c:pt idx="5716">
                  <c:v>134.16423287041474</c:v>
                </c:pt>
                <c:pt idx="5717">
                  <c:v>136.48430876965466</c:v>
                </c:pt>
                <c:pt idx="5718">
                  <c:v>129.5568942679605</c:v>
                </c:pt>
                <c:pt idx="5719">
                  <c:v>104.97133599111504</c:v>
                </c:pt>
                <c:pt idx="5720">
                  <c:v>74.203972805210185</c:v>
                </c:pt>
                <c:pt idx="5721">
                  <c:v>131.58810606338739</c:v>
                </c:pt>
                <c:pt idx="5722">
                  <c:v>128.90222065629428</c:v>
                </c:pt>
                <c:pt idx="5723">
                  <c:v>132.63228461844028</c:v>
                </c:pt>
                <c:pt idx="5724">
                  <c:v>136.01523602525026</c:v>
                </c:pt>
                <c:pt idx="5725">
                  <c:v>132.96704616764993</c:v>
                </c:pt>
                <c:pt idx="5726">
                  <c:v>132.97333243764044</c:v>
                </c:pt>
                <c:pt idx="5727">
                  <c:v>74.467878998028965</c:v>
                </c:pt>
                <c:pt idx="5728">
                  <c:v>131.9381030193907</c:v>
                </c:pt>
                <c:pt idx="5729">
                  <c:v>132.58325370682078</c:v>
                </c:pt>
                <c:pt idx="5730">
                  <c:v>134.21879430526735</c:v>
                </c:pt>
                <c:pt idx="5731">
                  <c:v>133.65149563691256</c:v>
                </c:pt>
                <c:pt idx="5732">
                  <c:v>133.62824355068673</c:v>
                </c:pt>
                <c:pt idx="5733">
                  <c:v>127.82430509658924</c:v>
                </c:pt>
                <c:pt idx="5734">
                  <c:v>129.21137367378077</c:v>
                </c:pt>
                <c:pt idx="5735">
                  <c:v>100.15813826005211</c:v>
                </c:pt>
                <c:pt idx="5736">
                  <c:v>127.42066018565669</c:v>
                </c:pt>
                <c:pt idx="5737">
                  <c:v>140.56492952312377</c:v>
                </c:pt>
                <c:pt idx="5738">
                  <c:v>135.83303714515918</c:v>
                </c:pt>
                <c:pt idx="5739">
                  <c:v>130.59949127211436</c:v>
                </c:pt>
                <c:pt idx="5740">
                  <c:v>99.15095271255565</c:v>
                </c:pt>
                <c:pt idx="5741">
                  <c:v>133.72222873443499</c:v>
                </c:pt>
                <c:pt idx="5742">
                  <c:v>134.11940586000958</c:v>
                </c:pt>
                <c:pt idx="5743">
                  <c:v>107.35312594120089</c:v>
                </c:pt>
                <c:pt idx="5744">
                  <c:v>128.45710278939274</c:v>
                </c:pt>
                <c:pt idx="5745">
                  <c:v>77.413611381802852</c:v>
                </c:pt>
                <c:pt idx="5746">
                  <c:v>132.05422522307421</c:v>
                </c:pt>
                <c:pt idx="5747">
                  <c:v>131.92011475282425</c:v>
                </c:pt>
                <c:pt idx="5748">
                  <c:v>75.967537002687394</c:v>
                </c:pt>
                <c:pt idx="5749">
                  <c:v>132.26124217813509</c:v>
                </c:pt>
                <c:pt idx="5750">
                  <c:v>131.5700391482838</c:v>
                </c:pt>
                <c:pt idx="5751">
                  <c:v>71.396910811269294</c:v>
                </c:pt>
                <c:pt idx="5752">
                  <c:v>130.82704530958438</c:v>
                </c:pt>
                <c:pt idx="5753">
                  <c:v>134.11206396956794</c:v>
                </c:pt>
                <c:pt idx="5754">
                  <c:v>120.74650341121057</c:v>
                </c:pt>
                <c:pt idx="5755">
                  <c:v>118.12756209875613</c:v>
                </c:pt>
                <c:pt idx="5756">
                  <c:v>115.93851152449119</c:v>
                </c:pt>
                <c:pt idx="5757">
                  <c:v>74.78273675589007</c:v>
                </c:pt>
                <c:pt idx="5758">
                  <c:v>131.64744640342116</c:v>
                </c:pt>
                <c:pt idx="5759">
                  <c:v>130.30901152835784</c:v>
                </c:pt>
                <c:pt idx="5760">
                  <c:v>74.094358690116536</c:v>
                </c:pt>
                <c:pt idx="5761">
                  <c:v>69.414745818131379</c:v>
                </c:pt>
                <c:pt idx="5762">
                  <c:v>134.45262993349778</c:v>
                </c:pt>
                <c:pt idx="5763">
                  <c:v>132.08062538388879</c:v>
                </c:pt>
                <c:pt idx="5764">
                  <c:v>135.49139442615902</c:v>
                </c:pt>
                <c:pt idx="5765">
                  <c:v>106.79853838121184</c:v>
                </c:pt>
                <c:pt idx="5766">
                  <c:v>131.4844189105884</c:v>
                </c:pt>
                <c:pt idx="5767">
                  <c:v>136.54395716420939</c:v>
                </c:pt>
                <c:pt idx="5768">
                  <c:v>135.68346449645693</c:v>
                </c:pt>
                <c:pt idx="5769">
                  <c:v>132.78396481425725</c:v>
                </c:pt>
                <c:pt idx="5770">
                  <c:v>110.9322339004612</c:v>
                </c:pt>
                <c:pt idx="5771">
                  <c:v>120.80332846325223</c:v>
                </c:pt>
                <c:pt idx="5772">
                  <c:v>131.9069302441325</c:v>
                </c:pt>
                <c:pt idx="5773">
                  <c:v>104.38097400373715</c:v>
                </c:pt>
                <c:pt idx="5774">
                  <c:v>137.2637347747274</c:v>
                </c:pt>
                <c:pt idx="5775">
                  <c:v>130.88295690616212</c:v>
                </c:pt>
                <c:pt idx="5776">
                  <c:v>133.38516619140603</c:v>
                </c:pt>
                <c:pt idx="5777">
                  <c:v>128.68114542397379</c:v>
                </c:pt>
                <c:pt idx="5778">
                  <c:v>106.60739898690518</c:v>
                </c:pt>
                <c:pt idx="5779">
                  <c:v>105.79331096814727</c:v>
                </c:pt>
                <c:pt idx="5780">
                  <c:v>99.4486156398237</c:v>
                </c:pt>
                <c:pt idx="5781">
                  <c:v>105.58699279163926</c:v>
                </c:pt>
                <c:pt idx="5782">
                  <c:v>105.96244804067932</c:v>
                </c:pt>
                <c:pt idx="5783">
                  <c:v>129.63872590847453</c:v>
                </c:pt>
                <c:pt idx="5784">
                  <c:v>102.9627576686469</c:v>
                </c:pt>
                <c:pt idx="5785">
                  <c:v>134.71818353452511</c:v>
                </c:pt>
                <c:pt idx="5786">
                  <c:v>133.47512773875894</c:v>
                </c:pt>
                <c:pt idx="5787">
                  <c:v>107.75358509531691</c:v>
                </c:pt>
                <c:pt idx="5788">
                  <c:v>108.00877364361446</c:v>
                </c:pt>
                <c:pt idx="5789">
                  <c:v>134.17475870444517</c:v>
                </c:pt>
                <c:pt idx="5790">
                  <c:v>107.75619179546358</c:v>
                </c:pt>
                <c:pt idx="5791">
                  <c:v>104.11415329655192</c:v>
                </c:pt>
                <c:pt idx="5792">
                  <c:v>116.06554675579352</c:v>
                </c:pt>
                <c:pt idx="5793">
                  <c:v>108.62271638343884</c:v>
                </c:pt>
                <c:pt idx="5794">
                  <c:v>106.41753246721514</c:v>
                </c:pt>
                <c:pt idx="5795">
                  <c:v>133.6594847371872</c:v>
                </c:pt>
                <c:pt idx="5796">
                  <c:v>135.74876518912671</c:v>
                </c:pt>
                <c:pt idx="5797">
                  <c:v>132.70559496541819</c:v>
                </c:pt>
                <c:pt idx="5798">
                  <c:v>108.59423856139325</c:v>
                </c:pt>
                <c:pt idx="5799">
                  <c:v>104.93090563554857</c:v>
                </c:pt>
                <c:pt idx="5800">
                  <c:v>132.12740397147687</c:v>
                </c:pt>
                <c:pt idx="5801">
                  <c:v>135.64222199118208</c:v>
                </c:pt>
                <c:pt idx="5802">
                  <c:v>74.319092182876531</c:v>
                </c:pt>
                <c:pt idx="5803">
                  <c:v>122.16035499681621</c:v>
                </c:pt>
                <c:pt idx="5804">
                  <c:v>106.74875166466607</c:v>
                </c:pt>
                <c:pt idx="5805">
                  <c:v>101.82615369583009</c:v>
                </c:pt>
                <c:pt idx="5806">
                  <c:v>113.51126021377621</c:v>
                </c:pt>
                <c:pt idx="5807">
                  <c:v>108.15027971268125</c:v>
                </c:pt>
                <c:pt idx="5808">
                  <c:v>144.55388624798866</c:v>
                </c:pt>
                <c:pt idx="5809">
                  <c:v>78.306028315565158</c:v>
                </c:pt>
                <c:pt idx="5810">
                  <c:v>132.92161696108531</c:v>
                </c:pt>
                <c:pt idx="5811">
                  <c:v>139.74356489802216</c:v>
                </c:pt>
                <c:pt idx="5812">
                  <c:v>135.38718224336435</c:v>
                </c:pt>
                <c:pt idx="5813">
                  <c:v>130.73858825430079</c:v>
                </c:pt>
                <c:pt idx="5814">
                  <c:v>129.58232680841007</c:v>
                </c:pt>
                <c:pt idx="5815">
                  <c:v>106.94317725090293</c:v>
                </c:pt>
                <c:pt idx="5816">
                  <c:v>132.62888491938978</c:v>
                </c:pt>
                <c:pt idx="5817">
                  <c:v>130.01323748699849</c:v>
                </c:pt>
                <c:pt idx="5818">
                  <c:v>132.38674011477005</c:v>
                </c:pt>
                <c:pt idx="5819">
                  <c:v>140.205403566673</c:v>
                </c:pt>
                <c:pt idx="5820">
                  <c:v>134.77946870129853</c:v>
                </c:pt>
                <c:pt idx="5821">
                  <c:v>122.36078676443753</c:v>
                </c:pt>
                <c:pt idx="5822">
                  <c:v>119.21892398392512</c:v>
                </c:pt>
                <c:pt idx="5823">
                  <c:v>106.39292450135169</c:v>
                </c:pt>
                <c:pt idx="5824">
                  <c:v>119.76024384888625</c:v>
                </c:pt>
                <c:pt idx="5825">
                  <c:v>139.99653294417908</c:v>
                </c:pt>
                <c:pt idx="5826">
                  <c:v>134.79915144365512</c:v>
                </c:pt>
                <c:pt idx="5827">
                  <c:v>136.86882826058144</c:v>
                </c:pt>
                <c:pt idx="5828">
                  <c:v>99.379417839396041</c:v>
                </c:pt>
                <c:pt idx="5829">
                  <c:v>79.159273481307423</c:v>
                </c:pt>
                <c:pt idx="5830">
                  <c:v>110.08806662472507</c:v>
                </c:pt>
                <c:pt idx="5831">
                  <c:v>131.30364012494198</c:v>
                </c:pt>
                <c:pt idx="5832">
                  <c:v>108.23527789010848</c:v>
                </c:pt>
                <c:pt idx="5833">
                  <c:v>107.38059864895138</c:v>
                </c:pt>
                <c:pt idx="5834">
                  <c:v>107.16844717034371</c:v>
                </c:pt>
                <c:pt idx="5835">
                  <c:v>109.79026186425943</c:v>
                </c:pt>
                <c:pt idx="5836">
                  <c:v>104.10661643902603</c:v>
                </c:pt>
                <c:pt idx="5837">
                  <c:v>122.81746136715928</c:v>
                </c:pt>
                <c:pt idx="5838">
                  <c:v>109.86460211680183</c:v>
                </c:pt>
                <c:pt idx="5839">
                  <c:v>134.85748738104391</c:v>
                </c:pt>
                <c:pt idx="5840">
                  <c:v>109.35477809918046</c:v>
                </c:pt>
                <c:pt idx="5841">
                  <c:v>76.371615882763805</c:v>
                </c:pt>
                <c:pt idx="5842">
                  <c:v>75.831924071755537</c:v>
                </c:pt>
                <c:pt idx="5843">
                  <c:v>121.25566710203427</c:v>
                </c:pt>
                <c:pt idx="5844">
                  <c:v>102.34028258522581</c:v>
                </c:pt>
                <c:pt idx="5845">
                  <c:v>132.68611569982841</c:v>
                </c:pt>
                <c:pt idx="5846">
                  <c:v>100.25476135033465</c:v>
                </c:pt>
                <c:pt idx="5847">
                  <c:v>136.06353218068764</c:v>
                </c:pt>
                <c:pt idx="5848">
                  <c:v>102.98745056969312</c:v>
                </c:pt>
                <c:pt idx="5849">
                  <c:v>71.736367346030491</c:v>
                </c:pt>
                <c:pt idx="5850">
                  <c:v>120.56757823652735</c:v>
                </c:pt>
                <c:pt idx="5851">
                  <c:v>103.89554250663782</c:v>
                </c:pt>
                <c:pt idx="5852">
                  <c:v>136.58092914110733</c:v>
                </c:pt>
                <c:pt idx="5853">
                  <c:v>130.49661946574128</c:v>
                </c:pt>
                <c:pt idx="5854">
                  <c:v>130.34228519264968</c:v>
                </c:pt>
                <c:pt idx="5855">
                  <c:v>102.76356739922515</c:v>
                </c:pt>
                <c:pt idx="5856">
                  <c:v>67.820671085881841</c:v>
                </c:pt>
                <c:pt idx="5857">
                  <c:v>130.06611187717795</c:v>
                </c:pt>
                <c:pt idx="5858">
                  <c:v>114.1253452090008</c:v>
                </c:pt>
                <c:pt idx="5859">
                  <c:v>133.43759017439103</c:v>
                </c:pt>
                <c:pt idx="5860">
                  <c:v>128.61071088824812</c:v>
                </c:pt>
                <c:pt idx="5861">
                  <c:v>126.80707221084801</c:v>
                </c:pt>
                <c:pt idx="5862">
                  <c:v>111.01259157138713</c:v>
                </c:pt>
                <c:pt idx="5863">
                  <c:v>77.364423048630698</c:v>
                </c:pt>
                <c:pt idx="5864">
                  <c:v>129.73542338221631</c:v>
                </c:pt>
                <c:pt idx="5865">
                  <c:v>126.3924359199513</c:v>
                </c:pt>
                <c:pt idx="5866">
                  <c:v>135.38976913846446</c:v>
                </c:pt>
                <c:pt idx="5867">
                  <c:v>110.0420717274808</c:v>
                </c:pt>
                <c:pt idx="5868">
                  <c:v>113.0463347029106</c:v>
                </c:pt>
                <c:pt idx="5869">
                  <c:v>133.02102444747371</c:v>
                </c:pt>
                <c:pt idx="5870">
                  <c:v>130.78075149065774</c:v>
                </c:pt>
                <c:pt idx="5871">
                  <c:v>132.61761769561369</c:v>
                </c:pt>
                <c:pt idx="5872">
                  <c:v>105.44826123627783</c:v>
                </c:pt>
                <c:pt idx="5873">
                  <c:v>116.4264071092508</c:v>
                </c:pt>
                <c:pt idx="5874">
                  <c:v>135.71366386122887</c:v>
                </c:pt>
                <c:pt idx="5875">
                  <c:v>135.29969920137341</c:v>
                </c:pt>
                <c:pt idx="5876">
                  <c:v>106.49189738031332</c:v>
                </c:pt>
                <c:pt idx="5877">
                  <c:v>108.95034380461432</c:v>
                </c:pt>
                <c:pt idx="5878">
                  <c:v>107.74239755281764</c:v>
                </c:pt>
                <c:pt idx="5879">
                  <c:v>75.202826680039237</c:v>
                </c:pt>
                <c:pt idx="5880">
                  <c:v>107.73412152121757</c:v>
                </c:pt>
                <c:pt idx="5881">
                  <c:v>105.68915055846557</c:v>
                </c:pt>
                <c:pt idx="5882">
                  <c:v>137.59801035105858</c:v>
                </c:pt>
                <c:pt idx="5883">
                  <c:v>131.36685509623911</c:v>
                </c:pt>
                <c:pt idx="5884">
                  <c:v>134.21199852695329</c:v>
                </c:pt>
                <c:pt idx="5885">
                  <c:v>133.56934066894186</c:v>
                </c:pt>
                <c:pt idx="5886">
                  <c:v>130.97603491694287</c:v>
                </c:pt>
                <c:pt idx="5887">
                  <c:v>134.37495493099999</c:v>
                </c:pt>
                <c:pt idx="5888">
                  <c:v>131.47832033151639</c:v>
                </c:pt>
                <c:pt idx="5889">
                  <c:v>132.8717099850787</c:v>
                </c:pt>
                <c:pt idx="5890">
                  <c:v>136.97160729062409</c:v>
                </c:pt>
                <c:pt idx="5891">
                  <c:v>133.38695741642249</c:v>
                </c:pt>
                <c:pt idx="5892">
                  <c:v>72.698180099239949</c:v>
                </c:pt>
                <c:pt idx="5893">
                  <c:v>129.2830339617006</c:v>
                </c:pt>
                <c:pt idx="5894">
                  <c:v>133.38371678657285</c:v>
                </c:pt>
                <c:pt idx="5895">
                  <c:v>129.83917390784524</c:v>
                </c:pt>
                <c:pt idx="5896">
                  <c:v>129.57903187323552</c:v>
                </c:pt>
                <c:pt idx="5897">
                  <c:v>99.726790462387896</c:v>
                </c:pt>
                <c:pt idx="5898">
                  <c:v>103.82030624957909</c:v>
                </c:pt>
                <c:pt idx="5899">
                  <c:v>106.03381967934698</c:v>
                </c:pt>
                <c:pt idx="5900">
                  <c:v>135.52670696113947</c:v>
                </c:pt>
                <c:pt idx="5901">
                  <c:v>130.69716236612712</c:v>
                </c:pt>
                <c:pt idx="5902">
                  <c:v>132.61181726315394</c:v>
                </c:pt>
                <c:pt idx="5903">
                  <c:v>131.57960592785727</c:v>
                </c:pt>
                <c:pt idx="5904">
                  <c:v>108.29704157481464</c:v>
                </c:pt>
                <c:pt idx="5905">
                  <c:v>111.2817401772044</c:v>
                </c:pt>
                <c:pt idx="5906">
                  <c:v>110.74582674801395</c:v>
                </c:pt>
                <c:pt idx="5907">
                  <c:v>119.53097014959685</c:v>
                </c:pt>
                <c:pt idx="5908">
                  <c:v>123.03052555566502</c:v>
                </c:pt>
                <c:pt idx="5909">
                  <c:v>120.60729018407719</c:v>
                </c:pt>
                <c:pt idx="5910">
                  <c:v>113.3248353467597</c:v>
                </c:pt>
                <c:pt idx="5911">
                  <c:v>134.92441258588991</c:v>
                </c:pt>
                <c:pt idx="5912">
                  <c:v>133.37063695000643</c:v>
                </c:pt>
                <c:pt idx="5913">
                  <c:v>133.739220210741</c:v>
                </c:pt>
                <c:pt idx="5914">
                  <c:v>138.39218992248084</c:v>
                </c:pt>
                <c:pt idx="5915">
                  <c:v>123.74929868477743</c:v>
                </c:pt>
                <c:pt idx="5916">
                  <c:v>70.680254064731514</c:v>
                </c:pt>
                <c:pt idx="5917">
                  <c:v>79.403200360949484</c:v>
                </c:pt>
                <c:pt idx="5918">
                  <c:v>73.358930576451954</c:v>
                </c:pt>
                <c:pt idx="5919">
                  <c:v>131.45875225753392</c:v>
                </c:pt>
                <c:pt idx="5920">
                  <c:v>120.4138735929856</c:v>
                </c:pt>
                <c:pt idx="5921">
                  <c:v>139.14953109423635</c:v>
                </c:pt>
                <c:pt idx="5922">
                  <c:v>104.21225941401914</c:v>
                </c:pt>
                <c:pt idx="5923">
                  <c:v>130.95304811593434</c:v>
                </c:pt>
                <c:pt idx="5924">
                  <c:v>134.42617592892606</c:v>
                </c:pt>
                <c:pt idx="5925">
                  <c:v>133.39431413110938</c:v>
                </c:pt>
                <c:pt idx="5926">
                  <c:v>133.77349269132239</c:v>
                </c:pt>
                <c:pt idx="5927">
                  <c:v>133.26374896719065</c:v>
                </c:pt>
                <c:pt idx="5928">
                  <c:v>137.24398152570797</c:v>
                </c:pt>
                <c:pt idx="5929">
                  <c:v>132.22729666257888</c:v>
                </c:pt>
                <c:pt idx="5930">
                  <c:v>138.36412659571855</c:v>
                </c:pt>
                <c:pt idx="5931">
                  <c:v>129.69281635282454</c:v>
                </c:pt>
                <c:pt idx="5932">
                  <c:v>125.85215233355494</c:v>
                </c:pt>
                <c:pt idx="5933">
                  <c:v>134.84661551307642</c:v>
                </c:pt>
                <c:pt idx="5934">
                  <c:v>134.53087687752702</c:v>
                </c:pt>
                <c:pt idx="5935">
                  <c:v>114.00925446207768</c:v>
                </c:pt>
                <c:pt idx="5936">
                  <c:v>119.93746516045404</c:v>
                </c:pt>
                <c:pt idx="5937">
                  <c:v>131.06936191807765</c:v>
                </c:pt>
                <c:pt idx="5938">
                  <c:v>117.34551914968829</c:v>
                </c:pt>
                <c:pt idx="5939">
                  <c:v>111.30668316626188</c:v>
                </c:pt>
                <c:pt idx="5940">
                  <c:v>104.67035493620132</c:v>
                </c:pt>
                <c:pt idx="5941">
                  <c:v>134.1870730998146</c:v>
                </c:pt>
                <c:pt idx="5942">
                  <c:v>102.48111433304399</c:v>
                </c:pt>
                <c:pt idx="5943">
                  <c:v>138.44351154702144</c:v>
                </c:pt>
                <c:pt idx="5944">
                  <c:v>137.15255932895235</c:v>
                </c:pt>
                <c:pt idx="5945">
                  <c:v>134.77233672475168</c:v>
                </c:pt>
                <c:pt idx="5946">
                  <c:v>102.08720736448439</c:v>
                </c:pt>
                <c:pt idx="5947">
                  <c:v>131.28887610815136</c:v>
                </c:pt>
                <c:pt idx="5948">
                  <c:v>137.44282380223035</c:v>
                </c:pt>
                <c:pt idx="5949">
                  <c:v>135.91678910928115</c:v>
                </c:pt>
                <c:pt idx="5950">
                  <c:v>134.30116285880581</c:v>
                </c:pt>
                <c:pt idx="5951">
                  <c:v>134.94917761461369</c:v>
                </c:pt>
                <c:pt idx="5952">
                  <c:v>104.54790807244584</c:v>
                </c:pt>
                <c:pt idx="5953">
                  <c:v>130.29177856757983</c:v>
                </c:pt>
                <c:pt idx="5954">
                  <c:v>130.01893897842743</c:v>
                </c:pt>
                <c:pt idx="5955">
                  <c:v>138.97761753822658</c:v>
                </c:pt>
                <c:pt idx="5956">
                  <c:v>121.34564329073062</c:v>
                </c:pt>
                <c:pt idx="5957">
                  <c:v>123.01601093055264</c:v>
                </c:pt>
                <c:pt idx="5958">
                  <c:v>112.24224964368436</c:v>
                </c:pt>
                <c:pt idx="5959">
                  <c:v>111.84102828233723</c:v>
                </c:pt>
                <c:pt idx="5960">
                  <c:v>119.98244045510667</c:v>
                </c:pt>
                <c:pt idx="5961">
                  <c:v>108.81173460985532</c:v>
                </c:pt>
                <c:pt idx="5962">
                  <c:v>120.17005259644877</c:v>
                </c:pt>
                <c:pt idx="5963">
                  <c:v>109.43102098983073</c:v>
                </c:pt>
                <c:pt idx="5964">
                  <c:v>101.18726910969406</c:v>
                </c:pt>
                <c:pt idx="5965">
                  <c:v>74.000569169223866</c:v>
                </c:pt>
                <c:pt idx="5966">
                  <c:v>71.96477696681292</c:v>
                </c:pt>
                <c:pt idx="5967">
                  <c:v>128.1268525386256</c:v>
                </c:pt>
                <c:pt idx="5968">
                  <c:v>134.12417789435642</c:v>
                </c:pt>
                <c:pt idx="5969">
                  <c:v>133.50679740385374</c:v>
                </c:pt>
                <c:pt idx="5970">
                  <c:v>129.16872051301291</c:v>
                </c:pt>
                <c:pt idx="5971">
                  <c:v>135.27973489146873</c:v>
                </c:pt>
                <c:pt idx="5972">
                  <c:v>136.46397737875978</c:v>
                </c:pt>
                <c:pt idx="5973">
                  <c:v>128.9372118098706</c:v>
                </c:pt>
                <c:pt idx="5974">
                  <c:v>101.81584046364445</c:v>
                </c:pt>
                <c:pt idx="5975">
                  <c:v>107.60100747348974</c:v>
                </c:pt>
                <c:pt idx="5976">
                  <c:v>73.533839789279497</c:v>
                </c:pt>
                <c:pt idx="5977">
                  <c:v>76.631128521498837</c:v>
                </c:pt>
                <c:pt idx="5978">
                  <c:v>136.30982927156174</c:v>
                </c:pt>
                <c:pt idx="5979">
                  <c:v>134.45512338987893</c:v>
                </c:pt>
                <c:pt idx="5980">
                  <c:v>132.67780551213096</c:v>
                </c:pt>
                <c:pt idx="5981">
                  <c:v>136.72125851781982</c:v>
                </c:pt>
                <c:pt idx="5982">
                  <c:v>132.21390287031727</c:v>
                </c:pt>
                <c:pt idx="5983">
                  <c:v>129.55946731732246</c:v>
                </c:pt>
                <c:pt idx="5984">
                  <c:v>103.81349222299978</c:v>
                </c:pt>
                <c:pt idx="5985">
                  <c:v>124.80708046336754</c:v>
                </c:pt>
                <c:pt idx="5986">
                  <c:v>118.70035008043904</c:v>
                </c:pt>
                <c:pt idx="5987">
                  <c:v>99.511448804177846</c:v>
                </c:pt>
                <c:pt idx="5988">
                  <c:v>136.48549749314446</c:v>
                </c:pt>
                <c:pt idx="5989">
                  <c:v>133.71929297000563</c:v>
                </c:pt>
                <c:pt idx="5990">
                  <c:v>119.64869790408378</c:v>
                </c:pt>
                <c:pt idx="5991">
                  <c:v>133.23905866527573</c:v>
                </c:pt>
                <c:pt idx="5992">
                  <c:v>132.75078312947628</c:v>
                </c:pt>
                <c:pt idx="5993">
                  <c:v>131.21205861566943</c:v>
                </c:pt>
                <c:pt idx="5994">
                  <c:v>133.63420326969938</c:v>
                </c:pt>
                <c:pt idx="5995">
                  <c:v>120.95907853495343</c:v>
                </c:pt>
                <c:pt idx="5996">
                  <c:v>136.00572328140609</c:v>
                </c:pt>
                <c:pt idx="5997">
                  <c:v>135.96812843385143</c:v>
                </c:pt>
                <c:pt idx="5998">
                  <c:v>117.06838629579528</c:v>
                </c:pt>
                <c:pt idx="5999">
                  <c:v>132.97907894584466</c:v>
                </c:pt>
                <c:pt idx="6000">
                  <c:v>77.81987778656088</c:v>
                </c:pt>
                <c:pt idx="6001">
                  <c:v>136.63262348873499</c:v>
                </c:pt>
                <c:pt idx="6002">
                  <c:v>130.33208145921688</c:v>
                </c:pt>
                <c:pt idx="6003">
                  <c:v>134.17275418497852</c:v>
                </c:pt>
                <c:pt idx="6004">
                  <c:v>129.67785498565996</c:v>
                </c:pt>
                <c:pt idx="6005">
                  <c:v>129.98909178637487</c:v>
                </c:pt>
                <c:pt idx="6006">
                  <c:v>137.17713103643797</c:v>
                </c:pt>
                <c:pt idx="6007">
                  <c:v>127.30242461475289</c:v>
                </c:pt>
                <c:pt idx="6008">
                  <c:v>133.40282602932083</c:v>
                </c:pt>
                <c:pt idx="6009">
                  <c:v>134.10665761970381</c:v>
                </c:pt>
                <c:pt idx="6010">
                  <c:v>134.78237204364606</c:v>
                </c:pt>
                <c:pt idx="6011">
                  <c:v>121.64811826086249</c:v>
                </c:pt>
                <c:pt idx="6012">
                  <c:v>107.84454058556955</c:v>
                </c:pt>
                <c:pt idx="6013">
                  <c:v>110.06342198051952</c:v>
                </c:pt>
                <c:pt idx="6014">
                  <c:v>119.87301843316547</c:v>
                </c:pt>
                <c:pt idx="6015">
                  <c:v>127.82510469822003</c:v>
                </c:pt>
                <c:pt idx="6016">
                  <c:v>135.9552503417581</c:v>
                </c:pt>
                <c:pt idx="6017">
                  <c:v>101.95929450162153</c:v>
                </c:pt>
                <c:pt idx="6018">
                  <c:v>138.62869759242307</c:v>
                </c:pt>
                <c:pt idx="6019">
                  <c:v>68.598850090149568</c:v>
                </c:pt>
                <c:pt idx="6020">
                  <c:v>125.79729628153062</c:v>
                </c:pt>
                <c:pt idx="6021">
                  <c:v>116.01219169225816</c:v>
                </c:pt>
                <c:pt idx="6022">
                  <c:v>106.42524973842853</c:v>
                </c:pt>
                <c:pt idx="6023">
                  <c:v>132.71645557457322</c:v>
                </c:pt>
                <c:pt idx="6024">
                  <c:v>101.51228171941325</c:v>
                </c:pt>
                <c:pt idx="6025">
                  <c:v>138.19110731076313</c:v>
                </c:pt>
                <c:pt idx="6026">
                  <c:v>127.95593701626748</c:v>
                </c:pt>
                <c:pt idx="6027">
                  <c:v>133.67194078146036</c:v>
                </c:pt>
                <c:pt idx="6028">
                  <c:v>113.58931616741972</c:v>
                </c:pt>
                <c:pt idx="6029">
                  <c:v>106.1681992307801</c:v>
                </c:pt>
                <c:pt idx="6030">
                  <c:v>109.56536288920115</c:v>
                </c:pt>
                <c:pt idx="6031">
                  <c:v>104.12821533666812</c:v>
                </c:pt>
                <c:pt idx="6032">
                  <c:v>120.16325531651806</c:v>
                </c:pt>
                <c:pt idx="6033">
                  <c:v>106.33031602438068</c:v>
                </c:pt>
                <c:pt idx="6034">
                  <c:v>107.22569665103023</c:v>
                </c:pt>
                <c:pt idx="6035">
                  <c:v>120.76786418447099</c:v>
                </c:pt>
                <c:pt idx="6036">
                  <c:v>106.07826304912365</c:v>
                </c:pt>
                <c:pt idx="6037">
                  <c:v>104.71310847078054</c:v>
                </c:pt>
                <c:pt idx="6038">
                  <c:v>106.60939052849261</c:v>
                </c:pt>
                <c:pt idx="6039">
                  <c:v>104.88499323955082</c:v>
                </c:pt>
                <c:pt idx="6040">
                  <c:v>125.20967858282536</c:v>
                </c:pt>
                <c:pt idx="6041">
                  <c:v>104.45192123259262</c:v>
                </c:pt>
                <c:pt idx="6042">
                  <c:v>74.198748355508656</c:v>
                </c:pt>
                <c:pt idx="6043">
                  <c:v>137.36901519096676</c:v>
                </c:pt>
                <c:pt idx="6044">
                  <c:v>106.0135172131225</c:v>
                </c:pt>
                <c:pt idx="6045">
                  <c:v>105.84389197205478</c:v>
                </c:pt>
                <c:pt idx="6046">
                  <c:v>105.82330935971581</c:v>
                </c:pt>
                <c:pt idx="6047">
                  <c:v>71.819518639984267</c:v>
                </c:pt>
                <c:pt idx="6048">
                  <c:v>108.16290446661151</c:v>
                </c:pt>
                <c:pt idx="6049">
                  <c:v>133.42633444299778</c:v>
                </c:pt>
                <c:pt idx="6050">
                  <c:v>112.02126724482088</c:v>
                </c:pt>
                <c:pt idx="6051">
                  <c:v>74.047660908714292</c:v>
                </c:pt>
                <c:pt idx="6052">
                  <c:v>86.508744244613212</c:v>
                </c:pt>
                <c:pt idx="6053">
                  <c:v>117.86553817130532</c:v>
                </c:pt>
                <c:pt idx="6054">
                  <c:v>121.17926124742642</c:v>
                </c:pt>
                <c:pt idx="6055">
                  <c:v>103.58655601705186</c:v>
                </c:pt>
                <c:pt idx="6056">
                  <c:v>106.67057049185098</c:v>
                </c:pt>
                <c:pt idx="6057">
                  <c:v>108.65503118008479</c:v>
                </c:pt>
                <c:pt idx="6058">
                  <c:v>132.94525405904096</c:v>
                </c:pt>
                <c:pt idx="6059">
                  <c:v>105.80865587900496</c:v>
                </c:pt>
                <c:pt idx="6060">
                  <c:v>103.03713872879909</c:v>
                </c:pt>
                <c:pt idx="6061">
                  <c:v>134.99856979770584</c:v>
                </c:pt>
                <c:pt idx="6062">
                  <c:v>131.18839909743042</c:v>
                </c:pt>
                <c:pt idx="6063">
                  <c:v>118.27001200023838</c:v>
                </c:pt>
                <c:pt idx="6064">
                  <c:v>128.74603330784913</c:v>
                </c:pt>
                <c:pt idx="6065">
                  <c:v>109.36925856746174</c:v>
                </c:pt>
                <c:pt idx="6066">
                  <c:v>132.93709327340508</c:v>
                </c:pt>
                <c:pt idx="6067">
                  <c:v>138.4577307477139</c:v>
                </c:pt>
                <c:pt idx="6068">
                  <c:v>126.77887898166918</c:v>
                </c:pt>
                <c:pt idx="6069">
                  <c:v>116.55847281411165</c:v>
                </c:pt>
                <c:pt idx="6070">
                  <c:v>133.45259793713996</c:v>
                </c:pt>
                <c:pt idx="6071">
                  <c:v>122.39408010836313</c:v>
                </c:pt>
                <c:pt idx="6072">
                  <c:v>134.71575225919688</c:v>
                </c:pt>
                <c:pt idx="6073">
                  <c:v>137.02395583288049</c:v>
                </c:pt>
                <c:pt idx="6074">
                  <c:v>134.30287700420939</c:v>
                </c:pt>
                <c:pt idx="6075">
                  <c:v>130.17580168151261</c:v>
                </c:pt>
                <c:pt idx="6076">
                  <c:v>104.62414206139655</c:v>
                </c:pt>
                <c:pt idx="6077">
                  <c:v>134.95479404097938</c:v>
                </c:pt>
                <c:pt idx="6078">
                  <c:v>131.60256396095573</c:v>
                </c:pt>
                <c:pt idx="6079">
                  <c:v>106.56444887615599</c:v>
                </c:pt>
                <c:pt idx="6080">
                  <c:v>72.988776220141787</c:v>
                </c:pt>
                <c:pt idx="6081">
                  <c:v>120.7846911666123</c:v>
                </c:pt>
                <c:pt idx="6082">
                  <c:v>121.99862833419718</c:v>
                </c:pt>
                <c:pt idx="6083">
                  <c:v>129.63552127121756</c:v>
                </c:pt>
                <c:pt idx="6084">
                  <c:v>117.94861419345392</c:v>
                </c:pt>
                <c:pt idx="6085">
                  <c:v>105.00824671127411</c:v>
                </c:pt>
                <c:pt idx="6086">
                  <c:v>132.71220802929409</c:v>
                </c:pt>
                <c:pt idx="6087">
                  <c:v>131.12310034551331</c:v>
                </c:pt>
                <c:pt idx="6088">
                  <c:v>105.01028677556414</c:v>
                </c:pt>
                <c:pt idx="6089">
                  <c:v>74.605193641069221</c:v>
                </c:pt>
                <c:pt idx="6090">
                  <c:v>70.740699617419892</c:v>
                </c:pt>
                <c:pt idx="6091">
                  <c:v>75.137661785000617</c:v>
                </c:pt>
                <c:pt idx="6092">
                  <c:v>102.13569725305588</c:v>
                </c:pt>
                <c:pt idx="6093">
                  <c:v>102.96075243961339</c:v>
                </c:pt>
                <c:pt idx="6094">
                  <c:v>100.95486002478032</c:v>
                </c:pt>
                <c:pt idx="6095">
                  <c:v>120.84109097101444</c:v>
                </c:pt>
                <c:pt idx="6096">
                  <c:v>105.76483380314876</c:v>
                </c:pt>
                <c:pt idx="6097">
                  <c:v>105.62012291105918</c:v>
                </c:pt>
                <c:pt idx="6098">
                  <c:v>103.15710196763133</c:v>
                </c:pt>
                <c:pt idx="6099">
                  <c:v>136.18024375394464</c:v>
                </c:pt>
                <c:pt idx="6100">
                  <c:v>107.26352214572643</c:v>
                </c:pt>
                <c:pt idx="6101">
                  <c:v>120.46581793904559</c:v>
                </c:pt>
                <c:pt idx="6102">
                  <c:v>106.9426103991962</c:v>
                </c:pt>
                <c:pt idx="6103">
                  <c:v>135.35891421678735</c:v>
                </c:pt>
                <c:pt idx="6104">
                  <c:v>129.7290687809473</c:v>
                </c:pt>
                <c:pt idx="6105">
                  <c:v>120.93290523830294</c:v>
                </c:pt>
                <c:pt idx="6106">
                  <c:v>121.77267874276099</c:v>
                </c:pt>
                <c:pt idx="6107">
                  <c:v>109.34020295394195</c:v>
                </c:pt>
                <c:pt idx="6108">
                  <c:v>128.78022778256474</c:v>
                </c:pt>
                <c:pt idx="6109">
                  <c:v>133.57831558661567</c:v>
                </c:pt>
                <c:pt idx="6110">
                  <c:v>134.0382631521955</c:v>
                </c:pt>
                <c:pt idx="6111">
                  <c:v>104.47964645129176</c:v>
                </c:pt>
                <c:pt idx="6112">
                  <c:v>130.80499416311483</c:v>
                </c:pt>
                <c:pt idx="6113">
                  <c:v>108.21008867590706</c:v>
                </c:pt>
                <c:pt idx="6114">
                  <c:v>102.61356010999846</c:v>
                </c:pt>
                <c:pt idx="6115">
                  <c:v>120.46250374168719</c:v>
                </c:pt>
                <c:pt idx="6116">
                  <c:v>117.76326974309112</c:v>
                </c:pt>
                <c:pt idx="6117">
                  <c:v>130.9447733702911</c:v>
                </c:pt>
                <c:pt idx="6118">
                  <c:v>135.78147532640398</c:v>
                </c:pt>
                <c:pt idx="6119">
                  <c:v>108.62949305636231</c:v>
                </c:pt>
                <c:pt idx="6120">
                  <c:v>101.05581725714771</c:v>
                </c:pt>
                <c:pt idx="6121">
                  <c:v>133.214887908793</c:v>
                </c:pt>
                <c:pt idx="6122">
                  <c:v>133.73244259230324</c:v>
                </c:pt>
                <c:pt idx="6123">
                  <c:v>106.220985778168</c:v>
                </c:pt>
                <c:pt idx="6124">
                  <c:v>124.99456035565882</c:v>
                </c:pt>
                <c:pt idx="6125">
                  <c:v>111.48889851977081</c:v>
                </c:pt>
                <c:pt idx="6126">
                  <c:v>104.83333981300812</c:v>
                </c:pt>
                <c:pt idx="6127">
                  <c:v>122.48704007664527</c:v>
                </c:pt>
                <c:pt idx="6128">
                  <c:v>102.88051877896945</c:v>
                </c:pt>
                <c:pt idx="6129">
                  <c:v>103.78151100298766</c:v>
                </c:pt>
                <c:pt idx="6130">
                  <c:v>107.55652207047238</c:v>
                </c:pt>
                <c:pt idx="6131">
                  <c:v>116.17862313509914</c:v>
                </c:pt>
                <c:pt idx="6132">
                  <c:v>134.53222286749113</c:v>
                </c:pt>
                <c:pt idx="6133">
                  <c:v>135.19380312494832</c:v>
                </c:pt>
                <c:pt idx="6134">
                  <c:v>135.69263580958685</c:v>
                </c:pt>
                <c:pt idx="6135">
                  <c:v>134.00104213259647</c:v>
                </c:pt>
                <c:pt idx="6136">
                  <c:v>102.46263786549306</c:v>
                </c:pt>
                <c:pt idx="6137">
                  <c:v>105.51203740945279</c:v>
                </c:pt>
                <c:pt idx="6138">
                  <c:v>104.37755436585081</c:v>
                </c:pt>
                <c:pt idx="6139">
                  <c:v>102.30792767579139</c:v>
                </c:pt>
                <c:pt idx="6140">
                  <c:v>105.33976992786432</c:v>
                </c:pt>
                <c:pt idx="6141">
                  <c:v>109.93698497938401</c:v>
                </c:pt>
                <c:pt idx="6142">
                  <c:v>109.13722152348065</c:v>
                </c:pt>
                <c:pt idx="6143">
                  <c:v>107.17388455814216</c:v>
                </c:pt>
                <c:pt idx="6144">
                  <c:v>109.05599428709017</c:v>
                </c:pt>
                <c:pt idx="6145">
                  <c:v>102.04053037677141</c:v>
                </c:pt>
                <c:pt idx="6146">
                  <c:v>104.52172868100182</c:v>
                </c:pt>
                <c:pt idx="6147">
                  <c:v>107.1138943035881</c:v>
                </c:pt>
                <c:pt idx="6148">
                  <c:v>105.28609085834542</c:v>
                </c:pt>
                <c:pt idx="6149">
                  <c:v>122.77033315309293</c:v>
                </c:pt>
                <c:pt idx="6150">
                  <c:v>124.36263792614879</c:v>
                </c:pt>
                <c:pt idx="6151">
                  <c:v>110.03150385750908</c:v>
                </c:pt>
                <c:pt idx="6152">
                  <c:v>107.03927397174068</c:v>
                </c:pt>
                <c:pt idx="6153">
                  <c:v>129.20783826815656</c:v>
                </c:pt>
                <c:pt idx="6154">
                  <c:v>133.54699273674396</c:v>
                </c:pt>
                <c:pt idx="6155">
                  <c:v>130.29329282916984</c:v>
                </c:pt>
                <c:pt idx="6156">
                  <c:v>131.93500784108238</c:v>
                </c:pt>
                <c:pt idx="6157">
                  <c:v>106.92837118199371</c:v>
                </c:pt>
                <c:pt idx="6158">
                  <c:v>135.55247074987042</c:v>
                </c:pt>
                <c:pt idx="6159">
                  <c:v>133.81182676758078</c:v>
                </c:pt>
                <c:pt idx="6160">
                  <c:v>76.801647176977156</c:v>
                </c:pt>
                <c:pt idx="6161">
                  <c:v>73.607007391590074</c:v>
                </c:pt>
                <c:pt idx="6162">
                  <c:v>78.167410416930764</c:v>
                </c:pt>
                <c:pt idx="6163">
                  <c:v>129.12052342901279</c:v>
                </c:pt>
                <c:pt idx="6164">
                  <c:v>112.54858424470308</c:v>
                </c:pt>
                <c:pt idx="6165">
                  <c:v>128.18986921722248</c:v>
                </c:pt>
                <c:pt idx="6166">
                  <c:v>110.7042642157613</c:v>
                </c:pt>
                <c:pt idx="6167">
                  <c:v>135.45094392499249</c:v>
                </c:pt>
                <c:pt idx="6168">
                  <c:v>134.72580742573746</c:v>
                </c:pt>
                <c:pt idx="6169">
                  <c:v>104.79709202408718</c:v>
                </c:pt>
                <c:pt idx="6170">
                  <c:v>108.47735735174206</c:v>
                </c:pt>
                <c:pt idx="6171">
                  <c:v>106.38705532474697</c:v>
                </c:pt>
                <c:pt idx="6172">
                  <c:v>134.67851772261969</c:v>
                </c:pt>
                <c:pt idx="6173">
                  <c:v>132.08443136637084</c:v>
                </c:pt>
                <c:pt idx="6174">
                  <c:v>116.87962478423999</c:v>
                </c:pt>
                <c:pt idx="6175">
                  <c:v>104.6170374019068</c:v>
                </c:pt>
                <c:pt idx="6176">
                  <c:v>106.09616258630723</c:v>
                </c:pt>
                <c:pt idx="6177">
                  <c:v>72.161629859868839</c:v>
                </c:pt>
                <c:pt idx="6178">
                  <c:v>131.3943305041019</c:v>
                </c:pt>
                <c:pt idx="6179">
                  <c:v>129.82643125242291</c:v>
                </c:pt>
                <c:pt idx="6180">
                  <c:v>140.48902771798581</c:v>
                </c:pt>
                <c:pt idx="6181">
                  <c:v>130.6006470111011</c:v>
                </c:pt>
                <c:pt idx="6182">
                  <c:v>99.977072986752347</c:v>
                </c:pt>
                <c:pt idx="6183">
                  <c:v>105.15395639201525</c:v>
                </c:pt>
                <c:pt idx="6184">
                  <c:v>100.8668664237446</c:v>
                </c:pt>
                <c:pt idx="6185">
                  <c:v>99.610251116718445</c:v>
                </c:pt>
                <c:pt idx="6186">
                  <c:v>133.66290803358413</c:v>
                </c:pt>
                <c:pt idx="6187">
                  <c:v>115.14029816590607</c:v>
                </c:pt>
                <c:pt idx="6188">
                  <c:v>134.18079315299983</c:v>
                </c:pt>
                <c:pt idx="6189">
                  <c:v>135.04006468746613</c:v>
                </c:pt>
                <c:pt idx="6190">
                  <c:v>77.814007398460618</c:v>
                </c:pt>
                <c:pt idx="6191">
                  <c:v>106.8742973545868</c:v>
                </c:pt>
                <c:pt idx="6192">
                  <c:v>129.66510280934008</c:v>
                </c:pt>
                <c:pt idx="6193">
                  <c:v>100.52434535104543</c:v>
                </c:pt>
                <c:pt idx="6194">
                  <c:v>106.49159379772189</c:v>
                </c:pt>
                <c:pt idx="6195">
                  <c:v>106.48124388891779</c:v>
                </c:pt>
                <c:pt idx="6196">
                  <c:v>107.87730001592983</c:v>
                </c:pt>
                <c:pt idx="6197">
                  <c:v>111.10756756238206</c:v>
                </c:pt>
                <c:pt idx="6198">
                  <c:v>113.11426679487907</c:v>
                </c:pt>
                <c:pt idx="6199">
                  <c:v>111.26003716820099</c:v>
                </c:pt>
                <c:pt idx="6200">
                  <c:v>109.4632741636217</c:v>
                </c:pt>
                <c:pt idx="6201">
                  <c:v>74.208284640383539</c:v>
                </c:pt>
                <c:pt idx="6202">
                  <c:v>70.811394017995468</c:v>
                </c:pt>
                <c:pt idx="6203">
                  <c:v>107.52424806498833</c:v>
                </c:pt>
                <c:pt idx="6204">
                  <c:v>112.79872285924594</c:v>
                </c:pt>
                <c:pt idx="6205">
                  <c:v>74.272085593108031</c:v>
                </c:pt>
                <c:pt idx="6206">
                  <c:v>131.86222318385427</c:v>
                </c:pt>
                <c:pt idx="6207">
                  <c:v>130.84370031178528</c:v>
                </c:pt>
                <c:pt idx="6208">
                  <c:v>108.15038648441168</c:v>
                </c:pt>
                <c:pt idx="6209">
                  <c:v>110.00362466796328</c:v>
                </c:pt>
                <c:pt idx="6210">
                  <c:v>138.66429162643217</c:v>
                </c:pt>
                <c:pt idx="6211">
                  <c:v>139.72250950737725</c:v>
                </c:pt>
                <c:pt idx="6212">
                  <c:v>102.18315521262238</c:v>
                </c:pt>
                <c:pt idx="6213">
                  <c:v>106.47039082306075</c:v>
                </c:pt>
                <c:pt idx="6214">
                  <c:v>133.98518398475372</c:v>
                </c:pt>
                <c:pt idx="6215">
                  <c:v>128.87598323531336</c:v>
                </c:pt>
                <c:pt idx="6216">
                  <c:v>105.36761018140636</c:v>
                </c:pt>
                <c:pt idx="6217">
                  <c:v>123.70882949286796</c:v>
                </c:pt>
                <c:pt idx="6218">
                  <c:v>73.744479903609061</c:v>
                </c:pt>
                <c:pt idx="6219">
                  <c:v>132.33323143236012</c:v>
                </c:pt>
                <c:pt idx="6220">
                  <c:v>102.39622424073106</c:v>
                </c:pt>
                <c:pt idx="6221">
                  <c:v>117.23832533875134</c:v>
                </c:pt>
                <c:pt idx="6222">
                  <c:v>111.07473993073981</c:v>
                </c:pt>
                <c:pt idx="6223">
                  <c:v>66.512343356788321</c:v>
                </c:pt>
                <c:pt idx="6224">
                  <c:v>122.11987293753494</c:v>
                </c:pt>
                <c:pt idx="6225">
                  <c:v>130.19699065598942</c:v>
                </c:pt>
                <c:pt idx="6226">
                  <c:v>138.65665638508708</c:v>
                </c:pt>
                <c:pt idx="6227">
                  <c:v>135.00699990536822</c:v>
                </c:pt>
                <c:pt idx="6228">
                  <c:v>74.481530451996974</c:v>
                </c:pt>
                <c:pt idx="6229">
                  <c:v>107.03579754054525</c:v>
                </c:pt>
                <c:pt idx="6230">
                  <c:v>108.46907519325819</c:v>
                </c:pt>
                <c:pt idx="6231">
                  <c:v>108.36092834390378</c:v>
                </c:pt>
                <c:pt idx="6232">
                  <c:v>118.34400604536232</c:v>
                </c:pt>
                <c:pt idx="6233">
                  <c:v>106.58947303644507</c:v>
                </c:pt>
                <c:pt idx="6234">
                  <c:v>107.85776950098759</c:v>
                </c:pt>
                <c:pt idx="6235">
                  <c:v>125.71030574846394</c:v>
                </c:pt>
                <c:pt idx="6236">
                  <c:v>115.51144381813334</c:v>
                </c:pt>
                <c:pt idx="6237">
                  <c:v>102.52989263544183</c:v>
                </c:pt>
                <c:pt idx="6238">
                  <c:v>133.62415412288439</c:v>
                </c:pt>
                <c:pt idx="6239">
                  <c:v>99.926870799050448</c:v>
                </c:pt>
                <c:pt idx="6240">
                  <c:v>103.42339496267384</c:v>
                </c:pt>
                <c:pt idx="6241">
                  <c:v>71.317622434061036</c:v>
                </c:pt>
                <c:pt idx="6242">
                  <c:v>77.70825707680207</c:v>
                </c:pt>
                <c:pt idx="6243">
                  <c:v>73.761269161403646</c:v>
                </c:pt>
                <c:pt idx="6244">
                  <c:v>108.02622606094285</c:v>
                </c:pt>
                <c:pt idx="6245">
                  <c:v>131.11588547579859</c:v>
                </c:pt>
                <c:pt idx="6246">
                  <c:v>137.64578497319684</c:v>
                </c:pt>
                <c:pt idx="6247">
                  <c:v>75.834526067458299</c:v>
                </c:pt>
                <c:pt idx="6248">
                  <c:v>99.085358885755497</c:v>
                </c:pt>
                <c:pt idx="6249">
                  <c:v>101.78741190236617</c:v>
                </c:pt>
                <c:pt idx="6250">
                  <c:v>104.68895315140608</c:v>
                </c:pt>
                <c:pt idx="6251">
                  <c:v>73.131025242339334</c:v>
                </c:pt>
                <c:pt idx="6252">
                  <c:v>133.06803483587328</c:v>
                </c:pt>
                <c:pt idx="6253">
                  <c:v>71.259841337961575</c:v>
                </c:pt>
                <c:pt idx="6254">
                  <c:v>135.00604197645589</c:v>
                </c:pt>
                <c:pt idx="6255">
                  <c:v>135.37994629492135</c:v>
                </c:pt>
                <c:pt idx="6256">
                  <c:v>132.1450613149313</c:v>
                </c:pt>
                <c:pt idx="6257">
                  <c:v>125.97507944319089</c:v>
                </c:pt>
                <c:pt idx="6258">
                  <c:v>126.64650869609123</c:v>
                </c:pt>
                <c:pt idx="6259">
                  <c:v>136.29281700824191</c:v>
                </c:pt>
                <c:pt idx="6260">
                  <c:v>103.22033665432652</c:v>
                </c:pt>
                <c:pt idx="6261">
                  <c:v>104.45584486767692</c:v>
                </c:pt>
                <c:pt idx="6262">
                  <c:v>135.56696573872978</c:v>
                </c:pt>
                <c:pt idx="6263">
                  <c:v>130.74129681109898</c:v>
                </c:pt>
                <c:pt idx="6264">
                  <c:v>133.21968282968652</c:v>
                </c:pt>
                <c:pt idx="6265">
                  <c:v>105.31855720748382</c:v>
                </c:pt>
                <c:pt idx="6266">
                  <c:v>108.20400073000965</c:v>
                </c:pt>
                <c:pt idx="6267">
                  <c:v>134.37866612489094</c:v>
                </c:pt>
                <c:pt idx="6268">
                  <c:v>134.84524969872993</c:v>
                </c:pt>
                <c:pt idx="6269">
                  <c:v>130.3095170295546</c:v>
                </c:pt>
                <c:pt idx="6270">
                  <c:v>135.39745880355821</c:v>
                </c:pt>
                <c:pt idx="6271">
                  <c:v>105.50285874818474</c:v>
                </c:pt>
                <c:pt idx="6272">
                  <c:v>102.30343588020915</c:v>
                </c:pt>
                <c:pt idx="6273">
                  <c:v>119.57660631280278</c:v>
                </c:pt>
                <c:pt idx="6274">
                  <c:v>130.69449410644</c:v>
                </c:pt>
                <c:pt idx="6275">
                  <c:v>106.34963134317455</c:v>
                </c:pt>
                <c:pt idx="6276">
                  <c:v>132.156139509052</c:v>
                </c:pt>
                <c:pt idx="6277">
                  <c:v>128.17323443852092</c:v>
                </c:pt>
                <c:pt idx="6278">
                  <c:v>106.00354307401732</c:v>
                </c:pt>
                <c:pt idx="6279">
                  <c:v>106.91773733499787</c:v>
                </c:pt>
                <c:pt idx="6280">
                  <c:v>100.09390178503102</c:v>
                </c:pt>
                <c:pt idx="6281">
                  <c:v>130.21421040581816</c:v>
                </c:pt>
                <c:pt idx="6282">
                  <c:v>108.42689072612897</c:v>
                </c:pt>
                <c:pt idx="6283">
                  <c:v>138.60423994764312</c:v>
                </c:pt>
                <c:pt idx="6284">
                  <c:v>130.46626679731148</c:v>
                </c:pt>
                <c:pt idx="6285">
                  <c:v>97.791446491680404</c:v>
                </c:pt>
                <c:pt idx="6286">
                  <c:v>113.51805255594104</c:v>
                </c:pt>
                <c:pt idx="6287">
                  <c:v>131.41096966233499</c:v>
                </c:pt>
                <c:pt idx="6288">
                  <c:v>100.26441714809388</c:v>
                </c:pt>
                <c:pt idx="6289">
                  <c:v>134.93566836076712</c:v>
                </c:pt>
                <c:pt idx="6290">
                  <c:v>124.15467111443563</c:v>
                </c:pt>
                <c:pt idx="6291">
                  <c:v>73.274658596702295</c:v>
                </c:pt>
                <c:pt idx="6292">
                  <c:v>137.58036797235769</c:v>
                </c:pt>
                <c:pt idx="6293">
                  <c:v>74.567042811862819</c:v>
                </c:pt>
                <c:pt idx="6294">
                  <c:v>72.92808474339941</c:v>
                </c:pt>
                <c:pt idx="6295">
                  <c:v>110.69402910246427</c:v>
                </c:pt>
                <c:pt idx="6296">
                  <c:v>108.54456398994354</c:v>
                </c:pt>
                <c:pt idx="6297">
                  <c:v>110.87069824788631</c:v>
                </c:pt>
                <c:pt idx="6298">
                  <c:v>108.66010421879395</c:v>
                </c:pt>
                <c:pt idx="6299">
                  <c:v>102.85549838957705</c:v>
                </c:pt>
                <c:pt idx="6300">
                  <c:v>111.79713928686446</c:v>
                </c:pt>
                <c:pt idx="6301">
                  <c:v>106.35344486800138</c:v>
                </c:pt>
                <c:pt idx="6302">
                  <c:v>134.89440691149545</c:v>
                </c:pt>
                <c:pt idx="6303">
                  <c:v>72.806777389412375</c:v>
                </c:pt>
                <c:pt idx="6304">
                  <c:v>106.75136447414478</c:v>
                </c:pt>
                <c:pt idx="6305">
                  <c:v>105.20775156260918</c:v>
                </c:pt>
                <c:pt idx="6306">
                  <c:v>100.17804214152927</c:v>
                </c:pt>
                <c:pt idx="6307">
                  <c:v>104.46067833073135</c:v>
                </c:pt>
                <c:pt idx="6308">
                  <c:v>110.39317280879827</c:v>
                </c:pt>
                <c:pt idx="6309">
                  <c:v>121.29946350171279</c:v>
                </c:pt>
                <c:pt idx="6310">
                  <c:v>132.43042039415354</c:v>
                </c:pt>
                <c:pt idx="6311">
                  <c:v>133.55596861616897</c:v>
                </c:pt>
                <c:pt idx="6312">
                  <c:v>133.5022256275835</c:v>
                </c:pt>
                <c:pt idx="6313">
                  <c:v>133.98909391789766</c:v>
                </c:pt>
                <c:pt idx="6314">
                  <c:v>108.74253206510222</c:v>
                </c:pt>
                <c:pt idx="6315">
                  <c:v>130.75516678685099</c:v>
                </c:pt>
                <c:pt idx="6316">
                  <c:v>130.96567080005664</c:v>
                </c:pt>
                <c:pt idx="6317">
                  <c:v>106.58593406989569</c:v>
                </c:pt>
                <c:pt idx="6318">
                  <c:v>117.68785158753124</c:v>
                </c:pt>
                <c:pt idx="6319">
                  <c:v>125.26132384732693</c:v>
                </c:pt>
                <c:pt idx="6320">
                  <c:v>133.88976730262968</c:v>
                </c:pt>
                <c:pt idx="6321">
                  <c:v>108.18524715505207</c:v>
                </c:pt>
                <c:pt idx="6322">
                  <c:v>133.12989775079865</c:v>
                </c:pt>
                <c:pt idx="6323">
                  <c:v>133.2118562876675</c:v>
                </c:pt>
                <c:pt idx="6324">
                  <c:v>106.60709672520063</c:v>
                </c:pt>
                <c:pt idx="6325">
                  <c:v>122.6935391725996</c:v>
                </c:pt>
                <c:pt idx="6326">
                  <c:v>131.06633402469549</c:v>
                </c:pt>
                <c:pt idx="6327">
                  <c:v>132.57016735589181</c:v>
                </c:pt>
                <c:pt idx="6328">
                  <c:v>99.92256068914503</c:v>
                </c:pt>
                <c:pt idx="6329">
                  <c:v>109.01789668467778</c:v>
                </c:pt>
                <c:pt idx="6330">
                  <c:v>108.54435096914912</c:v>
                </c:pt>
                <c:pt idx="6331">
                  <c:v>104.23688315027985</c:v>
                </c:pt>
                <c:pt idx="6332">
                  <c:v>129.78571855937182</c:v>
                </c:pt>
                <c:pt idx="6333">
                  <c:v>133.62729949056541</c:v>
                </c:pt>
                <c:pt idx="6334">
                  <c:v>136.23173094866053</c:v>
                </c:pt>
                <c:pt idx="6335">
                  <c:v>129.23413840061693</c:v>
                </c:pt>
                <c:pt idx="6336">
                  <c:v>118.59925266943993</c:v>
                </c:pt>
                <c:pt idx="6337">
                  <c:v>107.71980760038936</c:v>
                </c:pt>
                <c:pt idx="6338">
                  <c:v>131.5177689135956</c:v>
                </c:pt>
                <c:pt idx="6339">
                  <c:v>134.26740478822626</c:v>
                </c:pt>
                <c:pt idx="6340">
                  <c:v>132.38075137855648</c:v>
                </c:pt>
                <c:pt idx="6341">
                  <c:v>136.18350090938011</c:v>
                </c:pt>
                <c:pt idx="6342">
                  <c:v>133.12473457652027</c:v>
                </c:pt>
                <c:pt idx="6343">
                  <c:v>133.77403132236927</c:v>
                </c:pt>
                <c:pt idx="6344">
                  <c:v>131.41358447717684</c:v>
                </c:pt>
                <c:pt idx="6345">
                  <c:v>104.03189264637393</c:v>
                </c:pt>
                <c:pt idx="6346">
                  <c:v>132.92242033935827</c:v>
                </c:pt>
                <c:pt idx="6347">
                  <c:v>131.57380881622009</c:v>
                </c:pt>
                <c:pt idx="6348">
                  <c:v>136.47920506624436</c:v>
                </c:pt>
                <c:pt idx="6349">
                  <c:v>134.52119401774138</c:v>
                </c:pt>
                <c:pt idx="6350">
                  <c:v>104.11268632202398</c:v>
                </c:pt>
                <c:pt idx="6351">
                  <c:v>111.5410214254813</c:v>
                </c:pt>
                <c:pt idx="6352">
                  <c:v>104.64681676107234</c:v>
                </c:pt>
                <c:pt idx="6353">
                  <c:v>108.62488393320349</c:v>
                </c:pt>
                <c:pt idx="6354">
                  <c:v>131.26486055584724</c:v>
                </c:pt>
                <c:pt idx="6355">
                  <c:v>105.92303921771804</c:v>
                </c:pt>
                <c:pt idx="6356">
                  <c:v>104.09041355620789</c:v>
                </c:pt>
                <c:pt idx="6357">
                  <c:v>135.3374547319151</c:v>
                </c:pt>
                <c:pt idx="6358">
                  <c:v>76.698780491577992</c:v>
                </c:pt>
                <c:pt idx="6359">
                  <c:v>101.22930364108029</c:v>
                </c:pt>
                <c:pt idx="6360">
                  <c:v>74.010815110489602</c:v>
                </c:pt>
                <c:pt idx="6361">
                  <c:v>115.24355388964241</c:v>
                </c:pt>
                <c:pt idx="6362">
                  <c:v>102.18166526937732</c:v>
                </c:pt>
                <c:pt idx="6363">
                  <c:v>106.51076493285663</c:v>
                </c:pt>
                <c:pt idx="6364">
                  <c:v>75.136601258891588</c:v>
                </c:pt>
                <c:pt idx="6365">
                  <c:v>131.72560809351188</c:v>
                </c:pt>
                <c:pt idx="6366">
                  <c:v>74.594907956535096</c:v>
                </c:pt>
                <c:pt idx="6367">
                  <c:v>133.96418085587916</c:v>
                </c:pt>
                <c:pt idx="6368">
                  <c:v>107.52504239409916</c:v>
                </c:pt>
                <c:pt idx="6369">
                  <c:v>135.79638514159379</c:v>
                </c:pt>
                <c:pt idx="6370">
                  <c:v>135.38437928942784</c:v>
                </c:pt>
                <c:pt idx="6371">
                  <c:v>118.91836712376607</c:v>
                </c:pt>
                <c:pt idx="6372">
                  <c:v>135.74718948307421</c:v>
                </c:pt>
                <c:pt idx="6373">
                  <c:v>124.98122908382183</c:v>
                </c:pt>
                <c:pt idx="6374">
                  <c:v>131.90492418140528</c:v>
                </c:pt>
                <c:pt idx="6375">
                  <c:v>111.46062467311918</c:v>
                </c:pt>
                <c:pt idx="6376">
                  <c:v>108.79238967923526</c:v>
                </c:pt>
                <c:pt idx="6377">
                  <c:v>104.36810098338057</c:v>
                </c:pt>
                <c:pt idx="6378">
                  <c:v>101.63148147156032</c:v>
                </c:pt>
                <c:pt idx="6379">
                  <c:v>106.74305151483804</c:v>
                </c:pt>
                <c:pt idx="6380">
                  <c:v>73.032072748459441</c:v>
                </c:pt>
                <c:pt idx="6381">
                  <c:v>135.37314082241369</c:v>
                </c:pt>
                <c:pt idx="6382">
                  <c:v>78.739731225257245</c:v>
                </c:pt>
                <c:pt idx="6383">
                  <c:v>106.58773143062172</c:v>
                </c:pt>
                <c:pt idx="6384">
                  <c:v>71.324893463126159</c:v>
                </c:pt>
                <c:pt idx="6385">
                  <c:v>73.587382313456246</c:v>
                </c:pt>
                <c:pt idx="6386">
                  <c:v>128.45024019086273</c:v>
                </c:pt>
                <c:pt idx="6387">
                  <c:v>134.82106773959887</c:v>
                </c:pt>
                <c:pt idx="6388">
                  <c:v>118.89948516291358</c:v>
                </c:pt>
                <c:pt idx="6389">
                  <c:v>114.04459831777747</c:v>
                </c:pt>
                <c:pt idx="6390">
                  <c:v>135.63833634600351</c:v>
                </c:pt>
                <c:pt idx="6391">
                  <c:v>135.02710759383496</c:v>
                </c:pt>
                <c:pt idx="6392">
                  <c:v>108.1835026863324</c:v>
                </c:pt>
                <c:pt idx="6393">
                  <c:v>77.245340806896166</c:v>
                </c:pt>
                <c:pt idx="6394">
                  <c:v>119.25611555707468</c:v>
                </c:pt>
                <c:pt idx="6395">
                  <c:v>106.55018740625042</c:v>
                </c:pt>
                <c:pt idx="6396">
                  <c:v>111.76799196919239</c:v>
                </c:pt>
                <c:pt idx="6397">
                  <c:v>109.83758538438333</c:v>
                </c:pt>
                <c:pt idx="6398">
                  <c:v>102.56577282315619</c:v>
                </c:pt>
                <c:pt idx="6399">
                  <c:v>103.50127874802659</c:v>
                </c:pt>
                <c:pt idx="6400">
                  <c:v>136.59981049929826</c:v>
                </c:pt>
                <c:pt idx="6401">
                  <c:v>134.90409636794223</c:v>
                </c:pt>
                <c:pt idx="6402">
                  <c:v>134.45542912527353</c:v>
                </c:pt>
                <c:pt idx="6403">
                  <c:v>130.85257850837294</c:v>
                </c:pt>
                <c:pt idx="6404">
                  <c:v>108.6293797160792</c:v>
                </c:pt>
                <c:pt idx="6405">
                  <c:v>118.76911692495086</c:v>
                </c:pt>
                <c:pt idx="6406">
                  <c:v>122.61146060895825</c:v>
                </c:pt>
                <c:pt idx="6407">
                  <c:v>128.15884841653732</c:v>
                </c:pt>
                <c:pt idx="6408">
                  <c:v>107.26381522654322</c:v>
                </c:pt>
                <c:pt idx="6409">
                  <c:v>130.70307277432428</c:v>
                </c:pt>
                <c:pt idx="6410">
                  <c:v>77.395176017427801</c:v>
                </c:pt>
                <c:pt idx="6411">
                  <c:v>102.79181225772697</c:v>
                </c:pt>
                <c:pt idx="6412">
                  <c:v>115.08535526825143</c:v>
                </c:pt>
                <c:pt idx="6413">
                  <c:v>129.96266370295481</c:v>
                </c:pt>
                <c:pt idx="6414">
                  <c:v>133.41257427639059</c:v>
                </c:pt>
                <c:pt idx="6415">
                  <c:v>134.49580882959046</c:v>
                </c:pt>
                <c:pt idx="6416">
                  <c:v>118.38445278262705</c:v>
                </c:pt>
                <c:pt idx="6417">
                  <c:v>135.63131715131155</c:v>
                </c:pt>
                <c:pt idx="6418">
                  <c:v>133.97653955230402</c:v>
                </c:pt>
                <c:pt idx="6419">
                  <c:v>111.09478179484206</c:v>
                </c:pt>
                <c:pt idx="6420">
                  <c:v>109.61595857815449</c:v>
                </c:pt>
                <c:pt idx="6421">
                  <c:v>137.87073570548364</c:v>
                </c:pt>
                <c:pt idx="6422">
                  <c:v>138.33437576775503</c:v>
                </c:pt>
                <c:pt idx="6423">
                  <c:v>130.10097897328319</c:v>
                </c:pt>
                <c:pt idx="6424">
                  <c:v>112.73446952177325</c:v>
                </c:pt>
                <c:pt idx="6425">
                  <c:v>104.93243863172169</c:v>
                </c:pt>
                <c:pt idx="6426">
                  <c:v>109.94477619146107</c:v>
                </c:pt>
                <c:pt idx="6427">
                  <c:v>136.42900230857612</c:v>
                </c:pt>
                <c:pt idx="6428">
                  <c:v>104.29393414119173</c:v>
                </c:pt>
                <c:pt idx="6429">
                  <c:v>108.91100654134155</c:v>
                </c:pt>
                <c:pt idx="6430">
                  <c:v>75.161258163778086</c:v>
                </c:pt>
                <c:pt idx="6431">
                  <c:v>107.41102959886642</c:v>
                </c:pt>
                <c:pt idx="6432">
                  <c:v>107.5762638125324</c:v>
                </c:pt>
                <c:pt idx="6433">
                  <c:v>105.66777081401337</c:v>
                </c:pt>
                <c:pt idx="6434">
                  <c:v>129.96213446283133</c:v>
                </c:pt>
                <c:pt idx="6435">
                  <c:v>134.31167143886967</c:v>
                </c:pt>
                <c:pt idx="6436">
                  <c:v>76.490245923322206</c:v>
                </c:pt>
                <c:pt idx="6437">
                  <c:v>129.96011911170325</c:v>
                </c:pt>
                <c:pt idx="6438">
                  <c:v>126.51870501998002</c:v>
                </c:pt>
                <c:pt idx="6439">
                  <c:v>105.22771730940997</c:v>
                </c:pt>
                <c:pt idx="6440">
                  <c:v>128.9486846035642</c:v>
                </c:pt>
                <c:pt idx="6441">
                  <c:v>132.0512313832765</c:v>
                </c:pt>
                <c:pt idx="6442">
                  <c:v>130.85938341742428</c:v>
                </c:pt>
                <c:pt idx="6443">
                  <c:v>129.88364429454575</c:v>
                </c:pt>
                <c:pt idx="6444">
                  <c:v>133.59854520612163</c:v>
                </c:pt>
                <c:pt idx="6445">
                  <c:v>107.06153316727173</c:v>
                </c:pt>
                <c:pt idx="6446">
                  <c:v>117.99524660126916</c:v>
                </c:pt>
                <c:pt idx="6447">
                  <c:v>135.12090451268818</c:v>
                </c:pt>
                <c:pt idx="6448">
                  <c:v>138.02972820794355</c:v>
                </c:pt>
                <c:pt idx="6449">
                  <c:v>104.94127978197523</c:v>
                </c:pt>
                <c:pt idx="6450">
                  <c:v>135.15592557600581</c:v>
                </c:pt>
                <c:pt idx="6451">
                  <c:v>136.01464582322285</c:v>
                </c:pt>
                <c:pt idx="6452">
                  <c:v>102.66824953286218</c:v>
                </c:pt>
                <c:pt idx="6453">
                  <c:v>101.27136909997425</c:v>
                </c:pt>
                <c:pt idx="6454">
                  <c:v>135.06331864597473</c:v>
                </c:pt>
                <c:pt idx="6455">
                  <c:v>136.12430433298329</c:v>
                </c:pt>
                <c:pt idx="6456">
                  <c:v>131.09301612578554</c:v>
                </c:pt>
                <c:pt idx="6457">
                  <c:v>137.14062600357855</c:v>
                </c:pt>
                <c:pt idx="6458">
                  <c:v>69.225355724848143</c:v>
                </c:pt>
                <c:pt idx="6459">
                  <c:v>98.722635669375506</c:v>
                </c:pt>
                <c:pt idx="6460">
                  <c:v>131.35421350435746</c:v>
                </c:pt>
                <c:pt idx="6461">
                  <c:v>103.21654464500637</c:v>
                </c:pt>
                <c:pt idx="6462">
                  <c:v>100.94334176423591</c:v>
                </c:pt>
                <c:pt idx="6463">
                  <c:v>98.771901032754513</c:v>
                </c:pt>
                <c:pt idx="6464">
                  <c:v>104.6549003819482</c:v>
                </c:pt>
                <c:pt idx="6465">
                  <c:v>114.77966180369178</c:v>
                </c:pt>
                <c:pt idx="6466">
                  <c:v>129.13690186830311</c:v>
                </c:pt>
                <c:pt idx="6467">
                  <c:v>139.3734264602474</c:v>
                </c:pt>
                <c:pt idx="6468">
                  <c:v>132.0457385814131</c:v>
                </c:pt>
                <c:pt idx="6469">
                  <c:v>135.3326189065981</c:v>
                </c:pt>
                <c:pt idx="6470">
                  <c:v>104.15365098426427</c:v>
                </c:pt>
                <c:pt idx="6471">
                  <c:v>109.04642499667264</c:v>
                </c:pt>
                <c:pt idx="6472">
                  <c:v>106.18459472262555</c:v>
                </c:pt>
                <c:pt idx="6473">
                  <c:v>138.23048198858655</c:v>
                </c:pt>
                <c:pt idx="6474">
                  <c:v>105.0703247411318</c:v>
                </c:pt>
                <c:pt idx="6475">
                  <c:v>130.65374467100099</c:v>
                </c:pt>
                <c:pt idx="6476">
                  <c:v>108.06543760196013</c:v>
                </c:pt>
                <c:pt idx="6477">
                  <c:v>105.59332562795396</c:v>
                </c:pt>
                <c:pt idx="6478">
                  <c:v>105.01742055269261</c:v>
                </c:pt>
                <c:pt idx="6479">
                  <c:v>106.96876213907781</c:v>
                </c:pt>
                <c:pt idx="6480">
                  <c:v>103.83779120538065</c:v>
                </c:pt>
                <c:pt idx="6481">
                  <c:v>111.69725602002896</c:v>
                </c:pt>
                <c:pt idx="6482">
                  <c:v>133.66223275142806</c:v>
                </c:pt>
                <c:pt idx="6483">
                  <c:v>132.48383878173161</c:v>
                </c:pt>
                <c:pt idx="6484">
                  <c:v>135.21155364259644</c:v>
                </c:pt>
                <c:pt idx="6485">
                  <c:v>135.80003241781844</c:v>
                </c:pt>
                <c:pt idx="6486">
                  <c:v>133.1862843871572</c:v>
                </c:pt>
                <c:pt idx="6487">
                  <c:v>132.36199506140804</c:v>
                </c:pt>
                <c:pt idx="6488">
                  <c:v>133.31403082714192</c:v>
                </c:pt>
                <c:pt idx="6489">
                  <c:v>106.10777205267364</c:v>
                </c:pt>
                <c:pt idx="6490">
                  <c:v>133.49458618454622</c:v>
                </c:pt>
                <c:pt idx="6491">
                  <c:v>135.53711400966367</c:v>
                </c:pt>
                <c:pt idx="6492">
                  <c:v>110.60611794677988</c:v>
                </c:pt>
                <c:pt idx="6493">
                  <c:v>72.12253299736598</c:v>
                </c:pt>
                <c:pt idx="6494">
                  <c:v>107.26223027158535</c:v>
                </c:pt>
                <c:pt idx="6495">
                  <c:v>134.74811536069228</c:v>
                </c:pt>
                <c:pt idx="6496">
                  <c:v>132.64510192939471</c:v>
                </c:pt>
                <c:pt idx="6497">
                  <c:v>135.71769199217817</c:v>
                </c:pt>
                <c:pt idx="6498">
                  <c:v>72.810584714893082</c:v>
                </c:pt>
                <c:pt idx="6499">
                  <c:v>134.08359416891108</c:v>
                </c:pt>
                <c:pt idx="6500">
                  <c:v>132.80947475684584</c:v>
                </c:pt>
                <c:pt idx="6501">
                  <c:v>74.057165472023357</c:v>
                </c:pt>
                <c:pt idx="6502">
                  <c:v>103.73161365538509</c:v>
                </c:pt>
                <c:pt idx="6503">
                  <c:v>125.79638840457577</c:v>
                </c:pt>
                <c:pt idx="6504">
                  <c:v>129.90477520533514</c:v>
                </c:pt>
                <c:pt idx="6505">
                  <c:v>112.92560498185698</c:v>
                </c:pt>
                <c:pt idx="6506">
                  <c:v>73.552204742448254</c:v>
                </c:pt>
                <c:pt idx="6507">
                  <c:v>105.3844544866332</c:v>
                </c:pt>
                <c:pt idx="6508">
                  <c:v>98.222110758086188</c:v>
                </c:pt>
                <c:pt idx="6509">
                  <c:v>135.92286797862513</c:v>
                </c:pt>
                <c:pt idx="6510">
                  <c:v>133.47279016129917</c:v>
                </c:pt>
                <c:pt idx="6511">
                  <c:v>136.97167820336787</c:v>
                </c:pt>
                <c:pt idx="6512">
                  <c:v>116.70953493485268</c:v>
                </c:pt>
                <c:pt idx="6513">
                  <c:v>105.97805110181366</c:v>
                </c:pt>
                <c:pt idx="6514">
                  <c:v>131.61611691468309</c:v>
                </c:pt>
                <c:pt idx="6515">
                  <c:v>131.5385350102388</c:v>
                </c:pt>
                <c:pt idx="6516">
                  <c:v>104.69400818709916</c:v>
                </c:pt>
                <c:pt idx="6517">
                  <c:v>132.34937619304017</c:v>
                </c:pt>
                <c:pt idx="6518">
                  <c:v>72.724260239225487</c:v>
                </c:pt>
                <c:pt idx="6519">
                  <c:v>131.99301393670737</c:v>
                </c:pt>
                <c:pt idx="6520">
                  <c:v>138.63677369094498</c:v>
                </c:pt>
                <c:pt idx="6521">
                  <c:v>111.91087016052226</c:v>
                </c:pt>
                <c:pt idx="6522">
                  <c:v>135.91809748096222</c:v>
                </c:pt>
                <c:pt idx="6523">
                  <c:v>102.26544272061996</c:v>
                </c:pt>
                <c:pt idx="6524">
                  <c:v>128.48377531552978</c:v>
                </c:pt>
                <c:pt idx="6525">
                  <c:v>120.10180317845432</c:v>
                </c:pt>
                <c:pt idx="6526">
                  <c:v>128.93518874813125</c:v>
                </c:pt>
                <c:pt idx="6527">
                  <c:v>116.12658962457013</c:v>
                </c:pt>
                <c:pt idx="6528">
                  <c:v>102.31791635955935</c:v>
                </c:pt>
                <c:pt idx="6529">
                  <c:v>132.75140868281537</c:v>
                </c:pt>
                <c:pt idx="6530">
                  <c:v>119.01995267363066</c:v>
                </c:pt>
                <c:pt idx="6531">
                  <c:v>139.02722028590151</c:v>
                </c:pt>
                <c:pt idx="6532">
                  <c:v>105.85752203766258</c:v>
                </c:pt>
                <c:pt idx="6533">
                  <c:v>103.20444234950038</c:v>
                </c:pt>
                <c:pt idx="6534">
                  <c:v>101.44557888337286</c:v>
                </c:pt>
                <c:pt idx="6535">
                  <c:v>112.93803011592142</c:v>
                </c:pt>
                <c:pt idx="6536">
                  <c:v>108.87627146868189</c:v>
                </c:pt>
                <c:pt idx="6537">
                  <c:v>112.4355239505997</c:v>
                </c:pt>
                <c:pt idx="6538">
                  <c:v>130.08365438517649</c:v>
                </c:pt>
                <c:pt idx="6539">
                  <c:v>76.137303948724195</c:v>
                </c:pt>
                <c:pt idx="6540">
                  <c:v>134.32922415673781</c:v>
                </c:pt>
                <c:pt idx="6541">
                  <c:v>137.80705576672682</c:v>
                </c:pt>
                <c:pt idx="6542">
                  <c:v>112.8090977405295</c:v>
                </c:pt>
                <c:pt idx="6543">
                  <c:v>118.39675965913683</c:v>
                </c:pt>
                <c:pt idx="6544">
                  <c:v>124.81483429879103</c:v>
                </c:pt>
                <c:pt idx="6545">
                  <c:v>105.49098656147699</c:v>
                </c:pt>
                <c:pt idx="6546">
                  <c:v>132.07169206832219</c:v>
                </c:pt>
                <c:pt idx="6547">
                  <c:v>134.76270022594403</c:v>
                </c:pt>
                <c:pt idx="6548">
                  <c:v>105.56599406873896</c:v>
                </c:pt>
                <c:pt idx="6549">
                  <c:v>104.73648391725486</c:v>
                </c:pt>
                <c:pt idx="6550">
                  <c:v>134.50636818296101</c:v>
                </c:pt>
                <c:pt idx="6551">
                  <c:v>132.82220601697432</c:v>
                </c:pt>
                <c:pt idx="6552">
                  <c:v>131.17342470454804</c:v>
                </c:pt>
                <c:pt idx="6553">
                  <c:v>109.08594313281105</c:v>
                </c:pt>
                <c:pt idx="6554">
                  <c:v>107.58596999231315</c:v>
                </c:pt>
                <c:pt idx="6555">
                  <c:v>131.48124920920597</c:v>
                </c:pt>
                <c:pt idx="6556">
                  <c:v>133.89353713860712</c:v>
                </c:pt>
                <c:pt idx="6557">
                  <c:v>102.77165420777244</c:v>
                </c:pt>
                <c:pt idx="6558">
                  <c:v>104.42259794081227</c:v>
                </c:pt>
                <c:pt idx="6559">
                  <c:v>136.96803979019958</c:v>
                </c:pt>
                <c:pt idx="6560">
                  <c:v>133.10957235162849</c:v>
                </c:pt>
                <c:pt idx="6561">
                  <c:v>74.900881117694212</c:v>
                </c:pt>
                <c:pt idx="6562">
                  <c:v>135.91508681773189</c:v>
                </c:pt>
                <c:pt idx="6563">
                  <c:v>132.60337360053185</c:v>
                </c:pt>
                <c:pt idx="6564">
                  <c:v>130.86777643321184</c:v>
                </c:pt>
                <c:pt idx="6565">
                  <c:v>112.93614762352745</c:v>
                </c:pt>
                <c:pt idx="6566">
                  <c:v>132.12486462516509</c:v>
                </c:pt>
                <c:pt idx="6567">
                  <c:v>137.33256177978595</c:v>
                </c:pt>
                <c:pt idx="6568">
                  <c:v>133.99553859502666</c:v>
                </c:pt>
                <c:pt idx="6569">
                  <c:v>130.5969564960721</c:v>
                </c:pt>
                <c:pt idx="6570">
                  <c:v>132.43447241717865</c:v>
                </c:pt>
                <c:pt idx="6571">
                  <c:v>109.13995000681876</c:v>
                </c:pt>
                <c:pt idx="6572">
                  <c:v>130.52355070895075</c:v>
                </c:pt>
                <c:pt idx="6573">
                  <c:v>130.85739971670156</c:v>
                </c:pt>
                <c:pt idx="6574">
                  <c:v>72.708598051037711</c:v>
                </c:pt>
                <c:pt idx="6575">
                  <c:v>76.27211185741298</c:v>
                </c:pt>
                <c:pt idx="6576">
                  <c:v>135.2246054597114</c:v>
                </c:pt>
                <c:pt idx="6577">
                  <c:v>106.76328047786626</c:v>
                </c:pt>
                <c:pt idx="6578">
                  <c:v>131.66206606487896</c:v>
                </c:pt>
                <c:pt idx="6579">
                  <c:v>103.58640717105685</c:v>
                </c:pt>
                <c:pt idx="6580">
                  <c:v>131.60024965047762</c:v>
                </c:pt>
                <c:pt idx="6581">
                  <c:v>74.548252381021186</c:v>
                </c:pt>
                <c:pt idx="6582">
                  <c:v>69.946704604155784</c:v>
                </c:pt>
                <c:pt idx="6583">
                  <c:v>106.76181145049318</c:v>
                </c:pt>
                <c:pt idx="6584">
                  <c:v>133.19303722782496</c:v>
                </c:pt>
                <c:pt idx="6585">
                  <c:v>132.72433480922598</c:v>
                </c:pt>
                <c:pt idx="6586">
                  <c:v>73.630173999486928</c:v>
                </c:pt>
                <c:pt idx="6587">
                  <c:v>110.06366269990414</c:v>
                </c:pt>
                <c:pt idx="6588">
                  <c:v>133.04220972552844</c:v>
                </c:pt>
                <c:pt idx="6589">
                  <c:v>131.80660354172235</c:v>
                </c:pt>
                <c:pt idx="6590">
                  <c:v>100.25912327650947</c:v>
                </c:pt>
                <c:pt idx="6591">
                  <c:v>103.36349457024347</c:v>
                </c:pt>
                <c:pt idx="6592">
                  <c:v>104.65256587237418</c:v>
                </c:pt>
                <c:pt idx="6593">
                  <c:v>101.38229611877195</c:v>
                </c:pt>
                <c:pt idx="6594">
                  <c:v>106.57220665934928</c:v>
                </c:pt>
                <c:pt idx="6595">
                  <c:v>71.70506628212587</c:v>
                </c:pt>
                <c:pt idx="6596">
                  <c:v>132.54579864391013</c:v>
                </c:pt>
                <c:pt idx="6597">
                  <c:v>106.50210696396036</c:v>
                </c:pt>
                <c:pt idx="6598">
                  <c:v>119.85880381215372</c:v>
                </c:pt>
                <c:pt idx="6599">
                  <c:v>101.75944854171442</c:v>
                </c:pt>
                <c:pt idx="6600">
                  <c:v>101.68742347193442</c:v>
                </c:pt>
                <c:pt idx="6601">
                  <c:v>117.25755234336827</c:v>
                </c:pt>
                <c:pt idx="6602">
                  <c:v>102.3103859555408</c:v>
                </c:pt>
                <c:pt idx="6603">
                  <c:v>72.97668116291851</c:v>
                </c:pt>
                <c:pt idx="6604">
                  <c:v>112.89463482426127</c:v>
                </c:pt>
                <c:pt idx="6605">
                  <c:v>106.69647779507275</c:v>
                </c:pt>
                <c:pt idx="6606">
                  <c:v>71.284665864909627</c:v>
                </c:pt>
                <c:pt idx="6607">
                  <c:v>131.01191361559526</c:v>
                </c:pt>
                <c:pt idx="6608">
                  <c:v>106.9923238217232</c:v>
                </c:pt>
                <c:pt idx="6609">
                  <c:v>130.62132029101909</c:v>
                </c:pt>
                <c:pt idx="6610">
                  <c:v>101.36419634494756</c:v>
                </c:pt>
                <c:pt idx="6611">
                  <c:v>74.638876418916425</c:v>
                </c:pt>
                <c:pt idx="6612">
                  <c:v>101.45991185603964</c:v>
                </c:pt>
                <c:pt idx="6613">
                  <c:v>76.291225268389283</c:v>
                </c:pt>
                <c:pt idx="6614">
                  <c:v>134.02180691990498</c:v>
                </c:pt>
                <c:pt idx="6615">
                  <c:v>129.76809573803359</c:v>
                </c:pt>
                <c:pt idx="6616">
                  <c:v>98.645601725289666</c:v>
                </c:pt>
                <c:pt idx="6617">
                  <c:v>71.485700930465413</c:v>
                </c:pt>
                <c:pt idx="6618">
                  <c:v>132.24252904788372</c:v>
                </c:pt>
                <c:pt idx="6619">
                  <c:v>134.17500017123314</c:v>
                </c:pt>
                <c:pt idx="6620">
                  <c:v>131.12794238658356</c:v>
                </c:pt>
                <c:pt idx="6621">
                  <c:v>118.36039808050901</c:v>
                </c:pt>
                <c:pt idx="6622">
                  <c:v>133.52241193124334</c:v>
                </c:pt>
                <c:pt idx="6623">
                  <c:v>104.4659551290332</c:v>
                </c:pt>
                <c:pt idx="6624">
                  <c:v>70.420363339364485</c:v>
                </c:pt>
                <c:pt idx="6625">
                  <c:v>134.62369158473547</c:v>
                </c:pt>
                <c:pt idx="6626">
                  <c:v>134.87285343704852</c:v>
                </c:pt>
                <c:pt idx="6627">
                  <c:v>105.63444940381665</c:v>
                </c:pt>
                <c:pt idx="6628">
                  <c:v>99.341586059482182</c:v>
                </c:pt>
                <c:pt idx="6629">
                  <c:v>108.04079277326586</c:v>
                </c:pt>
                <c:pt idx="6630">
                  <c:v>100.29251359592872</c:v>
                </c:pt>
                <c:pt idx="6631">
                  <c:v>117.51749889348947</c:v>
                </c:pt>
                <c:pt idx="6632">
                  <c:v>103.41842801739163</c:v>
                </c:pt>
                <c:pt idx="6633">
                  <c:v>119.71505557148996</c:v>
                </c:pt>
                <c:pt idx="6634">
                  <c:v>135.13188941470423</c:v>
                </c:pt>
                <c:pt idx="6635">
                  <c:v>73.996111453219939</c:v>
                </c:pt>
                <c:pt idx="6636">
                  <c:v>132.44841345015527</c:v>
                </c:pt>
                <c:pt idx="6637">
                  <c:v>131.60082815777878</c:v>
                </c:pt>
                <c:pt idx="6638">
                  <c:v>104.2181013468859</c:v>
                </c:pt>
                <c:pt idx="6639">
                  <c:v>102.72719062264296</c:v>
                </c:pt>
                <c:pt idx="6640">
                  <c:v>131.24406196170264</c:v>
                </c:pt>
                <c:pt idx="6641">
                  <c:v>135.76974538010865</c:v>
                </c:pt>
                <c:pt idx="6642">
                  <c:v>111.24693886542236</c:v>
                </c:pt>
                <c:pt idx="6643">
                  <c:v>132.78278039863596</c:v>
                </c:pt>
                <c:pt idx="6644">
                  <c:v>135.06581103041137</c:v>
                </c:pt>
                <c:pt idx="6645">
                  <c:v>132.99991510636463</c:v>
                </c:pt>
                <c:pt idx="6646">
                  <c:v>123.29970666214986</c:v>
                </c:pt>
                <c:pt idx="6647">
                  <c:v>105.06607014986861</c:v>
                </c:pt>
                <c:pt idx="6648">
                  <c:v>135.16195715284309</c:v>
                </c:pt>
                <c:pt idx="6649">
                  <c:v>132.42258181696045</c:v>
                </c:pt>
                <c:pt idx="6650">
                  <c:v>109.29343295211315</c:v>
                </c:pt>
                <c:pt idx="6651">
                  <c:v>100.94255196384339</c:v>
                </c:pt>
                <c:pt idx="6652">
                  <c:v>138.37230505725373</c:v>
                </c:pt>
                <c:pt idx="6653">
                  <c:v>135.27188471300025</c:v>
                </c:pt>
                <c:pt idx="6654">
                  <c:v>132.89566372519448</c:v>
                </c:pt>
                <c:pt idx="6655">
                  <c:v>114.30849063100698</c:v>
                </c:pt>
                <c:pt idx="6656">
                  <c:v>131.15702265145276</c:v>
                </c:pt>
                <c:pt idx="6657">
                  <c:v>132.51305025548714</c:v>
                </c:pt>
                <c:pt idx="6658">
                  <c:v>126.20608434204814</c:v>
                </c:pt>
                <c:pt idx="6659">
                  <c:v>135.20139070931569</c:v>
                </c:pt>
                <c:pt idx="6660">
                  <c:v>70.168483665104077</c:v>
                </c:pt>
                <c:pt idx="6661">
                  <c:v>133.34970650653059</c:v>
                </c:pt>
                <c:pt idx="6662">
                  <c:v>124.64865746819108</c:v>
                </c:pt>
                <c:pt idx="6663">
                  <c:v>102.21765725793321</c:v>
                </c:pt>
                <c:pt idx="6664">
                  <c:v>140.85910510404238</c:v>
                </c:pt>
                <c:pt idx="6665">
                  <c:v>132.61308267972933</c:v>
                </c:pt>
                <c:pt idx="6666">
                  <c:v>135.58438130439015</c:v>
                </c:pt>
                <c:pt idx="6667">
                  <c:v>133.24313193826501</c:v>
                </c:pt>
                <c:pt idx="6668">
                  <c:v>128.89516272701746</c:v>
                </c:pt>
                <c:pt idx="6669">
                  <c:v>135.4067987042643</c:v>
                </c:pt>
                <c:pt idx="6670">
                  <c:v>132.60433573185773</c:v>
                </c:pt>
                <c:pt idx="6671">
                  <c:v>110.21269510181662</c:v>
                </c:pt>
                <c:pt idx="6672">
                  <c:v>107.50798503719294</c:v>
                </c:pt>
                <c:pt idx="6673">
                  <c:v>133.51199636664791</c:v>
                </c:pt>
                <c:pt idx="6674">
                  <c:v>109.8080224738578</c:v>
                </c:pt>
                <c:pt idx="6675">
                  <c:v>135.49357176583237</c:v>
                </c:pt>
                <c:pt idx="6676">
                  <c:v>110.24160686340871</c:v>
                </c:pt>
                <c:pt idx="6677">
                  <c:v>128.90704108259979</c:v>
                </c:pt>
                <c:pt idx="6678">
                  <c:v>134.93008349829159</c:v>
                </c:pt>
                <c:pt idx="6679">
                  <c:v>134.84103940431436</c:v>
                </c:pt>
                <c:pt idx="6680">
                  <c:v>105.18321381061219</c:v>
                </c:pt>
                <c:pt idx="6681">
                  <c:v>132.97838757807534</c:v>
                </c:pt>
                <c:pt idx="6682">
                  <c:v>108.25159214755854</c:v>
                </c:pt>
                <c:pt idx="6683">
                  <c:v>100.8846711151061</c:v>
                </c:pt>
                <c:pt idx="6684">
                  <c:v>109.00100128520553</c:v>
                </c:pt>
                <c:pt idx="6685">
                  <c:v>110.62767461737334</c:v>
                </c:pt>
                <c:pt idx="6686">
                  <c:v>107.08441283803425</c:v>
                </c:pt>
                <c:pt idx="6687">
                  <c:v>111.0037864214887</c:v>
                </c:pt>
                <c:pt idx="6688">
                  <c:v>110.10444322955149</c:v>
                </c:pt>
                <c:pt idx="6689">
                  <c:v>135.11958255172695</c:v>
                </c:pt>
                <c:pt idx="6690">
                  <c:v>129.32074769966391</c:v>
                </c:pt>
                <c:pt idx="6691">
                  <c:v>134.69810388627533</c:v>
                </c:pt>
                <c:pt idx="6692">
                  <c:v>133.31590831639318</c:v>
                </c:pt>
                <c:pt idx="6693">
                  <c:v>134.99599956112439</c:v>
                </c:pt>
                <c:pt idx="6694">
                  <c:v>134.79133133260089</c:v>
                </c:pt>
                <c:pt idx="6695">
                  <c:v>134.80412668942921</c:v>
                </c:pt>
                <c:pt idx="6696">
                  <c:v>136.32639465657911</c:v>
                </c:pt>
                <c:pt idx="6697">
                  <c:v>132.86958142317332</c:v>
                </c:pt>
                <c:pt idx="6698">
                  <c:v>134.52727450044637</c:v>
                </c:pt>
                <c:pt idx="6699">
                  <c:v>128.23241319459223</c:v>
                </c:pt>
                <c:pt idx="6700">
                  <c:v>100.29980405387604</c:v>
                </c:pt>
                <c:pt idx="6701">
                  <c:v>103.11155625686683</c:v>
                </c:pt>
                <c:pt idx="6702">
                  <c:v>79.979001811842892</c:v>
                </c:pt>
                <c:pt idx="6703">
                  <c:v>130.09453336513499</c:v>
                </c:pt>
                <c:pt idx="6704">
                  <c:v>131.62989786750632</c:v>
                </c:pt>
                <c:pt idx="6705">
                  <c:v>106.27784731927154</c:v>
                </c:pt>
                <c:pt idx="6706">
                  <c:v>131.43646156888468</c:v>
                </c:pt>
                <c:pt idx="6707">
                  <c:v>110.83232094075568</c:v>
                </c:pt>
                <c:pt idx="6708">
                  <c:v>103.97280904343924</c:v>
                </c:pt>
                <c:pt idx="6709">
                  <c:v>116.67865710482671</c:v>
                </c:pt>
                <c:pt idx="6710">
                  <c:v>106.28945803129899</c:v>
                </c:pt>
                <c:pt idx="6711">
                  <c:v>133.22127701800352</c:v>
                </c:pt>
                <c:pt idx="6712">
                  <c:v>134.06560649060512</c:v>
                </c:pt>
                <c:pt idx="6713">
                  <c:v>128.00452966400263</c:v>
                </c:pt>
                <c:pt idx="6714">
                  <c:v>132.02752394527135</c:v>
                </c:pt>
                <c:pt idx="6715">
                  <c:v>106.65484600115988</c:v>
                </c:pt>
                <c:pt idx="6716">
                  <c:v>101.29544162797397</c:v>
                </c:pt>
                <c:pt idx="6717">
                  <c:v>132.95302119747589</c:v>
                </c:pt>
                <c:pt idx="6718">
                  <c:v>126.59565932923941</c:v>
                </c:pt>
                <c:pt idx="6719">
                  <c:v>133.59504591633825</c:v>
                </c:pt>
                <c:pt idx="6720">
                  <c:v>108.41919590533975</c:v>
                </c:pt>
                <c:pt idx="6721">
                  <c:v>107.21258008987188</c:v>
                </c:pt>
                <c:pt idx="6722">
                  <c:v>105.88257362851559</c:v>
                </c:pt>
                <c:pt idx="6723">
                  <c:v>105.70113853469257</c:v>
                </c:pt>
                <c:pt idx="6724">
                  <c:v>106.7147379061275</c:v>
                </c:pt>
                <c:pt idx="6725">
                  <c:v>122.71697509379813</c:v>
                </c:pt>
                <c:pt idx="6726">
                  <c:v>121.59651649149993</c:v>
                </c:pt>
                <c:pt idx="6727">
                  <c:v>106.79520358802466</c:v>
                </c:pt>
                <c:pt idx="6728">
                  <c:v>102.36419991315142</c:v>
                </c:pt>
                <c:pt idx="6729">
                  <c:v>106.24537096609041</c:v>
                </c:pt>
                <c:pt idx="6730">
                  <c:v>102.88960179105865</c:v>
                </c:pt>
                <c:pt idx="6731">
                  <c:v>111.97595374153217</c:v>
                </c:pt>
                <c:pt idx="6732">
                  <c:v>107.1272651251263</c:v>
                </c:pt>
                <c:pt idx="6733">
                  <c:v>123.97966538358968</c:v>
                </c:pt>
                <c:pt idx="6734">
                  <c:v>104.46911427240848</c:v>
                </c:pt>
                <c:pt idx="6735">
                  <c:v>106.54126748688816</c:v>
                </c:pt>
                <c:pt idx="6736">
                  <c:v>125.93810201734647</c:v>
                </c:pt>
                <c:pt idx="6737">
                  <c:v>136.77998093763796</c:v>
                </c:pt>
                <c:pt idx="6738">
                  <c:v>127.35921982800775</c:v>
                </c:pt>
                <c:pt idx="6739">
                  <c:v>74.213720656806984</c:v>
                </c:pt>
                <c:pt idx="6740">
                  <c:v>128.55638045408233</c:v>
                </c:pt>
                <c:pt idx="6741">
                  <c:v>121.94405096526404</c:v>
                </c:pt>
                <c:pt idx="6742">
                  <c:v>115.55315451053775</c:v>
                </c:pt>
                <c:pt idx="6743">
                  <c:v>119.90166795464984</c:v>
                </c:pt>
                <c:pt idx="6744">
                  <c:v>136.34149365242044</c:v>
                </c:pt>
                <c:pt idx="6745">
                  <c:v>107.18905867670942</c:v>
                </c:pt>
                <c:pt idx="6746">
                  <c:v>104.21608522783472</c:v>
                </c:pt>
                <c:pt idx="6747">
                  <c:v>134.31649730186879</c:v>
                </c:pt>
                <c:pt idx="6748">
                  <c:v>106.83382417368888</c:v>
                </c:pt>
                <c:pt idx="6749">
                  <c:v>117.53037410256455</c:v>
                </c:pt>
                <c:pt idx="6750">
                  <c:v>98.780511962509152</c:v>
                </c:pt>
                <c:pt idx="6751">
                  <c:v>133.71290264914126</c:v>
                </c:pt>
                <c:pt idx="6752">
                  <c:v>130.14168158698274</c:v>
                </c:pt>
                <c:pt idx="6753">
                  <c:v>131.62126114983874</c:v>
                </c:pt>
                <c:pt idx="6754">
                  <c:v>137.5083542462398</c:v>
                </c:pt>
                <c:pt idx="6755">
                  <c:v>131.11528861486639</c:v>
                </c:pt>
                <c:pt idx="6756">
                  <c:v>110.38384778351838</c:v>
                </c:pt>
                <c:pt idx="6757">
                  <c:v>133.78165679058654</c:v>
                </c:pt>
                <c:pt idx="6758">
                  <c:v>110.12061416643056</c:v>
                </c:pt>
                <c:pt idx="6759">
                  <c:v>127.13774770451687</c:v>
                </c:pt>
                <c:pt idx="6760">
                  <c:v>134.49513852883808</c:v>
                </c:pt>
                <c:pt idx="6761">
                  <c:v>137.15983335061904</c:v>
                </c:pt>
                <c:pt idx="6762">
                  <c:v>133.58850010463411</c:v>
                </c:pt>
                <c:pt idx="6763">
                  <c:v>70.278399423914124</c:v>
                </c:pt>
                <c:pt idx="6764">
                  <c:v>139.26840777248879</c:v>
                </c:pt>
                <c:pt idx="6765">
                  <c:v>107.23361983769016</c:v>
                </c:pt>
                <c:pt idx="6766">
                  <c:v>104.62836088465274</c:v>
                </c:pt>
                <c:pt idx="6767">
                  <c:v>76.69567808890713</c:v>
                </c:pt>
                <c:pt idx="6768">
                  <c:v>114.82401451641634</c:v>
                </c:pt>
                <c:pt idx="6769">
                  <c:v>73.002965482456062</c:v>
                </c:pt>
                <c:pt idx="6770">
                  <c:v>127.86171129959212</c:v>
                </c:pt>
                <c:pt idx="6771">
                  <c:v>135.58118435510141</c:v>
                </c:pt>
                <c:pt idx="6772">
                  <c:v>134.99200508546761</c:v>
                </c:pt>
                <c:pt idx="6773">
                  <c:v>130.0850832081133</c:v>
                </c:pt>
                <c:pt idx="6774">
                  <c:v>129.25728319477031</c:v>
                </c:pt>
                <c:pt idx="6775">
                  <c:v>133.64587623926857</c:v>
                </c:pt>
                <c:pt idx="6776">
                  <c:v>120.48228242993365</c:v>
                </c:pt>
                <c:pt idx="6777">
                  <c:v>119.48478446153408</c:v>
                </c:pt>
                <c:pt idx="6778">
                  <c:v>107.31268324836232</c:v>
                </c:pt>
                <c:pt idx="6779">
                  <c:v>135.1420238673621</c:v>
                </c:pt>
                <c:pt idx="6780">
                  <c:v>118.74432967963895</c:v>
                </c:pt>
                <c:pt idx="6781">
                  <c:v>134.20447740695334</c:v>
                </c:pt>
                <c:pt idx="6782">
                  <c:v>104.73919335381242</c:v>
                </c:pt>
                <c:pt idx="6783">
                  <c:v>132.35373307329874</c:v>
                </c:pt>
                <c:pt idx="6784">
                  <c:v>129.12192000065176</c:v>
                </c:pt>
                <c:pt idx="6785">
                  <c:v>104.46454780205532</c:v>
                </c:pt>
                <c:pt idx="6786">
                  <c:v>135.10300792795331</c:v>
                </c:pt>
                <c:pt idx="6787">
                  <c:v>128.44219790571719</c:v>
                </c:pt>
                <c:pt idx="6788">
                  <c:v>129.55969857185914</c:v>
                </c:pt>
                <c:pt idx="6789">
                  <c:v>133.30188564044437</c:v>
                </c:pt>
                <c:pt idx="6790">
                  <c:v>128.94220145660393</c:v>
                </c:pt>
                <c:pt idx="6791">
                  <c:v>136.60118212623536</c:v>
                </c:pt>
                <c:pt idx="6792">
                  <c:v>133.86558892073853</c:v>
                </c:pt>
                <c:pt idx="6793">
                  <c:v>133.45414309966688</c:v>
                </c:pt>
                <c:pt idx="6794">
                  <c:v>131.46408145803096</c:v>
                </c:pt>
                <c:pt idx="6795">
                  <c:v>133.46821760807578</c:v>
                </c:pt>
                <c:pt idx="6796">
                  <c:v>140.70480945642959</c:v>
                </c:pt>
                <c:pt idx="6797">
                  <c:v>137.50575432758444</c:v>
                </c:pt>
                <c:pt idx="6798">
                  <c:v>134.55189567998011</c:v>
                </c:pt>
                <c:pt idx="6799">
                  <c:v>105.56949027775428</c:v>
                </c:pt>
                <c:pt idx="6800">
                  <c:v>105.06431357237508</c:v>
                </c:pt>
                <c:pt idx="6801">
                  <c:v>134.6660916298525</c:v>
                </c:pt>
                <c:pt idx="6802">
                  <c:v>108.12912406433958</c:v>
                </c:pt>
                <c:pt idx="6803">
                  <c:v>101.08433338591064</c:v>
                </c:pt>
                <c:pt idx="6804">
                  <c:v>99.541586894592811</c:v>
                </c:pt>
                <c:pt idx="6805">
                  <c:v>76.468228891750684</c:v>
                </c:pt>
                <c:pt idx="6806">
                  <c:v>129.98166543247342</c:v>
                </c:pt>
                <c:pt idx="6807">
                  <c:v>131.52960115665368</c:v>
                </c:pt>
                <c:pt idx="6808">
                  <c:v>108.27373650254309</c:v>
                </c:pt>
                <c:pt idx="6809">
                  <c:v>131.00614238097728</c:v>
                </c:pt>
                <c:pt idx="6810">
                  <c:v>134.03835025217117</c:v>
                </c:pt>
                <c:pt idx="6811">
                  <c:v>107.28028279285792</c:v>
                </c:pt>
                <c:pt idx="6812">
                  <c:v>132.35768143499089</c:v>
                </c:pt>
                <c:pt idx="6813">
                  <c:v>137.48726249506223</c:v>
                </c:pt>
                <c:pt idx="6814">
                  <c:v>103.83413296907717</c:v>
                </c:pt>
                <c:pt idx="6815">
                  <c:v>104.11087543088136</c:v>
                </c:pt>
                <c:pt idx="6816">
                  <c:v>104.58298490156969</c:v>
                </c:pt>
                <c:pt idx="6817">
                  <c:v>104.3992872210267</c:v>
                </c:pt>
                <c:pt idx="6818">
                  <c:v>104.98407726049999</c:v>
                </c:pt>
                <c:pt idx="6819">
                  <c:v>109.39739408483062</c:v>
                </c:pt>
                <c:pt idx="6820">
                  <c:v>104.2959706646332</c:v>
                </c:pt>
                <c:pt idx="6821">
                  <c:v>103.96044659633444</c:v>
                </c:pt>
                <c:pt idx="6822">
                  <c:v>108.69393014344385</c:v>
                </c:pt>
                <c:pt idx="6823">
                  <c:v>105.02597532759974</c:v>
                </c:pt>
                <c:pt idx="6824">
                  <c:v>105.09566894811776</c:v>
                </c:pt>
                <c:pt idx="6825">
                  <c:v>109.55170010160701</c:v>
                </c:pt>
                <c:pt idx="6826">
                  <c:v>132.96822879151648</c:v>
                </c:pt>
                <c:pt idx="6827">
                  <c:v>101.84473511801359</c:v>
                </c:pt>
                <c:pt idx="6828">
                  <c:v>118.35604756444388</c:v>
                </c:pt>
                <c:pt idx="6829">
                  <c:v>110.76545029247251</c:v>
                </c:pt>
                <c:pt idx="6830">
                  <c:v>104.55314529443078</c:v>
                </c:pt>
                <c:pt idx="6831">
                  <c:v>103.29386421307544</c:v>
                </c:pt>
                <c:pt idx="6832">
                  <c:v>101.41476351231853</c:v>
                </c:pt>
                <c:pt idx="6833">
                  <c:v>108.43544670680291</c:v>
                </c:pt>
                <c:pt idx="6834">
                  <c:v>105.00333708762855</c:v>
                </c:pt>
                <c:pt idx="6835">
                  <c:v>104.97377327131834</c:v>
                </c:pt>
                <c:pt idx="6836">
                  <c:v>103.53961645473962</c:v>
                </c:pt>
                <c:pt idx="6837">
                  <c:v>120.55122395745855</c:v>
                </c:pt>
                <c:pt idx="6838">
                  <c:v>120.99274729168476</c:v>
                </c:pt>
                <c:pt idx="6839">
                  <c:v>113.6725517498691</c:v>
                </c:pt>
                <c:pt idx="6840">
                  <c:v>108.95331366665313</c:v>
                </c:pt>
                <c:pt idx="6841">
                  <c:v>117.90867326629329</c:v>
                </c:pt>
                <c:pt idx="6842">
                  <c:v>107.00458776278856</c:v>
                </c:pt>
                <c:pt idx="6843">
                  <c:v>131.92799996440723</c:v>
                </c:pt>
                <c:pt idx="6844">
                  <c:v>110.89876332617865</c:v>
                </c:pt>
                <c:pt idx="6845">
                  <c:v>104.39822898378901</c:v>
                </c:pt>
                <c:pt idx="6846">
                  <c:v>108.8560754046057</c:v>
                </c:pt>
                <c:pt idx="6847">
                  <c:v>132.44150392474984</c:v>
                </c:pt>
                <c:pt idx="6848">
                  <c:v>136.92294400500768</c:v>
                </c:pt>
                <c:pt idx="6849">
                  <c:v>119.34889081870057</c:v>
                </c:pt>
                <c:pt idx="6850">
                  <c:v>110.90345051509938</c:v>
                </c:pt>
                <c:pt idx="6851">
                  <c:v>131.07492317376762</c:v>
                </c:pt>
                <c:pt idx="6852">
                  <c:v>68.363244952408934</c:v>
                </c:pt>
                <c:pt idx="6853">
                  <c:v>133.4329188082188</c:v>
                </c:pt>
                <c:pt idx="6854">
                  <c:v>132.89191742299627</c:v>
                </c:pt>
                <c:pt idx="6855">
                  <c:v>71.434591115574364</c:v>
                </c:pt>
                <c:pt idx="6856">
                  <c:v>136.07438614588617</c:v>
                </c:pt>
                <c:pt idx="6857">
                  <c:v>134.8979859896894</c:v>
                </c:pt>
                <c:pt idx="6858">
                  <c:v>134.1024033571544</c:v>
                </c:pt>
                <c:pt idx="6859">
                  <c:v>136.40657232538018</c:v>
                </c:pt>
                <c:pt idx="6860">
                  <c:v>133.76858811632081</c:v>
                </c:pt>
                <c:pt idx="6861">
                  <c:v>115.39931864529113</c:v>
                </c:pt>
                <c:pt idx="6862">
                  <c:v>135.44585693130441</c:v>
                </c:pt>
                <c:pt idx="6863">
                  <c:v>127.14271525741785</c:v>
                </c:pt>
                <c:pt idx="6864">
                  <c:v>107.85028418793765</c:v>
                </c:pt>
                <c:pt idx="6865">
                  <c:v>105.83665773570281</c:v>
                </c:pt>
                <c:pt idx="6866">
                  <c:v>104.71188144983088</c:v>
                </c:pt>
                <c:pt idx="6867">
                  <c:v>129.24051664872326</c:v>
                </c:pt>
                <c:pt idx="6868">
                  <c:v>132.07862771389412</c:v>
                </c:pt>
                <c:pt idx="6869">
                  <c:v>134.88874088274582</c:v>
                </c:pt>
                <c:pt idx="6870">
                  <c:v>129.54690642276063</c:v>
                </c:pt>
                <c:pt idx="6871">
                  <c:v>131.06287157763569</c:v>
                </c:pt>
                <c:pt idx="6872">
                  <c:v>114.61027001970261</c:v>
                </c:pt>
                <c:pt idx="6873">
                  <c:v>108.7542794192977</c:v>
                </c:pt>
                <c:pt idx="6874">
                  <c:v>122.28654931504916</c:v>
                </c:pt>
                <c:pt idx="6875">
                  <c:v>129.28875179778896</c:v>
                </c:pt>
                <c:pt idx="6876">
                  <c:v>103.60552282977169</c:v>
                </c:pt>
                <c:pt idx="6877">
                  <c:v>104.24955669076431</c:v>
                </c:pt>
                <c:pt idx="6878">
                  <c:v>119.18038257124388</c:v>
                </c:pt>
                <c:pt idx="6879">
                  <c:v>133.77905922443489</c:v>
                </c:pt>
                <c:pt idx="6880">
                  <c:v>114.81644887187177</c:v>
                </c:pt>
                <c:pt idx="6881">
                  <c:v>137.29165315974663</c:v>
                </c:pt>
                <c:pt idx="6882">
                  <c:v>136.53627547527481</c:v>
                </c:pt>
                <c:pt idx="6883">
                  <c:v>127.31364861440682</c:v>
                </c:pt>
                <c:pt idx="6884">
                  <c:v>130.81572720654074</c:v>
                </c:pt>
                <c:pt idx="6885">
                  <c:v>131.85924847664666</c:v>
                </c:pt>
                <c:pt idx="6886">
                  <c:v>109.65884992710789</c:v>
                </c:pt>
                <c:pt idx="6887">
                  <c:v>134.00545717590322</c:v>
                </c:pt>
                <c:pt idx="6888">
                  <c:v>134.01087817235492</c:v>
                </c:pt>
                <c:pt idx="6889">
                  <c:v>136.82684518120766</c:v>
                </c:pt>
                <c:pt idx="6890">
                  <c:v>100.68464206567891</c:v>
                </c:pt>
                <c:pt idx="6891">
                  <c:v>108.93553390276213</c:v>
                </c:pt>
                <c:pt idx="6892">
                  <c:v>101.96351238804905</c:v>
                </c:pt>
                <c:pt idx="6893">
                  <c:v>131.60358351474076</c:v>
                </c:pt>
                <c:pt idx="6894">
                  <c:v>118.19964699703668</c:v>
                </c:pt>
                <c:pt idx="6895">
                  <c:v>75.832395243723127</c:v>
                </c:pt>
                <c:pt idx="6896">
                  <c:v>110.39053996843403</c:v>
                </c:pt>
                <c:pt idx="6897">
                  <c:v>132.35595614150151</c:v>
                </c:pt>
                <c:pt idx="6898">
                  <c:v>132.82674196797936</c:v>
                </c:pt>
                <c:pt idx="6899">
                  <c:v>104.955585113908</c:v>
                </c:pt>
                <c:pt idx="6900">
                  <c:v>73.616073135558011</c:v>
                </c:pt>
                <c:pt idx="6901">
                  <c:v>82.443839549907125</c:v>
                </c:pt>
                <c:pt idx="6902">
                  <c:v>110.6656406990998</c:v>
                </c:pt>
                <c:pt idx="6903">
                  <c:v>107.39339371121929</c:v>
                </c:pt>
                <c:pt idx="6904">
                  <c:v>111.75580830065797</c:v>
                </c:pt>
                <c:pt idx="6905">
                  <c:v>106.61556487073022</c:v>
                </c:pt>
                <c:pt idx="6906">
                  <c:v>102.86333388616382</c:v>
                </c:pt>
                <c:pt idx="6907">
                  <c:v>111.50353484013985</c:v>
                </c:pt>
                <c:pt idx="6908">
                  <c:v>101.37892158485825</c:v>
                </c:pt>
                <c:pt idx="6909">
                  <c:v>116.39564588202431</c:v>
                </c:pt>
                <c:pt idx="6910">
                  <c:v>112.14068587795742</c:v>
                </c:pt>
                <c:pt idx="6911">
                  <c:v>105.97228279309218</c:v>
                </c:pt>
                <c:pt idx="6912">
                  <c:v>104.0748863693039</c:v>
                </c:pt>
                <c:pt idx="6913">
                  <c:v>137.48586486898228</c:v>
                </c:pt>
                <c:pt idx="6914">
                  <c:v>134.7930439495282</c:v>
                </c:pt>
                <c:pt idx="6915">
                  <c:v>74.978274085787319</c:v>
                </c:pt>
                <c:pt idx="6916">
                  <c:v>105.95454813234561</c:v>
                </c:pt>
                <c:pt idx="6917">
                  <c:v>133.18739310763453</c:v>
                </c:pt>
                <c:pt idx="6918">
                  <c:v>139.03563639645989</c:v>
                </c:pt>
                <c:pt idx="6919">
                  <c:v>102.30813556272579</c:v>
                </c:pt>
                <c:pt idx="6920">
                  <c:v>134.66289070590716</c:v>
                </c:pt>
                <c:pt idx="6921">
                  <c:v>105.77041539278781</c:v>
                </c:pt>
                <c:pt idx="6922">
                  <c:v>69.473241101254629</c:v>
                </c:pt>
                <c:pt idx="6923">
                  <c:v>104.55976427425803</c:v>
                </c:pt>
                <c:pt idx="6924">
                  <c:v>130.55150480713081</c:v>
                </c:pt>
                <c:pt idx="6925">
                  <c:v>106.7536309829337</c:v>
                </c:pt>
                <c:pt idx="6926">
                  <c:v>109.94028547372773</c:v>
                </c:pt>
                <c:pt idx="6927">
                  <c:v>79.945003935466929</c:v>
                </c:pt>
                <c:pt idx="6928">
                  <c:v>129.57092764536787</c:v>
                </c:pt>
                <c:pt idx="6929">
                  <c:v>72.359489798509941</c:v>
                </c:pt>
                <c:pt idx="6930">
                  <c:v>106.42765849116235</c:v>
                </c:pt>
                <c:pt idx="6931">
                  <c:v>100.52042986650892</c:v>
                </c:pt>
                <c:pt idx="6932">
                  <c:v>109.61210666776793</c:v>
                </c:pt>
                <c:pt idx="6933">
                  <c:v>108.84413298944482</c:v>
                </c:pt>
                <c:pt idx="6934">
                  <c:v>106.21528135374118</c:v>
                </c:pt>
                <c:pt idx="6935">
                  <c:v>109.01801327737529</c:v>
                </c:pt>
                <c:pt idx="6936">
                  <c:v>103.90598525234545</c:v>
                </c:pt>
                <c:pt idx="6937">
                  <c:v>109.57090359476702</c:v>
                </c:pt>
                <c:pt idx="6938">
                  <c:v>104.49144258282907</c:v>
                </c:pt>
                <c:pt idx="6939">
                  <c:v>104.9133476605038</c:v>
                </c:pt>
                <c:pt idx="6940">
                  <c:v>134.46295460219812</c:v>
                </c:pt>
                <c:pt idx="6941">
                  <c:v>133.32138157857122</c:v>
                </c:pt>
                <c:pt idx="6942">
                  <c:v>107.67431030956918</c:v>
                </c:pt>
                <c:pt idx="6943">
                  <c:v>110.2463540914366</c:v>
                </c:pt>
                <c:pt idx="6944">
                  <c:v>111.98526631814639</c:v>
                </c:pt>
                <c:pt idx="6945">
                  <c:v>136.07415592927975</c:v>
                </c:pt>
                <c:pt idx="6946">
                  <c:v>104.26634147047945</c:v>
                </c:pt>
                <c:pt idx="6947">
                  <c:v>120.60152983291407</c:v>
                </c:pt>
                <c:pt idx="6948">
                  <c:v>136.69183992966563</c:v>
                </c:pt>
                <c:pt idx="6949">
                  <c:v>73.795326128954613</c:v>
                </c:pt>
                <c:pt idx="6950">
                  <c:v>133.16101655008254</c:v>
                </c:pt>
                <c:pt idx="6951">
                  <c:v>131.81115601919089</c:v>
                </c:pt>
                <c:pt idx="6952">
                  <c:v>125.92446619448444</c:v>
                </c:pt>
                <c:pt idx="6953">
                  <c:v>136.22493634883455</c:v>
                </c:pt>
                <c:pt idx="6954">
                  <c:v>102.56612278088399</c:v>
                </c:pt>
                <c:pt idx="6955">
                  <c:v>101.22363833948518</c:v>
                </c:pt>
                <c:pt idx="6956">
                  <c:v>134.39406938550817</c:v>
                </c:pt>
                <c:pt idx="6957">
                  <c:v>133.1842921525155</c:v>
                </c:pt>
                <c:pt idx="6958">
                  <c:v>102.27258698394559</c:v>
                </c:pt>
                <c:pt idx="6959">
                  <c:v>134.2029638754818</c:v>
                </c:pt>
                <c:pt idx="6960">
                  <c:v>133.87322976367182</c:v>
                </c:pt>
                <c:pt idx="6961">
                  <c:v>138.5040298020339</c:v>
                </c:pt>
                <c:pt idx="6962">
                  <c:v>123.2073246288825</c:v>
                </c:pt>
                <c:pt idx="6963">
                  <c:v>109.22421054289568</c:v>
                </c:pt>
                <c:pt idx="6964">
                  <c:v>138.99198839202026</c:v>
                </c:pt>
                <c:pt idx="6965">
                  <c:v>130.48431299851603</c:v>
                </c:pt>
                <c:pt idx="6966">
                  <c:v>110.07674617806578</c:v>
                </c:pt>
                <c:pt idx="6967">
                  <c:v>135.56144929975363</c:v>
                </c:pt>
                <c:pt idx="6968">
                  <c:v>68.734892443759463</c:v>
                </c:pt>
                <c:pt idx="6969">
                  <c:v>133.43400537437407</c:v>
                </c:pt>
                <c:pt idx="6970">
                  <c:v>137.0804412263968</c:v>
                </c:pt>
                <c:pt idx="6971">
                  <c:v>133.85611531436902</c:v>
                </c:pt>
                <c:pt idx="6972">
                  <c:v>128.28116029385444</c:v>
                </c:pt>
                <c:pt idx="6973">
                  <c:v>118.74753131738505</c:v>
                </c:pt>
                <c:pt idx="6974">
                  <c:v>110.10317404494189</c:v>
                </c:pt>
                <c:pt idx="6975">
                  <c:v>106.97716241463874</c:v>
                </c:pt>
                <c:pt idx="6976">
                  <c:v>131.13875231967319</c:v>
                </c:pt>
                <c:pt idx="6977">
                  <c:v>129.96307710444756</c:v>
                </c:pt>
                <c:pt idx="6978">
                  <c:v>132.2035774619479</c:v>
                </c:pt>
                <c:pt idx="6979">
                  <c:v>134.36433109086826</c:v>
                </c:pt>
                <c:pt idx="6980">
                  <c:v>134.67036024551604</c:v>
                </c:pt>
                <c:pt idx="6981">
                  <c:v>111.23597130754302</c:v>
                </c:pt>
                <c:pt idx="6982">
                  <c:v>105.40476282827677</c:v>
                </c:pt>
                <c:pt idx="6983">
                  <c:v>129.18928772968053</c:v>
                </c:pt>
                <c:pt idx="6984">
                  <c:v>73.668841828903908</c:v>
                </c:pt>
                <c:pt idx="6985">
                  <c:v>72.255343775408875</c:v>
                </c:pt>
                <c:pt idx="6986">
                  <c:v>104.23894348492628</c:v>
                </c:pt>
                <c:pt idx="6987">
                  <c:v>102.62728701630333</c:v>
                </c:pt>
                <c:pt idx="6988">
                  <c:v>72.635990804163171</c:v>
                </c:pt>
                <c:pt idx="6989">
                  <c:v>133.86810971219117</c:v>
                </c:pt>
                <c:pt idx="6990">
                  <c:v>135.33605370525814</c:v>
                </c:pt>
                <c:pt idx="6991">
                  <c:v>107.90111793701969</c:v>
                </c:pt>
                <c:pt idx="6992">
                  <c:v>102.55769246656483</c:v>
                </c:pt>
                <c:pt idx="6993">
                  <c:v>117.07582705309487</c:v>
                </c:pt>
                <c:pt idx="6994">
                  <c:v>135.00445841982727</c:v>
                </c:pt>
                <c:pt idx="6995">
                  <c:v>131.52729902037495</c:v>
                </c:pt>
                <c:pt idx="6996">
                  <c:v>130.64569362832185</c:v>
                </c:pt>
                <c:pt idx="6997">
                  <c:v>106.71359378074582</c:v>
                </c:pt>
                <c:pt idx="6998">
                  <c:v>128.12445774393953</c:v>
                </c:pt>
                <c:pt idx="6999">
                  <c:v>113.15870690551503</c:v>
                </c:pt>
                <c:pt idx="7000">
                  <c:v>129.4793781720889</c:v>
                </c:pt>
                <c:pt idx="7001">
                  <c:v>134.89585691705844</c:v>
                </c:pt>
                <c:pt idx="7002">
                  <c:v>102.91744570705032</c:v>
                </c:pt>
                <c:pt idx="7003">
                  <c:v>132.82697450099855</c:v>
                </c:pt>
                <c:pt idx="7004">
                  <c:v>131.19117866673236</c:v>
                </c:pt>
                <c:pt idx="7005">
                  <c:v>131.48250393166461</c:v>
                </c:pt>
                <c:pt idx="7006">
                  <c:v>134.46881291052654</c:v>
                </c:pt>
                <c:pt idx="7007">
                  <c:v>129.28049298503441</c:v>
                </c:pt>
                <c:pt idx="7008">
                  <c:v>119.37081066955804</c:v>
                </c:pt>
                <c:pt idx="7009">
                  <c:v>138.28603963947091</c:v>
                </c:pt>
                <c:pt idx="7010">
                  <c:v>130.4953762849583</c:v>
                </c:pt>
                <c:pt idx="7011">
                  <c:v>124.77396541032688</c:v>
                </c:pt>
                <c:pt idx="7012">
                  <c:v>136.41942727548278</c:v>
                </c:pt>
                <c:pt idx="7013">
                  <c:v>130.00466035449116</c:v>
                </c:pt>
                <c:pt idx="7014">
                  <c:v>108.92180793054482</c:v>
                </c:pt>
                <c:pt idx="7015">
                  <c:v>129.28626530621628</c:v>
                </c:pt>
                <c:pt idx="7016">
                  <c:v>121.04941982638452</c:v>
                </c:pt>
                <c:pt idx="7017">
                  <c:v>118.94726206318873</c:v>
                </c:pt>
                <c:pt idx="7018">
                  <c:v>73.169958052130411</c:v>
                </c:pt>
                <c:pt idx="7019">
                  <c:v>101.74328688617329</c:v>
                </c:pt>
                <c:pt idx="7020">
                  <c:v>109.46356949443673</c:v>
                </c:pt>
                <c:pt idx="7021">
                  <c:v>109.2602087360587</c:v>
                </c:pt>
                <c:pt idx="7022">
                  <c:v>128.08392211207021</c:v>
                </c:pt>
                <c:pt idx="7023">
                  <c:v>130.53717347917234</c:v>
                </c:pt>
                <c:pt idx="7024">
                  <c:v>98.471235490456166</c:v>
                </c:pt>
                <c:pt idx="7025">
                  <c:v>108.98826650711158</c:v>
                </c:pt>
                <c:pt idx="7026">
                  <c:v>133.04206849889385</c:v>
                </c:pt>
                <c:pt idx="7027">
                  <c:v>107.04247825783578</c:v>
                </c:pt>
                <c:pt idx="7028">
                  <c:v>104.1492854145169</c:v>
                </c:pt>
                <c:pt idx="7029">
                  <c:v>108.24038859327342</c:v>
                </c:pt>
                <c:pt idx="7030">
                  <c:v>106.52866621029982</c:v>
                </c:pt>
                <c:pt idx="7031">
                  <c:v>107.78825141070261</c:v>
                </c:pt>
                <c:pt idx="7032">
                  <c:v>108.73958418685038</c:v>
                </c:pt>
                <c:pt idx="7033">
                  <c:v>103.43719916200058</c:v>
                </c:pt>
                <c:pt idx="7034">
                  <c:v>105.6581295752934</c:v>
                </c:pt>
                <c:pt idx="7035">
                  <c:v>106.84083165390695</c:v>
                </c:pt>
                <c:pt idx="7036">
                  <c:v>108.65921038686137</c:v>
                </c:pt>
                <c:pt idx="7037">
                  <c:v>107.50321739311948</c:v>
                </c:pt>
                <c:pt idx="7038">
                  <c:v>108.61592512385764</c:v>
                </c:pt>
                <c:pt idx="7039">
                  <c:v>133.72198114666202</c:v>
                </c:pt>
                <c:pt idx="7040">
                  <c:v>133.74852516867892</c:v>
                </c:pt>
                <c:pt idx="7041">
                  <c:v>130.21865870851693</c:v>
                </c:pt>
                <c:pt idx="7042">
                  <c:v>131.92173482932049</c:v>
                </c:pt>
                <c:pt idx="7043">
                  <c:v>131.58775877212602</c:v>
                </c:pt>
                <c:pt idx="7044">
                  <c:v>136.82461569270876</c:v>
                </c:pt>
                <c:pt idx="7045">
                  <c:v>120.87446849137955</c:v>
                </c:pt>
                <c:pt idx="7046">
                  <c:v>105.53596012839306</c:v>
                </c:pt>
                <c:pt idx="7047">
                  <c:v>134.58552918211169</c:v>
                </c:pt>
                <c:pt idx="7048">
                  <c:v>130.29478209386522</c:v>
                </c:pt>
                <c:pt idx="7049">
                  <c:v>105.04528781891236</c:v>
                </c:pt>
                <c:pt idx="7050">
                  <c:v>134.04603237079914</c:v>
                </c:pt>
                <c:pt idx="7051">
                  <c:v>132.15818584901825</c:v>
                </c:pt>
                <c:pt idx="7052">
                  <c:v>122.27670796452512</c:v>
                </c:pt>
                <c:pt idx="7053">
                  <c:v>100.02030840883171</c:v>
                </c:pt>
                <c:pt idx="7054">
                  <c:v>118.11214872969022</c:v>
                </c:pt>
                <c:pt idx="7055">
                  <c:v>107.12567503138641</c:v>
                </c:pt>
                <c:pt idx="7056">
                  <c:v>73.318131355651616</c:v>
                </c:pt>
                <c:pt idx="7057">
                  <c:v>134.32430818325679</c:v>
                </c:pt>
                <c:pt idx="7058">
                  <c:v>107.58122954430425</c:v>
                </c:pt>
                <c:pt idx="7059">
                  <c:v>105.33547210602529</c:v>
                </c:pt>
                <c:pt idx="7060">
                  <c:v>102.28954119912846</c:v>
                </c:pt>
                <c:pt idx="7061">
                  <c:v>103.44630786896774</c:v>
                </c:pt>
                <c:pt idx="7062">
                  <c:v>105.59679085031875</c:v>
                </c:pt>
                <c:pt idx="7063">
                  <c:v>108.78927696724514</c:v>
                </c:pt>
                <c:pt idx="7064">
                  <c:v>105.7464356894538</c:v>
                </c:pt>
                <c:pt idx="7065">
                  <c:v>112.145293642466</c:v>
                </c:pt>
                <c:pt idx="7066">
                  <c:v>111.39994322001697</c:v>
                </c:pt>
                <c:pt idx="7067">
                  <c:v>115.69569187937732</c:v>
                </c:pt>
                <c:pt idx="7068">
                  <c:v>102.35985296368457</c:v>
                </c:pt>
                <c:pt idx="7069">
                  <c:v>74.32944930740716</c:v>
                </c:pt>
                <c:pt idx="7070">
                  <c:v>74.918426647988454</c:v>
                </c:pt>
                <c:pt idx="7071">
                  <c:v>131.76361376057847</c:v>
                </c:pt>
                <c:pt idx="7072">
                  <c:v>133.34798748859839</c:v>
                </c:pt>
                <c:pt idx="7073">
                  <c:v>129.79125397429664</c:v>
                </c:pt>
                <c:pt idx="7074">
                  <c:v>129.55943278566443</c:v>
                </c:pt>
                <c:pt idx="7075">
                  <c:v>130.41375656477265</c:v>
                </c:pt>
                <c:pt idx="7076">
                  <c:v>132.03019652623948</c:v>
                </c:pt>
                <c:pt idx="7077">
                  <c:v>135.8085734806846</c:v>
                </c:pt>
                <c:pt idx="7078">
                  <c:v>132.99967871429055</c:v>
                </c:pt>
                <c:pt idx="7079">
                  <c:v>132.98991306831817</c:v>
                </c:pt>
                <c:pt idx="7080">
                  <c:v>131.67068502652833</c:v>
                </c:pt>
                <c:pt idx="7081">
                  <c:v>133.50364968522561</c:v>
                </c:pt>
                <c:pt idx="7082">
                  <c:v>108.84829510437058</c:v>
                </c:pt>
                <c:pt idx="7083">
                  <c:v>106.58511757222981</c:v>
                </c:pt>
                <c:pt idx="7084">
                  <c:v>117.38128121723412</c:v>
                </c:pt>
                <c:pt idx="7085">
                  <c:v>129.40510860922299</c:v>
                </c:pt>
                <c:pt idx="7086">
                  <c:v>132.42340757395482</c:v>
                </c:pt>
                <c:pt idx="7087">
                  <c:v>135.40675319333647</c:v>
                </c:pt>
                <c:pt idx="7088">
                  <c:v>121.29637408251428</c:v>
                </c:pt>
                <c:pt idx="7089">
                  <c:v>107.19556621559398</c:v>
                </c:pt>
                <c:pt idx="7090">
                  <c:v>134.43468075266</c:v>
                </c:pt>
                <c:pt idx="7091">
                  <c:v>69.065794337869846</c:v>
                </c:pt>
                <c:pt idx="7092">
                  <c:v>109.02962648612504</c:v>
                </c:pt>
                <c:pt idx="7093">
                  <c:v>101.37812963014173</c:v>
                </c:pt>
                <c:pt idx="7094">
                  <c:v>140.51847158875665</c:v>
                </c:pt>
                <c:pt idx="7095">
                  <c:v>108.31375971802755</c:v>
                </c:pt>
                <c:pt idx="7096">
                  <c:v>132.73786504107514</c:v>
                </c:pt>
                <c:pt idx="7097">
                  <c:v>136.48404103593339</c:v>
                </c:pt>
                <c:pt idx="7098">
                  <c:v>67.826536863791503</c:v>
                </c:pt>
                <c:pt idx="7099">
                  <c:v>131.35201984703298</c:v>
                </c:pt>
                <c:pt idx="7100">
                  <c:v>135.30466222832354</c:v>
                </c:pt>
                <c:pt idx="7101">
                  <c:v>133.32005113984229</c:v>
                </c:pt>
                <c:pt idx="7102">
                  <c:v>127.57790109474587</c:v>
                </c:pt>
                <c:pt idx="7103">
                  <c:v>133.87872003799743</c:v>
                </c:pt>
                <c:pt idx="7104">
                  <c:v>138.3571815753657</c:v>
                </c:pt>
                <c:pt idx="7105">
                  <c:v>132.50754177738793</c:v>
                </c:pt>
                <c:pt idx="7106">
                  <c:v>133.96741725126094</c:v>
                </c:pt>
                <c:pt idx="7107">
                  <c:v>133.1073404419586</c:v>
                </c:pt>
                <c:pt idx="7108">
                  <c:v>128.49101295709579</c:v>
                </c:pt>
                <c:pt idx="7109">
                  <c:v>131.91482607236048</c:v>
                </c:pt>
                <c:pt idx="7110">
                  <c:v>107.33120933319803</c:v>
                </c:pt>
                <c:pt idx="7111">
                  <c:v>134.46976910290977</c:v>
                </c:pt>
                <c:pt idx="7112">
                  <c:v>108.66728644580047</c:v>
                </c:pt>
                <c:pt idx="7113">
                  <c:v>133.32459485735461</c:v>
                </c:pt>
                <c:pt idx="7114">
                  <c:v>104.22455965998542</c:v>
                </c:pt>
                <c:pt idx="7115">
                  <c:v>108.92064593534653</c:v>
                </c:pt>
                <c:pt idx="7116">
                  <c:v>103.26840353160104</c:v>
                </c:pt>
                <c:pt idx="7117">
                  <c:v>110.04134707664461</c:v>
                </c:pt>
                <c:pt idx="7118">
                  <c:v>107.6434577979975</c:v>
                </c:pt>
                <c:pt idx="7119">
                  <c:v>131.60877869296087</c:v>
                </c:pt>
                <c:pt idx="7120">
                  <c:v>135.06913981345031</c:v>
                </c:pt>
                <c:pt idx="7121">
                  <c:v>128.24995540250904</c:v>
                </c:pt>
                <c:pt idx="7122">
                  <c:v>130.35670161467263</c:v>
                </c:pt>
                <c:pt idx="7123">
                  <c:v>133.83798807733862</c:v>
                </c:pt>
                <c:pt idx="7124">
                  <c:v>132.40789533442512</c:v>
                </c:pt>
                <c:pt idx="7125">
                  <c:v>134.39273804762215</c:v>
                </c:pt>
                <c:pt idx="7126">
                  <c:v>124.22269263770633</c:v>
                </c:pt>
                <c:pt idx="7127">
                  <c:v>132.86843269474895</c:v>
                </c:pt>
                <c:pt idx="7128">
                  <c:v>135.40241792149547</c:v>
                </c:pt>
                <c:pt idx="7129">
                  <c:v>129.04740100577285</c:v>
                </c:pt>
                <c:pt idx="7130">
                  <c:v>119.56900419759164</c:v>
                </c:pt>
                <c:pt idx="7131">
                  <c:v>133.47910148019628</c:v>
                </c:pt>
                <c:pt idx="7132">
                  <c:v>132.16078598871297</c:v>
                </c:pt>
                <c:pt idx="7133">
                  <c:v>133.84031935104952</c:v>
                </c:pt>
                <c:pt idx="7134">
                  <c:v>134.34657549131194</c:v>
                </c:pt>
                <c:pt idx="7135">
                  <c:v>104.59757992432833</c:v>
                </c:pt>
                <c:pt idx="7136">
                  <c:v>114.53844305735392</c:v>
                </c:pt>
                <c:pt idx="7137">
                  <c:v>105.52854914539087</c:v>
                </c:pt>
                <c:pt idx="7138">
                  <c:v>105.32594915051264</c:v>
                </c:pt>
                <c:pt idx="7139">
                  <c:v>103.92266167979128</c:v>
                </c:pt>
                <c:pt idx="7140">
                  <c:v>110.35153162057154</c:v>
                </c:pt>
                <c:pt idx="7141">
                  <c:v>103.60132443270602</c:v>
                </c:pt>
                <c:pt idx="7142">
                  <c:v>106.0071661895055</c:v>
                </c:pt>
                <c:pt idx="7143">
                  <c:v>135.36438583206407</c:v>
                </c:pt>
                <c:pt idx="7144">
                  <c:v>134.33385887039174</c:v>
                </c:pt>
                <c:pt idx="7145">
                  <c:v>98.106272824703936</c:v>
                </c:pt>
                <c:pt idx="7146">
                  <c:v>103.62199892832304</c:v>
                </c:pt>
                <c:pt idx="7147">
                  <c:v>97.990883592153423</c:v>
                </c:pt>
                <c:pt idx="7148">
                  <c:v>117.63856370478247</c:v>
                </c:pt>
                <c:pt idx="7149">
                  <c:v>71.565979743112024</c:v>
                </c:pt>
                <c:pt idx="7150">
                  <c:v>114.44594426655603</c:v>
                </c:pt>
                <c:pt idx="7151">
                  <c:v>106.8991411008902</c:v>
                </c:pt>
                <c:pt idx="7152">
                  <c:v>137.48828470860741</c:v>
                </c:pt>
                <c:pt idx="7153">
                  <c:v>133.82171374740386</c:v>
                </c:pt>
                <c:pt idx="7154">
                  <c:v>132.29640262757769</c:v>
                </c:pt>
                <c:pt idx="7155">
                  <c:v>133.23687141428579</c:v>
                </c:pt>
                <c:pt idx="7156">
                  <c:v>128.77986741207098</c:v>
                </c:pt>
                <c:pt idx="7157">
                  <c:v>128.96904427143841</c:v>
                </c:pt>
                <c:pt idx="7158">
                  <c:v>110.05964084793317</c:v>
                </c:pt>
                <c:pt idx="7159">
                  <c:v>114.54987437047687</c:v>
                </c:pt>
                <c:pt idx="7160">
                  <c:v>133.49199159791254</c:v>
                </c:pt>
                <c:pt idx="7161">
                  <c:v>111.44722932471002</c:v>
                </c:pt>
                <c:pt idx="7162">
                  <c:v>129.58526609724055</c:v>
                </c:pt>
                <c:pt idx="7163">
                  <c:v>128.35115481287167</c:v>
                </c:pt>
                <c:pt idx="7164">
                  <c:v>127.61283185065646</c:v>
                </c:pt>
                <c:pt idx="7165">
                  <c:v>133.93766544454351</c:v>
                </c:pt>
                <c:pt idx="7166">
                  <c:v>132.44701772544448</c:v>
                </c:pt>
                <c:pt idx="7167">
                  <c:v>131.59709544693231</c:v>
                </c:pt>
                <c:pt idx="7168">
                  <c:v>130.51224702336302</c:v>
                </c:pt>
                <c:pt idx="7169">
                  <c:v>133.13661493206101</c:v>
                </c:pt>
                <c:pt idx="7170">
                  <c:v>80.659206752560124</c:v>
                </c:pt>
                <c:pt idx="7171">
                  <c:v>73.396332645077919</c:v>
                </c:pt>
                <c:pt idx="7172">
                  <c:v>108.77476208752626</c:v>
                </c:pt>
                <c:pt idx="7173">
                  <c:v>137.46053256177547</c:v>
                </c:pt>
                <c:pt idx="7174">
                  <c:v>132.86434222468444</c:v>
                </c:pt>
                <c:pt idx="7175">
                  <c:v>137.7795081104002</c:v>
                </c:pt>
                <c:pt idx="7176">
                  <c:v>137.02926467863452</c:v>
                </c:pt>
                <c:pt idx="7177">
                  <c:v>70.968941069996319</c:v>
                </c:pt>
                <c:pt idx="7178">
                  <c:v>131.7854386252009</c:v>
                </c:pt>
                <c:pt idx="7179">
                  <c:v>69.782540570740437</c:v>
                </c:pt>
                <c:pt idx="7180">
                  <c:v>128.07419274472926</c:v>
                </c:pt>
                <c:pt idx="7181">
                  <c:v>132.32053833597357</c:v>
                </c:pt>
                <c:pt idx="7182">
                  <c:v>127.41982585192784</c:v>
                </c:pt>
                <c:pt idx="7183">
                  <c:v>119.04431253000328</c:v>
                </c:pt>
                <c:pt idx="7184">
                  <c:v>108.67558007419343</c:v>
                </c:pt>
                <c:pt idx="7185">
                  <c:v>105.96881523178322</c:v>
                </c:pt>
                <c:pt idx="7186">
                  <c:v>119.89391072944443</c:v>
                </c:pt>
                <c:pt idx="7187">
                  <c:v>111.2642868595881</c:v>
                </c:pt>
                <c:pt idx="7188">
                  <c:v>133.51761163794339</c:v>
                </c:pt>
                <c:pt idx="7189">
                  <c:v>132.22060586910771</c:v>
                </c:pt>
                <c:pt idx="7190">
                  <c:v>133.16880852264126</c:v>
                </c:pt>
                <c:pt idx="7191">
                  <c:v>135.59367296641094</c:v>
                </c:pt>
                <c:pt idx="7192">
                  <c:v>116.39385512587292</c:v>
                </c:pt>
                <c:pt idx="7193">
                  <c:v>109.84313708257588</c:v>
                </c:pt>
                <c:pt idx="7194">
                  <c:v>111.43972115828343</c:v>
                </c:pt>
                <c:pt idx="7195">
                  <c:v>110.88994330734279</c:v>
                </c:pt>
                <c:pt idx="7196">
                  <c:v>109.582589890751</c:v>
                </c:pt>
                <c:pt idx="7197">
                  <c:v>111.84668990685189</c:v>
                </c:pt>
                <c:pt idx="7198">
                  <c:v>105.49161985391703</c:v>
                </c:pt>
                <c:pt idx="7199">
                  <c:v>76.585988732962051</c:v>
                </c:pt>
                <c:pt idx="7200">
                  <c:v>128.23494270356159</c:v>
                </c:pt>
                <c:pt idx="7201">
                  <c:v>107.39368303501981</c:v>
                </c:pt>
                <c:pt idx="7202">
                  <c:v>109.15727972105805</c:v>
                </c:pt>
                <c:pt idx="7203">
                  <c:v>112.86231922999737</c:v>
                </c:pt>
                <c:pt idx="7204">
                  <c:v>111.16257034692818</c:v>
                </c:pt>
                <c:pt idx="7205">
                  <c:v>110.343791022216</c:v>
                </c:pt>
                <c:pt idx="7206">
                  <c:v>109.65720403397228</c:v>
                </c:pt>
                <c:pt idx="7207">
                  <c:v>135.25129295325144</c:v>
                </c:pt>
                <c:pt idx="7208">
                  <c:v>132.98047899406123</c:v>
                </c:pt>
                <c:pt idx="7209">
                  <c:v>131.59810489765675</c:v>
                </c:pt>
                <c:pt idx="7210">
                  <c:v>132.45315983864515</c:v>
                </c:pt>
                <c:pt idx="7211">
                  <c:v>129.59187562594084</c:v>
                </c:pt>
                <c:pt idx="7212">
                  <c:v>130.2009890392869</c:v>
                </c:pt>
                <c:pt idx="7213">
                  <c:v>129.06239518917349</c:v>
                </c:pt>
                <c:pt idx="7214">
                  <c:v>130.59553613788529</c:v>
                </c:pt>
                <c:pt idx="7215">
                  <c:v>130.33421647633963</c:v>
                </c:pt>
                <c:pt idx="7216">
                  <c:v>102.9076550268115</c:v>
                </c:pt>
                <c:pt idx="7217">
                  <c:v>120.87302828722781</c:v>
                </c:pt>
                <c:pt idx="7218">
                  <c:v>115.79234434791795</c:v>
                </c:pt>
                <c:pt idx="7219">
                  <c:v>120.11582449809372</c:v>
                </c:pt>
                <c:pt idx="7220">
                  <c:v>112.9943138130222</c:v>
                </c:pt>
                <c:pt idx="7221">
                  <c:v>106.73542101027634</c:v>
                </c:pt>
                <c:pt idx="7222">
                  <c:v>138.19352873524869</c:v>
                </c:pt>
                <c:pt idx="7223">
                  <c:v>70.178268118213936</c:v>
                </c:pt>
                <c:pt idx="7224">
                  <c:v>132.51792096395383</c:v>
                </c:pt>
                <c:pt idx="7225">
                  <c:v>132.1195292908204</c:v>
                </c:pt>
                <c:pt idx="7226">
                  <c:v>106.01741049367223</c:v>
                </c:pt>
                <c:pt idx="7227">
                  <c:v>128.15745298972914</c:v>
                </c:pt>
                <c:pt idx="7228">
                  <c:v>137.4868771842917</c:v>
                </c:pt>
                <c:pt idx="7229">
                  <c:v>134.111373173396</c:v>
                </c:pt>
                <c:pt idx="7230">
                  <c:v>77.999886691257288</c:v>
                </c:pt>
                <c:pt idx="7231">
                  <c:v>120.46872794260143</c:v>
                </c:pt>
                <c:pt idx="7232">
                  <c:v>104.8849389634254</c:v>
                </c:pt>
                <c:pt idx="7233">
                  <c:v>110.39802579629628</c:v>
                </c:pt>
                <c:pt idx="7234">
                  <c:v>115.47648129193456</c:v>
                </c:pt>
                <c:pt idx="7235">
                  <c:v>110.35795687407588</c:v>
                </c:pt>
                <c:pt idx="7236">
                  <c:v>106.45421647524485</c:v>
                </c:pt>
                <c:pt idx="7237">
                  <c:v>102.39952099111258</c:v>
                </c:pt>
                <c:pt idx="7238">
                  <c:v>99.915024830039584</c:v>
                </c:pt>
                <c:pt idx="7239">
                  <c:v>117.1389058257019</c:v>
                </c:pt>
                <c:pt idx="7240">
                  <c:v>109.41805046159068</c:v>
                </c:pt>
                <c:pt idx="7241">
                  <c:v>99.779559787306098</c:v>
                </c:pt>
                <c:pt idx="7242">
                  <c:v>108.33153955582085</c:v>
                </c:pt>
                <c:pt idx="7243">
                  <c:v>137.21359834629854</c:v>
                </c:pt>
                <c:pt idx="7244">
                  <c:v>106.66695564123569</c:v>
                </c:pt>
                <c:pt idx="7245">
                  <c:v>106.52157174100137</c:v>
                </c:pt>
                <c:pt idx="7246">
                  <c:v>105.95379987066633</c:v>
                </c:pt>
                <c:pt idx="7247">
                  <c:v>130.0774197852927</c:v>
                </c:pt>
                <c:pt idx="7248">
                  <c:v>130.63414822698749</c:v>
                </c:pt>
                <c:pt idx="7249">
                  <c:v>124.81108416542303</c:v>
                </c:pt>
                <c:pt idx="7250">
                  <c:v>131.96853831853312</c:v>
                </c:pt>
                <c:pt idx="7251">
                  <c:v>130.73249553253544</c:v>
                </c:pt>
                <c:pt idx="7252">
                  <c:v>108.00068617746508</c:v>
                </c:pt>
                <c:pt idx="7253">
                  <c:v>132.30267182453193</c:v>
                </c:pt>
                <c:pt idx="7254">
                  <c:v>100.02323017043651</c:v>
                </c:pt>
                <c:pt idx="7255">
                  <c:v>135.65455530825207</c:v>
                </c:pt>
                <c:pt idx="7256">
                  <c:v>129.01698654343829</c:v>
                </c:pt>
                <c:pt idx="7257">
                  <c:v>133.26351816330316</c:v>
                </c:pt>
                <c:pt idx="7258">
                  <c:v>134.36726687194053</c:v>
                </c:pt>
                <c:pt idx="7259">
                  <c:v>137.1562499257607</c:v>
                </c:pt>
                <c:pt idx="7260">
                  <c:v>128.56884362012181</c:v>
                </c:pt>
                <c:pt idx="7261">
                  <c:v>132.44323579879946</c:v>
                </c:pt>
                <c:pt idx="7262">
                  <c:v>117.4991161527354</c:v>
                </c:pt>
                <c:pt idx="7263">
                  <c:v>109.70221771823992</c:v>
                </c:pt>
                <c:pt idx="7264">
                  <c:v>132.40868870111382</c:v>
                </c:pt>
                <c:pt idx="7265">
                  <c:v>125.12621939910353</c:v>
                </c:pt>
                <c:pt idx="7266">
                  <c:v>127.2024925731275</c:v>
                </c:pt>
                <c:pt idx="7267">
                  <c:v>105.58915236278852</c:v>
                </c:pt>
                <c:pt idx="7268">
                  <c:v>101.57418463087834</c:v>
                </c:pt>
                <c:pt idx="7269">
                  <c:v>123.13506279645897</c:v>
                </c:pt>
                <c:pt idx="7270">
                  <c:v>102.32170219963635</c:v>
                </c:pt>
                <c:pt idx="7271">
                  <c:v>113.38252659792379</c:v>
                </c:pt>
                <c:pt idx="7272">
                  <c:v>105.94166456453046</c:v>
                </c:pt>
                <c:pt idx="7273">
                  <c:v>104.99312758586142</c:v>
                </c:pt>
                <c:pt idx="7274">
                  <c:v>134.49836484605325</c:v>
                </c:pt>
                <c:pt idx="7275">
                  <c:v>135.66122092235742</c:v>
                </c:pt>
                <c:pt idx="7276">
                  <c:v>131.51821363589741</c:v>
                </c:pt>
                <c:pt idx="7277">
                  <c:v>135.72572167836961</c:v>
                </c:pt>
                <c:pt idx="7278">
                  <c:v>105.92538398514432</c:v>
                </c:pt>
                <c:pt idx="7279">
                  <c:v>111.28529809171863</c:v>
                </c:pt>
                <c:pt idx="7280">
                  <c:v>99.154571138129384</c:v>
                </c:pt>
                <c:pt idx="7281">
                  <c:v>129.79064878068337</c:v>
                </c:pt>
                <c:pt idx="7282">
                  <c:v>104.4166556197324</c:v>
                </c:pt>
                <c:pt idx="7283">
                  <c:v>104.1784334854428</c:v>
                </c:pt>
                <c:pt idx="7284">
                  <c:v>110.2278140787942</c:v>
                </c:pt>
                <c:pt idx="7285">
                  <c:v>106.46033789211046</c:v>
                </c:pt>
                <c:pt idx="7286">
                  <c:v>108.80581540539663</c:v>
                </c:pt>
                <c:pt idx="7287">
                  <c:v>104.64550860236557</c:v>
                </c:pt>
                <c:pt idx="7288">
                  <c:v>101.26139136956675</c:v>
                </c:pt>
                <c:pt idx="7289">
                  <c:v>104.67433677129455</c:v>
                </c:pt>
                <c:pt idx="7290">
                  <c:v>103.33518573541775</c:v>
                </c:pt>
                <c:pt idx="7291">
                  <c:v>105.19744813636073</c:v>
                </c:pt>
                <c:pt idx="7292">
                  <c:v>108.48705129906111</c:v>
                </c:pt>
                <c:pt idx="7293">
                  <c:v>107.02494120411565</c:v>
                </c:pt>
                <c:pt idx="7294">
                  <c:v>103.89511787391741</c:v>
                </c:pt>
                <c:pt idx="7295">
                  <c:v>104.71506259519258</c:v>
                </c:pt>
                <c:pt idx="7296">
                  <c:v>105.91321573202673</c:v>
                </c:pt>
                <c:pt idx="7297">
                  <c:v>132.25183987955873</c:v>
                </c:pt>
                <c:pt idx="7298">
                  <c:v>134.27253441479453</c:v>
                </c:pt>
                <c:pt idx="7299">
                  <c:v>136.22797411592367</c:v>
                </c:pt>
                <c:pt idx="7300">
                  <c:v>136.13866523942568</c:v>
                </c:pt>
                <c:pt idx="7301">
                  <c:v>106.18829398353286</c:v>
                </c:pt>
                <c:pt idx="7302">
                  <c:v>137.53960284870993</c:v>
                </c:pt>
                <c:pt idx="7303">
                  <c:v>132.57460365729463</c:v>
                </c:pt>
                <c:pt idx="7304">
                  <c:v>127.24388253474254</c:v>
                </c:pt>
                <c:pt idx="7305">
                  <c:v>133.23506795099252</c:v>
                </c:pt>
                <c:pt idx="7306">
                  <c:v>119.77547365218889</c:v>
                </c:pt>
                <c:pt idx="7307">
                  <c:v>135.47168824941031</c:v>
                </c:pt>
                <c:pt idx="7308">
                  <c:v>106.26893112322405</c:v>
                </c:pt>
                <c:pt idx="7309">
                  <c:v>104.19757397413923</c:v>
                </c:pt>
                <c:pt idx="7310">
                  <c:v>131.35241140175225</c:v>
                </c:pt>
                <c:pt idx="7311">
                  <c:v>133.39075465664504</c:v>
                </c:pt>
                <c:pt idx="7312">
                  <c:v>109.38858365775471</c:v>
                </c:pt>
                <c:pt idx="7313">
                  <c:v>110.11753751762507</c:v>
                </c:pt>
                <c:pt idx="7314">
                  <c:v>110.86443650216449</c:v>
                </c:pt>
                <c:pt idx="7315">
                  <c:v>109.89951293919347</c:v>
                </c:pt>
                <c:pt idx="7316">
                  <c:v>137.03975927747359</c:v>
                </c:pt>
                <c:pt idx="7317">
                  <c:v>131.49947173987889</c:v>
                </c:pt>
                <c:pt idx="7318">
                  <c:v>135.28944453392714</c:v>
                </c:pt>
                <c:pt idx="7319">
                  <c:v>130.23239364164223</c:v>
                </c:pt>
                <c:pt idx="7320">
                  <c:v>138.99798875267314</c:v>
                </c:pt>
                <c:pt idx="7321">
                  <c:v>133.31608500261208</c:v>
                </c:pt>
                <c:pt idx="7322">
                  <c:v>133.81420239672491</c:v>
                </c:pt>
                <c:pt idx="7323">
                  <c:v>135.20046160241867</c:v>
                </c:pt>
                <c:pt idx="7324">
                  <c:v>102.28364098925707</c:v>
                </c:pt>
                <c:pt idx="7325">
                  <c:v>102.49409620880623</c:v>
                </c:pt>
                <c:pt idx="7326">
                  <c:v>106.21710020234512</c:v>
                </c:pt>
                <c:pt idx="7327">
                  <c:v>129.28473636480803</c:v>
                </c:pt>
                <c:pt idx="7328">
                  <c:v>132.78380248059864</c:v>
                </c:pt>
                <c:pt idx="7329">
                  <c:v>130.36089324168231</c:v>
                </c:pt>
                <c:pt idx="7330">
                  <c:v>137.26995466244227</c:v>
                </c:pt>
                <c:pt idx="7331">
                  <c:v>74.346557819748455</c:v>
                </c:pt>
                <c:pt idx="7332">
                  <c:v>125.70823969344096</c:v>
                </c:pt>
                <c:pt idx="7333">
                  <c:v>128.05647458280669</c:v>
                </c:pt>
                <c:pt idx="7334">
                  <c:v>135.51455674450622</c:v>
                </c:pt>
                <c:pt idx="7335">
                  <c:v>127.61571534204784</c:v>
                </c:pt>
                <c:pt idx="7336">
                  <c:v>132.25488555497878</c:v>
                </c:pt>
                <c:pt idx="7337">
                  <c:v>137.57658750813602</c:v>
                </c:pt>
                <c:pt idx="7338">
                  <c:v>109.01928804698858</c:v>
                </c:pt>
                <c:pt idx="7339">
                  <c:v>136.7362158099744</c:v>
                </c:pt>
                <c:pt idx="7340">
                  <c:v>116.87077240610867</c:v>
                </c:pt>
                <c:pt idx="7341">
                  <c:v>70.598117119453022</c:v>
                </c:pt>
                <c:pt idx="7342">
                  <c:v>102.66862979823892</c:v>
                </c:pt>
                <c:pt idx="7343">
                  <c:v>129.80444230355752</c:v>
                </c:pt>
                <c:pt idx="7344">
                  <c:v>133.75523701992157</c:v>
                </c:pt>
                <c:pt idx="7345">
                  <c:v>134.01608486356932</c:v>
                </c:pt>
                <c:pt idx="7346">
                  <c:v>133.46704291717998</c:v>
                </c:pt>
                <c:pt idx="7347">
                  <c:v>129.51757626704477</c:v>
                </c:pt>
                <c:pt idx="7348">
                  <c:v>98.476935671158287</c:v>
                </c:pt>
                <c:pt idx="7349">
                  <c:v>107.23173481361263</c:v>
                </c:pt>
                <c:pt idx="7350">
                  <c:v>108.06693632475002</c:v>
                </c:pt>
                <c:pt idx="7351">
                  <c:v>77.681750840831043</c:v>
                </c:pt>
                <c:pt idx="7352">
                  <c:v>130.74723343273638</c:v>
                </c:pt>
                <c:pt idx="7353">
                  <c:v>79.629687431331348</c:v>
                </c:pt>
                <c:pt idx="7354">
                  <c:v>134.30552305742529</c:v>
                </c:pt>
                <c:pt idx="7355">
                  <c:v>106.27389040794856</c:v>
                </c:pt>
                <c:pt idx="7356">
                  <c:v>107.16851536271531</c:v>
                </c:pt>
                <c:pt idx="7357">
                  <c:v>136.67231273384044</c:v>
                </c:pt>
                <c:pt idx="7358">
                  <c:v>99.962569769993934</c:v>
                </c:pt>
                <c:pt idx="7359">
                  <c:v>104.43478726268557</c:v>
                </c:pt>
                <c:pt idx="7360">
                  <c:v>103.5151730551999</c:v>
                </c:pt>
                <c:pt idx="7361">
                  <c:v>133.98634038335732</c:v>
                </c:pt>
                <c:pt idx="7362">
                  <c:v>126.23204857397643</c:v>
                </c:pt>
                <c:pt idx="7363">
                  <c:v>74.840722692665253</c:v>
                </c:pt>
                <c:pt idx="7364">
                  <c:v>134.39683260974215</c:v>
                </c:pt>
                <c:pt idx="7365">
                  <c:v>106.76399455284835</c:v>
                </c:pt>
                <c:pt idx="7366">
                  <c:v>109.83283098181322</c:v>
                </c:pt>
                <c:pt idx="7367">
                  <c:v>131.52444211105384</c:v>
                </c:pt>
                <c:pt idx="7368">
                  <c:v>126.81273689431212</c:v>
                </c:pt>
                <c:pt idx="7369">
                  <c:v>78.273047679621953</c:v>
                </c:pt>
                <c:pt idx="7370">
                  <c:v>133.57026857631703</c:v>
                </c:pt>
                <c:pt idx="7371">
                  <c:v>131.69753009682393</c:v>
                </c:pt>
                <c:pt idx="7372">
                  <c:v>70.769898898501452</c:v>
                </c:pt>
                <c:pt idx="7373">
                  <c:v>119.17331706864744</c:v>
                </c:pt>
                <c:pt idx="7374">
                  <c:v>130.53867275145564</c:v>
                </c:pt>
                <c:pt idx="7375">
                  <c:v>137.26155290310894</c:v>
                </c:pt>
                <c:pt idx="7376">
                  <c:v>119.92547251711781</c:v>
                </c:pt>
                <c:pt idx="7377">
                  <c:v>132.53407765156052</c:v>
                </c:pt>
                <c:pt idx="7378">
                  <c:v>74.499576233301454</c:v>
                </c:pt>
                <c:pt idx="7379">
                  <c:v>104.77664933046601</c:v>
                </c:pt>
                <c:pt idx="7380">
                  <c:v>135.83759745757465</c:v>
                </c:pt>
                <c:pt idx="7381">
                  <c:v>114.30274979590367</c:v>
                </c:pt>
                <c:pt idx="7382">
                  <c:v>138.52619858435276</c:v>
                </c:pt>
                <c:pt idx="7383">
                  <c:v>129.95747644083016</c:v>
                </c:pt>
                <c:pt idx="7384">
                  <c:v>103.61575479271269</c:v>
                </c:pt>
                <c:pt idx="7385">
                  <c:v>111.37550184481955</c:v>
                </c:pt>
                <c:pt idx="7386">
                  <c:v>131.31738875404233</c:v>
                </c:pt>
                <c:pt idx="7387">
                  <c:v>102.76660510378257</c:v>
                </c:pt>
                <c:pt idx="7388">
                  <c:v>132.67547394377269</c:v>
                </c:pt>
                <c:pt idx="7389">
                  <c:v>107.47096465858873</c:v>
                </c:pt>
                <c:pt idx="7390">
                  <c:v>71.234092095444709</c:v>
                </c:pt>
                <c:pt idx="7391">
                  <c:v>101.61610601932942</c:v>
                </c:pt>
                <c:pt idx="7392">
                  <c:v>100.34596508452294</c:v>
                </c:pt>
                <c:pt idx="7393">
                  <c:v>105.63391329464343</c:v>
                </c:pt>
                <c:pt idx="7394">
                  <c:v>121.80680739981632</c:v>
                </c:pt>
                <c:pt idx="7395">
                  <c:v>108.92059417662753</c:v>
                </c:pt>
                <c:pt idx="7396">
                  <c:v>108.1628442847267</c:v>
                </c:pt>
                <c:pt idx="7397">
                  <c:v>71.603280811483685</c:v>
                </c:pt>
                <c:pt idx="7398">
                  <c:v>116.57708696650995</c:v>
                </c:pt>
                <c:pt idx="7399">
                  <c:v>106.67105769366219</c:v>
                </c:pt>
                <c:pt idx="7400">
                  <c:v>120.57166696514508</c:v>
                </c:pt>
                <c:pt idx="7401">
                  <c:v>137.21873562016984</c:v>
                </c:pt>
                <c:pt idx="7402">
                  <c:v>112.79221263267621</c:v>
                </c:pt>
                <c:pt idx="7403">
                  <c:v>131.96832971548611</c:v>
                </c:pt>
                <c:pt idx="7404">
                  <c:v>132.30007000291297</c:v>
                </c:pt>
                <c:pt idx="7405">
                  <c:v>123.25694378599779</c:v>
                </c:pt>
                <c:pt idx="7406">
                  <c:v>124.96378303699531</c:v>
                </c:pt>
                <c:pt idx="7407">
                  <c:v>77.283224082144855</c:v>
                </c:pt>
                <c:pt idx="7408">
                  <c:v>130.48398449840332</c:v>
                </c:pt>
                <c:pt idx="7409">
                  <c:v>135.28835869249681</c:v>
                </c:pt>
                <c:pt idx="7410">
                  <c:v>134.45157541949359</c:v>
                </c:pt>
                <c:pt idx="7411">
                  <c:v>108.17345715637401</c:v>
                </c:pt>
                <c:pt idx="7412">
                  <c:v>109.45926154543832</c:v>
                </c:pt>
                <c:pt idx="7413">
                  <c:v>131.5215491682595</c:v>
                </c:pt>
                <c:pt idx="7414">
                  <c:v>136.78313132527876</c:v>
                </c:pt>
                <c:pt idx="7415">
                  <c:v>128.16063542559192</c:v>
                </c:pt>
                <c:pt idx="7416">
                  <c:v>111.49997633012774</c:v>
                </c:pt>
                <c:pt idx="7417">
                  <c:v>139.48961342079647</c:v>
                </c:pt>
                <c:pt idx="7418">
                  <c:v>134.36828409095048</c:v>
                </c:pt>
                <c:pt idx="7419">
                  <c:v>102.64753497072262</c:v>
                </c:pt>
                <c:pt idx="7420">
                  <c:v>102.36864843556431</c:v>
                </c:pt>
                <c:pt idx="7421">
                  <c:v>134.440026461401</c:v>
                </c:pt>
                <c:pt idx="7422">
                  <c:v>130.79104712916558</c:v>
                </c:pt>
                <c:pt idx="7423">
                  <c:v>129.72013896869558</c:v>
                </c:pt>
                <c:pt idx="7424">
                  <c:v>129.12775624194356</c:v>
                </c:pt>
                <c:pt idx="7425">
                  <c:v>121.24792990812446</c:v>
                </c:pt>
                <c:pt idx="7426">
                  <c:v>136.03028279631957</c:v>
                </c:pt>
                <c:pt idx="7427">
                  <c:v>103.44270664322464</c:v>
                </c:pt>
                <c:pt idx="7428">
                  <c:v>110.81268225577307</c:v>
                </c:pt>
                <c:pt idx="7429">
                  <c:v>120.05076431284091</c:v>
                </c:pt>
                <c:pt idx="7430">
                  <c:v>104.51299005412086</c:v>
                </c:pt>
                <c:pt idx="7431">
                  <c:v>137.1137098921491</c:v>
                </c:pt>
                <c:pt idx="7432">
                  <c:v>131.19121833275523</c:v>
                </c:pt>
                <c:pt idx="7433">
                  <c:v>103.75950656890917</c:v>
                </c:pt>
                <c:pt idx="7434">
                  <c:v>135.19241662862899</c:v>
                </c:pt>
                <c:pt idx="7435">
                  <c:v>127.79999465623696</c:v>
                </c:pt>
                <c:pt idx="7436">
                  <c:v>71.960035007314858</c:v>
                </c:pt>
                <c:pt idx="7437">
                  <c:v>134.64714482043851</c:v>
                </c:pt>
                <c:pt idx="7438">
                  <c:v>110.51911243728352</c:v>
                </c:pt>
                <c:pt idx="7439">
                  <c:v>109.03261228434421</c:v>
                </c:pt>
                <c:pt idx="7440">
                  <c:v>113.32789130720683</c:v>
                </c:pt>
                <c:pt idx="7441">
                  <c:v>134.19468745876767</c:v>
                </c:pt>
                <c:pt idx="7442">
                  <c:v>133.74388568979026</c:v>
                </c:pt>
                <c:pt idx="7443">
                  <c:v>129.92776993952802</c:v>
                </c:pt>
                <c:pt idx="7444">
                  <c:v>76.978651380323612</c:v>
                </c:pt>
                <c:pt idx="7445">
                  <c:v>132.28082971353402</c:v>
                </c:pt>
                <c:pt idx="7446">
                  <c:v>130.07320604358455</c:v>
                </c:pt>
                <c:pt idx="7447">
                  <c:v>128.05875211281383</c:v>
                </c:pt>
                <c:pt idx="7448">
                  <c:v>128.09516802209257</c:v>
                </c:pt>
                <c:pt idx="7449">
                  <c:v>132.66642619887688</c:v>
                </c:pt>
                <c:pt idx="7450">
                  <c:v>110.22990825393761</c:v>
                </c:pt>
                <c:pt idx="7451">
                  <c:v>110.31843906355971</c:v>
                </c:pt>
                <c:pt idx="7452">
                  <c:v>133.73102836417641</c:v>
                </c:pt>
                <c:pt idx="7453">
                  <c:v>107.77924135946631</c:v>
                </c:pt>
                <c:pt idx="7454">
                  <c:v>128.543599966626</c:v>
                </c:pt>
                <c:pt idx="7455">
                  <c:v>106.62386998908354</c:v>
                </c:pt>
                <c:pt idx="7456">
                  <c:v>133.60398291661511</c:v>
                </c:pt>
                <c:pt idx="7457">
                  <c:v>134.3928476635439</c:v>
                </c:pt>
                <c:pt idx="7458">
                  <c:v>109.45445772775551</c:v>
                </c:pt>
                <c:pt idx="7459">
                  <c:v>131.92119246371351</c:v>
                </c:pt>
                <c:pt idx="7460">
                  <c:v>131.17975567985943</c:v>
                </c:pt>
                <c:pt idx="7461">
                  <c:v>106.94697224356143</c:v>
                </c:pt>
                <c:pt idx="7462">
                  <c:v>130.73999354776171</c:v>
                </c:pt>
                <c:pt idx="7463">
                  <c:v>135.37355071419569</c:v>
                </c:pt>
                <c:pt idx="7464">
                  <c:v>133.35242033065316</c:v>
                </c:pt>
                <c:pt idx="7465">
                  <c:v>132.32784911472768</c:v>
                </c:pt>
                <c:pt idx="7466">
                  <c:v>141.02984445228935</c:v>
                </c:pt>
                <c:pt idx="7467">
                  <c:v>103.17202469562474</c:v>
                </c:pt>
                <c:pt idx="7468">
                  <c:v>135.89621852713464</c:v>
                </c:pt>
                <c:pt idx="7469">
                  <c:v>113.14473576803844</c:v>
                </c:pt>
                <c:pt idx="7470">
                  <c:v>108.45105461221306</c:v>
                </c:pt>
                <c:pt idx="7471">
                  <c:v>133.46523833158247</c:v>
                </c:pt>
                <c:pt idx="7472">
                  <c:v>105.62710857487232</c:v>
                </c:pt>
                <c:pt idx="7473">
                  <c:v>107.63282637783668</c:v>
                </c:pt>
                <c:pt idx="7474">
                  <c:v>101.93554488337315</c:v>
                </c:pt>
                <c:pt idx="7475">
                  <c:v>101.81441750802577</c:v>
                </c:pt>
                <c:pt idx="7476">
                  <c:v>103.17174615938758</c:v>
                </c:pt>
                <c:pt idx="7477">
                  <c:v>70.934327621644428</c:v>
                </c:pt>
                <c:pt idx="7478">
                  <c:v>107.52390200875681</c:v>
                </c:pt>
                <c:pt idx="7479">
                  <c:v>102.97508652188858</c:v>
                </c:pt>
                <c:pt idx="7480">
                  <c:v>105.48513967470787</c:v>
                </c:pt>
                <c:pt idx="7481">
                  <c:v>131.47482567578189</c:v>
                </c:pt>
                <c:pt idx="7482">
                  <c:v>104.05341091098572</c:v>
                </c:pt>
                <c:pt idx="7483">
                  <c:v>100.51989766215983</c:v>
                </c:pt>
                <c:pt idx="7484">
                  <c:v>113.10257559098901</c:v>
                </c:pt>
                <c:pt idx="7485">
                  <c:v>101.50649405479113</c:v>
                </c:pt>
                <c:pt idx="7486">
                  <c:v>132.01529820508881</c:v>
                </c:pt>
                <c:pt idx="7487">
                  <c:v>107.19185795955677</c:v>
                </c:pt>
                <c:pt idx="7488">
                  <c:v>78.796699074955526</c:v>
                </c:pt>
                <c:pt idx="7489">
                  <c:v>125.82702006243511</c:v>
                </c:pt>
                <c:pt idx="7490">
                  <c:v>123.97189204200808</c:v>
                </c:pt>
                <c:pt idx="7491">
                  <c:v>74.343233045398264</c:v>
                </c:pt>
                <c:pt idx="7492">
                  <c:v>107.0794714124884</c:v>
                </c:pt>
                <c:pt idx="7493">
                  <c:v>134.24216546891589</c:v>
                </c:pt>
                <c:pt idx="7494">
                  <c:v>130.61553631926589</c:v>
                </c:pt>
                <c:pt idx="7495">
                  <c:v>135.60885340466484</c:v>
                </c:pt>
                <c:pt idx="7496">
                  <c:v>131.04888117573017</c:v>
                </c:pt>
                <c:pt idx="7497">
                  <c:v>108.02791793397914</c:v>
                </c:pt>
                <c:pt idx="7498">
                  <c:v>101.06759433368227</c:v>
                </c:pt>
                <c:pt idx="7499">
                  <c:v>108.92262626549999</c:v>
                </c:pt>
                <c:pt idx="7500">
                  <c:v>101.48681403629919</c:v>
                </c:pt>
                <c:pt idx="7501">
                  <c:v>109.69183070072732</c:v>
                </c:pt>
                <c:pt idx="7502">
                  <c:v>106.34246051209894</c:v>
                </c:pt>
                <c:pt idx="7503">
                  <c:v>103.90697360887195</c:v>
                </c:pt>
                <c:pt idx="7504">
                  <c:v>102.71796819330378</c:v>
                </c:pt>
                <c:pt idx="7505">
                  <c:v>113.92403470993874</c:v>
                </c:pt>
                <c:pt idx="7506">
                  <c:v>136.55180010754779</c:v>
                </c:pt>
                <c:pt idx="7507">
                  <c:v>129.90517131931472</c:v>
                </c:pt>
                <c:pt idx="7508">
                  <c:v>134.28695745230624</c:v>
                </c:pt>
                <c:pt idx="7509">
                  <c:v>128.28019133628766</c:v>
                </c:pt>
                <c:pt idx="7510">
                  <c:v>131.54238140753947</c:v>
                </c:pt>
                <c:pt idx="7511">
                  <c:v>134.45518482559024</c:v>
                </c:pt>
                <c:pt idx="7512">
                  <c:v>106.44134064824313</c:v>
                </c:pt>
                <c:pt idx="7513">
                  <c:v>104.90043394118754</c:v>
                </c:pt>
                <c:pt idx="7514">
                  <c:v>105.48820116751276</c:v>
                </c:pt>
                <c:pt idx="7515">
                  <c:v>130.64726623757156</c:v>
                </c:pt>
                <c:pt idx="7516">
                  <c:v>135.07774581403928</c:v>
                </c:pt>
                <c:pt idx="7517">
                  <c:v>131.77887843821654</c:v>
                </c:pt>
                <c:pt idx="7518">
                  <c:v>115.29693964279187</c:v>
                </c:pt>
                <c:pt idx="7519">
                  <c:v>132.55516096570605</c:v>
                </c:pt>
                <c:pt idx="7520">
                  <c:v>70.376580044953712</c:v>
                </c:pt>
                <c:pt idx="7521">
                  <c:v>74.109520098078406</c:v>
                </c:pt>
                <c:pt idx="7522">
                  <c:v>101.88020321717045</c:v>
                </c:pt>
                <c:pt idx="7523">
                  <c:v>104.27969158109499</c:v>
                </c:pt>
                <c:pt idx="7524">
                  <c:v>126.37029212707276</c:v>
                </c:pt>
                <c:pt idx="7525">
                  <c:v>130.27760475939562</c:v>
                </c:pt>
                <c:pt idx="7526">
                  <c:v>136.72572939426854</c:v>
                </c:pt>
                <c:pt idx="7527">
                  <c:v>98.961652353213069</c:v>
                </c:pt>
                <c:pt idx="7528">
                  <c:v>117.27341303993902</c:v>
                </c:pt>
                <c:pt idx="7529">
                  <c:v>119.49255749818133</c:v>
                </c:pt>
                <c:pt idx="7530">
                  <c:v>75.101592264242583</c:v>
                </c:pt>
                <c:pt idx="7531">
                  <c:v>134.03219358577348</c:v>
                </c:pt>
                <c:pt idx="7532">
                  <c:v>134.73925440064647</c:v>
                </c:pt>
                <c:pt idx="7533">
                  <c:v>130.19023488081572</c:v>
                </c:pt>
                <c:pt idx="7534">
                  <c:v>128.36119527868053</c:v>
                </c:pt>
                <c:pt idx="7535">
                  <c:v>132.34085589098447</c:v>
                </c:pt>
                <c:pt idx="7536">
                  <c:v>133.0376390401897</c:v>
                </c:pt>
                <c:pt idx="7537">
                  <c:v>131.29369409833015</c:v>
                </c:pt>
                <c:pt idx="7538">
                  <c:v>135.1623058704723</c:v>
                </c:pt>
                <c:pt idx="7539">
                  <c:v>136.34813397557019</c:v>
                </c:pt>
                <c:pt idx="7540">
                  <c:v>136.67299551530451</c:v>
                </c:pt>
                <c:pt idx="7541">
                  <c:v>136.91260036537142</c:v>
                </c:pt>
                <c:pt idx="7542">
                  <c:v>134.34098958378385</c:v>
                </c:pt>
                <c:pt idx="7543">
                  <c:v>136.74631541889997</c:v>
                </c:pt>
                <c:pt idx="7544">
                  <c:v>122.94772819142291</c:v>
                </c:pt>
                <c:pt idx="7545">
                  <c:v>132.08990231773109</c:v>
                </c:pt>
                <c:pt idx="7546">
                  <c:v>134.49519855971184</c:v>
                </c:pt>
                <c:pt idx="7547">
                  <c:v>132.51343033816048</c:v>
                </c:pt>
                <c:pt idx="7548">
                  <c:v>98.803464945077465</c:v>
                </c:pt>
                <c:pt idx="7549">
                  <c:v>100.92981233218546</c:v>
                </c:pt>
                <c:pt idx="7550">
                  <c:v>103.19196417753453</c:v>
                </c:pt>
                <c:pt idx="7551">
                  <c:v>103.57524079705888</c:v>
                </c:pt>
                <c:pt idx="7552">
                  <c:v>104.48994454611284</c:v>
                </c:pt>
                <c:pt idx="7553">
                  <c:v>132.73271883343591</c:v>
                </c:pt>
                <c:pt idx="7554">
                  <c:v>131.49012280693154</c:v>
                </c:pt>
                <c:pt idx="7555">
                  <c:v>137.86747624345253</c:v>
                </c:pt>
                <c:pt idx="7556">
                  <c:v>133.87603794274392</c:v>
                </c:pt>
                <c:pt idx="7557">
                  <c:v>132.1045141053431</c:v>
                </c:pt>
                <c:pt idx="7558">
                  <c:v>128.74141215765209</c:v>
                </c:pt>
                <c:pt idx="7559">
                  <c:v>108.07490858982644</c:v>
                </c:pt>
                <c:pt idx="7560">
                  <c:v>131.93167059630164</c:v>
                </c:pt>
                <c:pt idx="7561">
                  <c:v>129.47664830281306</c:v>
                </c:pt>
                <c:pt idx="7562">
                  <c:v>132.36177455921211</c:v>
                </c:pt>
                <c:pt idx="7563">
                  <c:v>132.60209018017508</c:v>
                </c:pt>
                <c:pt idx="7564">
                  <c:v>107.57083039245575</c:v>
                </c:pt>
                <c:pt idx="7565">
                  <c:v>132.86724736916864</c:v>
                </c:pt>
                <c:pt idx="7566">
                  <c:v>134.23664775370591</c:v>
                </c:pt>
                <c:pt idx="7567">
                  <c:v>132.23909644969896</c:v>
                </c:pt>
                <c:pt idx="7568">
                  <c:v>106.8925148382925</c:v>
                </c:pt>
                <c:pt idx="7569">
                  <c:v>131.09463350736823</c:v>
                </c:pt>
                <c:pt idx="7570">
                  <c:v>129.08393860885445</c:v>
                </c:pt>
                <c:pt idx="7571">
                  <c:v>139.34384050563006</c:v>
                </c:pt>
                <c:pt idx="7572">
                  <c:v>136.0553818276943</c:v>
                </c:pt>
                <c:pt idx="7573">
                  <c:v>134.17650913662922</c:v>
                </c:pt>
                <c:pt idx="7574">
                  <c:v>137.12540711938598</c:v>
                </c:pt>
                <c:pt idx="7575">
                  <c:v>141.18420849814487</c:v>
                </c:pt>
                <c:pt idx="7576">
                  <c:v>134.74385190499055</c:v>
                </c:pt>
                <c:pt idx="7577">
                  <c:v>132.3649129949271</c:v>
                </c:pt>
                <c:pt idx="7578">
                  <c:v>107.74124113617965</c:v>
                </c:pt>
                <c:pt idx="7579">
                  <c:v>110.22781481506813</c:v>
                </c:pt>
                <c:pt idx="7580">
                  <c:v>70.453406549645322</c:v>
                </c:pt>
                <c:pt idx="7581">
                  <c:v>117.44880628441592</c:v>
                </c:pt>
                <c:pt idx="7582">
                  <c:v>135.35152797495593</c:v>
                </c:pt>
                <c:pt idx="7583">
                  <c:v>135.77994328298064</c:v>
                </c:pt>
                <c:pt idx="7584">
                  <c:v>129.20348163965835</c:v>
                </c:pt>
                <c:pt idx="7585">
                  <c:v>104.13632834610009</c:v>
                </c:pt>
                <c:pt idx="7586">
                  <c:v>134.24202855674835</c:v>
                </c:pt>
                <c:pt idx="7587">
                  <c:v>133.65530699155522</c:v>
                </c:pt>
                <c:pt idx="7588">
                  <c:v>76.499720551434052</c:v>
                </c:pt>
                <c:pt idx="7589">
                  <c:v>133.99315201578696</c:v>
                </c:pt>
                <c:pt idx="7590">
                  <c:v>126.42603868564558</c:v>
                </c:pt>
                <c:pt idx="7591">
                  <c:v>103.23667984077382</c:v>
                </c:pt>
                <c:pt idx="7592">
                  <c:v>102.77556192575665</c:v>
                </c:pt>
                <c:pt idx="7593">
                  <c:v>71.346386692254171</c:v>
                </c:pt>
                <c:pt idx="7594">
                  <c:v>101.99086182712325</c:v>
                </c:pt>
                <c:pt idx="7595">
                  <c:v>122.51147629101892</c:v>
                </c:pt>
                <c:pt idx="7596">
                  <c:v>107.08427165204544</c:v>
                </c:pt>
                <c:pt idx="7597">
                  <c:v>136.91328004959115</c:v>
                </c:pt>
                <c:pt idx="7598">
                  <c:v>133.11872372704272</c:v>
                </c:pt>
                <c:pt idx="7599">
                  <c:v>134.08507883843112</c:v>
                </c:pt>
                <c:pt idx="7600">
                  <c:v>130.61740415844329</c:v>
                </c:pt>
                <c:pt idx="7601">
                  <c:v>130.06832875188783</c:v>
                </c:pt>
                <c:pt idx="7602">
                  <c:v>132.95848184557588</c:v>
                </c:pt>
                <c:pt idx="7603">
                  <c:v>108.46657129247157</c:v>
                </c:pt>
                <c:pt idx="7604">
                  <c:v>107.92707024672436</c:v>
                </c:pt>
                <c:pt idx="7605">
                  <c:v>110.48008431307629</c:v>
                </c:pt>
                <c:pt idx="7606">
                  <c:v>130.93072575855908</c:v>
                </c:pt>
                <c:pt idx="7607">
                  <c:v>130.76282549308959</c:v>
                </c:pt>
                <c:pt idx="7608">
                  <c:v>136.52200445342493</c:v>
                </c:pt>
                <c:pt idx="7609">
                  <c:v>125.83461867784052</c:v>
                </c:pt>
                <c:pt idx="7610">
                  <c:v>136.05878713365141</c:v>
                </c:pt>
                <c:pt idx="7611">
                  <c:v>134.98329994025258</c:v>
                </c:pt>
                <c:pt idx="7612">
                  <c:v>133.34260631481521</c:v>
                </c:pt>
                <c:pt idx="7613">
                  <c:v>136.16910350829409</c:v>
                </c:pt>
                <c:pt idx="7614">
                  <c:v>134.53790269485563</c:v>
                </c:pt>
                <c:pt idx="7615">
                  <c:v>136.0781622868522</c:v>
                </c:pt>
                <c:pt idx="7616">
                  <c:v>105.79256959016637</c:v>
                </c:pt>
                <c:pt idx="7617">
                  <c:v>132.89188247113256</c:v>
                </c:pt>
                <c:pt idx="7618">
                  <c:v>102.85801220526287</c:v>
                </c:pt>
                <c:pt idx="7619">
                  <c:v>106.86379281527381</c:v>
                </c:pt>
                <c:pt idx="7620">
                  <c:v>105.8775837338911</c:v>
                </c:pt>
                <c:pt idx="7621">
                  <c:v>137.94576118681405</c:v>
                </c:pt>
                <c:pt idx="7622">
                  <c:v>129.80407859835395</c:v>
                </c:pt>
                <c:pt idx="7623">
                  <c:v>108.6856267895927</c:v>
                </c:pt>
                <c:pt idx="7624">
                  <c:v>108.054846805328</c:v>
                </c:pt>
                <c:pt idx="7625">
                  <c:v>131.86354666779894</c:v>
                </c:pt>
                <c:pt idx="7626">
                  <c:v>107.29277366432754</c:v>
                </c:pt>
                <c:pt idx="7627">
                  <c:v>74.954972356442497</c:v>
                </c:pt>
                <c:pt idx="7628">
                  <c:v>116.71899603293869</c:v>
                </c:pt>
                <c:pt idx="7629">
                  <c:v>134.00746490490155</c:v>
                </c:pt>
                <c:pt idx="7630">
                  <c:v>138.83268516404866</c:v>
                </c:pt>
                <c:pt idx="7631">
                  <c:v>101.95341271673529</c:v>
                </c:pt>
                <c:pt idx="7632">
                  <c:v>103.77462001246785</c:v>
                </c:pt>
                <c:pt idx="7633">
                  <c:v>95.583138325856453</c:v>
                </c:pt>
                <c:pt idx="7634">
                  <c:v>104.35429990883151</c:v>
                </c:pt>
                <c:pt idx="7635">
                  <c:v>103.57447896906963</c:v>
                </c:pt>
                <c:pt idx="7636">
                  <c:v>102.21421415927068</c:v>
                </c:pt>
                <c:pt idx="7637">
                  <c:v>105.57955804700491</c:v>
                </c:pt>
                <c:pt idx="7638">
                  <c:v>131.78856542110725</c:v>
                </c:pt>
                <c:pt idx="7639">
                  <c:v>104.40624080720112</c:v>
                </c:pt>
                <c:pt idx="7640">
                  <c:v>131.15304646697584</c:v>
                </c:pt>
                <c:pt idx="7641">
                  <c:v>104.66547698383066</c:v>
                </c:pt>
                <c:pt idx="7642">
                  <c:v>137.39395278610425</c:v>
                </c:pt>
                <c:pt idx="7643">
                  <c:v>130.82569183412605</c:v>
                </c:pt>
                <c:pt idx="7644">
                  <c:v>134.18002161236464</c:v>
                </c:pt>
                <c:pt idx="7645">
                  <c:v>106.03718424630017</c:v>
                </c:pt>
                <c:pt idx="7646">
                  <c:v>130.56984320902811</c:v>
                </c:pt>
                <c:pt idx="7647">
                  <c:v>107.06089275961534</c:v>
                </c:pt>
                <c:pt idx="7648">
                  <c:v>104.55057014936331</c:v>
                </c:pt>
                <c:pt idx="7649">
                  <c:v>72.51166896974911</c:v>
                </c:pt>
                <c:pt idx="7650">
                  <c:v>114.90699511890881</c:v>
                </c:pt>
                <c:pt idx="7651">
                  <c:v>137.16762694583284</c:v>
                </c:pt>
                <c:pt idx="7652">
                  <c:v>133.01743761980507</c:v>
                </c:pt>
                <c:pt idx="7653">
                  <c:v>133.36836076643081</c:v>
                </c:pt>
                <c:pt idx="7654">
                  <c:v>103.15316040621651</c:v>
                </c:pt>
                <c:pt idx="7655">
                  <c:v>109.57727449970112</c:v>
                </c:pt>
                <c:pt idx="7656">
                  <c:v>106.90518361571245</c:v>
                </c:pt>
                <c:pt idx="7657">
                  <c:v>68.197764934540061</c:v>
                </c:pt>
                <c:pt idx="7658">
                  <c:v>133.09086755544138</c:v>
                </c:pt>
                <c:pt idx="7659">
                  <c:v>135.1341551577593</c:v>
                </c:pt>
                <c:pt idx="7660">
                  <c:v>117.64402814496808</c:v>
                </c:pt>
                <c:pt idx="7661">
                  <c:v>104.9879620965401</c:v>
                </c:pt>
                <c:pt idx="7662">
                  <c:v>109.305380373386</c:v>
                </c:pt>
                <c:pt idx="7663">
                  <c:v>76.918666941612301</c:v>
                </c:pt>
                <c:pt idx="7664">
                  <c:v>102.24962032235246</c:v>
                </c:pt>
                <c:pt idx="7665">
                  <c:v>117.64400534820261</c:v>
                </c:pt>
                <c:pt idx="7666">
                  <c:v>125.56863288026565</c:v>
                </c:pt>
                <c:pt idx="7667">
                  <c:v>69.422906415099362</c:v>
                </c:pt>
                <c:pt idx="7668">
                  <c:v>132.32376121400384</c:v>
                </c:pt>
                <c:pt idx="7669">
                  <c:v>129.87701274663925</c:v>
                </c:pt>
                <c:pt idx="7670">
                  <c:v>72.855198090161451</c:v>
                </c:pt>
                <c:pt idx="7671">
                  <c:v>136.67886407308279</c:v>
                </c:pt>
                <c:pt idx="7672">
                  <c:v>107.22807652841779</c:v>
                </c:pt>
                <c:pt idx="7673">
                  <c:v>131.14184225249318</c:v>
                </c:pt>
                <c:pt idx="7674">
                  <c:v>108.8503654212017</c:v>
                </c:pt>
                <c:pt idx="7675">
                  <c:v>104.66769458993028</c:v>
                </c:pt>
                <c:pt idx="7676">
                  <c:v>104.23911395519984</c:v>
                </c:pt>
                <c:pt idx="7677">
                  <c:v>99.118219970007516</c:v>
                </c:pt>
                <c:pt idx="7678">
                  <c:v>127.10087928555311</c:v>
                </c:pt>
                <c:pt idx="7679">
                  <c:v>109.84181990358056</c:v>
                </c:pt>
                <c:pt idx="7680">
                  <c:v>73.244823151217091</c:v>
                </c:pt>
                <c:pt idx="7681">
                  <c:v>99.050114732168296</c:v>
                </c:pt>
                <c:pt idx="7682">
                  <c:v>135.05735682406817</c:v>
                </c:pt>
                <c:pt idx="7683">
                  <c:v>131.6740559877762</c:v>
                </c:pt>
                <c:pt idx="7684">
                  <c:v>135.08655336011208</c:v>
                </c:pt>
                <c:pt idx="7685">
                  <c:v>134.46208348836598</c:v>
                </c:pt>
                <c:pt idx="7686">
                  <c:v>109.25305426277238</c:v>
                </c:pt>
                <c:pt idx="7687">
                  <c:v>115.41575886801742</c:v>
                </c:pt>
                <c:pt idx="7688">
                  <c:v>113.5933361345927</c:v>
                </c:pt>
                <c:pt idx="7689">
                  <c:v>137.13856074563884</c:v>
                </c:pt>
                <c:pt idx="7690">
                  <c:v>135.39448744096885</c:v>
                </c:pt>
                <c:pt idx="7691">
                  <c:v>135.41472965484937</c:v>
                </c:pt>
                <c:pt idx="7692">
                  <c:v>132.99459265046687</c:v>
                </c:pt>
                <c:pt idx="7693">
                  <c:v>112.02980655968152</c:v>
                </c:pt>
                <c:pt idx="7694">
                  <c:v>130.56511241772137</c:v>
                </c:pt>
                <c:pt idx="7695">
                  <c:v>133.99243794720678</c:v>
                </c:pt>
                <c:pt idx="7696">
                  <c:v>132.48184094130863</c:v>
                </c:pt>
                <c:pt idx="7697">
                  <c:v>130.58170549760737</c:v>
                </c:pt>
                <c:pt idx="7698">
                  <c:v>133.63112322400366</c:v>
                </c:pt>
                <c:pt idx="7699">
                  <c:v>136.41878177339618</c:v>
                </c:pt>
                <c:pt idx="7700">
                  <c:v>132.31179674336997</c:v>
                </c:pt>
                <c:pt idx="7701">
                  <c:v>137.61099298553083</c:v>
                </c:pt>
                <c:pt idx="7702">
                  <c:v>101.25099391520332</c:v>
                </c:pt>
                <c:pt idx="7703">
                  <c:v>135.03278721568523</c:v>
                </c:pt>
                <c:pt idx="7704">
                  <c:v>129.87470590013683</c:v>
                </c:pt>
                <c:pt idx="7705">
                  <c:v>110.53622476092271</c:v>
                </c:pt>
                <c:pt idx="7706">
                  <c:v>103.43212784172671</c:v>
                </c:pt>
                <c:pt idx="7707">
                  <c:v>124.92067803061204</c:v>
                </c:pt>
                <c:pt idx="7708">
                  <c:v>129.14389989090441</c:v>
                </c:pt>
                <c:pt idx="7709">
                  <c:v>110.63952088205667</c:v>
                </c:pt>
                <c:pt idx="7710">
                  <c:v>103.65652134881059</c:v>
                </c:pt>
                <c:pt idx="7711">
                  <c:v>110.13603024708402</c:v>
                </c:pt>
                <c:pt idx="7712">
                  <c:v>107.53253586541022</c:v>
                </c:pt>
                <c:pt idx="7713">
                  <c:v>134.68188887928258</c:v>
                </c:pt>
                <c:pt idx="7714">
                  <c:v>107.61822653736991</c:v>
                </c:pt>
                <c:pt idx="7715">
                  <c:v>133.73053167892812</c:v>
                </c:pt>
                <c:pt idx="7716">
                  <c:v>111.72122863987927</c:v>
                </c:pt>
                <c:pt idx="7717">
                  <c:v>113.24159096342447</c:v>
                </c:pt>
                <c:pt idx="7718">
                  <c:v>109.920973695713</c:v>
                </c:pt>
                <c:pt idx="7719">
                  <c:v>134.62865852733236</c:v>
                </c:pt>
                <c:pt idx="7720">
                  <c:v>138.00500348412282</c:v>
                </c:pt>
                <c:pt idx="7721">
                  <c:v>134.03217041496146</c:v>
                </c:pt>
                <c:pt idx="7722">
                  <c:v>132.31734963331277</c:v>
                </c:pt>
                <c:pt idx="7723">
                  <c:v>108.99445024293698</c:v>
                </c:pt>
                <c:pt idx="7724">
                  <c:v>106.26145956698318</c:v>
                </c:pt>
                <c:pt idx="7725">
                  <c:v>134.75105993090608</c:v>
                </c:pt>
                <c:pt idx="7726">
                  <c:v>106.7606362348134</c:v>
                </c:pt>
                <c:pt idx="7727">
                  <c:v>108.59030234038482</c:v>
                </c:pt>
                <c:pt idx="7728">
                  <c:v>134.36981094321467</c:v>
                </c:pt>
                <c:pt idx="7729">
                  <c:v>139.12622909414475</c:v>
                </c:pt>
                <c:pt idx="7730">
                  <c:v>133.52632019510639</c:v>
                </c:pt>
                <c:pt idx="7731">
                  <c:v>130.78655530668885</c:v>
                </c:pt>
                <c:pt idx="7732">
                  <c:v>75.314844986240701</c:v>
                </c:pt>
                <c:pt idx="7733">
                  <c:v>73.718537032569614</c:v>
                </c:pt>
                <c:pt idx="7734">
                  <c:v>106.07125366090784</c:v>
                </c:pt>
                <c:pt idx="7735">
                  <c:v>132.90199937342709</c:v>
                </c:pt>
                <c:pt idx="7736">
                  <c:v>134.32356461934907</c:v>
                </c:pt>
                <c:pt idx="7737">
                  <c:v>100.34105004487088</c:v>
                </c:pt>
                <c:pt idx="7738">
                  <c:v>135.52969285667047</c:v>
                </c:pt>
                <c:pt idx="7739">
                  <c:v>128.14790157102183</c:v>
                </c:pt>
                <c:pt idx="7740">
                  <c:v>131.3589930490059</c:v>
                </c:pt>
                <c:pt idx="7741">
                  <c:v>137.12301048678705</c:v>
                </c:pt>
                <c:pt idx="7742">
                  <c:v>134.50390547554542</c:v>
                </c:pt>
                <c:pt idx="7743">
                  <c:v>137.56908114701062</c:v>
                </c:pt>
                <c:pt idx="7744">
                  <c:v>120.32572506326025</c:v>
                </c:pt>
                <c:pt idx="7745">
                  <c:v>112.94214922196262</c:v>
                </c:pt>
                <c:pt idx="7746">
                  <c:v>123.06014914688276</c:v>
                </c:pt>
                <c:pt idx="7747">
                  <c:v>134.10323169355891</c:v>
                </c:pt>
                <c:pt idx="7748">
                  <c:v>119.24729908904636</c:v>
                </c:pt>
                <c:pt idx="7749">
                  <c:v>107.05113126095503</c:v>
                </c:pt>
                <c:pt idx="7750">
                  <c:v>105.08000058972956</c:v>
                </c:pt>
                <c:pt idx="7751">
                  <c:v>132.12821031486766</c:v>
                </c:pt>
                <c:pt idx="7752">
                  <c:v>104.52914476856812</c:v>
                </c:pt>
                <c:pt idx="7753">
                  <c:v>131.44060329877684</c:v>
                </c:pt>
                <c:pt idx="7754">
                  <c:v>130.08283863069295</c:v>
                </c:pt>
                <c:pt idx="7755">
                  <c:v>119.49437162483152</c:v>
                </c:pt>
                <c:pt idx="7756">
                  <c:v>109.06040731484069</c:v>
                </c:pt>
                <c:pt idx="7757">
                  <c:v>135.01744441389405</c:v>
                </c:pt>
                <c:pt idx="7758">
                  <c:v>132.87812995026863</c:v>
                </c:pt>
                <c:pt idx="7759">
                  <c:v>132.08158377283581</c:v>
                </c:pt>
                <c:pt idx="7760">
                  <c:v>79.431009194326776</c:v>
                </c:pt>
                <c:pt idx="7761">
                  <c:v>133.2932818919405</c:v>
                </c:pt>
                <c:pt idx="7762">
                  <c:v>135.11890718654504</c:v>
                </c:pt>
                <c:pt idx="7763">
                  <c:v>131.94239754919522</c:v>
                </c:pt>
                <c:pt idx="7764">
                  <c:v>128.03277805499218</c:v>
                </c:pt>
                <c:pt idx="7765">
                  <c:v>134.49924620788829</c:v>
                </c:pt>
                <c:pt idx="7766">
                  <c:v>74.761595863700876</c:v>
                </c:pt>
                <c:pt idx="7767">
                  <c:v>122.31914511761499</c:v>
                </c:pt>
                <c:pt idx="7768">
                  <c:v>77.044466774082153</c:v>
                </c:pt>
                <c:pt idx="7769">
                  <c:v>73.482492630150929</c:v>
                </c:pt>
                <c:pt idx="7770">
                  <c:v>133.20447603467034</c:v>
                </c:pt>
                <c:pt idx="7771">
                  <c:v>109.22211215245095</c:v>
                </c:pt>
                <c:pt idx="7772">
                  <c:v>108.70155388065434</c:v>
                </c:pt>
                <c:pt idx="7773">
                  <c:v>136.2969081365849</c:v>
                </c:pt>
                <c:pt idx="7774">
                  <c:v>132.62980977567105</c:v>
                </c:pt>
                <c:pt idx="7775">
                  <c:v>132.29932469694012</c:v>
                </c:pt>
                <c:pt idx="7776">
                  <c:v>108.85363508499135</c:v>
                </c:pt>
                <c:pt idx="7777">
                  <c:v>108.54268708604943</c:v>
                </c:pt>
                <c:pt idx="7778">
                  <c:v>131.41975757888468</c:v>
                </c:pt>
                <c:pt idx="7779">
                  <c:v>110.98535355360544</c:v>
                </c:pt>
                <c:pt idx="7780">
                  <c:v>133.79232221734588</c:v>
                </c:pt>
                <c:pt idx="7781">
                  <c:v>105.99405956198584</c:v>
                </c:pt>
                <c:pt idx="7782">
                  <c:v>134.46279407810871</c:v>
                </c:pt>
                <c:pt idx="7783">
                  <c:v>128.12752365247374</c:v>
                </c:pt>
                <c:pt idx="7784">
                  <c:v>102.71309328110829</c:v>
                </c:pt>
                <c:pt idx="7785">
                  <c:v>72.430353914218372</c:v>
                </c:pt>
                <c:pt idx="7786">
                  <c:v>134.35297041122729</c:v>
                </c:pt>
                <c:pt idx="7787">
                  <c:v>135.26361959520264</c:v>
                </c:pt>
                <c:pt idx="7788">
                  <c:v>134.06543768691768</c:v>
                </c:pt>
                <c:pt idx="7789">
                  <c:v>101.43797152601742</c:v>
                </c:pt>
                <c:pt idx="7790">
                  <c:v>106.4277967562731</c:v>
                </c:pt>
                <c:pt idx="7791">
                  <c:v>100.07492319837861</c:v>
                </c:pt>
                <c:pt idx="7792">
                  <c:v>130.01786965642012</c:v>
                </c:pt>
                <c:pt idx="7793">
                  <c:v>135.24228608714094</c:v>
                </c:pt>
                <c:pt idx="7794">
                  <c:v>132.05267335914994</c:v>
                </c:pt>
                <c:pt idx="7795">
                  <c:v>109.55992725662718</c:v>
                </c:pt>
                <c:pt idx="7796">
                  <c:v>105.04093682071534</c:v>
                </c:pt>
                <c:pt idx="7797">
                  <c:v>128.62177793012029</c:v>
                </c:pt>
                <c:pt idx="7798">
                  <c:v>135.50102416384149</c:v>
                </c:pt>
                <c:pt idx="7799">
                  <c:v>127.08896801947455</c:v>
                </c:pt>
                <c:pt idx="7800">
                  <c:v>136.41625001516439</c:v>
                </c:pt>
                <c:pt idx="7801">
                  <c:v>73.696327182746515</c:v>
                </c:pt>
                <c:pt idx="7802">
                  <c:v>130.97371954184942</c:v>
                </c:pt>
                <c:pt idx="7803">
                  <c:v>132.53705623270571</c:v>
                </c:pt>
                <c:pt idx="7804">
                  <c:v>104.9422510205367</c:v>
                </c:pt>
                <c:pt idx="7805">
                  <c:v>133.33717256701124</c:v>
                </c:pt>
                <c:pt idx="7806">
                  <c:v>133.79835139485661</c:v>
                </c:pt>
                <c:pt idx="7807">
                  <c:v>119.58076063296069</c:v>
                </c:pt>
                <c:pt idx="7808">
                  <c:v>73.811254932106607</c:v>
                </c:pt>
                <c:pt idx="7809">
                  <c:v>142.8015219753502</c:v>
                </c:pt>
                <c:pt idx="7810">
                  <c:v>108.46756303334503</c:v>
                </c:pt>
                <c:pt idx="7811">
                  <c:v>133.71664828605026</c:v>
                </c:pt>
                <c:pt idx="7812">
                  <c:v>134.00990668084808</c:v>
                </c:pt>
                <c:pt idx="7813">
                  <c:v>134.69830892602286</c:v>
                </c:pt>
                <c:pt idx="7814">
                  <c:v>124.12125698548203</c:v>
                </c:pt>
                <c:pt idx="7815">
                  <c:v>109.16357190136505</c:v>
                </c:pt>
                <c:pt idx="7816">
                  <c:v>112.03329594256604</c:v>
                </c:pt>
                <c:pt idx="7817">
                  <c:v>134.58134984874368</c:v>
                </c:pt>
                <c:pt idx="7818">
                  <c:v>136.30017354865177</c:v>
                </c:pt>
                <c:pt idx="7819">
                  <c:v>108.82681851142303</c:v>
                </c:pt>
                <c:pt idx="7820">
                  <c:v>132.69439614086886</c:v>
                </c:pt>
                <c:pt idx="7821">
                  <c:v>139.48966528348313</c:v>
                </c:pt>
                <c:pt idx="7822">
                  <c:v>117.83798790278138</c:v>
                </c:pt>
                <c:pt idx="7823">
                  <c:v>103.09941287320198</c:v>
                </c:pt>
                <c:pt idx="7824">
                  <c:v>110.63981535758091</c:v>
                </c:pt>
                <c:pt idx="7825">
                  <c:v>134.12751177388938</c:v>
                </c:pt>
                <c:pt idx="7826">
                  <c:v>107.42874175069545</c:v>
                </c:pt>
                <c:pt idx="7827">
                  <c:v>116.79071899492067</c:v>
                </c:pt>
                <c:pt idx="7828">
                  <c:v>105.02777477891374</c:v>
                </c:pt>
                <c:pt idx="7829">
                  <c:v>114.40417244935647</c:v>
                </c:pt>
                <c:pt idx="7830">
                  <c:v>108.46997673641135</c:v>
                </c:pt>
                <c:pt idx="7831">
                  <c:v>98.237513007323173</c:v>
                </c:pt>
                <c:pt idx="7832">
                  <c:v>132.05389043526512</c:v>
                </c:pt>
                <c:pt idx="7833">
                  <c:v>131.95399784244705</c:v>
                </c:pt>
                <c:pt idx="7834">
                  <c:v>131.53914274276252</c:v>
                </c:pt>
                <c:pt idx="7835">
                  <c:v>137.12704423164158</c:v>
                </c:pt>
                <c:pt idx="7836">
                  <c:v>134.11925060002031</c:v>
                </c:pt>
                <c:pt idx="7837">
                  <c:v>131.7125627870314</c:v>
                </c:pt>
                <c:pt idx="7838">
                  <c:v>138.50768601365772</c:v>
                </c:pt>
                <c:pt idx="7839">
                  <c:v>133.06629482883869</c:v>
                </c:pt>
                <c:pt idx="7840">
                  <c:v>138.5719880256606</c:v>
                </c:pt>
                <c:pt idx="7841">
                  <c:v>135.57337729157271</c:v>
                </c:pt>
                <c:pt idx="7842">
                  <c:v>137.67625853562549</c:v>
                </c:pt>
                <c:pt idx="7843">
                  <c:v>131.25861441141637</c:v>
                </c:pt>
                <c:pt idx="7844">
                  <c:v>131.97582340911606</c:v>
                </c:pt>
                <c:pt idx="7845">
                  <c:v>136.5420922971233</c:v>
                </c:pt>
                <c:pt idx="7846">
                  <c:v>135.91611286778436</c:v>
                </c:pt>
                <c:pt idx="7847">
                  <c:v>103.17097273977966</c:v>
                </c:pt>
                <c:pt idx="7848">
                  <c:v>108.13938440902895</c:v>
                </c:pt>
                <c:pt idx="7849">
                  <c:v>124.21517782094031</c:v>
                </c:pt>
                <c:pt idx="7850">
                  <c:v>132.00621730345387</c:v>
                </c:pt>
                <c:pt idx="7851">
                  <c:v>134.32925733397033</c:v>
                </c:pt>
                <c:pt idx="7852">
                  <c:v>105.82703779722935</c:v>
                </c:pt>
                <c:pt idx="7853">
                  <c:v>106.61195759030369</c:v>
                </c:pt>
                <c:pt idx="7854">
                  <c:v>106.25276248779261</c:v>
                </c:pt>
                <c:pt idx="7855">
                  <c:v>107.37379206838081</c:v>
                </c:pt>
                <c:pt idx="7856">
                  <c:v>103.80147599316737</c:v>
                </c:pt>
                <c:pt idx="7857">
                  <c:v>131.58065244520054</c:v>
                </c:pt>
                <c:pt idx="7858">
                  <c:v>104.35373833185018</c:v>
                </c:pt>
                <c:pt idx="7859">
                  <c:v>107.65240901554638</c:v>
                </c:pt>
                <c:pt idx="7860">
                  <c:v>135.02157440453777</c:v>
                </c:pt>
                <c:pt idx="7861">
                  <c:v>137.00927462572034</c:v>
                </c:pt>
                <c:pt idx="7862">
                  <c:v>138.51114512071112</c:v>
                </c:pt>
                <c:pt idx="7863">
                  <c:v>131.4667718780122</c:v>
                </c:pt>
                <c:pt idx="7864">
                  <c:v>130.1222893443047</c:v>
                </c:pt>
                <c:pt idx="7865">
                  <c:v>128.94742799081229</c:v>
                </c:pt>
                <c:pt idx="7866">
                  <c:v>108.88385560270024</c:v>
                </c:pt>
                <c:pt idx="7867">
                  <c:v>129.89827394405356</c:v>
                </c:pt>
                <c:pt idx="7868">
                  <c:v>108.13208112842133</c:v>
                </c:pt>
                <c:pt idx="7869">
                  <c:v>108.59368939693412</c:v>
                </c:pt>
                <c:pt idx="7870">
                  <c:v>133.74058584132052</c:v>
                </c:pt>
                <c:pt idx="7871">
                  <c:v>132.45922557043104</c:v>
                </c:pt>
                <c:pt idx="7872">
                  <c:v>112.37173251922867</c:v>
                </c:pt>
                <c:pt idx="7873">
                  <c:v>78.201728452123518</c:v>
                </c:pt>
                <c:pt idx="7874">
                  <c:v>136.60630074249198</c:v>
                </c:pt>
                <c:pt idx="7875">
                  <c:v>104.20874499682468</c:v>
                </c:pt>
                <c:pt idx="7876">
                  <c:v>108.49069875748192</c:v>
                </c:pt>
                <c:pt idx="7877">
                  <c:v>101.73488151672888</c:v>
                </c:pt>
                <c:pt idx="7878">
                  <c:v>129.65467057858399</c:v>
                </c:pt>
                <c:pt idx="7879">
                  <c:v>129.37335407224515</c:v>
                </c:pt>
                <c:pt idx="7880">
                  <c:v>128.4788242253052</c:v>
                </c:pt>
                <c:pt idx="7881">
                  <c:v>122.71004638467815</c:v>
                </c:pt>
                <c:pt idx="7882">
                  <c:v>108.09591236421622</c:v>
                </c:pt>
                <c:pt idx="7883">
                  <c:v>100.23992556485086</c:v>
                </c:pt>
                <c:pt idx="7884">
                  <c:v>118.52833661452132</c:v>
                </c:pt>
                <c:pt idx="7885">
                  <c:v>67.454300465548471</c:v>
                </c:pt>
                <c:pt idx="7886">
                  <c:v>128.56610007603302</c:v>
                </c:pt>
                <c:pt idx="7887">
                  <c:v>97.967772525713059</c:v>
                </c:pt>
                <c:pt idx="7888">
                  <c:v>106.93691679590847</c:v>
                </c:pt>
                <c:pt idx="7889">
                  <c:v>104.32747471090292</c:v>
                </c:pt>
                <c:pt idx="7890">
                  <c:v>102.02429745757019</c:v>
                </c:pt>
                <c:pt idx="7891">
                  <c:v>132.16812364647018</c:v>
                </c:pt>
                <c:pt idx="7892">
                  <c:v>138.80408903774043</c:v>
                </c:pt>
                <c:pt idx="7893">
                  <c:v>135.08886441923821</c:v>
                </c:pt>
                <c:pt idx="7894">
                  <c:v>132.72255351048619</c:v>
                </c:pt>
                <c:pt idx="7895">
                  <c:v>134.74954866724087</c:v>
                </c:pt>
                <c:pt idx="7896">
                  <c:v>137.89588289284433</c:v>
                </c:pt>
                <c:pt idx="7897">
                  <c:v>135.58206084339653</c:v>
                </c:pt>
                <c:pt idx="7898">
                  <c:v>125.6602126015416</c:v>
                </c:pt>
                <c:pt idx="7899">
                  <c:v>105.42483952261318</c:v>
                </c:pt>
                <c:pt idx="7900">
                  <c:v>108.82337672290484</c:v>
                </c:pt>
                <c:pt idx="7901">
                  <c:v>111.00835796685607</c:v>
                </c:pt>
                <c:pt idx="7902">
                  <c:v>112.02127375220327</c:v>
                </c:pt>
                <c:pt idx="7903">
                  <c:v>106.7713014840908</c:v>
                </c:pt>
                <c:pt idx="7904">
                  <c:v>102.6826576570263</c:v>
                </c:pt>
                <c:pt idx="7905">
                  <c:v>124.60973448721533</c:v>
                </c:pt>
                <c:pt idx="7906">
                  <c:v>137.86604955247222</c:v>
                </c:pt>
                <c:pt idx="7907">
                  <c:v>133.27294764815608</c:v>
                </c:pt>
                <c:pt idx="7908">
                  <c:v>130.63895130551421</c:v>
                </c:pt>
                <c:pt idx="7909">
                  <c:v>129.58722723146474</c:v>
                </c:pt>
                <c:pt idx="7910">
                  <c:v>104.22653462144605</c:v>
                </c:pt>
                <c:pt idx="7911">
                  <c:v>107.51189358070324</c:v>
                </c:pt>
                <c:pt idx="7912">
                  <c:v>106.56852849215441</c:v>
                </c:pt>
                <c:pt idx="7913">
                  <c:v>105.81031582162787</c:v>
                </c:pt>
                <c:pt idx="7914">
                  <c:v>109.36678296172659</c:v>
                </c:pt>
                <c:pt idx="7915">
                  <c:v>119.38606565726067</c:v>
                </c:pt>
                <c:pt idx="7916">
                  <c:v>118.17916551217513</c:v>
                </c:pt>
                <c:pt idx="7917">
                  <c:v>109.25135617233451</c:v>
                </c:pt>
                <c:pt idx="7918">
                  <c:v>111.05454281883206</c:v>
                </c:pt>
                <c:pt idx="7919">
                  <c:v>138.45630171146118</c:v>
                </c:pt>
                <c:pt idx="7920">
                  <c:v>137.30149007369832</c:v>
                </c:pt>
                <c:pt idx="7921">
                  <c:v>124.64728210122921</c:v>
                </c:pt>
                <c:pt idx="7922">
                  <c:v>135.90822908972581</c:v>
                </c:pt>
                <c:pt idx="7923">
                  <c:v>107.9456527492507</c:v>
                </c:pt>
                <c:pt idx="7924">
                  <c:v>103.96689009611201</c:v>
                </c:pt>
                <c:pt idx="7925">
                  <c:v>131.3646775904723</c:v>
                </c:pt>
                <c:pt idx="7926">
                  <c:v>108.31040616832456</c:v>
                </c:pt>
                <c:pt idx="7927">
                  <c:v>110.21382036314289</c:v>
                </c:pt>
                <c:pt idx="7928">
                  <c:v>102.1219541186904</c:v>
                </c:pt>
                <c:pt idx="7929">
                  <c:v>121.39210952720748</c:v>
                </c:pt>
                <c:pt idx="7930">
                  <c:v>118.64295148785082</c:v>
                </c:pt>
                <c:pt idx="7931">
                  <c:v>129.10509513324027</c:v>
                </c:pt>
                <c:pt idx="7932">
                  <c:v>133.51643516073918</c:v>
                </c:pt>
                <c:pt idx="7933">
                  <c:v>119.19426288536432</c:v>
                </c:pt>
                <c:pt idx="7934">
                  <c:v>109.22273144952632</c:v>
                </c:pt>
                <c:pt idx="7935">
                  <c:v>105.52968421254646</c:v>
                </c:pt>
                <c:pt idx="7936">
                  <c:v>133.26019326530511</c:v>
                </c:pt>
                <c:pt idx="7937">
                  <c:v>136.39264256168377</c:v>
                </c:pt>
                <c:pt idx="7938">
                  <c:v>133.02673522697089</c:v>
                </c:pt>
                <c:pt idx="7939">
                  <c:v>132.07993992696066</c:v>
                </c:pt>
                <c:pt idx="7940">
                  <c:v>77.617571923787722</c:v>
                </c:pt>
                <c:pt idx="7941">
                  <c:v>135.73056021903432</c:v>
                </c:pt>
                <c:pt idx="7942">
                  <c:v>104.78694592074409</c:v>
                </c:pt>
                <c:pt idx="7943">
                  <c:v>130.5101256435504</c:v>
                </c:pt>
                <c:pt idx="7944">
                  <c:v>126.7777117189289</c:v>
                </c:pt>
                <c:pt idx="7945">
                  <c:v>127.86931400427717</c:v>
                </c:pt>
                <c:pt idx="7946">
                  <c:v>131.22049624512488</c:v>
                </c:pt>
                <c:pt idx="7947">
                  <c:v>109.61200654572431</c:v>
                </c:pt>
                <c:pt idx="7948">
                  <c:v>108.47519643401039</c:v>
                </c:pt>
                <c:pt idx="7949">
                  <c:v>106.79336190199544</c:v>
                </c:pt>
                <c:pt idx="7950">
                  <c:v>130.44936634008806</c:v>
                </c:pt>
                <c:pt idx="7951">
                  <c:v>103.37021191610575</c:v>
                </c:pt>
                <c:pt idx="7952">
                  <c:v>111.10095717912168</c:v>
                </c:pt>
                <c:pt idx="7953">
                  <c:v>131.58034799669522</c:v>
                </c:pt>
                <c:pt idx="7954">
                  <c:v>130.94631782427308</c:v>
                </c:pt>
                <c:pt idx="7955">
                  <c:v>73.164692186930907</c:v>
                </c:pt>
                <c:pt idx="7956">
                  <c:v>77.459672975937323</c:v>
                </c:pt>
                <c:pt idx="7957">
                  <c:v>72.276263321432978</c:v>
                </c:pt>
                <c:pt idx="7958">
                  <c:v>74.853583228555067</c:v>
                </c:pt>
                <c:pt idx="7959">
                  <c:v>76.833376607185954</c:v>
                </c:pt>
                <c:pt idx="7960">
                  <c:v>76.90502113045666</c:v>
                </c:pt>
                <c:pt idx="7961">
                  <c:v>75.132054905914288</c:v>
                </c:pt>
                <c:pt idx="7962">
                  <c:v>133.52078193235104</c:v>
                </c:pt>
                <c:pt idx="7963">
                  <c:v>133.25797126140421</c:v>
                </c:pt>
                <c:pt idx="7964">
                  <c:v>135.27571244375773</c:v>
                </c:pt>
                <c:pt idx="7965">
                  <c:v>109.17116072707546</c:v>
                </c:pt>
                <c:pt idx="7966">
                  <c:v>133.90539734580938</c:v>
                </c:pt>
                <c:pt idx="7967">
                  <c:v>133.52622712355912</c:v>
                </c:pt>
                <c:pt idx="7968">
                  <c:v>130.97391337131347</c:v>
                </c:pt>
                <c:pt idx="7969">
                  <c:v>126.8322242044366</c:v>
                </c:pt>
                <c:pt idx="7970">
                  <c:v>119.9824907694902</c:v>
                </c:pt>
                <c:pt idx="7971">
                  <c:v>76.205618652264292</c:v>
                </c:pt>
                <c:pt idx="7972">
                  <c:v>131.36416613433695</c:v>
                </c:pt>
                <c:pt idx="7973">
                  <c:v>131.52730040644764</c:v>
                </c:pt>
                <c:pt idx="7974">
                  <c:v>134.14598856409472</c:v>
                </c:pt>
                <c:pt idx="7975">
                  <c:v>133.16249563745166</c:v>
                </c:pt>
                <c:pt idx="7976">
                  <c:v>135.05142753545096</c:v>
                </c:pt>
                <c:pt idx="7977">
                  <c:v>133.5420081137872</c:v>
                </c:pt>
                <c:pt idx="7978">
                  <c:v>133.99437918330634</c:v>
                </c:pt>
                <c:pt idx="7979">
                  <c:v>136.86395806169756</c:v>
                </c:pt>
                <c:pt idx="7980">
                  <c:v>134.80457681300155</c:v>
                </c:pt>
                <c:pt idx="7981">
                  <c:v>105.16853840186644</c:v>
                </c:pt>
                <c:pt idx="7982">
                  <c:v>103.21835965072074</c:v>
                </c:pt>
                <c:pt idx="7983">
                  <c:v>105.22329169995616</c:v>
                </c:pt>
                <c:pt idx="7984">
                  <c:v>137.48631263574737</c:v>
                </c:pt>
                <c:pt idx="7985">
                  <c:v>105.50482774811228</c:v>
                </c:pt>
                <c:pt idx="7986">
                  <c:v>134.92371933556757</c:v>
                </c:pt>
                <c:pt idx="7987">
                  <c:v>130.6605893824499</c:v>
                </c:pt>
                <c:pt idx="7988">
                  <c:v>71.827608548750874</c:v>
                </c:pt>
                <c:pt idx="7989">
                  <c:v>116.11547606701852</c:v>
                </c:pt>
                <c:pt idx="7990">
                  <c:v>132.10962084273589</c:v>
                </c:pt>
                <c:pt idx="7991">
                  <c:v>136.40934763325154</c:v>
                </c:pt>
                <c:pt idx="7992">
                  <c:v>136.89122844360617</c:v>
                </c:pt>
                <c:pt idx="7993">
                  <c:v>127.84274188954493</c:v>
                </c:pt>
                <c:pt idx="7994">
                  <c:v>139.70306430228493</c:v>
                </c:pt>
                <c:pt idx="7995">
                  <c:v>137.22579682500961</c:v>
                </c:pt>
                <c:pt idx="7996">
                  <c:v>130.29878195362195</c:v>
                </c:pt>
                <c:pt idx="7997">
                  <c:v>136.12265890742268</c:v>
                </c:pt>
                <c:pt idx="7998">
                  <c:v>135.22528497766299</c:v>
                </c:pt>
                <c:pt idx="7999">
                  <c:v>135.68548885711175</c:v>
                </c:pt>
                <c:pt idx="8000">
                  <c:v>135.94994746469592</c:v>
                </c:pt>
                <c:pt idx="8001">
                  <c:v>137.49475534138392</c:v>
                </c:pt>
                <c:pt idx="8002">
                  <c:v>135.19871310482617</c:v>
                </c:pt>
                <c:pt idx="8003">
                  <c:v>134.84327499546254</c:v>
                </c:pt>
                <c:pt idx="8004">
                  <c:v>132.09538073289096</c:v>
                </c:pt>
                <c:pt idx="8005">
                  <c:v>137.73540928545529</c:v>
                </c:pt>
                <c:pt idx="8006">
                  <c:v>133.59577172950895</c:v>
                </c:pt>
                <c:pt idx="8007">
                  <c:v>106.54456292862153</c:v>
                </c:pt>
                <c:pt idx="8008">
                  <c:v>116.54168296137368</c:v>
                </c:pt>
                <c:pt idx="8009">
                  <c:v>107.39145885552912</c:v>
                </c:pt>
                <c:pt idx="8010">
                  <c:v>72.679025740745203</c:v>
                </c:pt>
                <c:pt idx="8011">
                  <c:v>102.4210905325333</c:v>
                </c:pt>
                <c:pt idx="8012">
                  <c:v>109.50743926691013</c:v>
                </c:pt>
                <c:pt idx="8013">
                  <c:v>112.71221323485391</c:v>
                </c:pt>
                <c:pt idx="8014">
                  <c:v>108.50372052265541</c:v>
                </c:pt>
                <c:pt idx="8015">
                  <c:v>105.69554691889775</c:v>
                </c:pt>
                <c:pt idx="8016">
                  <c:v>112.29752028097805</c:v>
                </c:pt>
                <c:pt idx="8017">
                  <c:v>104.17192736479097</c:v>
                </c:pt>
                <c:pt idx="8018">
                  <c:v>110.85430058613117</c:v>
                </c:pt>
                <c:pt idx="8019">
                  <c:v>105.84402834578032</c:v>
                </c:pt>
                <c:pt idx="8020">
                  <c:v>112.61983048110339</c:v>
                </c:pt>
                <c:pt idx="8021">
                  <c:v>109.0993561003982</c:v>
                </c:pt>
                <c:pt idx="8022">
                  <c:v>102.11650908128904</c:v>
                </c:pt>
                <c:pt idx="8023">
                  <c:v>102.47874919394445</c:v>
                </c:pt>
                <c:pt idx="8024">
                  <c:v>113.46547746326704</c:v>
                </c:pt>
                <c:pt idx="8025">
                  <c:v>112.03089907880549</c:v>
                </c:pt>
                <c:pt idx="8026">
                  <c:v>119.64396717272805</c:v>
                </c:pt>
                <c:pt idx="8027">
                  <c:v>132.40109893270989</c:v>
                </c:pt>
                <c:pt idx="8028">
                  <c:v>128.76287139178777</c:v>
                </c:pt>
                <c:pt idx="8029">
                  <c:v>135.36197504532919</c:v>
                </c:pt>
                <c:pt idx="8030">
                  <c:v>71.385016883637505</c:v>
                </c:pt>
                <c:pt idx="8031">
                  <c:v>128.95485737787834</c:v>
                </c:pt>
                <c:pt idx="8032">
                  <c:v>107.86584962570981</c:v>
                </c:pt>
                <c:pt idx="8033">
                  <c:v>111.81977136210995</c:v>
                </c:pt>
                <c:pt idx="8034">
                  <c:v>134.8237959945113</c:v>
                </c:pt>
                <c:pt idx="8035">
                  <c:v>100.02365981056825</c:v>
                </c:pt>
                <c:pt idx="8036">
                  <c:v>131.90422264628128</c:v>
                </c:pt>
                <c:pt idx="8037">
                  <c:v>136.75390666727256</c:v>
                </c:pt>
                <c:pt idx="8038">
                  <c:v>72.908771278651685</c:v>
                </c:pt>
                <c:pt idx="8039">
                  <c:v>107.21042289891521</c:v>
                </c:pt>
                <c:pt idx="8040">
                  <c:v>108.28158738652583</c:v>
                </c:pt>
                <c:pt idx="8041">
                  <c:v>102.93551870026553</c:v>
                </c:pt>
                <c:pt idx="8042">
                  <c:v>108.19137807426866</c:v>
                </c:pt>
                <c:pt idx="8043">
                  <c:v>131.75042045567287</c:v>
                </c:pt>
                <c:pt idx="8044">
                  <c:v>107.00557529657885</c:v>
                </c:pt>
                <c:pt idx="8045">
                  <c:v>75.729953758914476</c:v>
                </c:pt>
                <c:pt idx="8046">
                  <c:v>113.72963603690251</c:v>
                </c:pt>
                <c:pt idx="8047">
                  <c:v>103.68669588753916</c:v>
                </c:pt>
                <c:pt idx="8048">
                  <c:v>128.3001424764773</c:v>
                </c:pt>
                <c:pt idx="8049">
                  <c:v>130.38403194938741</c:v>
                </c:pt>
                <c:pt idx="8050">
                  <c:v>136.19464685397671</c:v>
                </c:pt>
                <c:pt idx="8051">
                  <c:v>131.04931787266437</c:v>
                </c:pt>
                <c:pt idx="8052">
                  <c:v>136.33454758681958</c:v>
                </c:pt>
                <c:pt idx="8053">
                  <c:v>134.9252738758664</c:v>
                </c:pt>
                <c:pt idx="8054">
                  <c:v>109.05614378223599</c:v>
                </c:pt>
                <c:pt idx="8055">
                  <c:v>129.4219143429859</c:v>
                </c:pt>
                <c:pt idx="8056">
                  <c:v>130.70708081506211</c:v>
                </c:pt>
                <c:pt idx="8057">
                  <c:v>106.73042025424343</c:v>
                </c:pt>
                <c:pt idx="8058">
                  <c:v>103.38638608623165</c:v>
                </c:pt>
                <c:pt idx="8059">
                  <c:v>76.041881197797537</c:v>
                </c:pt>
                <c:pt idx="8060">
                  <c:v>80.411518080197936</c:v>
                </c:pt>
                <c:pt idx="8061">
                  <c:v>75.814369261690217</c:v>
                </c:pt>
                <c:pt idx="8062">
                  <c:v>111.25215757124141</c:v>
                </c:pt>
                <c:pt idx="8063">
                  <c:v>102.05613797090741</c:v>
                </c:pt>
                <c:pt idx="8064">
                  <c:v>107.08540753713271</c:v>
                </c:pt>
                <c:pt idx="8065">
                  <c:v>105.91342799986877</c:v>
                </c:pt>
                <c:pt idx="8066">
                  <c:v>104.94905451574775</c:v>
                </c:pt>
                <c:pt idx="8067">
                  <c:v>73.128343354474765</c:v>
                </c:pt>
                <c:pt idx="8068">
                  <c:v>130.2066583283796</c:v>
                </c:pt>
                <c:pt idx="8069">
                  <c:v>132.47979834857546</c:v>
                </c:pt>
                <c:pt idx="8070">
                  <c:v>125.35350158012953</c:v>
                </c:pt>
                <c:pt idx="8071">
                  <c:v>102.99339749060121</c:v>
                </c:pt>
                <c:pt idx="8072">
                  <c:v>109.64196149346</c:v>
                </c:pt>
                <c:pt idx="8073">
                  <c:v>96.203794267989167</c:v>
                </c:pt>
                <c:pt idx="8074">
                  <c:v>132.4360541919186</c:v>
                </c:pt>
                <c:pt idx="8075">
                  <c:v>132.5561319955851</c:v>
                </c:pt>
                <c:pt idx="8076">
                  <c:v>135.32032809767676</c:v>
                </c:pt>
                <c:pt idx="8077">
                  <c:v>126.79102655216282</c:v>
                </c:pt>
                <c:pt idx="8078">
                  <c:v>135.65227718100158</c:v>
                </c:pt>
                <c:pt idx="8079">
                  <c:v>128.97248061411193</c:v>
                </c:pt>
                <c:pt idx="8080">
                  <c:v>132.18014312309538</c:v>
                </c:pt>
                <c:pt idx="8081">
                  <c:v>73.987892417823076</c:v>
                </c:pt>
                <c:pt idx="8082">
                  <c:v>122.34665413384866</c:v>
                </c:pt>
                <c:pt idx="8083">
                  <c:v>111.41094090579404</c:v>
                </c:pt>
                <c:pt idx="8084">
                  <c:v>126.48785171200434</c:v>
                </c:pt>
                <c:pt idx="8085">
                  <c:v>108.44283715855539</c:v>
                </c:pt>
                <c:pt idx="8086">
                  <c:v>134.55283119190113</c:v>
                </c:pt>
                <c:pt idx="8087">
                  <c:v>97.74230157143792</c:v>
                </c:pt>
                <c:pt idx="8088">
                  <c:v>135.41882962718825</c:v>
                </c:pt>
                <c:pt idx="8089">
                  <c:v>106.96586254741295</c:v>
                </c:pt>
                <c:pt idx="8090">
                  <c:v>110.33684106656236</c:v>
                </c:pt>
                <c:pt idx="8091">
                  <c:v>109.73351063934869</c:v>
                </c:pt>
                <c:pt idx="8092">
                  <c:v>111.46613528958196</c:v>
                </c:pt>
                <c:pt idx="8093">
                  <c:v>134.04691126393627</c:v>
                </c:pt>
                <c:pt idx="8094">
                  <c:v>121.4014914567141</c:v>
                </c:pt>
                <c:pt idx="8095">
                  <c:v>121.96528540748477</c:v>
                </c:pt>
                <c:pt idx="8096">
                  <c:v>106.72530904621716</c:v>
                </c:pt>
                <c:pt idx="8097">
                  <c:v>116.37335073146839</c:v>
                </c:pt>
                <c:pt idx="8098">
                  <c:v>137.36172487832187</c:v>
                </c:pt>
                <c:pt idx="8099">
                  <c:v>72.97866666220564</c:v>
                </c:pt>
                <c:pt idx="8100">
                  <c:v>131.57529216874269</c:v>
                </c:pt>
                <c:pt idx="8101">
                  <c:v>136.03112002325977</c:v>
                </c:pt>
                <c:pt idx="8102">
                  <c:v>137.70796888360456</c:v>
                </c:pt>
                <c:pt idx="8103">
                  <c:v>105.048135887437</c:v>
                </c:pt>
                <c:pt idx="8104">
                  <c:v>137.18870035818779</c:v>
                </c:pt>
                <c:pt idx="8105">
                  <c:v>131.34444128027539</c:v>
                </c:pt>
                <c:pt idx="8106">
                  <c:v>139.92163081031526</c:v>
                </c:pt>
                <c:pt idx="8107">
                  <c:v>124.11570608765035</c:v>
                </c:pt>
                <c:pt idx="8108">
                  <c:v>131.85745621731041</c:v>
                </c:pt>
                <c:pt idx="8109">
                  <c:v>130.60158207186549</c:v>
                </c:pt>
                <c:pt idx="8110">
                  <c:v>108.73454494090412</c:v>
                </c:pt>
                <c:pt idx="8111">
                  <c:v>110.739041798635</c:v>
                </c:pt>
                <c:pt idx="8112">
                  <c:v>132.58152670727796</c:v>
                </c:pt>
                <c:pt idx="8113">
                  <c:v>133.42746744533545</c:v>
                </c:pt>
                <c:pt idx="8114">
                  <c:v>131.56061079781523</c:v>
                </c:pt>
                <c:pt idx="8115">
                  <c:v>111.36076993636021</c:v>
                </c:pt>
                <c:pt idx="8116">
                  <c:v>131.71108613468743</c:v>
                </c:pt>
                <c:pt idx="8117">
                  <c:v>125.39146531796345</c:v>
                </c:pt>
                <c:pt idx="8118">
                  <c:v>133.34858908702765</c:v>
                </c:pt>
                <c:pt idx="8119">
                  <c:v>132.71439135449307</c:v>
                </c:pt>
                <c:pt idx="8120">
                  <c:v>136.48601960309287</c:v>
                </c:pt>
                <c:pt idx="8121">
                  <c:v>131.82639866904358</c:v>
                </c:pt>
                <c:pt idx="8122">
                  <c:v>108.4423050971199</c:v>
                </c:pt>
                <c:pt idx="8123">
                  <c:v>130.71454508738162</c:v>
                </c:pt>
                <c:pt idx="8124">
                  <c:v>74.370435801000724</c:v>
                </c:pt>
                <c:pt idx="8125">
                  <c:v>133.25084777410723</c:v>
                </c:pt>
                <c:pt idx="8126">
                  <c:v>133.531475325141</c:v>
                </c:pt>
                <c:pt idx="8127">
                  <c:v>138.90065081144081</c:v>
                </c:pt>
                <c:pt idx="8128">
                  <c:v>75.027223131080945</c:v>
                </c:pt>
                <c:pt idx="8129">
                  <c:v>130.36656039447959</c:v>
                </c:pt>
                <c:pt idx="8130">
                  <c:v>106.48656134522858</c:v>
                </c:pt>
                <c:pt idx="8131">
                  <c:v>100.14730564029689</c:v>
                </c:pt>
                <c:pt idx="8132">
                  <c:v>105.15374398086904</c:v>
                </c:pt>
                <c:pt idx="8133">
                  <c:v>136.90561422266242</c:v>
                </c:pt>
                <c:pt idx="8134">
                  <c:v>142.02014560192836</c:v>
                </c:pt>
                <c:pt idx="8135">
                  <c:v>120.70078349837613</c:v>
                </c:pt>
                <c:pt idx="8136">
                  <c:v>134.82796786303319</c:v>
                </c:pt>
                <c:pt idx="8137">
                  <c:v>132.3668183525929</c:v>
                </c:pt>
                <c:pt idx="8138">
                  <c:v>110.28572219712169</c:v>
                </c:pt>
                <c:pt idx="8139">
                  <c:v>110.53506611220121</c:v>
                </c:pt>
                <c:pt idx="8140">
                  <c:v>75.512082448525547</c:v>
                </c:pt>
                <c:pt idx="8141">
                  <c:v>73.157816782154953</c:v>
                </c:pt>
                <c:pt idx="8142">
                  <c:v>72.059940991010379</c:v>
                </c:pt>
                <c:pt idx="8143">
                  <c:v>117.64376428440711</c:v>
                </c:pt>
                <c:pt idx="8144">
                  <c:v>136.60406420381042</c:v>
                </c:pt>
                <c:pt idx="8145">
                  <c:v>101.97640627023196</c:v>
                </c:pt>
                <c:pt idx="8146">
                  <c:v>106.89571210332663</c:v>
                </c:pt>
                <c:pt idx="8147">
                  <c:v>121.59095982502193</c:v>
                </c:pt>
                <c:pt idx="8148">
                  <c:v>107.0631022026715</c:v>
                </c:pt>
                <c:pt idx="8149">
                  <c:v>102.82073754191404</c:v>
                </c:pt>
                <c:pt idx="8150">
                  <c:v>112.570049298199</c:v>
                </c:pt>
                <c:pt idx="8151">
                  <c:v>105.87737185483832</c:v>
                </c:pt>
                <c:pt idx="8152">
                  <c:v>103.61337469750015</c:v>
                </c:pt>
                <c:pt idx="8153">
                  <c:v>111.50844264844639</c:v>
                </c:pt>
                <c:pt idx="8154">
                  <c:v>129.14759616222548</c:v>
                </c:pt>
                <c:pt idx="8155">
                  <c:v>129.8555235050203</c:v>
                </c:pt>
                <c:pt idx="8156">
                  <c:v>98.534216423839098</c:v>
                </c:pt>
                <c:pt idx="8157">
                  <c:v>101.741409351214</c:v>
                </c:pt>
                <c:pt idx="8158">
                  <c:v>119.05337126651229</c:v>
                </c:pt>
                <c:pt idx="8159">
                  <c:v>103.73184613086175</c:v>
                </c:pt>
                <c:pt idx="8160">
                  <c:v>118.52118985865168</c:v>
                </c:pt>
                <c:pt idx="8161">
                  <c:v>105.2070932815227</c:v>
                </c:pt>
                <c:pt idx="8162">
                  <c:v>130.60665124788764</c:v>
                </c:pt>
                <c:pt idx="8163">
                  <c:v>134.15490239812507</c:v>
                </c:pt>
                <c:pt idx="8164">
                  <c:v>107.78608775976508</c:v>
                </c:pt>
                <c:pt idx="8165">
                  <c:v>111.00126800014991</c:v>
                </c:pt>
                <c:pt idx="8166">
                  <c:v>134.46843662822101</c:v>
                </c:pt>
                <c:pt idx="8167">
                  <c:v>107.88425192974164</c:v>
                </c:pt>
                <c:pt idx="8168">
                  <c:v>79.530791756212437</c:v>
                </c:pt>
                <c:pt idx="8169">
                  <c:v>130.36377833463266</c:v>
                </c:pt>
                <c:pt idx="8170">
                  <c:v>136.76152750710054</c:v>
                </c:pt>
                <c:pt idx="8171">
                  <c:v>132.90720023522948</c:v>
                </c:pt>
                <c:pt idx="8172">
                  <c:v>136.07938571082704</c:v>
                </c:pt>
                <c:pt idx="8173">
                  <c:v>104.90702037941158</c:v>
                </c:pt>
                <c:pt idx="8174">
                  <c:v>117.89903055855044</c:v>
                </c:pt>
                <c:pt idx="8175">
                  <c:v>129.51410836099589</c:v>
                </c:pt>
                <c:pt idx="8176">
                  <c:v>120.19903712413088</c:v>
                </c:pt>
                <c:pt idx="8177">
                  <c:v>108.01714394456246</c:v>
                </c:pt>
                <c:pt idx="8178">
                  <c:v>131.51258921863473</c:v>
                </c:pt>
                <c:pt idx="8179">
                  <c:v>130.8231029308524</c:v>
                </c:pt>
                <c:pt idx="8180">
                  <c:v>129.42017586264424</c:v>
                </c:pt>
                <c:pt idx="8181">
                  <c:v>134.77112749839972</c:v>
                </c:pt>
                <c:pt idx="8182">
                  <c:v>131.54028143901101</c:v>
                </c:pt>
                <c:pt idx="8183">
                  <c:v>98.813183655687283</c:v>
                </c:pt>
                <c:pt idx="8184">
                  <c:v>116.44651410729323</c:v>
                </c:pt>
                <c:pt idx="8185">
                  <c:v>107.9401164298001</c:v>
                </c:pt>
                <c:pt idx="8186">
                  <c:v>108.79140438169668</c:v>
                </c:pt>
                <c:pt idx="8187">
                  <c:v>135.75558589468699</c:v>
                </c:pt>
                <c:pt idx="8188">
                  <c:v>137.74271950697741</c:v>
                </c:pt>
                <c:pt idx="8189">
                  <c:v>127.86384173217203</c:v>
                </c:pt>
                <c:pt idx="8190">
                  <c:v>134.35578941886686</c:v>
                </c:pt>
                <c:pt idx="8191">
                  <c:v>132.03521761998232</c:v>
                </c:pt>
                <c:pt idx="8192">
                  <c:v>131.86174247716374</c:v>
                </c:pt>
                <c:pt idx="8193">
                  <c:v>134.21737840783962</c:v>
                </c:pt>
                <c:pt idx="8194">
                  <c:v>102.75614868178639</c:v>
                </c:pt>
                <c:pt idx="8195">
                  <c:v>124.57174244089983</c:v>
                </c:pt>
                <c:pt idx="8196">
                  <c:v>104.62348131196428</c:v>
                </c:pt>
                <c:pt idx="8197">
                  <c:v>104.81056294293056</c:v>
                </c:pt>
                <c:pt idx="8198">
                  <c:v>111.94199172829977</c:v>
                </c:pt>
                <c:pt idx="8199">
                  <c:v>134.20791362584828</c:v>
                </c:pt>
                <c:pt idx="8200">
                  <c:v>134.61413320712134</c:v>
                </c:pt>
                <c:pt idx="8201">
                  <c:v>129.84271379045799</c:v>
                </c:pt>
                <c:pt idx="8202">
                  <c:v>108.5432857211277</c:v>
                </c:pt>
                <c:pt idx="8203">
                  <c:v>70.808799446322269</c:v>
                </c:pt>
                <c:pt idx="8204">
                  <c:v>135.87930305785676</c:v>
                </c:pt>
                <c:pt idx="8205">
                  <c:v>132.39975652129837</c:v>
                </c:pt>
                <c:pt idx="8206">
                  <c:v>100.57426824602089</c:v>
                </c:pt>
                <c:pt idx="8207">
                  <c:v>113.58107883569777</c:v>
                </c:pt>
                <c:pt idx="8208">
                  <c:v>102.39910079920979</c:v>
                </c:pt>
                <c:pt idx="8209">
                  <c:v>104.81244643572849</c:v>
                </c:pt>
                <c:pt idx="8210">
                  <c:v>137.72049324476183</c:v>
                </c:pt>
                <c:pt idx="8211">
                  <c:v>133.2688970454366</c:v>
                </c:pt>
                <c:pt idx="8212">
                  <c:v>103.81181221376104</c:v>
                </c:pt>
                <c:pt idx="8213">
                  <c:v>123.12537049170476</c:v>
                </c:pt>
                <c:pt idx="8214">
                  <c:v>102.0163857735503</c:v>
                </c:pt>
                <c:pt idx="8215">
                  <c:v>104.40035533462341</c:v>
                </c:pt>
                <c:pt idx="8216">
                  <c:v>131.80118024796445</c:v>
                </c:pt>
                <c:pt idx="8217">
                  <c:v>125.95534405308985</c:v>
                </c:pt>
                <c:pt idx="8218">
                  <c:v>110.63096287319794</c:v>
                </c:pt>
                <c:pt idx="8219">
                  <c:v>102.66742479942337</c:v>
                </c:pt>
                <c:pt idx="8220">
                  <c:v>107.14951990059417</c:v>
                </c:pt>
                <c:pt idx="8221">
                  <c:v>135.2154196408014</c:v>
                </c:pt>
                <c:pt idx="8222">
                  <c:v>134.2275005388455</c:v>
                </c:pt>
                <c:pt idx="8223">
                  <c:v>139.53415853436172</c:v>
                </c:pt>
                <c:pt idx="8224">
                  <c:v>127.8776890483465</c:v>
                </c:pt>
                <c:pt idx="8225">
                  <c:v>134.56049793393163</c:v>
                </c:pt>
                <c:pt idx="8226">
                  <c:v>135.12211150138239</c:v>
                </c:pt>
                <c:pt idx="8227">
                  <c:v>116.66493372819075</c:v>
                </c:pt>
                <c:pt idx="8228">
                  <c:v>108.27776099936557</c:v>
                </c:pt>
                <c:pt idx="8229">
                  <c:v>124.26823643543706</c:v>
                </c:pt>
                <c:pt idx="8230">
                  <c:v>103.31718965146763</c:v>
                </c:pt>
                <c:pt idx="8231">
                  <c:v>104.20637780216734</c:v>
                </c:pt>
                <c:pt idx="8232">
                  <c:v>112.14352753510414</c:v>
                </c:pt>
                <c:pt idx="8233">
                  <c:v>117.74082896265153</c:v>
                </c:pt>
                <c:pt idx="8234">
                  <c:v>135.84337782083716</c:v>
                </c:pt>
                <c:pt idx="8235">
                  <c:v>129.42620044695397</c:v>
                </c:pt>
                <c:pt idx="8236">
                  <c:v>132.59345876322203</c:v>
                </c:pt>
                <c:pt idx="8237">
                  <c:v>135.59819474477092</c:v>
                </c:pt>
                <c:pt idx="8238">
                  <c:v>141.88110930625143</c:v>
                </c:pt>
                <c:pt idx="8239">
                  <c:v>132.17497479973429</c:v>
                </c:pt>
                <c:pt idx="8240">
                  <c:v>73.398397440012189</c:v>
                </c:pt>
                <c:pt idx="8241">
                  <c:v>78.666764812103594</c:v>
                </c:pt>
                <c:pt idx="8242">
                  <c:v>115.66791637951114</c:v>
                </c:pt>
                <c:pt idx="8243">
                  <c:v>130.78615035803966</c:v>
                </c:pt>
                <c:pt idx="8244">
                  <c:v>133.32204935579963</c:v>
                </c:pt>
                <c:pt idx="8245">
                  <c:v>132.04064892588622</c:v>
                </c:pt>
                <c:pt idx="8246">
                  <c:v>138.50225851547594</c:v>
                </c:pt>
                <c:pt idx="8247">
                  <c:v>131.22789548743984</c:v>
                </c:pt>
                <c:pt idx="8248">
                  <c:v>103.56016970859665</c:v>
                </c:pt>
                <c:pt idx="8249">
                  <c:v>129.63078949033303</c:v>
                </c:pt>
                <c:pt idx="8250">
                  <c:v>130.07723645674051</c:v>
                </c:pt>
                <c:pt idx="8251">
                  <c:v>131.80112670918052</c:v>
                </c:pt>
                <c:pt idx="8252">
                  <c:v>132.13735317529532</c:v>
                </c:pt>
                <c:pt idx="8253">
                  <c:v>134.40341712807933</c:v>
                </c:pt>
                <c:pt idx="8254">
                  <c:v>108.27997801778554</c:v>
                </c:pt>
                <c:pt idx="8255">
                  <c:v>102.93646401847458</c:v>
                </c:pt>
                <c:pt idx="8256">
                  <c:v>74.41756405594252</c:v>
                </c:pt>
                <c:pt idx="8257">
                  <c:v>75.711944858011478</c:v>
                </c:pt>
                <c:pt idx="8258">
                  <c:v>131.64561300151982</c:v>
                </c:pt>
                <c:pt idx="8259">
                  <c:v>133.32893873139332</c:v>
                </c:pt>
                <c:pt idx="8260">
                  <c:v>136.5375238836578</c:v>
                </c:pt>
                <c:pt idx="8261">
                  <c:v>134.79588578736445</c:v>
                </c:pt>
                <c:pt idx="8262">
                  <c:v>129.05354715851425</c:v>
                </c:pt>
                <c:pt idx="8263">
                  <c:v>134.96884307226117</c:v>
                </c:pt>
                <c:pt idx="8264">
                  <c:v>130.68068976318008</c:v>
                </c:pt>
                <c:pt idx="8265">
                  <c:v>114.22815302050124</c:v>
                </c:pt>
                <c:pt idx="8266">
                  <c:v>119.08166792986437</c:v>
                </c:pt>
                <c:pt idx="8267">
                  <c:v>134.13728548939352</c:v>
                </c:pt>
                <c:pt idx="8268">
                  <c:v>132.74817603640068</c:v>
                </c:pt>
                <c:pt idx="8269">
                  <c:v>135.52799214657492</c:v>
                </c:pt>
                <c:pt idx="8270">
                  <c:v>138.33033186979787</c:v>
                </c:pt>
                <c:pt idx="8271">
                  <c:v>102.19017931689841</c:v>
                </c:pt>
                <c:pt idx="8272">
                  <c:v>114.08842133084633</c:v>
                </c:pt>
                <c:pt idx="8273">
                  <c:v>110.80404459328039</c:v>
                </c:pt>
                <c:pt idx="8274">
                  <c:v>68.755527231598393</c:v>
                </c:pt>
                <c:pt idx="8275">
                  <c:v>128.78141754001902</c:v>
                </c:pt>
                <c:pt idx="8276">
                  <c:v>131.45929255963188</c:v>
                </c:pt>
                <c:pt idx="8277">
                  <c:v>129.90109828206178</c:v>
                </c:pt>
                <c:pt idx="8278">
                  <c:v>103.55347069576025</c:v>
                </c:pt>
                <c:pt idx="8279">
                  <c:v>115.81464226758982</c:v>
                </c:pt>
                <c:pt idx="8280">
                  <c:v>133.17845183841578</c:v>
                </c:pt>
                <c:pt idx="8281">
                  <c:v>129.69955892844453</c:v>
                </c:pt>
                <c:pt idx="8282">
                  <c:v>134.59738071105951</c:v>
                </c:pt>
                <c:pt idx="8283">
                  <c:v>111.50148871330202</c:v>
                </c:pt>
                <c:pt idx="8284">
                  <c:v>110.97141300537025</c:v>
                </c:pt>
                <c:pt idx="8285">
                  <c:v>109.87313928247696</c:v>
                </c:pt>
                <c:pt idx="8286">
                  <c:v>114.40419514089469</c:v>
                </c:pt>
                <c:pt idx="8287">
                  <c:v>131.57956857952988</c:v>
                </c:pt>
                <c:pt idx="8288">
                  <c:v>109.74394721282994</c:v>
                </c:pt>
                <c:pt idx="8289">
                  <c:v>113.11269552445077</c:v>
                </c:pt>
                <c:pt idx="8290">
                  <c:v>77.865071561907584</c:v>
                </c:pt>
                <c:pt idx="8291">
                  <c:v>106.15703057707141</c:v>
                </c:pt>
                <c:pt idx="8292">
                  <c:v>135.02968596014432</c:v>
                </c:pt>
                <c:pt idx="8293">
                  <c:v>127.61810826257768</c:v>
                </c:pt>
                <c:pt idx="8294">
                  <c:v>119.48144859858903</c:v>
                </c:pt>
                <c:pt idx="8295">
                  <c:v>102.61327541663536</c:v>
                </c:pt>
                <c:pt idx="8296">
                  <c:v>106.99778741837402</c:v>
                </c:pt>
                <c:pt idx="8297">
                  <c:v>124.01636430488539</c:v>
                </c:pt>
                <c:pt idx="8298">
                  <c:v>120.98375563092358</c:v>
                </c:pt>
                <c:pt idx="8299">
                  <c:v>101.46798073687177</c:v>
                </c:pt>
                <c:pt idx="8300">
                  <c:v>105.17071666963598</c:v>
                </c:pt>
                <c:pt idx="8301">
                  <c:v>136.71610749717172</c:v>
                </c:pt>
                <c:pt idx="8302">
                  <c:v>136.25606336336918</c:v>
                </c:pt>
                <c:pt idx="8303">
                  <c:v>104.71575515070028</c:v>
                </c:pt>
                <c:pt idx="8304">
                  <c:v>106.23338689910389</c:v>
                </c:pt>
                <c:pt idx="8305">
                  <c:v>134.67720154252711</c:v>
                </c:pt>
                <c:pt idx="8306">
                  <c:v>134.43100937937842</c:v>
                </c:pt>
                <c:pt idx="8307">
                  <c:v>133.43699425989635</c:v>
                </c:pt>
                <c:pt idx="8308">
                  <c:v>133.43657631033966</c:v>
                </c:pt>
                <c:pt idx="8309">
                  <c:v>104.75761192793937</c:v>
                </c:pt>
                <c:pt idx="8310">
                  <c:v>107.48173779051066</c:v>
                </c:pt>
                <c:pt idx="8311">
                  <c:v>102.12008678708382</c:v>
                </c:pt>
                <c:pt idx="8312">
                  <c:v>100.71273190291342</c:v>
                </c:pt>
                <c:pt idx="8313">
                  <c:v>134.00477591941572</c:v>
                </c:pt>
                <c:pt idx="8314">
                  <c:v>115.77135555985568</c:v>
                </c:pt>
                <c:pt idx="8315">
                  <c:v>132.33410120844417</c:v>
                </c:pt>
                <c:pt idx="8316">
                  <c:v>129.07525560695009</c:v>
                </c:pt>
                <c:pt idx="8317">
                  <c:v>127.98427155243834</c:v>
                </c:pt>
                <c:pt idx="8318">
                  <c:v>131.51774467435311</c:v>
                </c:pt>
                <c:pt idx="8319">
                  <c:v>105.89953315112351</c:v>
                </c:pt>
                <c:pt idx="8320">
                  <c:v>110.85992604691351</c:v>
                </c:pt>
                <c:pt idx="8321">
                  <c:v>108.345821095535</c:v>
                </c:pt>
                <c:pt idx="8322">
                  <c:v>109.14442282069697</c:v>
                </c:pt>
                <c:pt idx="8323">
                  <c:v>110.04128753904672</c:v>
                </c:pt>
                <c:pt idx="8324">
                  <c:v>130.80480346183191</c:v>
                </c:pt>
                <c:pt idx="8325">
                  <c:v>130.42626259159286</c:v>
                </c:pt>
                <c:pt idx="8326">
                  <c:v>131.46420620490656</c:v>
                </c:pt>
                <c:pt idx="8327">
                  <c:v>132.26596680547027</c:v>
                </c:pt>
                <c:pt idx="8328">
                  <c:v>132.19846348889934</c:v>
                </c:pt>
                <c:pt idx="8329">
                  <c:v>133.37995349177643</c:v>
                </c:pt>
                <c:pt idx="8330">
                  <c:v>73.214697137512701</c:v>
                </c:pt>
                <c:pt idx="8331">
                  <c:v>110.02614749109192</c:v>
                </c:pt>
                <c:pt idx="8332">
                  <c:v>104.99624793902278</c:v>
                </c:pt>
                <c:pt idx="8333">
                  <c:v>74.242277647678478</c:v>
                </c:pt>
                <c:pt idx="8334">
                  <c:v>129.48090572256336</c:v>
                </c:pt>
                <c:pt idx="8335">
                  <c:v>136.22804171201952</c:v>
                </c:pt>
                <c:pt idx="8336">
                  <c:v>128.03280164079416</c:v>
                </c:pt>
                <c:pt idx="8337">
                  <c:v>132.0388792739756</c:v>
                </c:pt>
                <c:pt idx="8338">
                  <c:v>129.02130898713995</c:v>
                </c:pt>
                <c:pt idx="8339">
                  <c:v>106.45012851744373</c:v>
                </c:pt>
                <c:pt idx="8340">
                  <c:v>106.2080253319297</c:v>
                </c:pt>
                <c:pt idx="8341">
                  <c:v>108.15266362637706</c:v>
                </c:pt>
                <c:pt idx="8342">
                  <c:v>134.62774729287679</c:v>
                </c:pt>
                <c:pt idx="8343">
                  <c:v>78.820095983576579</c:v>
                </c:pt>
                <c:pt idx="8344">
                  <c:v>119.02585476522469</c:v>
                </c:pt>
                <c:pt idx="8345">
                  <c:v>135.84248810156436</c:v>
                </c:pt>
                <c:pt idx="8346">
                  <c:v>133.49805319789911</c:v>
                </c:pt>
                <c:pt idx="8347">
                  <c:v>106.8069242685996</c:v>
                </c:pt>
                <c:pt idx="8348">
                  <c:v>137.9021761332701</c:v>
                </c:pt>
                <c:pt idx="8349">
                  <c:v>138.52733497898905</c:v>
                </c:pt>
                <c:pt idx="8350">
                  <c:v>135.66026674503198</c:v>
                </c:pt>
                <c:pt idx="8351">
                  <c:v>134.36507282386677</c:v>
                </c:pt>
                <c:pt idx="8352">
                  <c:v>108.63916355850169</c:v>
                </c:pt>
                <c:pt idx="8353">
                  <c:v>96.946052599373417</c:v>
                </c:pt>
                <c:pt idx="8354">
                  <c:v>106.83933327662206</c:v>
                </c:pt>
                <c:pt idx="8355">
                  <c:v>102.39746285046138</c:v>
                </c:pt>
                <c:pt idx="8356">
                  <c:v>118.98340571056009</c:v>
                </c:pt>
                <c:pt idx="8357">
                  <c:v>132.59743655343428</c:v>
                </c:pt>
                <c:pt idx="8358">
                  <c:v>130.96824616216043</c:v>
                </c:pt>
                <c:pt idx="8359">
                  <c:v>109.24859595997657</c:v>
                </c:pt>
                <c:pt idx="8360">
                  <c:v>131.76951389565917</c:v>
                </c:pt>
                <c:pt idx="8361">
                  <c:v>126.80298257426355</c:v>
                </c:pt>
                <c:pt idx="8362">
                  <c:v>131.81173421645735</c:v>
                </c:pt>
                <c:pt idx="8363">
                  <c:v>133.01323243593606</c:v>
                </c:pt>
                <c:pt idx="8364">
                  <c:v>134.60771766815049</c:v>
                </c:pt>
                <c:pt idx="8365">
                  <c:v>103.13003841669106</c:v>
                </c:pt>
                <c:pt idx="8366">
                  <c:v>134.89658981278376</c:v>
                </c:pt>
                <c:pt idx="8367">
                  <c:v>78.865833581628479</c:v>
                </c:pt>
                <c:pt idx="8368">
                  <c:v>132.38600082142267</c:v>
                </c:pt>
                <c:pt idx="8369">
                  <c:v>132.50463783674067</c:v>
                </c:pt>
                <c:pt idx="8370">
                  <c:v>132.58630976891371</c:v>
                </c:pt>
                <c:pt idx="8371">
                  <c:v>131.98562615200206</c:v>
                </c:pt>
                <c:pt idx="8372">
                  <c:v>132.74683124732451</c:v>
                </c:pt>
                <c:pt idx="8373">
                  <c:v>130.68460780983725</c:v>
                </c:pt>
                <c:pt idx="8374">
                  <c:v>135.22671567014359</c:v>
                </c:pt>
                <c:pt idx="8375">
                  <c:v>108.96568373362102</c:v>
                </c:pt>
                <c:pt idx="8376">
                  <c:v>134.4929758722181</c:v>
                </c:pt>
                <c:pt idx="8377">
                  <c:v>119.66329067148465</c:v>
                </c:pt>
                <c:pt idx="8378">
                  <c:v>101.83477178307518</c:v>
                </c:pt>
                <c:pt idx="8379">
                  <c:v>120.76887345269131</c:v>
                </c:pt>
                <c:pt idx="8380">
                  <c:v>123.54533745189418</c:v>
                </c:pt>
                <c:pt idx="8381">
                  <c:v>106.12613981652757</c:v>
                </c:pt>
                <c:pt idx="8382">
                  <c:v>121.59676361818831</c:v>
                </c:pt>
                <c:pt idx="8383">
                  <c:v>135.21096352896222</c:v>
                </c:pt>
                <c:pt idx="8384">
                  <c:v>105.48104196384932</c:v>
                </c:pt>
                <c:pt idx="8385">
                  <c:v>107.30763876055254</c:v>
                </c:pt>
                <c:pt idx="8386">
                  <c:v>106.55400343285768</c:v>
                </c:pt>
                <c:pt idx="8387">
                  <c:v>131.44047336958965</c:v>
                </c:pt>
                <c:pt idx="8388">
                  <c:v>132.30580286917379</c:v>
                </c:pt>
                <c:pt idx="8389">
                  <c:v>139.27792313781967</c:v>
                </c:pt>
                <c:pt idx="8390">
                  <c:v>135.81590947459608</c:v>
                </c:pt>
                <c:pt idx="8391">
                  <c:v>127.22946024269228</c:v>
                </c:pt>
                <c:pt idx="8392">
                  <c:v>133.59418149202196</c:v>
                </c:pt>
                <c:pt idx="8393">
                  <c:v>101.5255558453311</c:v>
                </c:pt>
                <c:pt idx="8394">
                  <c:v>72.691243496519419</c:v>
                </c:pt>
                <c:pt idx="8395">
                  <c:v>121.27605358788007</c:v>
                </c:pt>
                <c:pt idx="8396">
                  <c:v>102.15664557877395</c:v>
                </c:pt>
                <c:pt idx="8397">
                  <c:v>106.95962665297438</c:v>
                </c:pt>
                <c:pt idx="8398">
                  <c:v>132.21994529171212</c:v>
                </c:pt>
                <c:pt idx="8399">
                  <c:v>104.05476564855371</c:v>
                </c:pt>
                <c:pt idx="8400">
                  <c:v>119.28041821414563</c:v>
                </c:pt>
                <c:pt idx="8401">
                  <c:v>136.23175463352737</c:v>
                </c:pt>
                <c:pt idx="8402">
                  <c:v>131.56136148067296</c:v>
                </c:pt>
                <c:pt idx="8403">
                  <c:v>106.9589086350782</c:v>
                </c:pt>
                <c:pt idx="8404">
                  <c:v>108.90574328465541</c:v>
                </c:pt>
                <c:pt idx="8405">
                  <c:v>102.46527628556419</c:v>
                </c:pt>
                <c:pt idx="8406">
                  <c:v>104.78182727855248</c:v>
                </c:pt>
                <c:pt idx="8407">
                  <c:v>107.97266077157308</c:v>
                </c:pt>
                <c:pt idx="8408">
                  <c:v>110.20093848953459</c:v>
                </c:pt>
                <c:pt idx="8409">
                  <c:v>109.67008546195284</c:v>
                </c:pt>
                <c:pt idx="8410">
                  <c:v>107.17197386289745</c:v>
                </c:pt>
                <c:pt idx="8411">
                  <c:v>109.67809178337355</c:v>
                </c:pt>
                <c:pt idx="8412">
                  <c:v>108.476026860991</c:v>
                </c:pt>
                <c:pt idx="8413">
                  <c:v>80.180333966992194</c:v>
                </c:pt>
                <c:pt idx="8414">
                  <c:v>106.04378913204522</c:v>
                </c:pt>
                <c:pt idx="8415">
                  <c:v>103.90090957927073</c:v>
                </c:pt>
                <c:pt idx="8416">
                  <c:v>132.09585359652243</c:v>
                </c:pt>
                <c:pt idx="8417">
                  <c:v>132.79352132593993</c:v>
                </c:pt>
                <c:pt idx="8418">
                  <c:v>132.34973224907733</c:v>
                </c:pt>
                <c:pt idx="8419">
                  <c:v>131.34411117725321</c:v>
                </c:pt>
                <c:pt idx="8420">
                  <c:v>133.35867651340988</c:v>
                </c:pt>
                <c:pt idx="8421">
                  <c:v>136.87723289323722</c:v>
                </c:pt>
                <c:pt idx="8422">
                  <c:v>134.78392666979047</c:v>
                </c:pt>
                <c:pt idx="8423">
                  <c:v>134.17688278625866</c:v>
                </c:pt>
                <c:pt idx="8424">
                  <c:v>106.57776799708216</c:v>
                </c:pt>
                <c:pt idx="8425">
                  <c:v>104.51174351445067</c:v>
                </c:pt>
                <c:pt idx="8426">
                  <c:v>106.09365221820147</c:v>
                </c:pt>
                <c:pt idx="8427">
                  <c:v>105.59498540022661</c:v>
                </c:pt>
                <c:pt idx="8428">
                  <c:v>135.82591960469091</c:v>
                </c:pt>
                <c:pt idx="8429">
                  <c:v>119.76198327097481</c:v>
                </c:pt>
                <c:pt idx="8430">
                  <c:v>77.741052073780509</c:v>
                </c:pt>
                <c:pt idx="8431">
                  <c:v>131.14766838637911</c:v>
                </c:pt>
                <c:pt idx="8432">
                  <c:v>123.09441339630614</c:v>
                </c:pt>
                <c:pt idx="8433">
                  <c:v>128.3751222144237</c:v>
                </c:pt>
                <c:pt idx="8434">
                  <c:v>104.02652186688881</c:v>
                </c:pt>
                <c:pt idx="8435">
                  <c:v>133.68467924991023</c:v>
                </c:pt>
                <c:pt idx="8436">
                  <c:v>134.36576360423103</c:v>
                </c:pt>
                <c:pt idx="8437">
                  <c:v>130.25996432410159</c:v>
                </c:pt>
                <c:pt idx="8438">
                  <c:v>109.86686957884103</c:v>
                </c:pt>
                <c:pt idx="8439">
                  <c:v>136.51816406953461</c:v>
                </c:pt>
                <c:pt idx="8440">
                  <c:v>133.21775000346281</c:v>
                </c:pt>
                <c:pt idx="8441">
                  <c:v>131.0106311094066</c:v>
                </c:pt>
                <c:pt idx="8442">
                  <c:v>135.10274191991621</c:v>
                </c:pt>
                <c:pt idx="8443">
                  <c:v>106.67599069078028</c:v>
                </c:pt>
                <c:pt idx="8444">
                  <c:v>114.75857974493424</c:v>
                </c:pt>
                <c:pt idx="8445">
                  <c:v>106.5791660412343</c:v>
                </c:pt>
                <c:pt idx="8446">
                  <c:v>132.54677477111568</c:v>
                </c:pt>
                <c:pt idx="8447">
                  <c:v>131.12218100306853</c:v>
                </c:pt>
                <c:pt idx="8448">
                  <c:v>134.10793240253389</c:v>
                </c:pt>
                <c:pt idx="8449">
                  <c:v>132.59681903227548</c:v>
                </c:pt>
                <c:pt idx="8450">
                  <c:v>130.69382160803559</c:v>
                </c:pt>
                <c:pt idx="8451">
                  <c:v>131.33957282329118</c:v>
                </c:pt>
                <c:pt idx="8452">
                  <c:v>133.03357618872855</c:v>
                </c:pt>
                <c:pt idx="8453">
                  <c:v>131.60648999297203</c:v>
                </c:pt>
                <c:pt idx="8454">
                  <c:v>102.04882317596129</c:v>
                </c:pt>
                <c:pt idx="8455">
                  <c:v>132.80503316925632</c:v>
                </c:pt>
                <c:pt idx="8456">
                  <c:v>109.59525681339726</c:v>
                </c:pt>
                <c:pt idx="8457">
                  <c:v>105.28958429309677</c:v>
                </c:pt>
                <c:pt idx="8458">
                  <c:v>103.98279116590004</c:v>
                </c:pt>
                <c:pt idx="8459">
                  <c:v>103.87947432649928</c:v>
                </c:pt>
                <c:pt idx="8460">
                  <c:v>106.04938916985824</c:v>
                </c:pt>
                <c:pt idx="8461">
                  <c:v>106.85299417125056</c:v>
                </c:pt>
                <c:pt idx="8462">
                  <c:v>100.89535666770874</c:v>
                </c:pt>
                <c:pt idx="8463">
                  <c:v>126.02775155585221</c:v>
                </c:pt>
                <c:pt idx="8464">
                  <c:v>136.97431065551868</c:v>
                </c:pt>
                <c:pt idx="8465">
                  <c:v>128.3533555695347</c:v>
                </c:pt>
                <c:pt idx="8466">
                  <c:v>131.24024978581048</c:v>
                </c:pt>
                <c:pt idx="8467">
                  <c:v>129.46918068497669</c:v>
                </c:pt>
                <c:pt idx="8468">
                  <c:v>136.57084473256162</c:v>
                </c:pt>
                <c:pt idx="8469">
                  <c:v>136.4970481824281</c:v>
                </c:pt>
                <c:pt idx="8470">
                  <c:v>130.77787684986603</c:v>
                </c:pt>
                <c:pt idx="8471">
                  <c:v>73.224554262712829</c:v>
                </c:pt>
                <c:pt idx="8472">
                  <c:v>131.59420022071942</c:v>
                </c:pt>
                <c:pt idx="8473">
                  <c:v>104.95054214649036</c:v>
                </c:pt>
                <c:pt idx="8474">
                  <c:v>106.48519505594149</c:v>
                </c:pt>
                <c:pt idx="8475">
                  <c:v>132.81590908701733</c:v>
                </c:pt>
                <c:pt idx="8476">
                  <c:v>120.3303575157573</c:v>
                </c:pt>
                <c:pt idx="8477">
                  <c:v>132.84881585204161</c:v>
                </c:pt>
                <c:pt idx="8478">
                  <c:v>139.10792290937061</c:v>
                </c:pt>
                <c:pt idx="8479">
                  <c:v>132.27055658279269</c:v>
                </c:pt>
                <c:pt idx="8480">
                  <c:v>134.00125636851348</c:v>
                </c:pt>
                <c:pt idx="8481">
                  <c:v>134.32397565061942</c:v>
                </c:pt>
                <c:pt idx="8482">
                  <c:v>132.57206025312354</c:v>
                </c:pt>
                <c:pt idx="8483">
                  <c:v>108.861315936278</c:v>
                </c:pt>
                <c:pt idx="8484">
                  <c:v>131.29878136141556</c:v>
                </c:pt>
                <c:pt idx="8485">
                  <c:v>131.77831910670639</c:v>
                </c:pt>
                <c:pt idx="8486">
                  <c:v>136.28922034246955</c:v>
                </c:pt>
                <c:pt idx="8487">
                  <c:v>136.25938525629849</c:v>
                </c:pt>
                <c:pt idx="8488">
                  <c:v>131.77178516907577</c:v>
                </c:pt>
                <c:pt idx="8489">
                  <c:v>130.54648705940718</c:v>
                </c:pt>
                <c:pt idx="8490">
                  <c:v>129.57658170982864</c:v>
                </c:pt>
                <c:pt idx="8491">
                  <c:v>135.05332925779854</c:v>
                </c:pt>
                <c:pt idx="8492">
                  <c:v>133.34885637425546</c:v>
                </c:pt>
                <c:pt idx="8493">
                  <c:v>136.56798120313894</c:v>
                </c:pt>
                <c:pt idx="8494">
                  <c:v>138.88248339746332</c:v>
                </c:pt>
                <c:pt idx="8495">
                  <c:v>104.15731670365234</c:v>
                </c:pt>
                <c:pt idx="8496">
                  <c:v>107.32045113122794</c:v>
                </c:pt>
                <c:pt idx="8497">
                  <c:v>135.09725401168637</c:v>
                </c:pt>
                <c:pt idx="8498">
                  <c:v>135.625146170107</c:v>
                </c:pt>
                <c:pt idx="8499">
                  <c:v>132.85098798527093</c:v>
                </c:pt>
                <c:pt idx="8500">
                  <c:v>130.30248520803471</c:v>
                </c:pt>
                <c:pt idx="8501">
                  <c:v>103.91396006985948</c:v>
                </c:pt>
                <c:pt idx="8502">
                  <c:v>106.08180898661662</c:v>
                </c:pt>
                <c:pt idx="8503">
                  <c:v>136.04392982005578</c:v>
                </c:pt>
                <c:pt idx="8504">
                  <c:v>107.92380913918872</c:v>
                </c:pt>
                <c:pt idx="8505">
                  <c:v>109.44245885063386</c:v>
                </c:pt>
                <c:pt idx="8506">
                  <c:v>132.92743259552347</c:v>
                </c:pt>
                <c:pt idx="8507">
                  <c:v>131.01885658276001</c:v>
                </c:pt>
                <c:pt idx="8508">
                  <c:v>115.42446178170175</c:v>
                </c:pt>
                <c:pt idx="8509">
                  <c:v>114.47770808521781</c:v>
                </c:pt>
                <c:pt idx="8510">
                  <c:v>105.29979907138126</c:v>
                </c:pt>
                <c:pt idx="8511">
                  <c:v>110.71953988649079</c:v>
                </c:pt>
                <c:pt idx="8512">
                  <c:v>106.58695635045441</c:v>
                </c:pt>
                <c:pt idx="8513">
                  <c:v>103.04766210575151</c:v>
                </c:pt>
                <c:pt idx="8514">
                  <c:v>132.21073898113508</c:v>
                </c:pt>
                <c:pt idx="8515">
                  <c:v>134.35626275523603</c:v>
                </c:pt>
                <c:pt idx="8516">
                  <c:v>128.51099693517656</c:v>
                </c:pt>
                <c:pt idx="8517">
                  <c:v>125.38543411641221</c:v>
                </c:pt>
                <c:pt idx="8518">
                  <c:v>108.93461302540322</c:v>
                </c:pt>
                <c:pt idx="8519">
                  <c:v>114.08271184147584</c:v>
                </c:pt>
                <c:pt idx="8520">
                  <c:v>133.32515911446339</c:v>
                </c:pt>
                <c:pt idx="8521">
                  <c:v>132.15742412630362</c:v>
                </c:pt>
                <c:pt idx="8522">
                  <c:v>103.84626753323606</c:v>
                </c:pt>
                <c:pt idx="8523">
                  <c:v>105.44178420103171</c:v>
                </c:pt>
                <c:pt idx="8524">
                  <c:v>105.05774094432515</c:v>
                </c:pt>
                <c:pt idx="8525">
                  <c:v>108.55072971452071</c:v>
                </c:pt>
                <c:pt idx="8526">
                  <c:v>108.13959002416016</c:v>
                </c:pt>
                <c:pt idx="8527">
                  <c:v>104.88071504046519</c:v>
                </c:pt>
                <c:pt idx="8528">
                  <c:v>129.49489284257018</c:v>
                </c:pt>
                <c:pt idx="8529">
                  <c:v>106.05093500471492</c:v>
                </c:pt>
                <c:pt idx="8530">
                  <c:v>102.62853468432021</c:v>
                </c:pt>
                <c:pt idx="8531">
                  <c:v>105.37991824462856</c:v>
                </c:pt>
                <c:pt idx="8532">
                  <c:v>102.71074303554016</c:v>
                </c:pt>
                <c:pt idx="8533">
                  <c:v>127.08311085694876</c:v>
                </c:pt>
                <c:pt idx="8534">
                  <c:v>103.49150141493614</c:v>
                </c:pt>
                <c:pt idx="8535">
                  <c:v>101.19877499865493</c:v>
                </c:pt>
                <c:pt idx="8536">
                  <c:v>100.25192759169663</c:v>
                </c:pt>
                <c:pt idx="8537">
                  <c:v>128.55663689627133</c:v>
                </c:pt>
                <c:pt idx="8538">
                  <c:v>127.42307352642632</c:v>
                </c:pt>
                <c:pt idx="8539">
                  <c:v>135.72812852326257</c:v>
                </c:pt>
                <c:pt idx="8540">
                  <c:v>140.28011000091459</c:v>
                </c:pt>
                <c:pt idx="8541">
                  <c:v>130.97891024239064</c:v>
                </c:pt>
                <c:pt idx="8542">
                  <c:v>130.81232107628665</c:v>
                </c:pt>
                <c:pt idx="8543">
                  <c:v>72.321136601576569</c:v>
                </c:pt>
                <c:pt idx="8544">
                  <c:v>77.578606773740972</c:v>
                </c:pt>
                <c:pt idx="8545">
                  <c:v>118.84937101740593</c:v>
                </c:pt>
                <c:pt idx="8546">
                  <c:v>110.13481010900489</c:v>
                </c:pt>
                <c:pt idx="8547">
                  <c:v>137.15813400782889</c:v>
                </c:pt>
                <c:pt idx="8548">
                  <c:v>131.50335349188535</c:v>
                </c:pt>
                <c:pt idx="8549">
                  <c:v>75.885776587197725</c:v>
                </c:pt>
                <c:pt idx="8550">
                  <c:v>135.96356861880895</c:v>
                </c:pt>
                <c:pt idx="8551">
                  <c:v>134.26625010778113</c:v>
                </c:pt>
                <c:pt idx="8552">
                  <c:v>129.40350622650266</c:v>
                </c:pt>
                <c:pt idx="8553">
                  <c:v>107.20475394840157</c:v>
                </c:pt>
                <c:pt idx="8554">
                  <c:v>134.2738840394355</c:v>
                </c:pt>
                <c:pt idx="8555">
                  <c:v>129.73858128256182</c:v>
                </c:pt>
                <c:pt idx="8556">
                  <c:v>131.56108213127771</c:v>
                </c:pt>
                <c:pt idx="8557">
                  <c:v>133.71823064167134</c:v>
                </c:pt>
                <c:pt idx="8558">
                  <c:v>130.94469567988847</c:v>
                </c:pt>
                <c:pt idx="8559">
                  <c:v>136.71860464953664</c:v>
                </c:pt>
                <c:pt idx="8560">
                  <c:v>130.90326050666232</c:v>
                </c:pt>
                <c:pt idx="8561">
                  <c:v>134.14415111422056</c:v>
                </c:pt>
                <c:pt idx="8562">
                  <c:v>130.07501568578618</c:v>
                </c:pt>
                <c:pt idx="8563">
                  <c:v>133.57117481292923</c:v>
                </c:pt>
                <c:pt idx="8564">
                  <c:v>133.87280637418712</c:v>
                </c:pt>
                <c:pt idx="8565">
                  <c:v>102.03767026270773</c:v>
                </c:pt>
                <c:pt idx="8566">
                  <c:v>102.07999251081911</c:v>
                </c:pt>
                <c:pt idx="8567">
                  <c:v>134.34137785597659</c:v>
                </c:pt>
                <c:pt idx="8568">
                  <c:v>111.09671378109748</c:v>
                </c:pt>
                <c:pt idx="8569">
                  <c:v>128.52958247669503</c:v>
                </c:pt>
                <c:pt idx="8570">
                  <c:v>129.9157502164139</c:v>
                </c:pt>
                <c:pt idx="8571">
                  <c:v>138.01108964470566</c:v>
                </c:pt>
                <c:pt idx="8572">
                  <c:v>105.38471671660501</c:v>
                </c:pt>
                <c:pt idx="8573">
                  <c:v>136.67293638323477</c:v>
                </c:pt>
                <c:pt idx="8574">
                  <c:v>132.13807399097669</c:v>
                </c:pt>
                <c:pt idx="8575">
                  <c:v>120.82890071610281</c:v>
                </c:pt>
                <c:pt idx="8576">
                  <c:v>108.6002167460513</c:v>
                </c:pt>
                <c:pt idx="8577">
                  <c:v>108.70290300758971</c:v>
                </c:pt>
                <c:pt idx="8578">
                  <c:v>100.38653283808927</c:v>
                </c:pt>
                <c:pt idx="8579">
                  <c:v>105.01684239887597</c:v>
                </c:pt>
                <c:pt idx="8580">
                  <c:v>134.32206106498057</c:v>
                </c:pt>
                <c:pt idx="8581">
                  <c:v>137.22728964322195</c:v>
                </c:pt>
                <c:pt idx="8582">
                  <c:v>131.4088858144448</c:v>
                </c:pt>
                <c:pt idx="8583">
                  <c:v>112.12164605895082</c:v>
                </c:pt>
                <c:pt idx="8584">
                  <c:v>111.97026802883131</c:v>
                </c:pt>
                <c:pt idx="8585">
                  <c:v>130.4339923273063</c:v>
                </c:pt>
                <c:pt idx="8586">
                  <c:v>131.25153875156229</c:v>
                </c:pt>
                <c:pt idx="8587">
                  <c:v>134.42277876566496</c:v>
                </c:pt>
                <c:pt idx="8588">
                  <c:v>134.95352397102872</c:v>
                </c:pt>
                <c:pt idx="8589">
                  <c:v>103.64582763633807</c:v>
                </c:pt>
                <c:pt idx="8590">
                  <c:v>107.49492962155961</c:v>
                </c:pt>
                <c:pt idx="8591">
                  <c:v>134.07043351746077</c:v>
                </c:pt>
                <c:pt idx="8592">
                  <c:v>129.22415006141523</c:v>
                </c:pt>
                <c:pt idx="8593">
                  <c:v>133.32809731353646</c:v>
                </c:pt>
                <c:pt idx="8594">
                  <c:v>110.445188289641</c:v>
                </c:pt>
                <c:pt idx="8595">
                  <c:v>132.93857025252137</c:v>
                </c:pt>
                <c:pt idx="8596">
                  <c:v>106.49658298295087</c:v>
                </c:pt>
                <c:pt idx="8597">
                  <c:v>108.68943442845966</c:v>
                </c:pt>
                <c:pt idx="8598">
                  <c:v>133.62141334871529</c:v>
                </c:pt>
                <c:pt idx="8599">
                  <c:v>104.03056525162532</c:v>
                </c:pt>
                <c:pt idx="8600">
                  <c:v>134.95002158952204</c:v>
                </c:pt>
                <c:pt idx="8601">
                  <c:v>106.48631640522204</c:v>
                </c:pt>
                <c:pt idx="8602">
                  <c:v>104.54466795029853</c:v>
                </c:pt>
                <c:pt idx="8603">
                  <c:v>103.67862204477656</c:v>
                </c:pt>
                <c:pt idx="8604">
                  <c:v>133.01237271291336</c:v>
                </c:pt>
                <c:pt idx="8605">
                  <c:v>101.22296317341225</c:v>
                </c:pt>
                <c:pt idx="8606">
                  <c:v>104.97948815102042</c:v>
                </c:pt>
                <c:pt idx="8607">
                  <c:v>128.32744469877196</c:v>
                </c:pt>
                <c:pt idx="8608">
                  <c:v>130.1733303108287</c:v>
                </c:pt>
                <c:pt idx="8609">
                  <c:v>106.72439606583951</c:v>
                </c:pt>
                <c:pt idx="8610">
                  <c:v>110.59425873879242</c:v>
                </c:pt>
                <c:pt idx="8611">
                  <c:v>103.31766676876153</c:v>
                </c:pt>
                <c:pt idx="8612">
                  <c:v>108.44747295373656</c:v>
                </c:pt>
                <c:pt idx="8613">
                  <c:v>110.14755776491018</c:v>
                </c:pt>
                <c:pt idx="8614">
                  <c:v>98.093391765914589</c:v>
                </c:pt>
                <c:pt idx="8615">
                  <c:v>105.08255234302939</c:v>
                </c:pt>
                <c:pt idx="8616">
                  <c:v>102.92963722682798</c:v>
                </c:pt>
                <c:pt idx="8617">
                  <c:v>132.21107045291086</c:v>
                </c:pt>
                <c:pt idx="8618">
                  <c:v>132.24461697339774</c:v>
                </c:pt>
                <c:pt idx="8619">
                  <c:v>132.01181864694163</c:v>
                </c:pt>
                <c:pt idx="8620">
                  <c:v>132.11193164896861</c:v>
                </c:pt>
                <c:pt idx="8621">
                  <c:v>135.43568545921696</c:v>
                </c:pt>
                <c:pt idx="8622">
                  <c:v>105.83918940246093</c:v>
                </c:pt>
                <c:pt idx="8623">
                  <c:v>139.37596595305044</c:v>
                </c:pt>
                <c:pt idx="8624">
                  <c:v>122.0199962883884</c:v>
                </c:pt>
                <c:pt idx="8625">
                  <c:v>107.6537439762071</c:v>
                </c:pt>
                <c:pt idx="8626">
                  <c:v>129.35347685451632</c:v>
                </c:pt>
                <c:pt idx="8627">
                  <c:v>78.287651414820033</c:v>
                </c:pt>
                <c:pt idx="8628">
                  <c:v>136.3817095347577</c:v>
                </c:pt>
                <c:pt idx="8629">
                  <c:v>129.54079013375809</c:v>
                </c:pt>
                <c:pt idx="8630">
                  <c:v>104.13532687745338</c:v>
                </c:pt>
                <c:pt idx="8631">
                  <c:v>103.06450000028153</c:v>
                </c:pt>
                <c:pt idx="8632">
                  <c:v>105.63257745917429</c:v>
                </c:pt>
                <c:pt idx="8633">
                  <c:v>103.21561355961964</c:v>
                </c:pt>
                <c:pt idx="8634">
                  <c:v>103.57157322058737</c:v>
                </c:pt>
                <c:pt idx="8635">
                  <c:v>98.7432435908092</c:v>
                </c:pt>
                <c:pt idx="8636">
                  <c:v>97.896528559199524</c:v>
                </c:pt>
                <c:pt idx="8637">
                  <c:v>112.1285800568147</c:v>
                </c:pt>
                <c:pt idx="8638">
                  <c:v>111.55424533661065</c:v>
                </c:pt>
                <c:pt idx="8639">
                  <c:v>128.35050873505935</c:v>
                </c:pt>
                <c:pt idx="8640">
                  <c:v>132.32977033990349</c:v>
                </c:pt>
                <c:pt idx="8641">
                  <c:v>130.38565862701492</c:v>
                </c:pt>
                <c:pt idx="8642">
                  <c:v>138.31348445758175</c:v>
                </c:pt>
                <c:pt idx="8643">
                  <c:v>128.59278267871559</c:v>
                </c:pt>
                <c:pt idx="8644">
                  <c:v>135.32954731480544</c:v>
                </c:pt>
                <c:pt idx="8645">
                  <c:v>131.27766962724604</c:v>
                </c:pt>
                <c:pt idx="8646">
                  <c:v>134.41269901319026</c:v>
                </c:pt>
                <c:pt idx="8647">
                  <c:v>132.9494961158652</c:v>
                </c:pt>
                <c:pt idx="8648">
                  <c:v>130.92092193841466</c:v>
                </c:pt>
                <c:pt idx="8649">
                  <c:v>137.4412445686059</c:v>
                </c:pt>
                <c:pt idx="8650">
                  <c:v>100.47026883521896</c:v>
                </c:pt>
                <c:pt idx="8651">
                  <c:v>129.96830987799777</c:v>
                </c:pt>
                <c:pt idx="8652">
                  <c:v>128.09980695462974</c:v>
                </c:pt>
                <c:pt idx="8653">
                  <c:v>126.49888794793976</c:v>
                </c:pt>
                <c:pt idx="8654">
                  <c:v>119.55489091480709</c:v>
                </c:pt>
                <c:pt idx="8655">
                  <c:v>133.47369141228751</c:v>
                </c:pt>
                <c:pt idx="8656">
                  <c:v>135.24785021562312</c:v>
                </c:pt>
                <c:pt idx="8657">
                  <c:v>138.86399795751817</c:v>
                </c:pt>
                <c:pt idx="8658">
                  <c:v>137.49696718478503</c:v>
                </c:pt>
                <c:pt idx="8659">
                  <c:v>137.38569434202577</c:v>
                </c:pt>
                <c:pt idx="8660">
                  <c:v>131.58935829631542</c:v>
                </c:pt>
                <c:pt idx="8661">
                  <c:v>129.08232961429346</c:v>
                </c:pt>
                <c:pt idx="8662">
                  <c:v>136.3669189283257</c:v>
                </c:pt>
                <c:pt idx="8663">
                  <c:v>133.16375489173922</c:v>
                </c:pt>
                <c:pt idx="8664">
                  <c:v>130.32322207506056</c:v>
                </c:pt>
                <c:pt idx="8665">
                  <c:v>131.65645437449857</c:v>
                </c:pt>
                <c:pt idx="8666">
                  <c:v>128.57744713893115</c:v>
                </c:pt>
                <c:pt idx="8667">
                  <c:v>133.37803145813791</c:v>
                </c:pt>
                <c:pt idx="8668">
                  <c:v>126.43567054741759</c:v>
                </c:pt>
                <c:pt idx="8669">
                  <c:v>132.00396213740839</c:v>
                </c:pt>
                <c:pt idx="8670">
                  <c:v>131.9405631551204</c:v>
                </c:pt>
                <c:pt idx="8671">
                  <c:v>132.31431463804495</c:v>
                </c:pt>
                <c:pt idx="8672">
                  <c:v>131.33070029714847</c:v>
                </c:pt>
                <c:pt idx="8673">
                  <c:v>129.5763484092781</c:v>
                </c:pt>
                <c:pt idx="8674">
                  <c:v>103.93559922660546</c:v>
                </c:pt>
                <c:pt idx="8675">
                  <c:v>106.00419461135593</c:v>
                </c:pt>
                <c:pt idx="8676">
                  <c:v>130.93167616472527</c:v>
                </c:pt>
                <c:pt idx="8677">
                  <c:v>73.811639491486332</c:v>
                </c:pt>
                <c:pt idx="8678">
                  <c:v>131.04266580554543</c:v>
                </c:pt>
                <c:pt idx="8679">
                  <c:v>133.0309361718584</c:v>
                </c:pt>
                <c:pt idx="8680">
                  <c:v>133.11587389509847</c:v>
                </c:pt>
                <c:pt idx="8681">
                  <c:v>132.11901931039705</c:v>
                </c:pt>
                <c:pt idx="8682">
                  <c:v>137.78336850972201</c:v>
                </c:pt>
                <c:pt idx="8683">
                  <c:v>136.09293944265926</c:v>
                </c:pt>
                <c:pt idx="8684">
                  <c:v>136.47451798667913</c:v>
                </c:pt>
                <c:pt idx="8685">
                  <c:v>133.49400557386687</c:v>
                </c:pt>
                <c:pt idx="8686">
                  <c:v>102.55023669298114</c:v>
                </c:pt>
                <c:pt idx="8687">
                  <c:v>127.2116355301923</c:v>
                </c:pt>
                <c:pt idx="8688">
                  <c:v>114.8885345343804</c:v>
                </c:pt>
                <c:pt idx="8689">
                  <c:v>118.97419948251591</c:v>
                </c:pt>
                <c:pt idx="8690">
                  <c:v>102.86814461086712</c:v>
                </c:pt>
                <c:pt idx="8691">
                  <c:v>110.23341946555072</c:v>
                </c:pt>
                <c:pt idx="8692">
                  <c:v>137.43080927710588</c:v>
                </c:pt>
                <c:pt idx="8693">
                  <c:v>104.51556417448462</c:v>
                </c:pt>
                <c:pt idx="8694">
                  <c:v>73.59957041901653</c:v>
                </c:pt>
                <c:pt idx="8695">
                  <c:v>132.28194838817069</c:v>
                </c:pt>
                <c:pt idx="8696">
                  <c:v>131.95415977697934</c:v>
                </c:pt>
                <c:pt idx="8697">
                  <c:v>125.560402450306</c:v>
                </c:pt>
                <c:pt idx="8698">
                  <c:v>133.61585114452018</c:v>
                </c:pt>
                <c:pt idx="8699">
                  <c:v>131.94184922942856</c:v>
                </c:pt>
                <c:pt idx="8700">
                  <c:v>137.82645396896524</c:v>
                </c:pt>
                <c:pt idx="8701">
                  <c:v>133.13846780156604</c:v>
                </c:pt>
                <c:pt idx="8702">
                  <c:v>128.51314905124704</c:v>
                </c:pt>
                <c:pt idx="8703">
                  <c:v>109.48226265260683</c:v>
                </c:pt>
                <c:pt idx="8704">
                  <c:v>131.88724924173653</c:v>
                </c:pt>
                <c:pt idx="8705">
                  <c:v>132.60564564999336</c:v>
                </c:pt>
                <c:pt idx="8706">
                  <c:v>102.29473440471277</c:v>
                </c:pt>
                <c:pt idx="8707">
                  <c:v>103.51363630560557</c:v>
                </c:pt>
                <c:pt idx="8708">
                  <c:v>69.847395670167458</c:v>
                </c:pt>
                <c:pt idx="8709">
                  <c:v>110.50280042942518</c:v>
                </c:pt>
                <c:pt idx="8710">
                  <c:v>104.90428379918102</c:v>
                </c:pt>
                <c:pt idx="8711">
                  <c:v>104.54683139333079</c:v>
                </c:pt>
                <c:pt idx="8712">
                  <c:v>105.85964418009092</c:v>
                </c:pt>
                <c:pt idx="8713">
                  <c:v>114.08343899312798</c:v>
                </c:pt>
                <c:pt idx="8714">
                  <c:v>133.54505311450495</c:v>
                </c:pt>
                <c:pt idx="8715">
                  <c:v>128.26984242028917</c:v>
                </c:pt>
                <c:pt idx="8716">
                  <c:v>131.626980019717</c:v>
                </c:pt>
                <c:pt idx="8717">
                  <c:v>132.34692990084747</c:v>
                </c:pt>
                <c:pt idx="8718">
                  <c:v>134.5180507234426</c:v>
                </c:pt>
                <c:pt idx="8719">
                  <c:v>134.27034060933116</c:v>
                </c:pt>
                <c:pt idx="8720">
                  <c:v>134.38880780815802</c:v>
                </c:pt>
                <c:pt idx="8721">
                  <c:v>100.8330414844024</c:v>
                </c:pt>
                <c:pt idx="8722">
                  <c:v>106.63366130523258</c:v>
                </c:pt>
                <c:pt idx="8723">
                  <c:v>103.76040218639311</c:v>
                </c:pt>
                <c:pt idx="8724">
                  <c:v>103.89012990110015</c:v>
                </c:pt>
                <c:pt idx="8725">
                  <c:v>100.44666004036766</c:v>
                </c:pt>
                <c:pt idx="8726">
                  <c:v>115.70909307826832</c:v>
                </c:pt>
                <c:pt idx="8727">
                  <c:v>105.83537867493926</c:v>
                </c:pt>
                <c:pt idx="8728">
                  <c:v>133.07193249594522</c:v>
                </c:pt>
                <c:pt idx="8729">
                  <c:v>131.54081646995027</c:v>
                </c:pt>
                <c:pt idx="8730">
                  <c:v>73.768352577614422</c:v>
                </c:pt>
                <c:pt idx="8731">
                  <c:v>107.82472257811015</c:v>
                </c:pt>
                <c:pt idx="8732">
                  <c:v>130.11200467890939</c:v>
                </c:pt>
                <c:pt idx="8733">
                  <c:v>126.9623007662573</c:v>
                </c:pt>
                <c:pt idx="8734">
                  <c:v>79.264370454379744</c:v>
                </c:pt>
                <c:pt idx="8735">
                  <c:v>73.52279058507159</c:v>
                </c:pt>
                <c:pt idx="8736">
                  <c:v>130.36300685794734</c:v>
                </c:pt>
                <c:pt idx="8737">
                  <c:v>137.05512787072479</c:v>
                </c:pt>
                <c:pt idx="8738">
                  <c:v>131.18207217425419</c:v>
                </c:pt>
                <c:pt idx="8739">
                  <c:v>134.33075554969849</c:v>
                </c:pt>
                <c:pt idx="8740">
                  <c:v>103.1587930778017</c:v>
                </c:pt>
                <c:pt idx="8741">
                  <c:v>137.31729425160248</c:v>
                </c:pt>
                <c:pt idx="8742">
                  <c:v>133.40275514689606</c:v>
                </c:pt>
                <c:pt idx="8743">
                  <c:v>122.1504856233703</c:v>
                </c:pt>
                <c:pt idx="8744">
                  <c:v>135.81878707397658</c:v>
                </c:pt>
                <c:pt idx="8745">
                  <c:v>132.01055564978495</c:v>
                </c:pt>
                <c:pt idx="8746">
                  <c:v>111.35678211714192</c:v>
                </c:pt>
                <c:pt idx="8747">
                  <c:v>134.57692402103413</c:v>
                </c:pt>
                <c:pt idx="8748">
                  <c:v>136.92127315679474</c:v>
                </c:pt>
                <c:pt idx="8749">
                  <c:v>132.45699106363102</c:v>
                </c:pt>
                <c:pt idx="8750">
                  <c:v>136.78730523110426</c:v>
                </c:pt>
                <c:pt idx="8751">
                  <c:v>106.06582540333596</c:v>
                </c:pt>
                <c:pt idx="8752">
                  <c:v>132.36413759714807</c:v>
                </c:pt>
                <c:pt idx="8753">
                  <c:v>134.77280581822791</c:v>
                </c:pt>
                <c:pt idx="8754">
                  <c:v>130.72748961217113</c:v>
                </c:pt>
                <c:pt idx="8755">
                  <c:v>130.89932155562366</c:v>
                </c:pt>
                <c:pt idx="8756">
                  <c:v>133.51394857630922</c:v>
                </c:pt>
                <c:pt idx="8757">
                  <c:v>134.97072335178916</c:v>
                </c:pt>
                <c:pt idx="8758">
                  <c:v>132.63735706613159</c:v>
                </c:pt>
                <c:pt idx="8759">
                  <c:v>134.85759572342701</c:v>
                </c:pt>
                <c:pt idx="8760">
                  <c:v>130.33742812637433</c:v>
                </c:pt>
                <c:pt idx="8761">
                  <c:v>106.27348091216723</c:v>
                </c:pt>
                <c:pt idx="8762">
                  <c:v>138.2622072885502</c:v>
                </c:pt>
                <c:pt idx="8763">
                  <c:v>102.94514425020859</c:v>
                </c:pt>
                <c:pt idx="8764">
                  <c:v>100.0425346554359</c:v>
                </c:pt>
                <c:pt idx="8765">
                  <c:v>135.3626143760134</c:v>
                </c:pt>
                <c:pt idx="8766">
                  <c:v>130.85503827638578</c:v>
                </c:pt>
                <c:pt idx="8767">
                  <c:v>130.92459095612259</c:v>
                </c:pt>
                <c:pt idx="8768">
                  <c:v>131.23955204723308</c:v>
                </c:pt>
                <c:pt idx="8769">
                  <c:v>136.40915939107174</c:v>
                </c:pt>
                <c:pt idx="8770">
                  <c:v>127.89439951367632</c:v>
                </c:pt>
                <c:pt idx="8771">
                  <c:v>133.40787497873552</c:v>
                </c:pt>
                <c:pt idx="8772">
                  <c:v>118.05534235993214</c:v>
                </c:pt>
                <c:pt idx="8773">
                  <c:v>134.12267443032141</c:v>
                </c:pt>
                <c:pt idx="8774">
                  <c:v>132.44674019563055</c:v>
                </c:pt>
                <c:pt idx="8775">
                  <c:v>72.047756687787313</c:v>
                </c:pt>
                <c:pt idx="8776">
                  <c:v>134.84893165632766</c:v>
                </c:pt>
                <c:pt idx="8777">
                  <c:v>135.36414836511983</c:v>
                </c:pt>
                <c:pt idx="8778">
                  <c:v>104.07309878965557</c:v>
                </c:pt>
                <c:pt idx="8779">
                  <c:v>102.49268958544896</c:v>
                </c:pt>
                <c:pt idx="8780">
                  <c:v>110.48732967675332</c:v>
                </c:pt>
                <c:pt idx="8781">
                  <c:v>139.06539320764372</c:v>
                </c:pt>
                <c:pt idx="8782">
                  <c:v>132.68711747979228</c:v>
                </c:pt>
                <c:pt idx="8783">
                  <c:v>134.24503340170222</c:v>
                </c:pt>
                <c:pt idx="8784">
                  <c:v>107.71646671230143</c:v>
                </c:pt>
                <c:pt idx="8785">
                  <c:v>105.39617126855541</c:v>
                </c:pt>
                <c:pt idx="8786">
                  <c:v>136.05597006887606</c:v>
                </c:pt>
                <c:pt idx="8787">
                  <c:v>122.51251979003607</c:v>
                </c:pt>
                <c:pt idx="8788">
                  <c:v>136.7387553762189</c:v>
                </c:pt>
                <c:pt idx="8789">
                  <c:v>125.65110933478941</c:v>
                </c:pt>
                <c:pt idx="8790">
                  <c:v>135.20094779900595</c:v>
                </c:pt>
                <c:pt idx="8791">
                  <c:v>128.16836544197588</c:v>
                </c:pt>
                <c:pt idx="8792">
                  <c:v>131.78658749511101</c:v>
                </c:pt>
                <c:pt idx="8793">
                  <c:v>104.15317129570714</c:v>
                </c:pt>
                <c:pt idx="8794">
                  <c:v>135.24976659314885</c:v>
                </c:pt>
                <c:pt idx="8795">
                  <c:v>136.50516356780236</c:v>
                </c:pt>
                <c:pt idx="8796">
                  <c:v>69.519032148343911</c:v>
                </c:pt>
                <c:pt idx="8797">
                  <c:v>137.59189453904023</c:v>
                </c:pt>
                <c:pt idx="8798">
                  <c:v>102.01286169823598</c:v>
                </c:pt>
                <c:pt idx="8799">
                  <c:v>123.98756376745776</c:v>
                </c:pt>
                <c:pt idx="8800">
                  <c:v>107.41899050159788</c:v>
                </c:pt>
                <c:pt idx="8801">
                  <c:v>132.67905158699332</c:v>
                </c:pt>
                <c:pt idx="8802">
                  <c:v>132.26371161323868</c:v>
                </c:pt>
                <c:pt idx="8803">
                  <c:v>132.20232836857576</c:v>
                </c:pt>
                <c:pt idx="8804">
                  <c:v>133.84228544455235</c:v>
                </c:pt>
                <c:pt idx="8805">
                  <c:v>129.56556833388348</c:v>
                </c:pt>
                <c:pt idx="8806">
                  <c:v>133.80298584024169</c:v>
                </c:pt>
                <c:pt idx="8807">
                  <c:v>134.20685260138183</c:v>
                </c:pt>
                <c:pt idx="8808">
                  <c:v>134.55812367840289</c:v>
                </c:pt>
                <c:pt idx="8809">
                  <c:v>133.4772166769973</c:v>
                </c:pt>
                <c:pt idx="8810">
                  <c:v>135.50276878628631</c:v>
                </c:pt>
                <c:pt idx="8811">
                  <c:v>134.79765979993749</c:v>
                </c:pt>
                <c:pt idx="8812">
                  <c:v>131.37179286836306</c:v>
                </c:pt>
                <c:pt idx="8813">
                  <c:v>132.1873315107137</c:v>
                </c:pt>
                <c:pt idx="8814">
                  <c:v>133.27167992131956</c:v>
                </c:pt>
                <c:pt idx="8815">
                  <c:v>131.84044522805317</c:v>
                </c:pt>
                <c:pt idx="8816">
                  <c:v>135.7140686347403</c:v>
                </c:pt>
                <c:pt idx="8817">
                  <c:v>135.11508350588986</c:v>
                </c:pt>
                <c:pt idx="8818">
                  <c:v>131.10717847974217</c:v>
                </c:pt>
                <c:pt idx="8819">
                  <c:v>137.22098134566781</c:v>
                </c:pt>
                <c:pt idx="8820">
                  <c:v>138.52008832449584</c:v>
                </c:pt>
                <c:pt idx="8821">
                  <c:v>128.34653791325741</c:v>
                </c:pt>
                <c:pt idx="8822">
                  <c:v>136.53077261789656</c:v>
                </c:pt>
                <c:pt idx="8823">
                  <c:v>112.6412365194797</c:v>
                </c:pt>
                <c:pt idx="8824">
                  <c:v>111.90569997103069</c:v>
                </c:pt>
                <c:pt idx="8825">
                  <c:v>134.72035531277473</c:v>
                </c:pt>
                <c:pt idx="8826">
                  <c:v>130.27662941125388</c:v>
                </c:pt>
                <c:pt idx="8827">
                  <c:v>139.0442490325556</c:v>
                </c:pt>
                <c:pt idx="8828">
                  <c:v>131.16237685392929</c:v>
                </c:pt>
                <c:pt idx="8829">
                  <c:v>129.32405601276812</c:v>
                </c:pt>
                <c:pt idx="8830">
                  <c:v>138.80564856776263</c:v>
                </c:pt>
                <c:pt idx="8831">
                  <c:v>102.94216901008937</c:v>
                </c:pt>
                <c:pt idx="8832">
                  <c:v>99.366852892787165</c:v>
                </c:pt>
                <c:pt idx="8833">
                  <c:v>132.97109457212179</c:v>
                </c:pt>
                <c:pt idx="8834">
                  <c:v>133.87910813802961</c:v>
                </c:pt>
                <c:pt idx="8835">
                  <c:v>138.58731479579012</c:v>
                </c:pt>
                <c:pt idx="8836">
                  <c:v>127.2642391800922</c:v>
                </c:pt>
                <c:pt idx="8837">
                  <c:v>130.82991979257056</c:v>
                </c:pt>
                <c:pt idx="8838">
                  <c:v>132.42344823036544</c:v>
                </c:pt>
                <c:pt idx="8839">
                  <c:v>137.91111556637847</c:v>
                </c:pt>
                <c:pt idx="8840">
                  <c:v>131.81839210118301</c:v>
                </c:pt>
                <c:pt idx="8841">
                  <c:v>131.61652398999297</c:v>
                </c:pt>
                <c:pt idx="8842">
                  <c:v>130.5294291350659</c:v>
                </c:pt>
                <c:pt idx="8843">
                  <c:v>133.58720921413951</c:v>
                </c:pt>
                <c:pt idx="8844">
                  <c:v>108.41183683379768</c:v>
                </c:pt>
                <c:pt idx="8845">
                  <c:v>106.16398503758407</c:v>
                </c:pt>
                <c:pt idx="8846">
                  <c:v>106.11111114174027</c:v>
                </c:pt>
                <c:pt idx="8847">
                  <c:v>135.3265175315268</c:v>
                </c:pt>
                <c:pt idx="8848">
                  <c:v>136.33051737988347</c:v>
                </c:pt>
                <c:pt idx="8849">
                  <c:v>116.19799743692043</c:v>
                </c:pt>
                <c:pt idx="8850">
                  <c:v>102.47374033071192</c:v>
                </c:pt>
                <c:pt idx="8851">
                  <c:v>106.57971064746556</c:v>
                </c:pt>
                <c:pt idx="8852">
                  <c:v>105.55104774269911</c:v>
                </c:pt>
                <c:pt idx="8853">
                  <c:v>109.29196012921845</c:v>
                </c:pt>
                <c:pt idx="8854">
                  <c:v>75.975739294265722</c:v>
                </c:pt>
                <c:pt idx="8855">
                  <c:v>108.14851823894982</c:v>
                </c:pt>
                <c:pt idx="8856">
                  <c:v>111.78214862427558</c:v>
                </c:pt>
                <c:pt idx="8857">
                  <c:v>130.58678937319846</c:v>
                </c:pt>
                <c:pt idx="8858">
                  <c:v>130.41350379000471</c:v>
                </c:pt>
                <c:pt idx="8859">
                  <c:v>124.91564599762062</c:v>
                </c:pt>
                <c:pt idx="8860">
                  <c:v>104.27945780816297</c:v>
                </c:pt>
                <c:pt idx="8861">
                  <c:v>100.0711521595267</c:v>
                </c:pt>
                <c:pt idx="8862">
                  <c:v>130.55471067145243</c:v>
                </c:pt>
                <c:pt idx="8863">
                  <c:v>132.53463467579263</c:v>
                </c:pt>
                <c:pt idx="8864">
                  <c:v>110.96617448689065</c:v>
                </c:pt>
                <c:pt idx="8865">
                  <c:v>110.89911036225929</c:v>
                </c:pt>
                <c:pt idx="8866">
                  <c:v>137.1220480988209</c:v>
                </c:pt>
                <c:pt idx="8867">
                  <c:v>134.64471239821657</c:v>
                </c:pt>
                <c:pt idx="8868">
                  <c:v>135.35042105254254</c:v>
                </c:pt>
                <c:pt idx="8869">
                  <c:v>131.71561769876115</c:v>
                </c:pt>
                <c:pt idx="8870">
                  <c:v>74.509859235413842</c:v>
                </c:pt>
                <c:pt idx="8871">
                  <c:v>107.27103337926651</c:v>
                </c:pt>
                <c:pt idx="8872">
                  <c:v>75.709641781856376</c:v>
                </c:pt>
                <c:pt idx="8873">
                  <c:v>131.00435228757868</c:v>
                </c:pt>
                <c:pt idx="8874">
                  <c:v>134.21781207742046</c:v>
                </c:pt>
                <c:pt idx="8875">
                  <c:v>131.92165476898077</c:v>
                </c:pt>
                <c:pt idx="8876">
                  <c:v>133.19734097197269</c:v>
                </c:pt>
                <c:pt idx="8877">
                  <c:v>128.18756863475403</c:v>
                </c:pt>
                <c:pt idx="8878">
                  <c:v>135.50886687851039</c:v>
                </c:pt>
                <c:pt idx="8879">
                  <c:v>129.6242414324162</c:v>
                </c:pt>
                <c:pt idx="8880">
                  <c:v>133.75213624626141</c:v>
                </c:pt>
                <c:pt idx="8881">
                  <c:v>103.41248298064582</c:v>
                </c:pt>
                <c:pt idx="8882">
                  <c:v>135.00177888290656</c:v>
                </c:pt>
                <c:pt idx="8883">
                  <c:v>132.04850790970107</c:v>
                </c:pt>
                <c:pt idx="8884">
                  <c:v>133.48032644426689</c:v>
                </c:pt>
                <c:pt idx="8885">
                  <c:v>128.0873492022389</c:v>
                </c:pt>
                <c:pt idx="8886">
                  <c:v>101.92461769160421</c:v>
                </c:pt>
                <c:pt idx="8887">
                  <c:v>131.44256526288669</c:v>
                </c:pt>
                <c:pt idx="8888">
                  <c:v>135.44027050953144</c:v>
                </c:pt>
                <c:pt idx="8889">
                  <c:v>115.47093729884698</c:v>
                </c:pt>
                <c:pt idx="8890">
                  <c:v>120.74084048150077</c:v>
                </c:pt>
                <c:pt idx="8891">
                  <c:v>104.35744783258731</c:v>
                </c:pt>
                <c:pt idx="8892">
                  <c:v>129.46073024196568</c:v>
                </c:pt>
                <c:pt idx="8893">
                  <c:v>134.05636281765626</c:v>
                </c:pt>
                <c:pt idx="8894">
                  <c:v>134.97250888610921</c:v>
                </c:pt>
                <c:pt idx="8895">
                  <c:v>120.46117922071659</c:v>
                </c:pt>
                <c:pt idx="8896">
                  <c:v>136.58937460776968</c:v>
                </c:pt>
                <c:pt idx="8897">
                  <c:v>109.57621616725346</c:v>
                </c:pt>
                <c:pt idx="8898">
                  <c:v>106.64510449280789</c:v>
                </c:pt>
                <c:pt idx="8899">
                  <c:v>128.74819437862135</c:v>
                </c:pt>
                <c:pt idx="8900">
                  <c:v>111.27509610514869</c:v>
                </c:pt>
                <c:pt idx="8901">
                  <c:v>106.79555301556114</c:v>
                </c:pt>
                <c:pt idx="8902">
                  <c:v>100.77887656953283</c:v>
                </c:pt>
                <c:pt idx="8903">
                  <c:v>119.32747433412749</c:v>
                </c:pt>
                <c:pt idx="8904">
                  <c:v>119.51096543843191</c:v>
                </c:pt>
                <c:pt idx="8905">
                  <c:v>102.85827296425953</c:v>
                </c:pt>
                <c:pt idx="8906">
                  <c:v>125.42516117481041</c:v>
                </c:pt>
                <c:pt idx="8907">
                  <c:v>106.72931580220394</c:v>
                </c:pt>
                <c:pt idx="8908">
                  <c:v>70.58195745401963</c:v>
                </c:pt>
                <c:pt idx="8909">
                  <c:v>139.16942979909112</c:v>
                </c:pt>
                <c:pt idx="8910">
                  <c:v>130.51465024898317</c:v>
                </c:pt>
                <c:pt idx="8911">
                  <c:v>132.33126257387431</c:v>
                </c:pt>
                <c:pt idx="8912">
                  <c:v>113.23800390293979</c:v>
                </c:pt>
                <c:pt idx="8913">
                  <c:v>116.22444814443747</c:v>
                </c:pt>
                <c:pt idx="8914">
                  <c:v>107.53387606341454</c:v>
                </c:pt>
                <c:pt idx="8915">
                  <c:v>130.29236375110651</c:v>
                </c:pt>
                <c:pt idx="8916">
                  <c:v>131.95700294605814</c:v>
                </c:pt>
                <c:pt idx="8917">
                  <c:v>110.27896356968</c:v>
                </c:pt>
                <c:pt idx="8918">
                  <c:v>96.242186156264836</c:v>
                </c:pt>
                <c:pt idx="8919">
                  <c:v>134.17006940380844</c:v>
                </c:pt>
                <c:pt idx="8920">
                  <c:v>132.41995503291889</c:v>
                </c:pt>
                <c:pt idx="8921">
                  <c:v>130.0242102427963</c:v>
                </c:pt>
                <c:pt idx="8922">
                  <c:v>132.82784439980267</c:v>
                </c:pt>
                <c:pt idx="8923">
                  <c:v>131.4921761005179</c:v>
                </c:pt>
                <c:pt idx="8924">
                  <c:v>139.06790341954127</c:v>
                </c:pt>
                <c:pt idx="8925">
                  <c:v>123.74347134116579</c:v>
                </c:pt>
                <c:pt idx="8926">
                  <c:v>133.21229055358347</c:v>
                </c:pt>
                <c:pt idx="8927">
                  <c:v>134.06793032887768</c:v>
                </c:pt>
                <c:pt idx="8928">
                  <c:v>133.66553134987097</c:v>
                </c:pt>
                <c:pt idx="8929">
                  <c:v>134.26865252384474</c:v>
                </c:pt>
                <c:pt idx="8930">
                  <c:v>102.4704742288427</c:v>
                </c:pt>
                <c:pt idx="8931">
                  <c:v>120.33939046988321</c:v>
                </c:pt>
                <c:pt idx="8932">
                  <c:v>135.95107116714786</c:v>
                </c:pt>
                <c:pt idx="8933">
                  <c:v>130.03249073090259</c:v>
                </c:pt>
                <c:pt idx="8934">
                  <c:v>131.89026434966178</c:v>
                </c:pt>
                <c:pt idx="8935">
                  <c:v>98.179585133253013</c:v>
                </c:pt>
                <c:pt idx="8936">
                  <c:v>124.88671378192875</c:v>
                </c:pt>
                <c:pt idx="8937">
                  <c:v>134.26554268314686</c:v>
                </c:pt>
                <c:pt idx="8938">
                  <c:v>94.591434297328931</c:v>
                </c:pt>
                <c:pt idx="8939">
                  <c:v>128.09561272110864</c:v>
                </c:pt>
                <c:pt idx="8940">
                  <c:v>132.05597615932433</c:v>
                </c:pt>
                <c:pt idx="8941">
                  <c:v>100.72365219856378</c:v>
                </c:pt>
                <c:pt idx="8942">
                  <c:v>117.57242494097152</c:v>
                </c:pt>
                <c:pt idx="8943">
                  <c:v>118.72088277915208</c:v>
                </c:pt>
                <c:pt idx="8944">
                  <c:v>109.61679638414543</c:v>
                </c:pt>
                <c:pt idx="8945">
                  <c:v>111.28170606771369</c:v>
                </c:pt>
                <c:pt idx="8946">
                  <c:v>133.05840703244201</c:v>
                </c:pt>
                <c:pt idx="8947">
                  <c:v>119.48904884709445</c:v>
                </c:pt>
                <c:pt idx="8948">
                  <c:v>108.16846580828415</c:v>
                </c:pt>
                <c:pt idx="8949">
                  <c:v>74.122711373810716</c:v>
                </c:pt>
                <c:pt idx="8950">
                  <c:v>134.70230188668995</c:v>
                </c:pt>
                <c:pt idx="8951">
                  <c:v>121.22250389621759</c:v>
                </c:pt>
                <c:pt idx="8952">
                  <c:v>116.65086407543274</c:v>
                </c:pt>
                <c:pt idx="8953">
                  <c:v>112.91513467297445</c:v>
                </c:pt>
                <c:pt idx="8954">
                  <c:v>127.75358423125462</c:v>
                </c:pt>
                <c:pt idx="8955">
                  <c:v>132.30601174954157</c:v>
                </c:pt>
                <c:pt idx="8956">
                  <c:v>132.08004646526837</c:v>
                </c:pt>
                <c:pt idx="8957">
                  <c:v>109.24560781847866</c:v>
                </c:pt>
                <c:pt idx="8958">
                  <c:v>102.22071716278492</c:v>
                </c:pt>
                <c:pt idx="8959">
                  <c:v>132.21841984122952</c:v>
                </c:pt>
                <c:pt idx="8960">
                  <c:v>109.86735068214001</c:v>
                </c:pt>
                <c:pt idx="8961">
                  <c:v>126.49705225111602</c:v>
                </c:pt>
                <c:pt idx="8962">
                  <c:v>134.18293470596768</c:v>
                </c:pt>
                <c:pt idx="8963">
                  <c:v>105.53377039996941</c:v>
                </c:pt>
                <c:pt idx="8964">
                  <c:v>119.23639652668221</c:v>
                </c:pt>
                <c:pt idx="8965">
                  <c:v>73.960841744802721</c:v>
                </c:pt>
                <c:pt idx="8966">
                  <c:v>137.58321783316237</c:v>
                </c:pt>
                <c:pt idx="8967">
                  <c:v>93.392349174615447</c:v>
                </c:pt>
                <c:pt idx="8968">
                  <c:v>110.55695319792811</c:v>
                </c:pt>
                <c:pt idx="8969">
                  <c:v>128.62185955880744</c:v>
                </c:pt>
                <c:pt idx="8970">
                  <c:v>134.05871216042675</c:v>
                </c:pt>
                <c:pt idx="8971">
                  <c:v>134.17488798487562</c:v>
                </c:pt>
                <c:pt idx="8972">
                  <c:v>104.26977297422103</c:v>
                </c:pt>
                <c:pt idx="8973">
                  <c:v>108.32280937295366</c:v>
                </c:pt>
                <c:pt idx="8974">
                  <c:v>125.76311061170902</c:v>
                </c:pt>
                <c:pt idx="8975">
                  <c:v>132.42635373560387</c:v>
                </c:pt>
                <c:pt idx="8976">
                  <c:v>132.54385259209565</c:v>
                </c:pt>
                <c:pt idx="8977">
                  <c:v>134.4318240444025</c:v>
                </c:pt>
                <c:pt idx="8978">
                  <c:v>133.05584611928271</c:v>
                </c:pt>
                <c:pt idx="8979">
                  <c:v>105.84391312261364</c:v>
                </c:pt>
                <c:pt idx="8980">
                  <c:v>103.47524008555357</c:v>
                </c:pt>
                <c:pt idx="8981">
                  <c:v>131.70362534970292</c:v>
                </c:pt>
                <c:pt idx="8982">
                  <c:v>131.3435730086924</c:v>
                </c:pt>
                <c:pt idx="8983">
                  <c:v>134.56948109457755</c:v>
                </c:pt>
                <c:pt idx="8984">
                  <c:v>131.67523749194825</c:v>
                </c:pt>
                <c:pt idx="8985">
                  <c:v>133.35227706071035</c:v>
                </c:pt>
                <c:pt idx="8986">
                  <c:v>135.07198718147561</c:v>
                </c:pt>
                <c:pt idx="8987">
                  <c:v>133.19239779110438</c:v>
                </c:pt>
                <c:pt idx="8988">
                  <c:v>133.02934406678355</c:v>
                </c:pt>
                <c:pt idx="8989">
                  <c:v>130.09451432744285</c:v>
                </c:pt>
                <c:pt idx="8990">
                  <c:v>130.89314273075979</c:v>
                </c:pt>
                <c:pt idx="8991">
                  <c:v>135.36621821125559</c:v>
                </c:pt>
                <c:pt idx="8992">
                  <c:v>133.32207672216896</c:v>
                </c:pt>
                <c:pt idx="8993">
                  <c:v>134.12278844349274</c:v>
                </c:pt>
                <c:pt idx="8994">
                  <c:v>106.62388375062136</c:v>
                </c:pt>
                <c:pt idx="8995">
                  <c:v>135.13790537980356</c:v>
                </c:pt>
                <c:pt idx="8996">
                  <c:v>130.14602740882793</c:v>
                </c:pt>
                <c:pt idx="8997">
                  <c:v>131.18738869209079</c:v>
                </c:pt>
                <c:pt idx="8998">
                  <c:v>132.30478804948422</c:v>
                </c:pt>
                <c:pt idx="8999">
                  <c:v>137.0004064531652</c:v>
                </c:pt>
                <c:pt idx="9000">
                  <c:v>132.96288250416089</c:v>
                </c:pt>
                <c:pt idx="9001">
                  <c:v>138.09312029703889</c:v>
                </c:pt>
                <c:pt idx="9002">
                  <c:v>102.52081587224839</c:v>
                </c:pt>
                <c:pt idx="9003">
                  <c:v>108.17239691221035</c:v>
                </c:pt>
                <c:pt idx="9004">
                  <c:v>129.09093434870161</c:v>
                </c:pt>
                <c:pt idx="9005">
                  <c:v>133.64773168408371</c:v>
                </c:pt>
                <c:pt idx="9006">
                  <c:v>133.52988357235819</c:v>
                </c:pt>
                <c:pt idx="9007">
                  <c:v>115.61378115051681</c:v>
                </c:pt>
                <c:pt idx="9008">
                  <c:v>134.32798464977085</c:v>
                </c:pt>
                <c:pt idx="9009">
                  <c:v>138.9075382311799</c:v>
                </c:pt>
                <c:pt idx="9010">
                  <c:v>107.15234700785666</c:v>
                </c:pt>
                <c:pt idx="9011">
                  <c:v>110.34976239854542</c:v>
                </c:pt>
                <c:pt idx="9012">
                  <c:v>128.17730573852097</c:v>
                </c:pt>
                <c:pt idx="9013">
                  <c:v>104.56978453716644</c:v>
                </c:pt>
                <c:pt idx="9014">
                  <c:v>136.59840552994552</c:v>
                </c:pt>
                <c:pt idx="9015">
                  <c:v>132.73227781850511</c:v>
                </c:pt>
                <c:pt idx="9016">
                  <c:v>134.85435536868064</c:v>
                </c:pt>
                <c:pt idx="9017">
                  <c:v>132.69302317722224</c:v>
                </c:pt>
                <c:pt idx="9018">
                  <c:v>132.36998412585589</c:v>
                </c:pt>
                <c:pt idx="9019">
                  <c:v>135.28397505657688</c:v>
                </c:pt>
                <c:pt idx="9020">
                  <c:v>135.61029105733695</c:v>
                </c:pt>
                <c:pt idx="9021">
                  <c:v>130.40585070209883</c:v>
                </c:pt>
                <c:pt idx="9022">
                  <c:v>129.93862319558067</c:v>
                </c:pt>
                <c:pt idx="9023">
                  <c:v>107.83714592435798</c:v>
                </c:pt>
                <c:pt idx="9024">
                  <c:v>107.29423367099703</c:v>
                </c:pt>
                <c:pt idx="9025">
                  <c:v>134.42186309116747</c:v>
                </c:pt>
                <c:pt idx="9026">
                  <c:v>132.2786282897639</c:v>
                </c:pt>
                <c:pt idx="9027">
                  <c:v>105.9941808602177</c:v>
                </c:pt>
                <c:pt idx="9028">
                  <c:v>118.47991553373379</c:v>
                </c:pt>
                <c:pt idx="9029">
                  <c:v>108.46983563756689</c:v>
                </c:pt>
                <c:pt idx="9030">
                  <c:v>135.75044536872673</c:v>
                </c:pt>
                <c:pt idx="9031">
                  <c:v>130.97994213350546</c:v>
                </c:pt>
                <c:pt idx="9032">
                  <c:v>120.66699888359442</c:v>
                </c:pt>
                <c:pt idx="9033">
                  <c:v>134.27324113852373</c:v>
                </c:pt>
                <c:pt idx="9034">
                  <c:v>131.76303791044847</c:v>
                </c:pt>
                <c:pt idx="9035">
                  <c:v>132.26077178722494</c:v>
                </c:pt>
                <c:pt idx="9036">
                  <c:v>107.10545719279844</c:v>
                </c:pt>
                <c:pt idx="9037">
                  <c:v>115.80751994773831</c:v>
                </c:pt>
                <c:pt idx="9038">
                  <c:v>131.62081377849086</c:v>
                </c:pt>
                <c:pt idx="9039">
                  <c:v>133.96098698100792</c:v>
                </c:pt>
                <c:pt idx="9040">
                  <c:v>101.89880383810431</c:v>
                </c:pt>
                <c:pt idx="9041">
                  <c:v>110.28087765178348</c:v>
                </c:pt>
                <c:pt idx="9042">
                  <c:v>103.61301247305008</c:v>
                </c:pt>
                <c:pt idx="9043">
                  <c:v>104.14229592819405</c:v>
                </c:pt>
                <c:pt idx="9044">
                  <c:v>133.12872542039429</c:v>
                </c:pt>
                <c:pt idx="9045">
                  <c:v>133.91776575799128</c:v>
                </c:pt>
                <c:pt idx="9046">
                  <c:v>135.3920149018316</c:v>
                </c:pt>
                <c:pt idx="9047">
                  <c:v>125.1909273620699</c:v>
                </c:pt>
                <c:pt idx="9048">
                  <c:v>128.819589650936</c:v>
                </c:pt>
                <c:pt idx="9049">
                  <c:v>131.96532495477305</c:v>
                </c:pt>
                <c:pt idx="9050">
                  <c:v>130.5389589876616</c:v>
                </c:pt>
                <c:pt idx="9051">
                  <c:v>133.03934685853125</c:v>
                </c:pt>
                <c:pt idx="9052">
                  <c:v>131.51518650836042</c:v>
                </c:pt>
                <c:pt idx="9053">
                  <c:v>109.84266858002776</c:v>
                </c:pt>
                <c:pt idx="9054">
                  <c:v>131.28729065151356</c:v>
                </c:pt>
                <c:pt idx="9055">
                  <c:v>130.75904164392162</c:v>
                </c:pt>
                <c:pt idx="9056">
                  <c:v>130.10225400661037</c:v>
                </c:pt>
                <c:pt idx="9057">
                  <c:v>128.84658039469079</c:v>
                </c:pt>
                <c:pt idx="9058">
                  <c:v>132.36846460106872</c:v>
                </c:pt>
                <c:pt idx="9059">
                  <c:v>106.24201598641436</c:v>
                </c:pt>
                <c:pt idx="9060">
                  <c:v>104.48748217518072</c:v>
                </c:pt>
                <c:pt idx="9061">
                  <c:v>138.30770270662924</c:v>
                </c:pt>
                <c:pt idx="9062">
                  <c:v>108.95860180914381</c:v>
                </c:pt>
                <c:pt idx="9063">
                  <c:v>128.82415040660868</c:v>
                </c:pt>
                <c:pt idx="9064">
                  <c:v>107.49085231218156</c:v>
                </c:pt>
                <c:pt idx="9065">
                  <c:v>115.05855088124325</c:v>
                </c:pt>
                <c:pt idx="9066">
                  <c:v>132.63049911110338</c:v>
                </c:pt>
                <c:pt idx="9067">
                  <c:v>130.88456087159113</c:v>
                </c:pt>
                <c:pt idx="9068">
                  <c:v>132.73532913640835</c:v>
                </c:pt>
                <c:pt idx="9069">
                  <c:v>131.5836252237809</c:v>
                </c:pt>
                <c:pt idx="9070">
                  <c:v>134.42685313363498</c:v>
                </c:pt>
                <c:pt idx="9071">
                  <c:v>115.11261234997171</c:v>
                </c:pt>
                <c:pt idx="9072">
                  <c:v>132.63731693316822</c:v>
                </c:pt>
                <c:pt idx="9073">
                  <c:v>135.91411672161732</c:v>
                </c:pt>
                <c:pt idx="9074">
                  <c:v>136.70168249653884</c:v>
                </c:pt>
                <c:pt idx="9075">
                  <c:v>132.71136628067595</c:v>
                </c:pt>
                <c:pt idx="9076">
                  <c:v>140.26318527570552</c:v>
                </c:pt>
                <c:pt idx="9077">
                  <c:v>111.36532405926329</c:v>
                </c:pt>
                <c:pt idx="9078">
                  <c:v>136.0236366105523</c:v>
                </c:pt>
                <c:pt idx="9079">
                  <c:v>108.94709053084945</c:v>
                </c:pt>
                <c:pt idx="9080">
                  <c:v>130.09040500797755</c:v>
                </c:pt>
                <c:pt idx="9081">
                  <c:v>136.81979744217892</c:v>
                </c:pt>
                <c:pt idx="9082">
                  <c:v>100.6748951550868</c:v>
                </c:pt>
                <c:pt idx="9083">
                  <c:v>120.52688694169856</c:v>
                </c:pt>
                <c:pt idx="9084">
                  <c:v>134.41467890905071</c:v>
                </c:pt>
                <c:pt idx="9085">
                  <c:v>136.80356143728653</c:v>
                </c:pt>
                <c:pt idx="9086">
                  <c:v>126.96834287813718</c:v>
                </c:pt>
                <c:pt idx="9087">
                  <c:v>133.02686660608572</c:v>
                </c:pt>
                <c:pt idx="9088">
                  <c:v>130.1334356398699</c:v>
                </c:pt>
                <c:pt idx="9089">
                  <c:v>136.58244760591526</c:v>
                </c:pt>
                <c:pt idx="9090">
                  <c:v>70.847161317701961</c:v>
                </c:pt>
                <c:pt idx="9091">
                  <c:v>135.28287017137626</c:v>
                </c:pt>
                <c:pt idx="9092">
                  <c:v>132.51864915812482</c:v>
                </c:pt>
                <c:pt idx="9093">
                  <c:v>133.68347510483281</c:v>
                </c:pt>
                <c:pt idx="9094">
                  <c:v>133.24557280707668</c:v>
                </c:pt>
                <c:pt idx="9095">
                  <c:v>133.05035681639387</c:v>
                </c:pt>
                <c:pt idx="9096">
                  <c:v>134.14651176638017</c:v>
                </c:pt>
                <c:pt idx="9097">
                  <c:v>129.22766223697775</c:v>
                </c:pt>
                <c:pt idx="9098">
                  <c:v>129.18559494246099</c:v>
                </c:pt>
                <c:pt idx="9099">
                  <c:v>103.42758124037945</c:v>
                </c:pt>
                <c:pt idx="9100">
                  <c:v>111.94138843381469</c:v>
                </c:pt>
                <c:pt idx="9101">
                  <c:v>111.71984991660631</c:v>
                </c:pt>
                <c:pt idx="9102">
                  <c:v>130.8367686396403</c:v>
                </c:pt>
                <c:pt idx="9103">
                  <c:v>127.94789403460733</c:v>
                </c:pt>
                <c:pt idx="9104">
                  <c:v>125.42875769971199</c:v>
                </c:pt>
                <c:pt idx="9105">
                  <c:v>132.48420489995124</c:v>
                </c:pt>
                <c:pt idx="9106">
                  <c:v>132.87650950136981</c:v>
                </c:pt>
                <c:pt idx="9107">
                  <c:v>132.8471801358717</c:v>
                </c:pt>
                <c:pt idx="9108">
                  <c:v>106.22758851153758</c:v>
                </c:pt>
                <c:pt idx="9109">
                  <c:v>112.87837383320198</c:v>
                </c:pt>
                <c:pt idx="9110">
                  <c:v>131.56316812404452</c:v>
                </c:pt>
                <c:pt idx="9111">
                  <c:v>135.20594670455122</c:v>
                </c:pt>
                <c:pt idx="9112">
                  <c:v>141.70798415015176</c:v>
                </c:pt>
                <c:pt idx="9113">
                  <c:v>134.42455100964088</c:v>
                </c:pt>
                <c:pt idx="9114">
                  <c:v>135.5608276091495</c:v>
                </c:pt>
                <c:pt idx="9115">
                  <c:v>133.16368504340892</c:v>
                </c:pt>
                <c:pt idx="9116">
                  <c:v>131.86410063304058</c:v>
                </c:pt>
                <c:pt idx="9117">
                  <c:v>125.11452957861647</c:v>
                </c:pt>
                <c:pt idx="9118">
                  <c:v>128.34158934815713</c:v>
                </c:pt>
                <c:pt idx="9119">
                  <c:v>132.09106420095125</c:v>
                </c:pt>
                <c:pt idx="9120">
                  <c:v>129.41469683569491</c:v>
                </c:pt>
                <c:pt idx="9121">
                  <c:v>98.579561782866435</c:v>
                </c:pt>
                <c:pt idx="9122">
                  <c:v>138.26392838552877</c:v>
                </c:pt>
                <c:pt idx="9123">
                  <c:v>137.29546342931275</c:v>
                </c:pt>
                <c:pt idx="9124">
                  <c:v>131.71020454983301</c:v>
                </c:pt>
                <c:pt idx="9125">
                  <c:v>128.72184001593541</c:v>
                </c:pt>
                <c:pt idx="9126">
                  <c:v>100.78368937945886</c:v>
                </c:pt>
                <c:pt idx="9127">
                  <c:v>132.26589601803698</c:v>
                </c:pt>
                <c:pt idx="9128">
                  <c:v>131.11378946216476</c:v>
                </c:pt>
                <c:pt idx="9129">
                  <c:v>115.986339848919</c:v>
                </c:pt>
                <c:pt idx="9130">
                  <c:v>134.90073104863015</c:v>
                </c:pt>
                <c:pt idx="9131">
                  <c:v>131.58265866439984</c:v>
                </c:pt>
                <c:pt idx="9132">
                  <c:v>102.80384483843</c:v>
                </c:pt>
                <c:pt idx="9133">
                  <c:v>105.36589411428837</c:v>
                </c:pt>
                <c:pt idx="9134">
                  <c:v>135.71633262949473</c:v>
                </c:pt>
                <c:pt idx="9135">
                  <c:v>135.38822899507932</c:v>
                </c:pt>
                <c:pt idx="9136">
                  <c:v>69.381333570352609</c:v>
                </c:pt>
                <c:pt idx="9137">
                  <c:v>136.20320356795344</c:v>
                </c:pt>
                <c:pt idx="9138">
                  <c:v>132.19573208806108</c:v>
                </c:pt>
                <c:pt idx="9139">
                  <c:v>133.37289968587069</c:v>
                </c:pt>
                <c:pt idx="9140">
                  <c:v>99.860068789707839</c:v>
                </c:pt>
                <c:pt idx="9141">
                  <c:v>129.74735806787379</c:v>
                </c:pt>
                <c:pt idx="9142">
                  <c:v>135.18060376344843</c:v>
                </c:pt>
                <c:pt idx="9143">
                  <c:v>133.54111616235721</c:v>
                </c:pt>
                <c:pt idx="9144">
                  <c:v>99.635219650032937</c:v>
                </c:pt>
                <c:pt idx="9145">
                  <c:v>101.86816003963683</c:v>
                </c:pt>
                <c:pt idx="9146">
                  <c:v>104.14990618053294</c:v>
                </c:pt>
                <c:pt idx="9147">
                  <c:v>104.2841315638901</c:v>
                </c:pt>
                <c:pt idx="9148">
                  <c:v>138.33106077742985</c:v>
                </c:pt>
                <c:pt idx="9149">
                  <c:v>106.75905669630836</c:v>
                </c:pt>
                <c:pt idx="9150">
                  <c:v>111.99478091588952</c:v>
                </c:pt>
                <c:pt idx="9151">
                  <c:v>114.40698897776296</c:v>
                </c:pt>
                <c:pt idx="9152">
                  <c:v>126.95658565928973</c:v>
                </c:pt>
                <c:pt idx="9153">
                  <c:v>131.13072478506331</c:v>
                </c:pt>
                <c:pt idx="9154">
                  <c:v>134.05391878842354</c:v>
                </c:pt>
                <c:pt idx="9155">
                  <c:v>107.14415443813127</c:v>
                </c:pt>
                <c:pt idx="9156">
                  <c:v>108.96102660680407</c:v>
                </c:pt>
                <c:pt idx="9157">
                  <c:v>104.27156956323398</c:v>
                </c:pt>
                <c:pt idx="9158">
                  <c:v>138.33368709257815</c:v>
                </c:pt>
                <c:pt idx="9159">
                  <c:v>133.71594588027548</c:v>
                </c:pt>
                <c:pt idx="9160">
                  <c:v>132.07429862643122</c:v>
                </c:pt>
                <c:pt idx="9161">
                  <c:v>133.12249315639281</c:v>
                </c:pt>
                <c:pt idx="9162">
                  <c:v>130.39035999751835</c:v>
                </c:pt>
                <c:pt idx="9163">
                  <c:v>109.07312454606144</c:v>
                </c:pt>
                <c:pt idx="9164">
                  <c:v>135.2328234804358</c:v>
                </c:pt>
                <c:pt idx="9165">
                  <c:v>137.30409344683272</c:v>
                </c:pt>
                <c:pt idx="9166">
                  <c:v>132.67487222023115</c:v>
                </c:pt>
                <c:pt idx="9167">
                  <c:v>112.42205557239373</c:v>
                </c:pt>
                <c:pt idx="9168">
                  <c:v>106.91749944733982</c:v>
                </c:pt>
                <c:pt idx="9169">
                  <c:v>132.81219313506963</c:v>
                </c:pt>
                <c:pt idx="9170">
                  <c:v>134.74344225209683</c:v>
                </c:pt>
                <c:pt idx="9171">
                  <c:v>107.29567526277151</c:v>
                </c:pt>
                <c:pt idx="9172">
                  <c:v>134.97429706139724</c:v>
                </c:pt>
                <c:pt idx="9173">
                  <c:v>126.08130275577312</c:v>
                </c:pt>
                <c:pt idx="9174">
                  <c:v>107.76277908061914</c:v>
                </c:pt>
                <c:pt idx="9175">
                  <c:v>100.83029685035429</c:v>
                </c:pt>
                <c:pt idx="9176">
                  <c:v>100.00797895464939</c:v>
                </c:pt>
                <c:pt idx="9177">
                  <c:v>133.37931505045083</c:v>
                </c:pt>
                <c:pt idx="9178">
                  <c:v>119.36244969827933</c:v>
                </c:pt>
                <c:pt idx="9179">
                  <c:v>111.04082159034247</c:v>
                </c:pt>
                <c:pt idx="9180">
                  <c:v>109.26313127839303</c:v>
                </c:pt>
                <c:pt idx="9181">
                  <c:v>112.45382672613013</c:v>
                </c:pt>
                <c:pt idx="9182">
                  <c:v>108.2802946608645</c:v>
                </c:pt>
                <c:pt idx="9183">
                  <c:v>133.92894305141257</c:v>
                </c:pt>
                <c:pt idx="9184">
                  <c:v>132.53473789488342</c:v>
                </c:pt>
                <c:pt idx="9185">
                  <c:v>116.52467583543063</c:v>
                </c:pt>
                <c:pt idx="9186">
                  <c:v>133.56601970455912</c:v>
                </c:pt>
                <c:pt idx="9187">
                  <c:v>115.03518613359536</c:v>
                </c:pt>
                <c:pt idx="9188">
                  <c:v>132.09872490508286</c:v>
                </c:pt>
                <c:pt idx="9189">
                  <c:v>130.39126036212153</c:v>
                </c:pt>
                <c:pt idx="9190">
                  <c:v>133.25700745166282</c:v>
                </c:pt>
                <c:pt idx="9191">
                  <c:v>131.06266740891903</c:v>
                </c:pt>
                <c:pt idx="9192">
                  <c:v>135.74850054986598</c:v>
                </c:pt>
                <c:pt idx="9193">
                  <c:v>129.31367844216899</c:v>
                </c:pt>
                <c:pt idx="9194">
                  <c:v>131.92194585393023</c:v>
                </c:pt>
                <c:pt idx="9195">
                  <c:v>136.58495697678231</c:v>
                </c:pt>
                <c:pt idx="9196">
                  <c:v>135.08120709566853</c:v>
                </c:pt>
                <c:pt idx="9197">
                  <c:v>134.78867661103192</c:v>
                </c:pt>
                <c:pt idx="9198">
                  <c:v>107.88659713203455</c:v>
                </c:pt>
                <c:pt idx="9199">
                  <c:v>135.5057443357689</c:v>
                </c:pt>
                <c:pt idx="9200">
                  <c:v>125.8862432734585</c:v>
                </c:pt>
                <c:pt idx="9201">
                  <c:v>127.31247557039964</c:v>
                </c:pt>
                <c:pt idx="9202">
                  <c:v>133.36018848170002</c:v>
                </c:pt>
                <c:pt idx="9203">
                  <c:v>135.83095857532908</c:v>
                </c:pt>
                <c:pt idx="9204">
                  <c:v>133.82528808440989</c:v>
                </c:pt>
                <c:pt idx="9205">
                  <c:v>116.74346669697319</c:v>
                </c:pt>
                <c:pt idx="9206">
                  <c:v>120.43242199704228</c:v>
                </c:pt>
                <c:pt idx="9207">
                  <c:v>106.28536537201464</c:v>
                </c:pt>
                <c:pt idx="9208">
                  <c:v>109.31788178193575</c:v>
                </c:pt>
                <c:pt idx="9209">
                  <c:v>114.13353050747186</c:v>
                </c:pt>
                <c:pt idx="9210">
                  <c:v>132.78518180596231</c:v>
                </c:pt>
                <c:pt idx="9211">
                  <c:v>134.63323028570576</c:v>
                </c:pt>
                <c:pt idx="9212">
                  <c:v>133.99580331299839</c:v>
                </c:pt>
                <c:pt idx="9213">
                  <c:v>135.07968475302712</c:v>
                </c:pt>
                <c:pt idx="9214">
                  <c:v>131.28853939393036</c:v>
                </c:pt>
                <c:pt idx="9215">
                  <c:v>106.45884397908341</c:v>
                </c:pt>
                <c:pt idx="9216">
                  <c:v>133.61144566636005</c:v>
                </c:pt>
                <c:pt idx="9217">
                  <c:v>117.58058219230202</c:v>
                </c:pt>
                <c:pt idx="9218">
                  <c:v>75.530649171627587</c:v>
                </c:pt>
                <c:pt idx="9219">
                  <c:v>134.48488274122889</c:v>
                </c:pt>
                <c:pt idx="9220">
                  <c:v>131.2034001913583</c:v>
                </c:pt>
                <c:pt idx="9221">
                  <c:v>130.27638773058302</c:v>
                </c:pt>
                <c:pt idx="9222">
                  <c:v>134.97302391376618</c:v>
                </c:pt>
                <c:pt idx="9223">
                  <c:v>137.63607986218409</c:v>
                </c:pt>
                <c:pt idx="9224">
                  <c:v>131.94983463194001</c:v>
                </c:pt>
                <c:pt idx="9225">
                  <c:v>131.6878194278452</c:v>
                </c:pt>
                <c:pt idx="9226">
                  <c:v>136.54444847758293</c:v>
                </c:pt>
                <c:pt idx="9227">
                  <c:v>129.82743874874029</c:v>
                </c:pt>
                <c:pt idx="9228">
                  <c:v>137.65352125770099</c:v>
                </c:pt>
                <c:pt idx="9229">
                  <c:v>134.02217048944397</c:v>
                </c:pt>
                <c:pt idx="9230">
                  <c:v>139.70726625270876</c:v>
                </c:pt>
                <c:pt idx="9231">
                  <c:v>130.81667427348665</c:v>
                </c:pt>
                <c:pt idx="9232">
                  <c:v>132.99840104160086</c:v>
                </c:pt>
                <c:pt idx="9233">
                  <c:v>134.9946079237582</c:v>
                </c:pt>
                <c:pt idx="9234">
                  <c:v>132.90509076892337</c:v>
                </c:pt>
                <c:pt idx="9235">
                  <c:v>113.04790329659164</c:v>
                </c:pt>
                <c:pt idx="9236">
                  <c:v>121.4610275908157</c:v>
                </c:pt>
                <c:pt idx="9237">
                  <c:v>130.11460700392675</c:v>
                </c:pt>
                <c:pt idx="9238">
                  <c:v>130.93299003608954</c:v>
                </c:pt>
                <c:pt idx="9239">
                  <c:v>104.14523469880186</c:v>
                </c:pt>
                <c:pt idx="9240">
                  <c:v>109.038808191388</c:v>
                </c:pt>
                <c:pt idx="9241">
                  <c:v>110.67942240566799</c:v>
                </c:pt>
                <c:pt idx="9242">
                  <c:v>109.22827590600292</c:v>
                </c:pt>
                <c:pt idx="9243">
                  <c:v>101.91737176626511</c:v>
                </c:pt>
                <c:pt idx="9244">
                  <c:v>103.53467117837808</c:v>
                </c:pt>
                <c:pt idx="9245">
                  <c:v>105.46991396486365</c:v>
                </c:pt>
                <c:pt idx="9246">
                  <c:v>108.60253525142333</c:v>
                </c:pt>
                <c:pt idx="9247">
                  <c:v>102.8834815709904</c:v>
                </c:pt>
                <c:pt idx="9248">
                  <c:v>107.40945879655027</c:v>
                </c:pt>
                <c:pt idx="9249">
                  <c:v>106.99305431608644</c:v>
                </c:pt>
                <c:pt idx="9250">
                  <c:v>109.08949075611521</c:v>
                </c:pt>
                <c:pt idx="9251">
                  <c:v>76.76793769567881</c:v>
                </c:pt>
                <c:pt idx="9252">
                  <c:v>134.20680768121801</c:v>
                </c:pt>
                <c:pt idx="9253">
                  <c:v>101.63989468811214</c:v>
                </c:pt>
                <c:pt idx="9254">
                  <c:v>109.10264338736134</c:v>
                </c:pt>
                <c:pt idx="9255">
                  <c:v>103.5623720593787</c:v>
                </c:pt>
                <c:pt idx="9256">
                  <c:v>100.50576726972704</c:v>
                </c:pt>
                <c:pt idx="9257">
                  <c:v>107.90606191674996</c:v>
                </c:pt>
                <c:pt idx="9258">
                  <c:v>99.618851452571462</c:v>
                </c:pt>
                <c:pt idx="9259">
                  <c:v>101.79053244155079</c:v>
                </c:pt>
                <c:pt idx="9260">
                  <c:v>131.24599070895403</c:v>
                </c:pt>
                <c:pt idx="9261">
                  <c:v>124.87205137339154</c:v>
                </c:pt>
                <c:pt idx="9262">
                  <c:v>103.42751084303964</c:v>
                </c:pt>
                <c:pt idx="9263">
                  <c:v>95.757754233566942</c:v>
                </c:pt>
                <c:pt idx="9264">
                  <c:v>105.36269831079353</c:v>
                </c:pt>
                <c:pt idx="9265">
                  <c:v>104.01845814013288</c:v>
                </c:pt>
                <c:pt idx="9266">
                  <c:v>129.59795158958954</c:v>
                </c:pt>
                <c:pt idx="9267">
                  <c:v>73.796269827455191</c:v>
                </c:pt>
                <c:pt idx="9268">
                  <c:v>139.97161475229905</c:v>
                </c:pt>
                <c:pt idx="9269">
                  <c:v>129.62066664291601</c:v>
                </c:pt>
                <c:pt idx="9270">
                  <c:v>133.18426974999298</c:v>
                </c:pt>
                <c:pt idx="9271">
                  <c:v>131.41967092100361</c:v>
                </c:pt>
                <c:pt idx="9272">
                  <c:v>133.34003715256006</c:v>
                </c:pt>
                <c:pt idx="9273">
                  <c:v>130.90322603303019</c:v>
                </c:pt>
                <c:pt idx="9274">
                  <c:v>123.57754639521841</c:v>
                </c:pt>
                <c:pt idx="9275">
                  <c:v>129.51643978415578</c:v>
                </c:pt>
                <c:pt idx="9276">
                  <c:v>130.3549528407255</c:v>
                </c:pt>
                <c:pt idx="9277">
                  <c:v>103.93148026830357</c:v>
                </c:pt>
                <c:pt idx="9278">
                  <c:v>109.60571330180754</c:v>
                </c:pt>
                <c:pt idx="9279">
                  <c:v>130.23603445527647</c:v>
                </c:pt>
                <c:pt idx="9280">
                  <c:v>102.60155827229588</c:v>
                </c:pt>
                <c:pt idx="9281">
                  <c:v>105.63933450644517</c:v>
                </c:pt>
                <c:pt idx="9282">
                  <c:v>105.54610203291574</c:v>
                </c:pt>
                <c:pt idx="9283">
                  <c:v>102.12431618385293</c:v>
                </c:pt>
                <c:pt idx="9284">
                  <c:v>108.64050006748838</c:v>
                </c:pt>
                <c:pt idx="9285">
                  <c:v>103.05425733288331</c:v>
                </c:pt>
                <c:pt idx="9286">
                  <c:v>72.184830098192123</c:v>
                </c:pt>
                <c:pt idx="9287">
                  <c:v>134.99768147749404</c:v>
                </c:pt>
                <c:pt idx="9288">
                  <c:v>133.68940974452178</c:v>
                </c:pt>
                <c:pt idx="9289">
                  <c:v>131.71152561271253</c:v>
                </c:pt>
                <c:pt idx="9290">
                  <c:v>131.70669930338227</c:v>
                </c:pt>
                <c:pt idx="9291">
                  <c:v>133.76113335856311</c:v>
                </c:pt>
                <c:pt idx="9292">
                  <c:v>123.7353728288049</c:v>
                </c:pt>
                <c:pt idx="9293">
                  <c:v>118.58723726184991</c:v>
                </c:pt>
                <c:pt idx="9294">
                  <c:v>106.52436124955969</c:v>
                </c:pt>
                <c:pt idx="9295">
                  <c:v>77.740643306877217</c:v>
                </c:pt>
                <c:pt idx="9296">
                  <c:v>135.10901405729405</c:v>
                </c:pt>
                <c:pt idx="9297">
                  <c:v>109.17290669312717</c:v>
                </c:pt>
                <c:pt idx="9298">
                  <c:v>137.13831924206858</c:v>
                </c:pt>
                <c:pt idx="9299">
                  <c:v>131.77590595441018</c:v>
                </c:pt>
                <c:pt idx="9300">
                  <c:v>108.49224206293576</c:v>
                </c:pt>
                <c:pt idx="9301">
                  <c:v>75.458634013312576</c:v>
                </c:pt>
                <c:pt idx="9302">
                  <c:v>131.72279557393023</c:v>
                </c:pt>
                <c:pt idx="9303">
                  <c:v>132.38872231805024</c:v>
                </c:pt>
                <c:pt idx="9304">
                  <c:v>128.48522217897809</c:v>
                </c:pt>
                <c:pt idx="9305">
                  <c:v>137.09176335203284</c:v>
                </c:pt>
                <c:pt idx="9306">
                  <c:v>126.82907914954359</c:v>
                </c:pt>
                <c:pt idx="9307">
                  <c:v>74.094887006315872</c:v>
                </c:pt>
                <c:pt idx="9308">
                  <c:v>78.079001502090307</c:v>
                </c:pt>
                <c:pt idx="9309">
                  <c:v>132.84032956261308</c:v>
                </c:pt>
                <c:pt idx="9310">
                  <c:v>135.01169979326428</c:v>
                </c:pt>
                <c:pt idx="9311">
                  <c:v>138.04157628064411</c:v>
                </c:pt>
                <c:pt idx="9312">
                  <c:v>133.45078775993554</c:v>
                </c:pt>
                <c:pt idx="9313">
                  <c:v>137.86384761857275</c:v>
                </c:pt>
                <c:pt idx="9314">
                  <c:v>109.53422846593546</c:v>
                </c:pt>
                <c:pt idx="9315">
                  <c:v>103.34364259548681</c:v>
                </c:pt>
                <c:pt idx="9316">
                  <c:v>133.51168125299259</c:v>
                </c:pt>
                <c:pt idx="9317">
                  <c:v>109.19357569587176</c:v>
                </c:pt>
                <c:pt idx="9318">
                  <c:v>105.25955486936904</c:v>
                </c:pt>
                <c:pt idx="9319">
                  <c:v>127.76064854602843</c:v>
                </c:pt>
                <c:pt idx="9320">
                  <c:v>105.11362111425093</c:v>
                </c:pt>
                <c:pt idx="9321">
                  <c:v>104.76171055432093</c:v>
                </c:pt>
                <c:pt idx="9322">
                  <c:v>128.82121078058023</c:v>
                </c:pt>
                <c:pt idx="9323">
                  <c:v>136.76518392621645</c:v>
                </c:pt>
                <c:pt idx="9324">
                  <c:v>130.93138599830635</c:v>
                </c:pt>
                <c:pt idx="9325">
                  <c:v>107.74420205825938</c:v>
                </c:pt>
                <c:pt idx="9326">
                  <c:v>104.92062154715326</c:v>
                </c:pt>
                <c:pt idx="9327">
                  <c:v>75.892447165682924</c:v>
                </c:pt>
                <c:pt idx="9328">
                  <c:v>106.30429459484698</c:v>
                </c:pt>
                <c:pt idx="9329">
                  <c:v>133.53382914279214</c:v>
                </c:pt>
                <c:pt idx="9330">
                  <c:v>106.26686868117902</c:v>
                </c:pt>
                <c:pt idx="9331">
                  <c:v>119.47640857266551</c:v>
                </c:pt>
                <c:pt idx="9332">
                  <c:v>131.57309070389942</c:v>
                </c:pt>
                <c:pt idx="9333">
                  <c:v>133.62708637676226</c:v>
                </c:pt>
                <c:pt idx="9334">
                  <c:v>131.36772220128168</c:v>
                </c:pt>
                <c:pt idx="9335">
                  <c:v>135.76131305265662</c:v>
                </c:pt>
                <c:pt idx="9336">
                  <c:v>128.5980220942817</c:v>
                </c:pt>
                <c:pt idx="9337">
                  <c:v>101.49233945003463</c:v>
                </c:pt>
                <c:pt idx="9338">
                  <c:v>135.66789334100952</c:v>
                </c:pt>
                <c:pt idx="9339">
                  <c:v>128.73090499891629</c:v>
                </c:pt>
                <c:pt idx="9340">
                  <c:v>120.83413457975644</c:v>
                </c:pt>
                <c:pt idx="9341">
                  <c:v>132.91487812294883</c:v>
                </c:pt>
                <c:pt idx="9342">
                  <c:v>100.65492164264977</c:v>
                </c:pt>
                <c:pt idx="9343">
                  <c:v>100.35784540084515</c:v>
                </c:pt>
                <c:pt idx="9344">
                  <c:v>130.47741135306589</c:v>
                </c:pt>
                <c:pt idx="9345">
                  <c:v>113.76353895262191</c:v>
                </c:pt>
                <c:pt idx="9346">
                  <c:v>104.04252932186236</c:v>
                </c:pt>
                <c:pt idx="9347">
                  <c:v>128.70703284781328</c:v>
                </c:pt>
                <c:pt idx="9348">
                  <c:v>129.12194741163719</c:v>
                </c:pt>
                <c:pt idx="9349">
                  <c:v>133.24828807150391</c:v>
                </c:pt>
                <c:pt idx="9350">
                  <c:v>131.45719681495379</c:v>
                </c:pt>
                <c:pt idx="9351">
                  <c:v>111.88054270468594</c:v>
                </c:pt>
                <c:pt idx="9352">
                  <c:v>141.35882408164147</c:v>
                </c:pt>
                <c:pt idx="9353">
                  <c:v>105.27578790902017</c:v>
                </c:pt>
                <c:pt idx="9354">
                  <c:v>133.8181617398256</c:v>
                </c:pt>
                <c:pt idx="9355">
                  <c:v>131.5610820644053</c:v>
                </c:pt>
                <c:pt idx="9356">
                  <c:v>130.30266932083148</c:v>
                </c:pt>
                <c:pt idx="9357">
                  <c:v>134.1682553671952</c:v>
                </c:pt>
                <c:pt idx="9358">
                  <c:v>132.8444968905317</c:v>
                </c:pt>
                <c:pt idx="9359">
                  <c:v>68.224325852506638</c:v>
                </c:pt>
                <c:pt idx="9360">
                  <c:v>110.15695570030287</c:v>
                </c:pt>
                <c:pt idx="9361">
                  <c:v>137.11901332774369</c:v>
                </c:pt>
                <c:pt idx="9362">
                  <c:v>104.43113433606659</c:v>
                </c:pt>
                <c:pt idx="9363">
                  <c:v>136.49416587036805</c:v>
                </c:pt>
                <c:pt idx="9364">
                  <c:v>122.25098541773899</c:v>
                </c:pt>
                <c:pt idx="9365">
                  <c:v>117.07368176836786</c:v>
                </c:pt>
                <c:pt idx="9366">
                  <c:v>135.7671732684046</c:v>
                </c:pt>
                <c:pt idx="9367">
                  <c:v>122.89099541171876</c:v>
                </c:pt>
                <c:pt idx="9368">
                  <c:v>134.15156087541885</c:v>
                </c:pt>
                <c:pt idx="9369">
                  <c:v>135.91649180380944</c:v>
                </c:pt>
                <c:pt idx="9370">
                  <c:v>104.09371679890086</c:v>
                </c:pt>
                <c:pt idx="9371">
                  <c:v>74.384973882276327</c:v>
                </c:pt>
                <c:pt idx="9372">
                  <c:v>128.49209332602877</c:v>
                </c:pt>
                <c:pt idx="9373">
                  <c:v>127.96510988272131</c:v>
                </c:pt>
                <c:pt idx="9374">
                  <c:v>79.317230978633646</c:v>
                </c:pt>
                <c:pt idx="9375">
                  <c:v>130.79828642647897</c:v>
                </c:pt>
                <c:pt idx="9376">
                  <c:v>124.66222043076344</c:v>
                </c:pt>
                <c:pt idx="9377">
                  <c:v>135.05413262238963</c:v>
                </c:pt>
                <c:pt idx="9378">
                  <c:v>105.98526009150602</c:v>
                </c:pt>
                <c:pt idx="9379">
                  <c:v>111.20249334266876</c:v>
                </c:pt>
                <c:pt idx="9380">
                  <c:v>120.19150771356787</c:v>
                </c:pt>
                <c:pt idx="9381">
                  <c:v>117.50413746553016</c:v>
                </c:pt>
                <c:pt idx="9382">
                  <c:v>109.42893482783471</c:v>
                </c:pt>
                <c:pt idx="9383">
                  <c:v>126.5977539940539</c:v>
                </c:pt>
                <c:pt idx="9384">
                  <c:v>104.23318894922522</c:v>
                </c:pt>
                <c:pt idx="9385">
                  <c:v>100.8580486256517</c:v>
                </c:pt>
                <c:pt idx="9386">
                  <c:v>99.690218630692243</c:v>
                </c:pt>
                <c:pt idx="9387">
                  <c:v>103.63767909034758</c:v>
                </c:pt>
                <c:pt idx="9388">
                  <c:v>106.80605217480132</c:v>
                </c:pt>
                <c:pt idx="9389">
                  <c:v>80.723725623270539</c:v>
                </c:pt>
                <c:pt idx="9390">
                  <c:v>133.4817216623899</c:v>
                </c:pt>
                <c:pt idx="9391">
                  <c:v>130.37634862969671</c:v>
                </c:pt>
                <c:pt idx="9392">
                  <c:v>132.85553687992075</c:v>
                </c:pt>
                <c:pt idx="9393">
                  <c:v>128.60917098051362</c:v>
                </c:pt>
                <c:pt idx="9394">
                  <c:v>135.72257774372869</c:v>
                </c:pt>
                <c:pt idx="9395">
                  <c:v>116.08089020243592</c:v>
                </c:pt>
                <c:pt idx="9396">
                  <c:v>134.13546372224985</c:v>
                </c:pt>
                <c:pt idx="9397">
                  <c:v>103.81664147202694</c:v>
                </c:pt>
                <c:pt idx="9398">
                  <c:v>114.36090809119007</c:v>
                </c:pt>
                <c:pt idx="9399">
                  <c:v>134.90232874105325</c:v>
                </c:pt>
                <c:pt idx="9400">
                  <c:v>131.67293203006949</c:v>
                </c:pt>
                <c:pt idx="9401">
                  <c:v>136.95534447989462</c:v>
                </c:pt>
                <c:pt idx="9402">
                  <c:v>131.90550771136861</c:v>
                </c:pt>
                <c:pt idx="9403">
                  <c:v>116.79224919128926</c:v>
                </c:pt>
                <c:pt idx="9404">
                  <c:v>119.74339593616634</c:v>
                </c:pt>
                <c:pt idx="9405">
                  <c:v>128.02345330500103</c:v>
                </c:pt>
                <c:pt idx="9406">
                  <c:v>132.48761730612162</c:v>
                </c:pt>
                <c:pt idx="9407">
                  <c:v>130.72676826563077</c:v>
                </c:pt>
                <c:pt idx="9408">
                  <c:v>111.02553928338658</c:v>
                </c:pt>
                <c:pt idx="9409">
                  <c:v>130.70377247616122</c:v>
                </c:pt>
                <c:pt idx="9410">
                  <c:v>102.84096257037567</c:v>
                </c:pt>
                <c:pt idx="9411">
                  <c:v>103.5487016250465</c:v>
                </c:pt>
                <c:pt idx="9412">
                  <c:v>106.30786159242503</c:v>
                </c:pt>
                <c:pt idx="9413">
                  <c:v>102.93659830155151</c:v>
                </c:pt>
                <c:pt idx="9414">
                  <c:v>101.85378019394554</c:v>
                </c:pt>
                <c:pt idx="9415">
                  <c:v>105.2040680421498</c:v>
                </c:pt>
                <c:pt idx="9416">
                  <c:v>108.20817597223765</c:v>
                </c:pt>
                <c:pt idx="9417">
                  <c:v>109.47500469427921</c:v>
                </c:pt>
                <c:pt idx="9418">
                  <c:v>99.238833879680797</c:v>
                </c:pt>
                <c:pt idx="9419">
                  <c:v>107.08049245434563</c:v>
                </c:pt>
                <c:pt idx="9420">
                  <c:v>119.65116636917284</c:v>
                </c:pt>
                <c:pt idx="9421">
                  <c:v>117.99877097190075</c:v>
                </c:pt>
                <c:pt idx="9422">
                  <c:v>123.97381923108811</c:v>
                </c:pt>
                <c:pt idx="9423">
                  <c:v>103.41098537286229</c:v>
                </c:pt>
                <c:pt idx="9424">
                  <c:v>99.205002317335627</c:v>
                </c:pt>
                <c:pt idx="9425">
                  <c:v>135.65592111357529</c:v>
                </c:pt>
                <c:pt idx="9426">
                  <c:v>98.47345404387751</c:v>
                </c:pt>
                <c:pt idx="9427">
                  <c:v>105.98768120672048</c:v>
                </c:pt>
                <c:pt idx="9428">
                  <c:v>75.425120013925095</c:v>
                </c:pt>
                <c:pt idx="9429">
                  <c:v>117.17164105554004</c:v>
                </c:pt>
                <c:pt idx="9430">
                  <c:v>111.01176354790091</c:v>
                </c:pt>
                <c:pt idx="9431">
                  <c:v>119.50104055570047</c:v>
                </c:pt>
                <c:pt idx="9432">
                  <c:v>102.46515053425635</c:v>
                </c:pt>
                <c:pt idx="9433">
                  <c:v>102.14536561470686</c:v>
                </c:pt>
                <c:pt idx="9434">
                  <c:v>131.77995607259123</c:v>
                </c:pt>
                <c:pt idx="9435">
                  <c:v>135.90345373629162</c:v>
                </c:pt>
                <c:pt idx="9436">
                  <c:v>130.49129035287302</c:v>
                </c:pt>
                <c:pt idx="9437">
                  <c:v>131.85632870612304</c:v>
                </c:pt>
                <c:pt idx="9438">
                  <c:v>133.65186496236495</c:v>
                </c:pt>
                <c:pt idx="9439">
                  <c:v>130.28405631799367</c:v>
                </c:pt>
                <c:pt idx="9440">
                  <c:v>108.28667999890359</c:v>
                </c:pt>
                <c:pt idx="9441">
                  <c:v>111.80215951365584</c:v>
                </c:pt>
                <c:pt idx="9442">
                  <c:v>111.81032983579138</c:v>
                </c:pt>
                <c:pt idx="9443">
                  <c:v>108.89643396517441</c:v>
                </c:pt>
                <c:pt idx="9444">
                  <c:v>112.61290571416595</c:v>
                </c:pt>
                <c:pt idx="9445">
                  <c:v>124.1782723206051</c:v>
                </c:pt>
                <c:pt idx="9446">
                  <c:v>138.47060402841657</c:v>
                </c:pt>
                <c:pt idx="9447">
                  <c:v>129.1228744419727</c:v>
                </c:pt>
                <c:pt idx="9448">
                  <c:v>100.56283934175427</c:v>
                </c:pt>
                <c:pt idx="9449">
                  <c:v>105.19105392517521</c:v>
                </c:pt>
                <c:pt idx="9450">
                  <c:v>136.56794937459242</c:v>
                </c:pt>
                <c:pt idx="9451">
                  <c:v>136.53631368459489</c:v>
                </c:pt>
                <c:pt idx="9452">
                  <c:v>133.37353665326239</c:v>
                </c:pt>
                <c:pt idx="9453">
                  <c:v>134.14951279098059</c:v>
                </c:pt>
                <c:pt idx="9454">
                  <c:v>132.96067452364323</c:v>
                </c:pt>
                <c:pt idx="9455">
                  <c:v>133.00955184730677</c:v>
                </c:pt>
                <c:pt idx="9456">
                  <c:v>108.49173003275965</c:v>
                </c:pt>
                <c:pt idx="9457">
                  <c:v>110.03854643182342</c:v>
                </c:pt>
                <c:pt idx="9458">
                  <c:v>99.39683018916358</c:v>
                </c:pt>
                <c:pt idx="9459">
                  <c:v>131.15756512722234</c:v>
                </c:pt>
                <c:pt idx="9460">
                  <c:v>122.86812609910126</c:v>
                </c:pt>
                <c:pt idx="9461">
                  <c:v>99.207810814707543</c:v>
                </c:pt>
                <c:pt idx="9462">
                  <c:v>109.60245546515604</c:v>
                </c:pt>
                <c:pt idx="9463">
                  <c:v>129.06919146624202</c:v>
                </c:pt>
                <c:pt idx="9464">
                  <c:v>111.49684125627995</c:v>
                </c:pt>
                <c:pt idx="9465">
                  <c:v>137.53677529263666</c:v>
                </c:pt>
                <c:pt idx="9466">
                  <c:v>129.74984227372394</c:v>
                </c:pt>
                <c:pt idx="9467">
                  <c:v>138.10019807219808</c:v>
                </c:pt>
                <c:pt idx="9468">
                  <c:v>123.20418905186592</c:v>
                </c:pt>
                <c:pt idx="9469">
                  <c:v>106.4017996475864</c:v>
                </c:pt>
                <c:pt idx="9470">
                  <c:v>104.33889079648618</c:v>
                </c:pt>
                <c:pt idx="9471">
                  <c:v>123.08926512960618</c:v>
                </c:pt>
                <c:pt idx="9472">
                  <c:v>108.12776147410125</c:v>
                </c:pt>
                <c:pt idx="9473">
                  <c:v>119.62042771600446</c:v>
                </c:pt>
                <c:pt idx="9474">
                  <c:v>129.78216715397031</c:v>
                </c:pt>
                <c:pt idx="9475">
                  <c:v>132.71478958406448</c:v>
                </c:pt>
                <c:pt idx="9476">
                  <c:v>136.56619378168992</c:v>
                </c:pt>
                <c:pt idx="9477">
                  <c:v>135.26799350251346</c:v>
                </c:pt>
                <c:pt idx="9478">
                  <c:v>135.63680050340895</c:v>
                </c:pt>
                <c:pt idx="9479">
                  <c:v>124.39215531893215</c:v>
                </c:pt>
                <c:pt idx="9480">
                  <c:v>103.8478544998059</c:v>
                </c:pt>
                <c:pt idx="9481">
                  <c:v>128.26209933513692</c:v>
                </c:pt>
                <c:pt idx="9482">
                  <c:v>120.41547121407206</c:v>
                </c:pt>
                <c:pt idx="9483">
                  <c:v>122.11463851384053</c:v>
                </c:pt>
                <c:pt idx="9484">
                  <c:v>115.48454213986989</c:v>
                </c:pt>
                <c:pt idx="9485">
                  <c:v>107.30866397982354</c:v>
                </c:pt>
                <c:pt idx="9486">
                  <c:v>132.4200823809671</c:v>
                </c:pt>
                <c:pt idx="9487">
                  <c:v>129.44273706475863</c:v>
                </c:pt>
                <c:pt idx="9488">
                  <c:v>131.06962468688988</c:v>
                </c:pt>
                <c:pt idx="9489">
                  <c:v>101.45348163720921</c:v>
                </c:pt>
                <c:pt idx="9490">
                  <c:v>108.60516421018822</c:v>
                </c:pt>
                <c:pt idx="9491">
                  <c:v>130.32117199019649</c:v>
                </c:pt>
                <c:pt idx="9492">
                  <c:v>130.46489574628256</c:v>
                </c:pt>
                <c:pt idx="9493">
                  <c:v>128.15267220087043</c:v>
                </c:pt>
                <c:pt idx="9494">
                  <c:v>132.84152304993412</c:v>
                </c:pt>
                <c:pt idx="9495">
                  <c:v>131.23418075353194</c:v>
                </c:pt>
                <c:pt idx="9496">
                  <c:v>117.11030926543292</c:v>
                </c:pt>
                <c:pt idx="9497">
                  <c:v>71.010807902227612</c:v>
                </c:pt>
                <c:pt idx="9498">
                  <c:v>74.4885530566455</c:v>
                </c:pt>
                <c:pt idx="9499">
                  <c:v>121.73821029012676</c:v>
                </c:pt>
                <c:pt idx="9500">
                  <c:v>131.55607893031996</c:v>
                </c:pt>
                <c:pt idx="9501">
                  <c:v>101.08351110876917</c:v>
                </c:pt>
                <c:pt idx="9502">
                  <c:v>101.88266818625462</c:v>
                </c:pt>
                <c:pt idx="9503">
                  <c:v>106.39164274115949</c:v>
                </c:pt>
                <c:pt idx="9504">
                  <c:v>104.03832601639998</c:v>
                </c:pt>
                <c:pt idx="9505">
                  <c:v>104.22245729496535</c:v>
                </c:pt>
                <c:pt idx="9506">
                  <c:v>101.03697283339751</c:v>
                </c:pt>
                <c:pt idx="9507">
                  <c:v>130.32678285498588</c:v>
                </c:pt>
                <c:pt idx="9508">
                  <c:v>103.0982664263623</c:v>
                </c:pt>
                <c:pt idx="9509">
                  <c:v>133.63571768404319</c:v>
                </c:pt>
                <c:pt idx="9510">
                  <c:v>128.57341360222105</c:v>
                </c:pt>
                <c:pt idx="9511">
                  <c:v>119.4058134135818</c:v>
                </c:pt>
                <c:pt idx="9512">
                  <c:v>131.96548729829894</c:v>
                </c:pt>
                <c:pt idx="9513">
                  <c:v>129.19522817337733</c:v>
                </c:pt>
                <c:pt idx="9514">
                  <c:v>100.92493442669689</c:v>
                </c:pt>
                <c:pt idx="9515">
                  <c:v>99.556132815173981</c:v>
                </c:pt>
                <c:pt idx="9516">
                  <c:v>136.45242935293737</c:v>
                </c:pt>
                <c:pt idx="9517">
                  <c:v>132.02965667827317</c:v>
                </c:pt>
                <c:pt idx="9518">
                  <c:v>116.86738445549157</c:v>
                </c:pt>
                <c:pt idx="9519">
                  <c:v>104.49554130308115</c:v>
                </c:pt>
                <c:pt idx="9520">
                  <c:v>134.54549928124436</c:v>
                </c:pt>
                <c:pt idx="9521">
                  <c:v>132.18835737872396</c:v>
                </c:pt>
                <c:pt idx="9522">
                  <c:v>132.74543610154365</c:v>
                </c:pt>
                <c:pt idx="9523">
                  <c:v>119.83942246456039</c:v>
                </c:pt>
                <c:pt idx="9524">
                  <c:v>108.81413819478662</c:v>
                </c:pt>
                <c:pt idx="9525">
                  <c:v>140.16329853446837</c:v>
                </c:pt>
                <c:pt idx="9526">
                  <c:v>134.02668963179238</c:v>
                </c:pt>
                <c:pt idx="9527">
                  <c:v>114.85721790487003</c:v>
                </c:pt>
                <c:pt idx="9528">
                  <c:v>119.90365378042429</c:v>
                </c:pt>
                <c:pt idx="9529">
                  <c:v>101.24101615997833</c:v>
                </c:pt>
                <c:pt idx="9530">
                  <c:v>102.51284039018259</c:v>
                </c:pt>
                <c:pt idx="9531">
                  <c:v>120.56182704230287</c:v>
                </c:pt>
                <c:pt idx="9532">
                  <c:v>135.17070681279407</c:v>
                </c:pt>
                <c:pt idx="9533">
                  <c:v>107.35414176584713</c:v>
                </c:pt>
                <c:pt idx="9534">
                  <c:v>134.22420428020328</c:v>
                </c:pt>
                <c:pt idx="9535">
                  <c:v>107.07596298507156</c:v>
                </c:pt>
                <c:pt idx="9536">
                  <c:v>109.24173181091797</c:v>
                </c:pt>
                <c:pt idx="9537">
                  <c:v>131.85493535499577</c:v>
                </c:pt>
                <c:pt idx="9538">
                  <c:v>108.20498092983884</c:v>
                </c:pt>
                <c:pt idx="9539">
                  <c:v>102.11026622485834</c:v>
                </c:pt>
                <c:pt idx="9540">
                  <c:v>99.62224247677257</c:v>
                </c:pt>
                <c:pt idx="9541">
                  <c:v>104.04504997778004</c:v>
                </c:pt>
                <c:pt idx="9542">
                  <c:v>102.92709845184648</c:v>
                </c:pt>
                <c:pt idx="9543">
                  <c:v>130.69334360827534</c:v>
                </c:pt>
                <c:pt idx="9544">
                  <c:v>132.51938924464332</c:v>
                </c:pt>
                <c:pt idx="9545">
                  <c:v>106.76471665610062</c:v>
                </c:pt>
                <c:pt idx="9546">
                  <c:v>80.01145592510413</c:v>
                </c:pt>
                <c:pt idx="9547">
                  <c:v>106.50977517162707</c:v>
                </c:pt>
                <c:pt idx="9548">
                  <c:v>104.66218419130213</c:v>
                </c:pt>
                <c:pt idx="9549">
                  <c:v>103.52891750209666</c:v>
                </c:pt>
                <c:pt idx="9550">
                  <c:v>109.65117232848885</c:v>
                </c:pt>
                <c:pt idx="9551">
                  <c:v>103.74421234819796</c:v>
                </c:pt>
                <c:pt idx="9552">
                  <c:v>121.93479474060838</c:v>
                </c:pt>
                <c:pt idx="9553">
                  <c:v>119.40639223596486</c:v>
                </c:pt>
                <c:pt idx="9554">
                  <c:v>80.406677407802292</c:v>
                </c:pt>
                <c:pt idx="9555">
                  <c:v>131.24106239479372</c:v>
                </c:pt>
                <c:pt idx="9556">
                  <c:v>127.68781766149498</c:v>
                </c:pt>
                <c:pt idx="9557">
                  <c:v>106.82542486684905</c:v>
                </c:pt>
                <c:pt idx="9558">
                  <c:v>135.14173897599969</c:v>
                </c:pt>
                <c:pt idx="9559">
                  <c:v>99.183074699375396</c:v>
                </c:pt>
                <c:pt idx="9560">
                  <c:v>105.03077406513752</c:v>
                </c:pt>
                <c:pt idx="9561">
                  <c:v>78.855727294358147</c:v>
                </c:pt>
                <c:pt idx="9562">
                  <c:v>99.45181900621921</c:v>
                </c:pt>
                <c:pt idx="9563">
                  <c:v>121.06630400910707</c:v>
                </c:pt>
                <c:pt idx="9564">
                  <c:v>105.83427228030152</c:v>
                </c:pt>
                <c:pt idx="9565">
                  <c:v>111.2936724471281</c:v>
                </c:pt>
                <c:pt idx="9566">
                  <c:v>135.4305395981977</c:v>
                </c:pt>
                <c:pt idx="9567">
                  <c:v>118.48986217252707</c:v>
                </c:pt>
                <c:pt idx="9568">
                  <c:v>109.55772667012629</c:v>
                </c:pt>
                <c:pt idx="9569">
                  <c:v>133.75291924021113</c:v>
                </c:pt>
                <c:pt idx="9570">
                  <c:v>132.75051577199423</c:v>
                </c:pt>
                <c:pt idx="9571">
                  <c:v>133.04588221284618</c:v>
                </c:pt>
                <c:pt idx="9572">
                  <c:v>106.82773260554481</c:v>
                </c:pt>
                <c:pt idx="9573">
                  <c:v>136.11795686616571</c:v>
                </c:pt>
                <c:pt idx="9574">
                  <c:v>103.76439070899447</c:v>
                </c:pt>
                <c:pt idx="9575">
                  <c:v>132.75279633235226</c:v>
                </c:pt>
                <c:pt idx="9576">
                  <c:v>113.24575056944174</c:v>
                </c:pt>
                <c:pt idx="9577">
                  <c:v>107.17214748601029</c:v>
                </c:pt>
                <c:pt idx="9578">
                  <c:v>103.31612473409949</c:v>
                </c:pt>
                <c:pt idx="9579">
                  <c:v>133.81020400087192</c:v>
                </c:pt>
                <c:pt idx="9580">
                  <c:v>106.90734026787743</c:v>
                </c:pt>
                <c:pt idx="9581">
                  <c:v>117.09448891352969</c:v>
                </c:pt>
                <c:pt idx="9582">
                  <c:v>100.14135241936543</c:v>
                </c:pt>
                <c:pt idx="9583">
                  <c:v>101.83506941837221</c:v>
                </c:pt>
                <c:pt idx="9584">
                  <c:v>98.401127741097412</c:v>
                </c:pt>
                <c:pt idx="9585">
                  <c:v>118.56041461671443</c:v>
                </c:pt>
                <c:pt idx="9586">
                  <c:v>99.850704461599449</c:v>
                </c:pt>
                <c:pt idx="9587">
                  <c:v>74.393380938620183</c:v>
                </c:pt>
                <c:pt idx="9588">
                  <c:v>110.78896925865908</c:v>
                </c:pt>
                <c:pt idx="9589">
                  <c:v>102.38737978930014</c:v>
                </c:pt>
                <c:pt idx="9590">
                  <c:v>136.83305553913735</c:v>
                </c:pt>
                <c:pt idx="9591">
                  <c:v>102.52839251814311</c:v>
                </c:pt>
                <c:pt idx="9592">
                  <c:v>130.22236204827772</c:v>
                </c:pt>
                <c:pt idx="9593">
                  <c:v>132.84975801146322</c:v>
                </c:pt>
                <c:pt idx="9594">
                  <c:v>111.01090318737954</c:v>
                </c:pt>
                <c:pt idx="9595">
                  <c:v>139.70809344181646</c:v>
                </c:pt>
                <c:pt idx="9596">
                  <c:v>133.52028852677805</c:v>
                </c:pt>
                <c:pt idx="9597">
                  <c:v>136.78115560240562</c:v>
                </c:pt>
                <c:pt idx="9598">
                  <c:v>131.86667701499428</c:v>
                </c:pt>
                <c:pt idx="9599">
                  <c:v>133.60129940220762</c:v>
                </c:pt>
                <c:pt idx="9600">
                  <c:v>132.83008423037373</c:v>
                </c:pt>
                <c:pt idx="9601">
                  <c:v>134.98259502291222</c:v>
                </c:pt>
                <c:pt idx="9602">
                  <c:v>99.998110724150038</c:v>
                </c:pt>
                <c:pt idx="9603">
                  <c:v>106.6501640194252</c:v>
                </c:pt>
                <c:pt idx="9604">
                  <c:v>98.341745234305492</c:v>
                </c:pt>
                <c:pt idx="9605">
                  <c:v>101.12791811634806</c:v>
                </c:pt>
                <c:pt idx="9606">
                  <c:v>102.90279328111497</c:v>
                </c:pt>
                <c:pt idx="9607">
                  <c:v>131.527595772632</c:v>
                </c:pt>
                <c:pt idx="9608">
                  <c:v>76.286385088816118</c:v>
                </c:pt>
                <c:pt idx="9609">
                  <c:v>121.54010192102413</c:v>
                </c:pt>
                <c:pt idx="9610">
                  <c:v>109.74631176649441</c:v>
                </c:pt>
                <c:pt idx="9611">
                  <c:v>106.69877271053585</c:v>
                </c:pt>
                <c:pt idx="9612">
                  <c:v>100.04254626111856</c:v>
                </c:pt>
                <c:pt idx="9613">
                  <c:v>70.800315161259789</c:v>
                </c:pt>
                <c:pt idx="9614">
                  <c:v>76.711236961497505</c:v>
                </c:pt>
                <c:pt idx="9615">
                  <c:v>69.923788010981113</c:v>
                </c:pt>
                <c:pt idx="9616">
                  <c:v>75.065549413622051</c:v>
                </c:pt>
                <c:pt idx="9617">
                  <c:v>76.827742640325795</c:v>
                </c:pt>
                <c:pt idx="9618">
                  <c:v>132.56422709256034</c:v>
                </c:pt>
                <c:pt idx="9619">
                  <c:v>74.932503015632221</c:v>
                </c:pt>
                <c:pt idx="9620">
                  <c:v>107.86529409693597</c:v>
                </c:pt>
                <c:pt idx="9621">
                  <c:v>131.69247255335259</c:v>
                </c:pt>
                <c:pt idx="9622">
                  <c:v>106.55393890016023</c:v>
                </c:pt>
                <c:pt idx="9623">
                  <c:v>114.870797553787</c:v>
                </c:pt>
                <c:pt idx="9624">
                  <c:v>114.65208756815443</c:v>
                </c:pt>
                <c:pt idx="9625">
                  <c:v>103.52868613371965</c:v>
                </c:pt>
                <c:pt idx="9626">
                  <c:v>131.00072677786255</c:v>
                </c:pt>
                <c:pt idx="9627">
                  <c:v>113.81673368514817</c:v>
                </c:pt>
                <c:pt idx="9628">
                  <c:v>118.05742394022921</c:v>
                </c:pt>
                <c:pt idx="9629">
                  <c:v>106.70169060119976</c:v>
                </c:pt>
                <c:pt idx="9630">
                  <c:v>105.84773214954893</c:v>
                </c:pt>
                <c:pt idx="9631">
                  <c:v>102.21400272064633</c:v>
                </c:pt>
                <c:pt idx="9632">
                  <c:v>104.75442977211881</c:v>
                </c:pt>
                <c:pt idx="9633">
                  <c:v>106.7546142340812</c:v>
                </c:pt>
                <c:pt idx="9634">
                  <c:v>99.436067910586686</c:v>
                </c:pt>
                <c:pt idx="9635">
                  <c:v>118.18620924311286</c:v>
                </c:pt>
                <c:pt idx="9636">
                  <c:v>104.70103528926055</c:v>
                </c:pt>
                <c:pt idx="9637">
                  <c:v>117.4245723456239</c:v>
                </c:pt>
                <c:pt idx="9638">
                  <c:v>120.61789447748063</c:v>
                </c:pt>
                <c:pt idx="9639">
                  <c:v>134.84724236915216</c:v>
                </c:pt>
                <c:pt idx="9640">
                  <c:v>133.2745553812</c:v>
                </c:pt>
                <c:pt idx="9641">
                  <c:v>118.57176489542178</c:v>
                </c:pt>
                <c:pt idx="9642">
                  <c:v>122.73774126651612</c:v>
                </c:pt>
                <c:pt idx="9643">
                  <c:v>134.26261687712019</c:v>
                </c:pt>
                <c:pt idx="9644">
                  <c:v>107.48085732204579</c:v>
                </c:pt>
                <c:pt idx="9645">
                  <c:v>131.79828951496941</c:v>
                </c:pt>
                <c:pt idx="9646">
                  <c:v>121.00356360957265</c:v>
                </c:pt>
                <c:pt idx="9647">
                  <c:v>115.45381501172552</c:v>
                </c:pt>
                <c:pt idx="9648">
                  <c:v>108.05418239554956</c:v>
                </c:pt>
                <c:pt idx="9649">
                  <c:v>105.53356597918064</c:v>
                </c:pt>
                <c:pt idx="9650">
                  <c:v>101.91272114225775</c:v>
                </c:pt>
                <c:pt idx="9651">
                  <c:v>131.14475725432504</c:v>
                </c:pt>
                <c:pt idx="9652">
                  <c:v>128.08280938944969</c:v>
                </c:pt>
                <c:pt idx="9653">
                  <c:v>134.17456274603876</c:v>
                </c:pt>
                <c:pt idx="9654">
                  <c:v>104.37275760184914</c:v>
                </c:pt>
                <c:pt idx="9655">
                  <c:v>104.3902744421743</c:v>
                </c:pt>
                <c:pt idx="9656">
                  <c:v>136.07982271669525</c:v>
                </c:pt>
                <c:pt idx="9657">
                  <c:v>108.43768562079892</c:v>
                </c:pt>
                <c:pt idx="9658">
                  <c:v>119.11802482814676</c:v>
                </c:pt>
                <c:pt idx="9659">
                  <c:v>118.47430182566494</c:v>
                </c:pt>
                <c:pt idx="9660">
                  <c:v>100.2277655724113</c:v>
                </c:pt>
                <c:pt idx="9661">
                  <c:v>102.26272863187019</c:v>
                </c:pt>
                <c:pt idx="9662">
                  <c:v>101.86223818027318</c:v>
                </c:pt>
                <c:pt idx="9663">
                  <c:v>102.09307836337528</c:v>
                </c:pt>
                <c:pt idx="9664">
                  <c:v>103.26256178353918</c:v>
                </c:pt>
                <c:pt idx="9665">
                  <c:v>103.90086879063203</c:v>
                </c:pt>
                <c:pt idx="9666">
                  <c:v>75.626468637317501</c:v>
                </c:pt>
                <c:pt idx="9667">
                  <c:v>135.19656278532014</c:v>
                </c:pt>
                <c:pt idx="9668">
                  <c:v>107.35023419550882</c:v>
                </c:pt>
                <c:pt idx="9669">
                  <c:v>107.53177565266725</c:v>
                </c:pt>
                <c:pt idx="9670">
                  <c:v>97.134856064640331</c:v>
                </c:pt>
                <c:pt idx="9671">
                  <c:v>130.32656195723484</c:v>
                </c:pt>
                <c:pt idx="9672">
                  <c:v>126.36371266108522</c:v>
                </c:pt>
                <c:pt idx="9673">
                  <c:v>135.24397166502652</c:v>
                </c:pt>
                <c:pt idx="9674">
                  <c:v>131.44179512054458</c:v>
                </c:pt>
                <c:pt idx="9675">
                  <c:v>133.30526508487537</c:v>
                </c:pt>
                <c:pt idx="9676">
                  <c:v>123.3894860879506</c:v>
                </c:pt>
                <c:pt idx="9677">
                  <c:v>102.76079614103348</c:v>
                </c:pt>
                <c:pt idx="9678">
                  <c:v>125.02412369567415</c:v>
                </c:pt>
                <c:pt idx="9679">
                  <c:v>109.31247711796314</c:v>
                </c:pt>
                <c:pt idx="9680">
                  <c:v>103.56691193808311</c:v>
                </c:pt>
                <c:pt idx="9681">
                  <c:v>118.0194081264805</c:v>
                </c:pt>
                <c:pt idx="9682">
                  <c:v>119.62005797124412</c:v>
                </c:pt>
                <c:pt idx="9683">
                  <c:v>139.45583278824876</c:v>
                </c:pt>
                <c:pt idx="9684">
                  <c:v>133.47524935531825</c:v>
                </c:pt>
                <c:pt idx="9685">
                  <c:v>131.09329186195424</c:v>
                </c:pt>
                <c:pt idx="9686">
                  <c:v>134.69799561995004</c:v>
                </c:pt>
                <c:pt idx="9687">
                  <c:v>135.43756881199369</c:v>
                </c:pt>
                <c:pt idx="9688">
                  <c:v>133.46861320991505</c:v>
                </c:pt>
                <c:pt idx="9689">
                  <c:v>137.54695989190472</c:v>
                </c:pt>
                <c:pt idx="9690">
                  <c:v>72.985319631462247</c:v>
                </c:pt>
                <c:pt idx="9691">
                  <c:v>105.30080867760832</c:v>
                </c:pt>
                <c:pt idx="9692">
                  <c:v>105.82653181954362</c:v>
                </c:pt>
                <c:pt idx="9693">
                  <c:v>98.792015291328582</c:v>
                </c:pt>
                <c:pt idx="9694">
                  <c:v>73.453377351647376</c:v>
                </c:pt>
                <c:pt idx="9695">
                  <c:v>134.49772186584278</c:v>
                </c:pt>
                <c:pt idx="9696">
                  <c:v>108.74643242268618</c:v>
                </c:pt>
                <c:pt idx="9697">
                  <c:v>103.96630412437723</c:v>
                </c:pt>
                <c:pt idx="9698">
                  <c:v>107.30507645856021</c:v>
                </c:pt>
                <c:pt idx="9699">
                  <c:v>104.65587268930206</c:v>
                </c:pt>
                <c:pt idx="9700">
                  <c:v>100.32013395032966</c:v>
                </c:pt>
                <c:pt idx="9701">
                  <c:v>102.27565514971063</c:v>
                </c:pt>
                <c:pt idx="9702">
                  <c:v>97.663939658658776</c:v>
                </c:pt>
                <c:pt idx="9703">
                  <c:v>130.32513513761538</c:v>
                </c:pt>
                <c:pt idx="9704">
                  <c:v>70.125264237700733</c:v>
                </c:pt>
                <c:pt idx="9705">
                  <c:v>103.10875833675716</c:v>
                </c:pt>
                <c:pt idx="9706">
                  <c:v>76.662661776590937</c:v>
                </c:pt>
                <c:pt idx="9707">
                  <c:v>121.2719123278127</c:v>
                </c:pt>
                <c:pt idx="9708">
                  <c:v>102.95621704212816</c:v>
                </c:pt>
                <c:pt idx="9709">
                  <c:v>119.31233608279553</c:v>
                </c:pt>
                <c:pt idx="9710">
                  <c:v>111.72318812886367</c:v>
                </c:pt>
                <c:pt idx="9711">
                  <c:v>118.18542020221514</c:v>
                </c:pt>
                <c:pt idx="9712">
                  <c:v>102.58408408568495</c:v>
                </c:pt>
                <c:pt idx="9713">
                  <c:v>101.40768872161385</c:v>
                </c:pt>
                <c:pt idx="9714">
                  <c:v>105.4672193394391</c:v>
                </c:pt>
                <c:pt idx="9715">
                  <c:v>121.98574712143154</c:v>
                </c:pt>
                <c:pt idx="9716">
                  <c:v>111.21540934670224</c:v>
                </c:pt>
                <c:pt idx="9717">
                  <c:v>122.65068191180775</c:v>
                </c:pt>
                <c:pt idx="9718">
                  <c:v>105.08464702259995</c:v>
                </c:pt>
                <c:pt idx="9719">
                  <c:v>119.99297376062502</c:v>
                </c:pt>
                <c:pt idx="9720">
                  <c:v>79.893855374953816</c:v>
                </c:pt>
                <c:pt idx="9721">
                  <c:v>133.22424944727732</c:v>
                </c:pt>
                <c:pt idx="9722">
                  <c:v>103.10191547547143</c:v>
                </c:pt>
                <c:pt idx="9723">
                  <c:v>102.91061986250099</c:v>
                </c:pt>
                <c:pt idx="9724">
                  <c:v>123.22433992441464</c:v>
                </c:pt>
                <c:pt idx="9725">
                  <c:v>103.00982857154848</c:v>
                </c:pt>
                <c:pt idx="9726">
                  <c:v>106.07605239637113</c:v>
                </c:pt>
                <c:pt idx="9727">
                  <c:v>105.66194234265188</c:v>
                </c:pt>
                <c:pt idx="9728">
                  <c:v>116.22050521027583</c:v>
                </c:pt>
                <c:pt idx="9729">
                  <c:v>135.92257363012899</c:v>
                </c:pt>
                <c:pt idx="9730">
                  <c:v>130.59229817340673</c:v>
                </c:pt>
                <c:pt idx="9731">
                  <c:v>107.22117233758284</c:v>
                </c:pt>
                <c:pt idx="9732">
                  <c:v>116.65691480650199</c:v>
                </c:pt>
                <c:pt idx="9733">
                  <c:v>100.42775599095788</c:v>
                </c:pt>
                <c:pt idx="9734">
                  <c:v>118.73097795109101</c:v>
                </c:pt>
                <c:pt idx="9735">
                  <c:v>130.77363799646992</c:v>
                </c:pt>
                <c:pt idx="9736">
                  <c:v>133.20168597444098</c:v>
                </c:pt>
                <c:pt idx="9737">
                  <c:v>130.12302719014426</c:v>
                </c:pt>
                <c:pt idx="9738">
                  <c:v>130.61246182644922</c:v>
                </c:pt>
                <c:pt idx="9739">
                  <c:v>135.70811853623664</c:v>
                </c:pt>
                <c:pt idx="9740">
                  <c:v>120.9041438561739</c:v>
                </c:pt>
                <c:pt idx="9741">
                  <c:v>105.96846996427277</c:v>
                </c:pt>
                <c:pt idx="9742">
                  <c:v>120.96068449382912</c:v>
                </c:pt>
                <c:pt idx="9743">
                  <c:v>107.87269480077744</c:v>
                </c:pt>
                <c:pt idx="9744">
                  <c:v>101.19559226428251</c:v>
                </c:pt>
                <c:pt idx="9745">
                  <c:v>129.29069987337769</c:v>
                </c:pt>
                <c:pt idx="9746">
                  <c:v>137.05642090918667</c:v>
                </c:pt>
                <c:pt idx="9747">
                  <c:v>129.32367659366517</c:v>
                </c:pt>
                <c:pt idx="9748">
                  <c:v>137.75139922390019</c:v>
                </c:pt>
                <c:pt idx="9749">
                  <c:v>132.2127837943284</c:v>
                </c:pt>
                <c:pt idx="9750">
                  <c:v>134.78012666830196</c:v>
                </c:pt>
                <c:pt idx="9751">
                  <c:v>96.696620173401683</c:v>
                </c:pt>
                <c:pt idx="9752">
                  <c:v>110.95438544638759</c:v>
                </c:pt>
                <c:pt idx="9753">
                  <c:v>102.1292718243172</c:v>
                </c:pt>
                <c:pt idx="9754">
                  <c:v>106.99700503750857</c:v>
                </c:pt>
                <c:pt idx="9755">
                  <c:v>108.03881864963263</c:v>
                </c:pt>
                <c:pt idx="9756">
                  <c:v>108.161154608226</c:v>
                </c:pt>
                <c:pt idx="9757">
                  <c:v>117.38177602176789</c:v>
                </c:pt>
                <c:pt idx="9758">
                  <c:v>125.98206453750535</c:v>
                </c:pt>
                <c:pt idx="9759">
                  <c:v>111.46410361988248</c:v>
                </c:pt>
                <c:pt idx="9760">
                  <c:v>113.86449168161121</c:v>
                </c:pt>
                <c:pt idx="9761">
                  <c:v>99.673248517356683</c:v>
                </c:pt>
                <c:pt idx="9762">
                  <c:v>133.44662256303593</c:v>
                </c:pt>
                <c:pt idx="9763">
                  <c:v>122.90882728088522</c:v>
                </c:pt>
                <c:pt idx="9764">
                  <c:v>121.53605451446846</c:v>
                </c:pt>
                <c:pt idx="9765">
                  <c:v>121.84865916826905</c:v>
                </c:pt>
                <c:pt idx="9766">
                  <c:v>131.06416975143276</c:v>
                </c:pt>
                <c:pt idx="9767">
                  <c:v>115.34165436055791</c:v>
                </c:pt>
                <c:pt idx="9768">
                  <c:v>116.1495534576504</c:v>
                </c:pt>
                <c:pt idx="9769">
                  <c:v>108.97822781497754</c:v>
                </c:pt>
                <c:pt idx="9770">
                  <c:v>113.2989914060342</c:v>
                </c:pt>
                <c:pt idx="9771">
                  <c:v>106.13312126741144</c:v>
                </c:pt>
                <c:pt idx="9772">
                  <c:v>104.71686342514408</c:v>
                </c:pt>
                <c:pt idx="9773">
                  <c:v>98.398425685352407</c:v>
                </c:pt>
                <c:pt idx="9774">
                  <c:v>101.18845583806076</c:v>
                </c:pt>
                <c:pt idx="9775">
                  <c:v>135.90316853358334</c:v>
                </c:pt>
                <c:pt idx="9776">
                  <c:v>111.84146272010098</c:v>
                </c:pt>
                <c:pt idx="9777">
                  <c:v>73.076855405211774</c:v>
                </c:pt>
                <c:pt idx="9778">
                  <c:v>106.95612024569638</c:v>
                </c:pt>
                <c:pt idx="9779">
                  <c:v>105.24491930159256</c:v>
                </c:pt>
                <c:pt idx="9780">
                  <c:v>137.62372929343036</c:v>
                </c:pt>
                <c:pt idx="9781">
                  <c:v>132.7836153391348</c:v>
                </c:pt>
                <c:pt idx="9782">
                  <c:v>107.38997545669589</c:v>
                </c:pt>
                <c:pt idx="9783">
                  <c:v>118.31559353706487</c:v>
                </c:pt>
                <c:pt idx="9784">
                  <c:v>137.92004696005029</c:v>
                </c:pt>
                <c:pt idx="9785">
                  <c:v>116.67309141478965</c:v>
                </c:pt>
                <c:pt idx="9786">
                  <c:v>102.09280870122112</c:v>
                </c:pt>
                <c:pt idx="9787">
                  <c:v>106.01292429245802</c:v>
                </c:pt>
                <c:pt idx="9788">
                  <c:v>104.50025100292289</c:v>
                </c:pt>
                <c:pt idx="9789">
                  <c:v>103.13626799466122</c:v>
                </c:pt>
                <c:pt idx="9790">
                  <c:v>104.449485303605</c:v>
                </c:pt>
                <c:pt idx="9791">
                  <c:v>105.41884899021299</c:v>
                </c:pt>
                <c:pt idx="9792">
                  <c:v>104.8944906430866</c:v>
                </c:pt>
                <c:pt idx="9793">
                  <c:v>102.64898322130598</c:v>
                </c:pt>
                <c:pt idx="9794">
                  <c:v>112.57200216358844</c:v>
                </c:pt>
                <c:pt idx="9795">
                  <c:v>138.24484101049282</c:v>
                </c:pt>
                <c:pt idx="9796">
                  <c:v>112.60720286444295</c:v>
                </c:pt>
                <c:pt idx="9797">
                  <c:v>102.02685759824445</c:v>
                </c:pt>
                <c:pt idx="9798">
                  <c:v>101.50454827986862</c:v>
                </c:pt>
                <c:pt idx="9799">
                  <c:v>119.91534796035259</c:v>
                </c:pt>
                <c:pt idx="9800">
                  <c:v>117.54994155950573</c:v>
                </c:pt>
                <c:pt idx="9801">
                  <c:v>101.53744897077081</c:v>
                </c:pt>
                <c:pt idx="9802">
                  <c:v>102.34274253210017</c:v>
                </c:pt>
                <c:pt idx="9803">
                  <c:v>72.236408611759799</c:v>
                </c:pt>
                <c:pt idx="9804">
                  <c:v>117.88715260672522</c:v>
                </c:pt>
                <c:pt idx="9805">
                  <c:v>106.03343706342496</c:v>
                </c:pt>
                <c:pt idx="9806">
                  <c:v>107.74133450901668</c:v>
                </c:pt>
                <c:pt idx="9807">
                  <c:v>105.80126567364644</c:v>
                </c:pt>
                <c:pt idx="9808">
                  <c:v>122.94018734214514</c:v>
                </c:pt>
                <c:pt idx="9809">
                  <c:v>103.56963418647149</c:v>
                </c:pt>
                <c:pt idx="9810">
                  <c:v>105.86069607892044</c:v>
                </c:pt>
                <c:pt idx="9811">
                  <c:v>113.99358081220907</c:v>
                </c:pt>
                <c:pt idx="9812">
                  <c:v>100.35966802760306</c:v>
                </c:pt>
                <c:pt idx="9813">
                  <c:v>102.23251952180119</c:v>
                </c:pt>
                <c:pt idx="9814">
                  <c:v>102.35840257835711</c:v>
                </c:pt>
                <c:pt idx="9815">
                  <c:v>100.67054086791785</c:v>
                </c:pt>
                <c:pt idx="9816">
                  <c:v>112.56288609364385</c:v>
                </c:pt>
                <c:pt idx="9817">
                  <c:v>105.23725971421982</c:v>
                </c:pt>
                <c:pt idx="9818">
                  <c:v>111.59208249709242</c:v>
                </c:pt>
                <c:pt idx="9819">
                  <c:v>103.91058881811897</c:v>
                </c:pt>
                <c:pt idx="9820">
                  <c:v>103.2733487938132</c:v>
                </c:pt>
                <c:pt idx="9821">
                  <c:v>124.09815880848453</c:v>
                </c:pt>
                <c:pt idx="9822">
                  <c:v>107.44171746756737</c:v>
                </c:pt>
                <c:pt idx="9823">
                  <c:v>120.97615804192755</c:v>
                </c:pt>
                <c:pt idx="9824">
                  <c:v>115.88173271216431</c:v>
                </c:pt>
                <c:pt idx="9825">
                  <c:v>104.66845569511719</c:v>
                </c:pt>
                <c:pt idx="9826">
                  <c:v>133.79769629833967</c:v>
                </c:pt>
                <c:pt idx="9827">
                  <c:v>133.52596876811299</c:v>
                </c:pt>
                <c:pt idx="9828">
                  <c:v>113.82796485723487</c:v>
                </c:pt>
                <c:pt idx="9829">
                  <c:v>120.76816286361749</c:v>
                </c:pt>
                <c:pt idx="9830">
                  <c:v>105.73377280379701</c:v>
                </c:pt>
                <c:pt idx="9831">
                  <c:v>108.80418682899388</c:v>
                </c:pt>
                <c:pt idx="9832">
                  <c:v>108.93495877039121</c:v>
                </c:pt>
                <c:pt idx="9833">
                  <c:v>107.60626257422604</c:v>
                </c:pt>
                <c:pt idx="9834">
                  <c:v>96.680667438468447</c:v>
                </c:pt>
                <c:pt idx="9835">
                  <c:v>115.53086398711868</c:v>
                </c:pt>
                <c:pt idx="9836">
                  <c:v>102.45015964972714</c:v>
                </c:pt>
                <c:pt idx="9837">
                  <c:v>135.50876624653736</c:v>
                </c:pt>
                <c:pt idx="9838">
                  <c:v>105.61674717813108</c:v>
                </c:pt>
                <c:pt idx="9839">
                  <c:v>110.81478293716944</c:v>
                </c:pt>
                <c:pt idx="9840">
                  <c:v>107.25429277608683</c:v>
                </c:pt>
                <c:pt idx="9841">
                  <c:v>104.9627807681708</c:v>
                </c:pt>
                <c:pt idx="9842">
                  <c:v>138.69615119749835</c:v>
                </c:pt>
                <c:pt idx="9843">
                  <c:v>105.81212362058839</c:v>
                </c:pt>
                <c:pt idx="9844">
                  <c:v>98.611506310518195</c:v>
                </c:pt>
                <c:pt idx="9845">
                  <c:v>132.18566994531423</c:v>
                </c:pt>
                <c:pt idx="9846">
                  <c:v>104.90488423611363</c:v>
                </c:pt>
                <c:pt idx="9847">
                  <c:v>111.36275479749536</c:v>
                </c:pt>
                <c:pt idx="9848">
                  <c:v>108.49387034381206</c:v>
                </c:pt>
                <c:pt idx="9849">
                  <c:v>110.69117704832732</c:v>
                </c:pt>
                <c:pt idx="9850">
                  <c:v>131.15834287821909</c:v>
                </c:pt>
                <c:pt idx="9851">
                  <c:v>105.11789542252198</c:v>
                </c:pt>
                <c:pt idx="9852">
                  <c:v>113.81560526376626</c:v>
                </c:pt>
                <c:pt idx="9853">
                  <c:v>103.75046067376702</c:v>
                </c:pt>
                <c:pt idx="9854">
                  <c:v>101.51666139286925</c:v>
                </c:pt>
                <c:pt idx="9855">
                  <c:v>104.90630934414504</c:v>
                </c:pt>
                <c:pt idx="9856">
                  <c:v>103.62724185225719</c:v>
                </c:pt>
                <c:pt idx="9857">
                  <c:v>105.08613420819864</c:v>
                </c:pt>
                <c:pt idx="9858">
                  <c:v>138.46418863639838</c:v>
                </c:pt>
                <c:pt idx="9859">
                  <c:v>135.80828857540396</c:v>
                </c:pt>
                <c:pt idx="9860">
                  <c:v>138.28497715893181</c:v>
                </c:pt>
                <c:pt idx="9861">
                  <c:v>117.40322823232231</c:v>
                </c:pt>
                <c:pt idx="9862">
                  <c:v>101.28408721711315</c:v>
                </c:pt>
                <c:pt idx="9863">
                  <c:v>103.10944246755071</c:v>
                </c:pt>
                <c:pt idx="9864">
                  <c:v>100.31987963774898</c:v>
                </c:pt>
                <c:pt idx="9865">
                  <c:v>103.28674823644208</c:v>
                </c:pt>
                <c:pt idx="9866">
                  <c:v>104.47953747138092</c:v>
                </c:pt>
                <c:pt idx="9867">
                  <c:v>100.09647196345207</c:v>
                </c:pt>
                <c:pt idx="9868">
                  <c:v>114.20367835639333</c:v>
                </c:pt>
                <c:pt idx="9869">
                  <c:v>105.8440005848431</c:v>
                </c:pt>
                <c:pt idx="9870">
                  <c:v>99.940164457674086</c:v>
                </c:pt>
                <c:pt idx="9871">
                  <c:v>99.319028746618571</c:v>
                </c:pt>
                <c:pt idx="9872">
                  <c:v>77.627554252697905</c:v>
                </c:pt>
                <c:pt idx="9873">
                  <c:v>102.62098363441166</c:v>
                </c:pt>
                <c:pt idx="9874">
                  <c:v>97.981169798281599</c:v>
                </c:pt>
                <c:pt idx="9875">
                  <c:v>101.81901893214668</c:v>
                </c:pt>
                <c:pt idx="9876">
                  <c:v>109.01240846800629</c:v>
                </c:pt>
                <c:pt idx="9877">
                  <c:v>120.40142704972503</c:v>
                </c:pt>
                <c:pt idx="9878">
                  <c:v>122.85564651534331</c:v>
                </c:pt>
                <c:pt idx="9879">
                  <c:v>109.87401264844189</c:v>
                </c:pt>
                <c:pt idx="9880">
                  <c:v>120.69474883667324</c:v>
                </c:pt>
                <c:pt idx="9881">
                  <c:v>118.13651153196835</c:v>
                </c:pt>
                <c:pt idx="9882">
                  <c:v>118.18811095319407</c:v>
                </c:pt>
                <c:pt idx="9883">
                  <c:v>131.50539677063756</c:v>
                </c:pt>
                <c:pt idx="9884">
                  <c:v>103.40491840678538</c:v>
                </c:pt>
                <c:pt idx="9885">
                  <c:v>99.589846838405265</c:v>
                </c:pt>
                <c:pt idx="9886">
                  <c:v>120.06225383039055</c:v>
                </c:pt>
                <c:pt idx="9887">
                  <c:v>103.1954462963277</c:v>
                </c:pt>
                <c:pt idx="9888">
                  <c:v>101.46506397439143</c:v>
                </c:pt>
                <c:pt idx="9889">
                  <c:v>116.42765692626537</c:v>
                </c:pt>
                <c:pt idx="9890">
                  <c:v>109.25553942587753</c:v>
                </c:pt>
                <c:pt idx="9891">
                  <c:v>99.588667494077953</c:v>
                </c:pt>
                <c:pt idx="9892">
                  <c:v>131.24238478646294</c:v>
                </c:pt>
                <c:pt idx="9893">
                  <c:v>100.14390210233609</c:v>
                </c:pt>
                <c:pt idx="9894">
                  <c:v>103.47701731211768</c:v>
                </c:pt>
                <c:pt idx="9895">
                  <c:v>101.84983711513993</c:v>
                </c:pt>
                <c:pt idx="9896">
                  <c:v>117.11114024370816</c:v>
                </c:pt>
                <c:pt idx="9897">
                  <c:v>103.86863945245265</c:v>
                </c:pt>
                <c:pt idx="9898">
                  <c:v>105.28813897749787</c:v>
                </c:pt>
                <c:pt idx="9899">
                  <c:v>109.02506786031812</c:v>
                </c:pt>
                <c:pt idx="9900">
                  <c:v>109.31875585075232</c:v>
                </c:pt>
                <c:pt idx="9901">
                  <c:v>115.14258598339904</c:v>
                </c:pt>
                <c:pt idx="9902">
                  <c:v>111.87585511382694</c:v>
                </c:pt>
                <c:pt idx="9903">
                  <c:v>99.042939208978993</c:v>
                </c:pt>
                <c:pt idx="9904">
                  <c:v>104.59730224879941</c:v>
                </c:pt>
                <c:pt idx="9905">
                  <c:v>101.65917825564964</c:v>
                </c:pt>
                <c:pt idx="9906">
                  <c:v>102.02531596532388</c:v>
                </c:pt>
                <c:pt idx="9907">
                  <c:v>102.17581385989949</c:v>
                </c:pt>
                <c:pt idx="9908">
                  <c:v>104.09106941565153</c:v>
                </c:pt>
                <c:pt idx="9909">
                  <c:v>133.54768684238405</c:v>
                </c:pt>
                <c:pt idx="9910">
                  <c:v>100.32048996767284</c:v>
                </c:pt>
                <c:pt idx="9911">
                  <c:v>77.096799558029389</c:v>
                </c:pt>
                <c:pt idx="9912">
                  <c:v>117.27058882406327</c:v>
                </c:pt>
                <c:pt idx="9913">
                  <c:v>78.185985348170405</c:v>
                </c:pt>
                <c:pt idx="9914">
                  <c:v>106.84106414953811</c:v>
                </c:pt>
                <c:pt idx="9915">
                  <c:v>106.65915724285834</c:v>
                </c:pt>
                <c:pt idx="9916">
                  <c:v>118.11470527651866</c:v>
                </c:pt>
                <c:pt idx="9917">
                  <c:v>103.47808649638222</c:v>
                </c:pt>
                <c:pt idx="9918">
                  <c:v>107.85183462492974</c:v>
                </c:pt>
                <c:pt idx="9919">
                  <c:v>108.62798305682743</c:v>
                </c:pt>
                <c:pt idx="9920">
                  <c:v>104.52343795668216</c:v>
                </c:pt>
                <c:pt idx="9921">
                  <c:v>126.73690898479721</c:v>
                </c:pt>
                <c:pt idx="9922">
                  <c:v>99.536463418216726</c:v>
                </c:pt>
                <c:pt idx="9923">
                  <c:v>106.48116853416465</c:v>
                </c:pt>
                <c:pt idx="9924">
                  <c:v>120.30469789851564</c:v>
                </c:pt>
                <c:pt idx="9925">
                  <c:v>102.80386160511321</c:v>
                </c:pt>
                <c:pt idx="9926">
                  <c:v>104.75536279452665</c:v>
                </c:pt>
                <c:pt idx="9927">
                  <c:v>117.72321487724477</c:v>
                </c:pt>
                <c:pt idx="9928">
                  <c:v>108.32570965402083</c:v>
                </c:pt>
                <c:pt idx="9929">
                  <c:v>118.54801013673665</c:v>
                </c:pt>
                <c:pt idx="9930">
                  <c:v>107.10195327568277</c:v>
                </c:pt>
                <c:pt idx="9931">
                  <c:v>105.8687703821533</c:v>
                </c:pt>
                <c:pt idx="9932">
                  <c:v>100.26346792874078</c:v>
                </c:pt>
                <c:pt idx="9933">
                  <c:v>102.11006033562042</c:v>
                </c:pt>
                <c:pt idx="9934">
                  <c:v>103.80003942990572</c:v>
                </c:pt>
                <c:pt idx="9935">
                  <c:v>96.297000632623721</c:v>
                </c:pt>
                <c:pt idx="9936">
                  <c:v>121.27253250577509</c:v>
                </c:pt>
                <c:pt idx="9937">
                  <c:v>104.55630069415977</c:v>
                </c:pt>
                <c:pt idx="9938">
                  <c:v>105.62246502727207</c:v>
                </c:pt>
                <c:pt idx="9939">
                  <c:v>122.69924615714258</c:v>
                </c:pt>
                <c:pt idx="9940">
                  <c:v>107.51900316380265</c:v>
                </c:pt>
                <c:pt idx="9941">
                  <c:v>101.86320403248656</c:v>
                </c:pt>
                <c:pt idx="9942">
                  <c:v>69.45640045052285</c:v>
                </c:pt>
                <c:pt idx="9943">
                  <c:v>104.1275170989036</c:v>
                </c:pt>
                <c:pt idx="9944">
                  <c:v>101.93555436516186</c:v>
                </c:pt>
                <c:pt idx="9945">
                  <c:v>108.46144212024925</c:v>
                </c:pt>
                <c:pt idx="9946">
                  <c:v>107.82313009743507</c:v>
                </c:pt>
                <c:pt idx="9947">
                  <c:v>120.18099187133916</c:v>
                </c:pt>
                <c:pt idx="9948">
                  <c:v>123.2413028313365</c:v>
                </c:pt>
                <c:pt idx="9949">
                  <c:v>103.86893411378198</c:v>
                </c:pt>
                <c:pt idx="9950">
                  <c:v>71.641785682028456</c:v>
                </c:pt>
                <c:pt idx="9951">
                  <c:v>102.377973004277</c:v>
                </c:pt>
                <c:pt idx="9952">
                  <c:v>101.58717133728966</c:v>
                </c:pt>
                <c:pt idx="9953">
                  <c:v>112.84376764312749</c:v>
                </c:pt>
                <c:pt idx="9954">
                  <c:v>114.08076728585058</c:v>
                </c:pt>
                <c:pt idx="9955">
                  <c:v>102.35370411962373</c:v>
                </c:pt>
                <c:pt idx="9956">
                  <c:v>100.82551855250631</c:v>
                </c:pt>
                <c:pt idx="9957">
                  <c:v>105.62158635758158</c:v>
                </c:pt>
                <c:pt idx="9958">
                  <c:v>117.23856953152941</c:v>
                </c:pt>
                <c:pt idx="9959">
                  <c:v>105.48928042620852</c:v>
                </c:pt>
                <c:pt idx="9960">
                  <c:v>103.5162570853373</c:v>
                </c:pt>
                <c:pt idx="9961">
                  <c:v>103.63920052149879</c:v>
                </c:pt>
                <c:pt idx="9962">
                  <c:v>105.54019052397953</c:v>
                </c:pt>
                <c:pt idx="9963">
                  <c:v>111.52610146001321</c:v>
                </c:pt>
                <c:pt idx="9964">
                  <c:v>102.76936958717411</c:v>
                </c:pt>
                <c:pt idx="9965">
                  <c:v>102.04284601536051</c:v>
                </c:pt>
                <c:pt idx="9966">
                  <c:v>99.240531758908531</c:v>
                </c:pt>
                <c:pt idx="9967">
                  <c:v>108.32655223176025</c:v>
                </c:pt>
                <c:pt idx="9968">
                  <c:v>99.371221093368007</c:v>
                </c:pt>
                <c:pt idx="9969">
                  <c:v>103.97724901516919</c:v>
                </c:pt>
                <c:pt idx="9970">
                  <c:v>104.05936186424317</c:v>
                </c:pt>
                <c:pt idx="9971">
                  <c:v>102.94901942434578</c:v>
                </c:pt>
                <c:pt idx="9972">
                  <c:v>104.37375963365103</c:v>
                </c:pt>
                <c:pt idx="9973">
                  <c:v>104.6737789417724</c:v>
                </c:pt>
                <c:pt idx="9974">
                  <c:v>105.10357747453301</c:v>
                </c:pt>
                <c:pt idx="9975">
                  <c:v>100.36916264532444</c:v>
                </c:pt>
                <c:pt idx="9976">
                  <c:v>100.84093788852967</c:v>
                </c:pt>
                <c:pt idx="9977">
                  <c:v>101.31302455723663</c:v>
                </c:pt>
                <c:pt idx="9978">
                  <c:v>105.2854026311402</c:v>
                </c:pt>
                <c:pt idx="9979">
                  <c:v>101.98140352453542</c:v>
                </c:pt>
                <c:pt idx="9980">
                  <c:v>105.63808868821181</c:v>
                </c:pt>
                <c:pt idx="9981">
                  <c:v>100.37768664495339</c:v>
                </c:pt>
                <c:pt idx="9982">
                  <c:v>107.97815705505059</c:v>
                </c:pt>
                <c:pt idx="9983">
                  <c:v>105.94675752932515</c:v>
                </c:pt>
                <c:pt idx="9984">
                  <c:v>113.78726794075617</c:v>
                </c:pt>
                <c:pt idx="9985">
                  <c:v>107.9014168187085</c:v>
                </c:pt>
                <c:pt idx="9986">
                  <c:v>100.0690290672858</c:v>
                </c:pt>
                <c:pt idx="9987">
                  <c:v>113.2022873845258</c:v>
                </c:pt>
                <c:pt idx="9988">
                  <c:v>131.05909233411819</c:v>
                </c:pt>
                <c:pt idx="9989">
                  <c:v>110.05685929385143</c:v>
                </c:pt>
                <c:pt idx="9990">
                  <c:v>110.12488809703977</c:v>
                </c:pt>
                <c:pt idx="9991">
                  <c:v>101.95912173254769</c:v>
                </c:pt>
                <c:pt idx="9992">
                  <c:v>109.08286282267086</c:v>
                </c:pt>
                <c:pt idx="9993">
                  <c:v>136.25606579535787</c:v>
                </c:pt>
                <c:pt idx="9994">
                  <c:v>130.35114807595122</c:v>
                </c:pt>
                <c:pt idx="9995">
                  <c:v>104.58499845899782</c:v>
                </c:pt>
                <c:pt idx="9996">
                  <c:v>107.48386788676456</c:v>
                </c:pt>
                <c:pt idx="9997">
                  <c:v>105.53183898349184</c:v>
                </c:pt>
                <c:pt idx="9998">
                  <c:v>115.27147073869327</c:v>
                </c:pt>
                <c:pt idx="9999">
                  <c:v>111.11706644407074</c:v>
                </c:pt>
                <c:pt idx="10000">
                  <c:v>104.78129779142968</c:v>
                </c:pt>
                <c:pt idx="10001">
                  <c:v>110.82277853329902</c:v>
                </c:pt>
                <c:pt idx="10002">
                  <c:v>114.77104490720114</c:v>
                </c:pt>
                <c:pt idx="10003">
                  <c:v>118.13934795432544</c:v>
                </c:pt>
                <c:pt idx="10004">
                  <c:v>132.61307952272048</c:v>
                </c:pt>
                <c:pt idx="10005">
                  <c:v>113.77112145707846</c:v>
                </c:pt>
                <c:pt idx="10006">
                  <c:v>111.59605105611249</c:v>
                </c:pt>
                <c:pt idx="10007">
                  <c:v>109.92877184226418</c:v>
                </c:pt>
                <c:pt idx="10008">
                  <c:v>114.30990487306528</c:v>
                </c:pt>
                <c:pt idx="10009">
                  <c:v>109.98811322623142</c:v>
                </c:pt>
                <c:pt idx="10010">
                  <c:v>100.22266801267521</c:v>
                </c:pt>
                <c:pt idx="10011">
                  <c:v>100.38562859604033</c:v>
                </c:pt>
                <c:pt idx="10012">
                  <c:v>71.674136659061702</c:v>
                </c:pt>
                <c:pt idx="10013">
                  <c:v>105.67725558740369</c:v>
                </c:pt>
                <c:pt idx="10014">
                  <c:v>105.85078954631433</c:v>
                </c:pt>
                <c:pt idx="10015">
                  <c:v>112.49605453908461</c:v>
                </c:pt>
                <c:pt idx="10016">
                  <c:v>117.80354281495912</c:v>
                </c:pt>
                <c:pt idx="10017">
                  <c:v>76.8568983645023</c:v>
                </c:pt>
                <c:pt idx="10018">
                  <c:v>101.74545444615232</c:v>
                </c:pt>
                <c:pt idx="10019">
                  <c:v>107.27952268931129</c:v>
                </c:pt>
                <c:pt idx="10020">
                  <c:v>98.209649590348207</c:v>
                </c:pt>
                <c:pt idx="10021">
                  <c:v>117.79758410155831</c:v>
                </c:pt>
                <c:pt idx="10022">
                  <c:v>105.86581728581695</c:v>
                </c:pt>
                <c:pt idx="10023">
                  <c:v>104.86882316937958</c:v>
                </c:pt>
                <c:pt idx="10024">
                  <c:v>123.72901930189809</c:v>
                </c:pt>
                <c:pt idx="10025">
                  <c:v>103.57850857356944</c:v>
                </c:pt>
                <c:pt idx="10026">
                  <c:v>102.54816177342326</c:v>
                </c:pt>
                <c:pt idx="10027">
                  <c:v>125.64182687234859</c:v>
                </c:pt>
                <c:pt idx="10028">
                  <c:v>108.64237803851094</c:v>
                </c:pt>
                <c:pt idx="10029">
                  <c:v>98.737396097179072</c:v>
                </c:pt>
                <c:pt idx="10030">
                  <c:v>110.85084975022143</c:v>
                </c:pt>
                <c:pt idx="10031">
                  <c:v>71.874098284587134</c:v>
                </c:pt>
                <c:pt idx="10032">
                  <c:v>107.51030193421516</c:v>
                </c:pt>
                <c:pt idx="10033">
                  <c:v>106.57035058769264</c:v>
                </c:pt>
                <c:pt idx="10034">
                  <c:v>103.87336626447282</c:v>
                </c:pt>
                <c:pt idx="10035">
                  <c:v>103.95910483470638</c:v>
                </c:pt>
                <c:pt idx="10036">
                  <c:v>113.01766011536675</c:v>
                </c:pt>
                <c:pt idx="10037">
                  <c:v>115.45118839854736</c:v>
                </c:pt>
                <c:pt idx="10038">
                  <c:v>109.27475215429412</c:v>
                </c:pt>
                <c:pt idx="10039">
                  <c:v>136.29635791714989</c:v>
                </c:pt>
                <c:pt idx="10040">
                  <c:v>123.32295186862694</c:v>
                </c:pt>
                <c:pt idx="10041">
                  <c:v>105.61783679078198</c:v>
                </c:pt>
                <c:pt idx="10042">
                  <c:v>66.654494054070241</c:v>
                </c:pt>
                <c:pt idx="10043">
                  <c:v>103.169066193232</c:v>
                </c:pt>
                <c:pt idx="10044">
                  <c:v>102.16657963035246</c:v>
                </c:pt>
                <c:pt idx="10045">
                  <c:v>116.76705976138348</c:v>
                </c:pt>
                <c:pt idx="10046">
                  <c:v>121.90815280005836</c:v>
                </c:pt>
                <c:pt idx="10047">
                  <c:v>134.17336510987454</c:v>
                </c:pt>
                <c:pt idx="10048">
                  <c:v>105.29284468243515</c:v>
                </c:pt>
                <c:pt idx="10049">
                  <c:v>108.06113351089158</c:v>
                </c:pt>
                <c:pt idx="10050">
                  <c:v>121.44764301155959</c:v>
                </c:pt>
                <c:pt idx="10051">
                  <c:v>107.59201152924449</c:v>
                </c:pt>
                <c:pt idx="10052">
                  <c:v>103.20676848345957</c:v>
                </c:pt>
                <c:pt idx="10053">
                  <c:v>75.718552674675351</c:v>
                </c:pt>
                <c:pt idx="10054">
                  <c:v>115.2980823301292</c:v>
                </c:pt>
                <c:pt idx="10055">
                  <c:v>100.54744936254666</c:v>
                </c:pt>
                <c:pt idx="10056">
                  <c:v>118.16849064825199</c:v>
                </c:pt>
                <c:pt idx="10057">
                  <c:v>121.07009354128043</c:v>
                </c:pt>
                <c:pt idx="10058">
                  <c:v>71.456618856743148</c:v>
                </c:pt>
                <c:pt idx="10059">
                  <c:v>101.07718303978564</c:v>
                </c:pt>
                <c:pt idx="10060">
                  <c:v>69.698732504305966</c:v>
                </c:pt>
                <c:pt idx="10061">
                  <c:v>107.24565850150886</c:v>
                </c:pt>
                <c:pt idx="10062">
                  <c:v>116.67188769747787</c:v>
                </c:pt>
                <c:pt idx="10063">
                  <c:v>121.29595872109699</c:v>
                </c:pt>
                <c:pt idx="10064">
                  <c:v>74.853627213356461</c:v>
                </c:pt>
                <c:pt idx="10065">
                  <c:v>96.380098705791625</c:v>
                </c:pt>
                <c:pt idx="10066">
                  <c:v>106.98252923637682</c:v>
                </c:pt>
                <c:pt idx="10067">
                  <c:v>100.43737248537361</c:v>
                </c:pt>
                <c:pt idx="10068">
                  <c:v>115.86627653035849</c:v>
                </c:pt>
                <c:pt idx="10069">
                  <c:v>111.86115869471416</c:v>
                </c:pt>
                <c:pt idx="10070">
                  <c:v>110.67101312085676</c:v>
                </c:pt>
                <c:pt idx="10071">
                  <c:v>106.47016096823785</c:v>
                </c:pt>
                <c:pt idx="10072">
                  <c:v>105.34894213078084</c:v>
                </c:pt>
                <c:pt idx="10073">
                  <c:v>119.00193353102752</c:v>
                </c:pt>
                <c:pt idx="10074">
                  <c:v>114.80737486684822</c:v>
                </c:pt>
                <c:pt idx="10075">
                  <c:v>120.4052064724319</c:v>
                </c:pt>
                <c:pt idx="10076">
                  <c:v>103.13995031654414</c:v>
                </c:pt>
                <c:pt idx="10077">
                  <c:v>102.6617006064335</c:v>
                </c:pt>
                <c:pt idx="10078">
                  <c:v>101.40795089202446</c:v>
                </c:pt>
                <c:pt idx="10079">
                  <c:v>104.75946556419201</c:v>
                </c:pt>
                <c:pt idx="10080">
                  <c:v>105.19928825646083</c:v>
                </c:pt>
                <c:pt idx="10081">
                  <c:v>101.10749064902535</c:v>
                </c:pt>
                <c:pt idx="10082">
                  <c:v>108.33054008797255</c:v>
                </c:pt>
                <c:pt idx="10083">
                  <c:v>122.28797267385934</c:v>
                </c:pt>
                <c:pt idx="10084">
                  <c:v>103.32533123286392</c:v>
                </c:pt>
                <c:pt idx="10085">
                  <c:v>113.08479098323758</c:v>
                </c:pt>
                <c:pt idx="10086">
                  <c:v>109.59876674029616</c:v>
                </c:pt>
                <c:pt idx="10087">
                  <c:v>108.57522886173577</c:v>
                </c:pt>
                <c:pt idx="10088">
                  <c:v>106.65419297079262</c:v>
                </c:pt>
                <c:pt idx="10089">
                  <c:v>114.46879772949144</c:v>
                </c:pt>
                <c:pt idx="10090">
                  <c:v>119.44946023469247</c:v>
                </c:pt>
                <c:pt idx="10091">
                  <c:v>117.75846091111868</c:v>
                </c:pt>
                <c:pt idx="10092">
                  <c:v>119.06720961360705</c:v>
                </c:pt>
                <c:pt idx="10093">
                  <c:v>102.762057214737</c:v>
                </c:pt>
                <c:pt idx="10094">
                  <c:v>107.33215282557065</c:v>
                </c:pt>
                <c:pt idx="10095">
                  <c:v>113.33243001543845</c:v>
                </c:pt>
                <c:pt idx="10096">
                  <c:v>105.21961251086468</c:v>
                </c:pt>
                <c:pt idx="10097">
                  <c:v>117.72294194477116</c:v>
                </c:pt>
                <c:pt idx="10098">
                  <c:v>111.45766378960047</c:v>
                </c:pt>
                <c:pt idx="10099">
                  <c:v>112.41580262312792</c:v>
                </c:pt>
                <c:pt idx="10100">
                  <c:v>100.91735594863245</c:v>
                </c:pt>
                <c:pt idx="10101">
                  <c:v>102.74066110884525</c:v>
                </c:pt>
                <c:pt idx="10102">
                  <c:v>110.04218950751226</c:v>
                </c:pt>
                <c:pt idx="10103">
                  <c:v>104.52645747163984</c:v>
                </c:pt>
                <c:pt idx="10104">
                  <c:v>103.9256826704159</c:v>
                </c:pt>
                <c:pt idx="10105">
                  <c:v>109.01962076072638</c:v>
                </c:pt>
                <c:pt idx="10106">
                  <c:v>106.23655091034242</c:v>
                </c:pt>
                <c:pt idx="10107">
                  <c:v>105.83592928839805</c:v>
                </c:pt>
                <c:pt idx="10108">
                  <c:v>102.68141510264532</c:v>
                </c:pt>
                <c:pt idx="10109">
                  <c:v>95.881064574037808</c:v>
                </c:pt>
                <c:pt idx="10110">
                  <c:v>102.68569450821957</c:v>
                </c:pt>
                <c:pt idx="10111">
                  <c:v>101.54965687956184</c:v>
                </c:pt>
                <c:pt idx="10112">
                  <c:v>114.97949411066023</c:v>
                </c:pt>
                <c:pt idx="10113">
                  <c:v>103.33514224674461</c:v>
                </c:pt>
                <c:pt idx="10114">
                  <c:v>105.29314013634233</c:v>
                </c:pt>
                <c:pt idx="10115">
                  <c:v>102.19083008087486</c:v>
                </c:pt>
                <c:pt idx="10116">
                  <c:v>100.166807905661</c:v>
                </c:pt>
                <c:pt idx="10117">
                  <c:v>105.17328512038225</c:v>
                </c:pt>
                <c:pt idx="10118">
                  <c:v>101.66683359700635</c:v>
                </c:pt>
                <c:pt idx="10119">
                  <c:v>100.47817809964609</c:v>
                </c:pt>
                <c:pt idx="10120">
                  <c:v>102.7700332042746</c:v>
                </c:pt>
                <c:pt idx="10121">
                  <c:v>106.59792936660335</c:v>
                </c:pt>
                <c:pt idx="10122">
                  <c:v>100.0434427045852</c:v>
                </c:pt>
                <c:pt idx="10123">
                  <c:v>103.15469818545066</c:v>
                </c:pt>
                <c:pt idx="10124">
                  <c:v>99.658566895803304</c:v>
                </c:pt>
                <c:pt idx="10125">
                  <c:v>105.38805619402547</c:v>
                </c:pt>
                <c:pt idx="10126">
                  <c:v>103.42059551477355</c:v>
                </c:pt>
                <c:pt idx="10127">
                  <c:v>101.03845161230231</c:v>
                </c:pt>
                <c:pt idx="10128">
                  <c:v>107.78345970207906</c:v>
                </c:pt>
                <c:pt idx="10129">
                  <c:v>104.23451989837361</c:v>
                </c:pt>
                <c:pt idx="10130">
                  <c:v>102.71278749609326</c:v>
                </c:pt>
                <c:pt idx="10131">
                  <c:v>97.46870108302997</c:v>
                </c:pt>
                <c:pt idx="10132">
                  <c:v>136.05097437849119</c:v>
                </c:pt>
                <c:pt idx="10133">
                  <c:v>100.31817678257735</c:v>
                </c:pt>
                <c:pt idx="10134">
                  <c:v>104.3972370655778</c:v>
                </c:pt>
                <c:pt idx="10135">
                  <c:v>103.1008752641724</c:v>
                </c:pt>
                <c:pt idx="10136">
                  <c:v>104.87167868700176</c:v>
                </c:pt>
                <c:pt idx="10137">
                  <c:v>74.507215243957432</c:v>
                </c:pt>
                <c:pt idx="10138">
                  <c:v>103.23080656548581</c:v>
                </c:pt>
                <c:pt idx="10139">
                  <c:v>101.09938463412212</c:v>
                </c:pt>
                <c:pt idx="10140">
                  <c:v>103.77613255931659</c:v>
                </c:pt>
                <c:pt idx="10141">
                  <c:v>109.74294693414538</c:v>
                </c:pt>
                <c:pt idx="10142">
                  <c:v>112.75211505359984</c:v>
                </c:pt>
                <c:pt idx="10143">
                  <c:v>107.60913409352239</c:v>
                </c:pt>
                <c:pt idx="10144">
                  <c:v>108.66292396941752</c:v>
                </c:pt>
                <c:pt idx="10145">
                  <c:v>104.14805529668394</c:v>
                </c:pt>
                <c:pt idx="10146">
                  <c:v>100.16835118711593</c:v>
                </c:pt>
                <c:pt idx="10147">
                  <c:v>72.053443851177974</c:v>
                </c:pt>
                <c:pt idx="10148">
                  <c:v>106.57607567750631</c:v>
                </c:pt>
                <c:pt idx="10149">
                  <c:v>113.03668123183351</c:v>
                </c:pt>
                <c:pt idx="10150">
                  <c:v>102.3372067943761</c:v>
                </c:pt>
                <c:pt idx="10151">
                  <c:v>104.09065194298881</c:v>
                </c:pt>
                <c:pt idx="10152">
                  <c:v>102.62480041592839</c:v>
                </c:pt>
                <c:pt idx="10153">
                  <c:v>101.08495293619309</c:v>
                </c:pt>
                <c:pt idx="10154">
                  <c:v>102.90262556755859</c:v>
                </c:pt>
                <c:pt idx="10155">
                  <c:v>109.41651715389676</c:v>
                </c:pt>
                <c:pt idx="10156">
                  <c:v>107.91891320827044</c:v>
                </c:pt>
                <c:pt idx="10157">
                  <c:v>102.94986212667031</c:v>
                </c:pt>
                <c:pt idx="10158">
                  <c:v>102.75633621648747</c:v>
                </c:pt>
                <c:pt idx="10159">
                  <c:v>108.29217076008692</c:v>
                </c:pt>
                <c:pt idx="10160">
                  <c:v>103.49420081564863</c:v>
                </c:pt>
                <c:pt idx="10161">
                  <c:v>106.22640214993832</c:v>
                </c:pt>
                <c:pt idx="10162">
                  <c:v>106.44628323805098</c:v>
                </c:pt>
                <c:pt idx="10163">
                  <c:v>104.48654761702848</c:v>
                </c:pt>
                <c:pt idx="10164">
                  <c:v>130.57348245551705</c:v>
                </c:pt>
                <c:pt idx="10165">
                  <c:v>108.46920703316202</c:v>
                </c:pt>
                <c:pt idx="10166">
                  <c:v>72.87020484816469</c:v>
                </c:pt>
                <c:pt idx="10167">
                  <c:v>109.79981732798771</c:v>
                </c:pt>
                <c:pt idx="10168">
                  <c:v>110.42710755838282</c:v>
                </c:pt>
                <c:pt idx="10169">
                  <c:v>102.09567500647032</c:v>
                </c:pt>
                <c:pt idx="10170">
                  <c:v>104.93606510714073</c:v>
                </c:pt>
                <c:pt idx="10171">
                  <c:v>103.70076217767236</c:v>
                </c:pt>
                <c:pt idx="10172">
                  <c:v>102.25945401016692</c:v>
                </c:pt>
                <c:pt idx="10173">
                  <c:v>104.82058187317155</c:v>
                </c:pt>
                <c:pt idx="10174">
                  <c:v>100.31621939664336</c:v>
                </c:pt>
                <c:pt idx="10175">
                  <c:v>106.51479201394797</c:v>
                </c:pt>
                <c:pt idx="10176">
                  <c:v>100.74066115258401</c:v>
                </c:pt>
                <c:pt idx="10177">
                  <c:v>104.65407898107296</c:v>
                </c:pt>
                <c:pt idx="10178">
                  <c:v>120.14508324505069</c:v>
                </c:pt>
                <c:pt idx="10179">
                  <c:v>98.183475311488664</c:v>
                </c:pt>
                <c:pt idx="10180">
                  <c:v>99.737675855421244</c:v>
                </c:pt>
                <c:pt idx="10181">
                  <c:v>104.52508007894193</c:v>
                </c:pt>
                <c:pt idx="10182">
                  <c:v>98.334877133883694</c:v>
                </c:pt>
                <c:pt idx="10183">
                  <c:v>101.01538597128231</c:v>
                </c:pt>
                <c:pt idx="10184">
                  <c:v>103.79043872585356</c:v>
                </c:pt>
                <c:pt idx="10185">
                  <c:v>114.00017240289287</c:v>
                </c:pt>
                <c:pt idx="10186">
                  <c:v>103.61926916849599</c:v>
                </c:pt>
                <c:pt idx="10187">
                  <c:v>104.0383552016702</c:v>
                </c:pt>
                <c:pt idx="10188">
                  <c:v>110.20720095392109</c:v>
                </c:pt>
                <c:pt idx="10189">
                  <c:v>105.89896313961756</c:v>
                </c:pt>
                <c:pt idx="10190">
                  <c:v>105.32632193706041</c:v>
                </c:pt>
                <c:pt idx="10191">
                  <c:v>105.18024987953874</c:v>
                </c:pt>
                <c:pt idx="10192">
                  <c:v>104.57687819475041</c:v>
                </c:pt>
                <c:pt idx="10193">
                  <c:v>97.377642987842108</c:v>
                </c:pt>
                <c:pt idx="10194">
                  <c:v>105.03327277513783</c:v>
                </c:pt>
                <c:pt idx="10195">
                  <c:v>104.85158743313815</c:v>
                </c:pt>
                <c:pt idx="10196">
                  <c:v>101.68969311114421</c:v>
                </c:pt>
                <c:pt idx="10197">
                  <c:v>101.10087963406365</c:v>
                </c:pt>
                <c:pt idx="10198">
                  <c:v>101.24737552160126</c:v>
                </c:pt>
                <c:pt idx="10199">
                  <c:v>109.35049396164656</c:v>
                </c:pt>
                <c:pt idx="10200">
                  <c:v>104.4278637842333</c:v>
                </c:pt>
                <c:pt idx="10201">
                  <c:v>105.86459328706037</c:v>
                </c:pt>
                <c:pt idx="10202">
                  <c:v>99.9534725758962</c:v>
                </c:pt>
                <c:pt idx="10203">
                  <c:v>98.803975160123997</c:v>
                </c:pt>
                <c:pt idx="10204">
                  <c:v>101.30515517476398</c:v>
                </c:pt>
                <c:pt idx="10205">
                  <c:v>104.18638124781639</c:v>
                </c:pt>
                <c:pt idx="10206">
                  <c:v>100.57024890740949</c:v>
                </c:pt>
                <c:pt idx="10207">
                  <c:v>106.36034264586053</c:v>
                </c:pt>
                <c:pt idx="10208">
                  <c:v>100.24102979593518</c:v>
                </c:pt>
                <c:pt idx="10209">
                  <c:v>115.29557177813422</c:v>
                </c:pt>
                <c:pt idx="10210">
                  <c:v>112.87565667086687</c:v>
                </c:pt>
                <c:pt idx="10211">
                  <c:v>113.27249712090037</c:v>
                </c:pt>
                <c:pt idx="10212">
                  <c:v>100.9761886743528</c:v>
                </c:pt>
                <c:pt idx="10213">
                  <c:v>102.24234304835258</c:v>
                </c:pt>
                <c:pt idx="10214">
                  <c:v>126.75154090514162</c:v>
                </c:pt>
                <c:pt idx="10215">
                  <c:v>111.64392667915379</c:v>
                </c:pt>
                <c:pt idx="10216">
                  <c:v>109.59926503825515</c:v>
                </c:pt>
                <c:pt idx="10217">
                  <c:v>116.91028505423868</c:v>
                </c:pt>
                <c:pt idx="10218">
                  <c:v>120.12248461518109</c:v>
                </c:pt>
                <c:pt idx="10219">
                  <c:v>108.39953565439879</c:v>
                </c:pt>
                <c:pt idx="10220">
                  <c:v>109.82527687209603</c:v>
                </c:pt>
                <c:pt idx="10221">
                  <c:v>110.0421378747767</c:v>
                </c:pt>
                <c:pt idx="10222">
                  <c:v>106.69660843464705</c:v>
                </c:pt>
                <c:pt idx="10223">
                  <c:v>105.54680182610562</c:v>
                </c:pt>
                <c:pt idx="10224">
                  <c:v>102.74844246621537</c:v>
                </c:pt>
                <c:pt idx="10225">
                  <c:v>101.95243051115096</c:v>
                </c:pt>
                <c:pt idx="10226">
                  <c:v>108.83231802928536</c:v>
                </c:pt>
                <c:pt idx="10227">
                  <c:v>105.81392660866045</c:v>
                </c:pt>
                <c:pt idx="10228">
                  <c:v>109.93074430396287</c:v>
                </c:pt>
                <c:pt idx="10229">
                  <c:v>104.82984634274685</c:v>
                </c:pt>
                <c:pt idx="10230">
                  <c:v>101.97127614140128</c:v>
                </c:pt>
                <c:pt idx="10231">
                  <c:v>100.72790099137087</c:v>
                </c:pt>
                <c:pt idx="10232">
                  <c:v>115.34762984271552</c:v>
                </c:pt>
                <c:pt idx="10233">
                  <c:v>105.18271770358844</c:v>
                </c:pt>
                <c:pt idx="10234">
                  <c:v>117.33421345928159</c:v>
                </c:pt>
                <c:pt idx="10235">
                  <c:v>106.81326143973382</c:v>
                </c:pt>
                <c:pt idx="10236">
                  <c:v>104.35543338506542</c:v>
                </c:pt>
                <c:pt idx="10237">
                  <c:v>102.53155489163788</c:v>
                </c:pt>
                <c:pt idx="10238">
                  <c:v>97.579627447790728</c:v>
                </c:pt>
                <c:pt idx="10239">
                  <c:v>98.264124563366977</c:v>
                </c:pt>
                <c:pt idx="10240">
                  <c:v>118.58364779838365</c:v>
                </c:pt>
                <c:pt idx="10241">
                  <c:v>118.39158264099936</c:v>
                </c:pt>
                <c:pt idx="10242">
                  <c:v>102.83390162839852</c:v>
                </c:pt>
                <c:pt idx="10243">
                  <c:v>104.01024624463487</c:v>
                </c:pt>
                <c:pt idx="10244">
                  <c:v>104.4302632044805</c:v>
                </c:pt>
                <c:pt idx="10245">
                  <c:v>118.19188184214154</c:v>
                </c:pt>
                <c:pt idx="10246">
                  <c:v>101.78440943882734</c:v>
                </c:pt>
                <c:pt idx="10247">
                  <c:v>104.5599997294014</c:v>
                </c:pt>
                <c:pt idx="10248">
                  <c:v>110.98712413129658</c:v>
                </c:pt>
                <c:pt idx="10249">
                  <c:v>101.81136661507408</c:v>
                </c:pt>
                <c:pt idx="10250">
                  <c:v>107.19896454241987</c:v>
                </c:pt>
                <c:pt idx="10251">
                  <c:v>95.329579271799361</c:v>
                </c:pt>
                <c:pt idx="10252">
                  <c:v>100.00959420756651</c:v>
                </c:pt>
                <c:pt idx="10253">
                  <c:v>119.14874982035393</c:v>
                </c:pt>
                <c:pt idx="10254">
                  <c:v>126.75670848146437</c:v>
                </c:pt>
                <c:pt idx="10255">
                  <c:v>106.25766715097666</c:v>
                </c:pt>
                <c:pt idx="10256">
                  <c:v>106.60785403458054</c:v>
                </c:pt>
                <c:pt idx="10257">
                  <c:v>103.09786088686599</c:v>
                </c:pt>
                <c:pt idx="10258">
                  <c:v>104.92264794366093</c:v>
                </c:pt>
                <c:pt idx="10259">
                  <c:v>122.23912695511049</c:v>
                </c:pt>
                <c:pt idx="10260">
                  <c:v>106.25982817110905</c:v>
                </c:pt>
                <c:pt idx="10261">
                  <c:v>111.1491343350132</c:v>
                </c:pt>
                <c:pt idx="10262">
                  <c:v>110.3057191596552</c:v>
                </c:pt>
                <c:pt idx="10263">
                  <c:v>100.3345743953729</c:v>
                </c:pt>
                <c:pt idx="10264">
                  <c:v>126.33873074218147</c:v>
                </c:pt>
                <c:pt idx="10265">
                  <c:v>100.30222354598504</c:v>
                </c:pt>
                <c:pt idx="10266">
                  <c:v>115.78434100118484</c:v>
                </c:pt>
                <c:pt idx="10267">
                  <c:v>97.383748827510303</c:v>
                </c:pt>
                <c:pt idx="10268">
                  <c:v>105.58289096498295</c:v>
                </c:pt>
                <c:pt idx="10269">
                  <c:v>117.88864427060392</c:v>
                </c:pt>
                <c:pt idx="10270">
                  <c:v>117.82811173387161</c:v>
                </c:pt>
                <c:pt idx="10271">
                  <c:v>71.737349388447285</c:v>
                </c:pt>
                <c:pt idx="10272">
                  <c:v>106.45147495446338</c:v>
                </c:pt>
                <c:pt idx="10273">
                  <c:v>96.470206471177931</c:v>
                </c:pt>
                <c:pt idx="10274">
                  <c:v>104.65337161314196</c:v>
                </c:pt>
                <c:pt idx="10275">
                  <c:v>103.89026186502211</c:v>
                </c:pt>
                <c:pt idx="10276">
                  <c:v>109.5045935847796</c:v>
                </c:pt>
                <c:pt idx="10277">
                  <c:v>102.00676140071289</c:v>
                </c:pt>
                <c:pt idx="10278">
                  <c:v>105.32895492965153</c:v>
                </c:pt>
                <c:pt idx="10279">
                  <c:v>105.15686246245548</c:v>
                </c:pt>
                <c:pt idx="10280">
                  <c:v>116.4289613159968</c:v>
                </c:pt>
                <c:pt idx="10281">
                  <c:v>72.885713509847491</c:v>
                </c:pt>
                <c:pt idx="10282">
                  <c:v>105.09529084047526</c:v>
                </c:pt>
                <c:pt idx="10283">
                  <c:v>106.33147989023834</c:v>
                </c:pt>
                <c:pt idx="10284">
                  <c:v>108.95502335335324</c:v>
                </c:pt>
                <c:pt idx="10285">
                  <c:v>102.47169152465345</c:v>
                </c:pt>
                <c:pt idx="10286">
                  <c:v>105.21807421885211</c:v>
                </c:pt>
                <c:pt idx="10287">
                  <c:v>108.63686002392194</c:v>
                </c:pt>
                <c:pt idx="10288">
                  <c:v>97.342077368945866</c:v>
                </c:pt>
                <c:pt idx="10289">
                  <c:v>101.19298198641978</c:v>
                </c:pt>
                <c:pt idx="10290">
                  <c:v>104.67433924413196</c:v>
                </c:pt>
                <c:pt idx="10291">
                  <c:v>105.44820474082633</c:v>
                </c:pt>
                <c:pt idx="10292">
                  <c:v>107.30920382788729</c:v>
                </c:pt>
                <c:pt idx="10293">
                  <c:v>102.44796698666271</c:v>
                </c:pt>
                <c:pt idx="10294">
                  <c:v>104.89598896447029</c:v>
                </c:pt>
                <c:pt idx="10295">
                  <c:v>110.19274846502501</c:v>
                </c:pt>
                <c:pt idx="10296">
                  <c:v>112.51336911955437</c:v>
                </c:pt>
                <c:pt idx="10297">
                  <c:v>116.91348379355736</c:v>
                </c:pt>
                <c:pt idx="10298">
                  <c:v>115.65875099997844</c:v>
                </c:pt>
                <c:pt idx="10299">
                  <c:v>100.51174967158441</c:v>
                </c:pt>
                <c:pt idx="10300">
                  <c:v>109.11186011128106</c:v>
                </c:pt>
                <c:pt idx="10301">
                  <c:v>100.37508800833436</c:v>
                </c:pt>
                <c:pt idx="10302">
                  <c:v>103.21382793550623</c:v>
                </c:pt>
                <c:pt idx="10303">
                  <c:v>103.47581975993562</c:v>
                </c:pt>
                <c:pt idx="10304">
                  <c:v>102.09443879955411</c:v>
                </c:pt>
                <c:pt idx="10305">
                  <c:v>73.395177185820188</c:v>
                </c:pt>
                <c:pt idx="10306">
                  <c:v>109.71260499994555</c:v>
                </c:pt>
                <c:pt idx="10307">
                  <c:v>107.37201261264342</c:v>
                </c:pt>
                <c:pt idx="10308">
                  <c:v>130.56966363071803</c:v>
                </c:pt>
                <c:pt idx="10309">
                  <c:v>129.46315066420092</c:v>
                </c:pt>
                <c:pt idx="10310">
                  <c:v>103.8581363630184</c:v>
                </c:pt>
                <c:pt idx="10311">
                  <c:v>75.74905338061626</c:v>
                </c:pt>
                <c:pt idx="10312">
                  <c:v>133.86712747308565</c:v>
                </c:pt>
                <c:pt idx="10313">
                  <c:v>129.45362491350076</c:v>
                </c:pt>
                <c:pt idx="10314">
                  <c:v>136.68251117017272</c:v>
                </c:pt>
                <c:pt idx="10315">
                  <c:v>132.27691192445388</c:v>
                </c:pt>
                <c:pt idx="10316">
                  <c:v>69.947237614507827</c:v>
                </c:pt>
                <c:pt idx="10317">
                  <c:v>132.94690662592032</c:v>
                </c:pt>
                <c:pt idx="10318">
                  <c:v>129.839788093094</c:v>
                </c:pt>
                <c:pt idx="10319">
                  <c:v>136.429445710094</c:v>
                </c:pt>
                <c:pt idx="10320">
                  <c:v>124.18737753575333</c:v>
                </c:pt>
                <c:pt idx="10321">
                  <c:v>96.153054746126273</c:v>
                </c:pt>
                <c:pt idx="10322">
                  <c:v>97.747600059174118</c:v>
                </c:pt>
                <c:pt idx="10323">
                  <c:v>99.338373195707817</c:v>
                </c:pt>
                <c:pt idx="10324">
                  <c:v>113.90987581808733</c:v>
                </c:pt>
                <c:pt idx="10325">
                  <c:v>137.02179181366998</c:v>
                </c:pt>
                <c:pt idx="10326">
                  <c:v>99.576746000414346</c:v>
                </c:pt>
                <c:pt idx="10327">
                  <c:v>125.04935029281997</c:v>
                </c:pt>
                <c:pt idx="10328">
                  <c:v>116.12817380101394</c:v>
                </c:pt>
                <c:pt idx="10329">
                  <c:v>110.6216646912258</c:v>
                </c:pt>
                <c:pt idx="10330">
                  <c:v>125.20750819144082</c:v>
                </c:pt>
                <c:pt idx="10331">
                  <c:v>133.02256281678092</c:v>
                </c:pt>
                <c:pt idx="10332">
                  <c:v>100.87432354691292</c:v>
                </c:pt>
                <c:pt idx="10333">
                  <c:v>106.71761050942257</c:v>
                </c:pt>
                <c:pt idx="10334">
                  <c:v>71.167471077736209</c:v>
                </c:pt>
                <c:pt idx="10335">
                  <c:v>124.73961027345685</c:v>
                </c:pt>
                <c:pt idx="10336">
                  <c:v>110.36950423285919</c:v>
                </c:pt>
                <c:pt idx="10337">
                  <c:v>101.76009837135835</c:v>
                </c:pt>
                <c:pt idx="10338">
                  <c:v>130.72822234332568</c:v>
                </c:pt>
                <c:pt idx="10339">
                  <c:v>114.090060854947</c:v>
                </c:pt>
                <c:pt idx="10340">
                  <c:v>102.28440120277685</c:v>
                </c:pt>
                <c:pt idx="10341">
                  <c:v>100.01221869128146</c:v>
                </c:pt>
                <c:pt idx="10342">
                  <c:v>134.36284006709036</c:v>
                </c:pt>
                <c:pt idx="10343">
                  <c:v>132.96320470115432</c:v>
                </c:pt>
                <c:pt idx="10344">
                  <c:v>101.47276891676665</c:v>
                </c:pt>
                <c:pt idx="10345">
                  <c:v>68.8995766701359</c:v>
                </c:pt>
                <c:pt idx="10346">
                  <c:v>136.61697673100389</c:v>
                </c:pt>
                <c:pt idx="10347">
                  <c:v>129.97257599212611</c:v>
                </c:pt>
                <c:pt idx="10348">
                  <c:v>106.05077493821915</c:v>
                </c:pt>
                <c:pt idx="10349">
                  <c:v>107.67999667994545</c:v>
                </c:pt>
                <c:pt idx="10350">
                  <c:v>131.42939127395601</c:v>
                </c:pt>
                <c:pt idx="10351">
                  <c:v>128.66612688020641</c:v>
                </c:pt>
                <c:pt idx="10352">
                  <c:v>129.73927410811029</c:v>
                </c:pt>
                <c:pt idx="10353">
                  <c:v>131.9210999100801</c:v>
                </c:pt>
                <c:pt idx="10354">
                  <c:v>130.49333990345554</c:v>
                </c:pt>
                <c:pt idx="10355">
                  <c:v>108.18095643664563</c:v>
                </c:pt>
                <c:pt idx="10356">
                  <c:v>103.08216094284232</c:v>
                </c:pt>
                <c:pt idx="10357">
                  <c:v>124.50220133888084</c:v>
                </c:pt>
                <c:pt idx="10358">
                  <c:v>103.58667253702964</c:v>
                </c:pt>
                <c:pt idx="10359">
                  <c:v>112.6977559676983</c:v>
                </c:pt>
                <c:pt idx="10360">
                  <c:v>108.51847708629801</c:v>
                </c:pt>
                <c:pt idx="10361">
                  <c:v>111.92562461650051</c:v>
                </c:pt>
                <c:pt idx="10362">
                  <c:v>106.86505723312654</c:v>
                </c:pt>
                <c:pt idx="10363">
                  <c:v>135.23994206441336</c:v>
                </c:pt>
                <c:pt idx="10364">
                  <c:v>135.08859615842263</c:v>
                </c:pt>
                <c:pt idx="10365">
                  <c:v>132.0767338048384</c:v>
                </c:pt>
                <c:pt idx="10366">
                  <c:v>115.33046811349851</c:v>
                </c:pt>
                <c:pt idx="10367">
                  <c:v>109.91100020469715</c:v>
                </c:pt>
                <c:pt idx="10368">
                  <c:v>119.34239026527682</c:v>
                </c:pt>
                <c:pt idx="10369">
                  <c:v>100.35707340988996</c:v>
                </c:pt>
                <c:pt idx="10370">
                  <c:v>105.46356836247817</c:v>
                </c:pt>
                <c:pt idx="10371">
                  <c:v>106.74075384545392</c:v>
                </c:pt>
                <c:pt idx="10372">
                  <c:v>132.67973721495974</c:v>
                </c:pt>
                <c:pt idx="10373">
                  <c:v>131.71779475457328</c:v>
                </c:pt>
                <c:pt idx="10374">
                  <c:v>107.94434811002985</c:v>
                </c:pt>
                <c:pt idx="10375">
                  <c:v>123.80559801739523</c:v>
                </c:pt>
                <c:pt idx="10376">
                  <c:v>136.57174902643754</c:v>
                </c:pt>
                <c:pt idx="10377">
                  <c:v>131.18231253838587</c:v>
                </c:pt>
                <c:pt idx="10378">
                  <c:v>79.799847947619938</c:v>
                </c:pt>
                <c:pt idx="10379">
                  <c:v>134.82529869031708</c:v>
                </c:pt>
                <c:pt idx="10380">
                  <c:v>68.454482863943539</c:v>
                </c:pt>
                <c:pt idx="10381">
                  <c:v>120.83726421112628</c:v>
                </c:pt>
                <c:pt idx="10382">
                  <c:v>119.28268200388676</c:v>
                </c:pt>
                <c:pt idx="10383">
                  <c:v>121.36354355894944</c:v>
                </c:pt>
                <c:pt idx="10384">
                  <c:v>104.21489966829472</c:v>
                </c:pt>
                <c:pt idx="10385">
                  <c:v>104.46964984618593</c:v>
                </c:pt>
                <c:pt idx="10386">
                  <c:v>140.48741356694069</c:v>
                </c:pt>
                <c:pt idx="10387">
                  <c:v>130.84889607970825</c:v>
                </c:pt>
                <c:pt idx="10388">
                  <c:v>102.55074474660333</c:v>
                </c:pt>
                <c:pt idx="10389">
                  <c:v>105.42349502901789</c:v>
                </c:pt>
                <c:pt idx="10390">
                  <c:v>119.67450439832528</c:v>
                </c:pt>
                <c:pt idx="10391">
                  <c:v>110.96913156443874</c:v>
                </c:pt>
                <c:pt idx="10392">
                  <c:v>126.15657800805931</c:v>
                </c:pt>
                <c:pt idx="10393">
                  <c:v>108.96630705396817</c:v>
                </c:pt>
                <c:pt idx="10394">
                  <c:v>117.18019545318296</c:v>
                </c:pt>
                <c:pt idx="10395">
                  <c:v>126.84011830407022</c:v>
                </c:pt>
                <c:pt idx="10396">
                  <c:v>103.69090262938244</c:v>
                </c:pt>
                <c:pt idx="10397">
                  <c:v>99.943091472880994</c:v>
                </c:pt>
                <c:pt idx="10398">
                  <c:v>128.25345061910377</c:v>
                </c:pt>
                <c:pt idx="10399">
                  <c:v>129.71854302897563</c:v>
                </c:pt>
                <c:pt idx="10400">
                  <c:v>99.360738827020413</c:v>
                </c:pt>
                <c:pt idx="10401">
                  <c:v>77.917550077334198</c:v>
                </c:pt>
                <c:pt idx="10402">
                  <c:v>132.20669056735551</c:v>
                </c:pt>
                <c:pt idx="10403">
                  <c:v>110.01469369529856</c:v>
                </c:pt>
                <c:pt idx="10404">
                  <c:v>73.223392909670963</c:v>
                </c:pt>
                <c:pt idx="10405">
                  <c:v>132.18445996943782</c:v>
                </c:pt>
                <c:pt idx="10406">
                  <c:v>121.78550582988107</c:v>
                </c:pt>
                <c:pt idx="10407">
                  <c:v>115.73875818426119</c:v>
                </c:pt>
                <c:pt idx="10408">
                  <c:v>132.89692491527725</c:v>
                </c:pt>
                <c:pt idx="10409">
                  <c:v>134.9166187722966</c:v>
                </c:pt>
                <c:pt idx="10410">
                  <c:v>78.737054449034204</c:v>
                </c:pt>
                <c:pt idx="10411">
                  <c:v>131.02526476291393</c:v>
                </c:pt>
                <c:pt idx="10412">
                  <c:v>109.32489938329479</c:v>
                </c:pt>
                <c:pt idx="10413">
                  <c:v>108.78365479062997</c:v>
                </c:pt>
                <c:pt idx="10414">
                  <c:v>135.60269759026627</c:v>
                </c:pt>
                <c:pt idx="10415">
                  <c:v>120.83909173905374</c:v>
                </c:pt>
                <c:pt idx="10416">
                  <c:v>103.64356168061462</c:v>
                </c:pt>
                <c:pt idx="10417">
                  <c:v>107.56115231930025</c:v>
                </c:pt>
                <c:pt idx="10418">
                  <c:v>95.809403603982858</c:v>
                </c:pt>
                <c:pt idx="10419">
                  <c:v>101.77781646169419</c:v>
                </c:pt>
                <c:pt idx="10420">
                  <c:v>100.64074046014602</c:v>
                </c:pt>
                <c:pt idx="10421">
                  <c:v>129.03705294746237</c:v>
                </c:pt>
                <c:pt idx="10422">
                  <c:v>131.45481066535021</c:v>
                </c:pt>
                <c:pt idx="10423">
                  <c:v>107.2818081802541</c:v>
                </c:pt>
                <c:pt idx="10424">
                  <c:v>121.29802860488508</c:v>
                </c:pt>
                <c:pt idx="10425">
                  <c:v>133.68755995085385</c:v>
                </c:pt>
                <c:pt idx="10426">
                  <c:v>134.76934014315509</c:v>
                </c:pt>
                <c:pt idx="10427">
                  <c:v>132.10594087178941</c:v>
                </c:pt>
                <c:pt idx="10428">
                  <c:v>133.83238828286869</c:v>
                </c:pt>
                <c:pt idx="10429">
                  <c:v>132.76734988348818</c:v>
                </c:pt>
                <c:pt idx="10430">
                  <c:v>111.6410849350451</c:v>
                </c:pt>
                <c:pt idx="10431">
                  <c:v>135.68229810308873</c:v>
                </c:pt>
                <c:pt idx="10432">
                  <c:v>104.07531721638226</c:v>
                </c:pt>
                <c:pt idx="10433">
                  <c:v>134.85907997407665</c:v>
                </c:pt>
                <c:pt idx="10434">
                  <c:v>132.73154637713307</c:v>
                </c:pt>
                <c:pt idx="10435">
                  <c:v>101.86934501519538</c:v>
                </c:pt>
                <c:pt idx="10436">
                  <c:v>102.8525330368731</c:v>
                </c:pt>
                <c:pt idx="10437">
                  <c:v>106.54546310489525</c:v>
                </c:pt>
                <c:pt idx="10438">
                  <c:v>104.02984374079563</c:v>
                </c:pt>
                <c:pt idx="10439">
                  <c:v>100.52921348124606</c:v>
                </c:pt>
                <c:pt idx="10440">
                  <c:v>138.22562326909582</c:v>
                </c:pt>
                <c:pt idx="10441">
                  <c:v>133.4390033203822</c:v>
                </c:pt>
                <c:pt idx="10442">
                  <c:v>131.17074893888798</c:v>
                </c:pt>
                <c:pt idx="10443">
                  <c:v>105.40332765514538</c:v>
                </c:pt>
                <c:pt idx="10444">
                  <c:v>99.317669632478768</c:v>
                </c:pt>
                <c:pt idx="10445">
                  <c:v>105.6761057912735</c:v>
                </c:pt>
                <c:pt idx="10446">
                  <c:v>122.58327196310091</c:v>
                </c:pt>
                <c:pt idx="10447">
                  <c:v>132.57624847571276</c:v>
                </c:pt>
                <c:pt idx="10448">
                  <c:v>132.98178789726541</c:v>
                </c:pt>
                <c:pt idx="10449">
                  <c:v>135.07500286117994</c:v>
                </c:pt>
                <c:pt idx="10450">
                  <c:v>128.88324990197418</c:v>
                </c:pt>
                <c:pt idx="10451">
                  <c:v>102.88977890386937</c:v>
                </c:pt>
                <c:pt idx="10452">
                  <c:v>133.87057307961805</c:v>
                </c:pt>
                <c:pt idx="10453">
                  <c:v>126.44979674148568</c:v>
                </c:pt>
                <c:pt idx="10454">
                  <c:v>134.06738360466696</c:v>
                </c:pt>
                <c:pt idx="10455">
                  <c:v>103.2856538559595</c:v>
                </c:pt>
                <c:pt idx="10456">
                  <c:v>126.02349937675591</c:v>
                </c:pt>
                <c:pt idx="10457">
                  <c:v>117.60252492507857</c:v>
                </c:pt>
                <c:pt idx="10458">
                  <c:v>120.83083069601972</c:v>
                </c:pt>
                <c:pt idx="10459">
                  <c:v>99.670025788319748</c:v>
                </c:pt>
                <c:pt idx="10460">
                  <c:v>123.01474763665317</c:v>
                </c:pt>
                <c:pt idx="10461">
                  <c:v>103.22745534010207</c:v>
                </c:pt>
                <c:pt idx="10462">
                  <c:v>120.95698635870505</c:v>
                </c:pt>
                <c:pt idx="10463">
                  <c:v>104.91758225613896</c:v>
                </c:pt>
                <c:pt idx="10464">
                  <c:v>104.43222250590694</c:v>
                </c:pt>
                <c:pt idx="10465">
                  <c:v>103.55817346348985</c:v>
                </c:pt>
                <c:pt idx="10466">
                  <c:v>119.16992875426078</c:v>
                </c:pt>
                <c:pt idx="10467">
                  <c:v>120.99462899127239</c:v>
                </c:pt>
                <c:pt idx="10468">
                  <c:v>137.96241697234714</c:v>
                </c:pt>
                <c:pt idx="10469">
                  <c:v>118.2534426917406</c:v>
                </c:pt>
                <c:pt idx="10470">
                  <c:v>109.31830367471254</c:v>
                </c:pt>
                <c:pt idx="10471">
                  <c:v>100.97855078174851</c:v>
                </c:pt>
                <c:pt idx="10472">
                  <c:v>110.20076321292039</c:v>
                </c:pt>
                <c:pt idx="10473">
                  <c:v>102.82906788972336</c:v>
                </c:pt>
                <c:pt idx="10474">
                  <c:v>131.1584937113852</c:v>
                </c:pt>
                <c:pt idx="10475">
                  <c:v>100.25793686740309</c:v>
                </c:pt>
                <c:pt idx="10476">
                  <c:v>93.660682518041284</c:v>
                </c:pt>
                <c:pt idx="10477">
                  <c:v>75.784924315783513</c:v>
                </c:pt>
                <c:pt idx="10478">
                  <c:v>121.08935053587355</c:v>
                </c:pt>
                <c:pt idx="10479">
                  <c:v>120.89243878667526</c:v>
                </c:pt>
                <c:pt idx="10480">
                  <c:v>117.82957620958541</c:v>
                </c:pt>
                <c:pt idx="10481">
                  <c:v>75.381514664774585</c:v>
                </c:pt>
                <c:pt idx="10482">
                  <c:v>111.38021302168634</c:v>
                </c:pt>
                <c:pt idx="10483">
                  <c:v>131.57832565980127</c:v>
                </c:pt>
                <c:pt idx="10484">
                  <c:v>133.58234340244269</c:v>
                </c:pt>
                <c:pt idx="10485">
                  <c:v>113.64914390544803</c:v>
                </c:pt>
                <c:pt idx="10486">
                  <c:v>133.0565283380775</c:v>
                </c:pt>
                <c:pt idx="10487">
                  <c:v>134.29958685829564</c:v>
                </c:pt>
                <c:pt idx="10488">
                  <c:v>128.03981445727698</c:v>
                </c:pt>
                <c:pt idx="10489">
                  <c:v>104.02527217013521</c:v>
                </c:pt>
                <c:pt idx="10490">
                  <c:v>121.5113427286289</c:v>
                </c:pt>
                <c:pt idx="10491">
                  <c:v>79.340901630033471</c:v>
                </c:pt>
                <c:pt idx="10492">
                  <c:v>131.02372770120539</c:v>
                </c:pt>
                <c:pt idx="10493">
                  <c:v>113.71030270807371</c:v>
                </c:pt>
                <c:pt idx="10494">
                  <c:v>121.56627662885647</c:v>
                </c:pt>
                <c:pt idx="10495">
                  <c:v>130.27638102946781</c:v>
                </c:pt>
                <c:pt idx="10496">
                  <c:v>121.0409139159718</c:v>
                </c:pt>
                <c:pt idx="10497">
                  <c:v>117.08821780716229</c:v>
                </c:pt>
                <c:pt idx="10498">
                  <c:v>110.13596611900159</c:v>
                </c:pt>
                <c:pt idx="10499">
                  <c:v>138.07286743711981</c:v>
                </c:pt>
                <c:pt idx="10500">
                  <c:v>123.11559936073478</c:v>
                </c:pt>
                <c:pt idx="10501">
                  <c:v>132.85026264168829</c:v>
                </c:pt>
                <c:pt idx="10502">
                  <c:v>132.08882736879602</c:v>
                </c:pt>
                <c:pt idx="10503">
                  <c:v>129.30333275690012</c:v>
                </c:pt>
                <c:pt idx="10504">
                  <c:v>100.35052192049025</c:v>
                </c:pt>
                <c:pt idx="10505">
                  <c:v>70.042355126421498</c:v>
                </c:pt>
                <c:pt idx="10506">
                  <c:v>132.83037611136456</c:v>
                </c:pt>
                <c:pt idx="10507">
                  <c:v>107.16760405470166</c:v>
                </c:pt>
                <c:pt idx="10508">
                  <c:v>98.940000744403164</c:v>
                </c:pt>
                <c:pt idx="10509">
                  <c:v>110.61556892809696</c:v>
                </c:pt>
                <c:pt idx="10510">
                  <c:v>111.12794181278836</c:v>
                </c:pt>
                <c:pt idx="10511">
                  <c:v>112.71614060824376</c:v>
                </c:pt>
                <c:pt idx="10512">
                  <c:v>108.32226867207001</c:v>
                </c:pt>
                <c:pt idx="10513">
                  <c:v>123.10162026603416</c:v>
                </c:pt>
                <c:pt idx="10514">
                  <c:v>99.629913064248626</c:v>
                </c:pt>
                <c:pt idx="10515">
                  <c:v>92.992326561747532</c:v>
                </c:pt>
                <c:pt idx="10516">
                  <c:v>100.41581543210113</c:v>
                </c:pt>
                <c:pt idx="10517">
                  <c:v>100.65779046825357</c:v>
                </c:pt>
                <c:pt idx="10518">
                  <c:v>101.07885715048484</c:v>
                </c:pt>
                <c:pt idx="10519">
                  <c:v>77.25439879208507</c:v>
                </c:pt>
                <c:pt idx="10520">
                  <c:v>132.44366603881042</c:v>
                </c:pt>
                <c:pt idx="10521">
                  <c:v>102.20457650996501</c:v>
                </c:pt>
                <c:pt idx="10522">
                  <c:v>105.12406316283968</c:v>
                </c:pt>
                <c:pt idx="10523">
                  <c:v>132.39386234710597</c:v>
                </c:pt>
                <c:pt idx="10524">
                  <c:v>132.09064350478684</c:v>
                </c:pt>
                <c:pt idx="10525">
                  <c:v>97.436673445936037</c:v>
                </c:pt>
                <c:pt idx="10526">
                  <c:v>135.32554038904672</c:v>
                </c:pt>
                <c:pt idx="10527">
                  <c:v>73.944715496572243</c:v>
                </c:pt>
                <c:pt idx="10528">
                  <c:v>104.96729550386738</c:v>
                </c:pt>
                <c:pt idx="10529">
                  <c:v>99.446927781822751</c:v>
                </c:pt>
                <c:pt idx="10530">
                  <c:v>99.99987849878319</c:v>
                </c:pt>
                <c:pt idx="10531">
                  <c:v>103.69534802329605</c:v>
                </c:pt>
                <c:pt idx="10532">
                  <c:v>109.98158707079884</c:v>
                </c:pt>
                <c:pt idx="10533">
                  <c:v>111.93137196125049</c:v>
                </c:pt>
                <c:pt idx="10534">
                  <c:v>103.54498433304867</c:v>
                </c:pt>
                <c:pt idx="10535">
                  <c:v>101.11480798724105</c:v>
                </c:pt>
                <c:pt idx="10536">
                  <c:v>101.30970478741287</c:v>
                </c:pt>
                <c:pt idx="10537">
                  <c:v>105.39946924171429</c:v>
                </c:pt>
                <c:pt idx="10538">
                  <c:v>112.41391761378327</c:v>
                </c:pt>
                <c:pt idx="10539">
                  <c:v>80.441092205580162</c:v>
                </c:pt>
                <c:pt idx="10540">
                  <c:v>101.91316703816105</c:v>
                </c:pt>
                <c:pt idx="10541">
                  <c:v>98.834190294527787</c:v>
                </c:pt>
                <c:pt idx="10542">
                  <c:v>70.755561144580042</c:v>
                </c:pt>
                <c:pt idx="10543">
                  <c:v>118.4003596758666</c:v>
                </c:pt>
                <c:pt idx="10544">
                  <c:v>122.14131753811579</c:v>
                </c:pt>
                <c:pt idx="10545">
                  <c:v>105.42800875790135</c:v>
                </c:pt>
                <c:pt idx="10546">
                  <c:v>121.17573381662622</c:v>
                </c:pt>
                <c:pt idx="10547">
                  <c:v>133.81611429556074</c:v>
                </c:pt>
                <c:pt idx="10548">
                  <c:v>118.25772414133016</c:v>
                </c:pt>
                <c:pt idx="10549">
                  <c:v>135.54911498919097</c:v>
                </c:pt>
                <c:pt idx="10550">
                  <c:v>98.98144378876664</c:v>
                </c:pt>
                <c:pt idx="10551">
                  <c:v>122.7591940619547</c:v>
                </c:pt>
                <c:pt idx="10552">
                  <c:v>132.51996190496999</c:v>
                </c:pt>
                <c:pt idx="10553">
                  <c:v>135.24283214216246</c:v>
                </c:pt>
                <c:pt idx="10554">
                  <c:v>118.72860043806052</c:v>
                </c:pt>
                <c:pt idx="10555">
                  <c:v>134.56472115770725</c:v>
                </c:pt>
                <c:pt idx="10556">
                  <c:v>104.46120885423235</c:v>
                </c:pt>
                <c:pt idx="10557">
                  <c:v>131.48463893707122</c:v>
                </c:pt>
                <c:pt idx="10558">
                  <c:v>103.63354792670795</c:v>
                </c:pt>
                <c:pt idx="10559">
                  <c:v>100.86629246787747</c:v>
                </c:pt>
                <c:pt idx="10560">
                  <c:v>78.164091764012412</c:v>
                </c:pt>
                <c:pt idx="10561">
                  <c:v>74.407248799002133</c:v>
                </c:pt>
                <c:pt idx="10562">
                  <c:v>132.75984823442599</c:v>
                </c:pt>
                <c:pt idx="10563">
                  <c:v>133.22543509577423</c:v>
                </c:pt>
                <c:pt idx="10564">
                  <c:v>131.67411681122135</c:v>
                </c:pt>
                <c:pt idx="10565">
                  <c:v>112.1991795026093</c:v>
                </c:pt>
                <c:pt idx="10566">
                  <c:v>110.4589916360475</c:v>
                </c:pt>
                <c:pt idx="10567">
                  <c:v>135.12006571321334</c:v>
                </c:pt>
                <c:pt idx="10568">
                  <c:v>120.90629255603639</c:v>
                </c:pt>
                <c:pt idx="10569">
                  <c:v>131.44306359223305</c:v>
                </c:pt>
                <c:pt idx="10570">
                  <c:v>136.5038702781595</c:v>
                </c:pt>
                <c:pt idx="10571">
                  <c:v>101.38459109488501</c:v>
                </c:pt>
                <c:pt idx="10572">
                  <c:v>108.03753309621518</c:v>
                </c:pt>
                <c:pt idx="10573">
                  <c:v>105.5274846843313</c:v>
                </c:pt>
                <c:pt idx="10574">
                  <c:v>99.799872773783008</c:v>
                </c:pt>
                <c:pt idx="10575">
                  <c:v>128.2577481388671</c:v>
                </c:pt>
                <c:pt idx="10576">
                  <c:v>121.23240065099995</c:v>
                </c:pt>
                <c:pt idx="10577">
                  <c:v>129.93056501563697</c:v>
                </c:pt>
                <c:pt idx="10578">
                  <c:v>135.8010874709565</c:v>
                </c:pt>
                <c:pt idx="10579">
                  <c:v>103.72507469876513</c:v>
                </c:pt>
                <c:pt idx="10580">
                  <c:v>93.695933438165326</c:v>
                </c:pt>
                <c:pt idx="10581">
                  <c:v>77.581393293265833</c:v>
                </c:pt>
                <c:pt idx="10582">
                  <c:v>133.8064905695594</c:v>
                </c:pt>
                <c:pt idx="10583">
                  <c:v>130.75856975843072</c:v>
                </c:pt>
                <c:pt idx="10584">
                  <c:v>102.6154248154898</c:v>
                </c:pt>
                <c:pt idx="10585">
                  <c:v>65.412796204738228</c:v>
                </c:pt>
                <c:pt idx="10586">
                  <c:v>119.52004360584256</c:v>
                </c:pt>
                <c:pt idx="10587">
                  <c:v>135.84318634306976</c:v>
                </c:pt>
                <c:pt idx="10588">
                  <c:v>102.78062451151689</c:v>
                </c:pt>
                <c:pt idx="10589">
                  <c:v>80.480104052181247</c:v>
                </c:pt>
                <c:pt idx="10590">
                  <c:v>120.73750381111249</c:v>
                </c:pt>
                <c:pt idx="10591">
                  <c:v>108.7198136974244</c:v>
                </c:pt>
                <c:pt idx="10592">
                  <c:v>107.72137490036077</c:v>
                </c:pt>
                <c:pt idx="10593">
                  <c:v>117.96736857549682</c:v>
                </c:pt>
                <c:pt idx="10594">
                  <c:v>132.91298356871297</c:v>
                </c:pt>
                <c:pt idx="10595">
                  <c:v>128.6780990424792</c:v>
                </c:pt>
                <c:pt idx="10596">
                  <c:v>112.25168829414238</c:v>
                </c:pt>
                <c:pt idx="10597">
                  <c:v>135.06764851129429</c:v>
                </c:pt>
                <c:pt idx="10598">
                  <c:v>120.79999720916273</c:v>
                </c:pt>
                <c:pt idx="10599">
                  <c:v>117.78770664622373</c:v>
                </c:pt>
                <c:pt idx="10600">
                  <c:v>100.40880204929691</c:v>
                </c:pt>
                <c:pt idx="10601">
                  <c:v>71.855291514502326</c:v>
                </c:pt>
                <c:pt idx="10602">
                  <c:v>132.10144805468045</c:v>
                </c:pt>
                <c:pt idx="10603">
                  <c:v>110.15789398133506</c:v>
                </c:pt>
                <c:pt idx="10604">
                  <c:v>134.14727595300243</c:v>
                </c:pt>
                <c:pt idx="10605">
                  <c:v>135.39704547281295</c:v>
                </c:pt>
                <c:pt idx="10606">
                  <c:v>110.45971484251434</c:v>
                </c:pt>
                <c:pt idx="10607">
                  <c:v>128.54671822830494</c:v>
                </c:pt>
                <c:pt idx="10608">
                  <c:v>135.74371497045476</c:v>
                </c:pt>
                <c:pt idx="10609">
                  <c:v>73.663967666287064</c:v>
                </c:pt>
                <c:pt idx="10610">
                  <c:v>70.418465808120217</c:v>
                </c:pt>
                <c:pt idx="10611">
                  <c:v>129.0994167704462</c:v>
                </c:pt>
                <c:pt idx="10612">
                  <c:v>133.58064471845617</c:v>
                </c:pt>
                <c:pt idx="10613">
                  <c:v>102.82576760702869</c:v>
                </c:pt>
                <c:pt idx="10614">
                  <c:v>104.0424586985542</c:v>
                </c:pt>
                <c:pt idx="10615">
                  <c:v>102.13705566805022</c:v>
                </c:pt>
                <c:pt idx="10616">
                  <c:v>103.97929771574908</c:v>
                </c:pt>
                <c:pt idx="10617">
                  <c:v>107.73893801943281</c:v>
                </c:pt>
                <c:pt idx="10618">
                  <c:v>120.41868709406705</c:v>
                </c:pt>
                <c:pt idx="10619">
                  <c:v>133.30388743016294</c:v>
                </c:pt>
                <c:pt idx="10620">
                  <c:v>135.450420412873</c:v>
                </c:pt>
                <c:pt idx="10621">
                  <c:v>132.79299231534156</c:v>
                </c:pt>
                <c:pt idx="10622">
                  <c:v>131.09947446464832</c:v>
                </c:pt>
                <c:pt idx="10623">
                  <c:v>134.13684065930258</c:v>
                </c:pt>
                <c:pt idx="10624">
                  <c:v>136.81114713520554</c:v>
                </c:pt>
                <c:pt idx="10625">
                  <c:v>115.67118816172783</c:v>
                </c:pt>
                <c:pt idx="10626">
                  <c:v>130.51698350009437</c:v>
                </c:pt>
                <c:pt idx="10627">
                  <c:v>102.55476922785589</c:v>
                </c:pt>
                <c:pt idx="10628">
                  <c:v>101.62637956415571</c:v>
                </c:pt>
                <c:pt idx="10629">
                  <c:v>102.4657083566287</c:v>
                </c:pt>
                <c:pt idx="10630">
                  <c:v>115.81952219460241</c:v>
                </c:pt>
                <c:pt idx="10631">
                  <c:v>132.8930491135383</c:v>
                </c:pt>
                <c:pt idx="10632">
                  <c:v>107.01195724651829</c:v>
                </c:pt>
                <c:pt idx="10633">
                  <c:v>129.60235193819966</c:v>
                </c:pt>
                <c:pt idx="10634">
                  <c:v>134.62920975248377</c:v>
                </c:pt>
                <c:pt idx="10635">
                  <c:v>104.14223190926464</c:v>
                </c:pt>
                <c:pt idx="10636">
                  <c:v>133.59385625211746</c:v>
                </c:pt>
                <c:pt idx="10637">
                  <c:v>130.90514613542209</c:v>
                </c:pt>
                <c:pt idx="10638">
                  <c:v>133.54347926041856</c:v>
                </c:pt>
                <c:pt idx="10639">
                  <c:v>117.94708979134769</c:v>
                </c:pt>
                <c:pt idx="10640">
                  <c:v>119.17259546856249</c:v>
                </c:pt>
                <c:pt idx="10641">
                  <c:v>102.87677956151144</c:v>
                </c:pt>
                <c:pt idx="10642">
                  <c:v>116.03754988825331</c:v>
                </c:pt>
                <c:pt idx="10643">
                  <c:v>120.77521392697571</c:v>
                </c:pt>
                <c:pt idx="10644">
                  <c:v>70.565358733494904</c:v>
                </c:pt>
                <c:pt idx="10645">
                  <c:v>133.03989551738704</c:v>
                </c:pt>
                <c:pt idx="10646">
                  <c:v>134.45667387726786</c:v>
                </c:pt>
                <c:pt idx="10647">
                  <c:v>133.80566550476416</c:v>
                </c:pt>
                <c:pt idx="10648">
                  <c:v>111.73341480567234</c:v>
                </c:pt>
                <c:pt idx="10649">
                  <c:v>134.64866890033807</c:v>
                </c:pt>
                <c:pt idx="10650">
                  <c:v>114.05584284929074</c:v>
                </c:pt>
                <c:pt idx="10651">
                  <c:v>117.07630329045938</c:v>
                </c:pt>
                <c:pt idx="10652">
                  <c:v>105.86528114103008</c:v>
                </c:pt>
                <c:pt idx="10653">
                  <c:v>116.65836638257522</c:v>
                </c:pt>
                <c:pt idx="10654">
                  <c:v>126.27772554494048</c:v>
                </c:pt>
                <c:pt idx="10655">
                  <c:v>129.56029998946005</c:v>
                </c:pt>
                <c:pt idx="10656">
                  <c:v>69.768098866337439</c:v>
                </c:pt>
                <c:pt idx="10657">
                  <c:v>75.345134294241021</c:v>
                </c:pt>
                <c:pt idx="10658">
                  <c:v>68.292443818910186</c:v>
                </c:pt>
                <c:pt idx="10659">
                  <c:v>71.842719022193975</c:v>
                </c:pt>
                <c:pt idx="10660">
                  <c:v>112.67638820307246</c:v>
                </c:pt>
                <c:pt idx="10661">
                  <c:v>129.24762583776055</c:v>
                </c:pt>
                <c:pt idx="10662">
                  <c:v>115.54820016932963</c:v>
                </c:pt>
                <c:pt idx="10663">
                  <c:v>108.53566364234578</c:v>
                </c:pt>
                <c:pt idx="10664">
                  <c:v>114.47093805069194</c:v>
                </c:pt>
                <c:pt idx="10665">
                  <c:v>134.75052859527622</c:v>
                </c:pt>
                <c:pt idx="10666">
                  <c:v>103.64839838960746</c:v>
                </c:pt>
                <c:pt idx="10667">
                  <c:v>104.56568889758648</c:v>
                </c:pt>
                <c:pt idx="10668">
                  <c:v>100.8468891841258</c:v>
                </c:pt>
                <c:pt idx="10669">
                  <c:v>100.83236400417768</c:v>
                </c:pt>
                <c:pt idx="10670">
                  <c:v>131.71784888295176</c:v>
                </c:pt>
                <c:pt idx="10671">
                  <c:v>135.37768065140915</c:v>
                </c:pt>
                <c:pt idx="10672">
                  <c:v>100.6292982125417</c:v>
                </c:pt>
                <c:pt idx="10673">
                  <c:v>137.71765169352159</c:v>
                </c:pt>
                <c:pt idx="10674">
                  <c:v>77.127342235791701</c:v>
                </c:pt>
                <c:pt idx="10675">
                  <c:v>131.11988587354813</c:v>
                </c:pt>
                <c:pt idx="10676">
                  <c:v>124.09891675792929</c:v>
                </c:pt>
                <c:pt idx="10677">
                  <c:v>136.96105997618076</c:v>
                </c:pt>
                <c:pt idx="10678">
                  <c:v>127.45174804854358</c:v>
                </c:pt>
                <c:pt idx="10679">
                  <c:v>103.82126339574805</c:v>
                </c:pt>
                <c:pt idx="10680">
                  <c:v>107.54249078767219</c:v>
                </c:pt>
                <c:pt idx="10681">
                  <c:v>107.45586376671763</c:v>
                </c:pt>
                <c:pt idx="10682">
                  <c:v>108.20952258555593</c:v>
                </c:pt>
                <c:pt idx="10683">
                  <c:v>117.06700656482286</c:v>
                </c:pt>
                <c:pt idx="10684">
                  <c:v>129.76698519266415</c:v>
                </c:pt>
                <c:pt idx="10685">
                  <c:v>118.78364200827421</c:v>
                </c:pt>
                <c:pt idx="10686">
                  <c:v>98.289370562883249</c:v>
                </c:pt>
                <c:pt idx="10687">
                  <c:v>100.0808846833137</c:v>
                </c:pt>
                <c:pt idx="10688">
                  <c:v>128.41938677273254</c:v>
                </c:pt>
                <c:pt idx="10689">
                  <c:v>124.39601164446344</c:v>
                </c:pt>
                <c:pt idx="10690">
                  <c:v>103.89938086756052</c:v>
                </c:pt>
                <c:pt idx="10691">
                  <c:v>122.62922176885597</c:v>
                </c:pt>
                <c:pt idx="10692">
                  <c:v>71.814049776109684</c:v>
                </c:pt>
                <c:pt idx="10693">
                  <c:v>104.73453139862426</c:v>
                </c:pt>
                <c:pt idx="10694">
                  <c:v>107.54282213455085</c:v>
                </c:pt>
                <c:pt idx="10695">
                  <c:v>106.86726324413115</c:v>
                </c:pt>
                <c:pt idx="10696">
                  <c:v>101.49166651065526</c:v>
                </c:pt>
                <c:pt idx="10697">
                  <c:v>104.32939525786097</c:v>
                </c:pt>
                <c:pt idx="10698">
                  <c:v>131.89502858178403</c:v>
                </c:pt>
                <c:pt idx="10699">
                  <c:v>132.23888176183476</c:v>
                </c:pt>
                <c:pt idx="10700">
                  <c:v>132.92445935652916</c:v>
                </c:pt>
                <c:pt idx="10701">
                  <c:v>132.15884363079306</c:v>
                </c:pt>
                <c:pt idx="10702">
                  <c:v>120.47457765465687</c:v>
                </c:pt>
                <c:pt idx="10703">
                  <c:v>105.75633413527193</c:v>
                </c:pt>
                <c:pt idx="10704">
                  <c:v>103.7725191414925</c:v>
                </c:pt>
                <c:pt idx="10705">
                  <c:v>134.95316625692715</c:v>
                </c:pt>
                <c:pt idx="10706">
                  <c:v>134.36331961783102</c:v>
                </c:pt>
                <c:pt idx="10707">
                  <c:v>107.89316673451201</c:v>
                </c:pt>
                <c:pt idx="10708">
                  <c:v>132.77298730489633</c:v>
                </c:pt>
                <c:pt idx="10709">
                  <c:v>133.19882669556733</c:v>
                </c:pt>
                <c:pt idx="10710">
                  <c:v>131.65425486810986</c:v>
                </c:pt>
                <c:pt idx="10711">
                  <c:v>128.39955829627448</c:v>
                </c:pt>
                <c:pt idx="10712">
                  <c:v>134.90332331868305</c:v>
                </c:pt>
                <c:pt idx="10713">
                  <c:v>134.14117692314554</c:v>
                </c:pt>
                <c:pt idx="10714">
                  <c:v>117.52909665840254</c:v>
                </c:pt>
                <c:pt idx="10715">
                  <c:v>112.49252633559085</c:v>
                </c:pt>
                <c:pt idx="10716">
                  <c:v>135.08695609026253</c:v>
                </c:pt>
                <c:pt idx="10717">
                  <c:v>131.8485559660875</c:v>
                </c:pt>
                <c:pt idx="10718">
                  <c:v>128.55922890553182</c:v>
                </c:pt>
                <c:pt idx="10719">
                  <c:v>102.37916127636079</c:v>
                </c:pt>
                <c:pt idx="10720">
                  <c:v>78.126066614457173</c:v>
                </c:pt>
                <c:pt idx="10721">
                  <c:v>72.278328797784354</c:v>
                </c:pt>
                <c:pt idx="10722">
                  <c:v>134.28399183546125</c:v>
                </c:pt>
                <c:pt idx="10723">
                  <c:v>118.24873689771466</c:v>
                </c:pt>
                <c:pt idx="10724">
                  <c:v>130.98328972750065</c:v>
                </c:pt>
                <c:pt idx="10725">
                  <c:v>135.10715729575168</c:v>
                </c:pt>
                <c:pt idx="10726">
                  <c:v>134.18566007305171</c:v>
                </c:pt>
                <c:pt idx="10727">
                  <c:v>121.38919105351815</c:v>
                </c:pt>
                <c:pt idx="10728">
                  <c:v>129.02846941920765</c:v>
                </c:pt>
                <c:pt idx="10729">
                  <c:v>113.82614814968957</c:v>
                </c:pt>
                <c:pt idx="10730">
                  <c:v>133.70817652228888</c:v>
                </c:pt>
                <c:pt idx="10731">
                  <c:v>103.71933970277759</c:v>
                </c:pt>
                <c:pt idx="10732">
                  <c:v>103.4870370089719</c:v>
                </c:pt>
                <c:pt idx="10733">
                  <c:v>100.95007579426618</c:v>
                </c:pt>
                <c:pt idx="10734">
                  <c:v>102.4172261796889</c:v>
                </c:pt>
                <c:pt idx="10735">
                  <c:v>102.44117654227452</c:v>
                </c:pt>
                <c:pt idx="10736">
                  <c:v>102.56617387874651</c:v>
                </c:pt>
                <c:pt idx="10737">
                  <c:v>101.88485417997907</c:v>
                </c:pt>
                <c:pt idx="10738">
                  <c:v>105.20306405427424</c:v>
                </c:pt>
                <c:pt idx="10739">
                  <c:v>134.41040132097362</c:v>
                </c:pt>
                <c:pt idx="10740">
                  <c:v>136.71728290506104</c:v>
                </c:pt>
                <c:pt idx="10741">
                  <c:v>111.1133942527686</c:v>
                </c:pt>
                <c:pt idx="10742">
                  <c:v>101.43986054406724</c:v>
                </c:pt>
                <c:pt idx="10743">
                  <c:v>104.64539970715124</c:v>
                </c:pt>
                <c:pt idx="10744">
                  <c:v>106.53633536800031</c:v>
                </c:pt>
                <c:pt idx="10745">
                  <c:v>116.48324160694013</c:v>
                </c:pt>
                <c:pt idx="10746">
                  <c:v>122.13474375239575</c:v>
                </c:pt>
                <c:pt idx="10747">
                  <c:v>128.94605680337889</c:v>
                </c:pt>
                <c:pt idx="10748">
                  <c:v>104.90488364901474</c:v>
                </c:pt>
                <c:pt idx="10749">
                  <c:v>102.89284679188428</c:v>
                </c:pt>
                <c:pt idx="10750">
                  <c:v>118.80268110241178</c:v>
                </c:pt>
                <c:pt idx="10751">
                  <c:v>136.95203610182364</c:v>
                </c:pt>
                <c:pt idx="10752">
                  <c:v>106.94234978198085</c:v>
                </c:pt>
                <c:pt idx="10753">
                  <c:v>135.55783245661397</c:v>
                </c:pt>
                <c:pt idx="10754">
                  <c:v>101.94730402801845</c:v>
                </c:pt>
                <c:pt idx="10755">
                  <c:v>100.39531214921215</c:v>
                </c:pt>
                <c:pt idx="10756">
                  <c:v>99.958567589292912</c:v>
                </c:pt>
                <c:pt idx="10757">
                  <c:v>131.41401527773328</c:v>
                </c:pt>
                <c:pt idx="10758">
                  <c:v>129.886130990769</c:v>
                </c:pt>
                <c:pt idx="10759">
                  <c:v>134.91399179276314</c:v>
                </c:pt>
                <c:pt idx="10760">
                  <c:v>103.50550913457768</c:v>
                </c:pt>
                <c:pt idx="10761">
                  <c:v>105.77318007326168</c:v>
                </c:pt>
                <c:pt idx="10762">
                  <c:v>122.09809869483456</c:v>
                </c:pt>
                <c:pt idx="10763">
                  <c:v>133.58193388156658</c:v>
                </c:pt>
                <c:pt idx="10764">
                  <c:v>127.67577615097636</c:v>
                </c:pt>
                <c:pt idx="10765">
                  <c:v>115.09061118596648</c:v>
                </c:pt>
                <c:pt idx="10766">
                  <c:v>131.70941236346718</c:v>
                </c:pt>
                <c:pt idx="10767">
                  <c:v>116.97627377924184</c:v>
                </c:pt>
                <c:pt idx="10768">
                  <c:v>110.92592706336055</c:v>
                </c:pt>
                <c:pt idx="10769">
                  <c:v>134.3996702798355</c:v>
                </c:pt>
                <c:pt idx="10770">
                  <c:v>129.57662085667053</c:v>
                </c:pt>
                <c:pt idx="10771">
                  <c:v>123.59421085240122</c:v>
                </c:pt>
                <c:pt idx="10772">
                  <c:v>118.24610632303303</c:v>
                </c:pt>
                <c:pt idx="10773">
                  <c:v>132.1758489284006</c:v>
                </c:pt>
                <c:pt idx="10774">
                  <c:v>135.96129066387627</c:v>
                </c:pt>
                <c:pt idx="10775">
                  <c:v>120.96093278856036</c:v>
                </c:pt>
                <c:pt idx="10776">
                  <c:v>99.519587318525723</c:v>
                </c:pt>
                <c:pt idx="10777">
                  <c:v>129.93822783063283</c:v>
                </c:pt>
                <c:pt idx="10778">
                  <c:v>121.26877810419825</c:v>
                </c:pt>
                <c:pt idx="10779">
                  <c:v>135.31615326878401</c:v>
                </c:pt>
                <c:pt idx="10780">
                  <c:v>104.85444496785239</c:v>
                </c:pt>
                <c:pt idx="10781">
                  <c:v>107.40677149941787</c:v>
                </c:pt>
                <c:pt idx="10782">
                  <c:v>105.3333944040038</c:v>
                </c:pt>
                <c:pt idx="10783">
                  <c:v>106.95237790644113</c:v>
                </c:pt>
                <c:pt idx="10784">
                  <c:v>129.66372242294022</c:v>
                </c:pt>
                <c:pt idx="10785">
                  <c:v>131.07552694087045</c:v>
                </c:pt>
                <c:pt idx="10786">
                  <c:v>107.74378052005132</c:v>
                </c:pt>
                <c:pt idx="10787">
                  <c:v>71.643848736063006</c:v>
                </c:pt>
                <c:pt idx="10788">
                  <c:v>71.342948732912419</c:v>
                </c:pt>
                <c:pt idx="10789">
                  <c:v>77.543907316538309</c:v>
                </c:pt>
                <c:pt idx="10790">
                  <c:v>133.10485746694707</c:v>
                </c:pt>
                <c:pt idx="10791">
                  <c:v>135.30166293837641</c:v>
                </c:pt>
                <c:pt idx="10792">
                  <c:v>131.64652625804828</c:v>
                </c:pt>
                <c:pt idx="10793">
                  <c:v>135.40354845033983</c:v>
                </c:pt>
                <c:pt idx="10794">
                  <c:v>135.47062572459407</c:v>
                </c:pt>
                <c:pt idx="10795">
                  <c:v>134.53561363330289</c:v>
                </c:pt>
                <c:pt idx="10796">
                  <c:v>118.08206502153898</c:v>
                </c:pt>
                <c:pt idx="10797">
                  <c:v>104.24948439922228</c:v>
                </c:pt>
                <c:pt idx="10798">
                  <c:v>138.41561540561094</c:v>
                </c:pt>
                <c:pt idx="10799">
                  <c:v>132.04407175910305</c:v>
                </c:pt>
                <c:pt idx="10800">
                  <c:v>116.94420192377682</c:v>
                </c:pt>
                <c:pt idx="10801">
                  <c:v>118.68765037514045</c:v>
                </c:pt>
                <c:pt idx="10802">
                  <c:v>134.14945661952399</c:v>
                </c:pt>
                <c:pt idx="10803">
                  <c:v>105.27998004580397</c:v>
                </c:pt>
                <c:pt idx="10804">
                  <c:v>71.956497665559425</c:v>
                </c:pt>
                <c:pt idx="10805">
                  <c:v>137.96801756531008</c:v>
                </c:pt>
                <c:pt idx="10806">
                  <c:v>120.99089187385933</c:v>
                </c:pt>
                <c:pt idx="10807">
                  <c:v>97.990566591435311</c:v>
                </c:pt>
                <c:pt idx="10808">
                  <c:v>123.12611037113923</c:v>
                </c:pt>
                <c:pt idx="10809">
                  <c:v>97.515150283446829</c:v>
                </c:pt>
                <c:pt idx="10810">
                  <c:v>99.071189503101394</c:v>
                </c:pt>
                <c:pt idx="10811">
                  <c:v>124.21247149290913</c:v>
                </c:pt>
                <c:pt idx="10812">
                  <c:v>131.05289332406741</c:v>
                </c:pt>
                <c:pt idx="10813">
                  <c:v>105.12370300610259</c:v>
                </c:pt>
                <c:pt idx="10814">
                  <c:v>128.9376973854169</c:v>
                </c:pt>
                <c:pt idx="10815">
                  <c:v>134.77318000934721</c:v>
                </c:pt>
                <c:pt idx="10816">
                  <c:v>129.98892664327232</c:v>
                </c:pt>
                <c:pt idx="10817">
                  <c:v>119.41240600639533</c:v>
                </c:pt>
                <c:pt idx="10818">
                  <c:v>129.84246071667414</c:v>
                </c:pt>
                <c:pt idx="10819">
                  <c:v>133.53280318776402</c:v>
                </c:pt>
                <c:pt idx="10820">
                  <c:v>102.32943026408158</c:v>
                </c:pt>
                <c:pt idx="10821">
                  <c:v>137.31983389019368</c:v>
                </c:pt>
                <c:pt idx="10822">
                  <c:v>132.20563510938999</c:v>
                </c:pt>
                <c:pt idx="10823">
                  <c:v>120.137890506864</c:v>
                </c:pt>
                <c:pt idx="10824">
                  <c:v>117.68699296969899</c:v>
                </c:pt>
                <c:pt idx="10825">
                  <c:v>99.302835588480377</c:v>
                </c:pt>
                <c:pt idx="10826">
                  <c:v>105.04425770519404</c:v>
                </c:pt>
                <c:pt idx="10827">
                  <c:v>120.71834119061398</c:v>
                </c:pt>
                <c:pt idx="10828">
                  <c:v>100.82175602267698</c:v>
                </c:pt>
                <c:pt idx="10829">
                  <c:v>72.249525334326606</c:v>
                </c:pt>
                <c:pt idx="10830">
                  <c:v>134.84297798412294</c:v>
                </c:pt>
                <c:pt idx="10831">
                  <c:v>135.62023328549691</c:v>
                </c:pt>
                <c:pt idx="10832">
                  <c:v>133.82504479682382</c:v>
                </c:pt>
                <c:pt idx="10833">
                  <c:v>119.28282866925569</c:v>
                </c:pt>
                <c:pt idx="10834">
                  <c:v>137.37468561843318</c:v>
                </c:pt>
                <c:pt idx="10835">
                  <c:v>129.38034929951351</c:v>
                </c:pt>
                <c:pt idx="10836">
                  <c:v>134.58625607077548</c:v>
                </c:pt>
                <c:pt idx="10837">
                  <c:v>115.81848877733486</c:v>
                </c:pt>
                <c:pt idx="10838">
                  <c:v>134.48812131064088</c:v>
                </c:pt>
                <c:pt idx="10839">
                  <c:v>117.71937382236928</c:v>
                </c:pt>
                <c:pt idx="10840">
                  <c:v>111.91904159966785</c:v>
                </c:pt>
                <c:pt idx="10841">
                  <c:v>104.47216825751997</c:v>
                </c:pt>
                <c:pt idx="10842">
                  <c:v>103.29008489744061</c:v>
                </c:pt>
                <c:pt idx="10843">
                  <c:v>105.279142440416</c:v>
                </c:pt>
                <c:pt idx="10844">
                  <c:v>75.973880655369783</c:v>
                </c:pt>
                <c:pt idx="10845">
                  <c:v>121.60083008649198</c:v>
                </c:pt>
                <c:pt idx="10846">
                  <c:v>136.0847548801398</c:v>
                </c:pt>
                <c:pt idx="10847">
                  <c:v>134.71676267355099</c:v>
                </c:pt>
                <c:pt idx="10848">
                  <c:v>102.10785651921982</c:v>
                </c:pt>
                <c:pt idx="10849">
                  <c:v>120.31637150377625</c:v>
                </c:pt>
                <c:pt idx="10850">
                  <c:v>132.89376597061172</c:v>
                </c:pt>
                <c:pt idx="10851">
                  <c:v>110.513362123614</c:v>
                </c:pt>
                <c:pt idx="10852">
                  <c:v>142.77911973136312</c:v>
                </c:pt>
                <c:pt idx="10853">
                  <c:v>119.03372082042974</c:v>
                </c:pt>
                <c:pt idx="10854">
                  <c:v>104.58108728063993</c:v>
                </c:pt>
                <c:pt idx="10855">
                  <c:v>136.58066589704694</c:v>
                </c:pt>
                <c:pt idx="10856">
                  <c:v>106.77784594372457</c:v>
                </c:pt>
                <c:pt idx="10857">
                  <c:v>139.43053208740196</c:v>
                </c:pt>
                <c:pt idx="10858">
                  <c:v>119.42718775623699</c:v>
                </c:pt>
                <c:pt idx="10859">
                  <c:v>105.63506295765507</c:v>
                </c:pt>
                <c:pt idx="10860">
                  <c:v>106.7603687944877</c:v>
                </c:pt>
                <c:pt idx="10861">
                  <c:v>106.47456416545748</c:v>
                </c:pt>
                <c:pt idx="10862">
                  <c:v>117.57524148296663</c:v>
                </c:pt>
                <c:pt idx="10863">
                  <c:v>135.79541522099345</c:v>
                </c:pt>
                <c:pt idx="10864">
                  <c:v>116.28428555124606</c:v>
                </c:pt>
                <c:pt idx="10865">
                  <c:v>121.79284964713361</c:v>
                </c:pt>
                <c:pt idx="10866">
                  <c:v>118.73060676501944</c:v>
                </c:pt>
                <c:pt idx="10867">
                  <c:v>130.6743270169234</c:v>
                </c:pt>
                <c:pt idx="10868">
                  <c:v>119.03799785307665</c:v>
                </c:pt>
                <c:pt idx="10869">
                  <c:v>105.23257609922418</c:v>
                </c:pt>
                <c:pt idx="10870">
                  <c:v>116.70934732244339</c:v>
                </c:pt>
                <c:pt idx="10871">
                  <c:v>135.7514784964844</c:v>
                </c:pt>
                <c:pt idx="10872">
                  <c:v>129.93849298980808</c:v>
                </c:pt>
                <c:pt idx="10873">
                  <c:v>137.56714848300746</c:v>
                </c:pt>
                <c:pt idx="10874">
                  <c:v>127.83259203708236</c:v>
                </c:pt>
                <c:pt idx="10875">
                  <c:v>116.68010888783346</c:v>
                </c:pt>
                <c:pt idx="10876">
                  <c:v>122.74572172245729</c:v>
                </c:pt>
                <c:pt idx="10877">
                  <c:v>137.06570282443533</c:v>
                </c:pt>
                <c:pt idx="10878">
                  <c:v>135.35068667986806</c:v>
                </c:pt>
                <c:pt idx="10879">
                  <c:v>137.92614977281295</c:v>
                </c:pt>
                <c:pt idx="10880">
                  <c:v>131.62455320850356</c:v>
                </c:pt>
                <c:pt idx="10881">
                  <c:v>132.3611380265815</c:v>
                </c:pt>
                <c:pt idx="10882">
                  <c:v>132.55107355887839</c:v>
                </c:pt>
                <c:pt idx="10883">
                  <c:v>133.79964650646781</c:v>
                </c:pt>
                <c:pt idx="10884">
                  <c:v>97.113641631624816</c:v>
                </c:pt>
                <c:pt idx="10885">
                  <c:v>129.73341620065796</c:v>
                </c:pt>
                <c:pt idx="10886">
                  <c:v>119.72109347476623</c:v>
                </c:pt>
                <c:pt idx="10887">
                  <c:v>131.6226902886732</c:v>
                </c:pt>
                <c:pt idx="10888">
                  <c:v>131.49961211325294</c:v>
                </c:pt>
                <c:pt idx="10889">
                  <c:v>110.25815855414488</c:v>
                </c:pt>
                <c:pt idx="10890">
                  <c:v>107.23814746356229</c:v>
                </c:pt>
                <c:pt idx="10891">
                  <c:v>105.0020542637704</c:v>
                </c:pt>
                <c:pt idx="10892">
                  <c:v>100.87693561183376</c:v>
                </c:pt>
                <c:pt idx="10893">
                  <c:v>119.38238453760225</c:v>
                </c:pt>
                <c:pt idx="10894">
                  <c:v>105.44519807653886</c:v>
                </c:pt>
                <c:pt idx="10895">
                  <c:v>104.47943207880964</c:v>
                </c:pt>
                <c:pt idx="10896">
                  <c:v>102.24000634872687</c:v>
                </c:pt>
                <c:pt idx="10897">
                  <c:v>110.04758875584054</c:v>
                </c:pt>
                <c:pt idx="10898">
                  <c:v>133.60221232560386</c:v>
                </c:pt>
                <c:pt idx="10899">
                  <c:v>113.4512446693448</c:v>
                </c:pt>
                <c:pt idx="10900">
                  <c:v>108.51736841299248</c:v>
                </c:pt>
                <c:pt idx="10901">
                  <c:v>100.39507796772891</c:v>
                </c:pt>
                <c:pt idx="10902">
                  <c:v>113.05585660557492</c:v>
                </c:pt>
                <c:pt idx="10903">
                  <c:v>112.22088361806775</c:v>
                </c:pt>
                <c:pt idx="10904">
                  <c:v>108.80004601972415</c:v>
                </c:pt>
                <c:pt idx="10905">
                  <c:v>97.333036291890068</c:v>
                </c:pt>
                <c:pt idx="10906">
                  <c:v>104.4540466640677</c:v>
                </c:pt>
                <c:pt idx="10907">
                  <c:v>104.63683774521783</c:v>
                </c:pt>
                <c:pt idx="10908">
                  <c:v>102.24867543068342</c:v>
                </c:pt>
                <c:pt idx="10909">
                  <c:v>108.98419048544891</c:v>
                </c:pt>
                <c:pt idx="10910">
                  <c:v>129.45283627585229</c:v>
                </c:pt>
                <c:pt idx="10911">
                  <c:v>103.63499497725461</c:v>
                </c:pt>
                <c:pt idx="10912">
                  <c:v>123.15204207645674</c:v>
                </c:pt>
                <c:pt idx="10913">
                  <c:v>74.015771686958573</c:v>
                </c:pt>
                <c:pt idx="10914">
                  <c:v>134.84832988923799</c:v>
                </c:pt>
                <c:pt idx="10915">
                  <c:v>116.86145355574021</c:v>
                </c:pt>
                <c:pt idx="10916">
                  <c:v>77.902830005232119</c:v>
                </c:pt>
                <c:pt idx="10917">
                  <c:v>106.11951745827756</c:v>
                </c:pt>
                <c:pt idx="10918">
                  <c:v>122.24854494107741</c:v>
                </c:pt>
                <c:pt idx="10919">
                  <c:v>136.33220902342802</c:v>
                </c:pt>
                <c:pt idx="10920">
                  <c:v>102.24181749113582</c:v>
                </c:pt>
                <c:pt idx="10921">
                  <c:v>122.86520355230435</c:v>
                </c:pt>
                <c:pt idx="10922">
                  <c:v>132.25122701165046</c:v>
                </c:pt>
                <c:pt idx="10923">
                  <c:v>130.22408718681828</c:v>
                </c:pt>
                <c:pt idx="10924">
                  <c:v>138.28810031690301</c:v>
                </c:pt>
                <c:pt idx="10925">
                  <c:v>107.79451244798503</c:v>
                </c:pt>
                <c:pt idx="10926">
                  <c:v>136.44030000437689</c:v>
                </c:pt>
                <c:pt idx="10927">
                  <c:v>140.81588538873282</c:v>
                </c:pt>
                <c:pt idx="10928">
                  <c:v>132.46136824560543</c:v>
                </c:pt>
                <c:pt idx="10929">
                  <c:v>132.23054698671081</c:v>
                </c:pt>
                <c:pt idx="10930">
                  <c:v>133.94349491007171</c:v>
                </c:pt>
                <c:pt idx="10931">
                  <c:v>131.38151234722446</c:v>
                </c:pt>
                <c:pt idx="10932">
                  <c:v>130.77210267483642</c:v>
                </c:pt>
                <c:pt idx="10933">
                  <c:v>106.7267699295853</c:v>
                </c:pt>
                <c:pt idx="10934">
                  <c:v>100.83841011741293</c:v>
                </c:pt>
                <c:pt idx="10935">
                  <c:v>135.06673040944952</c:v>
                </c:pt>
                <c:pt idx="10936">
                  <c:v>116.07363962673753</c:v>
                </c:pt>
                <c:pt idx="10937">
                  <c:v>117.59829440427426</c:v>
                </c:pt>
                <c:pt idx="10938">
                  <c:v>109.82805869295402</c:v>
                </c:pt>
                <c:pt idx="10939">
                  <c:v>111.61956667012086</c:v>
                </c:pt>
                <c:pt idx="10940">
                  <c:v>131.77492641968718</c:v>
                </c:pt>
                <c:pt idx="10941">
                  <c:v>100.90080460763586</c:v>
                </c:pt>
                <c:pt idx="10942">
                  <c:v>107.46730547361121</c:v>
                </c:pt>
                <c:pt idx="10943">
                  <c:v>105.44367129999527</c:v>
                </c:pt>
                <c:pt idx="10944">
                  <c:v>100.61187855474458</c:v>
                </c:pt>
                <c:pt idx="10945">
                  <c:v>100.8201328358643</c:v>
                </c:pt>
                <c:pt idx="10946">
                  <c:v>111.7438740583827</c:v>
                </c:pt>
                <c:pt idx="10947">
                  <c:v>106.04646873477407</c:v>
                </c:pt>
                <c:pt idx="10948">
                  <c:v>136.86561838629788</c:v>
                </c:pt>
                <c:pt idx="10949">
                  <c:v>132.34279629924887</c:v>
                </c:pt>
                <c:pt idx="10950">
                  <c:v>125.57637890824211</c:v>
                </c:pt>
                <c:pt idx="10951">
                  <c:v>134.26683292977918</c:v>
                </c:pt>
                <c:pt idx="10952">
                  <c:v>126.38898218636352</c:v>
                </c:pt>
                <c:pt idx="10953">
                  <c:v>67.052428371464984</c:v>
                </c:pt>
                <c:pt idx="10954">
                  <c:v>120.53978651366343</c:v>
                </c:pt>
                <c:pt idx="10955">
                  <c:v>116.02386649432681</c:v>
                </c:pt>
                <c:pt idx="10956">
                  <c:v>137.27066777171572</c:v>
                </c:pt>
                <c:pt idx="10957">
                  <c:v>113.82400867574557</c:v>
                </c:pt>
                <c:pt idx="10958">
                  <c:v>72.693476333946052</c:v>
                </c:pt>
                <c:pt idx="10959">
                  <c:v>134.45695548155189</c:v>
                </c:pt>
                <c:pt idx="10960">
                  <c:v>133.77046756060918</c:v>
                </c:pt>
                <c:pt idx="10961">
                  <c:v>132.73251001044042</c:v>
                </c:pt>
                <c:pt idx="10962">
                  <c:v>133.69174008419492</c:v>
                </c:pt>
                <c:pt idx="10963">
                  <c:v>134.97766883187813</c:v>
                </c:pt>
                <c:pt idx="10964">
                  <c:v>125.38520502616996</c:v>
                </c:pt>
                <c:pt idx="10965">
                  <c:v>129.67627672196153</c:v>
                </c:pt>
                <c:pt idx="10966">
                  <c:v>133.24750688756546</c:v>
                </c:pt>
                <c:pt idx="10967">
                  <c:v>122.20928524082423</c:v>
                </c:pt>
                <c:pt idx="10968">
                  <c:v>119.59682037528282</c:v>
                </c:pt>
                <c:pt idx="10969">
                  <c:v>119.70944788737164</c:v>
                </c:pt>
                <c:pt idx="10970">
                  <c:v>110.1694271208259</c:v>
                </c:pt>
                <c:pt idx="10971">
                  <c:v>137.15837096884616</c:v>
                </c:pt>
                <c:pt idx="10972">
                  <c:v>138.16098766962162</c:v>
                </c:pt>
                <c:pt idx="10973">
                  <c:v>119.69178265803791</c:v>
                </c:pt>
                <c:pt idx="10974">
                  <c:v>118.81984433490011</c:v>
                </c:pt>
                <c:pt idx="10975">
                  <c:v>122.2275330060037</c:v>
                </c:pt>
                <c:pt idx="10976">
                  <c:v>115.8601236788337</c:v>
                </c:pt>
                <c:pt idx="10977">
                  <c:v>122.78360454283617</c:v>
                </c:pt>
                <c:pt idx="10978">
                  <c:v>119.32680585108893</c:v>
                </c:pt>
                <c:pt idx="10979">
                  <c:v>122.11897837158739</c:v>
                </c:pt>
                <c:pt idx="10980">
                  <c:v>119.11111539313539</c:v>
                </c:pt>
                <c:pt idx="10981">
                  <c:v>135.44374582387564</c:v>
                </c:pt>
                <c:pt idx="10982">
                  <c:v>102.65190743674162</c:v>
                </c:pt>
                <c:pt idx="10983">
                  <c:v>133.35363451629843</c:v>
                </c:pt>
                <c:pt idx="10984">
                  <c:v>118.18466826808427</c:v>
                </c:pt>
                <c:pt idx="10985">
                  <c:v>107.07325951123408</c:v>
                </c:pt>
                <c:pt idx="10986">
                  <c:v>119.71540725787612</c:v>
                </c:pt>
                <c:pt idx="10987">
                  <c:v>106.10892199963095</c:v>
                </c:pt>
                <c:pt idx="10988">
                  <c:v>109.81533617043024</c:v>
                </c:pt>
                <c:pt idx="10989">
                  <c:v>99.77557222923565</c:v>
                </c:pt>
                <c:pt idx="10990">
                  <c:v>138.0071281327395</c:v>
                </c:pt>
                <c:pt idx="10991">
                  <c:v>139.69294479073733</c:v>
                </c:pt>
                <c:pt idx="10992">
                  <c:v>102.20306710803858</c:v>
                </c:pt>
                <c:pt idx="10993">
                  <c:v>121.3176680521962</c:v>
                </c:pt>
                <c:pt idx="10994">
                  <c:v>116.68827375740628</c:v>
                </c:pt>
                <c:pt idx="10995">
                  <c:v>121.82494862396035</c:v>
                </c:pt>
                <c:pt idx="10996">
                  <c:v>115.94868223933712</c:v>
                </c:pt>
                <c:pt idx="10997">
                  <c:v>100.37430873729323</c:v>
                </c:pt>
                <c:pt idx="10998">
                  <c:v>123.26794550931923</c:v>
                </c:pt>
                <c:pt idx="10999">
                  <c:v>125.8750940042577</c:v>
                </c:pt>
                <c:pt idx="11000">
                  <c:v>110.59071893316653</c:v>
                </c:pt>
                <c:pt idx="11001">
                  <c:v>110.20268270572114</c:v>
                </c:pt>
                <c:pt idx="11002">
                  <c:v>129.98547281070358</c:v>
                </c:pt>
                <c:pt idx="11003">
                  <c:v>120.78083876832365</c:v>
                </c:pt>
                <c:pt idx="11004">
                  <c:v>129.93608512385558</c:v>
                </c:pt>
                <c:pt idx="11005">
                  <c:v>117.84227599572328</c:v>
                </c:pt>
                <c:pt idx="11006">
                  <c:v>119.10367790365397</c:v>
                </c:pt>
                <c:pt idx="11007">
                  <c:v>110.05112156268476</c:v>
                </c:pt>
                <c:pt idx="11008">
                  <c:v>103.72512757282108</c:v>
                </c:pt>
                <c:pt idx="11009">
                  <c:v>99.72700387168527</c:v>
                </c:pt>
                <c:pt idx="11010">
                  <c:v>75.480264155889586</c:v>
                </c:pt>
                <c:pt idx="11011">
                  <c:v>76.704015675724534</c:v>
                </c:pt>
                <c:pt idx="11012">
                  <c:v>74.437822280409989</c:v>
                </c:pt>
                <c:pt idx="11013">
                  <c:v>131.6813844056625</c:v>
                </c:pt>
                <c:pt idx="11014">
                  <c:v>106.92507196669163</c:v>
                </c:pt>
                <c:pt idx="11015">
                  <c:v>121.82007218542955</c:v>
                </c:pt>
                <c:pt idx="11016">
                  <c:v>111.14564197671483</c:v>
                </c:pt>
                <c:pt idx="11017">
                  <c:v>130.72184103388651</c:v>
                </c:pt>
                <c:pt idx="11018">
                  <c:v>99.831270029294501</c:v>
                </c:pt>
                <c:pt idx="11019">
                  <c:v>106.73761317467098</c:v>
                </c:pt>
                <c:pt idx="11020">
                  <c:v>135.82660066249926</c:v>
                </c:pt>
                <c:pt idx="11021">
                  <c:v>131.75245713278875</c:v>
                </c:pt>
                <c:pt idx="11022">
                  <c:v>130.66732069100752</c:v>
                </c:pt>
                <c:pt idx="11023">
                  <c:v>117.26521833737308</c:v>
                </c:pt>
                <c:pt idx="11024">
                  <c:v>122.95939548151455</c:v>
                </c:pt>
                <c:pt idx="11025">
                  <c:v>124.3635779695641</c:v>
                </c:pt>
                <c:pt idx="11026">
                  <c:v>104.74861800233427</c:v>
                </c:pt>
                <c:pt idx="11027">
                  <c:v>129.83728596832444</c:v>
                </c:pt>
                <c:pt idx="11028">
                  <c:v>119.23788481652218</c:v>
                </c:pt>
                <c:pt idx="11029">
                  <c:v>121.65026057414146</c:v>
                </c:pt>
                <c:pt idx="11030">
                  <c:v>76.148969144559999</c:v>
                </c:pt>
                <c:pt idx="11031">
                  <c:v>72.80182515699839</c:v>
                </c:pt>
                <c:pt idx="11032">
                  <c:v>75.669026390212949</c:v>
                </c:pt>
                <c:pt idx="11033">
                  <c:v>130.94520667740574</c:v>
                </c:pt>
                <c:pt idx="11034">
                  <c:v>132.41176070580227</c:v>
                </c:pt>
                <c:pt idx="11035">
                  <c:v>130.6489248576562</c:v>
                </c:pt>
                <c:pt idx="11036">
                  <c:v>138.94627107907613</c:v>
                </c:pt>
                <c:pt idx="11037">
                  <c:v>105.39693820116914</c:v>
                </c:pt>
                <c:pt idx="11038">
                  <c:v>134.14784000381522</c:v>
                </c:pt>
                <c:pt idx="11039">
                  <c:v>105.30910840287139</c:v>
                </c:pt>
                <c:pt idx="11040">
                  <c:v>103.02587497087114</c:v>
                </c:pt>
                <c:pt idx="11041">
                  <c:v>131.21603723959072</c:v>
                </c:pt>
                <c:pt idx="11042">
                  <c:v>98.723020306092309</c:v>
                </c:pt>
                <c:pt idx="11043">
                  <c:v>96.853947708182602</c:v>
                </c:pt>
                <c:pt idx="11044">
                  <c:v>137.36946318481088</c:v>
                </c:pt>
                <c:pt idx="11045">
                  <c:v>123.77466453413109</c:v>
                </c:pt>
                <c:pt idx="11046">
                  <c:v>132.90064670100907</c:v>
                </c:pt>
                <c:pt idx="11047">
                  <c:v>112.46609765226145</c:v>
                </c:pt>
                <c:pt idx="11048">
                  <c:v>72.148582662676276</c:v>
                </c:pt>
                <c:pt idx="11049">
                  <c:v>133.08257722620695</c:v>
                </c:pt>
                <c:pt idx="11050">
                  <c:v>127.83493800202089</c:v>
                </c:pt>
                <c:pt idx="11051">
                  <c:v>136.47318956815624</c:v>
                </c:pt>
                <c:pt idx="11052">
                  <c:v>101.58889764432436</c:v>
                </c:pt>
                <c:pt idx="11053">
                  <c:v>132.74527735419244</c:v>
                </c:pt>
                <c:pt idx="11054">
                  <c:v>102.55490215014859</c:v>
                </c:pt>
                <c:pt idx="11055">
                  <c:v>135.94518650676261</c:v>
                </c:pt>
                <c:pt idx="11056">
                  <c:v>98.407549295461578</c:v>
                </c:pt>
                <c:pt idx="11057">
                  <c:v>102.52920131501563</c:v>
                </c:pt>
                <c:pt idx="11058">
                  <c:v>108.86822987759874</c:v>
                </c:pt>
                <c:pt idx="11059">
                  <c:v>103.42415505130919</c:v>
                </c:pt>
                <c:pt idx="11060">
                  <c:v>102.27015621515925</c:v>
                </c:pt>
                <c:pt idx="11061">
                  <c:v>103.16405614676684</c:v>
                </c:pt>
                <c:pt idx="11062">
                  <c:v>103.45981997798637</c:v>
                </c:pt>
                <c:pt idx="11063">
                  <c:v>111.85475788177136</c:v>
                </c:pt>
                <c:pt idx="11064">
                  <c:v>111.56717724634119</c:v>
                </c:pt>
                <c:pt idx="11065">
                  <c:v>105.8391177138765</c:v>
                </c:pt>
                <c:pt idx="11066">
                  <c:v>110.08001303649364</c:v>
                </c:pt>
                <c:pt idx="11067">
                  <c:v>108.11658311210294</c:v>
                </c:pt>
                <c:pt idx="11068">
                  <c:v>121.74162381702749</c:v>
                </c:pt>
                <c:pt idx="11069">
                  <c:v>74.650880714252907</c:v>
                </c:pt>
                <c:pt idx="11070">
                  <c:v>71.980359324566265</c:v>
                </c:pt>
                <c:pt idx="11071">
                  <c:v>132.6765816545529</c:v>
                </c:pt>
                <c:pt idx="11072">
                  <c:v>75.280007402789735</c:v>
                </c:pt>
                <c:pt idx="11073">
                  <c:v>74.037713258844065</c:v>
                </c:pt>
                <c:pt idx="11074">
                  <c:v>130.63919331186793</c:v>
                </c:pt>
                <c:pt idx="11075">
                  <c:v>122.21162225129787</c:v>
                </c:pt>
                <c:pt idx="11076">
                  <c:v>120.03212890806256</c:v>
                </c:pt>
                <c:pt idx="11077">
                  <c:v>77.404057952188722</c:v>
                </c:pt>
                <c:pt idx="11078">
                  <c:v>114.0125763551569</c:v>
                </c:pt>
                <c:pt idx="11079">
                  <c:v>127.88781875586672</c:v>
                </c:pt>
                <c:pt idx="11080">
                  <c:v>106.40138688877002</c:v>
                </c:pt>
                <c:pt idx="11081">
                  <c:v>68.757741288778377</c:v>
                </c:pt>
                <c:pt idx="11082">
                  <c:v>114.70613102105972</c:v>
                </c:pt>
                <c:pt idx="11083">
                  <c:v>73.214759886122721</c:v>
                </c:pt>
                <c:pt idx="11084">
                  <c:v>74.683655986751575</c:v>
                </c:pt>
                <c:pt idx="11085">
                  <c:v>68.63312508528297</c:v>
                </c:pt>
                <c:pt idx="11086">
                  <c:v>130.97640996068316</c:v>
                </c:pt>
                <c:pt idx="11087">
                  <c:v>109.63840741223984</c:v>
                </c:pt>
                <c:pt idx="11088">
                  <c:v>131.06341624075694</c:v>
                </c:pt>
                <c:pt idx="11089">
                  <c:v>119.40822151449137</c:v>
                </c:pt>
                <c:pt idx="11090">
                  <c:v>134.50348487157149</c:v>
                </c:pt>
                <c:pt idx="11091">
                  <c:v>126.22732971974563</c:v>
                </c:pt>
                <c:pt idx="11092">
                  <c:v>132.29199063416721</c:v>
                </c:pt>
                <c:pt idx="11093">
                  <c:v>132.04468267753902</c:v>
                </c:pt>
                <c:pt idx="11094">
                  <c:v>138.95388910570844</c:v>
                </c:pt>
                <c:pt idx="11095">
                  <c:v>132.385964680993</c:v>
                </c:pt>
                <c:pt idx="11096">
                  <c:v>109.35379928912737</c:v>
                </c:pt>
                <c:pt idx="11097">
                  <c:v>118.54683971747423</c:v>
                </c:pt>
                <c:pt idx="11098">
                  <c:v>132.85626329097494</c:v>
                </c:pt>
                <c:pt idx="11099">
                  <c:v>103.78278185237465</c:v>
                </c:pt>
                <c:pt idx="11100">
                  <c:v>102.55800288117285</c:v>
                </c:pt>
                <c:pt idx="11101">
                  <c:v>131.11871187259601</c:v>
                </c:pt>
                <c:pt idx="11102">
                  <c:v>103.7299725747361</c:v>
                </c:pt>
                <c:pt idx="11103">
                  <c:v>112.33099004069361</c:v>
                </c:pt>
                <c:pt idx="11104">
                  <c:v>107.52094633750694</c:v>
                </c:pt>
                <c:pt idx="11105">
                  <c:v>107.67729847368673</c:v>
                </c:pt>
                <c:pt idx="11106">
                  <c:v>121.15630916178728</c:v>
                </c:pt>
                <c:pt idx="11107">
                  <c:v>106.11354901674343</c:v>
                </c:pt>
                <c:pt idx="11108">
                  <c:v>110.65828930355804</c:v>
                </c:pt>
                <c:pt idx="11109">
                  <c:v>97.450209550091742</c:v>
                </c:pt>
                <c:pt idx="11110">
                  <c:v>108.6448392074456</c:v>
                </c:pt>
                <c:pt idx="11111">
                  <c:v>112.18301118625229</c:v>
                </c:pt>
                <c:pt idx="11112">
                  <c:v>104.80854382133522</c:v>
                </c:pt>
                <c:pt idx="11113">
                  <c:v>134.84145892957125</c:v>
                </c:pt>
                <c:pt idx="11114">
                  <c:v>131.32665841491482</c:v>
                </c:pt>
                <c:pt idx="11115">
                  <c:v>132.55969920697711</c:v>
                </c:pt>
                <c:pt idx="11116">
                  <c:v>111.39231344524566</c:v>
                </c:pt>
                <c:pt idx="11117">
                  <c:v>102.13899614672498</c:v>
                </c:pt>
                <c:pt idx="11118">
                  <c:v>104.51327468083738</c:v>
                </c:pt>
                <c:pt idx="11119">
                  <c:v>107.36858662046346</c:v>
                </c:pt>
                <c:pt idx="11120">
                  <c:v>104.46381357317833</c:v>
                </c:pt>
                <c:pt idx="11121">
                  <c:v>119.36163396565948</c:v>
                </c:pt>
                <c:pt idx="11122">
                  <c:v>70.61295696347085</c:v>
                </c:pt>
                <c:pt idx="11123">
                  <c:v>131.44294834110642</c:v>
                </c:pt>
                <c:pt idx="11124">
                  <c:v>133.04270061103261</c:v>
                </c:pt>
                <c:pt idx="11125">
                  <c:v>104.81577654955689</c:v>
                </c:pt>
                <c:pt idx="11126">
                  <c:v>108.8579481021638</c:v>
                </c:pt>
                <c:pt idx="11127">
                  <c:v>133.02071985832538</c:v>
                </c:pt>
                <c:pt idx="11128">
                  <c:v>109.02594691386795</c:v>
                </c:pt>
                <c:pt idx="11129">
                  <c:v>111.66314689372973</c:v>
                </c:pt>
                <c:pt idx="11130">
                  <c:v>106.5850900333003</c:v>
                </c:pt>
                <c:pt idx="11131">
                  <c:v>104.16582860996377</c:v>
                </c:pt>
                <c:pt idx="11132">
                  <c:v>104.13770743857394</c:v>
                </c:pt>
                <c:pt idx="11133">
                  <c:v>104.64319554603991</c:v>
                </c:pt>
                <c:pt idx="11134">
                  <c:v>104.44192685746144</c:v>
                </c:pt>
                <c:pt idx="11135">
                  <c:v>101.92963672718444</c:v>
                </c:pt>
                <c:pt idx="11136">
                  <c:v>129.23432510528431</c:v>
                </c:pt>
                <c:pt idx="11137">
                  <c:v>124.89417428874933</c:v>
                </c:pt>
                <c:pt idx="11138">
                  <c:v>103.72608087062521</c:v>
                </c:pt>
                <c:pt idx="11139">
                  <c:v>103.72367590093145</c:v>
                </c:pt>
                <c:pt idx="11140">
                  <c:v>103.92456006020196</c:v>
                </c:pt>
                <c:pt idx="11141">
                  <c:v>122.33999425159145</c:v>
                </c:pt>
                <c:pt idx="11142">
                  <c:v>134.2468813994077</c:v>
                </c:pt>
                <c:pt idx="11143">
                  <c:v>120.51608786374827</c:v>
                </c:pt>
                <c:pt idx="11144">
                  <c:v>119.81015751726962</c:v>
                </c:pt>
                <c:pt idx="11145">
                  <c:v>120.93741872803074</c:v>
                </c:pt>
                <c:pt idx="11146">
                  <c:v>134.14474532105208</c:v>
                </c:pt>
                <c:pt idx="11147">
                  <c:v>104.88661857308912</c:v>
                </c:pt>
                <c:pt idx="11148">
                  <c:v>70.451757226703847</c:v>
                </c:pt>
                <c:pt idx="11149">
                  <c:v>134.76560509748069</c:v>
                </c:pt>
                <c:pt idx="11150">
                  <c:v>103.62242115297308</c:v>
                </c:pt>
                <c:pt idx="11151">
                  <c:v>129.47884521697858</c:v>
                </c:pt>
                <c:pt idx="11152">
                  <c:v>138.30897512335173</c:v>
                </c:pt>
                <c:pt idx="11153">
                  <c:v>129.68787563163829</c:v>
                </c:pt>
                <c:pt idx="11154">
                  <c:v>112.56034200552597</c:v>
                </c:pt>
                <c:pt idx="11155">
                  <c:v>128.73157681496983</c:v>
                </c:pt>
                <c:pt idx="11156">
                  <c:v>117.2808882340593</c:v>
                </c:pt>
                <c:pt idx="11157">
                  <c:v>123.00574282122864</c:v>
                </c:pt>
                <c:pt idx="11158">
                  <c:v>107.31062850193305</c:v>
                </c:pt>
                <c:pt idx="11159">
                  <c:v>133.1125700384919</c:v>
                </c:pt>
                <c:pt idx="11160">
                  <c:v>103.35139750379224</c:v>
                </c:pt>
                <c:pt idx="11161">
                  <c:v>134.38372238836988</c:v>
                </c:pt>
                <c:pt idx="11162">
                  <c:v>136.71430417719131</c:v>
                </c:pt>
                <c:pt idx="11163">
                  <c:v>103.97807505626673</c:v>
                </c:pt>
                <c:pt idx="11164">
                  <c:v>104.52771580159894</c:v>
                </c:pt>
                <c:pt idx="11165">
                  <c:v>100.17395243415295</c:v>
                </c:pt>
                <c:pt idx="11166">
                  <c:v>105.57718976958763</c:v>
                </c:pt>
                <c:pt idx="11167">
                  <c:v>97.833456174227919</c:v>
                </c:pt>
                <c:pt idx="11168">
                  <c:v>120.51034678654548</c:v>
                </c:pt>
                <c:pt idx="11169">
                  <c:v>120.4727909503422</c:v>
                </c:pt>
                <c:pt idx="11170">
                  <c:v>97.193152404327151</c:v>
                </c:pt>
                <c:pt idx="11171">
                  <c:v>72.6887603018384</c:v>
                </c:pt>
                <c:pt idx="11172">
                  <c:v>136.37648256597762</c:v>
                </c:pt>
                <c:pt idx="11173">
                  <c:v>122.06515695431438</c:v>
                </c:pt>
                <c:pt idx="11174">
                  <c:v>105.94693011223103</c:v>
                </c:pt>
                <c:pt idx="11175">
                  <c:v>111.33364571384698</c:v>
                </c:pt>
                <c:pt idx="11176">
                  <c:v>134.58773260019635</c:v>
                </c:pt>
                <c:pt idx="11177">
                  <c:v>129.75643694379528</c:v>
                </c:pt>
                <c:pt idx="11178">
                  <c:v>106.27443944205605</c:v>
                </c:pt>
                <c:pt idx="11179">
                  <c:v>98.448970872474121</c:v>
                </c:pt>
                <c:pt idx="11180">
                  <c:v>105.04449029010581</c:v>
                </c:pt>
                <c:pt idx="11181">
                  <c:v>129.85248899446657</c:v>
                </c:pt>
                <c:pt idx="11182">
                  <c:v>97.27384426870411</c:v>
                </c:pt>
                <c:pt idx="11183">
                  <c:v>130.83291869891838</c:v>
                </c:pt>
                <c:pt idx="11184">
                  <c:v>130.96640459977181</c:v>
                </c:pt>
                <c:pt idx="11185">
                  <c:v>107.97991121578788</c:v>
                </c:pt>
                <c:pt idx="11186">
                  <c:v>139.39458453629447</c:v>
                </c:pt>
                <c:pt idx="11187">
                  <c:v>134.11179009044494</c:v>
                </c:pt>
                <c:pt idx="11188">
                  <c:v>130.18999637223834</c:v>
                </c:pt>
                <c:pt idx="11189">
                  <c:v>137.35060413886336</c:v>
                </c:pt>
                <c:pt idx="11190">
                  <c:v>133.79505232169723</c:v>
                </c:pt>
                <c:pt idx="11191">
                  <c:v>135.22701804983168</c:v>
                </c:pt>
                <c:pt idx="11192">
                  <c:v>104.8283591618641</c:v>
                </c:pt>
                <c:pt idx="11193">
                  <c:v>131.26192748865208</c:v>
                </c:pt>
                <c:pt idx="11194">
                  <c:v>131.14154094522723</c:v>
                </c:pt>
                <c:pt idx="11195">
                  <c:v>73.240555765105739</c:v>
                </c:pt>
                <c:pt idx="11196">
                  <c:v>105.37666087793841</c:v>
                </c:pt>
                <c:pt idx="11197">
                  <c:v>99.67775412383439</c:v>
                </c:pt>
                <c:pt idx="11198">
                  <c:v>107.58597313736502</c:v>
                </c:pt>
                <c:pt idx="11199">
                  <c:v>131.93648134676911</c:v>
                </c:pt>
                <c:pt idx="11200">
                  <c:v>131.13000754242987</c:v>
                </c:pt>
                <c:pt idx="11201">
                  <c:v>123.20964426754355</c:v>
                </c:pt>
                <c:pt idx="11202">
                  <c:v>117.36650777496477</c:v>
                </c:pt>
                <c:pt idx="11203">
                  <c:v>120.32407818571173</c:v>
                </c:pt>
                <c:pt idx="11204">
                  <c:v>123.0486536975036</c:v>
                </c:pt>
                <c:pt idx="11205">
                  <c:v>118.27317128559424</c:v>
                </c:pt>
                <c:pt idx="11206">
                  <c:v>104.83758439402708</c:v>
                </c:pt>
                <c:pt idx="11207">
                  <c:v>103.95847262953079</c:v>
                </c:pt>
                <c:pt idx="11208">
                  <c:v>137.534343575668</c:v>
                </c:pt>
                <c:pt idx="11209">
                  <c:v>115.19496424802729</c:v>
                </c:pt>
                <c:pt idx="11210">
                  <c:v>104.97893564448898</c:v>
                </c:pt>
                <c:pt idx="11211">
                  <c:v>102.8186686865138</c:v>
                </c:pt>
                <c:pt idx="11212">
                  <c:v>135.27999071372861</c:v>
                </c:pt>
                <c:pt idx="11213">
                  <c:v>134.87635902078424</c:v>
                </c:pt>
                <c:pt idx="11214">
                  <c:v>115.09996493537889</c:v>
                </c:pt>
                <c:pt idx="11215">
                  <c:v>121.50938073915974</c:v>
                </c:pt>
                <c:pt idx="11216">
                  <c:v>72.672990472944889</c:v>
                </c:pt>
                <c:pt idx="11217">
                  <c:v>117.21423313675129</c:v>
                </c:pt>
                <c:pt idx="11218">
                  <c:v>135.034609509479</c:v>
                </c:pt>
                <c:pt idx="11219">
                  <c:v>129.64636374807236</c:v>
                </c:pt>
                <c:pt idx="11220">
                  <c:v>128.34568339759977</c:v>
                </c:pt>
                <c:pt idx="11221">
                  <c:v>109.33848773832744</c:v>
                </c:pt>
                <c:pt idx="11222">
                  <c:v>77.909431710774243</c:v>
                </c:pt>
                <c:pt idx="11223">
                  <c:v>122.90613674378177</c:v>
                </c:pt>
                <c:pt idx="11224">
                  <c:v>130.25436653887664</c:v>
                </c:pt>
                <c:pt idx="11225">
                  <c:v>110.88335428495775</c:v>
                </c:pt>
                <c:pt idx="11226">
                  <c:v>111.36582300419408</c:v>
                </c:pt>
                <c:pt idx="11227">
                  <c:v>106.35488149287522</c:v>
                </c:pt>
                <c:pt idx="11228">
                  <c:v>107.4615393596325</c:v>
                </c:pt>
                <c:pt idx="11229">
                  <c:v>138.125828299283</c:v>
                </c:pt>
                <c:pt idx="11230">
                  <c:v>121.67379280861181</c:v>
                </c:pt>
                <c:pt idx="11231">
                  <c:v>119.13127839688656</c:v>
                </c:pt>
                <c:pt idx="11232">
                  <c:v>133.68560206544089</c:v>
                </c:pt>
                <c:pt idx="11233">
                  <c:v>97.140125557168901</c:v>
                </c:pt>
                <c:pt idx="11234">
                  <c:v>70.602133730300736</c:v>
                </c:pt>
                <c:pt idx="11235">
                  <c:v>117.57345565304671</c:v>
                </c:pt>
                <c:pt idx="11236">
                  <c:v>128.41277487811772</c:v>
                </c:pt>
                <c:pt idx="11237">
                  <c:v>116.53970928211292</c:v>
                </c:pt>
                <c:pt idx="11238">
                  <c:v>100.7328038235222</c:v>
                </c:pt>
                <c:pt idx="11239">
                  <c:v>113.33732384068568</c:v>
                </c:pt>
                <c:pt idx="11240">
                  <c:v>132.45440532471318</c:v>
                </c:pt>
                <c:pt idx="11241">
                  <c:v>101.35375739034841</c:v>
                </c:pt>
                <c:pt idx="11242">
                  <c:v>104.53010297812069</c:v>
                </c:pt>
                <c:pt idx="11243">
                  <c:v>127.72090980075578</c:v>
                </c:pt>
                <c:pt idx="11244">
                  <c:v>132.95063046463468</c:v>
                </c:pt>
                <c:pt idx="11245">
                  <c:v>132.18018696371186</c:v>
                </c:pt>
                <c:pt idx="11246">
                  <c:v>115.58815871926973</c:v>
                </c:pt>
                <c:pt idx="11247">
                  <c:v>121.2477294832465</c:v>
                </c:pt>
                <c:pt idx="11248">
                  <c:v>110.67913659495973</c:v>
                </c:pt>
                <c:pt idx="11249">
                  <c:v>106.47891520530654</c:v>
                </c:pt>
                <c:pt idx="11250">
                  <c:v>105.1181189426985</c:v>
                </c:pt>
                <c:pt idx="11251">
                  <c:v>135.77594131941439</c:v>
                </c:pt>
                <c:pt idx="11252">
                  <c:v>135.79664329510041</c:v>
                </c:pt>
                <c:pt idx="11253">
                  <c:v>107.23732303880834</c:v>
                </c:pt>
                <c:pt idx="11254">
                  <c:v>132.80049116730746</c:v>
                </c:pt>
                <c:pt idx="11255">
                  <c:v>120.0996209036638</c:v>
                </c:pt>
                <c:pt idx="11256">
                  <c:v>137.21804645695192</c:v>
                </c:pt>
                <c:pt idx="11257">
                  <c:v>76.333826211251591</c:v>
                </c:pt>
                <c:pt idx="11258">
                  <c:v>121.97629890173476</c:v>
                </c:pt>
                <c:pt idx="11259">
                  <c:v>131.20994512387719</c:v>
                </c:pt>
                <c:pt idx="11260">
                  <c:v>131.19960054296615</c:v>
                </c:pt>
                <c:pt idx="11261">
                  <c:v>112.02170010173789</c:v>
                </c:pt>
                <c:pt idx="11262">
                  <c:v>137.02302719649626</c:v>
                </c:pt>
                <c:pt idx="11263">
                  <c:v>129.31131721572402</c:v>
                </c:pt>
                <c:pt idx="11264">
                  <c:v>134.23995250720154</c:v>
                </c:pt>
                <c:pt idx="11265">
                  <c:v>134.32551508168629</c:v>
                </c:pt>
                <c:pt idx="11266">
                  <c:v>111.75324894746565</c:v>
                </c:pt>
                <c:pt idx="11267">
                  <c:v>130.01000851368525</c:v>
                </c:pt>
                <c:pt idx="11268">
                  <c:v>76.445748235113854</c:v>
                </c:pt>
                <c:pt idx="11269">
                  <c:v>128.53796948400765</c:v>
                </c:pt>
                <c:pt idx="11270">
                  <c:v>106.73732547429596</c:v>
                </c:pt>
                <c:pt idx="11271">
                  <c:v>120.93891391185456</c:v>
                </c:pt>
                <c:pt idx="11272">
                  <c:v>118.87834683215746</c:v>
                </c:pt>
                <c:pt idx="11273">
                  <c:v>137.66560209537437</c:v>
                </c:pt>
                <c:pt idx="11274">
                  <c:v>106.84943326530359</c:v>
                </c:pt>
                <c:pt idx="11275">
                  <c:v>69.868660601246603</c:v>
                </c:pt>
                <c:pt idx="11276">
                  <c:v>113.16450517027246</c:v>
                </c:pt>
                <c:pt idx="11277">
                  <c:v>119.3532227105122</c:v>
                </c:pt>
                <c:pt idx="11278">
                  <c:v>133.72124890894682</c:v>
                </c:pt>
                <c:pt idx="11279">
                  <c:v>132.3155588818648</c:v>
                </c:pt>
                <c:pt idx="11280">
                  <c:v>104.50726968289229</c:v>
                </c:pt>
                <c:pt idx="11281">
                  <c:v>137.34565951768914</c:v>
                </c:pt>
                <c:pt idx="11282">
                  <c:v>138.48757088224221</c:v>
                </c:pt>
                <c:pt idx="11283">
                  <c:v>131.69328036161642</c:v>
                </c:pt>
                <c:pt idx="11284">
                  <c:v>131.18197966550005</c:v>
                </c:pt>
                <c:pt idx="11285">
                  <c:v>106.00313453538544</c:v>
                </c:pt>
                <c:pt idx="11286">
                  <c:v>127.11427314758558</c:v>
                </c:pt>
                <c:pt idx="11287">
                  <c:v>133.73718643511046</c:v>
                </c:pt>
                <c:pt idx="11288">
                  <c:v>120.72923315069896</c:v>
                </c:pt>
                <c:pt idx="11289">
                  <c:v>115.33594858262782</c:v>
                </c:pt>
                <c:pt idx="11290">
                  <c:v>105.02488747732679</c:v>
                </c:pt>
                <c:pt idx="11291">
                  <c:v>118.60368748379564</c:v>
                </c:pt>
                <c:pt idx="11292">
                  <c:v>105.72531866338495</c:v>
                </c:pt>
                <c:pt idx="11293">
                  <c:v>103.73998685340315</c:v>
                </c:pt>
                <c:pt idx="11294">
                  <c:v>107.7249408261961</c:v>
                </c:pt>
                <c:pt idx="11295">
                  <c:v>100.62879347679285</c:v>
                </c:pt>
                <c:pt idx="11296">
                  <c:v>128.58972069869878</c:v>
                </c:pt>
                <c:pt idx="11297">
                  <c:v>132.03294588282481</c:v>
                </c:pt>
                <c:pt idx="11298">
                  <c:v>134.3149252841468</c:v>
                </c:pt>
                <c:pt idx="11299">
                  <c:v>119.178955483351</c:v>
                </c:pt>
                <c:pt idx="11300">
                  <c:v>117.04531032493151</c:v>
                </c:pt>
                <c:pt idx="11301">
                  <c:v>104.84353883179809</c:v>
                </c:pt>
                <c:pt idx="11302">
                  <c:v>99.039395382514599</c:v>
                </c:pt>
                <c:pt idx="11303">
                  <c:v>124.65767117082804</c:v>
                </c:pt>
                <c:pt idx="11304">
                  <c:v>125.39730004072004</c:v>
                </c:pt>
                <c:pt idx="11305">
                  <c:v>121.0952042562138</c:v>
                </c:pt>
                <c:pt idx="11306">
                  <c:v>119.37137789826942</c:v>
                </c:pt>
                <c:pt idx="11307">
                  <c:v>111.02041286925252</c:v>
                </c:pt>
                <c:pt idx="11308">
                  <c:v>106.22186853186695</c:v>
                </c:pt>
                <c:pt idx="11309">
                  <c:v>131.44052822792872</c:v>
                </c:pt>
                <c:pt idx="11310">
                  <c:v>110.57851122828572</c:v>
                </c:pt>
                <c:pt idx="11311">
                  <c:v>73.301730417038613</c:v>
                </c:pt>
                <c:pt idx="11312">
                  <c:v>132.63725317793509</c:v>
                </c:pt>
                <c:pt idx="11313">
                  <c:v>120.02920772518429</c:v>
                </c:pt>
                <c:pt idx="11314">
                  <c:v>112.61080284658806</c:v>
                </c:pt>
                <c:pt idx="11315">
                  <c:v>124.34740077852652</c:v>
                </c:pt>
                <c:pt idx="11316">
                  <c:v>132.40813881157578</c:v>
                </c:pt>
                <c:pt idx="11317">
                  <c:v>122.47851581649849</c:v>
                </c:pt>
                <c:pt idx="11318">
                  <c:v>114.78601164352699</c:v>
                </c:pt>
                <c:pt idx="11319">
                  <c:v>109.0332817364874</c:v>
                </c:pt>
                <c:pt idx="11320">
                  <c:v>131.49387490473177</c:v>
                </c:pt>
                <c:pt idx="11321">
                  <c:v>130.29390327512587</c:v>
                </c:pt>
                <c:pt idx="11322">
                  <c:v>130.48452429580973</c:v>
                </c:pt>
                <c:pt idx="11323">
                  <c:v>109.1646659678614</c:v>
                </c:pt>
                <c:pt idx="11324">
                  <c:v>132.26334762588783</c:v>
                </c:pt>
                <c:pt idx="11325">
                  <c:v>106.63576276205956</c:v>
                </c:pt>
                <c:pt idx="11326">
                  <c:v>135.25919109811318</c:v>
                </c:pt>
                <c:pt idx="11327">
                  <c:v>99.847409801898266</c:v>
                </c:pt>
                <c:pt idx="11328">
                  <c:v>104.73480677760885</c:v>
                </c:pt>
                <c:pt idx="11329">
                  <c:v>137.64249268584726</c:v>
                </c:pt>
                <c:pt idx="11330">
                  <c:v>129.22537574930581</c:v>
                </c:pt>
                <c:pt idx="11331">
                  <c:v>134.7406961037554</c:v>
                </c:pt>
                <c:pt idx="11332">
                  <c:v>131.45018665792108</c:v>
                </c:pt>
                <c:pt idx="11333">
                  <c:v>117.57630617432963</c:v>
                </c:pt>
                <c:pt idx="11334">
                  <c:v>131.45963792908219</c:v>
                </c:pt>
                <c:pt idx="11335">
                  <c:v>134.23603075665136</c:v>
                </c:pt>
                <c:pt idx="11336">
                  <c:v>136.7634454320112</c:v>
                </c:pt>
                <c:pt idx="11337">
                  <c:v>137.41802408607626</c:v>
                </c:pt>
                <c:pt idx="11338">
                  <c:v>127.37338344048835</c:v>
                </c:pt>
                <c:pt idx="11339">
                  <c:v>131.76828353713233</c:v>
                </c:pt>
                <c:pt idx="11340">
                  <c:v>129.73075239963893</c:v>
                </c:pt>
                <c:pt idx="11341">
                  <c:v>118.87533096191723</c:v>
                </c:pt>
                <c:pt idx="11342">
                  <c:v>119.63549064634225</c:v>
                </c:pt>
                <c:pt idx="11343">
                  <c:v>104.96959687550115</c:v>
                </c:pt>
                <c:pt idx="11344">
                  <c:v>104.43778630408046</c:v>
                </c:pt>
                <c:pt idx="11345">
                  <c:v>131.42111589567389</c:v>
                </c:pt>
                <c:pt idx="11346">
                  <c:v>129.88518698129172</c:v>
                </c:pt>
                <c:pt idx="11347">
                  <c:v>120.71456916466263</c:v>
                </c:pt>
                <c:pt idx="11348">
                  <c:v>100.98940564825614</c:v>
                </c:pt>
                <c:pt idx="11349">
                  <c:v>102.80936759164418</c:v>
                </c:pt>
                <c:pt idx="11350">
                  <c:v>115.350732628782</c:v>
                </c:pt>
                <c:pt idx="11351">
                  <c:v>106.8853637583145</c:v>
                </c:pt>
                <c:pt idx="11352">
                  <c:v>134.88753162424419</c:v>
                </c:pt>
                <c:pt idx="11353">
                  <c:v>76.559759471782272</c:v>
                </c:pt>
                <c:pt idx="11354">
                  <c:v>117.9983554768172</c:v>
                </c:pt>
                <c:pt idx="11355">
                  <c:v>104.40013526848254</c:v>
                </c:pt>
                <c:pt idx="11356">
                  <c:v>135.3613075341101</c:v>
                </c:pt>
                <c:pt idx="11357">
                  <c:v>127.40702308506746</c:v>
                </c:pt>
                <c:pt idx="11358">
                  <c:v>100.90727572284949</c:v>
                </c:pt>
                <c:pt idx="11359">
                  <c:v>131.90109733524864</c:v>
                </c:pt>
                <c:pt idx="11360">
                  <c:v>99.841943732780152</c:v>
                </c:pt>
                <c:pt idx="11361">
                  <c:v>106.01841917807029</c:v>
                </c:pt>
                <c:pt idx="11362">
                  <c:v>131.91887679538416</c:v>
                </c:pt>
                <c:pt idx="11363">
                  <c:v>133.35108383841228</c:v>
                </c:pt>
                <c:pt idx="11364">
                  <c:v>130.45242302187003</c:v>
                </c:pt>
                <c:pt idx="11365">
                  <c:v>133.48015339386876</c:v>
                </c:pt>
                <c:pt idx="11366">
                  <c:v>134.35505004851606</c:v>
                </c:pt>
                <c:pt idx="11367">
                  <c:v>111.88005676029098</c:v>
                </c:pt>
                <c:pt idx="11368">
                  <c:v>119.18218517583085</c:v>
                </c:pt>
                <c:pt idx="11369">
                  <c:v>117.4318704103238</c:v>
                </c:pt>
                <c:pt idx="11370">
                  <c:v>107.83533882108097</c:v>
                </c:pt>
                <c:pt idx="11371">
                  <c:v>103.48584060023565</c:v>
                </c:pt>
                <c:pt idx="11372">
                  <c:v>132.43616908374048</c:v>
                </c:pt>
                <c:pt idx="11373">
                  <c:v>112.24993124245211</c:v>
                </c:pt>
                <c:pt idx="11374">
                  <c:v>97.283434604721194</c:v>
                </c:pt>
                <c:pt idx="11375">
                  <c:v>135.22409377160423</c:v>
                </c:pt>
                <c:pt idx="11376">
                  <c:v>126.91557417316024</c:v>
                </c:pt>
                <c:pt idx="11377">
                  <c:v>116.41983451213237</c:v>
                </c:pt>
                <c:pt idx="11378">
                  <c:v>102.26595228622631</c:v>
                </c:pt>
                <c:pt idx="11379">
                  <c:v>104.31511468500473</c:v>
                </c:pt>
                <c:pt idx="11380">
                  <c:v>70.888919360765726</c:v>
                </c:pt>
                <c:pt idx="11381">
                  <c:v>75.218907196134879</c:v>
                </c:pt>
                <c:pt idx="11382">
                  <c:v>131.83879563446081</c:v>
                </c:pt>
                <c:pt idx="11383">
                  <c:v>132.46764549071654</c:v>
                </c:pt>
                <c:pt idx="11384">
                  <c:v>130.37419682292122</c:v>
                </c:pt>
                <c:pt idx="11385">
                  <c:v>131.4501891795633</c:v>
                </c:pt>
                <c:pt idx="11386">
                  <c:v>138.17106604745288</c:v>
                </c:pt>
                <c:pt idx="11387">
                  <c:v>105.44116103803026</c:v>
                </c:pt>
                <c:pt idx="11388">
                  <c:v>105.12150537872192</c:v>
                </c:pt>
                <c:pt idx="11389">
                  <c:v>98.09381448645577</c:v>
                </c:pt>
                <c:pt idx="11390">
                  <c:v>104.30625753703626</c:v>
                </c:pt>
                <c:pt idx="11391">
                  <c:v>134.23608727882285</c:v>
                </c:pt>
                <c:pt idx="11392">
                  <c:v>132.31997144789497</c:v>
                </c:pt>
                <c:pt idx="11393">
                  <c:v>101.56400925498505</c:v>
                </c:pt>
                <c:pt idx="11394">
                  <c:v>125.7673397150304</c:v>
                </c:pt>
                <c:pt idx="11395">
                  <c:v>129.97580825432712</c:v>
                </c:pt>
                <c:pt idx="11396">
                  <c:v>105.70339101841519</c:v>
                </c:pt>
                <c:pt idx="11397">
                  <c:v>101.52451757614274</c:v>
                </c:pt>
                <c:pt idx="11398">
                  <c:v>103.69375183215551</c:v>
                </c:pt>
                <c:pt idx="11399">
                  <c:v>98.476025828967124</c:v>
                </c:pt>
                <c:pt idx="11400">
                  <c:v>134.27294124964479</c:v>
                </c:pt>
                <c:pt idx="11401">
                  <c:v>114.25506435734178</c:v>
                </c:pt>
                <c:pt idx="11402">
                  <c:v>109.72355812975582</c:v>
                </c:pt>
                <c:pt idx="11403">
                  <c:v>108.43088971291627</c:v>
                </c:pt>
                <c:pt idx="11404">
                  <c:v>132.90759491252038</c:v>
                </c:pt>
                <c:pt idx="11405">
                  <c:v>128.75442196258146</c:v>
                </c:pt>
                <c:pt idx="11406">
                  <c:v>133.44897815098346</c:v>
                </c:pt>
                <c:pt idx="11407">
                  <c:v>132.19286564430115</c:v>
                </c:pt>
                <c:pt idx="11408">
                  <c:v>140.05352649834845</c:v>
                </c:pt>
                <c:pt idx="11409">
                  <c:v>137.9367889662465</c:v>
                </c:pt>
                <c:pt idx="11410">
                  <c:v>115.65507209421978</c:v>
                </c:pt>
                <c:pt idx="11411">
                  <c:v>124.44841498086254</c:v>
                </c:pt>
                <c:pt idx="11412">
                  <c:v>99.695473296169936</c:v>
                </c:pt>
                <c:pt idx="11413">
                  <c:v>72.463954662237967</c:v>
                </c:pt>
                <c:pt idx="11414">
                  <c:v>104.59961815258849</c:v>
                </c:pt>
                <c:pt idx="11415">
                  <c:v>98.486641591792022</c:v>
                </c:pt>
                <c:pt idx="11416">
                  <c:v>103.8478643205796</c:v>
                </c:pt>
                <c:pt idx="11417">
                  <c:v>109.21793176117983</c:v>
                </c:pt>
                <c:pt idx="11418">
                  <c:v>102.25506274158894</c:v>
                </c:pt>
                <c:pt idx="11419">
                  <c:v>73.063017468089328</c:v>
                </c:pt>
                <c:pt idx="11420">
                  <c:v>130.33200314241691</c:v>
                </c:pt>
                <c:pt idx="11421">
                  <c:v>99.695155183023545</c:v>
                </c:pt>
                <c:pt idx="11422">
                  <c:v>102.67413058285221</c:v>
                </c:pt>
                <c:pt idx="11423">
                  <c:v>133.15606387247362</c:v>
                </c:pt>
                <c:pt idx="11424">
                  <c:v>118.78199905857085</c:v>
                </c:pt>
                <c:pt idx="11425">
                  <c:v>95.007050074618306</c:v>
                </c:pt>
                <c:pt idx="11426">
                  <c:v>101.34852191304293</c:v>
                </c:pt>
                <c:pt idx="11427">
                  <c:v>102.67643062090488</c:v>
                </c:pt>
                <c:pt idx="11428">
                  <c:v>105.94088381144874</c:v>
                </c:pt>
                <c:pt idx="11429">
                  <c:v>104.35653031121937</c:v>
                </c:pt>
                <c:pt idx="11430">
                  <c:v>104.63487178357587</c:v>
                </c:pt>
                <c:pt idx="11431">
                  <c:v>98.99615172011957</c:v>
                </c:pt>
                <c:pt idx="11432">
                  <c:v>104.58562911742716</c:v>
                </c:pt>
                <c:pt idx="11433">
                  <c:v>102.54827712105909</c:v>
                </c:pt>
                <c:pt idx="11434">
                  <c:v>107.02104402750247</c:v>
                </c:pt>
                <c:pt idx="11435">
                  <c:v>105.67590437942103</c:v>
                </c:pt>
                <c:pt idx="11436">
                  <c:v>100.04630713934715</c:v>
                </c:pt>
                <c:pt idx="11437">
                  <c:v>105.33578778007787</c:v>
                </c:pt>
                <c:pt idx="11438">
                  <c:v>101.61681075241135</c:v>
                </c:pt>
                <c:pt idx="11439">
                  <c:v>103.43385759562668</c:v>
                </c:pt>
                <c:pt idx="11440">
                  <c:v>104.29812498236529</c:v>
                </c:pt>
                <c:pt idx="11441">
                  <c:v>127.02652841746561</c:v>
                </c:pt>
                <c:pt idx="11442">
                  <c:v>118.5623115051571</c:v>
                </c:pt>
                <c:pt idx="11443">
                  <c:v>122.86243445832157</c:v>
                </c:pt>
                <c:pt idx="11444">
                  <c:v>135.39971818883865</c:v>
                </c:pt>
                <c:pt idx="11445">
                  <c:v>106.85350456213193</c:v>
                </c:pt>
                <c:pt idx="11446">
                  <c:v>116.70604321578681</c:v>
                </c:pt>
                <c:pt idx="11447">
                  <c:v>124.40450039257036</c:v>
                </c:pt>
                <c:pt idx="11448">
                  <c:v>131.93438878758309</c:v>
                </c:pt>
                <c:pt idx="11449">
                  <c:v>115.87114986586118</c:v>
                </c:pt>
                <c:pt idx="11450">
                  <c:v>110.53682860872127</c:v>
                </c:pt>
                <c:pt idx="11451">
                  <c:v>126.95705512160433</c:v>
                </c:pt>
                <c:pt idx="11452">
                  <c:v>120.40736260872728</c:v>
                </c:pt>
                <c:pt idx="11453">
                  <c:v>128.66960966380154</c:v>
                </c:pt>
                <c:pt idx="11454">
                  <c:v>103.35184187107818</c:v>
                </c:pt>
                <c:pt idx="11455">
                  <c:v>130.13475965060962</c:v>
                </c:pt>
                <c:pt idx="11456">
                  <c:v>103.0631732667633</c:v>
                </c:pt>
                <c:pt idx="11457">
                  <c:v>129.65385878827146</c:v>
                </c:pt>
                <c:pt idx="11458">
                  <c:v>131.68769361549715</c:v>
                </c:pt>
                <c:pt idx="11459">
                  <c:v>101.28025873772459</c:v>
                </c:pt>
                <c:pt idx="11460">
                  <c:v>98.04060035584223</c:v>
                </c:pt>
                <c:pt idx="11461">
                  <c:v>104.91188072048332</c:v>
                </c:pt>
                <c:pt idx="11462">
                  <c:v>71.494739579989016</c:v>
                </c:pt>
                <c:pt idx="11463">
                  <c:v>127.93693964398361</c:v>
                </c:pt>
                <c:pt idx="11464">
                  <c:v>130.87072385774144</c:v>
                </c:pt>
                <c:pt idx="11465">
                  <c:v>134.15943860096615</c:v>
                </c:pt>
                <c:pt idx="11466">
                  <c:v>134.07238830851091</c:v>
                </c:pt>
                <c:pt idx="11467">
                  <c:v>120.16949765639653</c:v>
                </c:pt>
                <c:pt idx="11468">
                  <c:v>122.49359462694153</c:v>
                </c:pt>
                <c:pt idx="11469">
                  <c:v>133.37669645244247</c:v>
                </c:pt>
                <c:pt idx="11470">
                  <c:v>131.99819581461921</c:v>
                </c:pt>
                <c:pt idx="11471">
                  <c:v>108.87510907405084</c:v>
                </c:pt>
                <c:pt idx="11472">
                  <c:v>117.83965456385235</c:v>
                </c:pt>
                <c:pt idx="11473">
                  <c:v>131.0614599111635</c:v>
                </c:pt>
                <c:pt idx="11474">
                  <c:v>94.711551460680639</c:v>
                </c:pt>
                <c:pt idx="11475">
                  <c:v>118.49239901673035</c:v>
                </c:pt>
                <c:pt idx="11476">
                  <c:v>123.62834405983332</c:v>
                </c:pt>
                <c:pt idx="11477">
                  <c:v>125.93613866817319</c:v>
                </c:pt>
                <c:pt idx="11478">
                  <c:v>106.02705331750717</c:v>
                </c:pt>
                <c:pt idx="11479">
                  <c:v>135.36549942325092</c:v>
                </c:pt>
                <c:pt idx="11480">
                  <c:v>125.30555874710041</c:v>
                </c:pt>
                <c:pt idx="11481">
                  <c:v>96.588593191466899</c:v>
                </c:pt>
                <c:pt idx="11482">
                  <c:v>133.12658578565012</c:v>
                </c:pt>
                <c:pt idx="11483">
                  <c:v>135.79479744164388</c:v>
                </c:pt>
                <c:pt idx="11484">
                  <c:v>104.38857196132152</c:v>
                </c:pt>
                <c:pt idx="11485">
                  <c:v>100.97044732063301</c:v>
                </c:pt>
                <c:pt idx="11486">
                  <c:v>121.04821839847297</c:v>
                </c:pt>
                <c:pt idx="11487">
                  <c:v>105.94684077481837</c:v>
                </c:pt>
                <c:pt idx="11488">
                  <c:v>100.58953785637074</c:v>
                </c:pt>
                <c:pt idx="11489">
                  <c:v>98.229390337246969</c:v>
                </c:pt>
                <c:pt idx="11490">
                  <c:v>103.66754810661016</c:v>
                </c:pt>
                <c:pt idx="11491">
                  <c:v>128.94909157437047</c:v>
                </c:pt>
                <c:pt idx="11492">
                  <c:v>109.35066274072918</c:v>
                </c:pt>
                <c:pt idx="11493">
                  <c:v>110.41351284089605</c:v>
                </c:pt>
                <c:pt idx="11494">
                  <c:v>131.56680939639895</c:v>
                </c:pt>
                <c:pt idx="11495">
                  <c:v>75.315744824144787</c:v>
                </c:pt>
                <c:pt idx="11496">
                  <c:v>134.40372884210313</c:v>
                </c:pt>
                <c:pt idx="11497">
                  <c:v>105.96418693097684</c:v>
                </c:pt>
                <c:pt idx="11498">
                  <c:v>121.03774253338649</c:v>
                </c:pt>
                <c:pt idx="11499">
                  <c:v>119.85858901281799</c:v>
                </c:pt>
                <c:pt idx="11500">
                  <c:v>102.93641328052264</c:v>
                </c:pt>
                <c:pt idx="11501">
                  <c:v>137.06447105508363</c:v>
                </c:pt>
                <c:pt idx="11502">
                  <c:v>127.65267206977776</c:v>
                </c:pt>
                <c:pt idx="11503">
                  <c:v>102.6567940920372</c:v>
                </c:pt>
                <c:pt idx="11504">
                  <c:v>104.28114067280859</c:v>
                </c:pt>
                <c:pt idx="11505">
                  <c:v>103.18311788485757</c:v>
                </c:pt>
                <c:pt idx="11506">
                  <c:v>99.848643929055328</c:v>
                </c:pt>
                <c:pt idx="11507">
                  <c:v>110.24280433167348</c:v>
                </c:pt>
                <c:pt idx="11508">
                  <c:v>110.31077860697414</c:v>
                </c:pt>
                <c:pt idx="11509">
                  <c:v>133.60858530488898</c:v>
                </c:pt>
                <c:pt idx="11510">
                  <c:v>103.29732093310697</c:v>
                </c:pt>
                <c:pt idx="11511">
                  <c:v>75.395196929994341</c:v>
                </c:pt>
                <c:pt idx="11512">
                  <c:v>133.30258973313983</c:v>
                </c:pt>
                <c:pt idx="11513">
                  <c:v>73.217049592893289</c:v>
                </c:pt>
                <c:pt idx="11514">
                  <c:v>121.03360234687682</c:v>
                </c:pt>
                <c:pt idx="11515">
                  <c:v>138.37302157590474</c:v>
                </c:pt>
                <c:pt idx="11516">
                  <c:v>138.04917147838876</c:v>
                </c:pt>
                <c:pt idx="11517">
                  <c:v>135.43431750192121</c:v>
                </c:pt>
                <c:pt idx="11518">
                  <c:v>136.38457720804411</c:v>
                </c:pt>
                <c:pt idx="11519">
                  <c:v>107.29639903584145</c:v>
                </c:pt>
                <c:pt idx="11520">
                  <c:v>122.38969049334899</c:v>
                </c:pt>
                <c:pt idx="11521">
                  <c:v>135.03404301344156</c:v>
                </c:pt>
                <c:pt idx="11522">
                  <c:v>131.22501182536521</c:v>
                </c:pt>
                <c:pt idx="11523">
                  <c:v>128.71030690363307</c:v>
                </c:pt>
                <c:pt idx="11524">
                  <c:v>128.24558723214676</c:v>
                </c:pt>
                <c:pt idx="11525">
                  <c:v>107.58319401249604</c:v>
                </c:pt>
                <c:pt idx="11526">
                  <c:v>137.55270930091726</c:v>
                </c:pt>
                <c:pt idx="11527">
                  <c:v>103.13965185233246</c:v>
                </c:pt>
                <c:pt idx="11528">
                  <c:v>129.62478994909799</c:v>
                </c:pt>
                <c:pt idx="11529">
                  <c:v>137.82453838428455</c:v>
                </c:pt>
                <c:pt idx="11530">
                  <c:v>119.07938963396747</c:v>
                </c:pt>
                <c:pt idx="11531">
                  <c:v>120.83400607890323</c:v>
                </c:pt>
                <c:pt idx="11532">
                  <c:v>133.24480379174716</c:v>
                </c:pt>
                <c:pt idx="11533">
                  <c:v>131.23477763631612</c:v>
                </c:pt>
                <c:pt idx="11534">
                  <c:v>136.82501129966315</c:v>
                </c:pt>
                <c:pt idx="11535">
                  <c:v>139.37227517502399</c:v>
                </c:pt>
                <c:pt idx="11536">
                  <c:v>115.54697024310187</c:v>
                </c:pt>
                <c:pt idx="11537">
                  <c:v>135.51782977223553</c:v>
                </c:pt>
                <c:pt idx="11538">
                  <c:v>71.542807014270224</c:v>
                </c:pt>
                <c:pt idx="11539">
                  <c:v>139.97108018918647</c:v>
                </c:pt>
                <c:pt idx="11540">
                  <c:v>138.97702225341226</c:v>
                </c:pt>
                <c:pt idx="11541">
                  <c:v>130.64870371712635</c:v>
                </c:pt>
                <c:pt idx="11542">
                  <c:v>137.41361276649434</c:v>
                </c:pt>
                <c:pt idx="11543">
                  <c:v>130.73608126570994</c:v>
                </c:pt>
                <c:pt idx="11544">
                  <c:v>110.30780802215459</c:v>
                </c:pt>
                <c:pt idx="11545">
                  <c:v>133.08398973609954</c:v>
                </c:pt>
                <c:pt idx="11546">
                  <c:v>120.17578498902112</c:v>
                </c:pt>
                <c:pt idx="11547">
                  <c:v>107.72200255920743</c:v>
                </c:pt>
                <c:pt idx="11548">
                  <c:v>121.46117754546688</c:v>
                </c:pt>
                <c:pt idx="11549">
                  <c:v>105.22158195113252</c:v>
                </c:pt>
                <c:pt idx="11550">
                  <c:v>130.06406488810472</c:v>
                </c:pt>
                <c:pt idx="11551">
                  <c:v>100.45425815281781</c:v>
                </c:pt>
                <c:pt idx="11552">
                  <c:v>120.56340307353749</c:v>
                </c:pt>
                <c:pt idx="11553">
                  <c:v>131.89872023716495</c:v>
                </c:pt>
                <c:pt idx="11554">
                  <c:v>135.99087712323649</c:v>
                </c:pt>
                <c:pt idx="11555">
                  <c:v>113.16429675031915</c:v>
                </c:pt>
                <c:pt idx="11556">
                  <c:v>131.64777564148886</c:v>
                </c:pt>
                <c:pt idx="11557">
                  <c:v>106.07431168431879</c:v>
                </c:pt>
                <c:pt idx="11558">
                  <c:v>134.7698455836117</c:v>
                </c:pt>
                <c:pt idx="11559">
                  <c:v>106.22079023360823</c:v>
                </c:pt>
                <c:pt idx="11560">
                  <c:v>124.94227597478977</c:v>
                </c:pt>
                <c:pt idx="11561">
                  <c:v>109.51208144837332</c:v>
                </c:pt>
                <c:pt idx="11562">
                  <c:v>124.34556887734655</c:v>
                </c:pt>
                <c:pt idx="11563">
                  <c:v>113.70896890690723</c:v>
                </c:pt>
                <c:pt idx="11564">
                  <c:v>100.00154505126258</c:v>
                </c:pt>
                <c:pt idx="11565">
                  <c:v>106.24267814701165</c:v>
                </c:pt>
                <c:pt idx="11566">
                  <c:v>104.6721476784615</c:v>
                </c:pt>
                <c:pt idx="11567">
                  <c:v>132.12766351470012</c:v>
                </c:pt>
                <c:pt idx="11568">
                  <c:v>131.86956948838235</c:v>
                </c:pt>
                <c:pt idx="11569">
                  <c:v>107.65009669303814</c:v>
                </c:pt>
                <c:pt idx="11570">
                  <c:v>99.962113273429765</c:v>
                </c:pt>
                <c:pt idx="11571">
                  <c:v>101.59934584386286</c:v>
                </c:pt>
                <c:pt idx="11572">
                  <c:v>104.42292835748511</c:v>
                </c:pt>
                <c:pt idx="11573">
                  <c:v>131.70357678462986</c:v>
                </c:pt>
                <c:pt idx="11574">
                  <c:v>137.08219738602443</c:v>
                </c:pt>
                <c:pt idx="11575">
                  <c:v>134.61907731792479</c:v>
                </c:pt>
                <c:pt idx="11576">
                  <c:v>136.56942148888129</c:v>
                </c:pt>
                <c:pt idx="11577">
                  <c:v>101.99485493282073</c:v>
                </c:pt>
                <c:pt idx="11578">
                  <c:v>123.27629222953188</c:v>
                </c:pt>
                <c:pt idx="11579">
                  <c:v>129.79143535414067</c:v>
                </c:pt>
                <c:pt idx="11580">
                  <c:v>128.77489427699373</c:v>
                </c:pt>
                <c:pt idx="11581">
                  <c:v>106.92435824057141</c:v>
                </c:pt>
                <c:pt idx="11582">
                  <c:v>135.94882070853183</c:v>
                </c:pt>
                <c:pt idx="11583">
                  <c:v>104.471754898942</c:v>
                </c:pt>
                <c:pt idx="11584">
                  <c:v>106.39225987374995</c:v>
                </c:pt>
                <c:pt idx="11585">
                  <c:v>114.84402988900641</c:v>
                </c:pt>
                <c:pt idx="11586">
                  <c:v>114.85728002964812</c:v>
                </c:pt>
                <c:pt idx="11587">
                  <c:v>134.31139669483585</c:v>
                </c:pt>
                <c:pt idx="11588">
                  <c:v>134.71546531417431</c:v>
                </c:pt>
                <c:pt idx="11589">
                  <c:v>122.81456783099472</c:v>
                </c:pt>
                <c:pt idx="11590">
                  <c:v>119.03962594114842</c:v>
                </c:pt>
                <c:pt idx="11591">
                  <c:v>132.73790041183292</c:v>
                </c:pt>
                <c:pt idx="11592">
                  <c:v>130.03254924761586</c:v>
                </c:pt>
                <c:pt idx="11593">
                  <c:v>106.8467955660776</c:v>
                </c:pt>
                <c:pt idx="11594">
                  <c:v>134.81748061223115</c:v>
                </c:pt>
                <c:pt idx="11595">
                  <c:v>134.62090207382985</c:v>
                </c:pt>
                <c:pt idx="11596">
                  <c:v>75.06539999802456</c:v>
                </c:pt>
                <c:pt idx="11597">
                  <c:v>119.29841805402327</c:v>
                </c:pt>
                <c:pt idx="11598">
                  <c:v>108.97341637566825</c:v>
                </c:pt>
                <c:pt idx="11599">
                  <c:v>111.76356542731827</c:v>
                </c:pt>
                <c:pt idx="11600">
                  <c:v>75.24766659193007</c:v>
                </c:pt>
                <c:pt idx="11601">
                  <c:v>128.29049681574159</c:v>
                </c:pt>
                <c:pt idx="11602">
                  <c:v>129.82826233490385</c:v>
                </c:pt>
                <c:pt idx="11603">
                  <c:v>130.00856907043817</c:v>
                </c:pt>
                <c:pt idx="11604">
                  <c:v>126.4745105183252</c:v>
                </c:pt>
                <c:pt idx="11605">
                  <c:v>132.88168287574447</c:v>
                </c:pt>
                <c:pt idx="11606">
                  <c:v>119.6842936477105</c:v>
                </c:pt>
                <c:pt idx="11607">
                  <c:v>130.25792316419108</c:v>
                </c:pt>
                <c:pt idx="11608">
                  <c:v>134.32737503590309</c:v>
                </c:pt>
                <c:pt idx="11609">
                  <c:v>116.46675037230213</c:v>
                </c:pt>
                <c:pt idx="11610">
                  <c:v>129.65390697501488</c:v>
                </c:pt>
                <c:pt idx="11611">
                  <c:v>132.35894906772069</c:v>
                </c:pt>
                <c:pt idx="11612">
                  <c:v>135.76846917523295</c:v>
                </c:pt>
                <c:pt idx="11613">
                  <c:v>133.04424530272516</c:v>
                </c:pt>
                <c:pt idx="11614">
                  <c:v>136.11687857868446</c:v>
                </c:pt>
                <c:pt idx="11615">
                  <c:v>129.44023229375361</c:v>
                </c:pt>
                <c:pt idx="11616">
                  <c:v>103.42544537724855</c:v>
                </c:pt>
                <c:pt idx="11617">
                  <c:v>129.43710913696003</c:v>
                </c:pt>
                <c:pt idx="11618">
                  <c:v>116.84831357749074</c:v>
                </c:pt>
                <c:pt idx="11619">
                  <c:v>117.71972753792292</c:v>
                </c:pt>
                <c:pt idx="11620">
                  <c:v>119.52112166198066</c:v>
                </c:pt>
                <c:pt idx="11621">
                  <c:v>106.87833977003152</c:v>
                </c:pt>
                <c:pt idx="11622">
                  <c:v>132.23731730172025</c:v>
                </c:pt>
                <c:pt idx="11623">
                  <c:v>128.77055746022884</c:v>
                </c:pt>
                <c:pt idx="11624">
                  <c:v>116.36557103020132</c:v>
                </c:pt>
                <c:pt idx="11625">
                  <c:v>115.73287076131163</c:v>
                </c:pt>
                <c:pt idx="11626">
                  <c:v>100.64899003051798</c:v>
                </c:pt>
                <c:pt idx="11627">
                  <c:v>113.24432141417583</c:v>
                </c:pt>
                <c:pt idx="11628">
                  <c:v>100.03245415118447</c:v>
                </c:pt>
                <c:pt idx="11629">
                  <c:v>106.26205758288941</c:v>
                </c:pt>
                <c:pt idx="11630">
                  <c:v>127.38242641705165</c:v>
                </c:pt>
                <c:pt idx="11631">
                  <c:v>113.19851703125551</c:v>
                </c:pt>
                <c:pt idx="11632">
                  <c:v>104.40521821709612</c:v>
                </c:pt>
                <c:pt idx="11633">
                  <c:v>97.88637182049537</c:v>
                </c:pt>
                <c:pt idx="11634">
                  <c:v>102.16533899115997</c:v>
                </c:pt>
                <c:pt idx="11635">
                  <c:v>72.391466424697327</c:v>
                </c:pt>
                <c:pt idx="11636">
                  <c:v>109.79906760331299</c:v>
                </c:pt>
                <c:pt idx="11637">
                  <c:v>134.8751860137524</c:v>
                </c:pt>
                <c:pt idx="11638">
                  <c:v>103.58201844396008</c:v>
                </c:pt>
                <c:pt idx="11639">
                  <c:v>132.55163359389411</c:v>
                </c:pt>
                <c:pt idx="11640">
                  <c:v>108.19355622735344</c:v>
                </c:pt>
                <c:pt idx="11641">
                  <c:v>101.37914928490909</c:v>
                </c:pt>
                <c:pt idx="11642">
                  <c:v>103.23559580304062</c:v>
                </c:pt>
                <c:pt idx="11643">
                  <c:v>132.4703130729886</c:v>
                </c:pt>
                <c:pt idx="11644">
                  <c:v>140.05598288219178</c:v>
                </c:pt>
                <c:pt idx="11645">
                  <c:v>131.7786856150789</c:v>
                </c:pt>
                <c:pt idx="11646">
                  <c:v>134.58087230180141</c:v>
                </c:pt>
                <c:pt idx="11647">
                  <c:v>101.04048947052469</c:v>
                </c:pt>
                <c:pt idx="11648">
                  <c:v>136.04516563141598</c:v>
                </c:pt>
                <c:pt idx="11649">
                  <c:v>126.67997984859656</c:v>
                </c:pt>
                <c:pt idx="11650">
                  <c:v>99.883345306168508</c:v>
                </c:pt>
                <c:pt idx="11651">
                  <c:v>136.19348699774378</c:v>
                </c:pt>
                <c:pt idx="11652">
                  <c:v>128.83911502033007</c:v>
                </c:pt>
                <c:pt idx="11653">
                  <c:v>130.95284317665423</c:v>
                </c:pt>
                <c:pt idx="11654">
                  <c:v>101.46668771842842</c:v>
                </c:pt>
                <c:pt idx="11655">
                  <c:v>102.45040037523981</c:v>
                </c:pt>
                <c:pt idx="11656">
                  <c:v>103.7800087793284</c:v>
                </c:pt>
                <c:pt idx="11657">
                  <c:v>99.105322482790413</c:v>
                </c:pt>
                <c:pt idx="11658">
                  <c:v>132.46385550111017</c:v>
                </c:pt>
                <c:pt idx="11659">
                  <c:v>129.97910567969029</c:v>
                </c:pt>
                <c:pt idx="11660">
                  <c:v>135.62254586149572</c:v>
                </c:pt>
                <c:pt idx="11661">
                  <c:v>130.61707716928402</c:v>
                </c:pt>
                <c:pt idx="11662">
                  <c:v>123.63009258154494</c:v>
                </c:pt>
                <c:pt idx="11663">
                  <c:v>103.84951132443331</c:v>
                </c:pt>
                <c:pt idx="11664">
                  <c:v>131.03256227577597</c:v>
                </c:pt>
                <c:pt idx="11665">
                  <c:v>115.98086027085628</c:v>
                </c:pt>
                <c:pt idx="11666">
                  <c:v>132.63855262689236</c:v>
                </c:pt>
                <c:pt idx="11667">
                  <c:v>128.74234996054687</c:v>
                </c:pt>
                <c:pt idx="11668">
                  <c:v>132.71251968943008</c:v>
                </c:pt>
                <c:pt idx="11669">
                  <c:v>133.23200954512416</c:v>
                </c:pt>
                <c:pt idx="11670">
                  <c:v>133.76673208353077</c:v>
                </c:pt>
                <c:pt idx="11671">
                  <c:v>101.52379171247242</c:v>
                </c:pt>
                <c:pt idx="11672">
                  <c:v>116.93429877189352</c:v>
                </c:pt>
                <c:pt idx="11673">
                  <c:v>100.51672010265639</c:v>
                </c:pt>
                <c:pt idx="11674">
                  <c:v>126.82814702881126</c:v>
                </c:pt>
                <c:pt idx="11675">
                  <c:v>135.11234339594819</c:v>
                </c:pt>
                <c:pt idx="11676">
                  <c:v>134.4912875167791</c:v>
                </c:pt>
                <c:pt idx="11677">
                  <c:v>102.81365726713699</c:v>
                </c:pt>
                <c:pt idx="11678">
                  <c:v>105.08806888103989</c:v>
                </c:pt>
                <c:pt idx="11679">
                  <c:v>135.0577702949405</c:v>
                </c:pt>
                <c:pt idx="11680">
                  <c:v>127.89939373672524</c:v>
                </c:pt>
                <c:pt idx="11681">
                  <c:v>131.59338404188702</c:v>
                </c:pt>
                <c:pt idx="11682">
                  <c:v>117.70947544984828</c:v>
                </c:pt>
                <c:pt idx="11683">
                  <c:v>133.46107566510923</c:v>
                </c:pt>
                <c:pt idx="11684">
                  <c:v>120.34089517655174</c:v>
                </c:pt>
                <c:pt idx="11685">
                  <c:v>103.98010704160302</c:v>
                </c:pt>
                <c:pt idx="11686">
                  <c:v>128.55550662062458</c:v>
                </c:pt>
                <c:pt idx="11687">
                  <c:v>130.69690751124995</c:v>
                </c:pt>
                <c:pt idx="11688">
                  <c:v>132.85516678933297</c:v>
                </c:pt>
                <c:pt idx="11689">
                  <c:v>130.40653921084095</c:v>
                </c:pt>
                <c:pt idx="11690">
                  <c:v>132.00287630706228</c:v>
                </c:pt>
                <c:pt idx="11691">
                  <c:v>104.89123608304118</c:v>
                </c:pt>
                <c:pt idx="11692">
                  <c:v>130.81299296269214</c:v>
                </c:pt>
                <c:pt idx="11693">
                  <c:v>135.29374922682589</c:v>
                </c:pt>
                <c:pt idx="11694">
                  <c:v>74.942910909718094</c:v>
                </c:pt>
                <c:pt idx="11695">
                  <c:v>100.69680906019043</c:v>
                </c:pt>
                <c:pt idx="11696">
                  <c:v>98.370377083372105</c:v>
                </c:pt>
                <c:pt idx="11697">
                  <c:v>103.8635964089997</c:v>
                </c:pt>
                <c:pt idx="11698">
                  <c:v>119.54408022751586</c:v>
                </c:pt>
                <c:pt idx="11699">
                  <c:v>104.09145505187583</c:v>
                </c:pt>
                <c:pt idx="11700">
                  <c:v>72.433875901674782</c:v>
                </c:pt>
                <c:pt idx="11701">
                  <c:v>67.219896901502139</c:v>
                </c:pt>
                <c:pt idx="11702">
                  <c:v>74.153804671633779</c:v>
                </c:pt>
                <c:pt idx="11703">
                  <c:v>106.3512608173474</c:v>
                </c:pt>
                <c:pt idx="11704">
                  <c:v>101.28830362543133</c:v>
                </c:pt>
                <c:pt idx="11705">
                  <c:v>136.97782008366437</c:v>
                </c:pt>
                <c:pt idx="11706">
                  <c:v>129.28663857125048</c:v>
                </c:pt>
                <c:pt idx="11707">
                  <c:v>129.35221841615049</c:v>
                </c:pt>
                <c:pt idx="11708">
                  <c:v>70.492580389509342</c:v>
                </c:pt>
                <c:pt idx="11709">
                  <c:v>81.906257172138098</c:v>
                </c:pt>
                <c:pt idx="11710">
                  <c:v>98.766128596800485</c:v>
                </c:pt>
                <c:pt idx="11711">
                  <c:v>99.136958606048125</c:v>
                </c:pt>
                <c:pt idx="11712">
                  <c:v>111.56030295463481</c:v>
                </c:pt>
                <c:pt idx="11713">
                  <c:v>134.80952587868666</c:v>
                </c:pt>
                <c:pt idx="11714">
                  <c:v>138.50505102473019</c:v>
                </c:pt>
                <c:pt idx="11715">
                  <c:v>131.38167326196773</c:v>
                </c:pt>
                <c:pt idx="11716">
                  <c:v>110.34490962298612</c:v>
                </c:pt>
                <c:pt idx="11717">
                  <c:v>133.77646632393288</c:v>
                </c:pt>
                <c:pt idx="11718">
                  <c:v>111.08625269818157</c:v>
                </c:pt>
                <c:pt idx="11719">
                  <c:v>132.26209428910235</c:v>
                </c:pt>
                <c:pt idx="11720">
                  <c:v>131.7451156549109</c:v>
                </c:pt>
                <c:pt idx="11721">
                  <c:v>104.65161076288456</c:v>
                </c:pt>
                <c:pt idx="11722">
                  <c:v>120.89289451870263</c:v>
                </c:pt>
                <c:pt idx="11723">
                  <c:v>101.72529342097332</c:v>
                </c:pt>
                <c:pt idx="11724">
                  <c:v>110.65947366650839</c:v>
                </c:pt>
                <c:pt idx="11725">
                  <c:v>135.08372260773925</c:v>
                </c:pt>
                <c:pt idx="11726">
                  <c:v>101.9781300194423</c:v>
                </c:pt>
                <c:pt idx="11727">
                  <c:v>106.03181724079653</c:v>
                </c:pt>
                <c:pt idx="11728">
                  <c:v>101.93468455789599</c:v>
                </c:pt>
                <c:pt idx="11729">
                  <c:v>106.71306729483075</c:v>
                </c:pt>
                <c:pt idx="11730">
                  <c:v>134.17361671312682</c:v>
                </c:pt>
                <c:pt idx="11731">
                  <c:v>135.4559977666064</c:v>
                </c:pt>
                <c:pt idx="11732">
                  <c:v>136.03332735219308</c:v>
                </c:pt>
                <c:pt idx="11733">
                  <c:v>135.32304884446694</c:v>
                </c:pt>
                <c:pt idx="11734">
                  <c:v>121.48009747134391</c:v>
                </c:pt>
                <c:pt idx="11735">
                  <c:v>133.52051765691834</c:v>
                </c:pt>
                <c:pt idx="11736">
                  <c:v>136.26488990019897</c:v>
                </c:pt>
                <c:pt idx="11737">
                  <c:v>130.80030800613855</c:v>
                </c:pt>
                <c:pt idx="11738">
                  <c:v>119.43002081849326</c:v>
                </c:pt>
                <c:pt idx="11739">
                  <c:v>128.30385183697308</c:v>
                </c:pt>
                <c:pt idx="11740">
                  <c:v>103.27294595836148</c:v>
                </c:pt>
                <c:pt idx="11741">
                  <c:v>131.7246833811904</c:v>
                </c:pt>
                <c:pt idx="11742">
                  <c:v>133.47831379993823</c:v>
                </c:pt>
                <c:pt idx="11743">
                  <c:v>130.80675365181298</c:v>
                </c:pt>
                <c:pt idx="11744">
                  <c:v>120.76320513172314</c:v>
                </c:pt>
                <c:pt idx="11745">
                  <c:v>120.2174688110691</c:v>
                </c:pt>
                <c:pt idx="11746">
                  <c:v>118.74931687838311</c:v>
                </c:pt>
                <c:pt idx="11747">
                  <c:v>135.30831941824925</c:v>
                </c:pt>
                <c:pt idx="11748">
                  <c:v>120.6912916384709</c:v>
                </c:pt>
                <c:pt idx="11749">
                  <c:v>107.40386834567433</c:v>
                </c:pt>
                <c:pt idx="11750">
                  <c:v>123.80574292289039</c:v>
                </c:pt>
                <c:pt idx="11751">
                  <c:v>137.76029939937715</c:v>
                </c:pt>
                <c:pt idx="11752">
                  <c:v>134.33346577742927</c:v>
                </c:pt>
                <c:pt idx="11753">
                  <c:v>106.26052159388088</c:v>
                </c:pt>
                <c:pt idx="11754">
                  <c:v>137.66166623487527</c:v>
                </c:pt>
                <c:pt idx="11755">
                  <c:v>129.8186987656758</c:v>
                </c:pt>
                <c:pt idx="11756">
                  <c:v>131.81712211751849</c:v>
                </c:pt>
                <c:pt idx="11757">
                  <c:v>133.42462166566125</c:v>
                </c:pt>
                <c:pt idx="11758">
                  <c:v>128.34539818115056</c:v>
                </c:pt>
                <c:pt idx="11759">
                  <c:v>126.33748487988647</c:v>
                </c:pt>
                <c:pt idx="11760">
                  <c:v>134.76407862609238</c:v>
                </c:pt>
                <c:pt idx="11761">
                  <c:v>110.81671913342261</c:v>
                </c:pt>
                <c:pt idx="11762">
                  <c:v>74.910532105753603</c:v>
                </c:pt>
                <c:pt idx="11763">
                  <c:v>133.10104145761395</c:v>
                </c:pt>
                <c:pt idx="11764">
                  <c:v>135.08044318390884</c:v>
                </c:pt>
                <c:pt idx="11765">
                  <c:v>97.375557375793562</c:v>
                </c:pt>
                <c:pt idx="11766">
                  <c:v>71.696346018718103</c:v>
                </c:pt>
                <c:pt idx="11767">
                  <c:v>141.34105604342207</c:v>
                </c:pt>
                <c:pt idx="11768">
                  <c:v>133.04898905047963</c:v>
                </c:pt>
                <c:pt idx="11769">
                  <c:v>135.1343742855143</c:v>
                </c:pt>
                <c:pt idx="11770">
                  <c:v>131.96271395542283</c:v>
                </c:pt>
                <c:pt idx="11771">
                  <c:v>107.24443255335369</c:v>
                </c:pt>
                <c:pt idx="11772">
                  <c:v>138.26225595759692</c:v>
                </c:pt>
                <c:pt idx="11773">
                  <c:v>127.57473053067004</c:v>
                </c:pt>
                <c:pt idx="11774">
                  <c:v>134.34120988510819</c:v>
                </c:pt>
                <c:pt idx="11775">
                  <c:v>113.87907211651981</c:v>
                </c:pt>
                <c:pt idx="11776">
                  <c:v>129.11521000127445</c:v>
                </c:pt>
                <c:pt idx="11777">
                  <c:v>132.11598680902114</c:v>
                </c:pt>
                <c:pt idx="11778">
                  <c:v>134.92759637431686</c:v>
                </c:pt>
                <c:pt idx="11779">
                  <c:v>118.19740608484994</c:v>
                </c:pt>
                <c:pt idx="11780">
                  <c:v>132.14019815633486</c:v>
                </c:pt>
                <c:pt idx="11781">
                  <c:v>125.39747826857769</c:v>
                </c:pt>
                <c:pt idx="11782">
                  <c:v>103.9304923361353</c:v>
                </c:pt>
                <c:pt idx="11783">
                  <c:v>117.32271367880824</c:v>
                </c:pt>
                <c:pt idx="11784">
                  <c:v>103.19873360165535</c:v>
                </c:pt>
                <c:pt idx="11785">
                  <c:v>102.43257057841512</c:v>
                </c:pt>
                <c:pt idx="11786">
                  <c:v>106.28155510489294</c:v>
                </c:pt>
                <c:pt idx="11787">
                  <c:v>133.11458231930948</c:v>
                </c:pt>
                <c:pt idx="11788">
                  <c:v>130.19395459912431</c:v>
                </c:pt>
                <c:pt idx="11789">
                  <c:v>136.53253375503257</c:v>
                </c:pt>
                <c:pt idx="11790">
                  <c:v>133.94000651406327</c:v>
                </c:pt>
                <c:pt idx="11791">
                  <c:v>130.071250812377</c:v>
                </c:pt>
                <c:pt idx="11792">
                  <c:v>117.82658062314839</c:v>
                </c:pt>
                <c:pt idx="11793">
                  <c:v>108.5526557935947</c:v>
                </c:pt>
                <c:pt idx="11794">
                  <c:v>125.69086941418773</c:v>
                </c:pt>
                <c:pt idx="11795">
                  <c:v>100.96355943394029</c:v>
                </c:pt>
                <c:pt idx="11796">
                  <c:v>100.65954582735026</c:v>
                </c:pt>
                <c:pt idx="11797">
                  <c:v>105.36407668877202</c:v>
                </c:pt>
                <c:pt idx="11798">
                  <c:v>136.65658718096685</c:v>
                </c:pt>
                <c:pt idx="11799">
                  <c:v>135.68763013701326</c:v>
                </c:pt>
                <c:pt idx="11800">
                  <c:v>133.15129079860591</c:v>
                </c:pt>
                <c:pt idx="11801">
                  <c:v>131.83163879192563</c:v>
                </c:pt>
                <c:pt idx="11802">
                  <c:v>108.41971571075902</c:v>
                </c:pt>
                <c:pt idx="11803">
                  <c:v>108.34950220263649</c:v>
                </c:pt>
                <c:pt idx="11804">
                  <c:v>121.20285650866765</c:v>
                </c:pt>
                <c:pt idx="11805">
                  <c:v>128.67461233727212</c:v>
                </c:pt>
                <c:pt idx="11806">
                  <c:v>106.88144601144182</c:v>
                </c:pt>
                <c:pt idx="11807">
                  <c:v>133.85875620700847</c:v>
                </c:pt>
                <c:pt idx="11808">
                  <c:v>136.83077572292808</c:v>
                </c:pt>
                <c:pt idx="11809">
                  <c:v>106.52435401449814</c:v>
                </c:pt>
                <c:pt idx="11810">
                  <c:v>69.117286972723079</c:v>
                </c:pt>
                <c:pt idx="11811">
                  <c:v>134.21905688125841</c:v>
                </c:pt>
                <c:pt idx="11812">
                  <c:v>74.127313927850835</c:v>
                </c:pt>
                <c:pt idx="11813">
                  <c:v>136.60881556137531</c:v>
                </c:pt>
                <c:pt idx="11814">
                  <c:v>131.15790032043546</c:v>
                </c:pt>
                <c:pt idx="11815">
                  <c:v>121.95818503074462</c:v>
                </c:pt>
                <c:pt idx="11816">
                  <c:v>133.08252155062405</c:v>
                </c:pt>
                <c:pt idx="11817">
                  <c:v>111.30548160299634</c:v>
                </c:pt>
                <c:pt idx="11818">
                  <c:v>74.809338613461776</c:v>
                </c:pt>
                <c:pt idx="11819">
                  <c:v>71.253676006380346</c:v>
                </c:pt>
                <c:pt idx="11820">
                  <c:v>123.21430230333034</c:v>
                </c:pt>
                <c:pt idx="11821">
                  <c:v>119.50923333789929</c:v>
                </c:pt>
                <c:pt idx="11822">
                  <c:v>119.20462173500266</c:v>
                </c:pt>
                <c:pt idx="11823">
                  <c:v>115.30072509513258</c:v>
                </c:pt>
                <c:pt idx="11824">
                  <c:v>135.68926536743373</c:v>
                </c:pt>
                <c:pt idx="11825">
                  <c:v>118.69483015503228</c:v>
                </c:pt>
                <c:pt idx="11826">
                  <c:v>123.59751475725156</c:v>
                </c:pt>
                <c:pt idx="11827">
                  <c:v>132.52586383809813</c:v>
                </c:pt>
                <c:pt idx="11828">
                  <c:v>130.65595707425285</c:v>
                </c:pt>
                <c:pt idx="11829">
                  <c:v>112.63426967743966</c:v>
                </c:pt>
                <c:pt idx="11830">
                  <c:v>111.00821237310038</c:v>
                </c:pt>
                <c:pt idx="11831">
                  <c:v>135.03168592791138</c:v>
                </c:pt>
                <c:pt idx="11832">
                  <c:v>130.85430355995467</c:v>
                </c:pt>
                <c:pt idx="11833">
                  <c:v>108.62170762291744</c:v>
                </c:pt>
                <c:pt idx="11834">
                  <c:v>73.567092147842089</c:v>
                </c:pt>
                <c:pt idx="11835">
                  <c:v>111.50704664248225</c:v>
                </c:pt>
                <c:pt idx="11836">
                  <c:v>121.10977203369777</c:v>
                </c:pt>
                <c:pt idx="11837">
                  <c:v>131.69611565933363</c:v>
                </c:pt>
                <c:pt idx="11838">
                  <c:v>126.32537591852325</c:v>
                </c:pt>
                <c:pt idx="11839">
                  <c:v>136.23010261656205</c:v>
                </c:pt>
                <c:pt idx="11840">
                  <c:v>123.20458154665316</c:v>
                </c:pt>
                <c:pt idx="11841">
                  <c:v>119.19107264865214</c:v>
                </c:pt>
                <c:pt idx="11842">
                  <c:v>133.49282151489317</c:v>
                </c:pt>
                <c:pt idx="11843">
                  <c:v>118.20396775833485</c:v>
                </c:pt>
                <c:pt idx="11844">
                  <c:v>110.77156606271016</c:v>
                </c:pt>
                <c:pt idx="11845">
                  <c:v>134.12314769364659</c:v>
                </c:pt>
                <c:pt idx="11846">
                  <c:v>129.56881338598237</c:v>
                </c:pt>
                <c:pt idx="11847">
                  <c:v>115.29900211367085</c:v>
                </c:pt>
                <c:pt idx="11848">
                  <c:v>105.74806757677936</c:v>
                </c:pt>
                <c:pt idx="11849">
                  <c:v>115.47440910755472</c:v>
                </c:pt>
                <c:pt idx="11850">
                  <c:v>131.61183002574325</c:v>
                </c:pt>
                <c:pt idx="11851">
                  <c:v>129.83244121626547</c:v>
                </c:pt>
                <c:pt idx="11852">
                  <c:v>130.61112485174525</c:v>
                </c:pt>
                <c:pt idx="11853">
                  <c:v>73.903626716881561</c:v>
                </c:pt>
                <c:pt idx="11854">
                  <c:v>129.54695621713219</c:v>
                </c:pt>
                <c:pt idx="11855">
                  <c:v>132.92002296120629</c:v>
                </c:pt>
                <c:pt idx="11856">
                  <c:v>134.73210642503858</c:v>
                </c:pt>
                <c:pt idx="11857">
                  <c:v>102.75748542229988</c:v>
                </c:pt>
                <c:pt idx="11858">
                  <c:v>107.4227894595908</c:v>
                </c:pt>
                <c:pt idx="11859">
                  <c:v>107.81486307780841</c:v>
                </c:pt>
                <c:pt idx="11860">
                  <c:v>104.55172884299218</c:v>
                </c:pt>
                <c:pt idx="11861">
                  <c:v>132.83644599203748</c:v>
                </c:pt>
                <c:pt idx="11862">
                  <c:v>131.75400139360002</c:v>
                </c:pt>
                <c:pt idx="11863">
                  <c:v>133.97485653621703</c:v>
                </c:pt>
                <c:pt idx="11864">
                  <c:v>110.08788189490559</c:v>
                </c:pt>
                <c:pt idx="11865">
                  <c:v>102.82637070899096</c:v>
                </c:pt>
                <c:pt idx="11866">
                  <c:v>102.49640600969377</c:v>
                </c:pt>
                <c:pt idx="11867">
                  <c:v>131.59839862874787</c:v>
                </c:pt>
                <c:pt idx="11868">
                  <c:v>129.1734007778858</c:v>
                </c:pt>
                <c:pt idx="11869">
                  <c:v>133.57536356276987</c:v>
                </c:pt>
                <c:pt idx="11870">
                  <c:v>124.46541950106139</c:v>
                </c:pt>
                <c:pt idx="11871">
                  <c:v>104.20984899660452</c:v>
                </c:pt>
                <c:pt idx="11872">
                  <c:v>130.77760636685616</c:v>
                </c:pt>
                <c:pt idx="11873">
                  <c:v>130.22634661471173</c:v>
                </c:pt>
                <c:pt idx="11874">
                  <c:v>129.48995054142043</c:v>
                </c:pt>
                <c:pt idx="11875">
                  <c:v>122.01579280253837</c:v>
                </c:pt>
                <c:pt idx="11876">
                  <c:v>133.25575701365418</c:v>
                </c:pt>
                <c:pt idx="11877">
                  <c:v>135.78421807853113</c:v>
                </c:pt>
                <c:pt idx="11878">
                  <c:v>135.62174160978017</c:v>
                </c:pt>
                <c:pt idx="11879">
                  <c:v>130.6272926385455</c:v>
                </c:pt>
                <c:pt idx="11880">
                  <c:v>128.37545767709159</c:v>
                </c:pt>
                <c:pt idx="11881">
                  <c:v>128.482933669115</c:v>
                </c:pt>
                <c:pt idx="11882">
                  <c:v>130.70210039854396</c:v>
                </c:pt>
                <c:pt idx="11883">
                  <c:v>126.99807758055069</c:v>
                </c:pt>
                <c:pt idx="11884">
                  <c:v>135.11066682699894</c:v>
                </c:pt>
                <c:pt idx="11885">
                  <c:v>133.24013205823815</c:v>
                </c:pt>
                <c:pt idx="11886">
                  <c:v>121.97976811116747</c:v>
                </c:pt>
                <c:pt idx="11887">
                  <c:v>137.04181921881377</c:v>
                </c:pt>
                <c:pt idx="11888">
                  <c:v>101.85369674267039</c:v>
                </c:pt>
                <c:pt idx="11889">
                  <c:v>131.72199457507119</c:v>
                </c:pt>
                <c:pt idx="11890">
                  <c:v>134.71520823811628</c:v>
                </c:pt>
                <c:pt idx="11891">
                  <c:v>102.01885380239504</c:v>
                </c:pt>
                <c:pt idx="11892">
                  <c:v>104.33028953261427</c:v>
                </c:pt>
                <c:pt idx="11893">
                  <c:v>135.01088038996835</c:v>
                </c:pt>
                <c:pt idx="11894">
                  <c:v>132.46711433927632</c:v>
                </c:pt>
                <c:pt idx="11895">
                  <c:v>105.35225070350027</c:v>
                </c:pt>
                <c:pt idx="11896">
                  <c:v>106.0491516863103</c:v>
                </c:pt>
                <c:pt idx="11897">
                  <c:v>131.28995312448001</c:v>
                </c:pt>
                <c:pt idx="11898">
                  <c:v>101.72850837932693</c:v>
                </c:pt>
                <c:pt idx="11899">
                  <c:v>103.75541556300522</c:v>
                </c:pt>
                <c:pt idx="11900">
                  <c:v>130.57338752881844</c:v>
                </c:pt>
                <c:pt idx="11901">
                  <c:v>120.28172699684801</c:v>
                </c:pt>
                <c:pt idx="11902">
                  <c:v>139.05383656443999</c:v>
                </c:pt>
                <c:pt idx="11903">
                  <c:v>128.59980211846511</c:v>
                </c:pt>
                <c:pt idx="11904">
                  <c:v>133.51285217438786</c:v>
                </c:pt>
                <c:pt idx="11905">
                  <c:v>111.98056929719172</c:v>
                </c:pt>
                <c:pt idx="11906">
                  <c:v>115.99106283041489</c:v>
                </c:pt>
                <c:pt idx="11907">
                  <c:v>118.07474274949183</c:v>
                </c:pt>
                <c:pt idx="11908">
                  <c:v>108.27188621731288</c:v>
                </c:pt>
                <c:pt idx="11909">
                  <c:v>130.85213058334583</c:v>
                </c:pt>
                <c:pt idx="11910">
                  <c:v>135.56239240135335</c:v>
                </c:pt>
                <c:pt idx="11911">
                  <c:v>132.12856086416417</c:v>
                </c:pt>
                <c:pt idx="11912">
                  <c:v>132.37841966811564</c:v>
                </c:pt>
                <c:pt idx="11913">
                  <c:v>125.42799621523289</c:v>
                </c:pt>
                <c:pt idx="11914">
                  <c:v>108.95339536408569</c:v>
                </c:pt>
                <c:pt idx="11915">
                  <c:v>109.0138447394213</c:v>
                </c:pt>
                <c:pt idx="11916">
                  <c:v>105.12054624666145</c:v>
                </c:pt>
                <c:pt idx="11917">
                  <c:v>99.568314340427591</c:v>
                </c:pt>
                <c:pt idx="11918">
                  <c:v>134.68026150814234</c:v>
                </c:pt>
                <c:pt idx="11919">
                  <c:v>121.14146786314687</c:v>
                </c:pt>
                <c:pt idx="11920">
                  <c:v>136.53025021523385</c:v>
                </c:pt>
                <c:pt idx="11921">
                  <c:v>132.26625347528307</c:v>
                </c:pt>
                <c:pt idx="11922">
                  <c:v>131.48669844314696</c:v>
                </c:pt>
                <c:pt idx="11923">
                  <c:v>130.45273272383204</c:v>
                </c:pt>
                <c:pt idx="11924">
                  <c:v>130.07767895654712</c:v>
                </c:pt>
                <c:pt idx="11925">
                  <c:v>126.61390792713409</c:v>
                </c:pt>
                <c:pt idx="11926">
                  <c:v>130.80867404506844</c:v>
                </c:pt>
                <c:pt idx="11927">
                  <c:v>129.85723445012869</c:v>
                </c:pt>
                <c:pt idx="11928">
                  <c:v>118.76902543371239</c:v>
                </c:pt>
                <c:pt idx="11929">
                  <c:v>107.70632246620306</c:v>
                </c:pt>
                <c:pt idx="11930">
                  <c:v>133.33603698291148</c:v>
                </c:pt>
                <c:pt idx="11931">
                  <c:v>135.20564894146779</c:v>
                </c:pt>
                <c:pt idx="11932">
                  <c:v>108.22002386976094</c:v>
                </c:pt>
                <c:pt idx="11933">
                  <c:v>133.67215571092555</c:v>
                </c:pt>
                <c:pt idx="11934">
                  <c:v>137.63997641058677</c:v>
                </c:pt>
                <c:pt idx="11935">
                  <c:v>120.28451118349774</c:v>
                </c:pt>
                <c:pt idx="11936">
                  <c:v>133.58858899997031</c:v>
                </c:pt>
                <c:pt idx="11937">
                  <c:v>117.96574194890309</c:v>
                </c:pt>
                <c:pt idx="11938">
                  <c:v>114.02612210262076</c:v>
                </c:pt>
                <c:pt idx="11939">
                  <c:v>136.4125987924397</c:v>
                </c:pt>
                <c:pt idx="11940">
                  <c:v>128.39218860574471</c:v>
                </c:pt>
                <c:pt idx="11941">
                  <c:v>130.64794858036629</c:v>
                </c:pt>
                <c:pt idx="11942">
                  <c:v>138.86390343439942</c:v>
                </c:pt>
                <c:pt idx="11943">
                  <c:v>102.94305128558439</c:v>
                </c:pt>
                <c:pt idx="11944">
                  <c:v>102.20210074238248</c:v>
                </c:pt>
                <c:pt idx="11945">
                  <c:v>108.92697852865118</c:v>
                </c:pt>
                <c:pt idx="11946">
                  <c:v>138.67950616635486</c:v>
                </c:pt>
                <c:pt idx="11947">
                  <c:v>130.49735998284473</c:v>
                </c:pt>
                <c:pt idx="11948">
                  <c:v>119.28981876011842</c:v>
                </c:pt>
                <c:pt idx="11949">
                  <c:v>131.06235267380356</c:v>
                </c:pt>
                <c:pt idx="11950">
                  <c:v>103.52305027230204</c:v>
                </c:pt>
                <c:pt idx="11951">
                  <c:v>132.4497375038971</c:v>
                </c:pt>
                <c:pt idx="11952">
                  <c:v>107.02140215966773</c:v>
                </c:pt>
                <c:pt idx="11953">
                  <c:v>102.75957529538569</c:v>
                </c:pt>
                <c:pt idx="11954">
                  <c:v>101.44933388081456</c:v>
                </c:pt>
                <c:pt idx="11955">
                  <c:v>106.64075949856471</c:v>
                </c:pt>
                <c:pt idx="11956">
                  <c:v>101.44686823074539</c:v>
                </c:pt>
                <c:pt idx="11957">
                  <c:v>75.227077222564873</c:v>
                </c:pt>
                <c:pt idx="11958">
                  <c:v>129.03520413066073</c:v>
                </c:pt>
                <c:pt idx="11959">
                  <c:v>132.07719083151051</c:v>
                </c:pt>
                <c:pt idx="11960">
                  <c:v>107.85326958195998</c:v>
                </c:pt>
                <c:pt idx="11961">
                  <c:v>119.46959832887288</c:v>
                </c:pt>
                <c:pt idx="11962">
                  <c:v>118.84619189865913</c:v>
                </c:pt>
                <c:pt idx="11963">
                  <c:v>126.39462404462843</c:v>
                </c:pt>
                <c:pt idx="11964">
                  <c:v>129.46791981886975</c:v>
                </c:pt>
                <c:pt idx="11965">
                  <c:v>70.52093243849589</c:v>
                </c:pt>
                <c:pt idx="11966">
                  <c:v>119.16326411821655</c:v>
                </c:pt>
                <c:pt idx="11967">
                  <c:v>106.76030134554168</c:v>
                </c:pt>
                <c:pt idx="11968">
                  <c:v>129.01489099445709</c:v>
                </c:pt>
                <c:pt idx="11969">
                  <c:v>132.97248629428915</c:v>
                </c:pt>
                <c:pt idx="11970">
                  <c:v>99.74980998889815</c:v>
                </c:pt>
                <c:pt idx="11971">
                  <c:v>130.77191989853978</c:v>
                </c:pt>
                <c:pt idx="11972">
                  <c:v>122.59711595892337</c:v>
                </c:pt>
                <c:pt idx="11973">
                  <c:v>133.50773142138783</c:v>
                </c:pt>
                <c:pt idx="11974">
                  <c:v>134.48060704482</c:v>
                </c:pt>
                <c:pt idx="11975">
                  <c:v>127.50390195022523</c:v>
                </c:pt>
                <c:pt idx="11976">
                  <c:v>121.89378774869908</c:v>
                </c:pt>
                <c:pt idx="11977">
                  <c:v>135.22932666756398</c:v>
                </c:pt>
                <c:pt idx="11978">
                  <c:v>122.00138432939399</c:v>
                </c:pt>
                <c:pt idx="11979">
                  <c:v>119.38640853418916</c:v>
                </c:pt>
                <c:pt idx="11980">
                  <c:v>104.13695765687061</c:v>
                </c:pt>
                <c:pt idx="11981">
                  <c:v>130.92697513491575</c:v>
                </c:pt>
                <c:pt idx="11982">
                  <c:v>134.51273226521479</c:v>
                </c:pt>
                <c:pt idx="11983">
                  <c:v>126.36212649012333</c:v>
                </c:pt>
                <c:pt idx="11984">
                  <c:v>76.378000728916774</c:v>
                </c:pt>
                <c:pt idx="11985">
                  <c:v>131.95851441356714</c:v>
                </c:pt>
                <c:pt idx="11986">
                  <c:v>118.98081334793604</c:v>
                </c:pt>
                <c:pt idx="11987">
                  <c:v>104.73518099707869</c:v>
                </c:pt>
                <c:pt idx="11988">
                  <c:v>115.10744810082184</c:v>
                </c:pt>
                <c:pt idx="11989">
                  <c:v>132.74981644797114</c:v>
                </c:pt>
                <c:pt idx="11990">
                  <c:v>132.49009286222542</c:v>
                </c:pt>
                <c:pt idx="11991">
                  <c:v>127.78023609949311</c:v>
                </c:pt>
                <c:pt idx="11992">
                  <c:v>129.86688851466965</c:v>
                </c:pt>
                <c:pt idx="11993">
                  <c:v>138.06964505574771</c:v>
                </c:pt>
                <c:pt idx="11994">
                  <c:v>133.55153590992438</c:v>
                </c:pt>
                <c:pt idx="11995">
                  <c:v>115.83583671344874</c:v>
                </c:pt>
                <c:pt idx="11996">
                  <c:v>122.7299640318255</c:v>
                </c:pt>
                <c:pt idx="11997">
                  <c:v>133.5160602551783</c:v>
                </c:pt>
                <c:pt idx="11998">
                  <c:v>103.29802841038895</c:v>
                </c:pt>
                <c:pt idx="11999">
                  <c:v>133.47449873668069</c:v>
                </c:pt>
                <c:pt idx="12000">
                  <c:v>135.33726352376408</c:v>
                </c:pt>
                <c:pt idx="12001">
                  <c:v>135.6622107092833</c:v>
                </c:pt>
                <c:pt idx="12002">
                  <c:v>135.4378687789787</c:v>
                </c:pt>
                <c:pt idx="12003">
                  <c:v>134.50999924341806</c:v>
                </c:pt>
                <c:pt idx="12004">
                  <c:v>135.62241098620311</c:v>
                </c:pt>
                <c:pt idx="12005">
                  <c:v>111.97600945718212</c:v>
                </c:pt>
                <c:pt idx="12006">
                  <c:v>101.8272699024963</c:v>
                </c:pt>
                <c:pt idx="12007">
                  <c:v>136.09384350576812</c:v>
                </c:pt>
                <c:pt idx="12008">
                  <c:v>121.70132427146783</c:v>
                </c:pt>
                <c:pt idx="12009">
                  <c:v>73.668027719438271</c:v>
                </c:pt>
                <c:pt idx="12010">
                  <c:v>99.195375859901958</c:v>
                </c:pt>
                <c:pt idx="12011">
                  <c:v>101.85981597371536</c:v>
                </c:pt>
                <c:pt idx="12012">
                  <c:v>105.41665927638114</c:v>
                </c:pt>
                <c:pt idx="12013">
                  <c:v>77.699493675308872</c:v>
                </c:pt>
                <c:pt idx="12014">
                  <c:v>121.42253650351292</c:v>
                </c:pt>
                <c:pt idx="12015">
                  <c:v>112.79232333132806</c:v>
                </c:pt>
                <c:pt idx="12016">
                  <c:v>116.70209528795323</c:v>
                </c:pt>
                <c:pt idx="12017">
                  <c:v>132.48245640392494</c:v>
                </c:pt>
                <c:pt idx="12018">
                  <c:v>129.79813222842091</c:v>
                </c:pt>
                <c:pt idx="12019">
                  <c:v>134.32387509983053</c:v>
                </c:pt>
                <c:pt idx="12020">
                  <c:v>133.77691264747926</c:v>
                </c:pt>
                <c:pt idx="12021">
                  <c:v>120.74440430710709</c:v>
                </c:pt>
                <c:pt idx="12022">
                  <c:v>102.43950615370427</c:v>
                </c:pt>
                <c:pt idx="12023">
                  <c:v>129.56227212160013</c:v>
                </c:pt>
                <c:pt idx="12024">
                  <c:v>118.6477248924822</c:v>
                </c:pt>
                <c:pt idx="12025">
                  <c:v>120.95909497382711</c:v>
                </c:pt>
                <c:pt idx="12026">
                  <c:v>116.55896839853193</c:v>
                </c:pt>
                <c:pt idx="12027">
                  <c:v>120.52964598583763</c:v>
                </c:pt>
                <c:pt idx="12028">
                  <c:v>121.09743701491378</c:v>
                </c:pt>
                <c:pt idx="12029">
                  <c:v>134.33688930414655</c:v>
                </c:pt>
                <c:pt idx="12030">
                  <c:v>122.97585292943903</c:v>
                </c:pt>
                <c:pt idx="12031">
                  <c:v>117.45755793819578</c:v>
                </c:pt>
                <c:pt idx="12032">
                  <c:v>103.90813818079441</c:v>
                </c:pt>
                <c:pt idx="12033">
                  <c:v>134.4530128242923</c:v>
                </c:pt>
                <c:pt idx="12034">
                  <c:v>128.58916203754364</c:v>
                </c:pt>
                <c:pt idx="12035">
                  <c:v>135.34917288949444</c:v>
                </c:pt>
                <c:pt idx="12036">
                  <c:v>131.98444932779208</c:v>
                </c:pt>
                <c:pt idx="12037">
                  <c:v>105.69940119537185</c:v>
                </c:pt>
                <c:pt idx="12038">
                  <c:v>129.68003262804984</c:v>
                </c:pt>
                <c:pt idx="12039">
                  <c:v>136.85200319057407</c:v>
                </c:pt>
                <c:pt idx="12040">
                  <c:v>102.39387952017047</c:v>
                </c:pt>
                <c:pt idx="12041">
                  <c:v>95.750787361071005</c:v>
                </c:pt>
                <c:pt idx="12042">
                  <c:v>133.08106946683412</c:v>
                </c:pt>
                <c:pt idx="12043">
                  <c:v>132.19753624914841</c:v>
                </c:pt>
                <c:pt idx="12044">
                  <c:v>130.39310794248837</c:v>
                </c:pt>
                <c:pt idx="12045">
                  <c:v>132.92503307219684</c:v>
                </c:pt>
                <c:pt idx="12046">
                  <c:v>121.3361536658654</c:v>
                </c:pt>
                <c:pt idx="12047">
                  <c:v>132.1692238972868</c:v>
                </c:pt>
                <c:pt idx="12048">
                  <c:v>116.91089180247396</c:v>
                </c:pt>
                <c:pt idx="12049">
                  <c:v>121.55276634223092</c:v>
                </c:pt>
                <c:pt idx="12050">
                  <c:v>137.9402154105988</c:v>
                </c:pt>
                <c:pt idx="12051">
                  <c:v>112.43390030065105</c:v>
                </c:pt>
                <c:pt idx="12052">
                  <c:v>121.07720896592042</c:v>
                </c:pt>
                <c:pt idx="12053">
                  <c:v>136.24781409769906</c:v>
                </c:pt>
                <c:pt idx="12054">
                  <c:v>130.14083127854224</c:v>
                </c:pt>
                <c:pt idx="12055">
                  <c:v>128.55534469125791</c:v>
                </c:pt>
                <c:pt idx="12056">
                  <c:v>121.21812594615466</c:v>
                </c:pt>
                <c:pt idx="12057">
                  <c:v>129.8288321848197</c:v>
                </c:pt>
                <c:pt idx="12058">
                  <c:v>126.92094358374472</c:v>
                </c:pt>
                <c:pt idx="12059">
                  <c:v>135.36683672797147</c:v>
                </c:pt>
                <c:pt idx="12060">
                  <c:v>135.82012443903022</c:v>
                </c:pt>
                <c:pt idx="12061">
                  <c:v>123.26682671895956</c:v>
                </c:pt>
                <c:pt idx="12062">
                  <c:v>122.27014785556644</c:v>
                </c:pt>
                <c:pt idx="12063">
                  <c:v>117.85779751792045</c:v>
                </c:pt>
                <c:pt idx="12064">
                  <c:v>102.16709804773379</c:v>
                </c:pt>
                <c:pt idx="12065">
                  <c:v>136.15972855368219</c:v>
                </c:pt>
                <c:pt idx="12066">
                  <c:v>133.48919746258147</c:v>
                </c:pt>
                <c:pt idx="12067">
                  <c:v>120.95483967204675</c:v>
                </c:pt>
                <c:pt idx="12068">
                  <c:v>132.98994885731008</c:v>
                </c:pt>
                <c:pt idx="12069">
                  <c:v>137.96337813998241</c:v>
                </c:pt>
                <c:pt idx="12070">
                  <c:v>137.61656324347896</c:v>
                </c:pt>
                <c:pt idx="12071">
                  <c:v>132.68236215588712</c:v>
                </c:pt>
                <c:pt idx="12072">
                  <c:v>132.10536710569852</c:v>
                </c:pt>
                <c:pt idx="12073">
                  <c:v>119.40092097218583</c:v>
                </c:pt>
                <c:pt idx="12074">
                  <c:v>117.62293745898725</c:v>
                </c:pt>
                <c:pt idx="12075">
                  <c:v>78.164471130251641</c:v>
                </c:pt>
                <c:pt idx="12076">
                  <c:v>132.68938949776199</c:v>
                </c:pt>
                <c:pt idx="12077">
                  <c:v>118.77856779911778</c:v>
                </c:pt>
                <c:pt idx="12078">
                  <c:v>116.43368014140312</c:v>
                </c:pt>
                <c:pt idx="12079">
                  <c:v>129.54798825897339</c:v>
                </c:pt>
                <c:pt idx="12080">
                  <c:v>133.13098482524001</c:v>
                </c:pt>
                <c:pt idx="12081">
                  <c:v>128.1443124306326</c:v>
                </c:pt>
                <c:pt idx="12082">
                  <c:v>121.37413210949245</c:v>
                </c:pt>
                <c:pt idx="12083">
                  <c:v>106.9041424342516</c:v>
                </c:pt>
                <c:pt idx="12084">
                  <c:v>130.16717426995086</c:v>
                </c:pt>
                <c:pt idx="12085">
                  <c:v>126.08997491735636</c:v>
                </c:pt>
                <c:pt idx="12086">
                  <c:v>134.76015489142367</c:v>
                </c:pt>
                <c:pt idx="12087">
                  <c:v>119.5192470615864</c:v>
                </c:pt>
                <c:pt idx="12088">
                  <c:v>127.70438367292785</c:v>
                </c:pt>
                <c:pt idx="12089">
                  <c:v>119.59558834535503</c:v>
                </c:pt>
                <c:pt idx="12090">
                  <c:v>117.200405710506</c:v>
                </c:pt>
                <c:pt idx="12091">
                  <c:v>115.76881757619014</c:v>
                </c:pt>
                <c:pt idx="12092">
                  <c:v>119.03165229803123</c:v>
                </c:pt>
                <c:pt idx="12093">
                  <c:v>103.96967245006367</c:v>
                </c:pt>
                <c:pt idx="12094">
                  <c:v>112.05869778627064</c:v>
                </c:pt>
                <c:pt idx="12095">
                  <c:v>135.08856803521078</c:v>
                </c:pt>
                <c:pt idx="12096">
                  <c:v>123.87459221533838</c:v>
                </c:pt>
                <c:pt idx="12097">
                  <c:v>115.87505349302567</c:v>
                </c:pt>
                <c:pt idx="12098">
                  <c:v>134.96757293195878</c:v>
                </c:pt>
                <c:pt idx="12099">
                  <c:v>130.91476719243744</c:v>
                </c:pt>
                <c:pt idx="12100">
                  <c:v>104.25209143729261</c:v>
                </c:pt>
                <c:pt idx="12101">
                  <c:v>132.94290283838626</c:v>
                </c:pt>
                <c:pt idx="12102">
                  <c:v>125.55444869783091</c:v>
                </c:pt>
                <c:pt idx="12103">
                  <c:v>112.10472798053847</c:v>
                </c:pt>
                <c:pt idx="12104">
                  <c:v>117.68209748873953</c:v>
                </c:pt>
                <c:pt idx="12105">
                  <c:v>124.9909907592007</c:v>
                </c:pt>
                <c:pt idx="12106">
                  <c:v>135.65440263988305</c:v>
                </c:pt>
                <c:pt idx="12107">
                  <c:v>129.38325844307468</c:v>
                </c:pt>
                <c:pt idx="12108">
                  <c:v>121.30792122310334</c:v>
                </c:pt>
                <c:pt idx="12109">
                  <c:v>127.84388445436578</c:v>
                </c:pt>
                <c:pt idx="12110">
                  <c:v>134.26353807476781</c:v>
                </c:pt>
                <c:pt idx="12111">
                  <c:v>136.26503282231297</c:v>
                </c:pt>
                <c:pt idx="12112">
                  <c:v>131.85193070220308</c:v>
                </c:pt>
                <c:pt idx="12113">
                  <c:v>133.28029073811751</c:v>
                </c:pt>
                <c:pt idx="12114">
                  <c:v>116.89739768271464</c:v>
                </c:pt>
                <c:pt idx="12115">
                  <c:v>121.9015366438786</c:v>
                </c:pt>
                <c:pt idx="12116">
                  <c:v>118.614140286585</c:v>
                </c:pt>
                <c:pt idx="12117">
                  <c:v>119.12161318104079</c:v>
                </c:pt>
                <c:pt idx="12118">
                  <c:v>121.14773789266263</c:v>
                </c:pt>
                <c:pt idx="12119">
                  <c:v>124.18042385443572</c:v>
                </c:pt>
                <c:pt idx="12120">
                  <c:v>123.78657226537334</c:v>
                </c:pt>
                <c:pt idx="12121">
                  <c:v>138.48834083657374</c:v>
                </c:pt>
                <c:pt idx="12122">
                  <c:v>131.91248202856409</c:v>
                </c:pt>
                <c:pt idx="12123">
                  <c:v>133.90636977662976</c:v>
                </c:pt>
                <c:pt idx="12124">
                  <c:v>127.32575831374236</c:v>
                </c:pt>
                <c:pt idx="12125">
                  <c:v>137.00441717468505</c:v>
                </c:pt>
                <c:pt idx="12126">
                  <c:v>133.19741708598269</c:v>
                </c:pt>
                <c:pt idx="12127">
                  <c:v>138.38048788719982</c:v>
                </c:pt>
                <c:pt idx="12128">
                  <c:v>126.17617191424614</c:v>
                </c:pt>
                <c:pt idx="12129">
                  <c:v>131.94294145660885</c:v>
                </c:pt>
                <c:pt idx="12130">
                  <c:v>131.31706047674524</c:v>
                </c:pt>
                <c:pt idx="12131">
                  <c:v>117.47244188850856</c:v>
                </c:pt>
                <c:pt idx="12132">
                  <c:v>129.68819433361736</c:v>
                </c:pt>
                <c:pt idx="12133">
                  <c:v>118.18673481258186</c:v>
                </c:pt>
                <c:pt idx="12134">
                  <c:v>115.72901495635718</c:v>
                </c:pt>
                <c:pt idx="12135">
                  <c:v>132.10993625759286</c:v>
                </c:pt>
                <c:pt idx="12136">
                  <c:v>131.67307075193088</c:v>
                </c:pt>
                <c:pt idx="12137">
                  <c:v>130.09389072510766</c:v>
                </c:pt>
                <c:pt idx="12138">
                  <c:v>119.03906935654098</c:v>
                </c:pt>
                <c:pt idx="12139">
                  <c:v>124.57632645716318</c:v>
                </c:pt>
                <c:pt idx="12140">
                  <c:v>136.0820162605437</c:v>
                </c:pt>
                <c:pt idx="12141">
                  <c:v>131.22960497303208</c:v>
                </c:pt>
                <c:pt idx="12142">
                  <c:v>118.6336861466344</c:v>
                </c:pt>
                <c:pt idx="12143">
                  <c:v>136.51864889804475</c:v>
                </c:pt>
                <c:pt idx="12144">
                  <c:v>128.14393907857624</c:v>
                </c:pt>
                <c:pt idx="12145">
                  <c:v>135.31220972094189</c:v>
                </c:pt>
                <c:pt idx="12146">
                  <c:v>127.43009530033042</c:v>
                </c:pt>
                <c:pt idx="12147">
                  <c:v>132.90436328672629</c:v>
                </c:pt>
                <c:pt idx="12148">
                  <c:v>127.2582700327296</c:v>
                </c:pt>
                <c:pt idx="12149">
                  <c:v>119.57951665279491</c:v>
                </c:pt>
                <c:pt idx="12150">
                  <c:v>131.0538304873015</c:v>
                </c:pt>
                <c:pt idx="12151">
                  <c:v>129.15669972879959</c:v>
                </c:pt>
                <c:pt idx="12152">
                  <c:v>119.62949346412586</c:v>
                </c:pt>
                <c:pt idx="12153">
                  <c:v>119.5246590851643</c:v>
                </c:pt>
                <c:pt idx="12154">
                  <c:v>120.09737988546571</c:v>
                </c:pt>
                <c:pt idx="12155">
                  <c:v>121.28068918783792</c:v>
                </c:pt>
                <c:pt idx="12156">
                  <c:v>131.54703132724589</c:v>
                </c:pt>
                <c:pt idx="12157">
                  <c:v>134.20273051159933</c:v>
                </c:pt>
                <c:pt idx="12158">
                  <c:v>121.63126252199039</c:v>
                </c:pt>
                <c:pt idx="12159">
                  <c:v>73.809779411669211</c:v>
                </c:pt>
                <c:pt idx="12160">
                  <c:v>134.19382568888528</c:v>
                </c:pt>
                <c:pt idx="12161">
                  <c:v>129.29415249428092</c:v>
                </c:pt>
                <c:pt idx="12162">
                  <c:v>107.07962714561444</c:v>
                </c:pt>
                <c:pt idx="12163">
                  <c:v>118.47584549978363</c:v>
                </c:pt>
                <c:pt idx="12164">
                  <c:v>111.39515394251417</c:v>
                </c:pt>
                <c:pt idx="12165">
                  <c:v>135.60420568629795</c:v>
                </c:pt>
                <c:pt idx="12166">
                  <c:v>133.56402501655384</c:v>
                </c:pt>
                <c:pt idx="12167">
                  <c:v>117.49989234499624</c:v>
                </c:pt>
                <c:pt idx="12168">
                  <c:v>121.92442645352972</c:v>
                </c:pt>
                <c:pt idx="12169">
                  <c:v>121.39461320280436</c:v>
                </c:pt>
                <c:pt idx="12170">
                  <c:v>120.8521696961439</c:v>
                </c:pt>
                <c:pt idx="12171">
                  <c:v>134.7793610339682</c:v>
                </c:pt>
                <c:pt idx="12172">
                  <c:v>119.15219756624488</c:v>
                </c:pt>
                <c:pt idx="12173">
                  <c:v>112.10870745156195</c:v>
                </c:pt>
                <c:pt idx="12174">
                  <c:v>132.02330372973947</c:v>
                </c:pt>
                <c:pt idx="12175">
                  <c:v>133.98391320235839</c:v>
                </c:pt>
                <c:pt idx="12176">
                  <c:v>120.92531977022904</c:v>
                </c:pt>
                <c:pt idx="12177">
                  <c:v>120.02626484834086</c:v>
                </c:pt>
                <c:pt idx="12178">
                  <c:v>130.33250366923772</c:v>
                </c:pt>
                <c:pt idx="12179">
                  <c:v>120.69252340206565</c:v>
                </c:pt>
                <c:pt idx="12180">
                  <c:v>120.20765970673659</c:v>
                </c:pt>
                <c:pt idx="12181">
                  <c:v>115.79605015217791</c:v>
                </c:pt>
                <c:pt idx="12182">
                  <c:v>104.26504757316977</c:v>
                </c:pt>
                <c:pt idx="12183">
                  <c:v>128.58668015477733</c:v>
                </c:pt>
                <c:pt idx="12184">
                  <c:v>137.02778716368383</c:v>
                </c:pt>
                <c:pt idx="12185">
                  <c:v>122.6338451210503</c:v>
                </c:pt>
                <c:pt idx="12186">
                  <c:v>118.97096594436782</c:v>
                </c:pt>
                <c:pt idx="12187">
                  <c:v>118.85035703845845</c:v>
                </c:pt>
                <c:pt idx="12188">
                  <c:v>133.32145134233411</c:v>
                </c:pt>
                <c:pt idx="12189">
                  <c:v>134.49901785034933</c:v>
                </c:pt>
                <c:pt idx="12190">
                  <c:v>132.86553926890923</c:v>
                </c:pt>
                <c:pt idx="12191">
                  <c:v>115.28706584193674</c:v>
                </c:pt>
                <c:pt idx="12192">
                  <c:v>118.47442724427731</c:v>
                </c:pt>
                <c:pt idx="12193">
                  <c:v>129.55055628593533</c:v>
                </c:pt>
                <c:pt idx="12194">
                  <c:v>131.97989132376989</c:v>
                </c:pt>
                <c:pt idx="12195">
                  <c:v>128.21618860154715</c:v>
                </c:pt>
                <c:pt idx="12196">
                  <c:v>133.90128799910261</c:v>
                </c:pt>
                <c:pt idx="12197">
                  <c:v>100.63133114362023</c:v>
                </c:pt>
                <c:pt idx="12198">
                  <c:v>118.69595602822307</c:v>
                </c:pt>
                <c:pt idx="12199">
                  <c:v>79.359798168837713</c:v>
                </c:pt>
                <c:pt idx="12200">
                  <c:v>123.2698700198209</c:v>
                </c:pt>
                <c:pt idx="12201">
                  <c:v>131.84725883418204</c:v>
                </c:pt>
                <c:pt idx="12202">
                  <c:v>107.96774235343696</c:v>
                </c:pt>
                <c:pt idx="12203">
                  <c:v>132.75288378552045</c:v>
                </c:pt>
                <c:pt idx="12204">
                  <c:v>136.8753383360044</c:v>
                </c:pt>
                <c:pt idx="12205">
                  <c:v>104.46709493143301</c:v>
                </c:pt>
                <c:pt idx="12206">
                  <c:v>103.1530729133291</c:v>
                </c:pt>
                <c:pt idx="12207">
                  <c:v>97.350715319774807</c:v>
                </c:pt>
                <c:pt idx="12208">
                  <c:v>102.13520608999853</c:v>
                </c:pt>
                <c:pt idx="12209">
                  <c:v>106.56210441779604</c:v>
                </c:pt>
                <c:pt idx="12210">
                  <c:v>100.79315771558743</c:v>
                </c:pt>
                <c:pt idx="12211">
                  <c:v>99.35605057481682</c:v>
                </c:pt>
                <c:pt idx="12212">
                  <c:v>99.329722807676006</c:v>
                </c:pt>
                <c:pt idx="12213">
                  <c:v>106.03658483166006</c:v>
                </c:pt>
                <c:pt idx="12214">
                  <c:v>103.53314366996835</c:v>
                </c:pt>
                <c:pt idx="12215">
                  <c:v>98.700001110995416</c:v>
                </c:pt>
                <c:pt idx="12216">
                  <c:v>134.97771532771577</c:v>
                </c:pt>
                <c:pt idx="12217">
                  <c:v>121.97901939200159</c:v>
                </c:pt>
                <c:pt idx="12218">
                  <c:v>129.18043433698</c:v>
                </c:pt>
                <c:pt idx="12219">
                  <c:v>116.93037603585074</c:v>
                </c:pt>
                <c:pt idx="12220">
                  <c:v>137.26190248706811</c:v>
                </c:pt>
                <c:pt idx="12221">
                  <c:v>124.27382528783968</c:v>
                </c:pt>
                <c:pt idx="12222">
                  <c:v>134.41007709732949</c:v>
                </c:pt>
                <c:pt idx="12223">
                  <c:v>133.02686642526493</c:v>
                </c:pt>
                <c:pt idx="12224">
                  <c:v>105.24919013685938</c:v>
                </c:pt>
                <c:pt idx="12225">
                  <c:v>133.24789757052957</c:v>
                </c:pt>
                <c:pt idx="12226">
                  <c:v>132.99031630407103</c:v>
                </c:pt>
                <c:pt idx="12227">
                  <c:v>132.13617356988507</c:v>
                </c:pt>
                <c:pt idx="12228">
                  <c:v>128.5161809568022</c:v>
                </c:pt>
                <c:pt idx="12229">
                  <c:v>133.03522759527775</c:v>
                </c:pt>
                <c:pt idx="12230">
                  <c:v>130.05638476451679</c:v>
                </c:pt>
                <c:pt idx="12231">
                  <c:v>117.08331298450545</c:v>
                </c:pt>
                <c:pt idx="12232">
                  <c:v>123.92715371891676</c:v>
                </c:pt>
                <c:pt idx="12233">
                  <c:v>123.32455076643221</c:v>
                </c:pt>
                <c:pt idx="12234">
                  <c:v>125.95020563748106</c:v>
                </c:pt>
                <c:pt idx="12235">
                  <c:v>124.14286810633351</c:v>
                </c:pt>
                <c:pt idx="12236">
                  <c:v>131.11496061609893</c:v>
                </c:pt>
                <c:pt idx="12237">
                  <c:v>137.49776125924751</c:v>
                </c:pt>
                <c:pt idx="12238">
                  <c:v>105.39216412286446</c:v>
                </c:pt>
                <c:pt idx="12239">
                  <c:v>102.6342405537452</c:v>
                </c:pt>
                <c:pt idx="12240">
                  <c:v>99.550979139725968</c:v>
                </c:pt>
                <c:pt idx="12241">
                  <c:v>120.74778380937738</c:v>
                </c:pt>
                <c:pt idx="12242">
                  <c:v>123.24908176400483</c:v>
                </c:pt>
                <c:pt idx="12243">
                  <c:v>132.218270318512</c:v>
                </c:pt>
                <c:pt idx="12244">
                  <c:v>129.08896556720475</c:v>
                </c:pt>
                <c:pt idx="12245">
                  <c:v>136.19438816132794</c:v>
                </c:pt>
                <c:pt idx="12246">
                  <c:v>123.5569754674261</c:v>
                </c:pt>
                <c:pt idx="12247">
                  <c:v>136.23041957182116</c:v>
                </c:pt>
                <c:pt idx="12248">
                  <c:v>134.48952882990304</c:v>
                </c:pt>
                <c:pt idx="12249">
                  <c:v>107.11992560370139</c:v>
                </c:pt>
                <c:pt idx="12250">
                  <c:v>100.66848238068454</c:v>
                </c:pt>
                <c:pt idx="12251">
                  <c:v>133.89381573367729</c:v>
                </c:pt>
                <c:pt idx="12252">
                  <c:v>134.45672473069007</c:v>
                </c:pt>
                <c:pt idx="12253">
                  <c:v>128.83365086556267</c:v>
                </c:pt>
                <c:pt idx="12254">
                  <c:v>131.67202998118981</c:v>
                </c:pt>
                <c:pt idx="12255">
                  <c:v>134.0898989656674</c:v>
                </c:pt>
                <c:pt idx="12256">
                  <c:v>119.83906042346199</c:v>
                </c:pt>
                <c:pt idx="12257">
                  <c:v>105.30811604715112</c:v>
                </c:pt>
                <c:pt idx="12258">
                  <c:v>101.95205296196613</c:v>
                </c:pt>
                <c:pt idx="12259">
                  <c:v>103.79669676789574</c:v>
                </c:pt>
                <c:pt idx="12260">
                  <c:v>118.79533271980684</c:v>
                </c:pt>
                <c:pt idx="12261">
                  <c:v>105.6280678115252</c:v>
                </c:pt>
                <c:pt idx="12262">
                  <c:v>102.64217087830673</c:v>
                </c:pt>
                <c:pt idx="12263">
                  <c:v>105.21282266909893</c:v>
                </c:pt>
                <c:pt idx="12264">
                  <c:v>137.76234626688046</c:v>
                </c:pt>
                <c:pt idx="12265">
                  <c:v>131.54037951100543</c:v>
                </c:pt>
                <c:pt idx="12266">
                  <c:v>133.84529552376372</c:v>
                </c:pt>
                <c:pt idx="12267">
                  <c:v>132.91999757502256</c:v>
                </c:pt>
                <c:pt idx="12268">
                  <c:v>122.14079652231348</c:v>
                </c:pt>
                <c:pt idx="12269">
                  <c:v>120.85831350585808</c:v>
                </c:pt>
                <c:pt idx="12270">
                  <c:v>136.58639544851675</c:v>
                </c:pt>
                <c:pt idx="12271">
                  <c:v>127.0414400266751</c:v>
                </c:pt>
                <c:pt idx="12272">
                  <c:v>125.08840679392482</c:v>
                </c:pt>
                <c:pt idx="12273">
                  <c:v>121.03242035982679</c:v>
                </c:pt>
                <c:pt idx="12274">
                  <c:v>135.48044894135435</c:v>
                </c:pt>
                <c:pt idx="12275">
                  <c:v>132.10136738471263</c:v>
                </c:pt>
                <c:pt idx="12276">
                  <c:v>124.51784334235204</c:v>
                </c:pt>
                <c:pt idx="12277">
                  <c:v>132.12549334130659</c:v>
                </c:pt>
                <c:pt idx="12278">
                  <c:v>106.12525131640859</c:v>
                </c:pt>
                <c:pt idx="12279">
                  <c:v>130.89938062848381</c:v>
                </c:pt>
                <c:pt idx="12280">
                  <c:v>70.011416068679523</c:v>
                </c:pt>
                <c:pt idx="12281">
                  <c:v>119.96110992604332</c:v>
                </c:pt>
                <c:pt idx="12282">
                  <c:v>135.74046983557056</c:v>
                </c:pt>
                <c:pt idx="12283">
                  <c:v>137.82218027417767</c:v>
                </c:pt>
                <c:pt idx="12284">
                  <c:v>119.97397569261024</c:v>
                </c:pt>
                <c:pt idx="12285">
                  <c:v>100.57867672747935</c:v>
                </c:pt>
                <c:pt idx="12286">
                  <c:v>130.77983472802987</c:v>
                </c:pt>
                <c:pt idx="12287">
                  <c:v>135.44461656209035</c:v>
                </c:pt>
                <c:pt idx="12288">
                  <c:v>140.10250052497491</c:v>
                </c:pt>
                <c:pt idx="12289">
                  <c:v>133.00877547511138</c:v>
                </c:pt>
                <c:pt idx="12290">
                  <c:v>132.0714550554097</c:v>
                </c:pt>
                <c:pt idx="12291">
                  <c:v>74.05606837858808</c:v>
                </c:pt>
                <c:pt idx="12292">
                  <c:v>103.23842703476176</c:v>
                </c:pt>
                <c:pt idx="12293">
                  <c:v>136.18904892139494</c:v>
                </c:pt>
                <c:pt idx="12294">
                  <c:v>131.23084629094669</c:v>
                </c:pt>
                <c:pt idx="12295">
                  <c:v>122.95286699091739</c:v>
                </c:pt>
                <c:pt idx="12296">
                  <c:v>132.26827473363051</c:v>
                </c:pt>
                <c:pt idx="12297">
                  <c:v>117.56630942242433</c:v>
                </c:pt>
                <c:pt idx="12298">
                  <c:v>74.945488260021293</c:v>
                </c:pt>
                <c:pt idx="12299">
                  <c:v>123.69881886764057</c:v>
                </c:pt>
                <c:pt idx="12300">
                  <c:v>116.03814362197889</c:v>
                </c:pt>
                <c:pt idx="12301">
                  <c:v>135.56134645658815</c:v>
                </c:pt>
                <c:pt idx="12302">
                  <c:v>138.35184385633906</c:v>
                </c:pt>
                <c:pt idx="12303">
                  <c:v>100.38609090195801</c:v>
                </c:pt>
                <c:pt idx="12304">
                  <c:v>134.73773527299059</c:v>
                </c:pt>
                <c:pt idx="12305">
                  <c:v>134.42903868246671</c:v>
                </c:pt>
                <c:pt idx="12306">
                  <c:v>99.718140362831377</c:v>
                </c:pt>
                <c:pt idx="12307">
                  <c:v>104.90181632275085</c:v>
                </c:pt>
                <c:pt idx="12308">
                  <c:v>137.26856447592462</c:v>
                </c:pt>
                <c:pt idx="12309">
                  <c:v>121.03546769490724</c:v>
                </c:pt>
                <c:pt idx="12310">
                  <c:v>121.28895931998996</c:v>
                </c:pt>
                <c:pt idx="12311">
                  <c:v>132.11889900643615</c:v>
                </c:pt>
                <c:pt idx="12312">
                  <c:v>114.64716143710362</c:v>
                </c:pt>
                <c:pt idx="12313">
                  <c:v>115.47808980928608</c:v>
                </c:pt>
                <c:pt idx="12314">
                  <c:v>131.67739773606337</c:v>
                </c:pt>
                <c:pt idx="12315">
                  <c:v>121.66879257127904</c:v>
                </c:pt>
                <c:pt idx="12316">
                  <c:v>133.7756821451614</c:v>
                </c:pt>
                <c:pt idx="12317">
                  <c:v>132.81882005675126</c:v>
                </c:pt>
                <c:pt idx="12318">
                  <c:v>120.42339598499701</c:v>
                </c:pt>
                <c:pt idx="12319">
                  <c:v>99.066493033673666</c:v>
                </c:pt>
                <c:pt idx="12320">
                  <c:v>102.40621911651888</c:v>
                </c:pt>
                <c:pt idx="12321">
                  <c:v>103.15452237500196</c:v>
                </c:pt>
                <c:pt idx="12322">
                  <c:v>136.42928150581679</c:v>
                </c:pt>
                <c:pt idx="12323">
                  <c:v>127.61910939255225</c:v>
                </c:pt>
                <c:pt idx="12324">
                  <c:v>130.5855613738851</c:v>
                </c:pt>
                <c:pt idx="12325">
                  <c:v>127.70247005983521</c:v>
                </c:pt>
                <c:pt idx="12326">
                  <c:v>125.19126657876663</c:v>
                </c:pt>
                <c:pt idx="12327">
                  <c:v>108.69225591062282</c:v>
                </c:pt>
                <c:pt idx="12328">
                  <c:v>131.73784300149484</c:v>
                </c:pt>
                <c:pt idx="12329">
                  <c:v>108.5140504237154</c:v>
                </c:pt>
                <c:pt idx="12330">
                  <c:v>117.77005110671509</c:v>
                </c:pt>
                <c:pt idx="12331">
                  <c:v>101.91796666132164</c:v>
                </c:pt>
                <c:pt idx="12332">
                  <c:v>132.47882555227346</c:v>
                </c:pt>
                <c:pt idx="12333">
                  <c:v>131.69556037373363</c:v>
                </c:pt>
                <c:pt idx="12334">
                  <c:v>106.25051445878377</c:v>
                </c:pt>
                <c:pt idx="12335">
                  <c:v>108.17097191032393</c:v>
                </c:pt>
                <c:pt idx="12336">
                  <c:v>108.77497282220234</c:v>
                </c:pt>
                <c:pt idx="12337">
                  <c:v>99.781080827576915</c:v>
                </c:pt>
                <c:pt idx="12338">
                  <c:v>128.56995340852606</c:v>
                </c:pt>
                <c:pt idx="12339">
                  <c:v>124.33570790642192</c:v>
                </c:pt>
                <c:pt idx="12340">
                  <c:v>131.65878830137035</c:v>
                </c:pt>
                <c:pt idx="12341">
                  <c:v>135.54619009288581</c:v>
                </c:pt>
                <c:pt idx="12342">
                  <c:v>134.40142385342864</c:v>
                </c:pt>
                <c:pt idx="12343">
                  <c:v>131.99919897731829</c:v>
                </c:pt>
                <c:pt idx="12344">
                  <c:v>133.46188333723029</c:v>
                </c:pt>
                <c:pt idx="12345">
                  <c:v>127.54396975973508</c:v>
                </c:pt>
                <c:pt idx="12346">
                  <c:v>128.78458341549961</c:v>
                </c:pt>
                <c:pt idx="12347">
                  <c:v>132.2569364528199</c:v>
                </c:pt>
                <c:pt idx="12348">
                  <c:v>127.77848772972314</c:v>
                </c:pt>
                <c:pt idx="12349">
                  <c:v>133.70213425013915</c:v>
                </c:pt>
                <c:pt idx="12350">
                  <c:v>128.8338589880928</c:v>
                </c:pt>
                <c:pt idx="12351">
                  <c:v>109.41335320518797</c:v>
                </c:pt>
                <c:pt idx="12352">
                  <c:v>99.55374497157716</c:v>
                </c:pt>
                <c:pt idx="12353">
                  <c:v>132.41239056435938</c:v>
                </c:pt>
                <c:pt idx="12354">
                  <c:v>105.37461635023722</c:v>
                </c:pt>
                <c:pt idx="12355">
                  <c:v>117.424724708065</c:v>
                </c:pt>
                <c:pt idx="12356">
                  <c:v>127.12065246637303</c:v>
                </c:pt>
                <c:pt idx="12357">
                  <c:v>136.82474328043273</c:v>
                </c:pt>
                <c:pt idx="12358">
                  <c:v>101.87970068075447</c:v>
                </c:pt>
                <c:pt idx="12359">
                  <c:v>107.72580866276489</c:v>
                </c:pt>
                <c:pt idx="12360">
                  <c:v>129.013984245827</c:v>
                </c:pt>
                <c:pt idx="12361">
                  <c:v>118.32768015819627</c:v>
                </c:pt>
                <c:pt idx="12362">
                  <c:v>132.85643395043272</c:v>
                </c:pt>
                <c:pt idx="12363">
                  <c:v>133.98546261239417</c:v>
                </c:pt>
                <c:pt idx="12364">
                  <c:v>131.29652737022562</c:v>
                </c:pt>
                <c:pt idx="12365">
                  <c:v>128.4691934238781</c:v>
                </c:pt>
                <c:pt idx="12366">
                  <c:v>131.54628192244232</c:v>
                </c:pt>
                <c:pt idx="12367">
                  <c:v>120.1766428054067</c:v>
                </c:pt>
                <c:pt idx="12368">
                  <c:v>129.67010383907862</c:v>
                </c:pt>
                <c:pt idx="12369">
                  <c:v>115.89618351243598</c:v>
                </c:pt>
                <c:pt idx="12370">
                  <c:v>129.04512300695356</c:v>
                </c:pt>
                <c:pt idx="12371">
                  <c:v>104.02586222634659</c:v>
                </c:pt>
                <c:pt idx="12372">
                  <c:v>130.59096415632791</c:v>
                </c:pt>
                <c:pt idx="12373">
                  <c:v>128.5703336571874</c:v>
                </c:pt>
                <c:pt idx="12374">
                  <c:v>137.46696099943901</c:v>
                </c:pt>
                <c:pt idx="12375">
                  <c:v>136.68789557541092</c:v>
                </c:pt>
                <c:pt idx="12376">
                  <c:v>128.16286604401205</c:v>
                </c:pt>
                <c:pt idx="12377">
                  <c:v>126.96018156421165</c:v>
                </c:pt>
                <c:pt idx="12378">
                  <c:v>122.35917552002456</c:v>
                </c:pt>
                <c:pt idx="12379">
                  <c:v>134.97280253523809</c:v>
                </c:pt>
                <c:pt idx="12380">
                  <c:v>131.0277502645659</c:v>
                </c:pt>
                <c:pt idx="12381">
                  <c:v>103.26603751316938</c:v>
                </c:pt>
                <c:pt idx="12382">
                  <c:v>136.04011534994572</c:v>
                </c:pt>
                <c:pt idx="12383">
                  <c:v>133.13496552854488</c:v>
                </c:pt>
                <c:pt idx="12384">
                  <c:v>131.25000566830849</c:v>
                </c:pt>
                <c:pt idx="12385">
                  <c:v>107.03134650772704</c:v>
                </c:pt>
                <c:pt idx="12386">
                  <c:v>116.55094443184069</c:v>
                </c:pt>
                <c:pt idx="12387">
                  <c:v>120.74492327841753</c:v>
                </c:pt>
                <c:pt idx="12388">
                  <c:v>135.86628717414402</c:v>
                </c:pt>
                <c:pt idx="12389">
                  <c:v>132.76027118375887</c:v>
                </c:pt>
                <c:pt idx="12390">
                  <c:v>110.84700460076628</c:v>
                </c:pt>
                <c:pt idx="12391">
                  <c:v>136.2771326727144</c:v>
                </c:pt>
                <c:pt idx="12392">
                  <c:v>120.32380102503478</c:v>
                </c:pt>
                <c:pt idx="12393">
                  <c:v>122.70598728285252</c:v>
                </c:pt>
                <c:pt idx="12394">
                  <c:v>103.56274720306054</c:v>
                </c:pt>
                <c:pt idx="12395">
                  <c:v>130.289080170722</c:v>
                </c:pt>
                <c:pt idx="12396">
                  <c:v>130.78309972896392</c:v>
                </c:pt>
                <c:pt idx="12397">
                  <c:v>100.27939780058186</c:v>
                </c:pt>
                <c:pt idx="12398">
                  <c:v>102.10484830862455</c:v>
                </c:pt>
                <c:pt idx="12399">
                  <c:v>136.61876581551562</c:v>
                </c:pt>
                <c:pt idx="12400">
                  <c:v>131.48684434238731</c:v>
                </c:pt>
                <c:pt idx="12401">
                  <c:v>123.58236255515128</c:v>
                </c:pt>
                <c:pt idx="12402">
                  <c:v>118.63537533698911</c:v>
                </c:pt>
                <c:pt idx="12403">
                  <c:v>117.88255262987015</c:v>
                </c:pt>
                <c:pt idx="12404">
                  <c:v>122.42814880555616</c:v>
                </c:pt>
                <c:pt idx="12405">
                  <c:v>132.35314962351214</c:v>
                </c:pt>
                <c:pt idx="12406">
                  <c:v>131.02350508323548</c:v>
                </c:pt>
                <c:pt idx="12407">
                  <c:v>133.33385971083243</c:v>
                </c:pt>
                <c:pt idx="12408">
                  <c:v>101.30021339129219</c:v>
                </c:pt>
                <c:pt idx="12409">
                  <c:v>136.49846449563631</c:v>
                </c:pt>
                <c:pt idx="12410">
                  <c:v>116.85634634191356</c:v>
                </c:pt>
                <c:pt idx="12411">
                  <c:v>138.62761432129795</c:v>
                </c:pt>
                <c:pt idx="12412">
                  <c:v>133.89641174682433</c:v>
                </c:pt>
                <c:pt idx="12413">
                  <c:v>120.50596948907577</c:v>
                </c:pt>
                <c:pt idx="12414">
                  <c:v>116.89948748500338</c:v>
                </c:pt>
                <c:pt idx="12415">
                  <c:v>130.67666272025639</c:v>
                </c:pt>
                <c:pt idx="12416">
                  <c:v>115.71844074042259</c:v>
                </c:pt>
                <c:pt idx="12417">
                  <c:v>102.63769402505953</c:v>
                </c:pt>
                <c:pt idx="12418">
                  <c:v>70.483447546420038</c:v>
                </c:pt>
                <c:pt idx="12419">
                  <c:v>138.07558123067685</c:v>
                </c:pt>
                <c:pt idx="12420">
                  <c:v>129.4874986054154</c:v>
                </c:pt>
                <c:pt idx="12421">
                  <c:v>122.30724941565754</c:v>
                </c:pt>
                <c:pt idx="12422">
                  <c:v>140.20460629757727</c:v>
                </c:pt>
                <c:pt idx="12423">
                  <c:v>131.74509736010597</c:v>
                </c:pt>
                <c:pt idx="12424">
                  <c:v>130.37412846627197</c:v>
                </c:pt>
                <c:pt idx="12425">
                  <c:v>128.7176047593729</c:v>
                </c:pt>
                <c:pt idx="12426">
                  <c:v>134.83443195968385</c:v>
                </c:pt>
                <c:pt idx="12427">
                  <c:v>134.02383059135383</c:v>
                </c:pt>
                <c:pt idx="12428">
                  <c:v>120.13681799662398</c:v>
                </c:pt>
                <c:pt idx="12429">
                  <c:v>99.691729667584966</c:v>
                </c:pt>
                <c:pt idx="12430">
                  <c:v>120.70877630831494</c:v>
                </c:pt>
                <c:pt idx="12431">
                  <c:v>131.94036342872238</c:v>
                </c:pt>
                <c:pt idx="12432">
                  <c:v>129.82950566916108</c:v>
                </c:pt>
                <c:pt idx="12433">
                  <c:v>99.966310703737065</c:v>
                </c:pt>
                <c:pt idx="12434">
                  <c:v>132.10810869056075</c:v>
                </c:pt>
                <c:pt idx="12435">
                  <c:v>134.59918095878976</c:v>
                </c:pt>
                <c:pt idx="12436">
                  <c:v>131.92524880157166</c:v>
                </c:pt>
                <c:pt idx="12437">
                  <c:v>135.78605471628472</c:v>
                </c:pt>
                <c:pt idx="12438">
                  <c:v>135.4314503725779</c:v>
                </c:pt>
                <c:pt idx="12439">
                  <c:v>130.75593484188431</c:v>
                </c:pt>
                <c:pt idx="12440">
                  <c:v>121.87621976330821</c:v>
                </c:pt>
                <c:pt idx="12441">
                  <c:v>131.96253890522698</c:v>
                </c:pt>
                <c:pt idx="12442">
                  <c:v>120.63781915795633</c:v>
                </c:pt>
                <c:pt idx="12443">
                  <c:v>137.45664798794553</c:v>
                </c:pt>
                <c:pt idx="12444">
                  <c:v>130.26512478364967</c:v>
                </c:pt>
                <c:pt idx="12445">
                  <c:v>116.9612659760173</c:v>
                </c:pt>
                <c:pt idx="12446">
                  <c:v>102.78172108425123</c:v>
                </c:pt>
                <c:pt idx="12447">
                  <c:v>117.84638364989553</c:v>
                </c:pt>
                <c:pt idx="12448">
                  <c:v>122.22623064424673</c:v>
                </c:pt>
                <c:pt idx="12449">
                  <c:v>136.74395547827055</c:v>
                </c:pt>
                <c:pt idx="12450">
                  <c:v>106.11810821009206</c:v>
                </c:pt>
                <c:pt idx="12451">
                  <c:v>110.83873104172869</c:v>
                </c:pt>
                <c:pt idx="12452">
                  <c:v>131.85402019895631</c:v>
                </c:pt>
                <c:pt idx="12453">
                  <c:v>120.16281888788077</c:v>
                </c:pt>
                <c:pt idx="12454">
                  <c:v>121.10405236683836</c:v>
                </c:pt>
                <c:pt idx="12455">
                  <c:v>129.74684027523145</c:v>
                </c:pt>
                <c:pt idx="12456">
                  <c:v>134.61172748198578</c:v>
                </c:pt>
                <c:pt idx="12457">
                  <c:v>132.6357545061918</c:v>
                </c:pt>
                <c:pt idx="12458">
                  <c:v>117.26545800247247</c:v>
                </c:pt>
                <c:pt idx="12459">
                  <c:v>134.79254428757204</c:v>
                </c:pt>
                <c:pt idx="12460">
                  <c:v>127.70501954773476</c:v>
                </c:pt>
                <c:pt idx="12461">
                  <c:v>135.67137946873552</c:v>
                </c:pt>
                <c:pt idx="12462">
                  <c:v>135.56633670657976</c:v>
                </c:pt>
                <c:pt idx="12463">
                  <c:v>99.654220802584931</c:v>
                </c:pt>
                <c:pt idx="12464">
                  <c:v>98.98185660707226</c:v>
                </c:pt>
                <c:pt idx="12465">
                  <c:v>74.799772469155968</c:v>
                </c:pt>
                <c:pt idx="12466">
                  <c:v>133.49242287075768</c:v>
                </c:pt>
                <c:pt idx="12467">
                  <c:v>138.07242461557183</c:v>
                </c:pt>
                <c:pt idx="12468">
                  <c:v>109.55249793472717</c:v>
                </c:pt>
                <c:pt idx="12469">
                  <c:v>111.39896670845712</c:v>
                </c:pt>
                <c:pt idx="12470">
                  <c:v>134.74955596689443</c:v>
                </c:pt>
                <c:pt idx="12471">
                  <c:v>118.27992303903196</c:v>
                </c:pt>
                <c:pt idx="12472">
                  <c:v>100.575226003833</c:v>
                </c:pt>
                <c:pt idx="12473">
                  <c:v>72.4813116486648</c:v>
                </c:pt>
                <c:pt idx="12474">
                  <c:v>132.02533250943901</c:v>
                </c:pt>
                <c:pt idx="12475">
                  <c:v>134.19399838573014</c:v>
                </c:pt>
                <c:pt idx="12476">
                  <c:v>134.24252607822854</c:v>
                </c:pt>
                <c:pt idx="12477">
                  <c:v>107.09000085871037</c:v>
                </c:pt>
                <c:pt idx="12478">
                  <c:v>134.70458175830839</c:v>
                </c:pt>
                <c:pt idx="12479">
                  <c:v>129.9753531320506</c:v>
                </c:pt>
                <c:pt idx="12480">
                  <c:v>132.78512466342485</c:v>
                </c:pt>
                <c:pt idx="12481">
                  <c:v>112.2350721222909</c:v>
                </c:pt>
                <c:pt idx="12482">
                  <c:v>104.41222435141781</c:v>
                </c:pt>
                <c:pt idx="12483">
                  <c:v>133.30691896866244</c:v>
                </c:pt>
                <c:pt idx="12484">
                  <c:v>133.09352686909759</c:v>
                </c:pt>
                <c:pt idx="12485">
                  <c:v>130.30270922749639</c:v>
                </c:pt>
                <c:pt idx="12486">
                  <c:v>130.73877077755077</c:v>
                </c:pt>
                <c:pt idx="12487">
                  <c:v>130.28114531467165</c:v>
                </c:pt>
                <c:pt idx="12488">
                  <c:v>71.608362666983965</c:v>
                </c:pt>
                <c:pt idx="12489">
                  <c:v>120.58396032777402</c:v>
                </c:pt>
                <c:pt idx="12490">
                  <c:v>110.4693703165094</c:v>
                </c:pt>
                <c:pt idx="12491">
                  <c:v>132.60391955400874</c:v>
                </c:pt>
                <c:pt idx="12492">
                  <c:v>134.48812230447336</c:v>
                </c:pt>
                <c:pt idx="12493">
                  <c:v>131.24080673491264</c:v>
                </c:pt>
                <c:pt idx="12494">
                  <c:v>122.00856586843472</c:v>
                </c:pt>
                <c:pt idx="12495">
                  <c:v>101.21766049740371</c:v>
                </c:pt>
                <c:pt idx="12496">
                  <c:v>138.24574238647213</c:v>
                </c:pt>
                <c:pt idx="12497">
                  <c:v>133.06246186303628</c:v>
                </c:pt>
                <c:pt idx="12498">
                  <c:v>133.03633848106008</c:v>
                </c:pt>
                <c:pt idx="12499">
                  <c:v>136.03346591348253</c:v>
                </c:pt>
                <c:pt idx="12500">
                  <c:v>137.43062449582138</c:v>
                </c:pt>
                <c:pt idx="12501">
                  <c:v>133.27238395412544</c:v>
                </c:pt>
                <c:pt idx="12502">
                  <c:v>73.872610487238532</c:v>
                </c:pt>
                <c:pt idx="12503">
                  <c:v>111.11363385605624</c:v>
                </c:pt>
                <c:pt idx="12504">
                  <c:v>111.66768306991584</c:v>
                </c:pt>
                <c:pt idx="12505">
                  <c:v>103.41858718649159</c:v>
                </c:pt>
                <c:pt idx="12506">
                  <c:v>132.30681348897184</c:v>
                </c:pt>
                <c:pt idx="12507">
                  <c:v>134.23549990216131</c:v>
                </c:pt>
                <c:pt idx="12508">
                  <c:v>129.18277249359738</c:v>
                </c:pt>
                <c:pt idx="12509">
                  <c:v>112.12343303080343</c:v>
                </c:pt>
                <c:pt idx="12510">
                  <c:v>132.93291331152471</c:v>
                </c:pt>
                <c:pt idx="12511">
                  <c:v>132.99058332419344</c:v>
                </c:pt>
                <c:pt idx="12512">
                  <c:v>101.00642143839356</c:v>
                </c:pt>
                <c:pt idx="12513">
                  <c:v>100.85368782227097</c:v>
                </c:pt>
                <c:pt idx="12514">
                  <c:v>121.31264819398743</c:v>
                </c:pt>
                <c:pt idx="12515">
                  <c:v>135.77168158435694</c:v>
                </c:pt>
                <c:pt idx="12516">
                  <c:v>133.77364849604348</c:v>
                </c:pt>
                <c:pt idx="12517">
                  <c:v>132.2857516468805</c:v>
                </c:pt>
                <c:pt idx="12518">
                  <c:v>131.66505277508048</c:v>
                </c:pt>
                <c:pt idx="12519">
                  <c:v>118.75711723658875</c:v>
                </c:pt>
                <c:pt idx="12520">
                  <c:v>74.475148356558492</c:v>
                </c:pt>
                <c:pt idx="12521">
                  <c:v>122.79590343127961</c:v>
                </c:pt>
                <c:pt idx="12522">
                  <c:v>120.16099921137884</c:v>
                </c:pt>
                <c:pt idx="12523">
                  <c:v>128.53882479788518</c:v>
                </c:pt>
                <c:pt idx="12524">
                  <c:v>134.62209740307753</c:v>
                </c:pt>
                <c:pt idx="12525">
                  <c:v>136.51397859034904</c:v>
                </c:pt>
                <c:pt idx="12526">
                  <c:v>128.57962554249499</c:v>
                </c:pt>
                <c:pt idx="12527">
                  <c:v>130.26408637370213</c:v>
                </c:pt>
                <c:pt idx="12528">
                  <c:v>134.37183476873187</c:v>
                </c:pt>
                <c:pt idx="12529">
                  <c:v>136.03348619252967</c:v>
                </c:pt>
                <c:pt idx="12530">
                  <c:v>132.34042202855508</c:v>
                </c:pt>
                <c:pt idx="12531">
                  <c:v>128.46767751969833</c:v>
                </c:pt>
                <c:pt idx="12532">
                  <c:v>121.67181502512038</c:v>
                </c:pt>
                <c:pt idx="12533">
                  <c:v>121.08671822569355</c:v>
                </c:pt>
                <c:pt idx="12534">
                  <c:v>131.56499065522272</c:v>
                </c:pt>
                <c:pt idx="12535">
                  <c:v>134.91953079696151</c:v>
                </c:pt>
                <c:pt idx="12536">
                  <c:v>135.90713976555409</c:v>
                </c:pt>
                <c:pt idx="12537">
                  <c:v>102.82955690947738</c:v>
                </c:pt>
                <c:pt idx="12538">
                  <c:v>123.25077644967099</c:v>
                </c:pt>
                <c:pt idx="12539">
                  <c:v>119.00441330554376</c:v>
                </c:pt>
                <c:pt idx="12540">
                  <c:v>100.95856115389861</c:v>
                </c:pt>
                <c:pt idx="12541">
                  <c:v>106.86099326395785</c:v>
                </c:pt>
                <c:pt idx="12542">
                  <c:v>102.36956645846666</c:v>
                </c:pt>
                <c:pt idx="12543">
                  <c:v>138.52341432992179</c:v>
                </c:pt>
                <c:pt idx="12544">
                  <c:v>118.37623647769918</c:v>
                </c:pt>
                <c:pt idx="12545">
                  <c:v>117.762632977781</c:v>
                </c:pt>
                <c:pt idx="12546">
                  <c:v>124.58433882876308</c:v>
                </c:pt>
                <c:pt idx="12547">
                  <c:v>102.74723852596705</c:v>
                </c:pt>
                <c:pt idx="12548">
                  <c:v>98.129435363267234</c:v>
                </c:pt>
                <c:pt idx="12549">
                  <c:v>105.90380281908914</c:v>
                </c:pt>
                <c:pt idx="12550">
                  <c:v>136.17683425729456</c:v>
                </c:pt>
                <c:pt idx="12551">
                  <c:v>133.5802204327556</c:v>
                </c:pt>
                <c:pt idx="12552">
                  <c:v>129.91786897469541</c:v>
                </c:pt>
                <c:pt idx="12553">
                  <c:v>121.40970826242618</c:v>
                </c:pt>
                <c:pt idx="12554">
                  <c:v>134.4970235202677</c:v>
                </c:pt>
                <c:pt idx="12555">
                  <c:v>131.92525657094299</c:v>
                </c:pt>
                <c:pt idx="12556">
                  <c:v>136.05927878869909</c:v>
                </c:pt>
                <c:pt idx="12557">
                  <c:v>122.39695201306031</c:v>
                </c:pt>
                <c:pt idx="12558">
                  <c:v>102.7546135061157</c:v>
                </c:pt>
                <c:pt idx="12559">
                  <c:v>77.66372998727455</c:v>
                </c:pt>
                <c:pt idx="12560">
                  <c:v>121.3934843968741</c:v>
                </c:pt>
                <c:pt idx="12561">
                  <c:v>137.67456999523986</c:v>
                </c:pt>
                <c:pt idx="12562">
                  <c:v>124.36460442151238</c:v>
                </c:pt>
                <c:pt idx="12563">
                  <c:v>125.12705963951824</c:v>
                </c:pt>
                <c:pt idx="12564">
                  <c:v>133.36550031116005</c:v>
                </c:pt>
                <c:pt idx="12565">
                  <c:v>136.46017506982486</c:v>
                </c:pt>
                <c:pt idx="12566">
                  <c:v>119.31217067495815</c:v>
                </c:pt>
                <c:pt idx="12567">
                  <c:v>126.40501288498002</c:v>
                </c:pt>
                <c:pt idx="12568">
                  <c:v>117.73624044650634</c:v>
                </c:pt>
                <c:pt idx="12569">
                  <c:v>131.90199506268829</c:v>
                </c:pt>
                <c:pt idx="12570">
                  <c:v>122.18292906390458</c:v>
                </c:pt>
                <c:pt idx="12571">
                  <c:v>137.95227169097808</c:v>
                </c:pt>
                <c:pt idx="12572">
                  <c:v>133.02438780448742</c:v>
                </c:pt>
                <c:pt idx="12573">
                  <c:v>134.15564975632967</c:v>
                </c:pt>
                <c:pt idx="12574">
                  <c:v>106.81760625113388</c:v>
                </c:pt>
                <c:pt idx="12575">
                  <c:v>104.97050378488282</c:v>
                </c:pt>
                <c:pt idx="12576">
                  <c:v>100.07708531637323</c:v>
                </c:pt>
                <c:pt idx="12577">
                  <c:v>73.673754660356337</c:v>
                </c:pt>
                <c:pt idx="12578">
                  <c:v>127.93388161040269</c:v>
                </c:pt>
                <c:pt idx="12579">
                  <c:v>119.61302281339238</c:v>
                </c:pt>
                <c:pt idx="12580">
                  <c:v>99.642573955740474</c:v>
                </c:pt>
                <c:pt idx="12581">
                  <c:v>128.00057372301833</c:v>
                </c:pt>
                <c:pt idx="12582">
                  <c:v>109.0364016826166</c:v>
                </c:pt>
                <c:pt idx="12583">
                  <c:v>140.65583623558433</c:v>
                </c:pt>
                <c:pt idx="12584">
                  <c:v>128.84650285207067</c:v>
                </c:pt>
                <c:pt idx="12585">
                  <c:v>122.61575313928236</c:v>
                </c:pt>
                <c:pt idx="12586">
                  <c:v>130.37565475975151</c:v>
                </c:pt>
                <c:pt idx="12587">
                  <c:v>123.27620282117353</c:v>
                </c:pt>
                <c:pt idx="12588">
                  <c:v>121.75346297725923</c:v>
                </c:pt>
                <c:pt idx="12589">
                  <c:v>130.69220637026405</c:v>
                </c:pt>
                <c:pt idx="12590">
                  <c:v>104.04996632164621</c:v>
                </c:pt>
                <c:pt idx="12591">
                  <c:v>134.24176718866315</c:v>
                </c:pt>
                <c:pt idx="12592">
                  <c:v>100.69579833840382</c:v>
                </c:pt>
                <c:pt idx="12593">
                  <c:v>103.76177023141831</c:v>
                </c:pt>
                <c:pt idx="12594">
                  <c:v>101.28988181073538</c:v>
                </c:pt>
                <c:pt idx="12595">
                  <c:v>122.36345394562679</c:v>
                </c:pt>
                <c:pt idx="12596">
                  <c:v>114.80479397028073</c:v>
                </c:pt>
                <c:pt idx="12597">
                  <c:v>121.33250136091407</c:v>
                </c:pt>
                <c:pt idx="12598">
                  <c:v>117.1994743956248</c:v>
                </c:pt>
                <c:pt idx="12599">
                  <c:v>132.22734163500806</c:v>
                </c:pt>
                <c:pt idx="12600">
                  <c:v>120.72380049392495</c:v>
                </c:pt>
                <c:pt idx="12601">
                  <c:v>134.76654396844455</c:v>
                </c:pt>
                <c:pt idx="12602">
                  <c:v>131.47195170417027</c:v>
                </c:pt>
                <c:pt idx="12603">
                  <c:v>132.20415388290149</c:v>
                </c:pt>
                <c:pt idx="12604">
                  <c:v>133.24894805762139</c:v>
                </c:pt>
                <c:pt idx="12605">
                  <c:v>101.76006357668068</c:v>
                </c:pt>
                <c:pt idx="12606">
                  <c:v>131.99194245761893</c:v>
                </c:pt>
                <c:pt idx="12607">
                  <c:v>135.48689524767084</c:v>
                </c:pt>
                <c:pt idx="12608">
                  <c:v>126.75267601686974</c:v>
                </c:pt>
                <c:pt idx="12609">
                  <c:v>140.59895231803435</c:v>
                </c:pt>
                <c:pt idx="12610">
                  <c:v>131.92067139546046</c:v>
                </c:pt>
                <c:pt idx="12611">
                  <c:v>137.46369646077102</c:v>
                </c:pt>
                <c:pt idx="12612">
                  <c:v>120.47580350008755</c:v>
                </c:pt>
                <c:pt idx="12613">
                  <c:v>131.29164540504593</c:v>
                </c:pt>
                <c:pt idx="12614">
                  <c:v>130.618045665745</c:v>
                </c:pt>
                <c:pt idx="12615">
                  <c:v>135.86805788044745</c:v>
                </c:pt>
                <c:pt idx="12616">
                  <c:v>135.16736901858246</c:v>
                </c:pt>
                <c:pt idx="12617">
                  <c:v>131.34610489599385</c:v>
                </c:pt>
                <c:pt idx="12618">
                  <c:v>103.28340222933596</c:v>
                </c:pt>
                <c:pt idx="12619">
                  <c:v>122.32420898825826</c:v>
                </c:pt>
                <c:pt idx="12620">
                  <c:v>136.75071500010498</c:v>
                </c:pt>
                <c:pt idx="12621">
                  <c:v>104.44384046581392</c:v>
                </c:pt>
                <c:pt idx="12622">
                  <c:v>106.42366683758318</c:v>
                </c:pt>
                <c:pt idx="12623">
                  <c:v>109.26321357706432</c:v>
                </c:pt>
                <c:pt idx="12624">
                  <c:v>129.82266484603554</c:v>
                </c:pt>
                <c:pt idx="12625">
                  <c:v>126.53555980895916</c:v>
                </c:pt>
                <c:pt idx="12626">
                  <c:v>130.96187762973105</c:v>
                </c:pt>
                <c:pt idx="12627">
                  <c:v>127.82670812305999</c:v>
                </c:pt>
                <c:pt idx="12628">
                  <c:v>120.55576271847396</c:v>
                </c:pt>
                <c:pt idx="12629">
                  <c:v>129.04846900792856</c:v>
                </c:pt>
                <c:pt idx="12630">
                  <c:v>136.20717940116157</c:v>
                </c:pt>
                <c:pt idx="12631">
                  <c:v>124.37123920860653</c:v>
                </c:pt>
                <c:pt idx="12632">
                  <c:v>106.40069107737702</c:v>
                </c:pt>
                <c:pt idx="12633">
                  <c:v>132.76123474906009</c:v>
                </c:pt>
                <c:pt idx="12634">
                  <c:v>132.88839412041099</c:v>
                </c:pt>
                <c:pt idx="12635">
                  <c:v>136.16879455156376</c:v>
                </c:pt>
                <c:pt idx="12636">
                  <c:v>132.73490073581559</c:v>
                </c:pt>
                <c:pt idx="12637">
                  <c:v>135.75952643082888</c:v>
                </c:pt>
                <c:pt idx="12638">
                  <c:v>127.061028163581</c:v>
                </c:pt>
                <c:pt idx="12639">
                  <c:v>121.03777851349301</c:v>
                </c:pt>
                <c:pt idx="12640">
                  <c:v>134.05665459001523</c:v>
                </c:pt>
                <c:pt idx="12641">
                  <c:v>102.74544198402708</c:v>
                </c:pt>
                <c:pt idx="12642">
                  <c:v>117.27406656405826</c:v>
                </c:pt>
                <c:pt idx="12643">
                  <c:v>124.42465224688905</c:v>
                </c:pt>
                <c:pt idx="12644">
                  <c:v>107.54904636066922</c:v>
                </c:pt>
                <c:pt idx="12645">
                  <c:v>130.75584396006573</c:v>
                </c:pt>
                <c:pt idx="12646">
                  <c:v>120.05011947838813</c:v>
                </c:pt>
                <c:pt idx="12647">
                  <c:v>118.74173695527402</c:v>
                </c:pt>
                <c:pt idx="12648">
                  <c:v>122.40018926610877</c:v>
                </c:pt>
                <c:pt idx="12649">
                  <c:v>117.36604404811025</c:v>
                </c:pt>
                <c:pt idx="12650">
                  <c:v>119.51174712298</c:v>
                </c:pt>
                <c:pt idx="12651">
                  <c:v>125.40219794190233</c:v>
                </c:pt>
                <c:pt idx="12652">
                  <c:v>132.04313635640813</c:v>
                </c:pt>
                <c:pt idx="12653">
                  <c:v>104.87386439506444</c:v>
                </c:pt>
                <c:pt idx="12654">
                  <c:v>129.14591342981615</c:v>
                </c:pt>
                <c:pt idx="12655">
                  <c:v>139.52560686094412</c:v>
                </c:pt>
                <c:pt idx="12656">
                  <c:v>131.85903396129984</c:v>
                </c:pt>
                <c:pt idx="12657">
                  <c:v>105.17072187915265</c:v>
                </c:pt>
                <c:pt idx="12658">
                  <c:v>105.36676573639244</c:v>
                </c:pt>
                <c:pt idx="12659">
                  <c:v>101.79185511651596</c:v>
                </c:pt>
                <c:pt idx="12660">
                  <c:v>121.32364937809798</c:v>
                </c:pt>
                <c:pt idx="12661">
                  <c:v>119.1942667383702</c:v>
                </c:pt>
                <c:pt idx="12662">
                  <c:v>116.201079930383</c:v>
                </c:pt>
                <c:pt idx="12663">
                  <c:v>121.01813943773884</c:v>
                </c:pt>
                <c:pt idx="12664">
                  <c:v>119.30151392581661</c:v>
                </c:pt>
                <c:pt idx="12665">
                  <c:v>107.6096572796888</c:v>
                </c:pt>
                <c:pt idx="12666">
                  <c:v>101.96343103590263</c:v>
                </c:pt>
                <c:pt idx="12667">
                  <c:v>109.29170096774945</c:v>
                </c:pt>
                <c:pt idx="12668">
                  <c:v>134.41008025180454</c:v>
                </c:pt>
                <c:pt idx="12669">
                  <c:v>116.96637317702077</c:v>
                </c:pt>
                <c:pt idx="12670">
                  <c:v>104.62659347221697</c:v>
                </c:pt>
                <c:pt idx="12671">
                  <c:v>101.2567297790888</c:v>
                </c:pt>
                <c:pt idx="12672">
                  <c:v>134.16072652435278</c:v>
                </c:pt>
                <c:pt idx="12673">
                  <c:v>131.36874407813792</c:v>
                </c:pt>
                <c:pt idx="12674">
                  <c:v>124.45069723773796</c:v>
                </c:pt>
                <c:pt idx="12675">
                  <c:v>130.72938362320315</c:v>
                </c:pt>
                <c:pt idx="12676">
                  <c:v>119.00188124951646</c:v>
                </c:pt>
                <c:pt idx="12677">
                  <c:v>134.38727208820316</c:v>
                </c:pt>
                <c:pt idx="12678">
                  <c:v>115.25724475765443</c:v>
                </c:pt>
                <c:pt idx="12679">
                  <c:v>112.34877823476131</c:v>
                </c:pt>
                <c:pt idx="12680">
                  <c:v>118.5808574621643</c:v>
                </c:pt>
                <c:pt idx="12681">
                  <c:v>127.51542400839899</c:v>
                </c:pt>
                <c:pt idx="12682">
                  <c:v>129.99855590426478</c:v>
                </c:pt>
                <c:pt idx="12683">
                  <c:v>117.04680304988234</c:v>
                </c:pt>
                <c:pt idx="12684">
                  <c:v>124.70575402423971</c:v>
                </c:pt>
                <c:pt idx="12685">
                  <c:v>117.53494488966069</c:v>
                </c:pt>
                <c:pt idx="12686">
                  <c:v>131.59659354188327</c:v>
                </c:pt>
                <c:pt idx="12687">
                  <c:v>112.62468179504162</c:v>
                </c:pt>
                <c:pt idx="12688">
                  <c:v>118.94034144936334</c:v>
                </c:pt>
                <c:pt idx="12689">
                  <c:v>132.13644738366534</c:v>
                </c:pt>
                <c:pt idx="12690">
                  <c:v>121.36500317413918</c:v>
                </c:pt>
                <c:pt idx="12691">
                  <c:v>129.83011152566107</c:v>
                </c:pt>
                <c:pt idx="12692">
                  <c:v>123.11787840674776</c:v>
                </c:pt>
                <c:pt idx="12693">
                  <c:v>132.00254078499088</c:v>
                </c:pt>
                <c:pt idx="12694">
                  <c:v>116.49501977087432</c:v>
                </c:pt>
                <c:pt idx="12695">
                  <c:v>117.3249432337515</c:v>
                </c:pt>
                <c:pt idx="12696">
                  <c:v>117.16663004993316</c:v>
                </c:pt>
                <c:pt idx="12697">
                  <c:v>118.40894215950807</c:v>
                </c:pt>
                <c:pt idx="12698">
                  <c:v>133.17769017852606</c:v>
                </c:pt>
                <c:pt idx="12699">
                  <c:v>120.37610954093527</c:v>
                </c:pt>
                <c:pt idx="12700">
                  <c:v>119.66884204392497</c:v>
                </c:pt>
                <c:pt idx="12701">
                  <c:v>132.42512849331575</c:v>
                </c:pt>
                <c:pt idx="12702">
                  <c:v>125.00165189491305</c:v>
                </c:pt>
                <c:pt idx="12703">
                  <c:v>137.16884307122399</c:v>
                </c:pt>
                <c:pt idx="12704">
                  <c:v>123.74107489925694</c:v>
                </c:pt>
                <c:pt idx="12705">
                  <c:v>134.04655707376747</c:v>
                </c:pt>
                <c:pt idx="12706">
                  <c:v>117.87608482637987</c:v>
                </c:pt>
                <c:pt idx="12707">
                  <c:v>131.74205830549306</c:v>
                </c:pt>
                <c:pt idx="12708">
                  <c:v>134.47506507125163</c:v>
                </c:pt>
                <c:pt idx="12709">
                  <c:v>117.13194642168745</c:v>
                </c:pt>
                <c:pt idx="12710">
                  <c:v>122.63965162731125</c:v>
                </c:pt>
                <c:pt idx="12711">
                  <c:v>109.25833584340981</c:v>
                </c:pt>
                <c:pt idx="12712">
                  <c:v>115.66207001290445</c:v>
                </c:pt>
                <c:pt idx="12713">
                  <c:v>113.77520740876579</c:v>
                </c:pt>
                <c:pt idx="12714">
                  <c:v>115.7081392777925</c:v>
                </c:pt>
                <c:pt idx="12715">
                  <c:v>124.14442397568142</c:v>
                </c:pt>
                <c:pt idx="12716">
                  <c:v>136.03694997991903</c:v>
                </c:pt>
                <c:pt idx="12717">
                  <c:v>131.83886737409787</c:v>
                </c:pt>
                <c:pt idx="12718">
                  <c:v>134.76588615556739</c:v>
                </c:pt>
                <c:pt idx="12719">
                  <c:v>131.98039877373304</c:v>
                </c:pt>
                <c:pt idx="12720">
                  <c:v>131.10696086350697</c:v>
                </c:pt>
                <c:pt idx="12721">
                  <c:v>118.25316827309153</c:v>
                </c:pt>
                <c:pt idx="12722">
                  <c:v>131.87371758601776</c:v>
                </c:pt>
                <c:pt idx="12723">
                  <c:v>107.49345851227626</c:v>
                </c:pt>
                <c:pt idx="12724">
                  <c:v>119.07715084045957</c:v>
                </c:pt>
                <c:pt idx="12725">
                  <c:v>119.58410128147109</c:v>
                </c:pt>
                <c:pt idx="12726">
                  <c:v>133.88016854031454</c:v>
                </c:pt>
                <c:pt idx="12727">
                  <c:v>100.24349127896873</c:v>
                </c:pt>
                <c:pt idx="12728">
                  <c:v>136.72559996562674</c:v>
                </c:pt>
                <c:pt idx="12729">
                  <c:v>131.17838822287501</c:v>
                </c:pt>
                <c:pt idx="12730">
                  <c:v>122.09315345605273</c:v>
                </c:pt>
                <c:pt idx="12731">
                  <c:v>121.98016129471431</c:v>
                </c:pt>
                <c:pt idx="12732">
                  <c:v>131.39487962558013</c:v>
                </c:pt>
                <c:pt idx="12733">
                  <c:v>116.34771194462527</c:v>
                </c:pt>
                <c:pt idx="12734">
                  <c:v>132.56690956808683</c:v>
                </c:pt>
                <c:pt idx="12735">
                  <c:v>133.20218844866474</c:v>
                </c:pt>
                <c:pt idx="12736">
                  <c:v>119.14008331104753</c:v>
                </c:pt>
                <c:pt idx="12737">
                  <c:v>134.92577728244703</c:v>
                </c:pt>
                <c:pt idx="12738">
                  <c:v>128.72532900694051</c:v>
                </c:pt>
                <c:pt idx="12739">
                  <c:v>126.59328399932083</c:v>
                </c:pt>
                <c:pt idx="12740">
                  <c:v>134.06515546681706</c:v>
                </c:pt>
                <c:pt idx="12741">
                  <c:v>133.8686548777392</c:v>
                </c:pt>
                <c:pt idx="12742">
                  <c:v>116.61465022919322</c:v>
                </c:pt>
                <c:pt idx="12743">
                  <c:v>131.41469870297988</c:v>
                </c:pt>
                <c:pt idx="12744">
                  <c:v>104.49258028693011</c:v>
                </c:pt>
                <c:pt idx="12745">
                  <c:v>132.1904309984443</c:v>
                </c:pt>
                <c:pt idx="12746">
                  <c:v>130.90176493585238</c:v>
                </c:pt>
                <c:pt idx="12747">
                  <c:v>72.332420526179192</c:v>
                </c:pt>
                <c:pt idx="12748">
                  <c:v>128.21372648637734</c:v>
                </c:pt>
                <c:pt idx="12749">
                  <c:v>131.40205960903648</c:v>
                </c:pt>
                <c:pt idx="12750">
                  <c:v>118.18448638660004</c:v>
                </c:pt>
                <c:pt idx="12751">
                  <c:v>104.07794381310885</c:v>
                </c:pt>
                <c:pt idx="12752">
                  <c:v>99.957507144319962</c:v>
                </c:pt>
                <c:pt idx="12753">
                  <c:v>120.01616821850322</c:v>
                </c:pt>
                <c:pt idx="12754">
                  <c:v>131.3191549340894</c:v>
                </c:pt>
                <c:pt idx="12755">
                  <c:v>119.94195392431233</c:v>
                </c:pt>
                <c:pt idx="12756">
                  <c:v>118.746476498211</c:v>
                </c:pt>
                <c:pt idx="12757">
                  <c:v>129.65600940881973</c:v>
                </c:pt>
                <c:pt idx="12758">
                  <c:v>120.10014128029543</c:v>
                </c:pt>
                <c:pt idx="12759">
                  <c:v>133.90660049331333</c:v>
                </c:pt>
                <c:pt idx="12760">
                  <c:v>136.34322654919575</c:v>
                </c:pt>
                <c:pt idx="12761">
                  <c:v>134.83719868511616</c:v>
                </c:pt>
                <c:pt idx="12762">
                  <c:v>131.17374699662122</c:v>
                </c:pt>
                <c:pt idx="12763">
                  <c:v>131.71742499505802</c:v>
                </c:pt>
                <c:pt idx="12764">
                  <c:v>141.09961205151063</c:v>
                </c:pt>
                <c:pt idx="12765">
                  <c:v>129.55520437409299</c:v>
                </c:pt>
                <c:pt idx="12766">
                  <c:v>101.83091060292253</c:v>
                </c:pt>
                <c:pt idx="12767">
                  <c:v>96.921515395912081</c:v>
                </c:pt>
                <c:pt idx="12768">
                  <c:v>135.01169429075</c:v>
                </c:pt>
                <c:pt idx="12769">
                  <c:v>133.72498957542356</c:v>
                </c:pt>
                <c:pt idx="12770">
                  <c:v>130.18148273612749</c:v>
                </c:pt>
                <c:pt idx="12771">
                  <c:v>105.68442544116938</c:v>
                </c:pt>
                <c:pt idx="12772">
                  <c:v>104.81616289136701</c:v>
                </c:pt>
                <c:pt idx="12773">
                  <c:v>103.26386034982964</c:v>
                </c:pt>
                <c:pt idx="12774">
                  <c:v>131.69553148611985</c:v>
                </c:pt>
                <c:pt idx="12775">
                  <c:v>134.45600428452511</c:v>
                </c:pt>
                <c:pt idx="12776">
                  <c:v>128.98946197558757</c:v>
                </c:pt>
                <c:pt idx="12777">
                  <c:v>122.07326843257552</c:v>
                </c:pt>
                <c:pt idx="12778">
                  <c:v>130.31756410059293</c:v>
                </c:pt>
                <c:pt idx="12779">
                  <c:v>129.16853126943624</c:v>
                </c:pt>
                <c:pt idx="12780">
                  <c:v>130.10860403423115</c:v>
                </c:pt>
                <c:pt idx="12781">
                  <c:v>72.308815892484304</c:v>
                </c:pt>
                <c:pt idx="12782">
                  <c:v>72.227107923078464</c:v>
                </c:pt>
                <c:pt idx="12783">
                  <c:v>129.64737610079138</c:v>
                </c:pt>
                <c:pt idx="12784">
                  <c:v>132.63476928762319</c:v>
                </c:pt>
                <c:pt idx="12785">
                  <c:v>76.456872774483131</c:v>
                </c:pt>
                <c:pt idx="12786">
                  <c:v>128.98203503156716</c:v>
                </c:pt>
                <c:pt idx="12787">
                  <c:v>117.89571345657183</c:v>
                </c:pt>
                <c:pt idx="12788">
                  <c:v>134.8325539413338</c:v>
                </c:pt>
                <c:pt idx="12789">
                  <c:v>133.91661119071372</c:v>
                </c:pt>
                <c:pt idx="12790">
                  <c:v>128.24625427630949</c:v>
                </c:pt>
                <c:pt idx="12791">
                  <c:v>131.50130885263687</c:v>
                </c:pt>
                <c:pt idx="12792">
                  <c:v>103.12115192275138</c:v>
                </c:pt>
                <c:pt idx="12793">
                  <c:v>102.03019026556056</c:v>
                </c:pt>
                <c:pt idx="12794">
                  <c:v>99.556332312617243</c:v>
                </c:pt>
                <c:pt idx="12795">
                  <c:v>104.03100987078328</c:v>
                </c:pt>
                <c:pt idx="12796">
                  <c:v>110.06446345689315</c:v>
                </c:pt>
                <c:pt idx="12797">
                  <c:v>132.04184315963451</c:v>
                </c:pt>
                <c:pt idx="12798">
                  <c:v>130.91205157592319</c:v>
                </c:pt>
                <c:pt idx="12799">
                  <c:v>96.725971096077018</c:v>
                </c:pt>
                <c:pt idx="12800">
                  <c:v>106.43344885763675</c:v>
                </c:pt>
                <c:pt idx="12801">
                  <c:v>123.54794361725206</c:v>
                </c:pt>
                <c:pt idx="12802">
                  <c:v>132.5473325842737</c:v>
                </c:pt>
                <c:pt idx="12803">
                  <c:v>106.70517064414632</c:v>
                </c:pt>
                <c:pt idx="12804">
                  <c:v>130.66302292374971</c:v>
                </c:pt>
                <c:pt idx="12805">
                  <c:v>101.8598970551492</c:v>
                </c:pt>
                <c:pt idx="12806">
                  <c:v>131.64880052079315</c:v>
                </c:pt>
                <c:pt idx="12807">
                  <c:v>139.52572340486284</c:v>
                </c:pt>
                <c:pt idx="12808">
                  <c:v>134.45390716120698</c:v>
                </c:pt>
                <c:pt idx="12809">
                  <c:v>131.91744819453143</c:v>
                </c:pt>
                <c:pt idx="12810">
                  <c:v>130.12479564652003</c:v>
                </c:pt>
                <c:pt idx="12811">
                  <c:v>135.68421409241407</c:v>
                </c:pt>
                <c:pt idx="12812">
                  <c:v>129.14404148605178</c:v>
                </c:pt>
                <c:pt idx="12813">
                  <c:v>132.47024931808897</c:v>
                </c:pt>
                <c:pt idx="12814">
                  <c:v>131.6799066329757</c:v>
                </c:pt>
                <c:pt idx="12815">
                  <c:v>109.49414808746184</c:v>
                </c:pt>
                <c:pt idx="12816">
                  <c:v>133.9225454233447</c:v>
                </c:pt>
                <c:pt idx="12817">
                  <c:v>113.32151338949967</c:v>
                </c:pt>
                <c:pt idx="12818">
                  <c:v>129.36184726902044</c:v>
                </c:pt>
                <c:pt idx="12819">
                  <c:v>131.74164955508141</c:v>
                </c:pt>
                <c:pt idx="12820">
                  <c:v>134.02586870916332</c:v>
                </c:pt>
                <c:pt idx="12821">
                  <c:v>138.31569137390716</c:v>
                </c:pt>
                <c:pt idx="12822">
                  <c:v>134.54631730455409</c:v>
                </c:pt>
                <c:pt idx="12823">
                  <c:v>135.09027717446963</c:v>
                </c:pt>
                <c:pt idx="12824">
                  <c:v>105.44787313828333</c:v>
                </c:pt>
                <c:pt idx="12825">
                  <c:v>132.9859695328164</c:v>
                </c:pt>
                <c:pt idx="12826">
                  <c:v>100.83924564584508</c:v>
                </c:pt>
                <c:pt idx="12827">
                  <c:v>118.94333789940481</c:v>
                </c:pt>
                <c:pt idx="12828">
                  <c:v>129.77788707030942</c:v>
                </c:pt>
                <c:pt idx="12829">
                  <c:v>136.82541686890482</c:v>
                </c:pt>
                <c:pt idx="12830">
                  <c:v>131.49918047932707</c:v>
                </c:pt>
                <c:pt idx="12831">
                  <c:v>132.31407879523204</c:v>
                </c:pt>
                <c:pt idx="12832">
                  <c:v>97.749245567023962</c:v>
                </c:pt>
                <c:pt idx="12833">
                  <c:v>103.1023793232345</c:v>
                </c:pt>
                <c:pt idx="12834">
                  <c:v>135.53410135123846</c:v>
                </c:pt>
                <c:pt idx="12835">
                  <c:v>136.20622622193341</c:v>
                </c:pt>
                <c:pt idx="12836">
                  <c:v>137.35924856750688</c:v>
                </c:pt>
                <c:pt idx="12837">
                  <c:v>113.2316168136368</c:v>
                </c:pt>
                <c:pt idx="12838">
                  <c:v>131.46085723361543</c:v>
                </c:pt>
                <c:pt idx="12839">
                  <c:v>134.19036104556903</c:v>
                </c:pt>
                <c:pt idx="12840">
                  <c:v>130.04924858836537</c:v>
                </c:pt>
                <c:pt idx="12841">
                  <c:v>119.93788443262208</c:v>
                </c:pt>
                <c:pt idx="12842">
                  <c:v>131.44415751770649</c:v>
                </c:pt>
                <c:pt idx="12843">
                  <c:v>122.16918403332403</c:v>
                </c:pt>
                <c:pt idx="12844">
                  <c:v>102.68977363405853</c:v>
                </c:pt>
                <c:pt idx="12845">
                  <c:v>119.80776665077032</c:v>
                </c:pt>
                <c:pt idx="12846">
                  <c:v>129.05821178327525</c:v>
                </c:pt>
                <c:pt idx="12847">
                  <c:v>130.6673065553191</c:v>
                </c:pt>
                <c:pt idx="12848">
                  <c:v>128.10500419526738</c:v>
                </c:pt>
                <c:pt idx="12849">
                  <c:v>137.82630800343117</c:v>
                </c:pt>
                <c:pt idx="12850">
                  <c:v>99.506672486369496</c:v>
                </c:pt>
                <c:pt idx="12851">
                  <c:v>113.20034194054267</c:v>
                </c:pt>
                <c:pt idx="12852">
                  <c:v>130.52502489219899</c:v>
                </c:pt>
                <c:pt idx="12853">
                  <c:v>135.11306311007539</c:v>
                </c:pt>
                <c:pt idx="12854">
                  <c:v>133.26707594676884</c:v>
                </c:pt>
                <c:pt idx="12855">
                  <c:v>121.58075308744321</c:v>
                </c:pt>
                <c:pt idx="12856">
                  <c:v>117.09050743976884</c:v>
                </c:pt>
                <c:pt idx="12857">
                  <c:v>132.799233737344</c:v>
                </c:pt>
                <c:pt idx="12858">
                  <c:v>102.35816560001615</c:v>
                </c:pt>
                <c:pt idx="12859">
                  <c:v>103.25187651138712</c:v>
                </c:pt>
                <c:pt idx="12860">
                  <c:v>135.62676537034267</c:v>
                </c:pt>
                <c:pt idx="12861">
                  <c:v>113.36327756938685</c:v>
                </c:pt>
                <c:pt idx="12862">
                  <c:v>129.46700833633864</c:v>
                </c:pt>
                <c:pt idx="12863">
                  <c:v>117.25655738554119</c:v>
                </c:pt>
                <c:pt idx="12864">
                  <c:v>130.18458988510395</c:v>
                </c:pt>
                <c:pt idx="12865">
                  <c:v>122.99689367556523</c:v>
                </c:pt>
                <c:pt idx="12866">
                  <c:v>130.88030998297225</c:v>
                </c:pt>
                <c:pt idx="12867">
                  <c:v>104.59733089718586</c:v>
                </c:pt>
                <c:pt idx="12868">
                  <c:v>110.18340021941272</c:v>
                </c:pt>
                <c:pt idx="12869">
                  <c:v>99.468187512641933</c:v>
                </c:pt>
                <c:pt idx="12870">
                  <c:v>134.12869348180169</c:v>
                </c:pt>
                <c:pt idx="12871">
                  <c:v>133.12406927619281</c:v>
                </c:pt>
                <c:pt idx="12872">
                  <c:v>126.18188955444002</c:v>
                </c:pt>
                <c:pt idx="12873">
                  <c:v>116.65329909368948</c:v>
                </c:pt>
                <c:pt idx="12874">
                  <c:v>126.08949327969404</c:v>
                </c:pt>
                <c:pt idx="12875">
                  <c:v>100.59836088735526</c:v>
                </c:pt>
                <c:pt idx="12876">
                  <c:v>99.314968832779186</c:v>
                </c:pt>
                <c:pt idx="12877">
                  <c:v>132.03615697632964</c:v>
                </c:pt>
                <c:pt idx="12878">
                  <c:v>129.6540662112231</c:v>
                </c:pt>
                <c:pt idx="12879">
                  <c:v>132.33207735131123</c:v>
                </c:pt>
                <c:pt idx="12880">
                  <c:v>135.15911876283315</c:v>
                </c:pt>
                <c:pt idx="12881">
                  <c:v>130.84415440830313</c:v>
                </c:pt>
                <c:pt idx="12882">
                  <c:v>121.58956625831716</c:v>
                </c:pt>
                <c:pt idx="12883">
                  <c:v>134.75411189830515</c:v>
                </c:pt>
                <c:pt idx="12884">
                  <c:v>113.49450121285727</c:v>
                </c:pt>
                <c:pt idx="12885">
                  <c:v>101.75818233784396</c:v>
                </c:pt>
                <c:pt idx="12886">
                  <c:v>135.43960702637347</c:v>
                </c:pt>
                <c:pt idx="12887">
                  <c:v>135.98509936955239</c:v>
                </c:pt>
                <c:pt idx="12888">
                  <c:v>132.10176909434284</c:v>
                </c:pt>
                <c:pt idx="12889">
                  <c:v>130.90364308412887</c:v>
                </c:pt>
                <c:pt idx="12890">
                  <c:v>120.4066556473752</c:v>
                </c:pt>
                <c:pt idx="12891">
                  <c:v>120.47997839894083</c:v>
                </c:pt>
                <c:pt idx="12892">
                  <c:v>138.13569428098288</c:v>
                </c:pt>
                <c:pt idx="12893">
                  <c:v>139.55284477072317</c:v>
                </c:pt>
                <c:pt idx="12894">
                  <c:v>135.63450701565964</c:v>
                </c:pt>
                <c:pt idx="12895">
                  <c:v>127.59518701612677</c:v>
                </c:pt>
                <c:pt idx="12896">
                  <c:v>100.48326731655315</c:v>
                </c:pt>
                <c:pt idx="12897">
                  <c:v>108.91939561584273</c:v>
                </c:pt>
                <c:pt idx="12898">
                  <c:v>101.01597530710117</c:v>
                </c:pt>
                <c:pt idx="12899">
                  <c:v>131.11364253178718</c:v>
                </c:pt>
                <c:pt idx="12900">
                  <c:v>137.44359903088997</c:v>
                </c:pt>
                <c:pt idx="12901">
                  <c:v>127.88416235048382</c:v>
                </c:pt>
                <c:pt idx="12902">
                  <c:v>134.99835824338743</c:v>
                </c:pt>
                <c:pt idx="12903">
                  <c:v>122.00439331669578</c:v>
                </c:pt>
                <c:pt idx="12904">
                  <c:v>132.37958382134644</c:v>
                </c:pt>
                <c:pt idx="12905">
                  <c:v>134.34050202407494</c:v>
                </c:pt>
                <c:pt idx="12906">
                  <c:v>122.3157670320757</c:v>
                </c:pt>
                <c:pt idx="12907">
                  <c:v>133.5857170474959</c:v>
                </c:pt>
                <c:pt idx="12908">
                  <c:v>106.47867194226325</c:v>
                </c:pt>
                <c:pt idx="12909">
                  <c:v>132.7659991250265</c:v>
                </c:pt>
                <c:pt idx="12910">
                  <c:v>138.51239090902172</c:v>
                </c:pt>
                <c:pt idx="12911">
                  <c:v>137.42792929446006</c:v>
                </c:pt>
                <c:pt idx="12912">
                  <c:v>137.74792940183193</c:v>
                </c:pt>
                <c:pt idx="12913">
                  <c:v>139.66948878603014</c:v>
                </c:pt>
                <c:pt idx="12914">
                  <c:v>125.40076401646276</c:v>
                </c:pt>
                <c:pt idx="12915">
                  <c:v>120.09010910814317</c:v>
                </c:pt>
                <c:pt idx="12916">
                  <c:v>132.84838414380536</c:v>
                </c:pt>
                <c:pt idx="12917">
                  <c:v>130.43194819670538</c:v>
                </c:pt>
                <c:pt idx="12918">
                  <c:v>105.99777649559347</c:v>
                </c:pt>
                <c:pt idx="12919">
                  <c:v>104.7811486041337</c:v>
                </c:pt>
                <c:pt idx="12920">
                  <c:v>131.3936450078603</c:v>
                </c:pt>
                <c:pt idx="12921">
                  <c:v>119.13076684600418</c:v>
                </c:pt>
                <c:pt idx="12922">
                  <c:v>132.8473989247841</c:v>
                </c:pt>
                <c:pt idx="12923">
                  <c:v>102.41940221921216</c:v>
                </c:pt>
                <c:pt idx="12924">
                  <c:v>110.12685370225465</c:v>
                </c:pt>
                <c:pt idx="12925">
                  <c:v>70.272734465714976</c:v>
                </c:pt>
                <c:pt idx="12926">
                  <c:v>74.405730889639443</c:v>
                </c:pt>
                <c:pt idx="12927">
                  <c:v>133.88785485112135</c:v>
                </c:pt>
                <c:pt idx="12928">
                  <c:v>136.85433647012738</c:v>
                </c:pt>
                <c:pt idx="12929">
                  <c:v>121.7658668798986</c:v>
                </c:pt>
                <c:pt idx="12930">
                  <c:v>110.99732666522678</c:v>
                </c:pt>
                <c:pt idx="12931">
                  <c:v>121.0316997899895</c:v>
                </c:pt>
                <c:pt idx="12932">
                  <c:v>118.95880216134769</c:v>
                </c:pt>
                <c:pt idx="12933">
                  <c:v>131.70881461462523</c:v>
                </c:pt>
                <c:pt idx="12934">
                  <c:v>131.14670025771659</c:v>
                </c:pt>
                <c:pt idx="12935">
                  <c:v>133.79059389887775</c:v>
                </c:pt>
                <c:pt idx="12936">
                  <c:v>121.08070385995539</c:v>
                </c:pt>
                <c:pt idx="12937">
                  <c:v>75.506925691950627</c:v>
                </c:pt>
                <c:pt idx="12938">
                  <c:v>133.19271937591427</c:v>
                </c:pt>
                <c:pt idx="12939">
                  <c:v>104.05462333838179</c:v>
                </c:pt>
                <c:pt idx="12940">
                  <c:v>136.50898476854422</c:v>
                </c:pt>
                <c:pt idx="12941">
                  <c:v>133.36774445894687</c:v>
                </c:pt>
                <c:pt idx="12942">
                  <c:v>134.22004462518115</c:v>
                </c:pt>
                <c:pt idx="12943">
                  <c:v>134.00191796230507</c:v>
                </c:pt>
                <c:pt idx="12944">
                  <c:v>137.18169285682956</c:v>
                </c:pt>
                <c:pt idx="12945">
                  <c:v>131.64605378557286</c:v>
                </c:pt>
                <c:pt idx="12946">
                  <c:v>133.63100718484293</c:v>
                </c:pt>
                <c:pt idx="12947">
                  <c:v>118.31759012836373</c:v>
                </c:pt>
                <c:pt idx="12948">
                  <c:v>109.87391741530017</c:v>
                </c:pt>
                <c:pt idx="12949">
                  <c:v>72.44232185446748</c:v>
                </c:pt>
                <c:pt idx="12950">
                  <c:v>135.65751165043741</c:v>
                </c:pt>
                <c:pt idx="12951">
                  <c:v>130.57283174863124</c:v>
                </c:pt>
                <c:pt idx="12952">
                  <c:v>133.65527943203824</c:v>
                </c:pt>
                <c:pt idx="12953">
                  <c:v>136.36388049511416</c:v>
                </c:pt>
                <c:pt idx="12954">
                  <c:v>133.11264823062012</c:v>
                </c:pt>
                <c:pt idx="12955">
                  <c:v>133.10772137952549</c:v>
                </c:pt>
                <c:pt idx="12956">
                  <c:v>123.24810753511321</c:v>
                </c:pt>
                <c:pt idx="12957">
                  <c:v>135.81578771683436</c:v>
                </c:pt>
                <c:pt idx="12958">
                  <c:v>116.31947865833412</c:v>
                </c:pt>
                <c:pt idx="12959">
                  <c:v>108.57165199433811</c:v>
                </c:pt>
                <c:pt idx="12960">
                  <c:v>136.42893144256897</c:v>
                </c:pt>
                <c:pt idx="12961">
                  <c:v>129.38272818062612</c:v>
                </c:pt>
                <c:pt idx="12962">
                  <c:v>133.35019840321544</c:v>
                </c:pt>
                <c:pt idx="12963">
                  <c:v>132.50311068637453</c:v>
                </c:pt>
                <c:pt idx="12964">
                  <c:v>133.6392840933338</c:v>
                </c:pt>
                <c:pt idx="12965">
                  <c:v>119.25771470528041</c:v>
                </c:pt>
                <c:pt idx="12966">
                  <c:v>133.42294332852342</c:v>
                </c:pt>
                <c:pt idx="12967">
                  <c:v>134.80611615601725</c:v>
                </c:pt>
                <c:pt idx="12968">
                  <c:v>134.31968522580004</c:v>
                </c:pt>
                <c:pt idx="12969">
                  <c:v>135.02575601429584</c:v>
                </c:pt>
                <c:pt idx="12970">
                  <c:v>133.57162160756448</c:v>
                </c:pt>
                <c:pt idx="12971">
                  <c:v>134.57924937534642</c:v>
                </c:pt>
                <c:pt idx="12972">
                  <c:v>130.06994901304228</c:v>
                </c:pt>
                <c:pt idx="12973">
                  <c:v>129.93125330087352</c:v>
                </c:pt>
                <c:pt idx="12974">
                  <c:v>131.37726234177674</c:v>
                </c:pt>
                <c:pt idx="12975">
                  <c:v>132.98167061164469</c:v>
                </c:pt>
                <c:pt idx="12976">
                  <c:v>115.43074231684412</c:v>
                </c:pt>
                <c:pt idx="12977">
                  <c:v>134.16652394171055</c:v>
                </c:pt>
                <c:pt idx="12978">
                  <c:v>135.5526357142474</c:v>
                </c:pt>
                <c:pt idx="12979">
                  <c:v>134.40850652578882</c:v>
                </c:pt>
                <c:pt idx="12980">
                  <c:v>105.41504666709801</c:v>
                </c:pt>
                <c:pt idx="12981">
                  <c:v>100.20594705241066</c:v>
                </c:pt>
                <c:pt idx="12982">
                  <c:v>134.72077055811189</c:v>
                </c:pt>
                <c:pt idx="12983">
                  <c:v>134.54384133027176</c:v>
                </c:pt>
                <c:pt idx="12984">
                  <c:v>133.26272643458444</c:v>
                </c:pt>
                <c:pt idx="12985">
                  <c:v>112.83261267799675</c:v>
                </c:pt>
                <c:pt idx="12986">
                  <c:v>117.6668616997124</c:v>
                </c:pt>
                <c:pt idx="12987">
                  <c:v>118.30194586150358</c:v>
                </c:pt>
                <c:pt idx="12988">
                  <c:v>132.94830182925807</c:v>
                </c:pt>
                <c:pt idx="12989">
                  <c:v>134.020429927988</c:v>
                </c:pt>
                <c:pt idx="12990">
                  <c:v>137.41337192607949</c:v>
                </c:pt>
                <c:pt idx="12991">
                  <c:v>120.63054823798048</c:v>
                </c:pt>
                <c:pt idx="12992">
                  <c:v>132.36210748959454</c:v>
                </c:pt>
                <c:pt idx="12993">
                  <c:v>133.80957102855362</c:v>
                </c:pt>
                <c:pt idx="12994">
                  <c:v>99.848303433177136</c:v>
                </c:pt>
                <c:pt idx="12995">
                  <c:v>132.94908920102057</c:v>
                </c:pt>
                <c:pt idx="12996">
                  <c:v>137.61681883816274</c:v>
                </c:pt>
                <c:pt idx="12997">
                  <c:v>98.824293895914579</c:v>
                </c:pt>
                <c:pt idx="12998">
                  <c:v>134.82308939227772</c:v>
                </c:pt>
                <c:pt idx="12999">
                  <c:v>100.43544762538404</c:v>
                </c:pt>
                <c:pt idx="13000">
                  <c:v>134.07562722582642</c:v>
                </c:pt>
                <c:pt idx="13001">
                  <c:v>132.05209165348481</c:v>
                </c:pt>
                <c:pt idx="13002">
                  <c:v>133.08767255260233</c:v>
                </c:pt>
                <c:pt idx="13003">
                  <c:v>135.09401483049473</c:v>
                </c:pt>
                <c:pt idx="13004">
                  <c:v>132.47492896584041</c:v>
                </c:pt>
                <c:pt idx="13005">
                  <c:v>118.95898585805136</c:v>
                </c:pt>
                <c:pt idx="13006">
                  <c:v>130.21197195869124</c:v>
                </c:pt>
                <c:pt idx="13007">
                  <c:v>129.59603442245606</c:v>
                </c:pt>
                <c:pt idx="13008">
                  <c:v>124.04938374086962</c:v>
                </c:pt>
                <c:pt idx="13009">
                  <c:v>130.75526055549204</c:v>
                </c:pt>
                <c:pt idx="13010">
                  <c:v>118.08135373488123</c:v>
                </c:pt>
                <c:pt idx="13011">
                  <c:v>133.79000630595553</c:v>
                </c:pt>
                <c:pt idx="13012">
                  <c:v>103.04877753323767</c:v>
                </c:pt>
                <c:pt idx="13013">
                  <c:v>131.28400654741401</c:v>
                </c:pt>
                <c:pt idx="13014">
                  <c:v>131.21594424953523</c:v>
                </c:pt>
                <c:pt idx="13015">
                  <c:v>130.06927051934616</c:v>
                </c:pt>
                <c:pt idx="13016">
                  <c:v>110.67552387603794</c:v>
                </c:pt>
                <c:pt idx="13017">
                  <c:v>136.10586347177815</c:v>
                </c:pt>
                <c:pt idx="13018">
                  <c:v>136.20871274822019</c:v>
                </c:pt>
                <c:pt idx="13019">
                  <c:v>134.56679180710816</c:v>
                </c:pt>
                <c:pt idx="13020">
                  <c:v>123.50891524291742</c:v>
                </c:pt>
                <c:pt idx="13021">
                  <c:v>103.52676148744337</c:v>
                </c:pt>
                <c:pt idx="13022">
                  <c:v>136.76197875332178</c:v>
                </c:pt>
                <c:pt idx="13023">
                  <c:v>131.86573107134225</c:v>
                </c:pt>
                <c:pt idx="13024">
                  <c:v>132.12696016304491</c:v>
                </c:pt>
                <c:pt idx="13025">
                  <c:v>132.20595185688455</c:v>
                </c:pt>
                <c:pt idx="13026">
                  <c:v>135.95627882214401</c:v>
                </c:pt>
                <c:pt idx="13027">
                  <c:v>134.3820990809798</c:v>
                </c:pt>
                <c:pt idx="13028">
                  <c:v>132.8493985216991</c:v>
                </c:pt>
                <c:pt idx="13029">
                  <c:v>110.69920262437512</c:v>
                </c:pt>
                <c:pt idx="13030">
                  <c:v>129.67150065867028</c:v>
                </c:pt>
                <c:pt idx="13031">
                  <c:v>134.6979766797119</c:v>
                </c:pt>
                <c:pt idx="13032">
                  <c:v>120.17888054135696</c:v>
                </c:pt>
                <c:pt idx="13033">
                  <c:v>122.09933398665147</c:v>
                </c:pt>
                <c:pt idx="13034">
                  <c:v>134.24720948188002</c:v>
                </c:pt>
                <c:pt idx="13035">
                  <c:v>135.82266183426466</c:v>
                </c:pt>
                <c:pt idx="13036">
                  <c:v>119.98966373694958</c:v>
                </c:pt>
                <c:pt idx="13037">
                  <c:v>134.75432351375585</c:v>
                </c:pt>
                <c:pt idx="13038">
                  <c:v>140.99538983953167</c:v>
                </c:pt>
                <c:pt idx="13039">
                  <c:v>135.84660913102238</c:v>
                </c:pt>
                <c:pt idx="13040">
                  <c:v>136.08427757721347</c:v>
                </c:pt>
                <c:pt idx="13041">
                  <c:v>97.850987971093474</c:v>
                </c:pt>
                <c:pt idx="13042">
                  <c:v>128.54847515046345</c:v>
                </c:pt>
                <c:pt idx="13043">
                  <c:v>103.91211720069309</c:v>
                </c:pt>
                <c:pt idx="13044">
                  <c:v>131.50250035332306</c:v>
                </c:pt>
                <c:pt idx="13045">
                  <c:v>131.85735102146424</c:v>
                </c:pt>
                <c:pt idx="13046">
                  <c:v>135.23005207361373</c:v>
                </c:pt>
                <c:pt idx="13047">
                  <c:v>131.7166410917481</c:v>
                </c:pt>
                <c:pt idx="13048">
                  <c:v>117.42401832978766</c:v>
                </c:pt>
                <c:pt idx="13049">
                  <c:v>127.81916988815914</c:v>
                </c:pt>
                <c:pt idx="13050">
                  <c:v>103.49239003425386</c:v>
                </c:pt>
                <c:pt idx="13051">
                  <c:v>130.6717611438747</c:v>
                </c:pt>
                <c:pt idx="13052">
                  <c:v>135.19335874787313</c:v>
                </c:pt>
                <c:pt idx="13053">
                  <c:v>103.33031577114966</c:v>
                </c:pt>
                <c:pt idx="13054">
                  <c:v>100.59051784980213</c:v>
                </c:pt>
                <c:pt idx="13055">
                  <c:v>100.86404141059478</c:v>
                </c:pt>
                <c:pt idx="13056">
                  <c:v>133.29909115838834</c:v>
                </c:pt>
                <c:pt idx="13057">
                  <c:v>131.80036364919098</c:v>
                </c:pt>
                <c:pt idx="13058">
                  <c:v>130.30985069884514</c:v>
                </c:pt>
                <c:pt idx="13059">
                  <c:v>122.01905342277971</c:v>
                </c:pt>
                <c:pt idx="13060">
                  <c:v>132.11904840993483</c:v>
                </c:pt>
                <c:pt idx="13061">
                  <c:v>132.54523513530319</c:v>
                </c:pt>
                <c:pt idx="13062">
                  <c:v>131.83705296469887</c:v>
                </c:pt>
                <c:pt idx="13063">
                  <c:v>133.48755125029297</c:v>
                </c:pt>
                <c:pt idx="13064">
                  <c:v>133.93066550647416</c:v>
                </c:pt>
                <c:pt idx="13065">
                  <c:v>117.94630570098062</c:v>
                </c:pt>
                <c:pt idx="13066">
                  <c:v>132.15359783622188</c:v>
                </c:pt>
                <c:pt idx="13067">
                  <c:v>130.56006878184772</c:v>
                </c:pt>
                <c:pt idx="13068">
                  <c:v>133.65798555058484</c:v>
                </c:pt>
                <c:pt idx="13069">
                  <c:v>129.64934495480438</c:v>
                </c:pt>
                <c:pt idx="13070">
                  <c:v>134.06906968493053</c:v>
                </c:pt>
                <c:pt idx="13071">
                  <c:v>121.10086452542902</c:v>
                </c:pt>
                <c:pt idx="13072">
                  <c:v>134.64320167244486</c:v>
                </c:pt>
                <c:pt idx="13073">
                  <c:v>119.63962028510738</c:v>
                </c:pt>
                <c:pt idx="13074">
                  <c:v>135.36693246526627</c:v>
                </c:pt>
                <c:pt idx="13075">
                  <c:v>118.60250199750217</c:v>
                </c:pt>
                <c:pt idx="13076">
                  <c:v>132.30495300039195</c:v>
                </c:pt>
                <c:pt idx="13077">
                  <c:v>135.95153344415107</c:v>
                </c:pt>
                <c:pt idx="13078">
                  <c:v>133.37299884900162</c:v>
                </c:pt>
                <c:pt idx="13079">
                  <c:v>127.37122599237966</c:v>
                </c:pt>
                <c:pt idx="13080">
                  <c:v>130.22210682940869</c:v>
                </c:pt>
                <c:pt idx="13081">
                  <c:v>129.98374961180298</c:v>
                </c:pt>
                <c:pt idx="13082">
                  <c:v>130.91434491720483</c:v>
                </c:pt>
                <c:pt idx="13083">
                  <c:v>137.49294410891909</c:v>
                </c:pt>
                <c:pt idx="13084">
                  <c:v>124.46975221618209</c:v>
                </c:pt>
                <c:pt idx="13085">
                  <c:v>135.51052091589591</c:v>
                </c:pt>
                <c:pt idx="13086">
                  <c:v>75.222839259620741</c:v>
                </c:pt>
                <c:pt idx="13087">
                  <c:v>134.02869655580091</c:v>
                </c:pt>
                <c:pt idx="13088">
                  <c:v>131.6654714796488</c:v>
                </c:pt>
                <c:pt idx="13089">
                  <c:v>131.82671166903094</c:v>
                </c:pt>
                <c:pt idx="13090">
                  <c:v>122.10610072205471</c:v>
                </c:pt>
                <c:pt idx="13091">
                  <c:v>101.87570999369458</c:v>
                </c:pt>
                <c:pt idx="13092">
                  <c:v>131.60442314978806</c:v>
                </c:pt>
                <c:pt idx="13093">
                  <c:v>130.91080738231739</c:v>
                </c:pt>
                <c:pt idx="13094">
                  <c:v>111.21671784300472</c:v>
                </c:pt>
                <c:pt idx="13095">
                  <c:v>130.66411790142399</c:v>
                </c:pt>
                <c:pt idx="13096">
                  <c:v>131.7062664409743</c:v>
                </c:pt>
                <c:pt idx="13097">
                  <c:v>134.81943669690983</c:v>
                </c:pt>
                <c:pt idx="13098">
                  <c:v>128.37953422202378</c:v>
                </c:pt>
                <c:pt idx="13099">
                  <c:v>101.56621965518598</c:v>
                </c:pt>
                <c:pt idx="13100">
                  <c:v>140.50156420757457</c:v>
                </c:pt>
                <c:pt idx="13101">
                  <c:v>130.3346662972624</c:v>
                </c:pt>
                <c:pt idx="13102">
                  <c:v>101.82109714444907</c:v>
                </c:pt>
                <c:pt idx="13103">
                  <c:v>104.30506984621231</c:v>
                </c:pt>
                <c:pt idx="13104">
                  <c:v>104.28967920866333</c:v>
                </c:pt>
                <c:pt idx="13105">
                  <c:v>131.82893566435854</c:v>
                </c:pt>
                <c:pt idx="13106">
                  <c:v>129.72574660771605</c:v>
                </c:pt>
                <c:pt idx="13107">
                  <c:v>134.06206765428945</c:v>
                </c:pt>
                <c:pt idx="13108">
                  <c:v>133.81474296517112</c:v>
                </c:pt>
                <c:pt idx="13109">
                  <c:v>136.37245710323165</c:v>
                </c:pt>
                <c:pt idx="13110">
                  <c:v>130.48143854214061</c:v>
                </c:pt>
                <c:pt idx="13111">
                  <c:v>135.90767991116115</c:v>
                </c:pt>
                <c:pt idx="13112">
                  <c:v>136.58330952838097</c:v>
                </c:pt>
                <c:pt idx="13113">
                  <c:v>129.82393563236516</c:v>
                </c:pt>
                <c:pt idx="13114">
                  <c:v>136.8384878811118</c:v>
                </c:pt>
                <c:pt idx="13115">
                  <c:v>134.51943100198918</c:v>
                </c:pt>
                <c:pt idx="13116">
                  <c:v>132.89670565689462</c:v>
                </c:pt>
                <c:pt idx="13117">
                  <c:v>128.51367417183147</c:v>
                </c:pt>
                <c:pt idx="13118">
                  <c:v>123.74702608029891</c:v>
                </c:pt>
                <c:pt idx="13119">
                  <c:v>129.16351945897662</c:v>
                </c:pt>
                <c:pt idx="13120">
                  <c:v>128.16747941257577</c:v>
                </c:pt>
                <c:pt idx="13121">
                  <c:v>137.01685589047764</c:v>
                </c:pt>
                <c:pt idx="13122">
                  <c:v>130.96064597968831</c:v>
                </c:pt>
                <c:pt idx="13123">
                  <c:v>131.81238844204003</c:v>
                </c:pt>
                <c:pt idx="13124">
                  <c:v>123.88534446563006</c:v>
                </c:pt>
                <c:pt idx="13125">
                  <c:v>134.41358723457284</c:v>
                </c:pt>
                <c:pt idx="13126">
                  <c:v>115.43151015876745</c:v>
                </c:pt>
                <c:pt idx="13127">
                  <c:v>113.65444524720267</c:v>
                </c:pt>
                <c:pt idx="13128">
                  <c:v>130.338894729945</c:v>
                </c:pt>
                <c:pt idx="13129">
                  <c:v>134.86718919816789</c:v>
                </c:pt>
                <c:pt idx="13130">
                  <c:v>134.57266650727814</c:v>
                </c:pt>
                <c:pt idx="13131">
                  <c:v>127.70385458467619</c:v>
                </c:pt>
                <c:pt idx="13132">
                  <c:v>131.77556083492985</c:v>
                </c:pt>
                <c:pt idx="13133">
                  <c:v>136.89921013072879</c:v>
                </c:pt>
                <c:pt idx="13134">
                  <c:v>117.85049743032431</c:v>
                </c:pt>
                <c:pt idx="13135">
                  <c:v>131.2552798993475</c:v>
                </c:pt>
                <c:pt idx="13136">
                  <c:v>100.09814317892994</c:v>
                </c:pt>
                <c:pt idx="13137">
                  <c:v>110.06478322667469</c:v>
                </c:pt>
                <c:pt idx="13138">
                  <c:v>131.22013583285849</c:v>
                </c:pt>
                <c:pt idx="13139">
                  <c:v>130.97426519912827</c:v>
                </c:pt>
                <c:pt idx="13140">
                  <c:v>117.7024272219232</c:v>
                </c:pt>
                <c:pt idx="13141">
                  <c:v>130.65080191810921</c:v>
                </c:pt>
                <c:pt idx="13142">
                  <c:v>139.99303310414038</c:v>
                </c:pt>
                <c:pt idx="13143">
                  <c:v>118.71632304375562</c:v>
                </c:pt>
                <c:pt idx="13144">
                  <c:v>130.60939154580458</c:v>
                </c:pt>
                <c:pt idx="13145">
                  <c:v>135.424271280547</c:v>
                </c:pt>
                <c:pt idx="13146">
                  <c:v>132.2867695367118</c:v>
                </c:pt>
                <c:pt idx="13147">
                  <c:v>138.96551642917385</c:v>
                </c:pt>
                <c:pt idx="13148">
                  <c:v>103.25808257506669</c:v>
                </c:pt>
                <c:pt idx="13149">
                  <c:v>104.23849091425879</c:v>
                </c:pt>
                <c:pt idx="13150">
                  <c:v>131.23051602512376</c:v>
                </c:pt>
                <c:pt idx="13151">
                  <c:v>129.68265169457777</c:v>
                </c:pt>
                <c:pt idx="13152">
                  <c:v>133.0256316818718</c:v>
                </c:pt>
                <c:pt idx="13153">
                  <c:v>130.61632686588064</c:v>
                </c:pt>
                <c:pt idx="13154">
                  <c:v>130.40476910901299</c:v>
                </c:pt>
                <c:pt idx="13155">
                  <c:v>138.22360826658308</c:v>
                </c:pt>
                <c:pt idx="13156">
                  <c:v>136.99287208360849</c:v>
                </c:pt>
                <c:pt idx="13157">
                  <c:v>137.77620538367856</c:v>
                </c:pt>
                <c:pt idx="13158">
                  <c:v>104.08119349903062</c:v>
                </c:pt>
                <c:pt idx="13159">
                  <c:v>66.873889711108973</c:v>
                </c:pt>
                <c:pt idx="13160">
                  <c:v>135.43156464464971</c:v>
                </c:pt>
                <c:pt idx="13161">
                  <c:v>98.644544600227661</c:v>
                </c:pt>
                <c:pt idx="13162">
                  <c:v>134.62646773122299</c:v>
                </c:pt>
                <c:pt idx="13163">
                  <c:v>109.64958067894644</c:v>
                </c:pt>
                <c:pt idx="13164">
                  <c:v>122.8670114939311</c:v>
                </c:pt>
                <c:pt idx="13165">
                  <c:v>120.81158737085467</c:v>
                </c:pt>
                <c:pt idx="13166">
                  <c:v>114.58598999485004</c:v>
                </c:pt>
                <c:pt idx="13167">
                  <c:v>123.57565168639198</c:v>
                </c:pt>
                <c:pt idx="13168">
                  <c:v>127.9505103892912</c:v>
                </c:pt>
                <c:pt idx="13169">
                  <c:v>130.36793622340153</c:v>
                </c:pt>
                <c:pt idx="13170">
                  <c:v>119.89236363110886</c:v>
                </c:pt>
                <c:pt idx="13171">
                  <c:v>132.15902121536664</c:v>
                </c:pt>
                <c:pt idx="13172">
                  <c:v>117.25330580910835</c:v>
                </c:pt>
                <c:pt idx="13173">
                  <c:v>105.57281815165895</c:v>
                </c:pt>
                <c:pt idx="13174">
                  <c:v>105.31435974841698</c:v>
                </c:pt>
                <c:pt idx="13175">
                  <c:v>103.99753722780352</c:v>
                </c:pt>
                <c:pt idx="13176">
                  <c:v>128.40883939557267</c:v>
                </c:pt>
                <c:pt idx="13177">
                  <c:v>130.38631300372944</c:v>
                </c:pt>
                <c:pt idx="13178">
                  <c:v>130.42420123269338</c:v>
                </c:pt>
                <c:pt idx="13179">
                  <c:v>116.43782672721149</c:v>
                </c:pt>
                <c:pt idx="13180">
                  <c:v>122.04497471089438</c:v>
                </c:pt>
                <c:pt idx="13181">
                  <c:v>130.78882265306652</c:v>
                </c:pt>
                <c:pt idx="13182">
                  <c:v>135.41558520900895</c:v>
                </c:pt>
                <c:pt idx="13183">
                  <c:v>132.19903614071927</c:v>
                </c:pt>
                <c:pt idx="13184">
                  <c:v>131.24933984869344</c:v>
                </c:pt>
                <c:pt idx="13185">
                  <c:v>128.81223371549453</c:v>
                </c:pt>
                <c:pt idx="13186">
                  <c:v>132.2085412387913</c:v>
                </c:pt>
                <c:pt idx="13187">
                  <c:v>127.45661406636371</c:v>
                </c:pt>
                <c:pt idx="13188">
                  <c:v>130.71455834048191</c:v>
                </c:pt>
                <c:pt idx="13189">
                  <c:v>135.37781899457849</c:v>
                </c:pt>
                <c:pt idx="13190">
                  <c:v>134.78245006956311</c:v>
                </c:pt>
                <c:pt idx="13191">
                  <c:v>103.89005879405524</c:v>
                </c:pt>
                <c:pt idx="13192">
                  <c:v>132.75403117432177</c:v>
                </c:pt>
                <c:pt idx="13193">
                  <c:v>72.257625483837643</c:v>
                </c:pt>
                <c:pt idx="13194">
                  <c:v>129.48046775140904</c:v>
                </c:pt>
                <c:pt idx="13195">
                  <c:v>130.23012956241388</c:v>
                </c:pt>
                <c:pt idx="13196">
                  <c:v>135.17449825936859</c:v>
                </c:pt>
                <c:pt idx="13197">
                  <c:v>133.22915835585025</c:v>
                </c:pt>
                <c:pt idx="13198">
                  <c:v>136.34877694713938</c:v>
                </c:pt>
                <c:pt idx="13199">
                  <c:v>111.03362175455653</c:v>
                </c:pt>
                <c:pt idx="13200">
                  <c:v>73.557142052312656</c:v>
                </c:pt>
                <c:pt idx="13201">
                  <c:v>111.47386713413758</c:v>
                </c:pt>
                <c:pt idx="13202">
                  <c:v>133.95880123252385</c:v>
                </c:pt>
                <c:pt idx="13203">
                  <c:v>104.94150807813536</c:v>
                </c:pt>
                <c:pt idx="13204">
                  <c:v>108.55626549030232</c:v>
                </c:pt>
                <c:pt idx="13205">
                  <c:v>131.3096549020467</c:v>
                </c:pt>
                <c:pt idx="13206">
                  <c:v>133.08114399834335</c:v>
                </c:pt>
                <c:pt idx="13207">
                  <c:v>127.90714772708193</c:v>
                </c:pt>
                <c:pt idx="13208">
                  <c:v>129.96858602168899</c:v>
                </c:pt>
                <c:pt idx="13209">
                  <c:v>109.93523396810315</c:v>
                </c:pt>
                <c:pt idx="13210">
                  <c:v>109.91205497692522</c:v>
                </c:pt>
                <c:pt idx="13211">
                  <c:v>136.69348259693973</c:v>
                </c:pt>
                <c:pt idx="13212">
                  <c:v>131.857934883491</c:v>
                </c:pt>
                <c:pt idx="13213">
                  <c:v>117.01292249137899</c:v>
                </c:pt>
                <c:pt idx="13214">
                  <c:v>134.94311184481015</c:v>
                </c:pt>
                <c:pt idx="13215">
                  <c:v>130.74521495124515</c:v>
                </c:pt>
                <c:pt idx="13216">
                  <c:v>75.399663493694945</c:v>
                </c:pt>
                <c:pt idx="13217">
                  <c:v>75.79244334226108</c:v>
                </c:pt>
                <c:pt idx="13218">
                  <c:v>134.24062762597001</c:v>
                </c:pt>
                <c:pt idx="13219">
                  <c:v>100.68285885788508</c:v>
                </c:pt>
                <c:pt idx="13220">
                  <c:v>134.15144420306757</c:v>
                </c:pt>
                <c:pt idx="13221">
                  <c:v>131.99083285433164</c:v>
                </c:pt>
                <c:pt idx="13222">
                  <c:v>132.13229770154899</c:v>
                </c:pt>
                <c:pt idx="13223">
                  <c:v>137.4665545654068</c:v>
                </c:pt>
                <c:pt idx="13224">
                  <c:v>99.636100788450008</c:v>
                </c:pt>
                <c:pt idx="13225">
                  <c:v>135.16932027223831</c:v>
                </c:pt>
                <c:pt idx="13226">
                  <c:v>120.17405736329283</c:v>
                </c:pt>
                <c:pt idx="13227">
                  <c:v>137.04117291340137</c:v>
                </c:pt>
                <c:pt idx="13228">
                  <c:v>134.53914442587617</c:v>
                </c:pt>
                <c:pt idx="13229">
                  <c:v>137.68809369641593</c:v>
                </c:pt>
                <c:pt idx="13230">
                  <c:v>132.67409694120713</c:v>
                </c:pt>
                <c:pt idx="13231">
                  <c:v>132.24821497479491</c:v>
                </c:pt>
                <c:pt idx="13232">
                  <c:v>135.17216293651867</c:v>
                </c:pt>
                <c:pt idx="13233">
                  <c:v>135.45933921290671</c:v>
                </c:pt>
                <c:pt idx="13234">
                  <c:v>135.57769601930556</c:v>
                </c:pt>
                <c:pt idx="13235">
                  <c:v>78.196996429416288</c:v>
                </c:pt>
                <c:pt idx="13236">
                  <c:v>124.66419026648222</c:v>
                </c:pt>
                <c:pt idx="13237">
                  <c:v>135.75050920892502</c:v>
                </c:pt>
                <c:pt idx="13238">
                  <c:v>137.18989489184148</c:v>
                </c:pt>
                <c:pt idx="13239">
                  <c:v>117.42058422599744</c:v>
                </c:pt>
                <c:pt idx="13240">
                  <c:v>133.88301978219249</c:v>
                </c:pt>
                <c:pt idx="13241">
                  <c:v>133.92154860020358</c:v>
                </c:pt>
                <c:pt idx="13242">
                  <c:v>132.85467327842662</c:v>
                </c:pt>
                <c:pt idx="13243">
                  <c:v>121.53166346911109</c:v>
                </c:pt>
                <c:pt idx="13244">
                  <c:v>130.34761785718959</c:v>
                </c:pt>
                <c:pt idx="13245">
                  <c:v>134.06868217420174</c:v>
                </c:pt>
                <c:pt idx="13246">
                  <c:v>101.49699121851449</c:v>
                </c:pt>
                <c:pt idx="13247">
                  <c:v>131.63348381272169</c:v>
                </c:pt>
                <c:pt idx="13248">
                  <c:v>137.41121943360218</c:v>
                </c:pt>
                <c:pt idx="13249">
                  <c:v>129.63400645689643</c:v>
                </c:pt>
                <c:pt idx="13250">
                  <c:v>135.47541126611776</c:v>
                </c:pt>
                <c:pt idx="13251">
                  <c:v>134.46230918973208</c:v>
                </c:pt>
                <c:pt idx="13252">
                  <c:v>135.13909378779584</c:v>
                </c:pt>
                <c:pt idx="13253">
                  <c:v>136.36115311495942</c:v>
                </c:pt>
                <c:pt idx="13254">
                  <c:v>135.29184700441158</c:v>
                </c:pt>
                <c:pt idx="13255">
                  <c:v>131.8822705737887</c:v>
                </c:pt>
                <c:pt idx="13256">
                  <c:v>120.50407047271317</c:v>
                </c:pt>
                <c:pt idx="13257">
                  <c:v>131.83775044218575</c:v>
                </c:pt>
                <c:pt idx="13258">
                  <c:v>135.55581060383838</c:v>
                </c:pt>
                <c:pt idx="13259">
                  <c:v>135.83403755677298</c:v>
                </c:pt>
                <c:pt idx="13260">
                  <c:v>103.46519751818271</c:v>
                </c:pt>
                <c:pt idx="13261">
                  <c:v>134.61630949101229</c:v>
                </c:pt>
                <c:pt idx="13262">
                  <c:v>132.83609773990753</c:v>
                </c:pt>
                <c:pt idx="13263">
                  <c:v>100.80669388710581</c:v>
                </c:pt>
                <c:pt idx="13264">
                  <c:v>101.98752176346269</c:v>
                </c:pt>
                <c:pt idx="13265">
                  <c:v>130.75004890921622</c:v>
                </c:pt>
                <c:pt idx="13266">
                  <c:v>131.67306394444176</c:v>
                </c:pt>
                <c:pt idx="13267">
                  <c:v>132.66107928342402</c:v>
                </c:pt>
                <c:pt idx="13268">
                  <c:v>132.2740111242654</c:v>
                </c:pt>
                <c:pt idx="13269">
                  <c:v>135.16361068122393</c:v>
                </c:pt>
                <c:pt idx="13270">
                  <c:v>132.28757615715878</c:v>
                </c:pt>
                <c:pt idx="13271">
                  <c:v>133.98372259858232</c:v>
                </c:pt>
                <c:pt idx="13272">
                  <c:v>137.85848038561056</c:v>
                </c:pt>
                <c:pt idx="13273">
                  <c:v>137.9973579792796</c:v>
                </c:pt>
                <c:pt idx="13274">
                  <c:v>135.78740964905737</c:v>
                </c:pt>
                <c:pt idx="13275">
                  <c:v>104.17438127856086</c:v>
                </c:pt>
                <c:pt idx="13276">
                  <c:v>136.4749795340858</c:v>
                </c:pt>
                <c:pt idx="13277">
                  <c:v>132.50325695264252</c:v>
                </c:pt>
                <c:pt idx="13278">
                  <c:v>130.70399206450816</c:v>
                </c:pt>
                <c:pt idx="13279">
                  <c:v>133.60374482004582</c:v>
                </c:pt>
                <c:pt idx="13280">
                  <c:v>131.14316875737453</c:v>
                </c:pt>
                <c:pt idx="13281">
                  <c:v>130.403337880463</c:v>
                </c:pt>
                <c:pt idx="13282">
                  <c:v>108.0940886868285</c:v>
                </c:pt>
                <c:pt idx="13283">
                  <c:v>132.72284132422431</c:v>
                </c:pt>
                <c:pt idx="13284">
                  <c:v>128.59058266320605</c:v>
                </c:pt>
                <c:pt idx="13285">
                  <c:v>137.29789899768701</c:v>
                </c:pt>
                <c:pt idx="13286">
                  <c:v>121.39277038230449</c:v>
                </c:pt>
                <c:pt idx="13287">
                  <c:v>131.7604264533872</c:v>
                </c:pt>
                <c:pt idx="13288">
                  <c:v>127.81726331715559</c:v>
                </c:pt>
                <c:pt idx="13289">
                  <c:v>129.36083956336122</c:v>
                </c:pt>
                <c:pt idx="13290">
                  <c:v>123.9548976211051</c:v>
                </c:pt>
                <c:pt idx="13291">
                  <c:v>138.18495543431345</c:v>
                </c:pt>
                <c:pt idx="13292">
                  <c:v>133.05444816630927</c:v>
                </c:pt>
                <c:pt idx="13293">
                  <c:v>137.13695876085356</c:v>
                </c:pt>
                <c:pt idx="13294">
                  <c:v>135.23705588873835</c:v>
                </c:pt>
                <c:pt idx="13295">
                  <c:v>121.54775509003156</c:v>
                </c:pt>
                <c:pt idx="13296">
                  <c:v>133.99717947045028</c:v>
                </c:pt>
                <c:pt idx="13297">
                  <c:v>116.39631223248674</c:v>
                </c:pt>
                <c:pt idx="13298">
                  <c:v>120.58716502945657</c:v>
                </c:pt>
                <c:pt idx="13299">
                  <c:v>125.30178836217249</c:v>
                </c:pt>
                <c:pt idx="13300">
                  <c:v>134.82532010091529</c:v>
                </c:pt>
                <c:pt idx="13301">
                  <c:v>122.27100854399914</c:v>
                </c:pt>
                <c:pt idx="13302">
                  <c:v>117.59256620054198</c:v>
                </c:pt>
                <c:pt idx="13303">
                  <c:v>124.34359962647459</c:v>
                </c:pt>
                <c:pt idx="13304">
                  <c:v>131.94791201210219</c:v>
                </c:pt>
                <c:pt idx="13305">
                  <c:v>139.47552097387739</c:v>
                </c:pt>
                <c:pt idx="13306">
                  <c:v>129.91750350366618</c:v>
                </c:pt>
                <c:pt idx="13307">
                  <c:v>134.14057954522113</c:v>
                </c:pt>
                <c:pt idx="13308">
                  <c:v>132.63942365069795</c:v>
                </c:pt>
                <c:pt idx="13309">
                  <c:v>132.29654747757291</c:v>
                </c:pt>
                <c:pt idx="13310">
                  <c:v>132.44254250576523</c:v>
                </c:pt>
                <c:pt idx="13311">
                  <c:v>131.04669404937709</c:v>
                </c:pt>
                <c:pt idx="13312">
                  <c:v>139.29722573022249</c:v>
                </c:pt>
                <c:pt idx="13313">
                  <c:v>135.27176740636477</c:v>
                </c:pt>
                <c:pt idx="13314">
                  <c:v>116.75670374607556</c:v>
                </c:pt>
                <c:pt idx="13315">
                  <c:v>129.3346979651507</c:v>
                </c:pt>
                <c:pt idx="13316">
                  <c:v>133.79264097229091</c:v>
                </c:pt>
                <c:pt idx="13317">
                  <c:v>128.22647935614933</c:v>
                </c:pt>
                <c:pt idx="13318">
                  <c:v>121.707310360443</c:v>
                </c:pt>
                <c:pt idx="13319">
                  <c:v>118.04948771028501</c:v>
                </c:pt>
                <c:pt idx="13320">
                  <c:v>122.87047815150399</c:v>
                </c:pt>
                <c:pt idx="13321">
                  <c:v>127.86131127322724</c:v>
                </c:pt>
                <c:pt idx="13322">
                  <c:v>133.54459411626897</c:v>
                </c:pt>
                <c:pt idx="13323">
                  <c:v>77.708326604526079</c:v>
                </c:pt>
                <c:pt idx="13324">
                  <c:v>115.69505723853202</c:v>
                </c:pt>
                <c:pt idx="13325">
                  <c:v>132.14546692382902</c:v>
                </c:pt>
                <c:pt idx="13326">
                  <c:v>135.3951436157538</c:v>
                </c:pt>
                <c:pt idx="13327">
                  <c:v>126.57767914720564</c:v>
                </c:pt>
                <c:pt idx="13328">
                  <c:v>101.30227107749263</c:v>
                </c:pt>
                <c:pt idx="13329">
                  <c:v>131.22694477553173</c:v>
                </c:pt>
                <c:pt idx="13330">
                  <c:v>132.01253716784296</c:v>
                </c:pt>
                <c:pt idx="13331">
                  <c:v>119.96913261927257</c:v>
                </c:pt>
                <c:pt idx="13332">
                  <c:v>123.85034917766387</c:v>
                </c:pt>
                <c:pt idx="13333">
                  <c:v>112.0394962429138</c:v>
                </c:pt>
                <c:pt idx="13334">
                  <c:v>117.80714913827178</c:v>
                </c:pt>
                <c:pt idx="13335">
                  <c:v>119.26008873471291</c:v>
                </c:pt>
                <c:pt idx="13336">
                  <c:v>101.34152640118192</c:v>
                </c:pt>
                <c:pt idx="13337">
                  <c:v>129.50767210354664</c:v>
                </c:pt>
                <c:pt idx="13338">
                  <c:v>132.86845044440278</c:v>
                </c:pt>
                <c:pt idx="13339">
                  <c:v>126.4763868563108</c:v>
                </c:pt>
                <c:pt idx="13340">
                  <c:v>133.30014633435712</c:v>
                </c:pt>
                <c:pt idx="13341">
                  <c:v>132.64831081283998</c:v>
                </c:pt>
                <c:pt idx="13342">
                  <c:v>132.04974682171044</c:v>
                </c:pt>
                <c:pt idx="13343">
                  <c:v>121.53825918224135</c:v>
                </c:pt>
                <c:pt idx="13344">
                  <c:v>106.96804586370223</c:v>
                </c:pt>
                <c:pt idx="13345">
                  <c:v>121.54670604741911</c:v>
                </c:pt>
                <c:pt idx="13346">
                  <c:v>132.36871749912109</c:v>
                </c:pt>
                <c:pt idx="13347">
                  <c:v>124.04963082913397</c:v>
                </c:pt>
                <c:pt idx="13348">
                  <c:v>131.86400294522727</c:v>
                </c:pt>
                <c:pt idx="13349">
                  <c:v>133.21086501627772</c:v>
                </c:pt>
                <c:pt idx="13350">
                  <c:v>124.87318578918426</c:v>
                </c:pt>
                <c:pt idx="13351">
                  <c:v>129.96007581135052</c:v>
                </c:pt>
                <c:pt idx="13352">
                  <c:v>131.75241589932631</c:v>
                </c:pt>
                <c:pt idx="13353">
                  <c:v>132.98994146061233</c:v>
                </c:pt>
                <c:pt idx="13354">
                  <c:v>138.0296563583058</c:v>
                </c:pt>
                <c:pt idx="13355">
                  <c:v>133.0351761691154</c:v>
                </c:pt>
                <c:pt idx="13356">
                  <c:v>135.96085375372596</c:v>
                </c:pt>
                <c:pt idx="13357">
                  <c:v>139.58693797222773</c:v>
                </c:pt>
                <c:pt idx="13358">
                  <c:v>119.13810979231273</c:v>
                </c:pt>
                <c:pt idx="13359">
                  <c:v>132.74717896421993</c:v>
                </c:pt>
                <c:pt idx="13360">
                  <c:v>133.46418089464532</c:v>
                </c:pt>
                <c:pt idx="13361">
                  <c:v>137.77649653646472</c:v>
                </c:pt>
                <c:pt idx="13362">
                  <c:v>122.01068130134392</c:v>
                </c:pt>
                <c:pt idx="13363">
                  <c:v>118.51789175773506</c:v>
                </c:pt>
                <c:pt idx="13364">
                  <c:v>136.97809705474381</c:v>
                </c:pt>
                <c:pt idx="13365">
                  <c:v>131.50996697587902</c:v>
                </c:pt>
                <c:pt idx="13366">
                  <c:v>136.82801714391911</c:v>
                </c:pt>
                <c:pt idx="13367">
                  <c:v>130.99472426454668</c:v>
                </c:pt>
                <c:pt idx="13368">
                  <c:v>135.1004677912411</c:v>
                </c:pt>
                <c:pt idx="13369">
                  <c:v>110.801383518544</c:v>
                </c:pt>
                <c:pt idx="13370">
                  <c:v>137.19185148904791</c:v>
                </c:pt>
                <c:pt idx="13371">
                  <c:v>121.43875017590912</c:v>
                </c:pt>
                <c:pt idx="13372">
                  <c:v>123.78590585056708</c:v>
                </c:pt>
                <c:pt idx="13373">
                  <c:v>138.49111279739375</c:v>
                </c:pt>
                <c:pt idx="13374">
                  <c:v>136.98254990421327</c:v>
                </c:pt>
                <c:pt idx="13375">
                  <c:v>104.51126491122916</c:v>
                </c:pt>
                <c:pt idx="13376">
                  <c:v>101.71559845484781</c:v>
                </c:pt>
                <c:pt idx="13377">
                  <c:v>108.44943828861597</c:v>
                </c:pt>
                <c:pt idx="13378">
                  <c:v>109.17116517504377</c:v>
                </c:pt>
                <c:pt idx="13379">
                  <c:v>131.45958187996627</c:v>
                </c:pt>
                <c:pt idx="13380">
                  <c:v>132.06585376651418</c:v>
                </c:pt>
                <c:pt idx="13381">
                  <c:v>136.54005820039308</c:v>
                </c:pt>
                <c:pt idx="13382">
                  <c:v>129.35484557852527</c:v>
                </c:pt>
                <c:pt idx="13383">
                  <c:v>132.20274036198143</c:v>
                </c:pt>
                <c:pt idx="13384">
                  <c:v>132.51772627239242</c:v>
                </c:pt>
                <c:pt idx="13385">
                  <c:v>133.93911040276424</c:v>
                </c:pt>
                <c:pt idx="13386">
                  <c:v>137.46998615958248</c:v>
                </c:pt>
                <c:pt idx="13387">
                  <c:v>113.23682429530075</c:v>
                </c:pt>
                <c:pt idx="13388">
                  <c:v>135.72848963022918</c:v>
                </c:pt>
                <c:pt idx="13389">
                  <c:v>110.69709733401406</c:v>
                </c:pt>
                <c:pt idx="13390">
                  <c:v>106.32600949491477</c:v>
                </c:pt>
                <c:pt idx="13391">
                  <c:v>110.89640897085737</c:v>
                </c:pt>
                <c:pt idx="13392">
                  <c:v>112.54363065983172</c:v>
                </c:pt>
                <c:pt idx="13393">
                  <c:v>103.22323991190451</c:v>
                </c:pt>
                <c:pt idx="13394">
                  <c:v>111.2522200300814</c:v>
                </c:pt>
                <c:pt idx="13395">
                  <c:v>135.08360258337026</c:v>
                </c:pt>
                <c:pt idx="13396">
                  <c:v>131.26055538789603</c:v>
                </c:pt>
                <c:pt idx="13397">
                  <c:v>137.19984704245539</c:v>
                </c:pt>
                <c:pt idx="13398">
                  <c:v>134.25507482675135</c:v>
                </c:pt>
                <c:pt idx="13399">
                  <c:v>128.57025797840132</c:v>
                </c:pt>
                <c:pt idx="13400">
                  <c:v>70.99172529104537</c:v>
                </c:pt>
                <c:pt idx="13401">
                  <c:v>77.032618016876739</c:v>
                </c:pt>
                <c:pt idx="13402">
                  <c:v>70.012526397274783</c:v>
                </c:pt>
                <c:pt idx="13403">
                  <c:v>131.58074513459306</c:v>
                </c:pt>
                <c:pt idx="13404">
                  <c:v>134.5062739785684</c:v>
                </c:pt>
                <c:pt idx="13405">
                  <c:v>132.23744262873146</c:v>
                </c:pt>
                <c:pt idx="13406">
                  <c:v>129.66623551086127</c:v>
                </c:pt>
                <c:pt idx="13407">
                  <c:v>132.30596569952587</c:v>
                </c:pt>
                <c:pt idx="13408">
                  <c:v>134.48677785669372</c:v>
                </c:pt>
                <c:pt idx="13409">
                  <c:v>140.26209777019389</c:v>
                </c:pt>
                <c:pt idx="13410">
                  <c:v>131.91406775122019</c:v>
                </c:pt>
                <c:pt idx="13411">
                  <c:v>132.32649591542875</c:v>
                </c:pt>
                <c:pt idx="13412">
                  <c:v>131.41226356391056</c:v>
                </c:pt>
                <c:pt idx="13413">
                  <c:v>133.2605182609482</c:v>
                </c:pt>
                <c:pt idx="13414">
                  <c:v>115.79905929082096</c:v>
                </c:pt>
                <c:pt idx="13415">
                  <c:v>134.47391949648241</c:v>
                </c:pt>
                <c:pt idx="13416">
                  <c:v>121.28120180181824</c:v>
                </c:pt>
                <c:pt idx="13417">
                  <c:v>132.0770074803832</c:v>
                </c:pt>
                <c:pt idx="13418">
                  <c:v>132.82418654233271</c:v>
                </c:pt>
                <c:pt idx="13419">
                  <c:v>118.61228564207346</c:v>
                </c:pt>
                <c:pt idx="13420">
                  <c:v>73.599527896901719</c:v>
                </c:pt>
                <c:pt idx="13421">
                  <c:v>136.44287929159717</c:v>
                </c:pt>
                <c:pt idx="13422">
                  <c:v>136.11279017201539</c:v>
                </c:pt>
                <c:pt idx="13423">
                  <c:v>103.38070336046054</c:v>
                </c:pt>
                <c:pt idx="13424">
                  <c:v>132.36788379163389</c:v>
                </c:pt>
                <c:pt idx="13425">
                  <c:v>130.92033030948144</c:v>
                </c:pt>
                <c:pt idx="13426">
                  <c:v>103.8467907754103</c:v>
                </c:pt>
                <c:pt idx="13427">
                  <c:v>136.32588240980769</c:v>
                </c:pt>
                <c:pt idx="13428">
                  <c:v>132.53196782829497</c:v>
                </c:pt>
                <c:pt idx="13429">
                  <c:v>136.68444506753963</c:v>
                </c:pt>
                <c:pt idx="13430">
                  <c:v>132.75599759775153</c:v>
                </c:pt>
                <c:pt idx="13431">
                  <c:v>133.6132363311649</c:v>
                </c:pt>
                <c:pt idx="13432">
                  <c:v>134.76292901286945</c:v>
                </c:pt>
                <c:pt idx="13433">
                  <c:v>129.82799470810809</c:v>
                </c:pt>
                <c:pt idx="13434">
                  <c:v>129.55900910456174</c:v>
                </c:pt>
                <c:pt idx="13435">
                  <c:v>135.04395043935281</c:v>
                </c:pt>
                <c:pt idx="13436">
                  <c:v>131.82532219534633</c:v>
                </c:pt>
                <c:pt idx="13437">
                  <c:v>109.21921542726881</c:v>
                </c:pt>
                <c:pt idx="13438">
                  <c:v>100.09969424080165</c:v>
                </c:pt>
                <c:pt idx="13439">
                  <c:v>135.69088462803438</c:v>
                </c:pt>
                <c:pt idx="13440">
                  <c:v>130.35383703298322</c:v>
                </c:pt>
                <c:pt idx="13441">
                  <c:v>131.94373887935154</c:v>
                </c:pt>
                <c:pt idx="13442">
                  <c:v>132.18966299390664</c:v>
                </c:pt>
                <c:pt idx="13443">
                  <c:v>98.160466255460932</c:v>
                </c:pt>
                <c:pt idx="13444">
                  <c:v>133.02074591242467</c:v>
                </c:pt>
                <c:pt idx="13445">
                  <c:v>131.34992686954538</c:v>
                </c:pt>
                <c:pt idx="13446">
                  <c:v>120.28221574462822</c:v>
                </c:pt>
                <c:pt idx="13447">
                  <c:v>135.03313451436031</c:v>
                </c:pt>
                <c:pt idx="13448">
                  <c:v>102.11499063555611</c:v>
                </c:pt>
                <c:pt idx="13449">
                  <c:v>128.71090432124822</c:v>
                </c:pt>
                <c:pt idx="13450">
                  <c:v>131.67058022157525</c:v>
                </c:pt>
                <c:pt idx="13451">
                  <c:v>131.37233439225466</c:v>
                </c:pt>
                <c:pt idx="13452">
                  <c:v>130.71773194039613</c:v>
                </c:pt>
                <c:pt idx="13453">
                  <c:v>129.72547751483995</c:v>
                </c:pt>
                <c:pt idx="13454">
                  <c:v>132.29811265229128</c:v>
                </c:pt>
                <c:pt idx="13455">
                  <c:v>129.4486833267058</c:v>
                </c:pt>
                <c:pt idx="13456">
                  <c:v>131.88911903135121</c:v>
                </c:pt>
                <c:pt idx="13457">
                  <c:v>128.82496016105114</c:v>
                </c:pt>
                <c:pt idx="13458">
                  <c:v>128.27515355855897</c:v>
                </c:pt>
                <c:pt idx="13459">
                  <c:v>131.20071868029683</c:v>
                </c:pt>
                <c:pt idx="13460">
                  <c:v>137.36563605309101</c:v>
                </c:pt>
                <c:pt idx="13461">
                  <c:v>133.74430882968497</c:v>
                </c:pt>
                <c:pt idx="13462">
                  <c:v>131.77801524450507</c:v>
                </c:pt>
                <c:pt idx="13463">
                  <c:v>128.71787059760251</c:v>
                </c:pt>
                <c:pt idx="13464">
                  <c:v>131.33380043501961</c:v>
                </c:pt>
                <c:pt idx="13465">
                  <c:v>129.89756644154195</c:v>
                </c:pt>
                <c:pt idx="13466">
                  <c:v>91.213770215752177</c:v>
                </c:pt>
                <c:pt idx="13467">
                  <c:v>132.45899960104666</c:v>
                </c:pt>
                <c:pt idx="13468">
                  <c:v>113.8008705228801</c:v>
                </c:pt>
                <c:pt idx="13469">
                  <c:v>118.80814194582723</c:v>
                </c:pt>
                <c:pt idx="13470">
                  <c:v>118.34926844966718</c:v>
                </c:pt>
                <c:pt idx="13471">
                  <c:v>118.39815722928699</c:v>
                </c:pt>
                <c:pt idx="13472">
                  <c:v>120.06418872374726</c:v>
                </c:pt>
                <c:pt idx="13473">
                  <c:v>136.03610817301495</c:v>
                </c:pt>
                <c:pt idx="13474">
                  <c:v>130.13830469653342</c:v>
                </c:pt>
                <c:pt idx="13475">
                  <c:v>134.81436668884379</c:v>
                </c:pt>
                <c:pt idx="13476">
                  <c:v>128.06705487189973</c:v>
                </c:pt>
                <c:pt idx="13477">
                  <c:v>134.78358926332891</c:v>
                </c:pt>
                <c:pt idx="13478">
                  <c:v>119.26578634389666</c:v>
                </c:pt>
                <c:pt idx="13479">
                  <c:v>104.99777604677544</c:v>
                </c:pt>
                <c:pt idx="13480">
                  <c:v>108.94010012993908</c:v>
                </c:pt>
                <c:pt idx="13481">
                  <c:v>96.013730512446614</c:v>
                </c:pt>
                <c:pt idx="13482">
                  <c:v>119.20115872959036</c:v>
                </c:pt>
                <c:pt idx="13483">
                  <c:v>116.70972238515206</c:v>
                </c:pt>
                <c:pt idx="13484">
                  <c:v>132.10488679160505</c:v>
                </c:pt>
                <c:pt idx="13485">
                  <c:v>94.838270954958489</c:v>
                </c:pt>
                <c:pt idx="13486">
                  <c:v>106.60834639741067</c:v>
                </c:pt>
                <c:pt idx="13487">
                  <c:v>134.22357077189741</c:v>
                </c:pt>
                <c:pt idx="13488">
                  <c:v>90.117862822809244</c:v>
                </c:pt>
                <c:pt idx="13489">
                  <c:v>134.16130707804402</c:v>
                </c:pt>
                <c:pt idx="13490">
                  <c:v>101.77134848245251</c:v>
                </c:pt>
                <c:pt idx="13491">
                  <c:v>136.76468002207091</c:v>
                </c:pt>
                <c:pt idx="13492">
                  <c:v>125.18648315796744</c:v>
                </c:pt>
                <c:pt idx="13493">
                  <c:v>132.23667466877262</c:v>
                </c:pt>
                <c:pt idx="13494">
                  <c:v>102.53372366392674</c:v>
                </c:pt>
                <c:pt idx="13495">
                  <c:v>99.148065846163902</c:v>
                </c:pt>
                <c:pt idx="13496">
                  <c:v>100.75752507561506</c:v>
                </c:pt>
                <c:pt idx="13497">
                  <c:v>107.29407254331853</c:v>
                </c:pt>
                <c:pt idx="13498">
                  <c:v>64.610266380378931</c:v>
                </c:pt>
                <c:pt idx="13499">
                  <c:v>134.65625559721181</c:v>
                </c:pt>
                <c:pt idx="13500">
                  <c:v>119.68796061629078</c:v>
                </c:pt>
                <c:pt idx="13501">
                  <c:v>94.170876821151282</c:v>
                </c:pt>
                <c:pt idx="13502">
                  <c:v>92.641795795607095</c:v>
                </c:pt>
                <c:pt idx="13503">
                  <c:v>116.95810583565739</c:v>
                </c:pt>
                <c:pt idx="13504">
                  <c:v>104.35714741989148</c:v>
                </c:pt>
                <c:pt idx="13505">
                  <c:v>133.21235669245422</c:v>
                </c:pt>
                <c:pt idx="13506">
                  <c:v>128.03500467434839</c:v>
                </c:pt>
                <c:pt idx="13507">
                  <c:v>128.92467379394299</c:v>
                </c:pt>
                <c:pt idx="13508">
                  <c:v>135.36873132113473</c:v>
                </c:pt>
                <c:pt idx="13509">
                  <c:v>131.84120643683232</c:v>
                </c:pt>
                <c:pt idx="13510">
                  <c:v>89.722389369975573</c:v>
                </c:pt>
                <c:pt idx="13511">
                  <c:v>95.327960334665761</c:v>
                </c:pt>
                <c:pt idx="13512">
                  <c:v>132.85473544178504</c:v>
                </c:pt>
                <c:pt idx="13513">
                  <c:v>135.17016791211887</c:v>
                </c:pt>
                <c:pt idx="13514">
                  <c:v>128.00024505346994</c:v>
                </c:pt>
                <c:pt idx="13515">
                  <c:v>91.760995409049187</c:v>
                </c:pt>
                <c:pt idx="13516">
                  <c:v>119.97005797842488</c:v>
                </c:pt>
                <c:pt idx="13517">
                  <c:v>122.87425025410968</c:v>
                </c:pt>
                <c:pt idx="13518">
                  <c:v>121.99030756515731</c:v>
                </c:pt>
                <c:pt idx="13519">
                  <c:v>92.249765566229684</c:v>
                </c:pt>
                <c:pt idx="13520">
                  <c:v>129.1850755170403</c:v>
                </c:pt>
                <c:pt idx="13521">
                  <c:v>136.38040832969807</c:v>
                </c:pt>
                <c:pt idx="13522">
                  <c:v>71.985195572195138</c:v>
                </c:pt>
                <c:pt idx="13523">
                  <c:v>108.38038876243752</c:v>
                </c:pt>
                <c:pt idx="13524">
                  <c:v>136.07279318401129</c:v>
                </c:pt>
                <c:pt idx="13525">
                  <c:v>119.23059992859801</c:v>
                </c:pt>
                <c:pt idx="13526">
                  <c:v>127.6166664462653</c:v>
                </c:pt>
                <c:pt idx="13527">
                  <c:v>135.93921926696331</c:v>
                </c:pt>
                <c:pt idx="13528">
                  <c:v>119.06538020675134</c:v>
                </c:pt>
                <c:pt idx="13529">
                  <c:v>132.61803628455854</c:v>
                </c:pt>
                <c:pt idx="13530">
                  <c:v>96.484447293681427</c:v>
                </c:pt>
                <c:pt idx="13531">
                  <c:v>107.54528291603968</c:v>
                </c:pt>
                <c:pt idx="13532">
                  <c:v>106.29088869223686</c:v>
                </c:pt>
                <c:pt idx="13533">
                  <c:v>128.92208212652778</c:v>
                </c:pt>
                <c:pt idx="13534">
                  <c:v>96.950844670976466</c:v>
                </c:pt>
                <c:pt idx="13535">
                  <c:v>121.23443048991054</c:v>
                </c:pt>
                <c:pt idx="13536">
                  <c:v>119.98509952460125</c:v>
                </c:pt>
                <c:pt idx="13537">
                  <c:v>92.600591313199303</c:v>
                </c:pt>
                <c:pt idx="13538">
                  <c:v>95.670536405761638</c:v>
                </c:pt>
                <c:pt idx="13539">
                  <c:v>135.68942061544345</c:v>
                </c:pt>
                <c:pt idx="13540">
                  <c:v>131.86453424378939</c:v>
                </c:pt>
                <c:pt idx="13541">
                  <c:v>130.88711833641722</c:v>
                </c:pt>
                <c:pt idx="13542">
                  <c:v>136.31537978958724</c:v>
                </c:pt>
                <c:pt idx="13543">
                  <c:v>137.22101701013281</c:v>
                </c:pt>
                <c:pt idx="13544">
                  <c:v>130.9493573536117</c:v>
                </c:pt>
                <c:pt idx="13545">
                  <c:v>133.76394718957525</c:v>
                </c:pt>
                <c:pt idx="13546">
                  <c:v>129.71099754977629</c:v>
                </c:pt>
                <c:pt idx="13547">
                  <c:v>128.59659697339544</c:v>
                </c:pt>
                <c:pt idx="13548">
                  <c:v>94.292611625121452</c:v>
                </c:pt>
                <c:pt idx="13549">
                  <c:v>121.12542993275015</c:v>
                </c:pt>
                <c:pt idx="13550">
                  <c:v>135.93215864427967</c:v>
                </c:pt>
                <c:pt idx="13551">
                  <c:v>132.66833410436118</c:v>
                </c:pt>
                <c:pt idx="13552">
                  <c:v>108.17036852485462</c:v>
                </c:pt>
                <c:pt idx="13553">
                  <c:v>105.81173444728574</c:v>
                </c:pt>
                <c:pt idx="13554">
                  <c:v>116.32340019923677</c:v>
                </c:pt>
                <c:pt idx="13555">
                  <c:v>138.35220149297896</c:v>
                </c:pt>
                <c:pt idx="13556">
                  <c:v>120.80339137334809</c:v>
                </c:pt>
                <c:pt idx="13557">
                  <c:v>127.44644008285809</c:v>
                </c:pt>
                <c:pt idx="13558">
                  <c:v>135.57643206143348</c:v>
                </c:pt>
                <c:pt idx="13559">
                  <c:v>134.59737711103645</c:v>
                </c:pt>
                <c:pt idx="13560">
                  <c:v>118.3002312687242</c:v>
                </c:pt>
                <c:pt idx="13561">
                  <c:v>130.94750844684751</c:v>
                </c:pt>
                <c:pt idx="13562">
                  <c:v>135.24166983523773</c:v>
                </c:pt>
                <c:pt idx="13563">
                  <c:v>132.660050647925</c:v>
                </c:pt>
                <c:pt idx="13564">
                  <c:v>132.40924162438935</c:v>
                </c:pt>
                <c:pt idx="13565">
                  <c:v>130.40384983705781</c:v>
                </c:pt>
                <c:pt idx="13566">
                  <c:v>124.9207564959266</c:v>
                </c:pt>
                <c:pt idx="13567">
                  <c:v>124.3048494253845</c:v>
                </c:pt>
                <c:pt idx="13568">
                  <c:v>120.40744789084397</c:v>
                </c:pt>
                <c:pt idx="13569">
                  <c:v>107.69220721885644</c:v>
                </c:pt>
                <c:pt idx="13570">
                  <c:v>133.93716254079413</c:v>
                </c:pt>
                <c:pt idx="13571">
                  <c:v>131.9465560739101</c:v>
                </c:pt>
                <c:pt idx="13572">
                  <c:v>118.17702600719413</c:v>
                </c:pt>
                <c:pt idx="13573">
                  <c:v>102.48693724921775</c:v>
                </c:pt>
                <c:pt idx="13574">
                  <c:v>135.18372485554073</c:v>
                </c:pt>
                <c:pt idx="13575">
                  <c:v>140.87178553426187</c:v>
                </c:pt>
                <c:pt idx="13576">
                  <c:v>127.67128237808951</c:v>
                </c:pt>
                <c:pt idx="13577">
                  <c:v>90.409413961459464</c:v>
                </c:pt>
                <c:pt idx="13578">
                  <c:v>117.79191803719546</c:v>
                </c:pt>
                <c:pt idx="13579">
                  <c:v>119.8128965144885</c:v>
                </c:pt>
                <c:pt idx="13580">
                  <c:v>120.52136315201827</c:v>
                </c:pt>
                <c:pt idx="13581">
                  <c:v>130.58035086752645</c:v>
                </c:pt>
                <c:pt idx="13582">
                  <c:v>130.73339813789531</c:v>
                </c:pt>
                <c:pt idx="13583">
                  <c:v>132.79743596297877</c:v>
                </c:pt>
                <c:pt idx="13584">
                  <c:v>137.98357855229509</c:v>
                </c:pt>
                <c:pt idx="13585">
                  <c:v>131.38208708663439</c:v>
                </c:pt>
                <c:pt idx="13586">
                  <c:v>88.367840441131264</c:v>
                </c:pt>
                <c:pt idx="13587">
                  <c:v>136.96750090625662</c:v>
                </c:pt>
                <c:pt idx="13588">
                  <c:v>133.53164264003573</c:v>
                </c:pt>
                <c:pt idx="13589">
                  <c:v>134.46166897648561</c:v>
                </c:pt>
                <c:pt idx="13590">
                  <c:v>109.16625383238289</c:v>
                </c:pt>
                <c:pt idx="13591">
                  <c:v>131.56154100981192</c:v>
                </c:pt>
                <c:pt idx="13592">
                  <c:v>130.27001521864327</c:v>
                </c:pt>
                <c:pt idx="13593">
                  <c:v>130.81275107790179</c:v>
                </c:pt>
                <c:pt idx="13594">
                  <c:v>132.21079544333259</c:v>
                </c:pt>
                <c:pt idx="13595">
                  <c:v>134.38393139763684</c:v>
                </c:pt>
                <c:pt idx="13596">
                  <c:v>130.35842392590078</c:v>
                </c:pt>
                <c:pt idx="13597">
                  <c:v>107.74405644904363</c:v>
                </c:pt>
                <c:pt idx="13598">
                  <c:v>135.46137864289588</c:v>
                </c:pt>
                <c:pt idx="13599">
                  <c:v>133.51975485670152</c:v>
                </c:pt>
                <c:pt idx="13600">
                  <c:v>97.422542894521399</c:v>
                </c:pt>
                <c:pt idx="13601">
                  <c:v>67.429235121485107</c:v>
                </c:pt>
                <c:pt idx="13602">
                  <c:v>96.072171844597378</c:v>
                </c:pt>
                <c:pt idx="13603">
                  <c:v>130.10891553492357</c:v>
                </c:pt>
                <c:pt idx="13604">
                  <c:v>128.98460116303229</c:v>
                </c:pt>
                <c:pt idx="13605">
                  <c:v>91.540043177340038</c:v>
                </c:pt>
                <c:pt idx="13606">
                  <c:v>99.629855719307542</c:v>
                </c:pt>
                <c:pt idx="13607">
                  <c:v>94.238193746229996</c:v>
                </c:pt>
                <c:pt idx="13608">
                  <c:v>136.0326964431687</c:v>
                </c:pt>
                <c:pt idx="13609">
                  <c:v>130.41878277684356</c:v>
                </c:pt>
                <c:pt idx="13610">
                  <c:v>132.09410131891838</c:v>
                </c:pt>
                <c:pt idx="13611">
                  <c:v>135.07770192757965</c:v>
                </c:pt>
                <c:pt idx="13612">
                  <c:v>133.58360221809048</c:v>
                </c:pt>
                <c:pt idx="13613">
                  <c:v>94.154627749518042</c:v>
                </c:pt>
                <c:pt idx="13614">
                  <c:v>119.40599864719846</c:v>
                </c:pt>
                <c:pt idx="13615">
                  <c:v>134.57337272752477</c:v>
                </c:pt>
                <c:pt idx="13616">
                  <c:v>95.137197079285585</c:v>
                </c:pt>
                <c:pt idx="13617">
                  <c:v>117.33563617637115</c:v>
                </c:pt>
                <c:pt idx="13618">
                  <c:v>133.3069643138526</c:v>
                </c:pt>
                <c:pt idx="13619">
                  <c:v>91.75082639708107</c:v>
                </c:pt>
                <c:pt idx="13620">
                  <c:v>130.72926327185624</c:v>
                </c:pt>
                <c:pt idx="13621">
                  <c:v>130.70292427775419</c:v>
                </c:pt>
                <c:pt idx="13622">
                  <c:v>87.429599952973987</c:v>
                </c:pt>
                <c:pt idx="13623">
                  <c:v>97.848298180633819</c:v>
                </c:pt>
                <c:pt idx="13624">
                  <c:v>131.87160943569751</c:v>
                </c:pt>
                <c:pt idx="13625">
                  <c:v>90.01402710706985</c:v>
                </c:pt>
                <c:pt idx="13626">
                  <c:v>96.507307135146817</c:v>
                </c:pt>
                <c:pt idx="13627">
                  <c:v>133.7978632615966</c:v>
                </c:pt>
                <c:pt idx="13628">
                  <c:v>133.99424918029044</c:v>
                </c:pt>
                <c:pt idx="13629">
                  <c:v>121.82670218030724</c:v>
                </c:pt>
                <c:pt idx="13630">
                  <c:v>134.35111675537865</c:v>
                </c:pt>
                <c:pt idx="13631">
                  <c:v>132.32115359606973</c:v>
                </c:pt>
                <c:pt idx="13632">
                  <c:v>101.39013303202483</c:v>
                </c:pt>
                <c:pt idx="13633">
                  <c:v>135.6842884455626</c:v>
                </c:pt>
                <c:pt idx="13634">
                  <c:v>91.109398231372879</c:v>
                </c:pt>
                <c:pt idx="13635">
                  <c:v>127.9824812918266</c:v>
                </c:pt>
                <c:pt idx="13636">
                  <c:v>130.24362499531165</c:v>
                </c:pt>
                <c:pt idx="13637">
                  <c:v>130.93356111794839</c:v>
                </c:pt>
                <c:pt idx="13638">
                  <c:v>92.583390735218387</c:v>
                </c:pt>
                <c:pt idx="13639">
                  <c:v>96.013407492255737</c:v>
                </c:pt>
                <c:pt idx="13640">
                  <c:v>110.4503528572035</c:v>
                </c:pt>
                <c:pt idx="13641">
                  <c:v>110.98424649353902</c:v>
                </c:pt>
                <c:pt idx="13642">
                  <c:v>134.81657892021818</c:v>
                </c:pt>
                <c:pt idx="13643">
                  <c:v>116.78798198561375</c:v>
                </c:pt>
                <c:pt idx="13644">
                  <c:v>130.48629371938836</c:v>
                </c:pt>
                <c:pt idx="13645">
                  <c:v>94.760309617213466</c:v>
                </c:pt>
                <c:pt idx="13646">
                  <c:v>129.91205406862073</c:v>
                </c:pt>
                <c:pt idx="13647">
                  <c:v>132.22008649195033</c:v>
                </c:pt>
                <c:pt idx="13648">
                  <c:v>134.48145123335127</c:v>
                </c:pt>
                <c:pt idx="13649">
                  <c:v>103.35950459566837</c:v>
                </c:pt>
                <c:pt idx="13650">
                  <c:v>121.70424053484764</c:v>
                </c:pt>
                <c:pt idx="13651">
                  <c:v>134.36956552542617</c:v>
                </c:pt>
                <c:pt idx="13652">
                  <c:v>132.95261674128088</c:v>
                </c:pt>
                <c:pt idx="13653">
                  <c:v>130.33364346288147</c:v>
                </c:pt>
                <c:pt idx="13654">
                  <c:v>132.08155145582589</c:v>
                </c:pt>
                <c:pt idx="13655">
                  <c:v>135.80163429412508</c:v>
                </c:pt>
                <c:pt idx="13656">
                  <c:v>107.6432916998594</c:v>
                </c:pt>
                <c:pt idx="13657">
                  <c:v>132.30406197094553</c:v>
                </c:pt>
                <c:pt idx="13658">
                  <c:v>98.486843872959739</c:v>
                </c:pt>
                <c:pt idx="13659">
                  <c:v>137.97767158872765</c:v>
                </c:pt>
                <c:pt idx="13660">
                  <c:v>118.28365213678578</c:v>
                </c:pt>
                <c:pt idx="13661">
                  <c:v>118.14764056378024</c:v>
                </c:pt>
                <c:pt idx="13662">
                  <c:v>91.441568862189527</c:v>
                </c:pt>
                <c:pt idx="13663">
                  <c:v>90.793693576518734</c:v>
                </c:pt>
                <c:pt idx="13664">
                  <c:v>120.86103846623632</c:v>
                </c:pt>
                <c:pt idx="13665">
                  <c:v>118.38856199450481</c:v>
                </c:pt>
                <c:pt idx="13666">
                  <c:v>92.593362228826123</c:v>
                </c:pt>
                <c:pt idx="13667">
                  <c:v>136.97683764032783</c:v>
                </c:pt>
                <c:pt idx="13668">
                  <c:v>96.720992556979013</c:v>
                </c:pt>
                <c:pt idx="13669">
                  <c:v>131.79223314291391</c:v>
                </c:pt>
                <c:pt idx="13670">
                  <c:v>131.42546856841315</c:v>
                </c:pt>
                <c:pt idx="13671">
                  <c:v>130.38221343125025</c:v>
                </c:pt>
                <c:pt idx="13672">
                  <c:v>133.93683252020242</c:v>
                </c:pt>
                <c:pt idx="13673">
                  <c:v>134.87688206842103</c:v>
                </c:pt>
                <c:pt idx="13674">
                  <c:v>127.91923265260682</c:v>
                </c:pt>
                <c:pt idx="13675">
                  <c:v>133.09049541726557</c:v>
                </c:pt>
                <c:pt idx="13676">
                  <c:v>109.95920485667683</c:v>
                </c:pt>
                <c:pt idx="13677">
                  <c:v>94.844846309446311</c:v>
                </c:pt>
                <c:pt idx="13678">
                  <c:v>129.98988962062023</c:v>
                </c:pt>
                <c:pt idx="13679">
                  <c:v>135.39039190262358</c:v>
                </c:pt>
                <c:pt idx="13680">
                  <c:v>131.4952450550071</c:v>
                </c:pt>
                <c:pt idx="13681">
                  <c:v>124.38546838475999</c:v>
                </c:pt>
                <c:pt idx="13682">
                  <c:v>133.87644157972684</c:v>
                </c:pt>
                <c:pt idx="13683">
                  <c:v>98.348666167724318</c:v>
                </c:pt>
                <c:pt idx="13684">
                  <c:v>136.09643700192058</c:v>
                </c:pt>
                <c:pt idx="13685">
                  <c:v>132.45786785879889</c:v>
                </c:pt>
                <c:pt idx="13686">
                  <c:v>75.28912945368333</c:v>
                </c:pt>
                <c:pt idx="13687">
                  <c:v>131.85949343587475</c:v>
                </c:pt>
                <c:pt idx="13688">
                  <c:v>95.795137749623308</c:v>
                </c:pt>
                <c:pt idx="13689">
                  <c:v>74.156595052069704</c:v>
                </c:pt>
                <c:pt idx="13690">
                  <c:v>131.5694410603576</c:v>
                </c:pt>
                <c:pt idx="13691">
                  <c:v>130.98359975932053</c:v>
                </c:pt>
                <c:pt idx="13692">
                  <c:v>133.62035892628901</c:v>
                </c:pt>
                <c:pt idx="13693">
                  <c:v>94.459790112540048</c:v>
                </c:pt>
                <c:pt idx="13694">
                  <c:v>136.74244555094535</c:v>
                </c:pt>
                <c:pt idx="13695">
                  <c:v>97.016780827922474</c:v>
                </c:pt>
                <c:pt idx="13696">
                  <c:v>119.09127277663771</c:v>
                </c:pt>
                <c:pt idx="13697">
                  <c:v>129.79223648524069</c:v>
                </c:pt>
                <c:pt idx="13698">
                  <c:v>76.124735693940877</c:v>
                </c:pt>
                <c:pt idx="13699">
                  <c:v>129.92360035980155</c:v>
                </c:pt>
                <c:pt idx="13700">
                  <c:v>130.77185700746554</c:v>
                </c:pt>
                <c:pt idx="13701">
                  <c:v>130.03047958944109</c:v>
                </c:pt>
                <c:pt idx="13702">
                  <c:v>125.95014962910419</c:v>
                </c:pt>
                <c:pt idx="13703">
                  <c:v>110.7545432378212</c:v>
                </c:pt>
                <c:pt idx="13704">
                  <c:v>135.34719194071161</c:v>
                </c:pt>
                <c:pt idx="13705">
                  <c:v>136.88447516946596</c:v>
                </c:pt>
                <c:pt idx="13706">
                  <c:v>133.7502504095219</c:v>
                </c:pt>
                <c:pt idx="13707">
                  <c:v>137.48396256587998</c:v>
                </c:pt>
                <c:pt idx="13708">
                  <c:v>133.49128428223111</c:v>
                </c:pt>
                <c:pt idx="13709">
                  <c:v>126.26532598026871</c:v>
                </c:pt>
                <c:pt idx="13710">
                  <c:v>70.372246707245822</c:v>
                </c:pt>
                <c:pt idx="13711">
                  <c:v>141.38990084062385</c:v>
                </c:pt>
                <c:pt idx="13712">
                  <c:v>134.05710811092311</c:v>
                </c:pt>
                <c:pt idx="13713">
                  <c:v>134.68655446955461</c:v>
                </c:pt>
                <c:pt idx="13714">
                  <c:v>132.90820886305477</c:v>
                </c:pt>
                <c:pt idx="13715">
                  <c:v>134.12585764697602</c:v>
                </c:pt>
                <c:pt idx="13716">
                  <c:v>131.1548500429067</c:v>
                </c:pt>
                <c:pt idx="13717">
                  <c:v>132.20909199217186</c:v>
                </c:pt>
                <c:pt idx="13718">
                  <c:v>92.070473683264069</c:v>
                </c:pt>
                <c:pt idx="13719">
                  <c:v>131.24987451716672</c:v>
                </c:pt>
                <c:pt idx="13720">
                  <c:v>130.93884181192519</c:v>
                </c:pt>
                <c:pt idx="13721">
                  <c:v>134.02031457923803</c:v>
                </c:pt>
                <c:pt idx="13722">
                  <c:v>92.828793142108523</c:v>
                </c:pt>
                <c:pt idx="13723">
                  <c:v>131.12481874553936</c:v>
                </c:pt>
                <c:pt idx="13724">
                  <c:v>118.11153954351485</c:v>
                </c:pt>
                <c:pt idx="13725">
                  <c:v>132.35967505783927</c:v>
                </c:pt>
                <c:pt idx="13726">
                  <c:v>131.36692787800675</c:v>
                </c:pt>
                <c:pt idx="13727">
                  <c:v>127.20691114994597</c:v>
                </c:pt>
                <c:pt idx="13728">
                  <c:v>133.56446444445663</c:v>
                </c:pt>
                <c:pt idx="13729">
                  <c:v>124.54371843634476</c:v>
                </c:pt>
                <c:pt idx="13730">
                  <c:v>131.81493069131105</c:v>
                </c:pt>
                <c:pt idx="13731">
                  <c:v>128.79483542267238</c:v>
                </c:pt>
                <c:pt idx="13732">
                  <c:v>133.91676278350914</c:v>
                </c:pt>
                <c:pt idx="13733">
                  <c:v>119.5101078281173</c:v>
                </c:pt>
                <c:pt idx="13734">
                  <c:v>135.67843499972898</c:v>
                </c:pt>
                <c:pt idx="13735">
                  <c:v>136.89911468909432</c:v>
                </c:pt>
                <c:pt idx="13736">
                  <c:v>117.75655712563054</c:v>
                </c:pt>
                <c:pt idx="13737">
                  <c:v>134.87513651812495</c:v>
                </c:pt>
                <c:pt idx="13738">
                  <c:v>131.90994533025847</c:v>
                </c:pt>
                <c:pt idx="13739">
                  <c:v>126.63626747953806</c:v>
                </c:pt>
                <c:pt idx="13740">
                  <c:v>95.863052868816212</c:v>
                </c:pt>
                <c:pt idx="13741">
                  <c:v>121.05202618578491</c:v>
                </c:pt>
                <c:pt idx="13742">
                  <c:v>139.07972201711164</c:v>
                </c:pt>
                <c:pt idx="13743">
                  <c:v>116.92077082196326</c:v>
                </c:pt>
                <c:pt idx="13744">
                  <c:v>132.85172563663733</c:v>
                </c:pt>
                <c:pt idx="13745">
                  <c:v>77.899403523292023</c:v>
                </c:pt>
                <c:pt idx="13746">
                  <c:v>132.62364458369876</c:v>
                </c:pt>
                <c:pt idx="13747">
                  <c:v>129.56673263003867</c:v>
                </c:pt>
                <c:pt idx="13748">
                  <c:v>119.31527694724248</c:v>
                </c:pt>
                <c:pt idx="13749">
                  <c:v>106.54765701799964</c:v>
                </c:pt>
                <c:pt idx="13750">
                  <c:v>135.38361932481766</c:v>
                </c:pt>
                <c:pt idx="13751">
                  <c:v>134.40189811878906</c:v>
                </c:pt>
                <c:pt idx="13752">
                  <c:v>134.75496090244474</c:v>
                </c:pt>
                <c:pt idx="13753">
                  <c:v>132.2237911539786</c:v>
                </c:pt>
                <c:pt idx="13754">
                  <c:v>132.58870978105358</c:v>
                </c:pt>
                <c:pt idx="13755">
                  <c:v>133.93890981415714</c:v>
                </c:pt>
                <c:pt idx="13756">
                  <c:v>131.01914271068785</c:v>
                </c:pt>
                <c:pt idx="13757">
                  <c:v>132.15349482264514</c:v>
                </c:pt>
                <c:pt idx="13758">
                  <c:v>128.09077744469712</c:v>
                </c:pt>
                <c:pt idx="13759">
                  <c:v>131.47755341626689</c:v>
                </c:pt>
                <c:pt idx="13760">
                  <c:v>134.71628628273675</c:v>
                </c:pt>
                <c:pt idx="13761">
                  <c:v>131.84552842897403</c:v>
                </c:pt>
                <c:pt idx="13762">
                  <c:v>105.57530865733024</c:v>
                </c:pt>
                <c:pt idx="13763">
                  <c:v>104.23900757369323</c:v>
                </c:pt>
                <c:pt idx="13764">
                  <c:v>130.25990534818797</c:v>
                </c:pt>
                <c:pt idx="13765">
                  <c:v>122.90265324364219</c:v>
                </c:pt>
                <c:pt idx="13766">
                  <c:v>128.27879379715785</c:v>
                </c:pt>
                <c:pt idx="13767">
                  <c:v>136.24606687545685</c:v>
                </c:pt>
                <c:pt idx="13768">
                  <c:v>134.38999695421322</c:v>
                </c:pt>
                <c:pt idx="13769">
                  <c:v>106.74564088091225</c:v>
                </c:pt>
                <c:pt idx="13770">
                  <c:v>130.00989583668624</c:v>
                </c:pt>
                <c:pt idx="13771">
                  <c:v>133.36715166420871</c:v>
                </c:pt>
                <c:pt idx="13772">
                  <c:v>133.12689794234254</c:v>
                </c:pt>
                <c:pt idx="13773">
                  <c:v>131.09518610996048</c:v>
                </c:pt>
                <c:pt idx="13774">
                  <c:v>135.01737064465942</c:v>
                </c:pt>
                <c:pt idx="13775">
                  <c:v>112.58087876507439</c:v>
                </c:pt>
                <c:pt idx="13776">
                  <c:v>110.81707060306178</c:v>
                </c:pt>
                <c:pt idx="13777">
                  <c:v>73.667414430009671</c:v>
                </c:pt>
                <c:pt idx="13778">
                  <c:v>76.882234747924258</c:v>
                </c:pt>
                <c:pt idx="13779">
                  <c:v>122.98524098092054</c:v>
                </c:pt>
                <c:pt idx="13780">
                  <c:v>133.24258894594121</c:v>
                </c:pt>
                <c:pt idx="13781">
                  <c:v>136.10088560245205</c:v>
                </c:pt>
                <c:pt idx="13782">
                  <c:v>139.28878976435431</c:v>
                </c:pt>
                <c:pt idx="13783">
                  <c:v>129.00305784831914</c:v>
                </c:pt>
                <c:pt idx="13784">
                  <c:v>92.664401423837987</c:v>
                </c:pt>
                <c:pt idx="13785">
                  <c:v>131.02902345259096</c:v>
                </c:pt>
                <c:pt idx="13786">
                  <c:v>132.13287716883079</c:v>
                </c:pt>
                <c:pt idx="13787">
                  <c:v>74.317908368355631</c:v>
                </c:pt>
                <c:pt idx="13788">
                  <c:v>131.29843770337121</c:v>
                </c:pt>
                <c:pt idx="13789">
                  <c:v>134.39279506323143</c:v>
                </c:pt>
                <c:pt idx="13790">
                  <c:v>129.73305056563913</c:v>
                </c:pt>
                <c:pt idx="13791">
                  <c:v>135.61888026835757</c:v>
                </c:pt>
                <c:pt idx="13792">
                  <c:v>92.407157776896582</c:v>
                </c:pt>
                <c:pt idx="13793">
                  <c:v>134.54708855293077</c:v>
                </c:pt>
                <c:pt idx="13794">
                  <c:v>132.59728012130856</c:v>
                </c:pt>
                <c:pt idx="13795">
                  <c:v>132.67224735958632</c:v>
                </c:pt>
                <c:pt idx="13796">
                  <c:v>129.70721943537066</c:v>
                </c:pt>
                <c:pt idx="13797">
                  <c:v>132.04272815018717</c:v>
                </c:pt>
                <c:pt idx="13798">
                  <c:v>103.2370547478004</c:v>
                </c:pt>
                <c:pt idx="13799">
                  <c:v>130.94397051524447</c:v>
                </c:pt>
                <c:pt idx="13800">
                  <c:v>134.33526679751384</c:v>
                </c:pt>
                <c:pt idx="13801">
                  <c:v>107.48857093258646</c:v>
                </c:pt>
                <c:pt idx="13802">
                  <c:v>130.00171811188338</c:v>
                </c:pt>
                <c:pt idx="13803">
                  <c:v>129.07580369684152</c:v>
                </c:pt>
                <c:pt idx="13804">
                  <c:v>94.58952734565554</c:v>
                </c:pt>
                <c:pt idx="13805">
                  <c:v>100.79877582828713</c:v>
                </c:pt>
                <c:pt idx="13806">
                  <c:v>106.67150555428726</c:v>
                </c:pt>
                <c:pt idx="13807">
                  <c:v>96.564612349979299</c:v>
                </c:pt>
                <c:pt idx="13808">
                  <c:v>122.70859195775787</c:v>
                </c:pt>
                <c:pt idx="13809">
                  <c:v>135.650999753104</c:v>
                </c:pt>
                <c:pt idx="13810">
                  <c:v>132.2186605789548</c:v>
                </c:pt>
                <c:pt idx="13811">
                  <c:v>131.52978800930649</c:v>
                </c:pt>
                <c:pt idx="13812">
                  <c:v>137.34875729591519</c:v>
                </c:pt>
                <c:pt idx="13813">
                  <c:v>134.32579260011073</c:v>
                </c:pt>
                <c:pt idx="13814">
                  <c:v>135.5738187718683</c:v>
                </c:pt>
                <c:pt idx="13815">
                  <c:v>135.89123848099837</c:v>
                </c:pt>
                <c:pt idx="13816">
                  <c:v>131.99582459078906</c:v>
                </c:pt>
                <c:pt idx="13817">
                  <c:v>130.50072581184455</c:v>
                </c:pt>
                <c:pt idx="13818">
                  <c:v>133.58449854041564</c:v>
                </c:pt>
                <c:pt idx="13819">
                  <c:v>134.38937926330448</c:v>
                </c:pt>
                <c:pt idx="13820">
                  <c:v>123.224187500914</c:v>
                </c:pt>
                <c:pt idx="13821">
                  <c:v>133.38474178718405</c:v>
                </c:pt>
                <c:pt idx="13822">
                  <c:v>133.85694504342146</c:v>
                </c:pt>
                <c:pt idx="13823">
                  <c:v>134.68879931508215</c:v>
                </c:pt>
                <c:pt idx="13824">
                  <c:v>136.295818981434</c:v>
                </c:pt>
                <c:pt idx="13825">
                  <c:v>131.60359307440982</c:v>
                </c:pt>
                <c:pt idx="13826">
                  <c:v>128.7749119643415</c:v>
                </c:pt>
                <c:pt idx="13827">
                  <c:v>132.48558581110072</c:v>
                </c:pt>
                <c:pt idx="13828">
                  <c:v>132.19530449623539</c:v>
                </c:pt>
                <c:pt idx="13829">
                  <c:v>88.853651312377195</c:v>
                </c:pt>
                <c:pt idx="13830">
                  <c:v>135.96402918175022</c:v>
                </c:pt>
                <c:pt idx="13831">
                  <c:v>134.74366006752263</c:v>
                </c:pt>
                <c:pt idx="13832">
                  <c:v>129.16994923785464</c:v>
                </c:pt>
                <c:pt idx="13833">
                  <c:v>134.71715060917779</c:v>
                </c:pt>
                <c:pt idx="13834">
                  <c:v>133.72305647051098</c:v>
                </c:pt>
                <c:pt idx="13835">
                  <c:v>92.842945977870912</c:v>
                </c:pt>
                <c:pt idx="13836">
                  <c:v>119.54535728087461</c:v>
                </c:pt>
                <c:pt idx="13837">
                  <c:v>103.24736845195392</c:v>
                </c:pt>
                <c:pt idx="13838">
                  <c:v>106.63268682525263</c:v>
                </c:pt>
                <c:pt idx="13839">
                  <c:v>127.47779712884086</c:v>
                </c:pt>
                <c:pt idx="13840">
                  <c:v>118.2421633809319</c:v>
                </c:pt>
                <c:pt idx="13841">
                  <c:v>101.52732194215207</c:v>
                </c:pt>
                <c:pt idx="13842">
                  <c:v>137.00537012548443</c:v>
                </c:pt>
                <c:pt idx="13843">
                  <c:v>138.32506206210695</c:v>
                </c:pt>
                <c:pt idx="13844">
                  <c:v>125.22590326001381</c:v>
                </c:pt>
                <c:pt idx="13845">
                  <c:v>130.63104762690497</c:v>
                </c:pt>
                <c:pt idx="13846">
                  <c:v>129.26232096000342</c:v>
                </c:pt>
                <c:pt idx="13847">
                  <c:v>133.98440801586867</c:v>
                </c:pt>
                <c:pt idx="13848">
                  <c:v>128.7216917665985</c:v>
                </c:pt>
                <c:pt idx="13849">
                  <c:v>132.02878479807825</c:v>
                </c:pt>
                <c:pt idx="13850">
                  <c:v>135.07698335794188</c:v>
                </c:pt>
                <c:pt idx="13851">
                  <c:v>134.97241893694306</c:v>
                </c:pt>
                <c:pt idx="13852">
                  <c:v>96.137789039460472</c:v>
                </c:pt>
                <c:pt idx="13853">
                  <c:v>118.15906962278378</c:v>
                </c:pt>
                <c:pt idx="13854">
                  <c:v>134.03207991876246</c:v>
                </c:pt>
                <c:pt idx="13855">
                  <c:v>133.6957328393963</c:v>
                </c:pt>
                <c:pt idx="13856">
                  <c:v>131.57269231398982</c:v>
                </c:pt>
                <c:pt idx="13857">
                  <c:v>119.50264717241895</c:v>
                </c:pt>
                <c:pt idx="13858">
                  <c:v>103.20405172346911</c:v>
                </c:pt>
                <c:pt idx="13859">
                  <c:v>103.4796076705412</c:v>
                </c:pt>
                <c:pt idx="13860">
                  <c:v>117.53576720070703</c:v>
                </c:pt>
                <c:pt idx="13861">
                  <c:v>104.65964070304462</c:v>
                </c:pt>
                <c:pt idx="13862">
                  <c:v>128.04589942677345</c:v>
                </c:pt>
                <c:pt idx="13863">
                  <c:v>132.98192690091889</c:v>
                </c:pt>
                <c:pt idx="13864">
                  <c:v>107.19872612025668</c:v>
                </c:pt>
                <c:pt idx="13865">
                  <c:v>115.32052162671854</c:v>
                </c:pt>
                <c:pt idx="13866">
                  <c:v>132.89359321980251</c:v>
                </c:pt>
                <c:pt idx="13867">
                  <c:v>106.46718272209513</c:v>
                </c:pt>
                <c:pt idx="13868">
                  <c:v>70.821993252634442</c:v>
                </c:pt>
                <c:pt idx="13869">
                  <c:v>78.778856398644393</c:v>
                </c:pt>
                <c:pt idx="13870">
                  <c:v>132.55528534346018</c:v>
                </c:pt>
                <c:pt idx="13871">
                  <c:v>131.10755993109839</c:v>
                </c:pt>
                <c:pt idx="13872">
                  <c:v>135.82821457098495</c:v>
                </c:pt>
                <c:pt idx="13873">
                  <c:v>99.095955193058856</c:v>
                </c:pt>
                <c:pt idx="13874">
                  <c:v>77.195833491966582</c:v>
                </c:pt>
                <c:pt idx="13875">
                  <c:v>120.5725879043069</c:v>
                </c:pt>
                <c:pt idx="13876">
                  <c:v>104.39560406995675</c:v>
                </c:pt>
                <c:pt idx="13877">
                  <c:v>133.11133920144272</c:v>
                </c:pt>
                <c:pt idx="13878">
                  <c:v>131.32879445770638</c:v>
                </c:pt>
                <c:pt idx="13879">
                  <c:v>74.241931986442481</c:v>
                </c:pt>
                <c:pt idx="13880">
                  <c:v>99.03257988649672</c:v>
                </c:pt>
                <c:pt idx="13881">
                  <c:v>130.24970022723761</c:v>
                </c:pt>
                <c:pt idx="13882">
                  <c:v>126.40219955971212</c:v>
                </c:pt>
                <c:pt idx="13883">
                  <c:v>71.998554464646091</c:v>
                </c:pt>
                <c:pt idx="13884">
                  <c:v>104.64415377010124</c:v>
                </c:pt>
                <c:pt idx="13885">
                  <c:v>133.71435114288667</c:v>
                </c:pt>
                <c:pt idx="13886">
                  <c:v>100.23314421282517</c:v>
                </c:pt>
                <c:pt idx="13887">
                  <c:v>119.72767416601108</c:v>
                </c:pt>
                <c:pt idx="13888">
                  <c:v>129.55370344618021</c:v>
                </c:pt>
                <c:pt idx="13889">
                  <c:v>131.42383564724796</c:v>
                </c:pt>
                <c:pt idx="13890">
                  <c:v>130.95720100276321</c:v>
                </c:pt>
                <c:pt idx="13891">
                  <c:v>72.44409047409026</c:v>
                </c:pt>
                <c:pt idx="13892">
                  <c:v>132.10392070618471</c:v>
                </c:pt>
                <c:pt idx="13893">
                  <c:v>133.22773685172109</c:v>
                </c:pt>
                <c:pt idx="13894">
                  <c:v>103.56617402246894</c:v>
                </c:pt>
                <c:pt idx="13895">
                  <c:v>113.63423877333975</c:v>
                </c:pt>
                <c:pt idx="13896">
                  <c:v>131.65853603644075</c:v>
                </c:pt>
                <c:pt idx="13897">
                  <c:v>132.21523723369666</c:v>
                </c:pt>
                <c:pt idx="13898">
                  <c:v>131.55002570086521</c:v>
                </c:pt>
                <c:pt idx="13899">
                  <c:v>133.91435161204575</c:v>
                </c:pt>
                <c:pt idx="13900">
                  <c:v>98.377201269317538</c:v>
                </c:pt>
                <c:pt idx="13901">
                  <c:v>119.2846162912102</c:v>
                </c:pt>
                <c:pt idx="13902">
                  <c:v>88.46219409544095</c:v>
                </c:pt>
                <c:pt idx="13903">
                  <c:v>89.126268056550487</c:v>
                </c:pt>
                <c:pt idx="13904">
                  <c:v>99.501460429968162</c:v>
                </c:pt>
                <c:pt idx="13905">
                  <c:v>135.23868893216013</c:v>
                </c:pt>
                <c:pt idx="13906">
                  <c:v>134.5035725362707</c:v>
                </c:pt>
                <c:pt idx="13907">
                  <c:v>136.25483888427271</c:v>
                </c:pt>
                <c:pt idx="13908">
                  <c:v>97.8487650564673</c:v>
                </c:pt>
                <c:pt idx="13909">
                  <c:v>120.27986199666125</c:v>
                </c:pt>
                <c:pt idx="13910">
                  <c:v>135.77319598803388</c:v>
                </c:pt>
                <c:pt idx="13911">
                  <c:v>136.37124633532122</c:v>
                </c:pt>
                <c:pt idx="13912">
                  <c:v>131.97828130727356</c:v>
                </c:pt>
                <c:pt idx="13913">
                  <c:v>133.86662653201694</c:v>
                </c:pt>
                <c:pt idx="13914">
                  <c:v>93.842515342106466</c:v>
                </c:pt>
                <c:pt idx="13915">
                  <c:v>137.56936634820158</c:v>
                </c:pt>
                <c:pt idx="13916">
                  <c:v>133.98616148280092</c:v>
                </c:pt>
                <c:pt idx="13917">
                  <c:v>123.84731616296152</c:v>
                </c:pt>
                <c:pt idx="13918">
                  <c:v>123.09176349961281</c:v>
                </c:pt>
                <c:pt idx="13919">
                  <c:v>129.3426664523202</c:v>
                </c:pt>
                <c:pt idx="13920">
                  <c:v>125.23114268024624</c:v>
                </c:pt>
                <c:pt idx="13921">
                  <c:v>131.76143263487492</c:v>
                </c:pt>
                <c:pt idx="13922">
                  <c:v>135.25102817766418</c:v>
                </c:pt>
                <c:pt idx="13923">
                  <c:v>131.37137409411056</c:v>
                </c:pt>
                <c:pt idx="13924">
                  <c:v>91.908111781681939</c:v>
                </c:pt>
                <c:pt idx="13925">
                  <c:v>135.49430021237316</c:v>
                </c:pt>
                <c:pt idx="13926">
                  <c:v>134.00418482638258</c:v>
                </c:pt>
                <c:pt idx="13927">
                  <c:v>135.30985462710419</c:v>
                </c:pt>
                <c:pt idx="13928">
                  <c:v>132.19209269441197</c:v>
                </c:pt>
                <c:pt idx="13929">
                  <c:v>132.09052771115768</c:v>
                </c:pt>
                <c:pt idx="13930">
                  <c:v>132.59329418618231</c:v>
                </c:pt>
                <c:pt idx="13931">
                  <c:v>131.44965297845363</c:v>
                </c:pt>
                <c:pt idx="13932">
                  <c:v>128.66903858562264</c:v>
                </c:pt>
                <c:pt idx="13933">
                  <c:v>94.060343946636806</c:v>
                </c:pt>
                <c:pt idx="13934">
                  <c:v>117.37162536020321</c:v>
                </c:pt>
                <c:pt idx="13935">
                  <c:v>132.78232002417235</c:v>
                </c:pt>
                <c:pt idx="13936">
                  <c:v>134.09667110751445</c:v>
                </c:pt>
                <c:pt idx="13937">
                  <c:v>130.74119527609543</c:v>
                </c:pt>
                <c:pt idx="13938">
                  <c:v>138.35145197777689</c:v>
                </c:pt>
                <c:pt idx="13939">
                  <c:v>90.002656157254052</c:v>
                </c:pt>
                <c:pt idx="13940">
                  <c:v>121.86474238315728</c:v>
                </c:pt>
                <c:pt idx="13941">
                  <c:v>123.70752315658861</c:v>
                </c:pt>
                <c:pt idx="13942">
                  <c:v>132.06532342574829</c:v>
                </c:pt>
                <c:pt idx="13943">
                  <c:v>131.80568550833297</c:v>
                </c:pt>
                <c:pt idx="13944">
                  <c:v>136.46066829629876</c:v>
                </c:pt>
                <c:pt idx="13945">
                  <c:v>135.4924203935926</c:v>
                </c:pt>
                <c:pt idx="13946">
                  <c:v>131.84249452504935</c:v>
                </c:pt>
                <c:pt idx="13947">
                  <c:v>133.7654046376978</c:v>
                </c:pt>
                <c:pt idx="13948">
                  <c:v>126.61876625039864</c:v>
                </c:pt>
                <c:pt idx="13949">
                  <c:v>131.53527247279976</c:v>
                </c:pt>
                <c:pt idx="13950">
                  <c:v>117.47675305161776</c:v>
                </c:pt>
                <c:pt idx="13951">
                  <c:v>134.55135219124594</c:v>
                </c:pt>
                <c:pt idx="13952">
                  <c:v>136.69062890807487</c:v>
                </c:pt>
                <c:pt idx="13953">
                  <c:v>133.02513361854773</c:v>
                </c:pt>
                <c:pt idx="13954">
                  <c:v>133.92836921732135</c:v>
                </c:pt>
                <c:pt idx="13955">
                  <c:v>141.16154669076323</c:v>
                </c:pt>
                <c:pt idx="13956">
                  <c:v>126.19273806987215</c:v>
                </c:pt>
                <c:pt idx="13957">
                  <c:v>132.48296458884221</c:v>
                </c:pt>
                <c:pt idx="13958">
                  <c:v>136.05031735335902</c:v>
                </c:pt>
                <c:pt idx="13959">
                  <c:v>135.45890083524384</c:v>
                </c:pt>
                <c:pt idx="13960">
                  <c:v>118.48645055668131</c:v>
                </c:pt>
                <c:pt idx="13961">
                  <c:v>130.77242606021687</c:v>
                </c:pt>
                <c:pt idx="13962">
                  <c:v>126.03236719043568</c:v>
                </c:pt>
                <c:pt idx="13963">
                  <c:v>91.28193347505767</c:v>
                </c:pt>
                <c:pt idx="13964">
                  <c:v>129.84305617579179</c:v>
                </c:pt>
                <c:pt idx="13965">
                  <c:v>92.009127690055692</c:v>
                </c:pt>
                <c:pt idx="13966">
                  <c:v>115.7191651173094</c:v>
                </c:pt>
                <c:pt idx="13967">
                  <c:v>72.227709972646494</c:v>
                </c:pt>
                <c:pt idx="13968">
                  <c:v>137.49975962407532</c:v>
                </c:pt>
                <c:pt idx="13969">
                  <c:v>135.72640953063117</c:v>
                </c:pt>
                <c:pt idx="13970">
                  <c:v>130.64927222949385</c:v>
                </c:pt>
                <c:pt idx="13971">
                  <c:v>92.537632358354969</c:v>
                </c:pt>
                <c:pt idx="13972">
                  <c:v>134.84971683848681</c:v>
                </c:pt>
                <c:pt idx="13973">
                  <c:v>131.60082217404283</c:v>
                </c:pt>
                <c:pt idx="13974">
                  <c:v>128.94891257919249</c:v>
                </c:pt>
                <c:pt idx="13975">
                  <c:v>130.73707203375449</c:v>
                </c:pt>
                <c:pt idx="13976">
                  <c:v>131.36993104687946</c:v>
                </c:pt>
                <c:pt idx="13977">
                  <c:v>132.78364330607812</c:v>
                </c:pt>
                <c:pt idx="13978">
                  <c:v>98.009564939982027</c:v>
                </c:pt>
                <c:pt idx="13979">
                  <c:v>131.84081302076419</c:v>
                </c:pt>
                <c:pt idx="13980">
                  <c:v>130.4332532436998</c:v>
                </c:pt>
                <c:pt idx="13981">
                  <c:v>91.489834101044735</c:v>
                </c:pt>
                <c:pt idx="13982">
                  <c:v>138.12120534658717</c:v>
                </c:pt>
                <c:pt idx="13983">
                  <c:v>129.83747323732612</c:v>
                </c:pt>
                <c:pt idx="13984">
                  <c:v>137.38054797129271</c:v>
                </c:pt>
                <c:pt idx="13985">
                  <c:v>129.4468078691992</c:v>
                </c:pt>
                <c:pt idx="13986">
                  <c:v>134.0664957358905</c:v>
                </c:pt>
                <c:pt idx="13987">
                  <c:v>127.61546009517141</c:v>
                </c:pt>
                <c:pt idx="13988">
                  <c:v>117.49162431612685</c:v>
                </c:pt>
                <c:pt idx="13989">
                  <c:v>136.16723426078826</c:v>
                </c:pt>
                <c:pt idx="13990">
                  <c:v>100.87806686823805</c:v>
                </c:pt>
                <c:pt idx="13991">
                  <c:v>134.1675645434035</c:v>
                </c:pt>
                <c:pt idx="13992">
                  <c:v>132.96795539938699</c:v>
                </c:pt>
                <c:pt idx="13993">
                  <c:v>94.201865708549562</c:v>
                </c:pt>
                <c:pt idx="13994">
                  <c:v>94.017919254037508</c:v>
                </c:pt>
                <c:pt idx="13995">
                  <c:v>128.62292754613176</c:v>
                </c:pt>
                <c:pt idx="13996">
                  <c:v>134.65802264644054</c:v>
                </c:pt>
                <c:pt idx="13997">
                  <c:v>130.86565297944239</c:v>
                </c:pt>
                <c:pt idx="13998">
                  <c:v>124.10905447171703</c:v>
                </c:pt>
                <c:pt idx="13999">
                  <c:v>121.29258893816314</c:v>
                </c:pt>
                <c:pt idx="14000">
                  <c:v>135.64916011770308</c:v>
                </c:pt>
                <c:pt idx="14001">
                  <c:v>129.4998047214151</c:v>
                </c:pt>
                <c:pt idx="14002">
                  <c:v>135.96992811489065</c:v>
                </c:pt>
                <c:pt idx="14003">
                  <c:v>137.60719619575698</c:v>
                </c:pt>
                <c:pt idx="14004">
                  <c:v>131.33613317089183</c:v>
                </c:pt>
                <c:pt idx="14005">
                  <c:v>134.18353007483813</c:v>
                </c:pt>
                <c:pt idx="14006">
                  <c:v>124.62044057641954</c:v>
                </c:pt>
                <c:pt idx="14007">
                  <c:v>112.43770400015802</c:v>
                </c:pt>
                <c:pt idx="14008">
                  <c:v>138.71933235082318</c:v>
                </c:pt>
                <c:pt idx="14009">
                  <c:v>101.43532955174223</c:v>
                </c:pt>
                <c:pt idx="14010">
                  <c:v>134.64638739363014</c:v>
                </c:pt>
                <c:pt idx="14011">
                  <c:v>130.48178774483867</c:v>
                </c:pt>
                <c:pt idx="14012">
                  <c:v>91.36273325613044</c:v>
                </c:pt>
                <c:pt idx="14013">
                  <c:v>74.369863241901768</c:v>
                </c:pt>
                <c:pt idx="14014">
                  <c:v>133.04309836621204</c:v>
                </c:pt>
                <c:pt idx="14015">
                  <c:v>119.09736978383917</c:v>
                </c:pt>
                <c:pt idx="14016">
                  <c:v>88.438187362061171</c:v>
                </c:pt>
                <c:pt idx="14017">
                  <c:v>122.20784090024512</c:v>
                </c:pt>
                <c:pt idx="14018">
                  <c:v>121.80822072730875</c:v>
                </c:pt>
                <c:pt idx="14019">
                  <c:v>136.40248415402945</c:v>
                </c:pt>
                <c:pt idx="14020">
                  <c:v>130.86304546561885</c:v>
                </c:pt>
                <c:pt idx="14021">
                  <c:v>130.92984713556024</c:v>
                </c:pt>
                <c:pt idx="14022">
                  <c:v>103.78515464378239</c:v>
                </c:pt>
                <c:pt idx="14023">
                  <c:v>102.9944300493935</c:v>
                </c:pt>
                <c:pt idx="14024">
                  <c:v>125.40770454483561</c:v>
                </c:pt>
                <c:pt idx="14025">
                  <c:v>102.61866315518189</c:v>
                </c:pt>
                <c:pt idx="14026">
                  <c:v>136.45542552288984</c:v>
                </c:pt>
                <c:pt idx="14027">
                  <c:v>138.0320860836427</c:v>
                </c:pt>
                <c:pt idx="14028">
                  <c:v>132.65342432214877</c:v>
                </c:pt>
                <c:pt idx="14029">
                  <c:v>130.90063443541209</c:v>
                </c:pt>
                <c:pt idx="14030">
                  <c:v>136.02069699273241</c:v>
                </c:pt>
                <c:pt idx="14031">
                  <c:v>134.16990498241876</c:v>
                </c:pt>
                <c:pt idx="14032">
                  <c:v>95.813375487848873</c:v>
                </c:pt>
                <c:pt idx="14033">
                  <c:v>136.81479315676364</c:v>
                </c:pt>
                <c:pt idx="14034">
                  <c:v>131.9698038925788</c:v>
                </c:pt>
                <c:pt idx="14035">
                  <c:v>130.81919439734608</c:v>
                </c:pt>
                <c:pt idx="14036">
                  <c:v>133.89785887963467</c:v>
                </c:pt>
                <c:pt idx="14037">
                  <c:v>132.14049903216463</c:v>
                </c:pt>
                <c:pt idx="14038">
                  <c:v>117.13749218782277</c:v>
                </c:pt>
                <c:pt idx="14039">
                  <c:v>77.20246116002059</c:v>
                </c:pt>
                <c:pt idx="14040">
                  <c:v>137.75296214899959</c:v>
                </c:pt>
                <c:pt idx="14041">
                  <c:v>122.25030173055131</c:v>
                </c:pt>
                <c:pt idx="14042">
                  <c:v>130.99617838999595</c:v>
                </c:pt>
                <c:pt idx="14043">
                  <c:v>120.07696662222259</c:v>
                </c:pt>
                <c:pt idx="14044">
                  <c:v>136.50129871427492</c:v>
                </c:pt>
                <c:pt idx="14045">
                  <c:v>97.940686625060977</c:v>
                </c:pt>
                <c:pt idx="14046">
                  <c:v>133.55987950987569</c:v>
                </c:pt>
                <c:pt idx="14047">
                  <c:v>140.20525694248289</c:v>
                </c:pt>
                <c:pt idx="14048">
                  <c:v>106.75815251333383</c:v>
                </c:pt>
                <c:pt idx="14049">
                  <c:v>104.74958187578017</c:v>
                </c:pt>
                <c:pt idx="14050">
                  <c:v>106.12213636855088</c:v>
                </c:pt>
                <c:pt idx="14051">
                  <c:v>117.4762132894592</c:v>
                </c:pt>
                <c:pt idx="14052">
                  <c:v>104.94180120680572</c:v>
                </c:pt>
                <c:pt idx="14053">
                  <c:v>136.09260268935583</c:v>
                </c:pt>
                <c:pt idx="14054">
                  <c:v>130.43639184824059</c:v>
                </c:pt>
                <c:pt idx="14055">
                  <c:v>132.53556773944669</c:v>
                </c:pt>
                <c:pt idx="14056">
                  <c:v>133.67091626453751</c:v>
                </c:pt>
                <c:pt idx="14057">
                  <c:v>132.70997659127667</c:v>
                </c:pt>
                <c:pt idx="14058">
                  <c:v>134.42101049308945</c:v>
                </c:pt>
                <c:pt idx="14059">
                  <c:v>119.66162622909633</c:v>
                </c:pt>
                <c:pt idx="14060">
                  <c:v>133.95992769236815</c:v>
                </c:pt>
                <c:pt idx="14061">
                  <c:v>92.750551406594113</c:v>
                </c:pt>
                <c:pt idx="14062">
                  <c:v>93.940455487185716</c:v>
                </c:pt>
                <c:pt idx="14063">
                  <c:v>136.67974071772485</c:v>
                </c:pt>
                <c:pt idx="14064">
                  <c:v>137.05150104055363</c:v>
                </c:pt>
                <c:pt idx="14065">
                  <c:v>70.91677640637765</c:v>
                </c:pt>
                <c:pt idx="14066">
                  <c:v>121.03891287439096</c:v>
                </c:pt>
                <c:pt idx="14067">
                  <c:v>104.60266852888357</c:v>
                </c:pt>
                <c:pt idx="14068">
                  <c:v>95.885795001327452</c:v>
                </c:pt>
                <c:pt idx="14069">
                  <c:v>130.08271955775751</c:v>
                </c:pt>
                <c:pt idx="14070">
                  <c:v>90.489755300338288</c:v>
                </c:pt>
                <c:pt idx="14071">
                  <c:v>134.54097233574737</c:v>
                </c:pt>
                <c:pt idx="14072">
                  <c:v>135.48798410692896</c:v>
                </c:pt>
                <c:pt idx="14073">
                  <c:v>132.56931015778383</c:v>
                </c:pt>
                <c:pt idx="14074">
                  <c:v>132.95355813315945</c:v>
                </c:pt>
                <c:pt idx="14075">
                  <c:v>90.867818001897291</c:v>
                </c:pt>
                <c:pt idx="14076">
                  <c:v>104.56475238034126</c:v>
                </c:pt>
                <c:pt idx="14077">
                  <c:v>132.93962997059543</c:v>
                </c:pt>
                <c:pt idx="14078">
                  <c:v>130.7683864831572</c:v>
                </c:pt>
                <c:pt idx="14079">
                  <c:v>130.30647167546113</c:v>
                </c:pt>
                <c:pt idx="14080">
                  <c:v>101.93309103441355</c:v>
                </c:pt>
                <c:pt idx="14081">
                  <c:v>130.75470121040115</c:v>
                </c:pt>
                <c:pt idx="14082">
                  <c:v>119.00719984591569</c:v>
                </c:pt>
                <c:pt idx="14083">
                  <c:v>120.42578339158069</c:v>
                </c:pt>
                <c:pt idx="14084">
                  <c:v>117.949097013276</c:v>
                </c:pt>
                <c:pt idx="14085">
                  <c:v>122.78306092212534</c:v>
                </c:pt>
                <c:pt idx="14086">
                  <c:v>135.69093599711613</c:v>
                </c:pt>
                <c:pt idx="14087">
                  <c:v>134.22547229814597</c:v>
                </c:pt>
                <c:pt idx="14088">
                  <c:v>133.78688774132527</c:v>
                </c:pt>
                <c:pt idx="14089">
                  <c:v>132.14375700123952</c:v>
                </c:pt>
                <c:pt idx="14090">
                  <c:v>92.238066915396089</c:v>
                </c:pt>
                <c:pt idx="14091">
                  <c:v>120.9971478817405</c:v>
                </c:pt>
                <c:pt idx="14092">
                  <c:v>134.96625454153954</c:v>
                </c:pt>
                <c:pt idx="14093">
                  <c:v>122.30446949044406</c:v>
                </c:pt>
                <c:pt idx="14094">
                  <c:v>123.25547251851498</c:v>
                </c:pt>
                <c:pt idx="14095">
                  <c:v>130.74713702876892</c:v>
                </c:pt>
                <c:pt idx="14096">
                  <c:v>132.81743964981717</c:v>
                </c:pt>
                <c:pt idx="14097">
                  <c:v>90.568481633459101</c:v>
                </c:pt>
                <c:pt idx="14098">
                  <c:v>134.48837436096969</c:v>
                </c:pt>
                <c:pt idx="14099">
                  <c:v>123.88017298118677</c:v>
                </c:pt>
                <c:pt idx="14100">
                  <c:v>132.44361517606163</c:v>
                </c:pt>
                <c:pt idx="14101">
                  <c:v>70.039699484667835</c:v>
                </c:pt>
                <c:pt idx="14102">
                  <c:v>132.55253733353163</c:v>
                </c:pt>
                <c:pt idx="14103">
                  <c:v>133.3875046163939</c:v>
                </c:pt>
                <c:pt idx="14104">
                  <c:v>136.11637677358897</c:v>
                </c:pt>
                <c:pt idx="14105">
                  <c:v>120.11306621195108</c:v>
                </c:pt>
                <c:pt idx="14106">
                  <c:v>128.73903872267033</c:v>
                </c:pt>
                <c:pt idx="14107">
                  <c:v>128.86396733518401</c:v>
                </c:pt>
                <c:pt idx="14108">
                  <c:v>122.78323088793569</c:v>
                </c:pt>
                <c:pt idx="14109">
                  <c:v>134.20311881319506</c:v>
                </c:pt>
                <c:pt idx="14110">
                  <c:v>90.632227488769615</c:v>
                </c:pt>
                <c:pt idx="14111">
                  <c:v>121.26968866830879</c:v>
                </c:pt>
                <c:pt idx="14112">
                  <c:v>133.15305117359364</c:v>
                </c:pt>
                <c:pt idx="14113">
                  <c:v>96.724353081708443</c:v>
                </c:pt>
                <c:pt idx="14114">
                  <c:v>129.83340573775729</c:v>
                </c:pt>
                <c:pt idx="14115">
                  <c:v>95.162316636354618</c:v>
                </c:pt>
                <c:pt idx="14116">
                  <c:v>118.23678821817914</c:v>
                </c:pt>
                <c:pt idx="14117">
                  <c:v>123.33410285037293</c:v>
                </c:pt>
                <c:pt idx="14118">
                  <c:v>123.90530416141365</c:v>
                </c:pt>
                <c:pt idx="14119">
                  <c:v>117.94840963039539</c:v>
                </c:pt>
                <c:pt idx="14120">
                  <c:v>134.61252076002543</c:v>
                </c:pt>
                <c:pt idx="14121">
                  <c:v>105.60651780052294</c:v>
                </c:pt>
                <c:pt idx="14122">
                  <c:v>93.661665794272665</c:v>
                </c:pt>
                <c:pt idx="14123">
                  <c:v>88.860706638075655</c:v>
                </c:pt>
                <c:pt idx="14124">
                  <c:v>90.494174287059778</c:v>
                </c:pt>
                <c:pt idx="14125">
                  <c:v>73.543603998866786</c:v>
                </c:pt>
                <c:pt idx="14126">
                  <c:v>137.10978684686904</c:v>
                </c:pt>
                <c:pt idx="14127">
                  <c:v>117.40318925303825</c:v>
                </c:pt>
                <c:pt idx="14128">
                  <c:v>115.1664899304396</c:v>
                </c:pt>
                <c:pt idx="14129">
                  <c:v>118.88266992912851</c:v>
                </c:pt>
                <c:pt idx="14130">
                  <c:v>125.78609397409055</c:v>
                </c:pt>
                <c:pt idx="14131">
                  <c:v>129.74747294716147</c:v>
                </c:pt>
                <c:pt idx="14132">
                  <c:v>134.54936057641845</c:v>
                </c:pt>
                <c:pt idx="14133">
                  <c:v>122.32317966451625</c:v>
                </c:pt>
                <c:pt idx="14134">
                  <c:v>135.1620953727342</c:v>
                </c:pt>
                <c:pt idx="14135">
                  <c:v>131.46066647841045</c:v>
                </c:pt>
                <c:pt idx="14136">
                  <c:v>96.014673090856206</c:v>
                </c:pt>
                <c:pt idx="14137">
                  <c:v>130.91923870201802</c:v>
                </c:pt>
                <c:pt idx="14138">
                  <c:v>94.843806428818752</c:v>
                </c:pt>
                <c:pt idx="14139">
                  <c:v>136.09074566664566</c:v>
                </c:pt>
                <c:pt idx="14140">
                  <c:v>134.73133798788206</c:v>
                </c:pt>
                <c:pt idx="14141">
                  <c:v>134.87169972010511</c:v>
                </c:pt>
                <c:pt idx="14142">
                  <c:v>137.35345555895651</c:v>
                </c:pt>
                <c:pt idx="14143">
                  <c:v>130.4170527924646</c:v>
                </c:pt>
                <c:pt idx="14144">
                  <c:v>132.91961680288611</c:v>
                </c:pt>
                <c:pt idx="14145">
                  <c:v>95.113771041313967</c:v>
                </c:pt>
                <c:pt idx="14146">
                  <c:v>91.894394884825473</c:v>
                </c:pt>
                <c:pt idx="14147">
                  <c:v>91.123403976056807</c:v>
                </c:pt>
                <c:pt idx="14148">
                  <c:v>133.74196432706049</c:v>
                </c:pt>
                <c:pt idx="14149">
                  <c:v>136.1196659809294</c:v>
                </c:pt>
                <c:pt idx="14150">
                  <c:v>129.19362576882901</c:v>
                </c:pt>
                <c:pt idx="14151">
                  <c:v>132.44110308351972</c:v>
                </c:pt>
                <c:pt idx="14152">
                  <c:v>133.60112640533441</c:v>
                </c:pt>
                <c:pt idx="14153">
                  <c:v>129.93944673960081</c:v>
                </c:pt>
                <c:pt idx="14154">
                  <c:v>133.95611558071977</c:v>
                </c:pt>
                <c:pt idx="14155">
                  <c:v>100.17967882527633</c:v>
                </c:pt>
                <c:pt idx="14156">
                  <c:v>136.66595348151938</c:v>
                </c:pt>
                <c:pt idx="14157">
                  <c:v>90.130180112815765</c:v>
                </c:pt>
                <c:pt idx="14158">
                  <c:v>139.0121859222775</c:v>
                </c:pt>
                <c:pt idx="14159">
                  <c:v>96.047873050654331</c:v>
                </c:pt>
                <c:pt idx="14160">
                  <c:v>117.66922424870555</c:v>
                </c:pt>
                <c:pt idx="14161">
                  <c:v>134.74015824468299</c:v>
                </c:pt>
                <c:pt idx="14162">
                  <c:v>128.20452470846067</c:v>
                </c:pt>
                <c:pt idx="14163">
                  <c:v>133.10409878203799</c:v>
                </c:pt>
                <c:pt idx="14164">
                  <c:v>133.20372965789704</c:v>
                </c:pt>
                <c:pt idx="14165">
                  <c:v>103.27853791563385</c:v>
                </c:pt>
                <c:pt idx="14166">
                  <c:v>137.30380654222836</c:v>
                </c:pt>
                <c:pt idx="14167">
                  <c:v>104.04072534353622</c:v>
                </c:pt>
                <c:pt idx="14168">
                  <c:v>132.54286899368384</c:v>
                </c:pt>
                <c:pt idx="14169">
                  <c:v>134.31513123966783</c:v>
                </c:pt>
                <c:pt idx="14170">
                  <c:v>115.42271458746461</c:v>
                </c:pt>
                <c:pt idx="14171">
                  <c:v>135.88693383597874</c:v>
                </c:pt>
                <c:pt idx="14172">
                  <c:v>119.40203466749426</c:v>
                </c:pt>
                <c:pt idx="14173">
                  <c:v>131.39780562699778</c:v>
                </c:pt>
                <c:pt idx="14174">
                  <c:v>134.2012385922869</c:v>
                </c:pt>
                <c:pt idx="14175">
                  <c:v>135.23351670594215</c:v>
                </c:pt>
                <c:pt idx="14176">
                  <c:v>119.00372569307727</c:v>
                </c:pt>
                <c:pt idx="14177">
                  <c:v>118.35554690272014</c:v>
                </c:pt>
                <c:pt idx="14178">
                  <c:v>133.99660547590688</c:v>
                </c:pt>
                <c:pt idx="14179">
                  <c:v>118.38390523001208</c:v>
                </c:pt>
                <c:pt idx="14180">
                  <c:v>119.79993632429303</c:v>
                </c:pt>
                <c:pt idx="14181">
                  <c:v>133.81387617459185</c:v>
                </c:pt>
                <c:pt idx="14182">
                  <c:v>138.40593448049682</c:v>
                </c:pt>
                <c:pt idx="14183">
                  <c:v>119.69365022614339</c:v>
                </c:pt>
                <c:pt idx="14184">
                  <c:v>122.16078383765036</c:v>
                </c:pt>
                <c:pt idx="14185">
                  <c:v>135.8830671352307</c:v>
                </c:pt>
                <c:pt idx="14186">
                  <c:v>125.60840256300986</c:v>
                </c:pt>
                <c:pt idx="14187">
                  <c:v>128.55209253336071</c:v>
                </c:pt>
                <c:pt idx="14188">
                  <c:v>98.723284035515832</c:v>
                </c:pt>
                <c:pt idx="14189">
                  <c:v>123.57152198721573</c:v>
                </c:pt>
                <c:pt idx="14190">
                  <c:v>138.23122199369672</c:v>
                </c:pt>
                <c:pt idx="14191">
                  <c:v>129.24905935873085</c:v>
                </c:pt>
                <c:pt idx="14192">
                  <c:v>127.2516458850257</c:v>
                </c:pt>
                <c:pt idx="14193">
                  <c:v>130.76779860756807</c:v>
                </c:pt>
                <c:pt idx="14194">
                  <c:v>128.14901391215835</c:v>
                </c:pt>
                <c:pt idx="14195">
                  <c:v>123.2792803944119</c:v>
                </c:pt>
                <c:pt idx="14196">
                  <c:v>93.308656580019957</c:v>
                </c:pt>
                <c:pt idx="14197">
                  <c:v>120.2877339426731</c:v>
                </c:pt>
                <c:pt idx="14198">
                  <c:v>126.29352178105765</c:v>
                </c:pt>
                <c:pt idx="14199">
                  <c:v>133.6964778180666</c:v>
                </c:pt>
                <c:pt idx="14200">
                  <c:v>108.39897083429381</c:v>
                </c:pt>
                <c:pt idx="14201">
                  <c:v>117.81749892902876</c:v>
                </c:pt>
                <c:pt idx="14202">
                  <c:v>131.8963281437872</c:v>
                </c:pt>
                <c:pt idx="14203">
                  <c:v>127.22700485223989</c:v>
                </c:pt>
                <c:pt idx="14204">
                  <c:v>136.32117407233784</c:v>
                </c:pt>
                <c:pt idx="14205">
                  <c:v>130.37907264562452</c:v>
                </c:pt>
                <c:pt idx="14206">
                  <c:v>96.580714140657406</c:v>
                </c:pt>
                <c:pt idx="14207">
                  <c:v>93.28576943297125</c:v>
                </c:pt>
                <c:pt idx="14208">
                  <c:v>135.38567536597404</c:v>
                </c:pt>
                <c:pt idx="14209">
                  <c:v>95.942486584597816</c:v>
                </c:pt>
                <c:pt idx="14210">
                  <c:v>116.58833682389505</c:v>
                </c:pt>
                <c:pt idx="14211">
                  <c:v>100.74129004956458</c:v>
                </c:pt>
                <c:pt idx="14212">
                  <c:v>128.26506083735109</c:v>
                </c:pt>
                <c:pt idx="14213">
                  <c:v>129.40606707438465</c:v>
                </c:pt>
                <c:pt idx="14214">
                  <c:v>92.449498260796631</c:v>
                </c:pt>
                <c:pt idx="14215">
                  <c:v>122.36030462840802</c:v>
                </c:pt>
                <c:pt idx="14216">
                  <c:v>107.53015037523247</c:v>
                </c:pt>
                <c:pt idx="14217">
                  <c:v>130.10773265059845</c:v>
                </c:pt>
                <c:pt idx="14218">
                  <c:v>122.42167908435596</c:v>
                </c:pt>
                <c:pt idx="14219">
                  <c:v>101.76090741836124</c:v>
                </c:pt>
                <c:pt idx="14220">
                  <c:v>100.63904308054498</c:v>
                </c:pt>
                <c:pt idx="14221">
                  <c:v>130.43110799358007</c:v>
                </c:pt>
                <c:pt idx="14222">
                  <c:v>132.98535447602498</c:v>
                </c:pt>
                <c:pt idx="14223">
                  <c:v>92.90288639158986</c:v>
                </c:pt>
                <c:pt idx="14224">
                  <c:v>101.37182073839948</c:v>
                </c:pt>
                <c:pt idx="14225">
                  <c:v>129.06083117212731</c:v>
                </c:pt>
                <c:pt idx="14226">
                  <c:v>98.405957226840471</c:v>
                </c:pt>
                <c:pt idx="14227">
                  <c:v>116.18636542286103</c:v>
                </c:pt>
                <c:pt idx="14228">
                  <c:v>119.23646513198331</c:v>
                </c:pt>
                <c:pt idx="14229">
                  <c:v>122.81784070390704</c:v>
                </c:pt>
                <c:pt idx="14230">
                  <c:v>133.64700126677624</c:v>
                </c:pt>
                <c:pt idx="14231">
                  <c:v>124.74875696212106</c:v>
                </c:pt>
                <c:pt idx="14232">
                  <c:v>133.50899345642654</c:v>
                </c:pt>
                <c:pt idx="14233">
                  <c:v>98.734035069984515</c:v>
                </c:pt>
                <c:pt idx="14234">
                  <c:v>130.67474025242871</c:v>
                </c:pt>
                <c:pt idx="14235">
                  <c:v>114.51156259084667</c:v>
                </c:pt>
                <c:pt idx="14236">
                  <c:v>135.49336410310102</c:v>
                </c:pt>
                <c:pt idx="14237">
                  <c:v>74.847913245133967</c:v>
                </c:pt>
                <c:pt idx="14238">
                  <c:v>108.64348859810691</c:v>
                </c:pt>
                <c:pt idx="14239">
                  <c:v>101.45928797855508</c:v>
                </c:pt>
                <c:pt idx="14240">
                  <c:v>132.59367004178682</c:v>
                </c:pt>
                <c:pt idx="14241">
                  <c:v>130.57592025201819</c:v>
                </c:pt>
                <c:pt idx="14242">
                  <c:v>134.44448746037003</c:v>
                </c:pt>
                <c:pt idx="14243">
                  <c:v>132.38868604848517</c:v>
                </c:pt>
                <c:pt idx="14244">
                  <c:v>133.76465961696462</c:v>
                </c:pt>
                <c:pt idx="14245">
                  <c:v>129.88025313083256</c:v>
                </c:pt>
                <c:pt idx="14246">
                  <c:v>132.42944662050647</c:v>
                </c:pt>
                <c:pt idx="14247">
                  <c:v>135.27471475239801</c:v>
                </c:pt>
                <c:pt idx="14248">
                  <c:v>131.34829383349401</c:v>
                </c:pt>
                <c:pt idx="14249">
                  <c:v>132.91307800050419</c:v>
                </c:pt>
                <c:pt idx="14250">
                  <c:v>130.72364421468524</c:v>
                </c:pt>
                <c:pt idx="14251">
                  <c:v>90.802900830594965</c:v>
                </c:pt>
                <c:pt idx="14252">
                  <c:v>91.746041122656706</c:v>
                </c:pt>
                <c:pt idx="14253">
                  <c:v>116.80489526600357</c:v>
                </c:pt>
                <c:pt idx="14254">
                  <c:v>132.85612898482609</c:v>
                </c:pt>
                <c:pt idx="14255">
                  <c:v>133.56711811450705</c:v>
                </c:pt>
                <c:pt idx="14256">
                  <c:v>108.56811820847236</c:v>
                </c:pt>
                <c:pt idx="14257">
                  <c:v>128.82985365970001</c:v>
                </c:pt>
                <c:pt idx="14258">
                  <c:v>134.87566212889521</c:v>
                </c:pt>
                <c:pt idx="14259">
                  <c:v>93.453082737469543</c:v>
                </c:pt>
                <c:pt idx="14260">
                  <c:v>102.96583670816791</c:v>
                </c:pt>
                <c:pt idx="14261">
                  <c:v>134.5015359888979</c:v>
                </c:pt>
                <c:pt idx="14262">
                  <c:v>136.04497222659816</c:v>
                </c:pt>
                <c:pt idx="14263">
                  <c:v>92.038890277539068</c:v>
                </c:pt>
                <c:pt idx="14264">
                  <c:v>123.23097267430504</c:v>
                </c:pt>
                <c:pt idx="14265">
                  <c:v>132.08813439333869</c:v>
                </c:pt>
                <c:pt idx="14266">
                  <c:v>96.922344891983357</c:v>
                </c:pt>
                <c:pt idx="14267">
                  <c:v>97.446965212491236</c:v>
                </c:pt>
                <c:pt idx="14268">
                  <c:v>72.187183486502718</c:v>
                </c:pt>
                <c:pt idx="14269">
                  <c:v>136.76267811664789</c:v>
                </c:pt>
                <c:pt idx="14270">
                  <c:v>133.48553488230101</c:v>
                </c:pt>
                <c:pt idx="14271">
                  <c:v>116.66236305100965</c:v>
                </c:pt>
                <c:pt idx="14272">
                  <c:v>116.91028339821347</c:v>
                </c:pt>
                <c:pt idx="14273">
                  <c:v>130.59466493563957</c:v>
                </c:pt>
                <c:pt idx="14274">
                  <c:v>131.90938264026414</c:v>
                </c:pt>
                <c:pt idx="14275">
                  <c:v>135.51233584881288</c:v>
                </c:pt>
                <c:pt idx="14276">
                  <c:v>113.85889279139164</c:v>
                </c:pt>
                <c:pt idx="14277">
                  <c:v>138.4292773697847</c:v>
                </c:pt>
                <c:pt idx="14278">
                  <c:v>127.30533274217196</c:v>
                </c:pt>
                <c:pt idx="14279">
                  <c:v>104.90273162536883</c:v>
                </c:pt>
                <c:pt idx="14280">
                  <c:v>132.68627453913933</c:v>
                </c:pt>
                <c:pt idx="14281">
                  <c:v>130.62622943080126</c:v>
                </c:pt>
                <c:pt idx="14282">
                  <c:v>133.26136962839726</c:v>
                </c:pt>
                <c:pt idx="14283">
                  <c:v>115.84108224127289</c:v>
                </c:pt>
                <c:pt idx="14284">
                  <c:v>92.303215030991012</c:v>
                </c:pt>
                <c:pt idx="14285">
                  <c:v>120.92606133405523</c:v>
                </c:pt>
                <c:pt idx="14286">
                  <c:v>131.50736104282916</c:v>
                </c:pt>
                <c:pt idx="14287">
                  <c:v>132.41351126022849</c:v>
                </c:pt>
                <c:pt idx="14288">
                  <c:v>129.41487964776505</c:v>
                </c:pt>
                <c:pt idx="14289">
                  <c:v>136.38002145496293</c:v>
                </c:pt>
                <c:pt idx="14290">
                  <c:v>89.058859537027601</c:v>
                </c:pt>
                <c:pt idx="14291">
                  <c:v>121.95137497979509</c:v>
                </c:pt>
                <c:pt idx="14292">
                  <c:v>133.34900994060885</c:v>
                </c:pt>
                <c:pt idx="14293">
                  <c:v>131.68787167509052</c:v>
                </c:pt>
                <c:pt idx="14294">
                  <c:v>93.94624946147627</c:v>
                </c:pt>
                <c:pt idx="14295">
                  <c:v>93.541521399232764</c:v>
                </c:pt>
                <c:pt idx="14296">
                  <c:v>94.916251018479755</c:v>
                </c:pt>
                <c:pt idx="14297">
                  <c:v>119.03705995440595</c:v>
                </c:pt>
                <c:pt idx="14298">
                  <c:v>74.593048973240712</c:v>
                </c:pt>
                <c:pt idx="14299">
                  <c:v>129.48995159045649</c:v>
                </c:pt>
                <c:pt idx="14300">
                  <c:v>131.24690943302406</c:v>
                </c:pt>
                <c:pt idx="14301">
                  <c:v>138.63586587510946</c:v>
                </c:pt>
                <c:pt idx="14302">
                  <c:v>132.71463432145993</c:v>
                </c:pt>
                <c:pt idx="14303">
                  <c:v>111.75550787672032</c:v>
                </c:pt>
                <c:pt idx="14304">
                  <c:v>130.01787532889048</c:v>
                </c:pt>
                <c:pt idx="14305">
                  <c:v>135.80392487538481</c:v>
                </c:pt>
                <c:pt idx="14306">
                  <c:v>121.17501583808115</c:v>
                </c:pt>
                <c:pt idx="14307">
                  <c:v>119.82736864183458</c:v>
                </c:pt>
                <c:pt idx="14308">
                  <c:v>116.10244766013629</c:v>
                </c:pt>
                <c:pt idx="14309">
                  <c:v>108.477349005596</c:v>
                </c:pt>
                <c:pt idx="14310">
                  <c:v>120.92887677144202</c:v>
                </c:pt>
                <c:pt idx="14311">
                  <c:v>117.41490252738768</c:v>
                </c:pt>
                <c:pt idx="14312">
                  <c:v>128.8004672758702</c:v>
                </c:pt>
                <c:pt idx="14313">
                  <c:v>118.30355889464511</c:v>
                </c:pt>
                <c:pt idx="14314">
                  <c:v>130.9357725680207</c:v>
                </c:pt>
                <c:pt idx="14315">
                  <c:v>123.06366062204825</c:v>
                </c:pt>
                <c:pt idx="14316">
                  <c:v>133.89559865568214</c:v>
                </c:pt>
                <c:pt idx="14317">
                  <c:v>94.225405486936751</c:v>
                </c:pt>
                <c:pt idx="14318">
                  <c:v>94.38668234243859</c:v>
                </c:pt>
                <c:pt idx="14319">
                  <c:v>132.76876727249277</c:v>
                </c:pt>
                <c:pt idx="14320">
                  <c:v>135.10062768893013</c:v>
                </c:pt>
                <c:pt idx="14321">
                  <c:v>136.50624519519599</c:v>
                </c:pt>
                <c:pt idx="14322">
                  <c:v>118.07027055302065</c:v>
                </c:pt>
                <c:pt idx="14323">
                  <c:v>120.33942996282863</c:v>
                </c:pt>
                <c:pt idx="14324">
                  <c:v>137.31724533928838</c:v>
                </c:pt>
                <c:pt idx="14325">
                  <c:v>118.4137624444549</c:v>
                </c:pt>
                <c:pt idx="14326">
                  <c:v>131.15275794064465</c:v>
                </c:pt>
                <c:pt idx="14327">
                  <c:v>121.07874818836136</c:v>
                </c:pt>
                <c:pt idx="14328">
                  <c:v>99.736405372632404</c:v>
                </c:pt>
                <c:pt idx="14329">
                  <c:v>103.53545591932428</c:v>
                </c:pt>
                <c:pt idx="14330">
                  <c:v>134.2264200276731</c:v>
                </c:pt>
                <c:pt idx="14331">
                  <c:v>134.37508073655471</c:v>
                </c:pt>
                <c:pt idx="14332">
                  <c:v>138.5121678532056</c:v>
                </c:pt>
                <c:pt idx="14333">
                  <c:v>135.93110034784627</c:v>
                </c:pt>
                <c:pt idx="14334">
                  <c:v>133.34092748781177</c:v>
                </c:pt>
                <c:pt idx="14335">
                  <c:v>131.56263734591721</c:v>
                </c:pt>
                <c:pt idx="14336">
                  <c:v>120.82555547673152</c:v>
                </c:pt>
                <c:pt idx="14337">
                  <c:v>120.81460239749923</c:v>
                </c:pt>
                <c:pt idx="14338">
                  <c:v>122.60612689303986</c:v>
                </c:pt>
                <c:pt idx="14339">
                  <c:v>124.64358027827569</c:v>
                </c:pt>
                <c:pt idx="14340">
                  <c:v>114.84650439182793</c:v>
                </c:pt>
                <c:pt idx="14341">
                  <c:v>131.25228656053042</c:v>
                </c:pt>
                <c:pt idx="14342">
                  <c:v>112.15982009809942</c:v>
                </c:pt>
                <c:pt idx="14343">
                  <c:v>131.20046709779132</c:v>
                </c:pt>
                <c:pt idx="14344">
                  <c:v>95.630110724512519</c:v>
                </c:pt>
                <c:pt idx="14345">
                  <c:v>101.69712436510108</c:v>
                </c:pt>
                <c:pt idx="14346">
                  <c:v>133.77735482241215</c:v>
                </c:pt>
                <c:pt idx="14347">
                  <c:v>121.63471949072479</c:v>
                </c:pt>
                <c:pt idx="14348">
                  <c:v>91.744863008957083</c:v>
                </c:pt>
                <c:pt idx="14349">
                  <c:v>97.853837009345156</c:v>
                </c:pt>
                <c:pt idx="14350">
                  <c:v>101.10010126245685</c:v>
                </c:pt>
                <c:pt idx="14351">
                  <c:v>104.68598717111</c:v>
                </c:pt>
                <c:pt idx="14352">
                  <c:v>101.71115840176581</c:v>
                </c:pt>
                <c:pt idx="14353">
                  <c:v>104.01713485082088</c:v>
                </c:pt>
                <c:pt idx="14354">
                  <c:v>101.41034021864959</c:v>
                </c:pt>
                <c:pt idx="14355">
                  <c:v>117.8467432276922</c:v>
                </c:pt>
                <c:pt idx="14356">
                  <c:v>129.71987489825491</c:v>
                </c:pt>
                <c:pt idx="14357">
                  <c:v>122.53861642285652</c:v>
                </c:pt>
                <c:pt idx="14358">
                  <c:v>90.134332217487923</c:v>
                </c:pt>
                <c:pt idx="14359">
                  <c:v>107.55859158421185</c:v>
                </c:pt>
                <c:pt idx="14360">
                  <c:v>106.31621479126275</c:v>
                </c:pt>
                <c:pt idx="14361">
                  <c:v>132.44753782428592</c:v>
                </c:pt>
                <c:pt idx="14362">
                  <c:v>134.03347335675124</c:v>
                </c:pt>
                <c:pt idx="14363">
                  <c:v>130.0644421118397</c:v>
                </c:pt>
                <c:pt idx="14364">
                  <c:v>93.025060160173723</c:v>
                </c:pt>
                <c:pt idx="14365">
                  <c:v>99.372612564747797</c:v>
                </c:pt>
                <c:pt idx="14366">
                  <c:v>95.317908204432044</c:v>
                </c:pt>
                <c:pt idx="14367">
                  <c:v>130.94047210840844</c:v>
                </c:pt>
                <c:pt idx="14368">
                  <c:v>106.68536390223434</c:v>
                </c:pt>
                <c:pt idx="14369">
                  <c:v>120.43797871308112</c:v>
                </c:pt>
                <c:pt idx="14370">
                  <c:v>120.30712289518848</c:v>
                </c:pt>
                <c:pt idx="14371">
                  <c:v>131.77212976026055</c:v>
                </c:pt>
                <c:pt idx="14372">
                  <c:v>120.33479592182772</c:v>
                </c:pt>
                <c:pt idx="14373">
                  <c:v>119.49309622209489</c:v>
                </c:pt>
                <c:pt idx="14374">
                  <c:v>118.8313155188133</c:v>
                </c:pt>
                <c:pt idx="14375">
                  <c:v>104.31115656988433</c:v>
                </c:pt>
                <c:pt idx="14376">
                  <c:v>102.16386983738488</c:v>
                </c:pt>
                <c:pt idx="14377">
                  <c:v>91.348086791470706</c:v>
                </c:pt>
                <c:pt idx="14378">
                  <c:v>123.14778220929418</c:v>
                </c:pt>
                <c:pt idx="14379">
                  <c:v>111.61138922342914</c:v>
                </c:pt>
                <c:pt idx="14380">
                  <c:v>131.34251533805156</c:v>
                </c:pt>
                <c:pt idx="14381">
                  <c:v>92.931325243813774</c:v>
                </c:pt>
                <c:pt idx="14382">
                  <c:v>130.49717507919465</c:v>
                </c:pt>
                <c:pt idx="14383">
                  <c:v>131.76596555610328</c:v>
                </c:pt>
                <c:pt idx="14384">
                  <c:v>112.728320901668</c:v>
                </c:pt>
                <c:pt idx="14385">
                  <c:v>126.443278069188</c:v>
                </c:pt>
                <c:pt idx="14386">
                  <c:v>135.75503062559554</c:v>
                </c:pt>
                <c:pt idx="14387">
                  <c:v>131.38697991592548</c:v>
                </c:pt>
                <c:pt idx="14388">
                  <c:v>117.18323387369094</c:v>
                </c:pt>
                <c:pt idx="14389">
                  <c:v>115.14013247453727</c:v>
                </c:pt>
                <c:pt idx="14390">
                  <c:v>116.6535927460979</c:v>
                </c:pt>
                <c:pt idx="14391">
                  <c:v>130.93798628890823</c:v>
                </c:pt>
                <c:pt idx="14392">
                  <c:v>134.98165720479034</c:v>
                </c:pt>
                <c:pt idx="14393">
                  <c:v>128.35813145044469</c:v>
                </c:pt>
                <c:pt idx="14394">
                  <c:v>74.311013904847897</c:v>
                </c:pt>
                <c:pt idx="14395">
                  <c:v>135.39588612058739</c:v>
                </c:pt>
                <c:pt idx="14396">
                  <c:v>130.85597324311217</c:v>
                </c:pt>
                <c:pt idx="14397">
                  <c:v>133.16529598560754</c:v>
                </c:pt>
                <c:pt idx="14398">
                  <c:v>136.92548509397341</c:v>
                </c:pt>
                <c:pt idx="14399">
                  <c:v>93.552614281797517</c:v>
                </c:pt>
                <c:pt idx="14400">
                  <c:v>135.72847562876126</c:v>
                </c:pt>
                <c:pt idx="14401">
                  <c:v>119.67055778758599</c:v>
                </c:pt>
                <c:pt idx="14402">
                  <c:v>123.20885158819443</c:v>
                </c:pt>
                <c:pt idx="14403">
                  <c:v>136.22198747982165</c:v>
                </c:pt>
                <c:pt idx="14404">
                  <c:v>132.04488291158108</c:v>
                </c:pt>
                <c:pt idx="14405">
                  <c:v>116.03239224440537</c:v>
                </c:pt>
                <c:pt idx="14406">
                  <c:v>119.73274578562609</c:v>
                </c:pt>
                <c:pt idx="14407">
                  <c:v>133.39848203916043</c:v>
                </c:pt>
                <c:pt idx="14408">
                  <c:v>100.24092721173778</c:v>
                </c:pt>
                <c:pt idx="14409">
                  <c:v>110.96585698616381</c:v>
                </c:pt>
                <c:pt idx="14410">
                  <c:v>131.0062543167007</c:v>
                </c:pt>
                <c:pt idx="14411">
                  <c:v>131.95509501417695</c:v>
                </c:pt>
                <c:pt idx="14412">
                  <c:v>123.30661318366396</c:v>
                </c:pt>
                <c:pt idx="14413">
                  <c:v>133.57128693228529</c:v>
                </c:pt>
                <c:pt idx="14414">
                  <c:v>121.98389921456319</c:v>
                </c:pt>
                <c:pt idx="14415">
                  <c:v>118.91962338172296</c:v>
                </c:pt>
                <c:pt idx="14416">
                  <c:v>102.65156384138869</c:v>
                </c:pt>
                <c:pt idx="14417">
                  <c:v>130.68867131785609</c:v>
                </c:pt>
                <c:pt idx="14418">
                  <c:v>130.57140573490761</c:v>
                </c:pt>
                <c:pt idx="14419">
                  <c:v>119.38722178974879</c:v>
                </c:pt>
                <c:pt idx="14420">
                  <c:v>121.88032357390615</c:v>
                </c:pt>
                <c:pt idx="14421">
                  <c:v>136.27100864469648</c:v>
                </c:pt>
                <c:pt idx="14422">
                  <c:v>105.33683023242256</c:v>
                </c:pt>
                <c:pt idx="14423">
                  <c:v>131.26401834550123</c:v>
                </c:pt>
                <c:pt idx="14424">
                  <c:v>112.35988125553843</c:v>
                </c:pt>
                <c:pt idx="14425">
                  <c:v>133.89004579211206</c:v>
                </c:pt>
                <c:pt idx="14426">
                  <c:v>131.83208258289761</c:v>
                </c:pt>
                <c:pt idx="14427">
                  <c:v>119.21367487227026</c:v>
                </c:pt>
                <c:pt idx="14428">
                  <c:v>136.51929884026083</c:v>
                </c:pt>
                <c:pt idx="14429">
                  <c:v>138.26452260445396</c:v>
                </c:pt>
                <c:pt idx="14430">
                  <c:v>110.97495992939417</c:v>
                </c:pt>
                <c:pt idx="14431">
                  <c:v>137.53722354530942</c:v>
                </c:pt>
                <c:pt idx="14432">
                  <c:v>131.36803813845597</c:v>
                </c:pt>
                <c:pt idx="14433">
                  <c:v>92.812321689621541</c:v>
                </c:pt>
                <c:pt idx="14434">
                  <c:v>89.945278052600983</c:v>
                </c:pt>
                <c:pt idx="14435">
                  <c:v>94.889724185104427</c:v>
                </c:pt>
                <c:pt idx="14436">
                  <c:v>93.464913600643229</c:v>
                </c:pt>
                <c:pt idx="14437">
                  <c:v>121.34107578715161</c:v>
                </c:pt>
                <c:pt idx="14438">
                  <c:v>123.00871927671805</c:v>
                </c:pt>
                <c:pt idx="14439">
                  <c:v>134.95047509857793</c:v>
                </c:pt>
                <c:pt idx="14440">
                  <c:v>107.09540485371254</c:v>
                </c:pt>
                <c:pt idx="14441">
                  <c:v>93.927775230893971</c:v>
                </c:pt>
                <c:pt idx="14442">
                  <c:v>69.705538318230253</c:v>
                </c:pt>
                <c:pt idx="14443">
                  <c:v>91.764246584993572</c:v>
                </c:pt>
                <c:pt idx="14444">
                  <c:v>138.3316058183776</c:v>
                </c:pt>
                <c:pt idx="14445">
                  <c:v>129.34003454710461</c:v>
                </c:pt>
                <c:pt idx="14446">
                  <c:v>121.66260520921428</c:v>
                </c:pt>
                <c:pt idx="14447">
                  <c:v>127.04924038761486</c:v>
                </c:pt>
                <c:pt idx="14448">
                  <c:v>137.34459415041192</c:v>
                </c:pt>
                <c:pt idx="14449">
                  <c:v>95.503070917058238</c:v>
                </c:pt>
                <c:pt idx="14450">
                  <c:v>134.65632331204066</c:v>
                </c:pt>
                <c:pt idx="14451">
                  <c:v>131.93793931547228</c:v>
                </c:pt>
                <c:pt idx="14452">
                  <c:v>133.3774536647972</c:v>
                </c:pt>
                <c:pt idx="14453">
                  <c:v>93.959759103015926</c:v>
                </c:pt>
                <c:pt idx="14454">
                  <c:v>135.47957780931358</c:v>
                </c:pt>
                <c:pt idx="14455">
                  <c:v>130.13487657592435</c:v>
                </c:pt>
                <c:pt idx="14456">
                  <c:v>133.18008521907146</c:v>
                </c:pt>
                <c:pt idx="14457">
                  <c:v>116.58001536065673</c:v>
                </c:pt>
                <c:pt idx="14458">
                  <c:v>109.19903633004944</c:v>
                </c:pt>
                <c:pt idx="14459">
                  <c:v>110.54428514786204</c:v>
                </c:pt>
                <c:pt idx="14460">
                  <c:v>116.40089436255282</c:v>
                </c:pt>
                <c:pt idx="14461">
                  <c:v>136.83328882494322</c:v>
                </c:pt>
                <c:pt idx="14462">
                  <c:v>129.89059770097111</c:v>
                </c:pt>
                <c:pt idx="14463">
                  <c:v>134.32841759638666</c:v>
                </c:pt>
                <c:pt idx="14464">
                  <c:v>122.83900360437758</c:v>
                </c:pt>
                <c:pt idx="14465">
                  <c:v>134.21484249557355</c:v>
                </c:pt>
                <c:pt idx="14466">
                  <c:v>132.85046674957684</c:v>
                </c:pt>
                <c:pt idx="14467">
                  <c:v>120.71360406336244</c:v>
                </c:pt>
                <c:pt idx="14468">
                  <c:v>72.134100791593752</c:v>
                </c:pt>
                <c:pt idx="14469">
                  <c:v>75.354645201800182</c:v>
                </c:pt>
                <c:pt idx="14470">
                  <c:v>94.569110500852673</c:v>
                </c:pt>
                <c:pt idx="14471">
                  <c:v>90.228806975413733</c:v>
                </c:pt>
                <c:pt idx="14472">
                  <c:v>131.66635988152214</c:v>
                </c:pt>
                <c:pt idx="14473">
                  <c:v>133.10325804888589</c:v>
                </c:pt>
                <c:pt idx="14474">
                  <c:v>132.66015637506331</c:v>
                </c:pt>
                <c:pt idx="14475">
                  <c:v>119.91278654486707</c:v>
                </c:pt>
                <c:pt idx="14476">
                  <c:v>114.89746573933638</c:v>
                </c:pt>
                <c:pt idx="14477">
                  <c:v>122.94574117373092</c:v>
                </c:pt>
                <c:pt idx="14478">
                  <c:v>118.19122986793046</c:v>
                </c:pt>
                <c:pt idx="14479">
                  <c:v>133.39696849024884</c:v>
                </c:pt>
                <c:pt idx="14480">
                  <c:v>101.80580773055169</c:v>
                </c:pt>
                <c:pt idx="14481">
                  <c:v>93.735996334380545</c:v>
                </c:pt>
                <c:pt idx="14482">
                  <c:v>130.28255169314525</c:v>
                </c:pt>
                <c:pt idx="14483">
                  <c:v>125.84896191361725</c:v>
                </c:pt>
                <c:pt idx="14484">
                  <c:v>133.30764252620168</c:v>
                </c:pt>
                <c:pt idx="14485">
                  <c:v>94.845370975547979</c:v>
                </c:pt>
                <c:pt idx="14486">
                  <c:v>75.895898026751951</c:v>
                </c:pt>
                <c:pt idx="14487">
                  <c:v>135.55518543682831</c:v>
                </c:pt>
                <c:pt idx="14488">
                  <c:v>134.42845309366396</c:v>
                </c:pt>
                <c:pt idx="14489">
                  <c:v>132.09970766624298</c:v>
                </c:pt>
                <c:pt idx="14490">
                  <c:v>130.89123502453842</c:v>
                </c:pt>
                <c:pt idx="14491">
                  <c:v>118.59276146929469</c:v>
                </c:pt>
                <c:pt idx="14492">
                  <c:v>93.509305715080018</c:v>
                </c:pt>
                <c:pt idx="14493">
                  <c:v>123.01783709406669</c:v>
                </c:pt>
                <c:pt idx="14494">
                  <c:v>129.95570073535694</c:v>
                </c:pt>
                <c:pt idx="14495">
                  <c:v>113.46348650599194</c:v>
                </c:pt>
                <c:pt idx="14496">
                  <c:v>100.45794955802393</c:v>
                </c:pt>
                <c:pt idx="14497">
                  <c:v>129.2980644267812</c:v>
                </c:pt>
                <c:pt idx="14498">
                  <c:v>135.58052370346996</c:v>
                </c:pt>
                <c:pt idx="14499">
                  <c:v>136.03937199836642</c:v>
                </c:pt>
                <c:pt idx="14500">
                  <c:v>117.96567273797274</c:v>
                </c:pt>
                <c:pt idx="14501">
                  <c:v>135.71230486399276</c:v>
                </c:pt>
                <c:pt idx="14502">
                  <c:v>99.750887855956805</c:v>
                </c:pt>
                <c:pt idx="14503">
                  <c:v>116.93420250730212</c:v>
                </c:pt>
                <c:pt idx="14504">
                  <c:v>125.24649129607698</c:v>
                </c:pt>
                <c:pt idx="14505">
                  <c:v>117.0688414527591</c:v>
                </c:pt>
                <c:pt idx="14506">
                  <c:v>102.90659090287647</c:v>
                </c:pt>
                <c:pt idx="14507">
                  <c:v>101.30809068117105</c:v>
                </c:pt>
                <c:pt idx="14508">
                  <c:v>133.44238117388232</c:v>
                </c:pt>
                <c:pt idx="14509">
                  <c:v>117.66944684278161</c:v>
                </c:pt>
                <c:pt idx="14510">
                  <c:v>135.69539495527482</c:v>
                </c:pt>
                <c:pt idx="14511">
                  <c:v>129.73245639901498</c:v>
                </c:pt>
                <c:pt idx="14512">
                  <c:v>120.9657235322814</c:v>
                </c:pt>
                <c:pt idx="14513">
                  <c:v>93.306379390213365</c:v>
                </c:pt>
                <c:pt idx="14514">
                  <c:v>96.931429559292127</c:v>
                </c:pt>
                <c:pt idx="14515">
                  <c:v>116.86631836356676</c:v>
                </c:pt>
                <c:pt idx="14516">
                  <c:v>117.9241283039372</c:v>
                </c:pt>
                <c:pt idx="14517">
                  <c:v>122.58485888909493</c:v>
                </c:pt>
                <c:pt idx="14518">
                  <c:v>116.4666930941452</c:v>
                </c:pt>
                <c:pt idx="14519">
                  <c:v>106.87009960171223</c:v>
                </c:pt>
                <c:pt idx="14520">
                  <c:v>111.5935278036453</c:v>
                </c:pt>
                <c:pt idx="14521">
                  <c:v>106.49303231972272</c:v>
                </c:pt>
                <c:pt idx="14522">
                  <c:v>107.62081218806381</c:v>
                </c:pt>
                <c:pt idx="14523">
                  <c:v>107.51342305503299</c:v>
                </c:pt>
                <c:pt idx="14524">
                  <c:v>110.42297758600048</c:v>
                </c:pt>
                <c:pt idx="14525">
                  <c:v>105.63429254747693</c:v>
                </c:pt>
                <c:pt idx="14526">
                  <c:v>111.85022944574932</c:v>
                </c:pt>
                <c:pt idx="14527">
                  <c:v>107.65070601038119</c:v>
                </c:pt>
                <c:pt idx="14528">
                  <c:v>95.838322530764685</c:v>
                </c:pt>
                <c:pt idx="14529">
                  <c:v>115.46059356028788</c:v>
                </c:pt>
                <c:pt idx="14530">
                  <c:v>94.164056146566494</c:v>
                </c:pt>
                <c:pt idx="14531">
                  <c:v>88.855146364705618</c:v>
                </c:pt>
                <c:pt idx="14532">
                  <c:v>108.60123407625892</c:v>
                </c:pt>
                <c:pt idx="14533">
                  <c:v>106.17337125403149</c:v>
                </c:pt>
                <c:pt idx="14534">
                  <c:v>110.94886073395126</c:v>
                </c:pt>
                <c:pt idx="14535">
                  <c:v>91.283752731528722</c:v>
                </c:pt>
                <c:pt idx="14536">
                  <c:v>135.70182624923928</c:v>
                </c:pt>
                <c:pt idx="14537">
                  <c:v>99.210475342748992</c:v>
                </c:pt>
                <c:pt idx="14538">
                  <c:v>119.34768102567213</c:v>
                </c:pt>
                <c:pt idx="14539">
                  <c:v>122.70543445269098</c:v>
                </c:pt>
                <c:pt idx="14540">
                  <c:v>78.072214474574594</c:v>
                </c:pt>
                <c:pt idx="14541">
                  <c:v>129.23642752912545</c:v>
                </c:pt>
                <c:pt idx="14542">
                  <c:v>88.142783197623075</c:v>
                </c:pt>
                <c:pt idx="14543">
                  <c:v>114.73411197127461</c:v>
                </c:pt>
                <c:pt idx="14544">
                  <c:v>134.10649560566549</c:v>
                </c:pt>
                <c:pt idx="14545">
                  <c:v>122.35656971906991</c:v>
                </c:pt>
                <c:pt idx="14546">
                  <c:v>88.374974883794323</c:v>
                </c:pt>
                <c:pt idx="14547">
                  <c:v>135.22207319809044</c:v>
                </c:pt>
                <c:pt idx="14548">
                  <c:v>134.51781678079951</c:v>
                </c:pt>
                <c:pt idx="14549">
                  <c:v>137.17786063501998</c:v>
                </c:pt>
                <c:pt idx="14550">
                  <c:v>108.83004818673511</c:v>
                </c:pt>
                <c:pt idx="14551">
                  <c:v>134.65877349949434</c:v>
                </c:pt>
                <c:pt idx="14552">
                  <c:v>127.89200691879334</c:v>
                </c:pt>
                <c:pt idx="14553">
                  <c:v>128.68646420817603</c:v>
                </c:pt>
                <c:pt idx="14554">
                  <c:v>126.23793917622828</c:v>
                </c:pt>
                <c:pt idx="14555">
                  <c:v>97.334054456400168</c:v>
                </c:pt>
                <c:pt idx="14556">
                  <c:v>130.88461457713137</c:v>
                </c:pt>
                <c:pt idx="14557">
                  <c:v>133.648767070307</c:v>
                </c:pt>
                <c:pt idx="14558">
                  <c:v>135.5397647388809</c:v>
                </c:pt>
                <c:pt idx="14559">
                  <c:v>119.27661440812429</c:v>
                </c:pt>
                <c:pt idx="14560">
                  <c:v>117.00990644518976</c:v>
                </c:pt>
                <c:pt idx="14561">
                  <c:v>96.306852099309452</c:v>
                </c:pt>
                <c:pt idx="14562">
                  <c:v>134.49151195865886</c:v>
                </c:pt>
                <c:pt idx="14563">
                  <c:v>76.909687603083427</c:v>
                </c:pt>
                <c:pt idx="14564">
                  <c:v>74.957849051305217</c:v>
                </c:pt>
                <c:pt idx="14565">
                  <c:v>135.72550624419318</c:v>
                </c:pt>
                <c:pt idx="14566">
                  <c:v>127.62697830143628</c:v>
                </c:pt>
                <c:pt idx="14567">
                  <c:v>132.07387444733681</c:v>
                </c:pt>
                <c:pt idx="14568">
                  <c:v>135.33417255515241</c:v>
                </c:pt>
                <c:pt idx="14569">
                  <c:v>134.00181757641056</c:v>
                </c:pt>
                <c:pt idx="14570">
                  <c:v>95.054836232312624</c:v>
                </c:pt>
                <c:pt idx="14571">
                  <c:v>114.12217495943706</c:v>
                </c:pt>
                <c:pt idx="14572">
                  <c:v>130.83881722321686</c:v>
                </c:pt>
                <c:pt idx="14573">
                  <c:v>118.67473157091099</c:v>
                </c:pt>
                <c:pt idx="14574">
                  <c:v>137.70493753347344</c:v>
                </c:pt>
                <c:pt idx="14575">
                  <c:v>123.13161851327871</c:v>
                </c:pt>
                <c:pt idx="14576">
                  <c:v>133.44294628903219</c:v>
                </c:pt>
                <c:pt idx="14577">
                  <c:v>133.47355889269457</c:v>
                </c:pt>
                <c:pt idx="14578">
                  <c:v>113.69457627815252</c:v>
                </c:pt>
                <c:pt idx="14579">
                  <c:v>74.164112528050183</c:v>
                </c:pt>
                <c:pt idx="14580">
                  <c:v>128.82700582805785</c:v>
                </c:pt>
                <c:pt idx="14581">
                  <c:v>100.46922421301038</c:v>
                </c:pt>
                <c:pt idx="14582">
                  <c:v>111.18581251937121</c:v>
                </c:pt>
                <c:pt idx="14583">
                  <c:v>128.74675857630001</c:v>
                </c:pt>
                <c:pt idx="14584">
                  <c:v>94.796170950904695</c:v>
                </c:pt>
                <c:pt idx="14585">
                  <c:v>119.72843189344475</c:v>
                </c:pt>
                <c:pt idx="14586">
                  <c:v>98.578467084985164</c:v>
                </c:pt>
                <c:pt idx="14587">
                  <c:v>121.9443693856461</c:v>
                </c:pt>
                <c:pt idx="14588">
                  <c:v>129.1283363901421</c:v>
                </c:pt>
                <c:pt idx="14589">
                  <c:v>132.04664452509169</c:v>
                </c:pt>
                <c:pt idx="14590">
                  <c:v>134.18462796486963</c:v>
                </c:pt>
                <c:pt idx="14591">
                  <c:v>132.0942440492895</c:v>
                </c:pt>
                <c:pt idx="14592">
                  <c:v>69.999668874768503</c:v>
                </c:pt>
                <c:pt idx="14593">
                  <c:v>138.56489269393259</c:v>
                </c:pt>
                <c:pt idx="14594">
                  <c:v>132.93865895707307</c:v>
                </c:pt>
                <c:pt idx="14595">
                  <c:v>94.242034910066337</c:v>
                </c:pt>
                <c:pt idx="14596">
                  <c:v>130.69228914206411</c:v>
                </c:pt>
                <c:pt idx="14597">
                  <c:v>70.217581676157195</c:v>
                </c:pt>
                <c:pt idx="14598">
                  <c:v>138.9795334653754</c:v>
                </c:pt>
                <c:pt idx="14599">
                  <c:v>130.65952044734539</c:v>
                </c:pt>
                <c:pt idx="14600">
                  <c:v>135.851003528604</c:v>
                </c:pt>
                <c:pt idx="14601">
                  <c:v>97.325980539922412</c:v>
                </c:pt>
                <c:pt idx="14602">
                  <c:v>100.47425826267776</c:v>
                </c:pt>
                <c:pt idx="14603">
                  <c:v>94.777256258554829</c:v>
                </c:pt>
                <c:pt idx="14604">
                  <c:v>101.29729984779</c:v>
                </c:pt>
                <c:pt idx="14605">
                  <c:v>121.4226845203757</c:v>
                </c:pt>
                <c:pt idx="14606">
                  <c:v>128.55781822107568</c:v>
                </c:pt>
                <c:pt idx="14607">
                  <c:v>129.03089670119999</c:v>
                </c:pt>
                <c:pt idx="14608">
                  <c:v>137.40195835783842</c:v>
                </c:pt>
                <c:pt idx="14609">
                  <c:v>92.48997065317721</c:v>
                </c:pt>
                <c:pt idx="14610">
                  <c:v>132.01008684863663</c:v>
                </c:pt>
                <c:pt idx="14611">
                  <c:v>138.58740779695378</c:v>
                </c:pt>
                <c:pt idx="14612">
                  <c:v>135.05539062239649</c:v>
                </c:pt>
                <c:pt idx="14613">
                  <c:v>135.72294512363072</c:v>
                </c:pt>
                <c:pt idx="14614">
                  <c:v>134.27228838798047</c:v>
                </c:pt>
                <c:pt idx="14615">
                  <c:v>72.142182468540611</c:v>
                </c:pt>
                <c:pt idx="14616">
                  <c:v>129.19888305037463</c:v>
                </c:pt>
                <c:pt idx="14617">
                  <c:v>134.14240016782611</c:v>
                </c:pt>
                <c:pt idx="14618">
                  <c:v>123.86742570306915</c:v>
                </c:pt>
                <c:pt idx="14619">
                  <c:v>131.63651505555197</c:v>
                </c:pt>
                <c:pt idx="14620">
                  <c:v>74.191356001611382</c:v>
                </c:pt>
                <c:pt idx="14621">
                  <c:v>115.13252206898704</c:v>
                </c:pt>
                <c:pt idx="14622">
                  <c:v>73.618838649646264</c:v>
                </c:pt>
                <c:pt idx="14623">
                  <c:v>127.13797490628501</c:v>
                </c:pt>
                <c:pt idx="14624">
                  <c:v>117.91565136217068</c:v>
                </c:pt>
                <c:pt idx="14625">
                  <c:v>121.28613302317031</c:v>
                </c:pt>
                <c:pt idx="14626">
                  <c:v>116.33264428958381</c:v>
                </c:pt>
                <c:pt idx="14627">
                  <c:v>132.60115697563381</c:v>
                </c:pt>
                <c:pt idx="14628">
                  <c:v>129.37261330823955</c:v>
                </c:pt>
                <c:pt idx="14629">
                  <c:v>133.62018645543134</c:v>
                </c:pt>
                <c:pt idx="14630">
                  <c:v>137.15852380891951</c:v>
                </c:pt>
                <c:pt idx="14631">
                  <c:v>131.66905502845432</c:v>
                </c:pt>
                <c:pt idx="14632">
                  <c:v>134.9750051958529</c:v>
                </c:pt>
                <c:pt idx="14633">
                  <c:v>95.908768262206422</c:v>
                </c:pt>
                <c:pt idx="14634">
                  <c:v>93.35147586850961</c:v>
                </c:pt>
                <c:pt idx="14635">
                  <c:v>129.60948410376446</c:v>
                </c:pt>
                <c:pt idx="14636">
                  <c:v>122.01694297968892</c:v>
                </c:pt>
                <c:pt idx="14637">
                  <c:v>128.09809999047752</c:v>
                </c:pt>
                <c:pt idx="14638">
                  <c:v>94.249872274911354</c:v>
                </c:pt>
                <c:pt idx="14639">
                  <c:v>94.778481561391587</c:v>
                </c:pt>
                <c:pt idx="14640">
                  <c:v>109.32819195090299</c:v>
                </c:pt>
                <c:pt idx="14641">
                  <c:v>136.28080153868123</c:v>
                </c:pt>
                <c:pt idx="14642">
                  <c:v>95.514846129440841</c:v>
                </c:pt>
                <c:pt idx="14643">
                  <c:v>136.98713921654959</c:v>
                </c:pt>
                <c:pt idx="14644">
                  <c:v>135.48107122278697</c:v>
                </c:pt>
                <c:pt idx="14645">
                  <c:v>137.11051693768948</c:v>
                </c:pt>
                <c:pt idx="14646">
                  <c:v>100.26123487744972</c:v>
                </c:pt>
                <c:pt idx="14647">
                  <c:v>133.46302466210474</c:v>
                </c:pt>
                <c:pt idx="14648">
                  <c:v>129.87005983398063</c:v>
                </c:pt>
                <c:pt idx="14649">
                  <c:v>134.45571715813557</c:v>
                </c:pt>
                <c:pt idx="14650">
                  <c:v>97.154290113887228</c:v>
                </c:pt>
                <c:pt idx="14651">
                  <c:v>106.41926338553525</c:v>
                </c:pt>
                <c:pt idx="14652">
                  <c:v>114.3009114798237</c:v>
                </c:pt>
                <c:pt idx="14653">
                  <c:v>75.413379131661316</c:v>
                </c:pt>
                <c:pt idx="14654">
                  <c:v>109.37741175998725</c:v>
                </c:pt>
                <c:pt idx="14655">
                  <c:v>117.58947305736915</c:v>
                </c:pt>
                <c:pt idx="14656">
                  <c:v>117.3895047960966</c:v>
                </c:pt>
                <c:pt idx="14657">
                  <c:v>120.58900531806005</c:v>
                </c:pt>
                <c:pt idx="14658">
                  <c:v>123.40328585825232</c:v>
                </c:pt>
                <c:pt idx="14659">
                  <c:v>119.60647236792084</c:v>
                </c:pt>
                <c:pt idx="14660">
                  <c:v>134.53067146395119</c:v>
                </c:pt>
                <c:pt idx="14661">
                  <c:v>70.999443519366977</c:v>
                </c:pt>
                <c:pt idx="14662">
                  <c:v>110.124804899358</c:v>
                </c:pt>
                <c:pt idx="14663">
                  <c:v>133.34211642680225</c:v>
                </c:pt>
                <c:pt idx="14664">
                  <c:v>102.41174412173042</c:v>
                </c:pt>
                <c:pt idx="14665">
                  <c:v>134.55701787905721</c:v>
                </c:pt>
                <c:pt idx="14666">
                  <c:v>131.71118239660044</c:v>
                </c:pt>
                <c:pt idx="14667">
                  <c:v>120.95714601895742</c:v>
                </c:pt>
                <c:pt idx="14668">
                  <c:v>121.639669595692</c:v>
                </c:pt>
                <c:pt idx="14669">
                  <c:v>118.23192274619359</c:v>
                </c:pt>
                <c:pt idx="14670">
                  <c:v>118.05202969172481</c:v>
                </c:pt>
                <c:pt idx="14671">
                  <c:v>132.73010947885041</c:v>
                </c:pt>
                <c:pt idx="14672">
                  <c:v>98.904866840353634</c:v>
                </c:pt>
                <c:pt idx="14673">
                  <c:v>103.37065884277999</c:v>
                </c:pt>
                <c:pt idx="14674">
                  <c:v>109.38118904213168</c:v>
                </c:pt>
                <c:pt idx="14675">
                  <c:v>118.58567984589122</c:v>
                </c:pt>
                <c:pt idx="14676">
                  <c:v>133.77571960569665</c:v>
                </c:pt>
                <c:pt idx="14677">
                  <c:v>94.575614203211572</c:v>
                </c:pt>
                <c:pt idx="14678">
                  <c:v>98.034033736291292</c:v>
                </c:pt>
                <c:pt idx="14679">
                  <c:v>105.28982128462239</c:v>
                </c:pt>
                <c:pt idx="14680">
                  <c:v>104.01890756923621</c:v>
                </c:pt>
                <c:pt idx="14681">
                  <c:v>104.84426436663676</c:v>
                </c:pt>
                <c:pt idx="14682">
                  <c:v>103.3710856860036</c:v>
                </c:pt>
                <c:pt idx="14683">
                  <c:v>133.89965414834225</c:v>
                </c:pt>
                <c:pt idx="14684">
                  <c:v>91.726790966725829</c:v>
                </c:pt>
                <c:pt idx="14685">
                  <c:v>105.9718112922604</c:v>
                </c:pt>
                <c:pt idx="14686">
                  <c:v>131.57248974025475</c:v>
                </c:pt>
                <c:pt idx="14687">
                  <c:v>132.97222058139548</c:v>
                </c:pt>
                <c:pt idx="14688">
                  <c:v>131.91711174098629</c:v>
                </c:pt>
                <c:pt idx="14689">
                  <c:v>116.8132444601616</c:v>
                </c:pt>
                <c:pt idx="14690">
                  <c:v>118.88688399381812</c:v>
                </c:pt>
                <c:pt idx="14691">
                  <c:v>131.67051676373285</c:v>
                </c:pt>
                <c:pt idx="14692">
                  <c:v>120.3403067093555</c:v>
                </c:pt>
                <c:pt idx="14693">
                  <c:v>137.74126933659804</c:v>
                </c:pt>
                <c:pt idx="14694">
                  <c:v>120.69762896557363</c:v>
                </c:pt>
                <c:pt idx="14695">
                  <c:v>71.718672897549183</c:v>
                </c:pt>
                <c:pt idx="14696">
                  <c:v>133.30130490522404</c:v>
                </c:pt>
                <c:pt idx="14697">
                  <c:v>127.9991170028223</c:v>
                </c:pt>
                <c:pt idx="14698">
                  <c:v>120.22817540438312</c:v>
                </c:pt>
                <c:pt idx="14699">
                  <c:v>77.26761993779651</c:v>
                </c:pt>
                <c:pt idx="14700">
                  <c:v>133.88342911606054</c:v>
                </c:pt>
                <c:pt idx="14701">
                  <c:v>119.01615611086542</c:v>
                </c:pt>
                <c:pt idx="14702">
                  <c:v>137.98741874831097</c:v>
                </c:pt>
                <c:pt idx="14703">
                  <c:v>89.305039739965082</c:v>
                </c:pt>
                <c:pt idx="14704">
                  <c:v>119.08452639893262</c:v>
                </c:pt>
                <c:pt idx="14705">
                  <c:v>128.86019364246528</c:v>
                </c:pt>
                <c:pt idx="14706">
                  <c:v>131.54428342116793</c:v>
                </c:pt>
                <c:pt idx="14707">
                  <c:v>133.38957763024106</c:v>
                </c:pt>
                <c:pt idx="14708">
                  <c:v>127.60712899156364</c:v>
                </c:pt>
                <c:pt idx="14709">
                  <c:v>136.48435624871101</c:v>
                </c:pt>
                <c:pt idx="14710">
                  <c:v>129.31329905213252</c:v>
                </c:pt>
                <c:pt idx="14711">
                  <c:v>132.92904963427836</c:v>
                </c:pt>
                <c:pt idx="14712">
                  <c:v>130.88977960500017</c:v>
                </c:pt>
                <c:pt idx="14713">
                  <c:v>98.33402152145274</c:v>
                </c:pt>
                <c:pt idx="14714">
                  <c:v>132.66306652997426</c:v>
                </c:pt>
                <c:pt idx="14715">
                  <c:v>125.43522488903686</c:v>
                </c:pt>
                <c:pt idx="14716">
                  <c:v>129.71712303382856</c:v>
                </c:pt>
                <c:pt idx="14717">
                  <c:v>67.904999468118575</c:v>
                </c:pt>
                <c:pt idx="14718">
                  <c:v>97.082232859368816</c:v>
                </c:pt>
                <c:pt idx="14719">
                  <c:v>128.45232140545144</c:v>
                </c:pt>
                <c:pt idx="14720">
                  <c:v>129.21459385251953</c:v>
                </c:pt>
                <c:pt idx="14721">
                  <c:v>133.11646772438382</c:v>
                </c:pt>
                <c:pt idx="14722">
                  <c:v>132.70841549151191</c:v>
                </c:pt>
                <c:pt idx="14723">
                  <c:v>132.89496454351155</c:v>
                </c:pt>
                <c:pt idx="14724">
                  <c:v>119.2163700165539</c:v>
                </c:pt>
                <c:pt idx="14725">
                  <c:v>137.37436690458989</c:v>
                </c:pt>
                <c:pt idx="14726">
                  <c:v>77.785034629586008</c:v>
                </c:pt>
                <c:pt idx="14727">
                  <c:v>138.74408859489915</c:v>
                </c:pt>
                <c:pt idx="14728">
                  <c:v>104.98168562595602</c:v>
                </c:pt>
                <c:pt idx="14729">
                  <c:v>121.75213987891668</c:v>
                </c:pt>
                <c:pt idx="14730">
                  <c:v>113.73485519703674</c:v>
                </c:pt>
                <c:pt idx="14731">
                  <c:v>107.44456063070021</c:v>
                </c:pt>
                <c:pt idx="14732">
                  <c:v>119.26419045714029</c:v>
                </c:pt>
                <c:pt idx="14733">
                  <c:v>130.8654106441345</c:v>
                </c:pt>
                <c:pt idx="14734">
                  <c:v>110.29558487614842</c:v>
                </c:pt>
                <c:pt idx="14735">
                  <c:v>119.92318044937559</c:v>
                </c:pt>
                <c:pt idx="14736">
                  <c:v>93.915712661639489</c:v>
                </c:pt>
                <c:pt idx="14737">
                  <c:v>102.55771391348088</c:v>
                </c:pt>
                <c:pt idx="14738">
                  <c:v>90.320533670305323</c:v>
                </c:pt>
                <c:pt idx="14739">
                  <c:v>104.24305995434717</c:v>
                </c:pt>
                <c:pt idx="14740">
                  <c:v>87.970517347873638</c:v>
                </c:pt>
                <c:pt idx="14741">
                  <c:v>100.57086265709515</c:v>
                </c:pt>
                <c:pt idx="14742">
                  <c:v>121.39019251044587</c:v>
                </c:pt>
                <c:pt idx="14743">
                  <c:v>135.77366201521355</c:v>
                </c:pt>
                <c:pt idx="14744">
                  <c:v>134.10459668053176</c:v>
                </c:pt>
                <c:pt idx="14745">
                  <c:v>131.24150926416883</c:v>
                </c:pt>
                <c:pt idx="14746">
                  <c:v>87.119191466158526</c:v>
                </c:pt>
                <c:pt idx="14747">
                  <c:v>118.75638883201412</c:v>
                </c:pt>
                <c:pt idx="14748">
                  <c:v>128.47187259602853</c:v>
                </c:pt>
                <c:pt idx="14749">
                  <c:v>82.029814671336325</c:v>
                </c:pt>
                <c:pt idx="14750">
                  <c:v>132.02454254277154</c:v>
                </c:pt>
                <c:pt idx="14751">
                  <c:v>90.667122325385478</c:v>
                </c:pt>
                <c:pt idx="14752">
                  <c:v>127.39517961593604</c:v>
                </c:pt>
                <c:pt idx="14753">
                  <c:v>92.403042441103111</c:v>
                </c:pt>
                <c:pt idx="14754">
                  <c:v>106.70610984496041</c:v>
                </c:pt>
                <c:pt idx="14755">
                  <c:v>131.84911793700346</c:v>
                </c:pt>
                <c:pt idx="14756">
                  <c:v>129.20099035924687</c:v>
                </c:pt>
                <c:pt idx="14757">
                  <c:v>124.29457611899841</c:v>
                </c:pt>
                <c:pt idx="14758">
                  <c:v>120.80956095855603</c:v>
                </c:pt>
                <c:pt idx="14759">
                  <c:v>117.3927473251744</c:v>
                </c:pt>
                <c:pt idx="14760">
                  <c:v>101.82697132601618</c:v>
                </c:pt>
                <c:pt idx="14761">
                  <c:v>128.8110500220595</c:v>
                </c:pt>
                <c:pt idx="14762">
                  <c:v>120.69978282828338</c:v>
                </c:pt>
                <c:pt idx="14763">
                  <c:v>95.623716950708541</c:v>
                </c:pt>
                <c:pt idx="14764">
                  <c:v>132.40136168625494</c:v>
                </c:pt>
                <c:pt idx="14765">
                  <c:v>99.567844000804484</c:v>
                </c:pt>
                <c:pt idx="14766">
                  <c:v>118.53587856495039</c:v>
                </c:pt>
                <c:pt idx="14767">
                  <c:v>100.53238936795401</c:v>
                </c:pt>
                <c:pt idx="14768">
                  <c:v>129.68831159890894</c:v>
                </c:pt>
                <c:pt idx="14769">
                  <c:v>103.04339714208469</c:v>
                </c:pt>
                <c:pt idx="14770">
                  <c:v>103.44506123901701</c:v>
                </c:pt>
                <c:pt idx="14771">
                  <c:v>103.27941131604977</c:v>
                </c:pt>
                <c:pt idx="14772">
                  <c:v>105.95621426611447</c:v>
                </c:pt>
                <c:pt idx="14773">
                  <c:v>100.22659356121288</c:v>
                </c:pt>
                <c:pt idx="14774">
                  <c:v>120.96410776204081</c:v>
                </c:pt>
                <c:pt idx="14775">
                  <c:v>124.58281822710566</c:v>
                </c:pt>
                <c:pt idx="14776">
                  <c:v>135.70266114014501</c:v>
                </c:pt>
                <c:pt idx="14777">
                  <c:v>118.85910802057357</c:v>
                </c:pt>
                <c:pt idx="14778">
                  <c:v>132.57819059606638</c:v>
                </c:pt>
                <c:pt idx="14779">
                  <c:v>121.67107953722129</c:v>
                </c:pt>
                <c:pt idx="14780">
                  <c:v>134.28535956637262</c:v>
                </c:pt>
                <c:pt idx="14781">
                  <c:v>120.73142954068702</c:v>
                </c:pt>
                <c:pt idx="14782">
                  <c:v>90.638111857128905</c:v>
                </c:pt>
                <c:pt idx="14783">
                  <c:v>132.91570943191562</c:v>
                </c:pt>
                <c:pt idx="14784">
                  <c:v>118.30149077845549</c:v>
                </c:pt>
                <c:pt idx="14785">
                  <c:v>130.6506101867995</c:v>
                </c:pt>
                <c:pt idx="14786">
                  <c:v>121.9902246279903</c:v>
                </c:pt>
                <c:pt idx="14787">
                  <c:v>93.241148863801854</c:v>
                </c:pt>
                <c:pt idx="14788">
                  <c:v>128.93276455134671</c:v>
                </c:pt>
                <c:pt idx="14789">
                  <c:v>124.32017083739002</c:v>
                </c:pt>
                <c:pt idx="14790">
                  <c:v>98.154647661108555</c:v>
                </c:pt>
                <c:pt idx="14791">
                  <c:v>94.763142219519025</c:v>
                </c:pt>
                <c:pt idx="14792">
                  <c:v>134.5776387536209</c:v>
                </c:pt>
                <c:pt idx="14793">
                  <c:v>134.59937872939932</c:v>
                </c:pt>
                <c:pt idx="14794">
                  <c:v>121.86475059650834</c:v>
                </c:pt>
                <c:pt idx="14795">
                  <c:v>122.19229305843618</c:v>
                </c:pt>
                <c:pt idx="14796">
                  <c:v>129.54029441790718</c:v>
                </c:pt>
                <c:pt idx="14797">
                  <c:v>99.806398940370656</c:v>
                </c:pt>
                <c:pt idx="14798">
                  <c:v>99.38259528367827</c:v>
                </c:pt>
                <c:pt idx="14799">
                  <c:v>71.597226021910927</c:v>
                </c:pt>
                <c:pt idx="14800">
                  <c:v>115.02062718304119</c:v>
                </c:pt>
                <c:pt idx="14801">
                  <c:v>130.02161978225993</c:v>
                </c:pt>
                <c:pt idx="14802">
                  <c:v>107.23449791499601</c:v>
                </c:pt>
                <c:pt idx="14803">
                  <c:v>135.89661918392653</c:v>
                </c:pt>
                <c:pt idx="14804">
                  <c:v>115.78977939067755</c:v>
                </c:pt>
                <c:pt idx="14805">
                  <c:v>124.91776399471811</c:v>
                </c:pt>
                <c:pt idx="14806">
                  <c:v>130.04721938707797</c:v>
                </c:pt>
                <c:pt idx="14807">
                  <c:v>119.08146065922122</c:v>
                </c:pt>
                <c:pt idx="14808">
                  <c:v>132.65472586634627</c:v>
                </c:pt>
                <c:pt idx="14809">
                  <c:v>96.920555930081505</c:v>
                </c:pt>
                <c:pt idx="14810">
                  <c:v>79.501760781858806</c:v>
                </c:pt>
                <c:pt idx="14811">
                  <c:v>100.05156050551803</c:v>
                </c:pt>
                <c:pt idx="14812">
                  <c:v>138.96372402931399</c:v>
                </c:pt>
                <c:pt idx="14813">
                  <c:v>102.20086483417165</c:v>
                </c:pt>
                <c:pt idx="14814">
                  <c:v>104.96570942815123</c:v>
                </c:pt>
                <c:pt idx="14815">
                  <c:v>130.31225447782208</c:v>
                </c:pt>
                <c:pt idx="14816">
                  <c:v>70.213843880695435</c:v>
                </c:pt>
                <c:pt idx="14817">
                  <c:v>121.09681191634549</c:v>
                </c:pt>
                <c:pt idx="14818">
                  <c:v>133.84481891908297</c:v>
                </c:pt>
                <c:pt idx="14819">
                  <c:v>132.69980552036762</c:v>
                </c:pt>
                <c:pt idx="14820">
                  <c:v>96.107488782733853</c:v>
                </c:pt>
                <c:pt idx="14821">
                  <c:v>119.5842034847976</c:v>
                </c:pt>
                <c:pt idx="14822">
                  <c:v>120.82363286355901</c:v>
                </c:pt>
                <c:pt idx="14823">
                  <c:v>129.6760334470595</c:v>
                </c:pt>
                <c:pt idx="14824">
                  <c:v>67.348875179256794</c:v>
                </c:pt>
                <c:pt idx="14825">
                  <c:v>135.97827814003438</c:v>
                </c:pt>
                <c:pt idx="14826">
                  <c:v>136.70233597650881</c:v>
                </c:pt>
                <c:pt idx="14827">
                  <c:v>122.21954657256688</c:v>
                </c:pt>
                <c:pt idx="14828">
                  <c:v>93.535183168580744</c:v>
                </c:pt>
                <c:pt idx="14829">
                  <c:v>120.79687853089527</c:v>
                </c:pt>
                <c:pt idx="14830">
                  <c:v>119.29826299634551</c:v>
                </c:pt>
                <c:pt idx="14831">
                  <c:v>117.71921195947564</c:v>
                </c:pt>
                <c:pt idx="14832">
                  <c:v>94.0864495885032</c:v>
                </c:pt>
                <c:pt idx="14833">
                  <c:v>95.981778958599321</c:v>
                </c:pt>
                <c:pt idx="14834">
                  <c:v>136.51471230800644</c:v>
                </c:pt>
                <c:pt idx="14835">
                  <c:v>118.19734779270148</c:v>
                </c:pt>
                <c:pt idx="14836">
                  <c:v>120.37811620343241</c:v>
                </c:pt>
                <c:pt idx="14837">
                  <c:v>133.96460711935541</c:v>
                </c:pt>
                <c:pt idx="14838">
                  <c:v>132.73516652321393</c:v>
                </c:pt>
                <c:pt idx="14839">
                  <c:v>122.45407085545912</c:v>
                </c:pt>
                <c:pt idx="14840">
                  <c:v>130.32594191814252</c:v>
                </c:pt>
                <c:pt idx="14841">
                  <c:v>92.99927749181343</c:v>
                </c:pt>
                <c:pt idx="14842">
                  <c:v>120.74016409459689</c:v>
                </c:pt>
                <c:pt idx="14843">
                  <c:v>96.468319778183812</c:v>
                </c:pt>
                <c:pt idx="14844">
                  <c:v>122.44410480365866</c:v>
                </c:pt>
                <c:pt idx="14845">
                  <c:v>134.52948480998148</c:v>
                </c:pt>
                <c:pt idx="14846">
                  <c:v>97.806647884733948</c:v>
                </c:pt>
                <c:pt idx="14847">
                  <c:v>134.02562468508958</c:v>
                </c:pt>
                <c:pt idx="14848">
                  <c:v>135.53970119412705</c:v>
                </c:pt>
                <c:pt idx="14849">
                  <c:v>129.17500096995988</c:v>
                </c:pt>
                <c:pt idx="14850">
                  <c:v>118.05230317587676</c:v>
                </c:pt>
                <c:pt idx="14851">
                  <c:v>129.14589434338117</c:v>
                </c:pt>
                <c:pt idx="14852">
                  <c:v>120.18988417846728</c:v>
                </c:pt>
                <c:pt idx="14853">
                  <c:v>136.18343851656985</c:v>
                </c:pt>
                <c:pt idx="14854">
                  <c:v>131.52284769976538</c:v>
                </c:pt>
                <c:pt idx="14855">
                  <c:v>90.992021907163874</c:v>
                </c:pt>
                <c:pt idx="14856">
                  <c:v>131.14509020990045</c:v>
                </c:pt>
                <c:pt idx="14857">
                  <c:v>134.56158169446479</c:v>
                </c:pt>
                <c:pt idx="14858">
                  <c:v>135.29651061640021</c:v>
                </c:pt>
                <c:pt idx="14859">
                  <c:v>118.90732246223804</c:v>
                </c:pt>
                <c:pt idx="14860">
                  <c:v>90.886065461554963</c:v>
                </c:pt>
                <c:pt idx="14861">
                  <c:v>118.99537688504874</c:v>
                </c:pt>
                <c:pt idx="14862">
                  <c:v>119.8039284290997</c:v>
                </c:pt>
                <c:pt idx="14863">
                  <c:v>119.4565055687661</c:v>
                </c:pt>
                <c:pt idx="14864">
                  <c:v>116.95283563614224</c:v>
                </c:pt>
                <c:pt idx="14865">
                  <c:v>111.6619120399565</c:v>
                </c:pt>
                <c:pt idx="14866">
                  <c:v>111.29972798226989</c:v>
                </c:pt>
                <c:pt idx="14867">
                  <c:v>131.02598048055609</c:v>
                </c:pt>
                <c:pt idx="14868">
                  <c:v>92.682976006015181</c:v>
                </c:pt>
                <c:pt idx="14869">
                  <c:v>135.27479856868445</c:v>
                </c:pt>
                <c:pt idx="14870">
                  <c:v>111.06429763499862</c:v>
                </c:pt>
                <c:pt idx="14871">
                  <c:v>93.706204373201857</c:v>
                </c:pt>
                <c:pt idx="14872">
                  <c:v>119.73434821448197</c:v>
                </c:pt>
                <c:pt idx="14873">
                  <c:v>134.79278077269163</c:v>
                </c:pt>
                <c:pt idx="14874">
                  <c:v>100.61488401281811</c:v>
                </c:pt>
                <c:pt idx="14875">
                  <c:v>135.06793436605579</c:v>
                </c:pt>
                <c:pt idx="14876">
                  <c:v>89.829228049690329</c:v>
                </c:pt>
                <c:pt idx="14877">
                  <c:v>133.30935426923151</c:v>
                </c:pt>
                <c:pt idx="14878">
                  <c:v>113.61682541054286</c:v>
                </c:pt>
                <c:pt idx="14879">
                  <c:v>122.56032191732716</c:v>
                </c:pt>
                <c:pt idx="14880">
                  <c:v>120.85793573503804</c:v>
                </c:pt>
                <c:pt idx="14881">
                  <c:v>130.75945534412674</c:v>
                </c:pt>
                <c:pt idx="14882">
                  <c:v>109.31110521272034</c:v>
                </c:pt>
                <c:pt idx="14883">
                  <c:v>128.56717875513638</c:v>
                </c:pt>
                <c:pt idx="14884">
                  <c:v>112.47317179972576</c:v>
                </c:pt>
                <c:pt idx="14885">
                  <c:v>95.334820811250751</c:v>
                </c:pt>
                <c:pt idx="14886">
                  <c:v>134.78100897547947</c:v>
                </c:pt>
                <c:pt idx="14887">
                  <c:v>128.96936394095306</c:v>
                </c:pt>
                <c:pt idx="14888">
                  <c:v>94.531687510260639</c:v>
                </c:pt>
                <c:pt idx="14889">
                  <c:v>89.439419907513241</c:v>
                </c:pt>
                <c:pt idx="14890">
                  <c:v>91.117407913413189</c:v>
                </c:pt>
                <c:pt idx="14891">
                  <c:v>120.66053811091709</c:v>
                </c:pt>
                <c:pt idx="14892">
                  <c:v>120.24157272697748</c:v>
                </c:pt>
                <c:pt idx="14893">
                  <c:v>130.05732668818052</c:v>
                </c:pt>
                <c:pt idx="14894">
                  <c:v>94.673531148043253</c:v>
                </c:pt>
                <c:pt idx="14895">
                  <c:v>120.1738086407469</c:v>
                </c:pt>
                <c:pt idx="14896">
                  <c:v>135.76352303069893</c:v>
                </c:pt>
                <c:pt idx="14897">
                  <c:v>118.63297317058934</c:v>
                </c:pt>
                <c:pt idx="14898">
                  <c:v>116.04867775183889</c:v>
                </c:pt>
                <c:pt idx="14899">
                  <c:v>121.75159249335408</c:v>
                </c:pt>
                <c:pt idx="14900">
                  <c:v>118.95787647237772</c:v>
                </c:pt>
                <c:pt idx="14901">
                  <c:v>115.00198243171555</c:v>
                </c:pt>
                <c:pt idx="14902">
                  <c:v>116.23378707993567</c:v>
                </c:pt>
                <c:pt idx="14903">
                  <c:v>123.86249672140272</c:v>
                </c:pt>
                <c:pt idx="14904">
                  <c:v>120.98505674720512</c:v>
                </c:pt>
                <c:pt idx="14905">
                  <c:v>115.0579897098559</c:v>
                </c:pt>
                <c:pt idx="14906">
                  <c:v>117.3617990496039</c:v>
                </c:pt>
                <c:pt idx="14907">
                  <c:v>118.67513251104249</c:v>
                </c:pt>
                <c:pt idx="14908">
                  <c:v>123.70941267635197</c:v>
                </c:pt>
                <c:pt idx="14909">
                  <c:v>136.8145862376015</c:v>
                </c:pt>
                <c:pt idx="14910">
                  <c:v>117.40604674461976</c:v>
                </c:pt>
                <c:pt idx="14911">
                  <c:v>113.96747725546754</c:v>
                </c:pt>
                <c:pt idx="14912">
                  <c:v>141.31267463989874</c:v>
                </c:pt>
                <c:pt idx="14913">
                  <c:v>137.36627354342352</c:v>
                </c:pt>
                <c:pt idx="14914">
                  <c:v>95.451000055667805</c:v>
                </c:pt>
                <c:pt idx="14915">
                  <c:v>96.243925551311037</c:v>
                </c:pt>
                <c:pt idx="14916">
                  <c:v>140.79711563545214</c:v>
                </c:pt>
                <c:pt idx="14917">
                  <c:v>120.654638916596</c:v>
                </c:pt>
                <c:pt idx="14918">
                  <c:v>106.14118946565466</c:v>
                </c:pt>
                <c:pt idx="14919">
                  <c:v>116.72186406572459</c:v>
                </c:pt>
                <c:pt idx="14920">
                  <c:v>105.91269955841966</c:v>
                </c:pt>
                <c:pt idx="14921">
                  <c:v>118.66875831715761</c:v>
                </c:pt>
                <c:pt idx="14922">
                  <c:v>118.08477793551012</c:v>
                </c:pt>
                <c:pt idx="14923">
                  <c:v>73.456813365581439</c:v>
                </c:pt>
                <c:pt idx="14924">
                  <c:v>75.017678499225909</c:v>
                </c:pt>
                <c:pt idx="14925">
                  <c:v>74.190405313445964</c:v>
                </c:pt>
                <c:pt idx="14926">
                  <c:v>119.91330420958239</c:v>
                </c:pt>
                <c:pt idx="14927">
                  <c:v>118.12977338823273</c:v>
                </c:pt>
                <c:pt idx="14928">
                  <c:v>95.600250266279346</c:v>
                </c:pt>
                <c:pt idx="14929">
                  <c:v>134.40416258494866</c:v>
                </c:pt>
                <c:pt idx="14930">
                  <c:v>134.61819318984556</c:v>
                </c:pt>
                <c:pt idx="14931">
                  <c:v>99.003025667512247</c:v>
                </c:pt>
                <c:pt idx="14932">
                  <c:v>119.70521632641436</c:v>
                </c:pt>
                <c:pt idx="14933">
                  <c:v>113.14954621895619</c:v>
                </c:pt>
                <c:pt idx="14934">
                  <c:v>93.795861314919392</c:v>
                </c:pt>
                <c:pt idx="14935">
                  <c:v>106.53808783951212</c:v>
                </c:pt>
                <c:pt idx="14936">
                  <c:v>128.92740618191328</c:v>
                </c:pt>
                <c:pt idx="14937">
                  <c:v>131.17745376390596</c:v>
                </c:pt>
                <c:pt idx="14938">
                  <c:v>109.91789022819438</c:v>
                </c:pt>
                <c:pt idx="14939">
                  <c:v>134.95535595520343</c:v>
                </c:pt>
                <c:pt idx="14940">
                  <c:v>130.5695008687612</c:v>
                </c:pt>
                <c:pt idx="14941">
                  <c:v>129.67643181037681</c:v>
                </c:pt>
                <c:pt idx="14942">
                  <c:v>131.59774572170699</c:v>
                </c:pt>
                <c:pt idx="14943">
                  <c:v>96.226545223707618</c:v>
                </c:pt>
                <c:pt idx="14944">
                  <c:v>126.323791296309</c:v>
                </c:pt>
                <c:pt idx="14945">
                  <c:v>96.867257244241074</c:v>
                </c:pt>
                <c:pt idx="14946">
                  <c:v>104.50809251977091</c:v>
                </c:pt>
                <c:pt idx="14947">
                  <c:v>118.32334063696938</c:v>
                </c:pt>
                <c:pt idx="14948">
                  <c:v>92.669891884318162</c:v>
                </c:pt>
                <c:pt idx="14949">
                  <c:v>118.28229338624581</c:v>
                </c:pt>
                <c:pt idx="14950">
                  <c:v>129.57780938095573</c:v>
                </c:pt>
                <c:pt idx="14951">
                  <c:v>122.87665373501036</c:v>
                </c:pt>
                <c:pt idx="14952">
                  <c:v>119.7086362981659</c:v>
                </c:pt>
                <c:pt idx="14953">
                  <c:v>119.81052402803195</c:v>
                </c:pt>
                <c:pt idx="14954">
                  <c:v>136.24767651653406</c:v>
                </c:pt>
                <c:pt idx="14955">
                  <c:v>94.350516804564677</c:v>
                </c:pt>
                <c:pt idx="14956">
                  <c:v>135.259058379782</c:v>
                </c:pt>
                <c:pt idx="14957">
                  <c:v>131.51647263019984</c:v>
                </c:pt>
                <c:pt idx="14958">
                  <c:v>132.28537378201551</c:v>
                </c:pt>
                <c:pt idx="14959">
                  <c:v>130.41532068730447</c:v>
                </c:pt>
                <c:pt idx="14960">
                  <c:v>130.96991567244416</c:v>
                </c:pt>
                <c:pt idx="14961">
                  <c:v>135.09742482184205</c:v>
                </c:pt>
                <c:pt idx="14962">
                  <c:v>132.12970312574657</c:v>
                </c:pt>
                <c:pt idx="14963">
                  <c:v>95.73074671830085</c:v>
                </c:pt>
                <c:pt idx="14964">
                  <c:v>89.707892038558157</c:v>
                </c:pt>
                <c:pt idx="14965">
                  <c:v>93.376542528259478</c:v>
                </c:pt>
                <c:pt idx="14966">
                  <c:v>118.49640037752745</c:v>
                </c:pt>
                <c:pt idx="14967">
                  <c:v>116.39046196731655</c:v>
                </c:pt>
                <c:pt idx="14968">
                  <c:v>116.83395096656764</c:v>
                </c:pt>
                <c:pt idx="14969">
                  <c:v>120.79822177644702</c:v>
                </c:pt>
                <c:pt idx="14970">
                  <c:v>92.494007566718025</c:v>
                </c:pt>
                <c:pt idx="14971">
                  <c:v>121.45345642679098</c:v>
                </c:pt>
                <c:pt idx="14972">
                  <c:v>119.97905211523891</c:v>
                </c:pt>
                <c:pt idx="14973">
                  <c:v>119.6958875394847</c:v>
                </c:pt>
                <c:pt idx="14974">
                  <c:v>120.47011523191989</c:v>
                </c:pt>
                <c:pt idx="14975">
                  <c:v>120.05488241185164</c:v>
                </c:pt>
                <c:pt idx="14976">
                  <c:v>116.68053746689549</c:v>
                </c:pt>
                <c:pt idx="14977">
                  <c:v>129.49249769607459</c:v>
                </c:pt>
                <c:pt idx="14978">
                  <c:v>133.95011141528349</c:v>
                </c:pt>
                <c:pt idx="14979">
                  <c:v>131.22641610617171</c:v>
                </c:pt>
                <c:pt idx="14980">
                  <c:v>92.323026664661512</c:v>
                </c:pt>
                <c:pt idx="14981">
                  <c:v>90.94303234775974</c:v>
                </c:pt>
                <c:pt idx="14982">
                  <c:v>103.94165678281561</c:v>
                </c:pt>
                <c:pt idx="14983">
                  <c:v>101.20589623290223</c:v>
                </c:pt>
                <c:pt idx="14984">
                  <c:v>138.87778008412684</c:v>
                </c:pt>
                <c:pt idx="14985">
                  <c:v>131.38648127862137</c:v>
                </c:pt>
                <c:pt idx="14986">
                  <c:v>136.3214505731346</c:v>
                </c:pt>
                <c:pt idx="14987">
                  <c:v>113.40026922450264</c:v>
                </c:pt>
                <c:pt idx="14988">
                  <c:v>125.51592639698619</c:v>
                </c:pt>
                <c:pt idx="14989">
                  <c:v>121.36373322033937</c:v>
                </c:pt>
                <c:pt idx="14990">
                  <c:v>119.6149374008983</c:v>
                </c:pt>
                <c:pt idx="14991">
                  <c:v>105.63593844042613</c:v>
                </c:pt>
                <c:pt idx="14992">
                  <c:v>109.17923458403054</c:v>
                </c:pt>
                <c:pt idx="14993">
                  <c:v>114.46808149197027</c:v>
                </c:pt>
                <c:pt idx="14994">
                  <c:v>124.01299086526795</c:v>
                </c:pt>
                <c:pt idx="14995">
                  <c:v>116.99329019568934</c:v>
                </c:pt>
                <c:pt idx="14996">
                  <c:v>94.254136198608634</c:v>
                </c:pt>
                <c:pt idx="14997">
                  <c:v>133.17061143127404</c:v>
                </c:pt>
                <c:pt idx="14998">
                  <c:v>113.35422220470249</c:v>
                </c:pt>
                <c:pt idx="14999">
                  <c:v>113.07244436101504</c:v>
                </c:pt>
                <c:pt idx="15000">
                  <c:v>129.36251063435051</c:v>
                </c:pt>
                <c:pt idx="15001">
                  <c:v>138.76738348274901</c:v>
                </c:pt>
                <c:pt idx="15002">
                  <c:v>131.84340609463166</c:v>
                </c:pt>
                <c:pt idx="15003">
                  <c:v>129.37333583445167</c:v>
                </c:pt>
                <c:pt idx="15004">
                  <c:v>95.856424074187004</c:v>
                </c:pt>
                <c:pt idx="15005">
                  <c:v>134.40843896503134</c:v>
                </c:pt>
                <c:pt idx="15006">
                  <c:v>121.20958884033034</c:v>
                </c:pt>
                <c:pt idx="15007">
                  <c:v>134.75442582408786</c:v>
                </c:pt>
                <c:pt idx="15008">
                  <c:v>129.44616775433991</c:v>
                </c:pt>
                <c:pt idx="15009">
                  <c:v>135.79734692156512</c:v>
                </c:pt>
                <c:pt idx="15010">
                  <c:v>129.67123772835947</c:v>
                </c:pt>
                <c:pt idx="15011">
                  <c:v>133.78480370815097</c:v>
                </c:pt>
                <c:pt idx="15012">
                  <c:v>74.553338953281937</c:v>
                </c:pt>
                <c:pt idx="15013">
                  <c:v>74.169323159629258</c:v>
                </c:pt>
                <c:pt idx="15014">
                  <c:v>95.080697748147244</c:v>
                </c:pt>
                <c:pt idx="15015">
                  <c:v>136.73586630216926</c:v>
                </c:pt>
                <c:pt idx="15016">
                  <c:v>102.11731825191804</c:v>
                </c:pt>
                <c:pt idx="15017">
                  <c:v>135.95141935092713</c:v>
                </c:pt>
                <c:pt idx="15018">
                  <c:v>121.07907921343775</c:v>
                </c:pt>
                <c:pt idx="15019">
                  <c:v>117.7520391323864</c:v>
                </c:pt>
                <c:pt idx="15020">
                  <c:v>138.45917446628061</c:v>
                </c:pt>
                <c:pt idx="15021">
                  <c:v>90.100093147041989</c:v>
                </c:pt>
                <c:pt idx="15022">
                  <c:v>113.77008288396607</c:v>
                </c:pt>
                <c:pt idx="15023">
                  <c:v>96.521593394492726</c:v>
                </c:pt>
                <c:pt idx="15024">
                  <c:v>117.83337877026298</c:v>
                </c:pt>
                <c:pt idx="15025">
                  <c:v>130.00510098900739</c:v>
                </c:pt>
                <c:pt idx="15026">
                  <c:v>91.201166090943829</c:v>
                </c:pt>
                <c:pt idx="15027">
                  <c:v>120.67248676376639</c:v>
                </c:pt>
                <c:pt idx="15028">
                  <c:v>92.943254563765251</c:v>
                </c:pt>
                <c:pt idx="15029">
                  <c:v>111.73451219665735</c:v>
                </c:pt>
                <c:pt idx="15030">
                  <c:v>104.63919945836268</c:v>
                </c:pt>
                <c:pt idx="15031">
                  <c:v>116.76388410629869</c:v>
                </c:pt>
                <c:pt idx="15032">
                  <c:v>89.823482407870884</c:v>
                </c:pt>
                <c:pt idx="15033">
                  <c:v>103.59328068022414</c:v>
                </c:pt>
                <c:pt idx="15034">
                  <c:v>100.31613246481254</c:v>
                </c:pt>
                <c:pt idx="15035">
                  <c:v>138.72572770068058</c:v>
                </c:pt>
                <c:pt idx="15036">
                  <c:v>132.33221188133655</c:v>
                </c:pt>
                <c:pt idx="15037">
                  <c:v>132.59761674346859</c:v>
                </c:pt>
                <c:pt idx="15038">
                  <c:v>92.328074833838613</c:v>
                </c:pt>
                <c:pt idx="15039">
                  <c:v>132.33499335567873</c:v>
                </c:pt>
                <c:pt idx="15040">
                  <c:v>121.98014828115582</c:v>
                </c:pt>
                <c:pt idx="15041">
                  <c:v>97.943949576644755</c:v>
                </c:pt>
                <c:pt idx="15042">
                  <c:v>131.60376237135253</c:v>
                </c:pt>
                <c:pt idx="15043">
                  <c:v>111.33226265153132</c:v>
                </c:pt>
                <c:pt idx="15044">
                  <c:v>99.701007794994837</c:v>
                </c:pt>
                <c:pt idx="15045">
                  <c:v>133.42399602828627</c:v>
                </c:pt>
                <c:pt idx="15046">
                  <c:v>133.56896833786521</c:v>
                </c:pt>
                <c:pt idx="15047">
                  <c:v>132.56855793704665</c:v>
                </c:pt>
                <c:pt idx="15048">
                  <c:v>134.63189628298798</c:v>
                </c:pt>
                <c:pt idx="15049">
                  <c:v>93.331339322128969</c:v>
                </c:pt>
                <c:pt idx="15050">
                  <c:v>92.230937562904089</c:v>
                </c:pt>
                <c:pt idx="15051">
                  <c:v>133.47108688498253</c:v>
                </c:pt>
                <c:pt idx="15052">
                  <c:v>138.55899731969043</c:v>
                </c:pt>
                <c:pt idx="15053">
                  <c:v>136.70135690644645</c:v>
                </c:pt>
                <c:pt idx="15054">
                  <c:v>99.458374133941362</c:v>
                </c:pt>
                <c:pt idx="15055">
                  <c:v>99.52636503102805</c:v>
                </c:pt>
                <c:pt idx="15056">
                  <c:v>115.77018481247222</c:v>
                </c:pt>
                <c:pt idx="15057">
                  <c:v>121.65652301901316</c:v>
                </c:pt>
                <c:pt idx="15058">
                  <c:v>95.480055042901654</c:v>
                </c:pt>
                <c:pt idx="15059">
                  <c:v>125.48597290979187</c:v>
                </c:pt>
                <c:pt idx="15060">
                  <c:v>119.54589894511268</c:v>
                </c:pt>
                <c:pt idx="15061">
                  <c:v>129.98975282954649</c:v>
                </c:pt>
                <c:pt idx="15062">
                  <c:v>91.566156003616427</c:v>
                </c:pt>
                <c:pt idx="15063">
                  <c:v>100.70945957800645</c:v>
                </c:pt>
                <c:pt idx="15064">
                  <c:v>105.46179526655138</c:v>
                </c:pt>
                <c:pt idx="15065">
                  <c:v>93.758748162556927</c:v>
                </c:pt>
                <c:pt idx="15066">
                  <c:v>95.155361724700384</c:v>
                </c:pt>
                <c:pt idx="15067">
                  <c:v>106.93871284863813</c:v>
                </c:pt>
                <c:pt idx="15068">
                  <c:v>132.3539053432828</c:v>
                </c:pt>
                <c:pt idx="15069">
                  <c:v>127.92115356773915</c:v>
                </c:pt>
                <c:pt idx="15070">
                  <c:v>140.3836115893142</c:v>
                </c:pt>
                <c:pt idx="15071">
                  <c:v>96.247477916795589</c:v>
                </c:pt>
                <c:pt idx="15072">
                  <c:v>95.605726739476424</c:v>
                </c:pt>
                <c:pt idx="15073">
                  <c:v>120.40734038490859</c:v>
                </c:pt>
                <c:pt idx="15074">
                  <c:v>134.70177990607044</c:v>
                </c:pt>
                <c:pt idx="15075">
                  <c:v>95.464596140545638</c:v>
                </c:pt>
                <c:pt idx="15076">
                  <c:v>133.11107696429372</c:v>
                </c:pt>
                <c:pt idx="15077">
                  <c:v>124.61166569566851</c:v>
                </c:pt>
                <c:pt idx="15078">
                  <c:v>132.11011569405721</c:v>
                </c:pt>
                <c:pt idx="15079">
                  <c:v>136.02533477461441</c:v>
                </c:pt>
                <c:pt idx="15080">
                  <c:v>92.791569846959547</c:v>
                </c:pt>
                <c:pt idx="15081">
                  <c:v>128.60204023198744</c:v>
                </c:pt>
                <c:pt idx="15082">
                  <c:v>91.110882836851943</c:v>
                </c:pt>
                <c:pt idx="15083">
                  <c:v>101.28537236983696</c:v>
                </c:pt>
                <c:pt idx="15084">
                  <c:v>97.363974254905287</c:v>
                </c:pt>
                <c:pt idx="15085">
                  <c:v>96.289390010296287</c:v>
                </c:pt>
                <c:pt idx="15086">
                  <c:v>95.909818731224988</c:v>
                </c:pt>
                <c:pt idx="15087">
                  <c:v>95.150569365133336</c:v>
                </c:pt>
                <c:pt idx="15088">
                  <c:v>131.97671943882139</c:v>
                </c:pt>
                <c:pt idx="15089">
                  <c:v>108.4916785011784</c:v>
                </c:pt>
                <c:pt idx="15090">
                  <c:v>138.22643488634935</c:v>
                </c:pt>
                <c:pt idx="15091">
                  <c:v>112.22784413493287</c:v>
                </c:pt>
                <c:pt idx="15092">
                  <c:v>116.65564439032025</c:v>
                </c:pt>
                <c:pt idx="15093">
                  <c:v>133.92140837535339</c:v>
                </c:pt>
                <c:pt idx="15094">
                  <c:v>94.238661341294446</c:v>
                </c:pt>
                <c:pt idx="15095">
                  <c:v>95.619767976006088</c:v>
                </c:pt>
                <c:pt idx="15096">
                  <c:v>110.3033527870659</c:v>
                </c:pt>
                <c:pt idx="15097">
                  <c:v>138.47439646056151</c:v>
                </c:pt>
                <c:pt idx="15098">
                  <c:v>112.81284873334596</c:v>
                </c:pt>
                <c:pt idx="15099">
                  <c:v>127.99932054984771</c:v>
                </c:pt>
                <c:pt idx="15100">
                  <c:v>94.308466082152961</c:v>
                </c:pt>
                <c:pt idx="15101">
                  <c:v>124.04310267081939</c:v>
                </c:pt>
                <c:pt idx="15102">
                  <c:v>131.31425358485561</c:v>
                </c:pt>
                <c:pt idx="15103">
                  <c:v>94.924286964132094</c:v>
                </c:pt>
                <c:pt idx="15104">
                  <c:v>134.14567488112183</c:v>
                </c:pt>
                <c:pt idx="15105">
                  <c:v>132.91966779785429</c:v>
                </c:pt>
                <c:pt idx="15106">
                  <c:v>89.849083194495222</c:v>
                </c:pt>
                <c:pt idx="15107">
                  <c:v>107.61919975459674</c:v>
                </c:pt>
                <c:pt idx="15108">
                  <c:v>89.112493269726329</c:v>
                </c:pt>
                <c:pt idx="15109">
                  <c:v>95.058621395857031</c:v>
                </c:pt>
                <c:pt idx="15110">
                  <c:v>138.14106561047439</c:v>
                </c:pt>
                <c:pt idx="15111">
                  <c:v>112.73576268354144</c:v>
                </c:pt>
                <c:pt idx="15112">
                  <c:v>121.64547287173602</c:v>
                </c:pt>
                <c:pt idx="15113">
                  <c:v>132.12156474254664</c:v>
                </c:pt>
                <c:pt idx="15114">
                  <c:v>129.01172126171267</c:v>
                </c:pt>
                <c:pt idx="15115">
                  <c:v>102.46210988098154</c:v>
                </c:pt>
                <c:pt idx="15116">
                  <c:v>92.193923175551788</c:v>
                </c:pt>
                <c:pt idx="15117">
                  <c:v>121.17935254651148</c:v>
                </c:pt>
                <c:pt idx="15118">
                  <c:v>134.11373229537929</c:v>
                </c:pt>
                <c:pt idx="15119">
                  <c:v>96.190521016301005</c:v>
                </c:pt>
                <c:pt idx="15120">
                  <c:v>131.9328050006136</c:v>
                </c:pt>
                <c:pt idx="15121">
                  <c:v>91.54481911203932</c:v>
                </c:pt>
                <c:pt idx="15122">
                  <c:v>91.334625146248428</c:v>
                </c:pt>
                <c:pt idx="15123">
                  <c:v>120.79022922186989</c:v>
                </c:pt>
                <c:pt idx="15124">
                  <c:v>75.623796461872089</c:v>
                </c:pt>
                <c:pt idx="15125">
                  <c:v>134.249052771023</c:v>
                </c:pt>
                <c:pt idx="15126">
                  <c:v>133.63811780383324</c:v>
                </c:pt>
                <c:pt idx="15127">
                  <c:v>117.98452110116679</c:v>
                </c:pt>
                <c:pt idx="15128">
                  <c:v>91.083072958546538</c:v>
                </c:pt>
                <c:pt idx="15129">
                  <c:v>94.774756198362553</c:v>
                </c:pt>
                <c:pt idx="15130">
                  <c:v>97.603252122058109</c:v>
                </c:pt>
                <c:pt idx="15131">
                  <c:v>129.26441660303701</c:v>
                </c:pt>
                <c:pt idx="15132">
                  <c:v>92.205109702745588</c:v>
                </c:pt>
                <c:pt idx="15133">
                  <c:v>92.21861240535226</c:v>
                </c:pt>
                <c:pt idx="15134">
                  <c:v>92.502301209399803</c:v>
                </c:pt>
                <c:pt idx="15135">
                  <c:v>110.18503881087396</c:v>
                </c:pt>
                <c:pt idx="15136">
                  <c:v>91.678713657516241</c:v>
                </c:pt>
                <c:pt idx="15137">
                  <c:v>96.566520699286372</c:v>
                </c:pt>
                <c:pt idx="15138">
                  <c:v>97.41259983072662</c:v>
                </c:pt>
                <c:pt idx="15139">
                  <c:v>74.087480551679349</c:v>
                </c:pt>
                <c:pt idx="15140">
                  <c:v>94.589460015436998</c:v>
                </c:pt>
                <c:pt idx="15141">
                  <c:v>94.472732313033219</c:v>
                </c:pt>
                <c:pt idx="15142">
                  <c:v>96.329140317921784</c:v>
                </c:pt>
                <c:pt idx="15143">
                  <c:v>123.20801931679466</c:v>
                </c:pt>
                <c:pt idx="15144">
                  <c:v>98.061603854371029</c:v>
                </c:pt>
                <c:pt idx="15145">
                  <c:v>121.13574076983319</c:v>
                </c:pt>
                <c:pt idx="15146">
                  <c:v>104.58274118388775</c:v>
                </c:pt>
                <c:pt idx="15147">
                  <c:v>92.279749891829894</c:v>
                </c:pt>
                <c:pt idx="15148">
                  <c:v>118.19719146378746</c:v>
                </c:pt>
                <c:pt idx="15149">
                  <c:v>89.540465336950007</c:v>
                </c:pt>
                <c:pt idx="15150">
                  <c:v>123.34993738658616</c:v>
                </c:pt>
                <c:pt idx="15151">
                  <c:v>125.01460351885311</c:v>
                </c:pt>
                <c:pt idx="15152">
                  <c:v>95.75435703658205</c:v>
                </c:pt>
                <c:pt idx="15153">
                  <c:v>68.746979496750768</c:v>
                </c:pt>
                <c:pt idx="15154">
                  <c:v>95.213436647727434</c:v>
                </c:pt>
                <c:pt idx="15155">
                  <c:v>131.76249129361352</c:v>
                </c:pt>
                <c:pt idx="15156">
                  <c:v>95.944311772684273</c:v>
                </c:pt>
                <c:pt idx="15157">
                  <c:v>135.00744801372554</c:v>
                </c:pt>
                <c:pt idx="15158">
                  <c:v>96.336523189331189</c:v>
                </c:pt>
                <c:pt idx="15159">
                  <c:v>90.544601025210881</c:v>
                </c:pt>
                <c:pt idx="15160">
                  <c:v>92.591425957297872</c:v>
                </c:pt>
                <c:pt idx="15161">
                  <c:v>137.72402946046057</c:v>
                </c:pt>
                <c:pt idx="15162">
                  <c:v>93.209178989020927</c:v>
                </c:pt>
                <c:pt idx="15163">
                  <c:v>95.255565381982237</c:v>
                </c:pt>
                <c:pt idx="15164">
                  <c:v>119.51435766999701</c:v>
                </c:pt>
                <c:pt idx="15165">
                  <c:v>122.67462398606844</c:v>
                </c:pt>
                <c:pt idx="15166">
                  <c:v>118.61337338414886</c:v>
                </c:pt>
                <c:pt idx="15167">
                  <c:v>119.89803377912766</c:v>
                </c:pt>
                <c:pt idx="15168">
                  <c:v>94.066434966812849</c:v>
                </c:pt>
                <c:pt idx="15169">
                  <c:v>74.565968277241609</c:v>
                </c:pt>
                <c:pt idx="15170">
                  <c:v>132.47400557726195</c:v>
                </c:pt>
                <c:pt idx="15171">
                  <c:v>126.82091248025876</c:v>
                </c:pt>
                <c:pt idx="15172">
                  <c:v>94.902719410495692</c:v>
                </c:pt>
                <c:pt idx="15173">
                  <c:v>130.52521791088051</c:v>
                </c:pt>
                <c:pt idx="15174">
                  <c:v>132.26485417655755</c:v>
                </c:pt>
                <c:pt idx="15175">
                  <c:v>120.14185843392129</c:v>
                </c:pt>
                <c:pt idx="15176">
                  <c:v>116.04226307273865</c:v>
                </c:pt>
                <c:pt idx="15177">
                  <c:v>103.04004664915679</c:v>
                </c:pt>
                <c:pt idx="15178">
                  <c:v>93.738747118250856</c:v>
                </c:pt>
                <c:pt idx="15179">
                  <c:v>97.880727514398387</c:v>
                </c:pt>
                <c:pt idx="15180">
                  <c:v>134.23158458999035</c:v>
                </c:pt>
                <c:pt idx="15181">
                  <c:v>75.724206514979656</c:v>
                </c:pt>
                <c:pt idx="15182">
                  <c:v>90.619315466302993</c:v>
                </c:pt>
                <c:pt idx="15183">
                  <c:v>136.63320773209469</c:v>
                </c:pt>
                <c:pt idx="15184">
                  <c:v>92.850632637100048</c:v>
                </c:pt>
                <c:pt idx="15185">
                  <c:v>91.941120265385408</c:v>
                </c:pt>
                <c:pt idx="15186">
                  <c:v>122.74922568357761</c:v>
                </c:pt>
                <c:pt idx="15187">
                  <c:v>100.11136558523305</c:v>
                </c:pt>
                <c:pt idx="15188">
                  <c:v>97.658706535304859</c:v>
                </c:pt>
                <c:pt idx="15189">
                  <c:v>94.016020794148062</c:v>
                </c:pt>
                <c:pt idx="15190">
                  <c:v>95.485526579238325</c:v>
                </c:pt>
                <c:pt idx="15191">
                  <c:v>118.76766544260306</c:v>
                </c:pt>
                <c:pt idx="15192">
                  <c:v>94.838654668418656</c:v>
                </c:pt>
                <c:pt idx="15193">
                  <c:v>134.50929826693584</c:v>
                </c:pt>
                <c:pt idx="15194">
                  <c:v>134.70271043764865</c:v>
                </c:pt>
                <c:pt idx="15195">
                  <c:v>91.497753396640817</c:v>
                </c:pt>
                <c:pt idx="15196">
                  <c:v>133.35239987835038</c:v>
                </c:pt>
                <c:pt idx="15197">
                  <c:v>134.7479150827505</c:v>
                </c:pt>
                <c:pt idx="15198">
                  <c:v>128.39335391681189</c:v>
                </c:pt>
                <c:pt idx="15199">
                  <c:v>94.271325708627117</c:v>
                </c:pt>
                <c:pt idx="15200">
                  <c:v>132.40246722623709</c:v>
                </c:pt>
                <c:pt idx="15201">
                  <c:v>88.58190906820117</c:v>
                </c:pt>
                <c:pt idx="15202">
                  <c:v>123.74165386548378</c:v>
                </c:pt>
                <c:pt idx="15203">
                  <c:v>112.29729746295163</c:v>
                </c:pt>
                <c:pt idx="15204">
                  <c:v>135.37005545080365</c:v>
                </c:pt>
                <c:pt idx="15205">
                  <c:v>130.33983065942445</c:v>
                </c:pt>
                <c:pt idx="15206">
                  <c:v>94.329629147477249</c:v>
                </c:pt>
                <c:pt idx="15207">
                  <c:v>117.67966412228139</c:v>
                </c:pt>
                <c:pt idx="15208">
                  <c:v>120.20192066016608</c:v>
                </c:pt>
                <c:pt idx="15209">
                  <c:v>115.85104028912458</c:v>
                </c:pt>
                <c:pt idx="15210">
                  <c:v>127.94950986579812</c:v>
                </c:pt>
                <c:pt idx="15211">
                  <c:v>135.74038729500083</c:v>
                </c:pt>
                <c:pt idx="15212">
                  <c:v>95.162243883269866</c:v>
                </c:pt>
                <c:pt idx="15213">
                  <c:v>92.988841501942076</c:v>
                </c:pt>
                <c:pt idx="15214">
                  <c:v>96.76802416234024</c:v>
                </c:pt>
                <c:pt idx="15215">
                  <c:v>128.97607537997706</c:v>
                </c:pt>
                <c:pt idx="15216">
                  <c:v>96.197249928056038</c:v>
                </c:pt>
                <c:pt idx="15217">
                  <c:v>96.204291420745676</c:v>
                </c:pt>
                <c:pt idx="15218">
                  <c:v>97.919918056082622</c:v>
                </c:pt>
                <c:pt idx="15219">
                  <c:v>125.15820273721232</c:v>
                </c:pt>
                <c:pt idx="15220">
                  <c:v>133.63384692496598</c:v>
                </c:pt>
                <c:pt idx="15221">
                  <c:v>115.84841668349446</c:v>
                </c:pt>
                <c:pt idx="15222">
                  <c:v>106.08340133263712</c:v>
                </c:pt>
                <c:pt idx="15223">
                  <c:v>124.45892685401667</c:v>
                </c:pt>
                <c:pt idx="15224">
                  <c:v>128.55928091637486</c:v>
                </c:pt>
                <c:pt idx="15225">
                  <c:v>134.23949263113036</c:v>
                </c:pt>
                <c:pt idx="15226">
                  <c:v>117.51105303271819</c:v>
                </c:pt>
                <c:pt idx="15227">
                  <c:v>116.55380234643245</c:v>
                </c:pt>
                <c:pt idx="15228">
                  <c:v>123.31485391630366</c:v>
                </c:pt>
                <c:pt idx="15229">
                  <c:v>123.45995211845121</c:v>
                </c:pt>
                <c:pt idx="15230">
                  <c:v>124.97064366224947</c:v>
                </c:pt>
                <c:pt idx="15231">
                  <c:v>128.50745904720566</c:v>
                </c:pt>
                <c:pt idx="15232">
                  <c:v>90.248029147150788</c:v>
                </c:pt>
                <c:pt idx="15233">
                  <c:v>122.10865903693865</c:v>
                </c:pt>
                <c:pt idx="15234">
                  <c:v>93.492375726589302</c:v>
                </c:pt>
                <c:pt idx="15235">
                  <c:v>97.58853730304763</c:v>
                </c:pt>
                <c:pt idx="15236">
                  <c:v>133.16992394761812</c:v>
                </c:pt>
                <c:pt idx="15237">
                  <c:v>129.47434422505572</c:v>
                </c:pt>
                <c:pt idx="15238">
                  <c:v>136.39508608311371</c:v>
                </c:pt>
                <c:pt idx="15239">
                  <c:v>134.76407611535609</c:v>
                </c:pt>
                <c:pt idx="15240">
                  <c:v>93.277127818915915</c:v>
                </c:pt>
                <c:pt idx="15241">
                  <c:v>89.304008281162226</c:v>
                </c:pt>
                <c:pt idx="15242">
                  <c:v>131.51942900190201</c:v>
                </c:pt>
                <c:pt idx="15243">
                  <c:v>96.649073337273421</c:v>
                </c:pt>
                <c:pt idx="15244">
                  <c:v>95.946667101554354</c:v>
                </c:pt>
                <c:pt idx="15245">
                  <c:v>128.7535467655168</c:v>
                </c:pt>
                <c:pt idx="15246">
                  <c:v>134.13563204662097</c:v>
                </c:pt>
                <c:pt idx="15247">
                  <c:v>134.7457769042424</c:v>
                </c:pt>
                <c:pt idx="15248">
                  <c:v>98.489470669490345</c:v>
                </c:pt>
                <c:pt idx="15249">
                  <c:v>90.160988876382547</c:v>
                </c:pt>
                <c:pt idx="15250">
                  <c:v>132.39881927848597</c:v>
                </c:pt>
                <c:pt idx="15251">
                  <c:v>138.49593107532064</c:v>
                </c:pt>
                <c:pt idx="15252">
                  <c:v>95.835060249500529</c:v>
                </c:pt>
                <c:pt idx="15253">
                  <c:v>92.162218531594931</c:v>
                </c:pt>
                <c:pt idx="15254">
                  <c:v>112.96401098125443</c:v>
                </c:pt>
                <c:pt idx="15255">
                  <c:v>108.31737136255347</c:v>
                </c:pt>
                <c:pt idx="15256">
                  <c:v>97.493145599979073</c:v>
                </c:pt>
                <c:pt idx="15257">
                  <c:v>97.425272734917058</c:v>
                </c:pt>
                <c:pt idx="15258">
                  <c:v>101.74919525691769</c:v>
                </c:pt>
                <c:pt idx="15259">
                  <c:v>87.163647311223926</c:v>
                </c:pt>
                <c:pt idx="15260">
                  <c:v>110.62360316277893</c:v>
                </c:pt>
                <c:pt idx="15261">
                  <c:v>136.09787781312428</c:v>
                </c:pt>
                <c:pt idx="15262">
                  <c:v>96.042099882918393</c:v>
                </c:pt>
                <c:pt idx="15263">
                  <c:v>96.386781482702645</c:v>
                </c:pt>
                <c:pt idx="15264">
                  <c:v>129.28856976202869</c:v>
                </c:pt>
                <c:pt idx="15265">
                  <c:v>118.03098435517828</c:v>
                </c:pt>
                <c:pt idx="15266">
                  <c:v>102.38261171566386</c:v>
                </c:pt>
                <c:pt idx="15267">
                  <c:v>98.938075994966283</c:v>
                </c:pt>
                <c:pt idx="15268">
                  <c:v>105.90465051817594</c:v>
                </c:pt>
                <c:pt idx="15269">
                  <c:v>101.84246139918881</c:v>
                </c:pt>
                <c:pt idx="15270">
                  <c:v>102.19571463801378</c:v>
                </c:pt>
                <c:pt idx="15271">
                  <c:v>102.49395566962743</c:v>
                </c:pt>
                <c:pt idx="15272">
                  <c:v>101.71853298468791</c:v>
                </c:pt>
                <c:pt idx="15273">
                  <c:v>99.511076322887973</c:v>
                </c:pt>
                <c:pt idx="15274">
                  <c:v>73.283184784264506</c:v>
                </c:pt>
                <c:pt idx="15275">
                  <c:v>136.06697071870946</c:v>
                </c:pt>
                <c:pt idx="15276">
                  <c:v>131.82100833561532</c:v>
                </c:pt>
                <c:pt idx="15277">
                  <c:v>137.08156877112151</c:v>
                </c:pt>
                <c:pt idx="15278">
                  <c:v>134.694259032037</c:v>
                </c:pt>
                <c:pt idx="15279">
                  <c:v>98.400173319867761</c:v>
                </c:pt>
                <c:pt idx="15280">
                  <c:v>122.3091419239101</c:v>
                </c:pt>
                <c:pt idx="15281">
                  <c:v>133.97250764483425</c:v>
                </c:pt>
                <c:pt idx="15282">
                  <c:v>94.709896219422504</c:v>
                </c:pt>
                <c:pt idx="15283">
                  <c:v>118.89134041196303</c:v>
                </c:pt>
                <c:pt idx="15284">
                  <c:v>131.59465726706327</c:v>
                </c:pt>
                <c:pt idx="15285">
                  <c:v>91.651810042761525</c:v>
                </c:pt>
                <c:pt idx="15286">
                  <c:v>96.183142680662272</c:v>
                </c:pt>
                <c:pt idx="15287">
                  <c:v>94.063320280638763</c:v>
                </c:pt>
                <c:pt idx="15288">
                  <c:v>134.2644977878021</c:v>
                </c:pt>
                <c:pt idx="15289">
                  <c:v>135.22169422832243</c:v>
                </c:pt>
                <c:pt idx="15290">
                  <c:v>131.3213833530171</c:v>
                </c:pt>
                <c:pt idx="15291">
                  <c:v>90.488363195047697</c:v>
                </c:pt>
                <c:pt idx="15292">
                  <c:v>96.162301973281842</c:v>
                </c:pt>
                <c:pt idx="15293">
                  <c:v>138.33391922810708</c:v>
                </c:pt>
                <c:pt idx="15294">
                  <c:v>135.38118221874922</c:v>
                </c:pt>
                <c:pt idx="15295">
                  <c:v>96.669094261611917</c:v>
                </c:pt>
                <c:pt idx="15296">
                  <c:v>118.83615053799136</c:v>
                </c:pt>
                <c:pt idx="15297">
                  <c:v>118.39831804447938</c:v>
                </c:pt>
                <c:pt idx="15298">
                  <c:v>122.31802920892849</c:v>
                </c:pt>
                <c:pt idx="15299">
                  <c:v>121.73031980562989</c:v>
                </c:pt>
                <c:pt idx="15300">
                  <c:v>108.14860270037317</c:v>
                </c:pt>
                <c:pt idx="15301">
                  <c:v>131.20666415986261</c:v>
                </c:pt>
                <c:pt idx="15302">
                  <c:v>97.893866785578837</c:v>
                </c:pt>
                <c:pt idx="15303">
                  <c:v>117.17013762368479</c:v>
                </c:pt>
                <c:pt idx="15304">
                  <c:v>113.41946504100513</c:v>
                </c:pt>
                <c:pt idx="15305">
                  <c:v>110.91893806932597</c:v>
                </c:pt>
                <c:pt idx="15306">
                  <c:v>133.33763436589612</c:v>
                </c:pt>
                <c:pt idx="15307">
                  <c:v>137.97326748863699</c:v>
                </c:pt>
                <c:pt idx="15308">
                  <c:v>93.804555347703072</c:v>
                </c:pt>
                <c:pt idx="15309">
                  <c:v>111.11345459679026</c:v>
                </c:pt>
                <c:pt idx="15310">
                  <c:v>93.021880273553407</c:v>
                </c:pt>
                <c:pt idx="15311">
                  <c:v>93.60585715442916</c:v>
                </c:pt>
                <c:pt idx="15312">
                  <c:v>76.256729863593506</c:v>
                </c:pt>
                <c:pt idx="15313">
                  <c:v>129.05844044034211</c:v>
                </c:pt>
                <c:pt idx="15314">
                  <c:v>112.96933613927879</c:v>
                </c:pt>
                <c:pt idx="15315">
                  <c:v>92.344867262106987</c:v>
                </c:pt>
                <c:pt idx="15316">
                  <c:v>120.61413257691308</c:v>
                </c:pt>
                <c:pt idx="15317">
                  <c:v>92.101316590016737</c:v>
                </c:pt>
                <c:pt idx="15318">
                  <c:v>119.10423674628524</c:v>
                </c:pt>
                <c:pt idx="15319">
                  <c:v>122.75594182503173</c:v>
                </c:pt>
                <c:pt idx="15320">
                  <c:v>116.28103668610194</c:v>
                </c:pt>
                <c:pt idx="15321">
                  <c:v>131.67100694315195</c:v>
                </c:pt>
                <c:pt idx="15322">
                  <c:v>125.98995348543136</c:v>
                </c:pt>
                <c:pt idx="15323">
                  <c:v>130.5289045860857</c:v>
                </c:pt>
                <c:pt idx="15324">
                  <c:v>102.16906478263103</c:v>
                </c:pt>
                <c:pt idx="15325">
                  <c:v>99.470202964324812</c:v>
                </c:pt>
                <c:pt idx="15326">
                  <c:v>90.797361788842721</c:v>
                </c:pt>
                <c:pt idx="15327">
                  <c:v>129.37123338722631</c:v>
                </c:pt>
                <c:pt idx="15328">
                  <c:v>122.85635413370814</c:v>
                </c:pt>
                <c:pt idx="15329">
                  <c:v>96.848801063158845</c:v>
                </c:pt>
                <c:pt idx="15330">
                  <c:v>93.114265383284888</c:v>
                </c:pt>
                <c:pt idx="15331">
                  <c:v>121.98757411552037</c:v>
                </c:pt>
                <c:pt idx="15332">
                  <c:v>93.20731668261817</c:v>
                </c:pt>
                <c:pt idx="15333">
                  <c:v>119.25516645227633</c:v>
                </c:pt>
                <c:pt idx="15334">
                  <c:v>121.81636894902219</c:v>
                </c:pt>
                <c:pt idx="15335">
                  <c:v>136.4556729464297</c:v>
                </c:pt>
                <c:pt idx="15336">
                  <c:v>132.51177964793743</c:v>
                </c:pt>
                <c:pt idx="15337">
                  <c:v>112.96323960458201</c:v>
                </c:pt>
                <c:pt idx="15338">
                  <c:v>134.11183108228244</c:v>
                </c:pt>
                <c:pt idx="15339">
                  <c:v>97.120656430273456</c:v>
                </c:pt>
                <c:pt idx="15340">
                  <c:v>107.75825405870663</c:v>
                </c:pt>
                <c:pt idx="15341">
                  <c:v>100.48004130964067</c:v>
                </c:pt>
                <c:pt idx="15342">
                  <c:v>94.141277478083069</c:v>
                </c:pt>
                <c:pt idx="15343">
                  <c:v>95.515525162489041</c:v>
                </c:pt>
                <c:pt idx="15344">
                  <c:v>94.71064997888665</c:v>
                </c:pt>
                <c:pt idx="15345">
                  <c:v>95.302849377478722</c:v>
                </c:pt>
                <c:pt idx="15346">
                  <c:v>118.20664537553429</c:v>
                </c:pt>
                <c:pt idx="15347">
                  <c:v>92.840615929329317</c:v>
                </c:pt>
                <c:pt idx="15348">
                  <c:v>97.806422665231693</c:v>
                </c:pt>
                <c:pt idx="15349">
                  <c:v>134.62610592561072</c:v>
                </c:pt>
                <c:pt idx="15350">
                  <c:v>131.3952819353313</c:v>
                </c:pt>
                <c:pt idx="15351">
                  <c:v>130.87025049705323</c:v>
                </c:pt>
                <c:pt idx="15352">
                  <c:v>119.16640276085189</c:v>
                </c:pt>
                <c:pt idx="15353">
                  <c:v>128.83735583749163</c:v>
                </c:pt>
                <c:pt idx="15354">
                  <c:v>138.40019844079376</c:v>
                </c:pt>
                <c:pt idx="15355">
                  <c:v>121.20819148320273</c:v>
                </c:pt>
                <c:pt idx="15356">
                  <c:v>124.71724102299115</c:v>
                </c:pt>
                <c:pt idx="15357">
                  <c:v>136.86383405037657</c:v>
                </c:pt>
                <c:pt idx="15358">
                  <c:v>134.60002620209917</c:v>
                </c:pt>
                <c:pt idx="15359">
                  <c:v>129.56131294061575</c:v>
                </c:pt>
                <c:pt idx="15360">
                  <c:v>131.68014517802351</c:v>
                </c:pt>
                <c:pt idx="15361">
                  <c:v>138.51618022053273</c:v>
                </c:pt>
                <c:pt idx="15362">
                  <c:v>130.43658415801423</c:v>
                </c:pt>
                <c:pt idx="15363">
                  <c:v>89.98869343000959</c:v>
                </c:pt>
                <c:pt idx="15364">
                  <c:v>94.938650270895735</c:v>
                </c:pt>
                <c:pt idx="15365">
                  <c:v>115.30265944146559</c:v>
                </c:pt>
                <c:pt idx="15366">
                  <c:v>131.13477365070207</c:v>
                </c:pt>
                <c:pt idx="15367">
                  <c:v>137.38640513568492</c:v>
                </c:pt>
                <c:pt idx="15368">
                  <c:v>91.865609838681294</c:v>
                </c:pt>
                <c:pt idx="15369">
                  <c:v>94.452165783036904</c:v>
                </c:pt>
                <c:pt idx="15370">
                  <c:v>94.089826674770549</c:v>
                </c:pt>
                <c:pt idx="15371">
                  <c:v>96.896528310269332</c:v>
                </c:pt>
                <c:pt idx="15372">
                  <c:v>91.748526822456171</c:v>
                </c:pt>
                <c:pt idx="15373">
                  <c:v>87.629335012856785</c:v>
                </c:pt>
                <c:pt idx="15374">
                  <c:v>135.66402510672302</c:v>
                </c:pt>
                <c:pt idx="15375">
                  <c:v>89.981715557193994</c:v>
                </c:pt>
                <c:pt idx="15376">
                  <c:v>133.69703510002262</c:v>
                </c:pt>
                <c:pt idx="15377">
                  <c:v>92.670637923820024</c:v>
                </c:pt>
                <c:pt idx="15378">
                  <c:v>91.53020268884957</c:v>
                </c:pt>
                <c:pt idx="15379">
                  <c:v>93.93860577695645</c:v>
                </c:pt>
                <c:pt idx="15380">
                  <c:v>137.363454404322</c:v>
                </c:pt>
                <c:pt idx="15381">
                  <c:v>93.43391122693231</c:v>
                </c:pt>
                <c:pt idx="15382">
                  <c:v>85.640948994348946</c:v>
                </c:pt>
                <c:pt idx="15383">
                  <c:v>118.70735817765393</c:v>
                </c:pt>
                <c:pt idx="15384">
                  <c:v>94.253674947336535</c:v>
                </c:pt>
                <c:pt idx="15385">
                  <c:v>120.8460012960215</c:v>
                </c:pt>
                <c:pt idx="15386">
                  <c:v>134.81225360808321</c:v>
                </c:pt>
                <c:pt idx="15387">
                  <c:v>123.51742574404848</c:v>
                </c:pt>
                <c:pt idx="15388">
                  <c:v>118.82650070659236</c:v>
                </c:pt>
                <c:pt idx="15389">
                  <c:v>119.93958356587628</c:v>
                </c:pt>
                <c:pt idx="15390">
                  <c:v>135.7704301658697</c:v>
                </c:pt>
                <c:pt idx="15391">
                  <c:v>133.47172203724199</c:v>
                </c:pt>
                <c:pt idx="15392">
                  <c:v>92.82104963728726</c:v>
                </c:pt>
                <c:pt idx="15393">
                  <c:v>130.65532468441924</c:v>
                </c:pt>
                <c:pt idx="15394">
                  <c:v>95.350071856781327</c:v>
                </c:pt>
                <c:pt idx="15395">
                  <c:v>136.8940620385911</c:v>
                </c:pt>
                <c:pt idx="15396">
                  <c:v>93.938268023093272</c:v>
                </c:pt>
                <c:pt idx="15397">
                  <c:v>133.83810923662401</c:v>
                </c:pt>
                <c:pt idx="15398">
                  <c:v>132.22421831467449</c:v>
                </c:pt>
                <c:pt idx="15399">
                  <c:v>117.96778457088435</c:v>
                </c:pt>
                <c:pt idx="15400">
                  <c:v>122.73212924204503</c:v>
                </c:pt>
                <c:pt idx="15401">
                  <c:v>90.03230238923922</c:v>
                </c:pt>
                <c:pt idx="15402">
                  <c:v>117.26639192710412</c:v>
                </c:pt>
                <c:pt idx="15403">
                  <c:v>91.897538246308912</c:v>
                </c:pt>
                <c:pt idx="15404">
                  <c:v>135.702001998383</c:v>
                </c:pt>
                <c:pt idx="15405">
                  <c:v>116.10024936395193</c:v>
                </c:pt>
                <c:pt idx="15406">
                  <c:v>137.29987678963064</c:v>
                </c:pt>
                <c:pt idx="15407">
                  <c:v>139.29171664317391</c:v>
                </c:pt>
                <c:pt idx="15408">
                  <c:v>111.12537299645409</c:v>
                </c:pt>
                <c:pt idx="15409">
                  <c:v>131.24460822111982</c:v>
                </c:pt>
                <c:pt idx="15410">
                  <c:v>97.151328691900119</c:v>
                </c:pt>
                <c:pt idx="15411">
                  <c:v>128.5089754520632</c:v>
                </c:pt>
                <c:pt idx="15412">
                  <c:v>93.925078813696587</c:v>
                </c:pt>
                <c:pt idx="15413">
                  <c:v>130.50408912488035</c:v>
                </c:pt>
                <c:pt idx="15414">
                  <c:v>99.159126361343226</c:v>
                </c:pt>
                <c:pt idx="15415">
                  <c:v>112.39103935994784</c:v>
                </c:pt>
                <c:pt idx="15416">
                  <c:v>112.96695960542323</c:v>
                </c:pt>
                <c:pt idx="15417">
                  <c:v>137.72820923429168</c:v>
                </c:pt>
                <c:pt idx="15418">
                  <c:v>137.27523045848764</c:v>
                </c:pt>
                <c:pt idx="15419">
                  <c:v>95.202705124803629</c:v>
                </c:pt>
                <c:pt idx="15420">
                  <c:v>111.4609945592254</c:v>
                </c:pt>
                <c:pt idx="15421">
                  <c:v>109.61161384261104</c:v>
                </c:pt>
                <c:pt idx="15422">
                  <c:v>113.17099189925473</c:v>
                </c:pt>
                <c:pt idx="15423">
                  <c:v>121.53241714312597</c:v>
                </c:pt>
                <c:pt idx="15424">
                  <c:v>116.52216617546152</c:v>
                </c:pt>
                <c:pt idx="15425">
                  <c:v>123.19437436704524</c:v>
                </c:pt>
                <c:pt idx="15426">
                  <c:v>115.57336520626963</c:v>
                </c:pt>
                <c:pt idx="15427">
                  <c:v>120.99478313391435</c:v>
                </c:pt>
                <c:pt idx="15428">
                  <c:v>112.47584319934586</c:v>
                </c:pt>
                <c:pt idx="15429">
                  <c:v>132.29927878234759</c:v>
                </c:pt>
                <c:pt idx="15430">
                  <c:v>97.833839005763579</c:v>
                </c:pt>
                <c:pt idx="15431">
                  <c:v>134.04905494876124</c:v>
                </c:pt>
                <c:pt idx="15432">
                  <c:v>94.100143057952593</c:v>
                </c:pt>
                <c:pt idx="15433">
                  <c:v>118.06941965012886</c:v>
                </c:pt>
                <c:pt idx="15434">
                  <c:v>98.068635596973436</c:v>
                </c:pt>
                <c:pt idx="15435">
                  <c:v>128.88468270746566</c:v>
                </c:pt>
                <c:pt idx="15436">
                  <c:v>135.55013570252234</c:v>
                </c:pt>
                <c:pt idx="15437">
                  <c:v>140.37969729942384</c:v>
                </c:pt>
                <c:pt idx="15438">
                  <c:v>135.5460452070015</c:v>
                </c:pt>
                <c:pt idx="15439">
                  <c:v>132.94039595729765</c:v>
                </c:pt>
                <c:pt idx="15440">
                  <c:v>132.94098345247016</c:v>
                </c:pt>
                <c:pt idx="15441">
                  <c:v>137.62908806915848</c:v>
                </c:pt>
                <c:pt idx="15442">
                  <c:v>96.995938044168312</c:v>
                </c:pt>
                <c:pt idx="15443">
                  <c:v>119.87214068102521</c:v>
                </c:pt>
                <c:pt idx="15444">
                  <c:v>135.28929333357553</c:v>
                </c:pt>
                <c:pt idx="15445">
                  <c:v>88.089665854970619</c:v>
                </c:pt>
                <c:pt idx="15446">
                  <c:v>132.27684047972866</c:v>
                </c:pt>
                <c:pt idx="15447">
                  <c:v>103.50986878469315</c:v>
                </c:pt>
                <c:pt idx="15448">
                  <c:v>68.964033511598174</c:v>
                </c:pt>
                <c:pt idx="15449">
                  <c:v>137.86883797918696</c:v>
                </c:pt>
                <c:pt idx="15450">
                  <c:v>91.290147384741388</c:v>
                </c:pt>
                <c:pt idx="15451">
                  <c:v>131.74203129129333</c:v>
                </c:pt>
                <c:pt idx="15452">
                  <c:v>131.77294849675241</c:v>
                </c:pt>
                <c:pt idx="15453">
                  <c:v>129.76432335812106</c:v>
                </c:pt>
                <c:pt idx="15454">
                  <c:v>92.427119781211346</c:v>
                </c:pt>
                <c:pt idx="15455">
                  <c:v>96.022623396234565</c:v>
                </c:pt>
                <c:pt idx="15456">
                  <c:v>134.49874284200084</c:v>
                </c:pt>
                <c:pt idx="15457">
                  <c:v>94.871108122602436</c:v>
                </c:pt>
                <c:pt idx="15458">
                  <c:v>109.33721820048949</c:v>
                </c:pt>
                <c:pt idx="15459">
                  <c:v>98.460727434115924</c:v>
                </c:pt>
                <c:pt idx="15460">
                  <c:v>112.16816010281455</c:v>
                </c:pt>
                <c:pt idx="15461">
                  <c:v>133.25861084278648</c:v>
                </c:pt>
                <c:pt idx="15462">
                  <c:v>130.47292850061453</c:v>
                </c:pt>
                <c:pt idx="15463">
                  <c:v>93.765508307754317</c:v>
                </c:pt>
                <c:pt idx="15464">
                  <c:v>96.214980164388862</c:v>
                </c:pt>
                <c:pt idx="15465">
                  <c:v>136.24675582232879</c:v>
                </c:pt>
                <c:pt idx="15466">
                  <c:v>94.575770427053399</c:v>
                </c:pt>
                <c:pt idx="15467">
                  <c:v>96.612260850653001</c:v>
                </c:pt>
                <c:pt idx="15468">
                  <c:v>132.60051030274172</c:v>
                </c:pt>
                <c:pt idx="15469">
                  <c:v>93.554329304585636</c:v>
                </c:pt>
                <c:pt idx="15470">
                  <c:v>94.760756032200931</c:v>
                </c:pt>
                <c:pt idx="15471">
                  <c:v>120.31847756635942</c:v>
                </c:pt>
                <c:pt idx="15472">
                  <c:v>133.80291069262393</c:v>
                </c:pt>
                <c:pt idx="15473">
                  <c:v>132.18852055444543</c:v>
                </c:pt>
                <c:pt idx="15474">
                  <c:v>94.165778834671585</c:v>
                </c:pt>
                <c:pt idx="15475">
                  <c:v>119.25429057603769</c:v>
                </c:pt>
                <c:pt idx="15476">
                  <c:v>118.88125646453213</c:v>
                </c:pt>
                <c:pt idx="15477">
                  <c:v>119.67321623020952</c:v>
                </c:pt>
                <c:pt idx="15478">
                  <c:v>119.1271511681222</c:v>
                </c:pt>
                <c:pt idx="15479">
                  <c:v>91.770411493995041</c:v>
                </c:pt>
                <c:pt idx="15480">
                  <c:v>134.44780806471525</c:v>
                </c:pt>
                <c:pt idx="15481">
                  <c:v>124.3408687478055</c:v>
                </c:pt>
                <c:pt idx="15482">
                  <c:v>116.67221203022001</c:v>
                </c:pt>
                <c:pt idx="15483">
                  <c:v>118.37824509797304</c:v>
                </c:pt>
                <c:pt idx="15484">
                  <c:v>130.50957487856218</c:v>
                </c:pt>
                <c:pt idx="15485">
                  <c:v>123.08486468941825</c:v>
                </c:pt>
                <c:pt idx="15486">
                  <c:v>136.57949706932911</c:v>
                </c:pt>
                <c:pt idx="15487">
                  <c:v>134.75107767344176</c:v>
                </c:pt>
                <c:pt idx="15488">
                  <c:v>89.617464968463452</c:v>
                </c:pt>
                <c:pt idx="15489">
                  <c:v>94.173799466124493</c:v>
                </c:pt>
                <c:pt idx="15490">
                  <c:v>91.141035385222821</c:v>
                </c:pt>
                <c:pt idx="15491">
                  <c:v>97.051982354136598</c:v>
                </c:pt>
                <c:pt idx="15492">
                  <c:v>119.34419612684513</c:v>
                </c:pt>
                <c:pt idx="15493">
                  <c:v>131.40550847074218</c:v>
                </c:pt>
                <c:pt idx="15494">
                  <c:v>99.075873337576539</c:v>
                </c:pt>
                <c:pt idx="15495">
                  <c:v>138.70090616187858</c:v>
                </c:pt>
                <c:pt idx="15496">
                  <c:v>130.58757151103683</c:v>
                </c:pt>
                <c:pt idx="15497">
                  <c:v>135.93362683203881</c:v>
                </c:pt>
                <c:pt idx="15498">
                  <c:v>93.39240216619838</c:v>
                </c:pt>
                <c:pt idx="15499">
                  <c:v>116.54913364186478</c:v>
                </c:pt>
                <c:pt idx="15500">
                  <c:v>121.04920363244787</c:v>
                </c:pt>
                <c:pt idx="15501">
                  <c:v>107.98139536087206</c:v>
                </c:pt>
                <c:pt idx="15502">
                  <c:v>136.14783849014486</c:v>
                </c:pt>
                <c:pt idx="15503">
                  <c:v>95.788576589828494</c:v>
                </c:pt>
                <c:pt idx="15504">
                  <c:v>100.64103103192647</c:v>
                </c:pt>
                <c:pt idx="15505">
                  <c:v>94.114578133735534</c:v>
                </c:pt>
                <c:pt idx="15506">
                  <c:v>97.541179296511316</c:v>
                </c:pt>
                <c:pt idx="15507">
                  <c:v>132.90279171282484</c:v>
                </c:pt>
                <c:pt idx="15508">
                  <c:v>119.32658845937844</c:v>
                </c:pt>
                <c:pt idx="15509">
                  <c:v>117.07426121220028</c:v>
                </c:pt>
                <c:pt idx="15510">
                  <c:v>94.323783046183536</c:v>
                </c:pt>
                <c:pt idx="15511">
                  <c:v>135.3042566620764</c:v>
                </c:pt>
                <c:pt idx="15512">
                  <c:v>93.186275049375283</c:v>
                </c:pt>
                <c:pt idx="15513">
                  <c:v>137.10815695260499</c:v>
                </c:pt>
                <c:pt idx="15514">
                  <c:v>98.094171549134089</c:v>
                </c:pt>
                <c:pt idx="15515">
                  <c:v>94.720688524967358</c:v>
                </c:pt>
                <c:pt idx="15516">
                  <c:v>118.46500217925499</c:v>
                </c:pt>
                <c:pt idx="15517">
                  <c:v>130.4016495653805</c:v>
                </c:pt>
                <c:pt idx="15518">
                  <c:v>91.971692332245013</c:v>
                </c:pt>
                <c:pt idx="15519">
                  <c:v>119.54922979612215</c:v>
                </c:pt>
                <c:pt idx="15520">
                  <c:v>119.5918342502912</c:v>
                </c:pt>
                <c:pt idx="15521">
                  <c:v>76.864775417788209</c:v>
                </c:pt>
                <c:pt idx="15522">
                  <c:v>121.13384880990328</c:v>
                </c:pt>
                <c:pt idx="15523">
                  <c:v>115.60760625020714</c:v>
                </c:pt>
                <c:pt idx="15524">
                  <c:v>116.29468146277684</c:v>
                </c:pt>
                <c:pt idx="15525">
                  <c:v>125.46619190904194</c:v>
                </c:pt>
                <c:pt idx="15526">
                  <c:v>128.8770117463485</c:v>
                </c:pt>
                <c:pt idx="15527">
                  <c:v>95.456769347285146</c:v>
                </c:pt>
                <c:pt idx="15528">
                  <c:v>95.983745937500075</c:v>
                </c:pt>
                <c:pt idx="15529">
                  <c:v>91.918306442351593</c:v>
                </c:pt>
                <c:pt idx="15530">
                  <c:v>131.83219381182056</c:v>
                </c:pt>
                <c:pt idx="15531">
                  <c:v>112.80963665308256</c:v>
                </c:pt>
                <c:pt idx="15532">
                  <c:v>88.388752518541537</c:v>
                </c:pt>
                <c:pt idx="15533">
                  <c:v>91.707899640871688</c:v>
                </c:pt>
                <c:pt idx="15534">
                  <c:v>119.56571342152802</c:v>
                </c:pt>
                <c:pt idx="15535">
                  <c:v>121.373573106309</c:v>
                </c:pt>
                <c:pt idx="15536">
                  <c:v>95.404960767125544</c:v>
                </c:pt>
                <c:pt idx="15537">
                  <c:v>121.69148251770356</c:v>
                </c:pt>
                <c:pt idx="15538">
                  <c:v>99.499641791065955</c:v>
                </c:pt>
                <c:pt idx="15539">
                  <c:v>134.80737896951419</c:v>
                </c:pt>
                <c:pt idx="15540">
                  <c:v>93.358967772178033</c:v>
                </c:pt>
                <c:pt idx="15541">
                  <c:v>117.96769337483038</c:v>
                </c:pt>
                <c:pt idx="15542">
                  <c:v>128.95992199636325</c:v>
                </c:pt>
                <c:pt idx="15543">
                  <c:v>92.014989784249181</c:v>
                </c:pt>
                <c:pt idx="15544">
                  <c:v>107.21459980554594</c:v>
                </c:pt>
                <c:pt idx="15545">
                  <c:v>102.82318257623356</c:v>
                </c:pt>
                <c:pt idx="15546">
                  <c:v>117.91478467224718</c:v>
                </c:pt>
                <c:pt idx="15547">
                  <c:v>95.814065766429025</c:v>
                </c:pt>
                <c:pt idx="15548">
                  <c:v>121.51586897187147</c:v>
                </c:pt>
                <c:pt idx="15549">
                  <c:v>131.67533474227196</c:v>
                </c:pt>
                <c:pt idx="15550">
                  <c:v>139.46571975661416</c:v>
                </c:pt>
                <c:pt idx="15551">
                  <c:v>97.157036899426799</c:v>
                </c:pt>
                <c:pt idx="15552">
                  <c:v>88.246592204390382</c:v>
                </c:pt>
                <c:pt idx="15553">
                  <c:v>134.18116394870435</c:v>
                </c:pt>
                <c:pt idx="15554">
                  <c:v>99.008771746084165</c:v>
                </c:pt>
                <c:pt idx="15555">
                  <c:v>129.53957802546552</c:v>
                </c:pt>
                <c:pt idx="15556">
                  <c:v>125.1370554880979</c:v>
                </c:pt>
                <c:pt idx="15557">
                  <c:v>133.03329384956518</c:v>
                </c:pt>
                <c:pt idx="15558">
                  <c:v>131.69941998203922</c:v>
                </c:pt>
                <c:pt idx="15559">
                  <c:v>129.79193475306346</c:v>
                </c:pt>
                <c:pt idx="15560">
                  <c:v>123.46807028690321</c:v>
                </c:pt>
                <c:pt idx="15561">
                  <c:v>115.85341485868126</c:v>
                </c:pt>
                <c:pt idx="15562">
                  <c:v>137.09000302525385</c:v>
                </c:pt>
                <c:pt idx="15563">
                  <c:v>100.50015754201083</c:v>
                </c:pt>
                <c:pt idx="15564">
                  <c:v>103.74659955235241</c:v>
                </c:pt>
                <c:pt idx="15565">
                  <c:v>122.5581981687011</c:v>
                </c:pt>
                <c:pt idx="15566">
                  <c:v>135.39358671688962</c:v>
                </c:pt>
                <c:pt idx="15567">
                  <c:v>136.64999286103219</c:v>
                </c:pt>
                <c:pt idx="15568">
                  <c:v>136.7011355527371</c:v>
                </c:pt>
                <c:pt idx="15569">
                  <c:v>137.93574596310896</c:v>
                </c:pt>
                <c:pt idx="15570">
                  <c:v>88.253544861743322</c:v>
                </c:pt>
                <c:pt idx="15571">
                  <c:v>112.59888974339896</c:v>
                </c:pt>
                <c:pt idx="15572">
                  <c:v>117.31212483675311</c:v>
                </c:pt>
                <c:pt idx="15573">
                  <c:v>93.813898369917951</c:v>
                </c:pt>
                <c:pt idx="15574">
                  <c:v>121.92392338275033</c:v>
                </c:pt>
                <c:pt idx="15575">
                  <c:v>100.57673743765196</c:v>
                </c:pt>
                <c:pt idx="15576">
                  <c:v>133.09605681841973</c:v>
                </c:pt>
                <c:pt idx="15577">
                  <c:v>93.545615504442281</c:v>
                </c:pt>
                <c:pt idx="15578">
                  <c:v>119.55808692373296</c:v>
                </c:pt>
                <c:pt idx="15579">
                  <c:v>132.98219630002663</c:v>
                </c:pt>
                <c:pt idx="15580">
                  <c:v>117.55319359623557</c:v>
                </c:pt>
                <c:pt idx="15581">
                  <c:v>137.12016706320233</c:v>
                </c:pt>
                <c:pt idx="15582">
                  <c:v>114.70295635625158</c:v>
                </c:pt>
                <c:pt idx="15583">
                  <c:v>95.899698919536633</c:v>
                </c:pt>
                <c:pt idx="15584">
                  <c:v>133.80387869609186</c:v>
                </c:pt>
                <c:pt idx="15585">
                  <c:v>121.99819181548186</c:v>
                </c:pt>
                <c:pt idx="15586">
                  <c:v>95.43394089910079</c:v>
                </c:pt>
                <c:pt idx="15587">
                  <c:v>73.751905983932886</c:v>
                </c:pt>
                <c:pt idx="15588">
                  <c:v>129.45723961666806</c:v>
                </c:pt>
                <c:pt idx="15589">
                  <c:v>116.63600871180567</c:v>
                </c:pt>
                <c:pt idx="15590">
                  <c:v>135.467657937458</c:v>
                </c:pt>
                <c:pt idx="15591">
                  <c:v>133.4308714586316</c:v>
                </c:pt>
                <c:pt idx="15592">
                  <c:v>132.49540523520577</c:v>
                </c:pt>
                <c:pt idx="15593">
                  <c:v>132.29530538555866</c:v>
                </c:pt>
                <c:pt idx="15594">
                  <c:v>134.1970700380696</c:v>
                </c:pt>
                <c:pt idx="15595">
                  <c:v>92.340398792379034</c:v>
                </c:pt>
                <c:pt idx="15596">
                  <c:v>90.852806271829763</c:v>
                </c:pt>
                <c:pt idx="15597">
                  <c:v>91.158682511863077</c:v>
                </c:pt>
                <c:pt idx="15598">
                  <c:v>130.19023489058949</c:v>
                </c:pt>
                <c:pt idx="15599">
                  <c:v>103.97964745628798</c:v>
                </c:pt>
                <c:pt idx="15600">
                  <c:v>127.19183703461904</c:v>
                </c:pt>
                <c:pt idx="15601">
                  <c:v>127.17447382338219</c:v>
                </c:pt>
                <c:pt idx="15602">
                  <c:v>136.36485106455811</c:v>
                </c:pt>
                <c:pt idx="15603">
                  <c:v>130.51769906946004</c:v>
                </c:pt>
                <c:pt idx="15604">
                  <c:v>133.09655296813546</c:v>
                </c:pt>
                <c:pt idx="15605">
                  <c:v>133.05101519054654</c:v>
                </c:pt>
                <c:pt idx="15606">
                  <c:v>93.833011315992309</c:v>
                </c:pt>
                <c:pt idx="15607">
                  <c:v>92.636611417564495</c:v>
                </c:pt>
                <c:pt idx="15608">
                  <c:v>93.563684947993494</c:v>
                </c:pt>
                <c:pt idx="15609">
                  <c:v>132.04057237511378</c:v>
                </c:pt>
                <c:pt idx="15610">
                  <c:v>117.00630175375743</c:v>
                </c:pt>
                <c:pt idx="15611">
                  <c:v>135.45669191354332</c:v>
                </c:pt>
                <c:pt idx="15612">
                  <c:v>133.29504597966587</c:v>
                </c:pt>
                <c:pt idx="15613">
                  <c:v>93.548095026106267</c:v>
                </c:pt>
                <c:pt idx="15614">
                  <c:v>135.40532661910225</c:v>
                </c:pt>
                <c:pt idx="15615">
                  <c:v>96.651321633788626</c:v>
                </c:pt>
                <c:pt idx="15616">
                  <c:v>91.319236941140872</c:v>
                </c:pt>
                <c:pt idx="15617">
                  <c:v>129.81554917897708</c:v>
                </c:pt>
                <c:pt idx="15618">
                  <c:v>133.07590081563458</c:v>
                </c:pt>
                <c:pt idx="15619">
                  <c:v>97.546733295672183</c:v>
                </c:pt>
                <c:pt idx="15620">
                  <c:v>98.317687302287993</c:v>
                </c:pt>
                <c:pt idx="15621">
                  <c:v>130.30858784713899</c:v>
                </c:pt>
                <c:pt idx="15622">
                  <c:v>120.2476474455415</c:v>
                </c:pt>
                <c:pt idx="15623">
                  <c:v>98.626168241888664</c:v>
                </c:pt>
                <c:pt idx="15624">
                  <c:v>94.585448318535654</c:v>
                </c:pt>
                <c:pt idx="15625">
                  <c:v>99.493228536244231</c:v>
                </c:pt>
                <c:pt idx="15626">
                  <c:v>135.12700522789382</c:v>
                </c:pt>
                <c:pt idx="15627">
                  <c:v>97.907714314167038</c:v>
                </c:pt>
                <c:pt idx="15628">
                  <c:v>104.43384758137634</c:v>
                </c:pt>
                <c:pt idx="15629">
                  <c:v>134.95393066589378</c:v>
                </c:pt>
                <c:pt idx="15630">
                  <c:v>129.4387336621904</c:v>
                </c:pt>
                <c:pt idx="15631">
                  <c:v>92.157634359468787</c:v>
                </c:pt>
                <c:pt idx="15632">
                  <c:v>134.21144370691886</c:v>
                </c:pt>
                <c:pt idx="15633">
                  <c:v>95.083890099749624</c:v>
                </c:pt>
                <c:pt idx="15634">
                  <c:v>99.339156469029405</c:v>
                </c:pt>
                <c:pt idx="15635">
                  <c:v>108.97834716741063</c:v>
                </c:pt>
                <c:pt idx="15636">
                  <c:v>112.45554566924949</c:v>
                </c:pt>
                <c:pt idx="15637">
                  <c:v>128.0665414683628</c:v>
                </c:pt>
                <c:pt idx="15638">
                  <c:v>96.954228713838631</c:v>
                </c:pt>
                <c:pt idx="15639">
                  <c:v>91.911852872924001</c:v>
                </c:pt>
                <c:pt idx="15640">
                  <c:v>132.81053332099057</c:v>
                </c:pt>
                <c:pt idx="15641">
                  <c:v>94.6652455729172</c:v>
                </c:pt>
                <c:pt idx="15642">
                  <c:v>135.02130826558584</c:v>
                </c:pt>
                <c:pt idx="15643">
                  <c:v>112.33722213779401</c:v>
                </c:pt>
                <c:pt idx="15644">
                  <c:v>133.31283924705195</c:v>
                </c:pt>
                <c:pt idx="15645">
                  <c:v>133.15004697961814</c:v>
                </c:pt>
                <c:pt idx="15646">
                  <c:v>131.35028931524477</c:v>
                </c:pt>
                <c:pt idx="15647">
                  <c:v>121.85098606436853</c:v>
                </c:pt>
                <c:pt idx="15648">
                  <c:v>96.852285597694447</c:v>
                </c:pt>
                <c:pt idx="15649">
                  <c:v>113.6378264882832</c:v>
                </c:pt>
                <c:pt idx="15650">
                  <c:v>129.46420813849377</c:v>
                </c:pt>
                <c:pt idx="15651">
                  <c:v>116.04518257014587</c:v>
                </c:pt>
                <c:pt idx="15652">
                  <c:v>110.47080797624072</c:v>
                </c:pt>
                <c:pt idx="15653">
                  <c:v>137.11143497966586</c:v>
                </c:pt>
                <c:pt idx="15654">
                  <c:v>94.600590606986501</c:v>
                </c:pt>
                <c:pt idx="15655">
                  <c:v>133.36568155590751</c:v>
                </c:pt>
                <c:pt idx="15656">
                  <c:v>98.450311366563241</c:v>
                </c:pt>
                <c:pt idx="15657">
                  <c:v>138.5892488149035</c:v>
                </c:pt>
                <c:pt idx="15658">
                  <c:v>132.77838909966152</c:v>
                </c:pt>
                <c:pt idx="15659">
                  <c:v>134.75383374747452</c:v>
                </c:pt>
                <c:pt idx="15660">
                  <c:v>92.19905957408757</c:v>
                </c:pt>
                <c:pt idx="15661">
                  <c:v>92.377590317148488</c:v>
                </c:pt>
                <c:pt idx="15662">
                  <c:v>87.943067623031055</c:v>
                </c:pt>
                <c:pt idx="15663">
                  <c:v>101.06911171319706</c:v>
                </c:pt>
                <c:pt idx="15664">
                  <c:v>138.67365847122173</c:v>
                </c:pt>
                <c:pt idx="15665">
                  <c:v>129.99242422137146</c:v>
                </c:pt>
                <c:pt idx="15666">
                  <c:v>113.80410925185329</c:v>
                </c:pt>
                <c:pt idx="15667">
                  <c:v>130.34387241380156</c:v>
                </c:pt>
                <c:pt idx="15668">
                  <c:v>95.726041342663081</c:v>
                </c:pt>
                <c:pt idx="15669">
                  <c:v>94.705047941984589</c:v>
                </c:pt>
                <c:pt idx="15670">
                  <c:v>132.08744578223363</c:v>
                </c:pt>
                <c:pt idx="15671">
                  <c:v>93.308055173074777</c:v>
                </c:pt>
                <c:pt idx="15672">
                  <c:v>133.55361521809812</c:v>
                </c:pt>
                <c:pt idx="15673">
                  <c:v>96.582600473664669</c:v>
                </c:pt>
                <c:pt idx="15674">
                  <c:v>119.69438851084283</c:v>
                </c:pt>
                <c:pt idx="15675">
                  <c:v>133.51310722891415</c:v>
                </c:pt>
                <c:pt idx="15676">
                  <c:v>122.84669075220087</c:v>
                </c:pt>
                <c:pt idx="15677">
                  <c:v>121.75545285620096</c:v>
                </c:pt>
                <c:pt idx="15678">
                  <c:v>116.52869219634022</c:v>
                </c:pt>
                <c:pt idx="15679">
                  <c:v>118.99975482557468</c:v>
                </c:pt>
                <c:pt idx="15680">
                  <c:v>121.78883622022268</c:v>
                </c:pt>
                <c:pt idx="15681">
                  <c:v>133.61218972005668</c:v>
                </c:pt>
                <c:pt idx="15682">
                  <c:v>93.013206824696169</c:v>
                </c:pt>
                <c:pt idx="15683">
                  <c:v>99.706819981597661</c:v>
                </c:pt>
                <c:pt idx="15684">
                  <c:v>102.35002027272319</c:v>
                </c:pt>
                <c:pt idx="15685">
                  <c:v>103.62599159738959</c:v>
                </c:pt>
                <c:pt idx="15686">
                  <c:v>118.00325719895895</c:v>
                </c:pt>
                <c:pt idx="15687">
                  <c:v>134.69758233922354</c:v>
                </c:pt>
                <c:pt idx="15688">
                  <c:v>134.73889917897131</c:v>
                </c:pt>
                <c:pt idx="15689">
                  <c:v>135.49336953936481</c:v>
                </c:pt>
                <c:pt idx="15690">
                  <c:v>92.321491460262166</c:v>
                </c:pt>
                <c:pt idx="15691">
                  <c:v>92.949897447059215</c:v>
                </c:pt>
                <c:pt idx="15692">
                  <c:v>132.6686586445517</c:v>
                </c:pt>
                <c:pt idx="15693">
                  <c:v>90.457371379111919</c:v>
                </c:pt>
                <c:pt idx="15694">
                  <c:v>124.01737075232641</c:v>
                </c:pt>
                <c:pt idx="15695">
                  <c:v>134.77435008748833</c:v>
                </c:pt>
                <c:pt idx="15696">
                  <c:v>133.81234458121025</c:v>
                </c:pt>
                <c:pt idx="15697">
                  <c:v>123.54344629870958</c:v>
                </c:pt>
                <c:pt idx="15698">
                  <c:v>114.18530447288491</c:v>
                </c:pt>
                <c:pt idx="15699">
                  <c:v>134.21209667308958</c:v>
                </c:pt>
                <c:pt idx="15700">
                  <c:v>131.36027357235724</c:v>
                </c:pt>
                <c:pt idx="15701">
                  <c:v>136.98318654598572</c:v>
                </c:pt>
                <c:pt idx="15702">
                  <c:v>96.624197205426015</c:v>
                </c:pt>
                <c:pt idx="15703">
                  <c:v>91.66571168803317</c:v>
                </c:pt>
                <c:pt idx="15704">
                  <c:v>93.158550214721956</c:v>
                </c:pt>
                <c:pt idx="15705">
                  <c:v>118.99012358910215</c:v>
                </c:pt>
                <c:pt idx="15706">
                  <c:v>120.17309353674845</c:v>
                </c:pt>
                <c:pt idx="15707">
                  <c:v>119.61096101059199</c:v>
                </c:pt>
                <c:pt idx="15708">
                  <c:v>95.225634101496794</c:v>
                </c:pt>
                <c:pt idx="15709">
                  <c:v>96.172295481214661</c:v>
                </c:pt>
                <c:pt idx="15710">
                  <c:v>120.47772432268169</c:v>
                </c:pt>
                <c:pt idx="15711">
                  <c:v>114.46203361610986</c:v>
                </c:pt>
                <c:pt idx="15712">
                  <c:v>130.35283252160664</c:v>
                </c:pt>
                <c:pt idx="15713">
                  <c:v>134.41249423423898</c:v>
                </c:pt>
                <c:pt idx="15714">
                  <c:v>118.99706618556748</c:v>
                </c:pt>
                <c:pt idx="15715">
                  <c:v>131.44151593846641</c:v>
                </c:pt>
                <c:pt idx="15716">
                  <c:v>136.72695886609807</c:v>
                </c:pt>
                <c:pt idx="15717">
                  <c:v>134.28818735368958</c:v>
                </c:pt>
                <c:pt idx="15718">
                  <c:v>97.723206405528572</c:v>
                </c:pt>
                <c:pt idx="15719">
                  <c:v>93.591782928966921</c:v>
                </c:pt>
                <c:pt idx="15720">
                  <c:v>91.073930681066741</c:v>
                </c:pt>
                <c:pt idx="15721">
                  <c:v>133.19710299046386</c:v>
                </c:pt>
                <c:pt idx="15722">
                  <c:v>133.75860778316084</c:v>
                </c:pt>
                <c:pt idx="15723">
                  <c:v>132.86250016129634</c:v>
                </c:pt>
                <c:pt idx="15724">
                  <c:v>132.78607662430403</c:v>
                </c:pt>
                <c:pt idx="15725">
                  <c:v>120.97899129067278</c:v>
                </c:pt>
                <c:pt idx="15726">
                  <c:v>121.09507844788322</c:v>
                </c:pt>
                <c:pt idx="15727">
                  <c:v>136.64741844097026</c:v>
                </c:pt>
                <c:pt idx="15728">
                  <c:v>121.77311103302185</c:v>
                </c:pt>
                <c:pt idx="15729">
                  <c:v>120.48778826807568</c:v>
                </c:pt>
                <c:pt idx="15730">
                  <c:v>124.30896410738114</c:v>
                </c:pt>
                <c:pt idx="15731">
                  <c:v>126.14899140849988</c:v>
                </c:pt>
                <c:pt idx="15732">
                  <c:v>132.20698228441336</c:v>
                </c:pt>
                <c:pt idx="15733">
                  <c:v>91.896026050556657</c:v>
                </c:pt>
                <c:pt idx="15734">
                  <c:v>134.8323305509677</c:v>
                </c:pt>
                <c:pt idx="15735">
                  <c:v>134.79190985295199</c:v>
                </c:pt>
                <c:pt idx="15736">
                  <c:v>133.96532651083473</c:v>
                </c:pt>
                <c:pt idx="15737">
                  <c:v>125.4076645915666</c:v>
                </c:pt>
                <c:pt idx="15738">
                  <c:v>123.22425403538834</c:v>
                </c:pt>
                <c:pt idx="15739">
                  <c:v>120.79012547928322</c:v>
                </c:pt>
                <c:pt idx="15740">
                  <c:v>112.35176130805002</c:v>
                </c:pt>
                <c:pt idx="15741">
                  <c:v>130.18580422750981</c:v>
                </c:pt>
                <c:pt idx="15742">
                  <c:v>123.02691674928536</c:v>
                </c:pt>
                <c:pt idx="15743">
                  <c:v>122.39908743547903</c:v>
                </c:pt>
                <c:pt idx="15744">
                  <c:v>117.69052139275688</c:v>
                </c:pt>
                <c:pt idx="15745">
                  <c:v>120.28473920940174</c:v>
                </c:pt>
                <c:pt idx="15746">
                  <c:v>122.64076814727059</c:v>
                </c:pt>
                <c:pt idx="15747">
                  <c:v>135.04369638409295</c:v>
                </c:pt>
                <c:pt idx="15748">
                  <c:v>118.84118810904627</c:v>
                </c:pt>
                <c:pt idx="15749">
                  <c:v>120.19701379077556</c:v>
                </c:pt>
                <c:pt idx="15750">
                  <c:v>120.07827627796667</c:v>
                </c:pt>
                <c:pt idx="15751">
                  <c:v>120.38184190899452</c:v>
                </c:pt>
                <c:pt idx="15752">
                  <c:v>140.35444293447932</c:v>
                </c:pt>
                <c:pt idx="15753">
                  <c:v>93.286398650614998</c:v>
                </c:pt>
                <c:pt idx="15754">
                  <c:v>123.57955734080815</c:v>
                </c:pt>
                <c:pt idx="15755">
                  <c:v>122.86499081253382</c:v>
                </c:pt>
                <c:pt idx="15756">
                  <c:v>131.96446165649567</c:v>
                </c:pt>
                <c:pt idx="15757">
                  <c:v>135.56876593751767</c:v>
                </c:pt>
                <c:pt idx="15758">
                  <c:v>130.28340588547354</c:v>
                </c:pt>
                <c:pt idx="15759">
                  <c:v>98.363299583910035</c:v>
                </c:pt>
                <c:pt idx="15760">
                  <c:v>136.12479690589225</c:v>
                </c:pt>
                <c:pt idx="15761">
                  <c:v>136.51434622413862</c:v>
                </c:pt>
                <c:pt idx="15762">
                  <c:v>136.45061390805691</c:v>
                </c:pt>
                <c:pt idx="15763">
                  <c:v>94.332072893123978</c:v>
                </c:pt>
                <c:pt idx="15764">
                  <c:v>93.778256785173099</c:v>
                </c:pt>
                <c:pt idx="15765">
                  <c:v>133.54358530457293</c:v>
                </c:pt>
                <c:pt idx="15766">
                  <c:v>114.7431241917789</c:v>
                </c:pt>
                <c:pt idx="15767">
                  <c:v>133.49267068501251</c:v>
                </c:pt>
                <c:pt idx="15768">
                  <c:v>133.40208091695752</c:v>
                </c:pt>
                <c:pt idx="15769">
                  <c:v>125.26472376148223</c:v>
                </c:pt>
                <c:pt idx="15770">
                  <c:v>135.37786101278098</c:v>
                </c:pt>
                <c:pt idx="15771">
                  <c:v>104.52986952038108</c:v>
                </c:pt>
                <c:pt idx="15772">
                  <c:v>103.89380979248826</c:v>
                </c:pt>
                <c:pt idx="15773">
                  <c:v>128.38333913468253</c:v>
                </c:pt>
                <c:pt idx="15774">
                  <c:v>94.10777835298704</c:v>
                </c:pt>
                <c:pt idx="15775">
                  <c:v>94.813927644577618</c:v>
                </c:pt>
                <c:pt idx="15776">
                  <c:v>102.40209747186348</c:v>
                </c:pt>
                <c:pt idx="15777">
                  <c:v>132.23093160983527</c:v>
                </c:pt>
                <c:pt idx="15778">
                  <c:v>96.153489733268387</c:v>
                </c:pt>
                <c:pt idx="15779">
                  <c:v>121.88150500689292</c:v>
                </c:pt>
                <c:pt idx="15780">
                  <c:v>129.13179097805562</c:v>
                </c:pt>
                <c:pt idx="15781">
                  <c:v>131.8204255504034</c:v>
                </c:pt>
                <c:pt idx="15782">
                  <c:v>117.20353781303297</c:v>
                </c:pt>
                <c:pt idx="15783">
                  <c:v>123.90563018386153</c:v>
                </c:pt>
                <c:pt idx="15784">
                  <c:v>133.80442952393886</c:v>
                </c:pt>
                <c:pt idx="15785">
                  <c:v>117.73221467956294</c:v>
                </c:pt>
                <c:pt idx="15786">
                  <c:v>138.22699377417018</c:v>
                </c:pt>
                <c:pt idx="15787">
                  <c:v>133.98402419058922</c:v>
                </c:pt>
                <c:pt idx="15788">
                  <c:v>133.12126008279503</c:v>
                </c:pt>
                <c:pt idx="15789">
                  <c:v>94.008560248913909</c:v>
                </c:pt>
                <c:pt idx="15790">
                  <c:v>124.14002730284611</c:v>
                </c:pt>
                <c:pt idx="15791">
                  <c:v>120.85586039183994</c:v>
                </c:pt>
                <c:pt idx="15792">
                  <c:v>115.69485770043605</c:v>
                </c:pt>
                <c:pt idx="15793">
                  <c:v>122.5302206807951</c:v>
                </c:pt>
                <c:pt idx="15794">
                  <c:v>121.12495595003155</c:v>
                </c:pt>
                <c:pt idx="15795">
                  <c:v>131.09793934230947</c:v>
                </c:pt>
                <c:pt idx="15796">
                  <c:v>103.63171755200125</c:v>
                </c:pt>
                <c:pt idx="15797">
                  <c:v>116.01040595267166</c:v>
                </c:pt>
                <c:pt idx="15798">
                  <c:v>129.76860996436946</c:v>
                </c:pt>
                <c:pt idx="15799">
                  <c:v>119.09893105501273</c:v>
                </c:pt>
                <c:pt idx="15800">
                  <c:v>95.40007973352769</c:v>
                </c:pt>
                <c:pt idx="15801">
                  <c:v>119.1413502622015</c:v>
                </c:pt>
                <c:pt idx="15802">
                  <c:v>130.60041841940875</c:v>
                </c:pt>
                <c:pt idx="15803">
                  <c:v>118.54726353010678</c:v>
                </c:pt>
                <c:pt idx="15804">
                  <c:v>133.21361176085415</c:v>
                </c:pt>
                <c:pt idx="15805">
                  <c:v>117.63747243735899</c:v>
                </c:pt>
                <c:pt idx="15806">
                  <c:v>118.37295107607393</c:v>
                </c:pt>
                <c:pt idx="15807">
                  <c:v>136.44624859097979</c:v>
                </c:pt>
                <c:pt idx="15808">
                  <c:v>75.941149002901625</c:v>
                </c:pt>
                <c:pt idx="15809">
                  <c:v>106.28712938037467</c:v>
                </c:pt>
                <c:pt idx="15810">
                  <c:v>132.90519753136974</c:v>
                </c:pt>
                <c:pt idx="15811">
                  <c:v>132.92601672158307</c:v>
                </c:pt>
                <c:pt idx="15812">
                  <c:v>122.71499001499804</c:v>
                </c:pt>
                <c:pt idx="15813">
                  <c:v>134.6513061229065</c:v>
                </c:pt>
                <c:pt idx="15814">
                  <c:v>92.527353360088568</c:v>
                </c:pt>
                <c:pt idx="15815">
                  <c:v>98.216820108364658</c:v>
                </c:pt>
                <c:pt idx="15816">
                  <c:v>132.90576242986819</c:v>
                </c:pt>
                <c:pt idx="15817">
                  <c:v>132.71566667630015</c:v>
                </c:pt>
                <c:pt idx="15818">
                  <c:v>88.788382206206649</c:v>
                </c:pt>
                <c:pt idx="15819">
                  <c:v>130.54480031938488</c:v>
                </c:pt>
                <c:pt idx="15820">
                  <c:v>94.379027093212216</c:v>
                </c:pt>
                <c:pt idx="15821">
                  <c:v>119.61120792787455</c:v>
                </c:pt>
                <c:pt idx="15822">
                  <c:v>132.43428929544268</c:v>
                </c:pt>
                <c:pt idx="15823">
                  <c:v>118.86167872088275</c:v>
                </c:pt>
                <c:pt idx="15824">
                  <c:v>110.15152547871571</c:v>
                </c:pt>
                <c:pt idx="15825">
                  <c:v>133.68311958939182</c:v>
                </c:pt>
                <c:pt idx="15826">
                  <c:v>72.798941481368416</c:v>
                </c:pt>
                <c:pt idx="15827">
                  <c:v>132.67521383108644</c:v>
                </c:pt>
                <c:pt idx="15828">
                  <c:v>133.39956939164085</c:v>
                </c:pt>
                <c:pt idx="15829">
                  <c:v>130.85097603282958</c:v>
                </c:pt>
                <c:pt idx="15830">
                  <c:v>69.93656255563954</c:v>
                </c:pt>
                <c:pt idx="15831">
                  <c:v>98.132451437583853</c:v>
                </c:pt>
                <c:pt idx="15832">
                  <c:v>96.26513283273961</c:v>
                </c:pt>
                <c:pt idx="15833">
                  <c:v>117.37237066260354</c:v>
                </c:pt>
                <c:pt idx="15834">
                  <c:v>131.75641845970387</c:v>
                </c:pt>
                <c:pt idx="15835">
                  <c:v>127.6991969282564</c:v>
                </c:pt>
                <c:pt idx="15836">
                  <c:v>93.064513016169059</c:v>
                </c:pt>
                <c:pt idx="15837">
                  <c:v>134.04562795106406</c:v>
                </c:pt>
                <c:pt idx="15838">
                  <c:v>130.65708668679534</c:v>
                </c:pt>
                <c:pt idx="15839">
                  <c:v>132.22234717541866</c:v>
                </c:pt>
                <c:pt idx="15840">
                  <c:v>130.40466276147285</c:v>
                </c:pt>
                <c:pt idx="15841">
                  <c:v>95.209073877741545</c:v>
                </c:pt>
                <c:pt idx="15842">
                  <c:v>129.74487218296989</c:v>
                </c:pt>
                <c:pt idx="15843">
                  <c:v>99.528798132225717</c:v>
                </c:pt>
                <c:pt idx="15844">
                  <c:v>135.02767150982231</c:v>
                </c:pt>
                <c:pt idx="15845">
                  <c:v>130.40945338723046</c:v>
                </c:pt>
                <c:pt idx="15846">
                  <c:v>129.13846247512552</c:v>
                </c:pt>
                <c:pt idx="15847">
                  <c:v>114.00269859131977</c:v>
                </c:pt>
                <c:pt idx="15848">
                  <c:v>133.40925211791927</c:v>
                </c:pt>
                <c:pt idx="15849">
                  <c:v>134.26230935321394</c:v>
                </c:pt>
                <c:pt idx="15850">
                  <c:v>131.60833209138795</c:v>
                </c:pt>
                <c:pt idx="15851">
                  <c:v>133.61514424428552</c:v>
                </c:pt>
                <c:pt idx="15852">
                  <c:v>130.54017744094642</c:v>
                </c:pt>
                <c:pt idx="15853">
                  <c:v>132.69102964532232</c:v>
                </c:pt>
                <c:pt idx="15854">
                  <c:v>131.65738068767959</c:v>
                </c:pt>
                <c:pt idx="15855">
                  <c:v>131.56005084762569</c:v>
                </c:pt>
                <c:pt idx="15856">
                  <c:v>98.248683394326264</c:v>
                </c:pt>
                <c:pt idx="15857">
                  <c:v>90.469316886524368</c:v>
                </c:pt>
                <c:pt idx="15858">
                  <c:v>131.74541191312977</c:v>
                </c:pt>
                <c:pt idx="15859">
                  <c:v>134.59545198316599</c:v>
                </c:pt>
                <c:pt idx="15860">
                  <c:v>131.51634223678545</c:v>
                </c:pt>
                <c:pt idx="15861">
                  <c:v>131.93183791641451</c:v>
                </c:pt>
                <c:pt idx="15862">
                  <c:v>119.45337215264279</c:v>
                </c:pt>
                <c:pt idx="15863">
                  <c:v>89.651873603745358</c:v>
                </c:pt>
                <c:pt idx="15864">
                  <c:v>90.765044153456046</c:v>
                </c:pt>
                <c:pt idx="15865">
                  <c:v>137.5436536083665</c:v>
                </c:pt>
                <c:pt idx="15866">
                  <c:v>129.19506153512646</c:v>
                </c:pt>
                <c:pt idx="15867">
                  <c:v>88.483728735646309</c:v>
                </c:pt>
                <c:pt idx="15868">
                  <c:v>131.02564781931184</c:v>
                </c:pt>
                <c:pt idx="15869">
                  <c:v>91.682435291879202</c:v>
                </c:pt>
                <c:pt idx="15870">
                  <c:v>91.456659640546064</c:v>
                </c:pt>
                <c:pt idx="15871">
                  <c:v>95.00609323838556</c:v>
                </c:pt>
                <c:pt idx="15872">
                  <c:v>113.35788590845276</c:v>
                </c:pt>
                <c:pt idx="15873">
                  <c:v>138.31002391952953</c:v>
                </c:pt>
                <c:pt idx="15874">
                  <c:v>135.0848485105582</c:v>
                </c:pt>
                <c:pt idx="15875">
                  <c:v>93.49679620638608</c:v>
                </c:pt>
                <c:pt idx="15876">
                  <c:v>91.516233076322024</c:v>
                </c:pt>
                <c:pt idx="15877">
                  <c:v>134.72226898469063</c:v>
                </c:pt>
                <c:pt idx="15878">
                  <c:v>125.57108338859878</c:v>
                </c:pt>
                <c:pt idx="15879">
                  <c:v>119.72028745525496</c:v>
                </c:pt>
                <c:pt idx="15880">
                  <c:v>129.29617743595026</c:v>
                </c:pt>
                <c:pt idx="15881">
                  <c:v>135.86675882821842</c:v>
                </c:pt>
                <c:pt idx="15882">
                  <c:v>122.30960873631929</c:v>
                </c:pt>
                <c:pt idx="15883">
                  <c:v>96.82894675086763</c:v>
                </c:pt>
                <c:pt idx="15884">
                  <c:v>131.44332870798993</c:v>
                </c:pt>
                <c:pt idx="15885">
                  <c:v>116.50600705986906</c:v>
                </c:pt>
                <c:pt idx="15886">
                  <c:v>92.956036934519602</c:v>
                </c:pt>
                <c:pt idx="15887">
                  <c:v>135.3704530282624</c:v>
                </c:pt>
                <c:pt idx="15888">
                  <c:v>129.50910062984275</c:v>
                </c:pt>
                <c:pt idx="15889">
                  <c:v>132.85124541193397</c:v>
                </c:pt>
                <c:pt idx="15890">
                  <c:v>118.69891592138958</c:v>
                </c:pt>
                <c:pt idx="15891">
                  <c:v>132.01423361661006</c:v>
                </c:pt>
                <c:pt idx="15892">
                  <c:v>129.69210355751753</c:v>
                </c:pt>
                <c:pt idx="15893">
                  <c:v>95.975400611431937</c:v>
                </c:pt>
                <c:pt idx="15894">
                  <c:v>134.196773892876</c:v>
                </c:pt>
                <c:pt idx="15895">
                  <c:v>130.45242041546013</c:v>
                </c:pt>
                <c:pt idx="15896">
                  <c:v>94.654509875276617</c:v>
                </c:pt>
                <c:pt idx="15897">
                  <c:v>112.89827570227986</c:v>
                </c:pt>
                <c:pt idx="15898">
                  <c:v>94.646921413434626</c:v>
                </c:pt>
                <c:pt idx="15899">
                  <c:v>120.31788303763092</c:v>
                </c:pt>
                <c:pt idx="15900">
                  <c:v>135.3403237854848</c:v>
                </c:pt>
                <c:pt idx="15901">
                  <c:v>119.90005182679849</c:v>
                </c:pt>
                <c:pt idx="15902">
                  <c:v>134.41980968331117</c:v>
                </c:pt>
                <c:pt idx="15903">
                  <c:v>130.86710958271689</c:v>
                </c:pt>
                <c:pt idx="15904">
                  <c:v>107.78848387953127</c:v>
                </c:pt>
                <c:pt idx="15905">
                  <c:v>118.4910325970089</c:v>
                </c:pt>
                <c:pt idx="15906">
                  <c:v>135.33634501764072</c:v>
                </c:pt>
                <c:pt idx="15907">
                  <c:v>95.834848280064577</c:v>
                </c:pt>
                <c:pt idx="15908">
                  <c:v>132.70443147144508</c:v>
                </c:pt>
                <c:pt idx="15909">
                  <c:v>123.20587007357783</c:v>
                </c:pt>
                <c:pt idx="15910">
                  <c:v>119.70108262640915</c:v>
                </c:pt>
                <c:pt idx="15911">
                  <c:v>93.335419664322387</c:v>
                </c:pt>
                <c:pt idx="15912">
                  <c:v>118.23353387487505</c:v>
                </c:pt>
                <c:pt idx="15913">
                  <c:v>134.0838624971386</c:v>
                </c:pt>
                <c:pt idx="15914">
                  <c:v>136.00363505633922</c:v>
                </c:pt>
                <c:pt idx="15915">
                  <c:v>94.393641931571793</c:v>
                </c:pt>
                <c:pt idx="15916">
                  <c:v>130.40785241118087</c:v>
                </c:pt>
                <c:pt idx="15917">
                  <c:v>134.14009970406886</c:v>
                </c:pt>
                <c:pt idx="15918">
                  <c:v>119.72624858409748</c:v>
                </c:pt>
                <c:pt idx="15919">
                  <c:v>134.97549139432718</c:v>
                </c:pt>
                <c:pt idx="15920">
                  <c:v>131.26724966482729</c:v>
                </c:pt>
                <c:pt idx="15921">
                  <c:v>138.89849056462589</c:v>
                </c:pt>
                <c:pt idx="15922">
                  <c:v>132.74301954802169</c:v>
                </c:pt>
                <c:pt idx="15923">
                  <c:v>132.29927760829889</c:v>
                </c:pt>
                <c:pt idx="15924">
                  <c:v>119.82733458639758</c:v>
                </c:pt>
                <c:pt idx="15925">
                  <c:v>136.60897635017952</c:v>
                </c:pt>
                <c:pt idx="15926">
                  <c:v>137.8318052087424</c:v>
                </c:pt>
                <c:pt idx="15927">
                  <c:v>99.794070640589837</c:v>
                </c:pt>
                <c:pt idx="15928">
                  <c:v>116.59239775972833</c:v>
                </c:pt>
                <c:pt idx="15929">
                  <c:v>95.045255942647444</c:v>
                </c:pt>
                <c:pt idx="15930">
                  <c:v>130.23202656433858</c:v>
                </c:pt>
                <c:pt idx="15931">
                  <c:v>131.33955796854079</c:v>
                </c:pt>
                <c:pt idx="15932">
                  <c:v>134.56160084078729</c:v>
                </c:pt>
                <c:pt idx="15933">
                  <c:v>92.805232262472359</c:v>
                </c:pt>
                <c:pt idx="15934">
                  <c:v>132.66242612034529</c:v>
                </c:pt>
                <c:pt idx="15935">
                  <c:v>133.80443266731012</c:v>
                </c:pt>
                <c:pt idx="15936">
                  <c:v>128.03419668695375</c:v>
                </c:pt>
                <c:pt idx="15937">
                  <c:v>95.144344012425648</c:v>
                </c:pt>
                <c:pt idx="15938">
                  <c:v>112.01884995687529</c:v>
                </c:pt>
                <c:pt idx="15939">
                  <c:v>133.46659259122563</c:v>
                </c:pt>
                <c:pt idx="15940">
                  <c:v>129.58761360585359</c:v>
                </c:pt>
                <c:pt idx="15941">
                  <c:v>89.950596667613027</c:v>
                </c:pt>
                <c:pt idx="15942">
                  <c:v>115.3173416924034</c:v>
                </c:pt>
                <c:pt idx="15943">
                  <c:v>83.58255194434247</c:v>
                </c:pt>
                <c:pt idx="15944">
                  <c:v>89.96559008851483</c:v>
                </c:pt>
                <c:pt idx="15945">
                  <c:v>131.57258959278309</c:v>
                </c:pt>
                <c:pt idx="15946">
                  <c:v>121.1276765693991</c:v>
                </c:pt>
                <c:pt idx="15947">
                  <c:v>121.06839598096364</c:v>
                </c:pt>
                <c:pt idx="15948">
                  <c:v>130.89717043903877</c:v>
                </c:pt>
                <c:pt idx="15949">
                  <c:v>95.257328457475609</c:v>
                </c:pt>
                <c:pt idx="15950">
                  <c:v>134.99504512836978</c:v>
                </c:pt>
                <c:pt idx="15951">
                  <c:v>117.8206144227162</c:v>
                </c:pt>
                <c:pt idx="15952">
                  <c:v>95.449451335084419</c:v>
                </c:pt>
                <c:pt idx="15953">
                  <c:v>129.58946223740637</c:v>
                </c:pt>
                <c:pt idx="15954">
                  <c:v>90.646397393338631</c:v>
                </c:pt>
                <c:pt idx="15955">
                  <c:v>133.74866679803949</c:v>
                </c:pt>
                <c:pt idx="15956">
                  <c:v>89.61788947552435</c:v>
                </c:pt>
                <c:pt idx="15957">
                  <c:v>95.15610523252829</c:v>
                </c:pt>
                <c:pt idx="15958">
                  <c:v>131.34493197946068</c:v>
                </c:pt>
                <c:pt idx="15959">
                  <c:v>119.99716593685986</c:v>
                </c:pt>
                <c:pt idx="15960">
                  <c:v>133.04533695666535</c:v>
                </c:pt>
                <c:pt idx="15961">
                  <c:v>128.51256397805889</c:v>
                </c:pt>
                <c:pt idx="15962">
                  <c:v>108.74085068872292</c:v>
                </c:pt>
                <c:pt idx="15963">
                  <c:v>123.4493495955996</c:v>
                </c:pt>
                <c:pt idx="15964">
                  <c:v>121.80251809606392</c:v>
                </c:pt>
                <c:pt idx="15965">
                  <c:v>119.74146304856937</c:v>
                </c:pt>
                <c:pt idx="15966">
                  <c:v>120.33149513764894</c:v>
                </c:pt>
                <c:pt idx="15967">
                  <c:v>133.9322229776605</c:v>
                </c:pt>
                <c:pt idx="15968">
                  <c:v>114.75796251001643</c:v>
                </c:pt>
                <c:pt idx="15969">
                  <c:v>110.63332205599575</c:v>
                </c:pt>
                <c:pt idx="15970">
                  <c:v>114.16867314323102</c:v>
                </c:pt>
                <c:pt idx="15971">
                  <c:v>133.06346230510383</c:v>
                </c:pt>
                <c:pt idx="15972">
                  <c:v>124.33013477957759</c:v>
                </c:pt>
                <c:pt idx="15973">
                  <c:v>97.090919191957525</c:v>
                </c:pt>
                <c:pt idx="15974">
                  <c:v>137.12771466031214</c:v>
                </c:pt>
                <c:pt idx="15975">
                  <c:v>131.92913526134305</c:v>
                </c:pt>
                <c:pt idx="15976">
                  <c:v>133.86752500932829</c:v>
                </c:pt>
                <c:pt idx="15977">
                  <c:v>98.255351664768767</c:v>
                </c:pt>
                <c:pt idx="15978">
                  <c:v>118.16387084555828</c:v>
                </c:pt>
                <c:pt idx="15979">
                  <c:v>128.82834647632299</c:v>
                </c:pt>
                <c:pt idx="15980">
                  <c:v>128.5329373918</c:v>
                </c:pt>
                <c:pt idx="15981">
                  <c:v>94.508822033535012</c:v>
                </c:pt>
                <c:pt idx="15982">
                  <c:v>109.57022960847961</c:v>
                </c:pt>
                <c:pt idx="15983">
                  <c:v>134.73263409213843</c:v>
                </c:pt>
                <c:pt idx="15984">
                  <c:v>119.33469811134898</c:v>
                </c:pt>
                <c:pt idx="15985">
                  <c:v>119.82963537160947</c:v>
                </c:pt>
                <c:pt idx="15986">
                  <c:v>92.673354380797207</c:v>
                </c:pt>
                <c:pt idx="15987">
                  <c:v>93.398000175741686</c:v>
                </c:pt>
                <c:pt idx="15988">
                  <c:v>96.243064440303101</c:v>
                </c:pt>
                <c:pt idx="15989">
                  <c:v>111.62504543218752</c:v>
                </c:pt>
                <c:pt idx="15990">
                  <c:v>92.145814880903359</c:v>
                </c:pt>
                <c:pt idx="15991">
                  <c:v>115.90645980005588</c:v>
                </c:pt>
                <c:pt idx="15992">
                  <c:v>111.34117479394378</c:v>
                </c:pt>
                <c:pt idx="15993">
                  <c:v>116.26077713184982</c:v>
                </c:pt>
                <c:pt idx="15994">
                  <c:v>123.74772235453227</c:v>
                </c:pt>
                <c:pt idx="15995">
                  <c:v>122.06028474671254</c:v>
                </c:pt>
                <c:pt idx="15996">
                  <c:v>134.97561938804333</c:v>
                </c:pt>
                <c:pt idx="15997">
                  <c:v>134.87332479080879</c:v>
                </c:pt>
                <c:pt idx="15998">
                  <c:v>125.47195610286418</c:v>
                </c:pt>
                <c:pt idx="15999">
                  <c:v>139.1157554515764</c:v>
                </c:pt>
                <c:pt idx="16000">
                  <c:v>132.3437707279063</c:v>
                </c:pt>
                <c:pt idx="16001">
                  <c:v>131.09965391346236</c:v>
                </c:pt>
                <c:pt idx="16002">
                  <c:v>129.01662504407136</c:v>
                </c:pt>
                <c:pt idx="16003">
                  <c:v>95.576234410330187</c:v>
                </c:pt>
                <c:pt idx="16004">
                  <c:v>136.3811698194672</c:v>
                </c:pt>
                <c:pt idx="16005">
                  <c:v>136.75938330574394</c:v>
                </c:pt>
                <c:pt idx="16006">
                  <c:v>93.020413158942048</c:v>
                </c:pt>
                <c:pt idx="16007">
                  <c:v>96.736287170236309</c:v>
                </c:pt>
                <c:pt idx="16008">
                  <c:v>101.2097839206922</c:v>
                </c:pt>
                <c:pt idx="16009">
                  <c:v>133.99660653568938</c:v>
                </c:pt>
                <c:pt idx="16010">
                  <c:v>128.28709351856975</c:v>
                </c:pt>
                <c:pt idx="16011">
                  <c:v>136.72099226131408</c:v>
                </c:pt>
                <c:pt idx="16012">
                  <c:v>135.52644876352434</c:v>
                </c:pt>
                <c:pt idx="16013">
                  <c:v>131.67499838546033</c:v>
                </c:pt>
                <c:pt idx="16014">
                  <c:v>136.85188951054846</c:v>
                </c:pt>
                <c:pt idx="16015">
                  <c:v>130.96672511135517</c:v>
                </c:pt>
                <c:pt idx="16016">
                  <c:v>132.17546599022049</c:v>
                </c:pt>
                <c:pt idx="16017">
                  <c:v>89.000382646758055</c:v>
                </c:pt>
                <c:pt idx="16018">
                  <c:v>132.67349381679549</c:v>
                </c:pt>
                <c:pt idx="16019">
                  <c:v>135.16812905305045</c:v>
                </c:pt>
                <c:pt idx="16020">
                  <c:v>110.05760955444087</c:v>
                </c:pt>
                <c:pt idx="16021">
                  <c:v>130.79047173747549</c:v>
                </c:pt>
                <c:pt idx="16022">
                  <c:v>136.27942827375836</c:v>
                </c:pt>
                <c:pt idx="16023">
                  <c:v>115.86528856213401</c:v>
                </c:pt>
                <c:pt idx="16024">
                  <c:v>89.338854917483758</c:v>
                </c:pt>
                <c:pt idx="16025">
                  <c:v>133.85483493352581</c:v>
                </c:pt>
                <c:pt idx="16026">
                  <c:v>129.74949883562934</c:v>
                </c:pt>
                <c:pt idx="16027">
                  <c:v>132.77148942416633</c:v>
                </c:pt>
                <c:pt idx="16028">
                  <c:v>131.92557599145076</c:v>
                </c:pt>
                <c:pt idx="16029">
                  <c:v>93.792851233719986</c:v>
                </c:pt>
                <c:pt idx="16030">
                  <c:v>119.59768245555065</c:v>
                </c:pt>
                <c:pt idx="16031">
                  <c:v>133.54313988038265</c:v>
                </c:pt>
                <c:pt idx="16032">
                  <c:v>95.620741412284602</c:v>
                </c:pt>
                <c:pt idx="16033">
                  <c:v>125.6840061192031</c:v>
                </c:pt>
                <c:pt idx="16034">
                  <c:v>120.11517415028847</c:v>
                </c:pt>
                <c:pt idx="16035">
                  <c:v>135.13034583611494</c:v>
                </c:pt>
                <c:pt idx="16036">
                  <c:v>128.16084323965387</c:v>
                </c:pt>
                <c:pt idx="16037">
                  <c:v>132.19189571135811</c:v>
                </c:pt>
                <c:pt idx="16038">
                  <c:v>77.567539741423531</c:v>
                </c:pt>
                <c:pt idx="16039">
                  <c:v>117.92287130995851</c:v>
                </c:pt>
                <c:pt idx="16040">
                  <c:v>120.60585817651985</c:v>
                </c:pt>
                <c:pt idx="16041">
                  <c:v>129.50440591476655</c:v>
                </c:pt>
                <c:pt idx="16042">
                  <c:v>135.44394178064181</c:v>
                </c:pt>
                <c:pt idx="16043">
                  <c:v>94.877024030170034</c:v>
                </c:pt>
                <c:pt idx="16044">
                  <c:v>131.31250071324951</c:v>
                </c:pt>
                <c:pt idx="16045">
                  <c:v>120.25579417561651</c:v>
                </c:pt>
                <c:pt idx="16046">
                  <c:v>122.63196682447027</c:v>
                </c:pt>
                <c:pt idx="16047">
                  <c:v>123.06067294785166</c:v>
                </c:pt>
                <c:pt idx="16048">
                  <c:v>129.59633976484275</c:v>
                </c:pt>
                <c:pt idx="16049">
                  <c:v>122.67121558276672</c:v>
                </c:pt>
                <c:pt idx="16050">
                  <c:v>134.00905922890411</c:v>
                </c:pt>
                <c:pt idx="16051">
                  <c:v>120.46901639571031</c:v>
                </c:pt>
                <c:pt idx="16052">
                  <c:v>131.98614237087656</c:v>
                </c:pt>
                <c:pt idx="16053">
                  <c:v>124.86633168249446</c:v>
                </c:pt>
                <c:pt idx="16054">
                  <c:v>132.72070769013462</c:v>
                </c:pt>
                <c:pt idx="16055">
                  <c:v>119.71652958242078</c:v>
                </c:pt>
                <c:pt idx="16056">
                  <c:v>135.93819808101134</c:v>
                </c:pt>
                <c:pt idx="16057">
                  <c:v>137.72050263128403</c:v>
                </c:pt>
                <c:pt idx="16058">
                  <c:v>134.11312713129237</c:v>
                </c:pt>
                <c:pt idx="16059">
                  <c:v>133.15319082549894</c:v>
                </c:pt>
                <c:pt idx="16060">
                  <c:v>102.49298482013188</c:v>
                </c:pt>
                <c:pt idx="16061">
                  <c:v>93.693412264853023</c:v>
                </c:pt>
                <c:pt idx="16062">
                  <c:v>95.026492219547052</c:v>
                </c:pt>
                <c:pt idx="16063">
                  <c:v>97.814629681123762</c:v>
                </c:pt>
                <c:pt idx="16064">
                  <c:v>140.51408355032123</c:v>
                </c:pt>
                <c:pt idx="16065">
                  <c:v>110.38719605423212</c:v>
                </c:pt>
                <c:pt idx="16066">
                  <c:v>114.08486545746317</c:v>
                </c:pt>
                <c:pt idx="16067">
                  <c:v>109.28832294259442</c:v>
                </c:pt>
                <c:pt idx="16068">
                  <c:v>108.10191774406157</c:v>
                </c:pt>
                <c:pt idx="16069">
                  <c:v>107.04347222314915</c:v>
                </c:pt>
                <c:pt idx="16070">
                  <c:v>110.95959087047727</c:v>
                </c:pt>
                <c:pt idx="16071">
                  <c:v>106.30788482389477</c:v>
                </c:pt>
                <c:pt idx="16072">
                  <c:v>130.1692565494597</c:v>
                </c:pt>
                <c:pt idx="16073">
                  <c:v>137.70329333539365</c:v>
                </c:pt>
                <c:pt idx="16074">
                  <c:v>110.30115880228561</c:v>
                </c:pt>
                <c:pt idx="16075">
                  <c:v>129.27119628928642</c:v>
                </c:pt>
                <c:pt idx="16076">
                  <c:v>132.05200715803539</c:v>
                </c:pt>
                <c:pt idx="16077">
                  <c:v>91.182770957879342</c:v>
                </c:pt>
                <c:pt idx="16078">
                  <c:v>94.292079097345308</c:v>
                </c:pt>
                <c:pt idx="16079">
                  <c:v>134.0066198394488</c:v>
                </c:pt>
                <c:pt idx="16080">
                  <c:v>94.439050715208751</c:v>
                </c:pt>
                <c:pt idx="16081">
                  <c:v>132.0697981500773</c:v>
                </c:pt>
                <c:pt idx="16082">
                  <c:v>134.44389210831164</c:v>
                </c:pt>
                <c:pt idx="16083">
                  <c:v>90.710529654158691</c:v>
                </c:pt>
                <c:pt idx="16084">
                  <c:v>93.79518385765887</c:v>
                </c:pt>
                <c:pt idx="16085">
                  <c:v>89.967877747525506</c:v>
                </c:pt>
                <c:pt idx="16086">
                  <c:v>129.86300261094598</c:v>
                </c:pt>
                <c:pt idx="16087">
                  <c:v>132.0693395752177</c:v>
                </c:pt>
                <c:pt idx="16088">
                  <c:v>129.7060522967646</c:v>
                </c:pt>
                <c:pt idx="16089">
                  <c:v>95.168682858532819</c:v>
                </c:pt>
                <c:pt idx="16090">
                  <c:v>119.07694786554747</c:v>
                </c:pt>
                <c:pt idx="16091">
                  <c:v>114.44818266873223</c:v>
                </c:pt>
                <c:pt idx="16092">
                  <c:v>135.3277521479115</c:v>
                </c:pt>
                <c:pt idx="16093">
                  <c:v>132.96365608222405</c:v>
                </c:pt>
                <c:pt idx="16094">
                  <c:v>127.09646206905722</c:v>
                </c:pt>
                <c:pt idx="16095">
                  <c:v>132.85553938251283</c:v>
                </c:pt>
                <c:pt idx="16096">
                  <c:v>137.81825550931225</c:v>
                </c:pt>
                <c:pt idx="16097">
                  <c:v>129.17258257295805</c:v>
                </c:pt>
                <c:pt idx="16098">
                  <c:v>132.6179651770162</c:v>
                </c:pt>
                <c:pt idx="16099">
                  <c:v>133.71706047228358</c:v>
                </c:pt>
                <c:pt idx="16100">
                  <c:v>124.78281795032028</c:v>
                </c:pt>
                <c:pt idx="16101">
                  <c:v>121.21335211759566</c:v>
                </c:pt>
                <c:pt idx="16102">
                  <c:v>90.479833503297797</c:v>
                </c:pt>
                <c:pt idx="16103">
                  <c:v>118.77077220130744</c:v>
                </c:pt>
                <c:pt idx="16104">
                  <c:v>132.42033188872284</c:v>
                </c:pt>
                <c:pt idx="16105">
                  <c:v>130.92279654010076</c:v>
                </c:pt>
                <c:pt idx="16106">
                  <c:v>132.51469458218682</c:v>
                </c:pt>
                <c:pt idx="16107">
                  <c:v>131.7750287284216</c:v>
                </c:pt>
                <c:pt idx="16108">
                  <c:v>134.33797012321332</c:v>
                </c:pt>
                <c:pt idx="16109">
                  <c:v>130.5035422791197</c:v>
                </c:pt>
                <c:pt idx="16110">
                  <c:v>133.30519812831028</c:v>
                </c:pt>
                <c:pt idx="16111">
                  <c:v>91.056870903516597</c:v>
                </c:pt>
                <c:pt idx="16112">
                  <c:v>128.44619177594348</c:v>
                </c:pt>
                <c:pt idx="16113">
                  <c:v>134.14208435775086</c:v>
                </c:pt>
                <c:pt idx="16114">
                  <c:v>132.91432555307162</c:v>
                </c:pt>
                <c:pt idx="16115">
                  <c:v>137.56189523187615</c:v>
                </c:pt>
                <c:pt idx="16116">
                  <c:v>89.800434595227969</c:v>
                </c:pt>
                <c:pt idx="16117">
                  <c:v>130.31111290239164</c:v>
                </c:pt>
                <c:pt idx="16118">
                  <c:v>93.000498060837813</c:v>
                </c:pt>
                <c:pt idx="16119">
                  <c:v>133.05563122116885</c:v>
                </c:pt>
                <c:pt idx="16120">
                  <c:v>95.089351399550523</c:v>
                </c:pt>
                <c:pt idx="16121">
                  <c:v>135.97676519325842</c:v>
                </c:pt>
                <c:pt idx="16122">
                  <c:v>134.41980925800752</c:v>
                </c:pt>
                <c:pt idx="16123">
                  <c:v>119.04150172174444</c:v>
                </c:pt>
                <c:pt idx="16124">
                  <c:v>130.41485312052899</c:v>
                </c:pt>
                <c:pt idx="16125">
                  <c:v>135.92327309760077</c:v>
                </c:pt>
                <c:pt idx="16126">
                  <c:v>133.41526162134937</c:v>
                </c:pt>
                <c:pt idx="16127">
                  <c:v>131.70668384065772</c:v>
                </c:pt>
                <c:pt idx="16128">
                  <c:v>135.02291232299595</c:v>
                </c:pt>
                <c:pt idx="16129">
                  <c:v>128.88947560911734</c:v>
                </c:pt>
                <c:pt idx="16130">
                  <c:v>133.91386869876087</c:v>
                </c:pt>
                <c:pt idx="16131">
                  <c:v>134.25421504377744</c:v>
                </c:pt>
                <c:pt idx="16132">
                  <c:v>135.97269548244441</c:v>
                </c:pt>
                <c:pt idx="16133">
                  <c:v>118.44930886904574</c:v>
                </c:pt>
                <c:pt idx="16134">
                  <c:v>133.39012916337447</c:v>
                </c:pt>
                <c:pt idx="16135">
                  <c:v>132.6202075136548</c:v>
                </c:pt>
                <c:pt idx="16136">
                  <c:v>134.94091925278883</c:v>
                </c:pt>
                <c:pt idx="16137">
                  <c:v>131.55934156472887</c:v>
                </c:pt>
                <c:pt idx="16138">
                  <c:v>132.10233978511715</c:v>
                </c:pt>
                <c:pt idx="16139">
                  <c:v>133.66966606075223</c:v>
                </c:pt>
                <c:pt idx="16140">
                  <c:v>132.61001844455782</c:v>
                </c:pt>
                <c:pt idx="16141">
                  <c:v>131.89121959394552</c:v>
                </c:pt>
                <c:pt idx="16142">
                  <c:v>90.967805527458495</c:v>
                </c:pt>
                <c:pt idx="16143">
                  <c:v>86.609877808338254</c:v>
                </c:pt>
                <c:pt idx="16144">
                  <c:v>128.82470519955726</c:v>
                </c:pt>
                <c:pt idx="16145">
                  <c:v>129.75223835404054</c:v>
                </c:pt>
                <c:pt idx="16146">
                  <c:v>118.52817114964434</c:v>
                </c:pt>
                <c:pt idx="16147">
                  <c:v>129.45969467977355</c:v>
                </c:pt>
                <c:pt idx="16148">
                  <c:v>136.47305555452635</c:v>
                </c:pt>
                <c:pt idx="16149">
                  <c:v>133.23764510259926</c:v>
                </c:pt>
                <c:pt idx="16150">
                  <c:v>94.801840244040221</c:v>
                </c:pt>
                <c:pt idx="16151">
                  <c:v>121.73324118088385</c:v>
                </c:pt>
                <c:pt idx="16152">
                  <c:v>119.83996493377276</c:v>
                </c:pt>
                <c:pt idx="16153">
                  <c:v>129.64184231895288</c:v>
                </c:pt>
                <c:pt idx="16154">
                  <c:v>122.58120303013433</c:v>
                </c:pt>
                <c:pt idx="16155">
                  <c:v>129.72501757438019</c:v>
                </c:pt>
                <c:pt idx="16156">
                  <c:v>94.378094179282144</c:v>
                </c:pt>
                <c:pt idx="16157">
                  <c:v>91.033565199061783</c:v>
                </c:pt>
                <c:pt idx="16158">
                  <c:v>132.51674926433938</c:v>
                </c:pt>
                <c:pt idx="16159">
                  <c:v>139.89520416333977</c:v>
                </c:pt>
                <c:pt idx="16160">
                  <c:v>99.184505619835107</c:v>
                </c:pt>
                <c:pt idx="16161">
                  <c:v>132.74629878164222</c:v>
                </c:pt>
                <c:pt idx="16162">
                  <c:v>94.661628319977126</c:v>
                </c:pt>
                <c:pt idx="16163">
                  <c:v>120.5149561414968</c:v>
                </c:pt>
                <c:pt idx="16164">
                  <c:v>129.47548382473101</c:v>
                </c:pt>
                <c:pt idx="16165">
                  <c:v>87.210154181665089</c:v>
                </c:pt>
                <c:pt idx="16166">
                  <c:v>132.25149291080086</c:v>
                </c:pt>
                <c:pt idx="16167">
                  <c:v>133.44453186660456</c:v>
                </c:pt>
                <c:pt idx="16168">
                  <c:v>137.10304751093094</c:v>
                </c:pt>
                <c:pt idx="16169">
                  <c:v>131.23861424743771</c:v>
                </c:pt>
                <c:pt idx="16170">
                  <c:v>130.46541242493484</c:v>
                </c:pt>
                <c:pt idx="16171">
                  <c:v>133.22635185118372</c:v>
                </c:pt>
                <c:pt idx="16172">
                  <c:v>132.8734988150396</c:v>
                </c:pt>
                <c:pt idx="16173">
                  <c:v>128.99731765122269</c:v>
                </c:pt>
                <c:pt idx="16174">
                  <c:v>121.77520259027612</c:v>
                </c:pt>
                <c:pt idx="16175">
                  <c:v>132.85897037397564</c:v>
                </c:pt>
                <c:pt idx="16176">
                  <c:v>88.951258604453571</c:v>
                </c:pt>
                <c:pt idx="16177">
                  <c:v>91.667449183311319</c:v>
                </c:pt>
                <c:pt idx="16178">
                  <c:v>95.621298930496323</c:v>
                </c:pt>
                <c:pt idx="16179">
                  <c:v>136.38254347226007</c:v>
                </c:pt>
                <c:pt idx="16180">
                  <c:v>105.47479317188117</c:v>
                </c:pt>
                <c:pt idx="16181">
                  <c:v>120.11571361394796</c:v>
                </c:pt>
                <c:pt idx="16182">
                  <c:v>136.97276591362146</c:v>
                </c:pt>
                <c:pt idx="16183">
                  <c:v>129.15297504380524</c:v>
                </c:pt>
                <c:pt idx="16184">
                  <c:v>134.72079510632992</c:v>
                </c:pt>
                <c:pt idx="16185">
                  <c:v>132.1249626236754</c:v>
                </c:pt>
                <c:pt idx="16186">
                  <c:v>120.58303987844388</c:v>
                </c:pt>
                <c:pt idx="16187">
                  <c:v>134.64902760352825</c:v>
                </c:pt>
                <c:pt idx="16188">
                  <c:v>131.45142423003608</c:v>
                </c:pt>
                <c:pt idx="16189">
                  <c:v>94.185841279944796</c:v>
                </c:pt>
                <c:pt idx="16190">
                  <c:v>131.66057380973098</c:v>
                </c:pt>
                <c:pt idx="16191">
                  <c:v>129.5881012829426</c:v>
                </c:pt>
                <c:pt idx="16192">
                  <c:v>138.34973622598537</c:v>
                </c:pt>
                <c:pt idx="16193">
                  <c:v>134.39712984938848</c:v>
                </c:pt>
                <c:pt idx="16194">
                  <c:v>133.18557678316603</c:v>
                </c:pt>
                <c:pt idx="16195">
                  <c:v>133.91722899589817</c:v>
                </c:pt>
                <c:pt idx="16196">
                  <c:v>131.25970446630484</c:v>
                </c:pt>
                <c:pt idx="16197">
                  <c:v>130.5772142063154</c:v>
                </c:pt>
                <c:pt idx="16198">
                  <c:v>129.17700653930524</c:v>
                </c:pt>
                <c:pt idx="16199">
                  <c:v>95.177221869710763</c:v>
                </c:pt>
                <c:pt idx="16200">
                  <c:v>134.549177694609</c:v>
                </c:pt>
                <c:pt idx="16201">
                  <c:v>96.025125137110081</c:v>
                </c:pt>
                <c:pt idx="16202">
                  <c:v>94.298140921444116</c:v>
                </c:pt>
                <c:pt idx="16203">
                  <c:v>94.364901719198684</c:v>
                </c:pt>
                <c:pt idx="16204">
                  <c:v>133.59289818384565</c:v>
                </c:pt>
                <c:pt idx="16205">
                  <c:v>129.42922391830359</c:v>
                </c:pt>
                <c:pt idx="16206">
                  <c:v>132.35314240799931</c:v>
                </c:pt>
                <c:pt idx="16207">
                  <c:v>130.78488422345734</c:v>
                </c:pt>
                <c:pt idx="16208">
                  <c:v>93.349101373357584</c:v>
                </c:pt>
                <c:pt idx="16209">
                  <c:v>116.42928971095778</c:v>
                </c:pt>
                <c:pt idx="16210">
                  <c:v>130.6486006371257</c:v>
                </c:pt>
                <c:pt idx="16211">
                  <c:v>134.21958105275544</c:v>
                </c:pt>
                <c:pt idx="16212">
                  <c:v>97.648472115213963</c:v>
                </c:pt>
                <c:pt idx="16213">
                  <c:v>130.95229169084234</c:v>
                </c:pt>
                <c:pt idx="16214">
                  <c:v>121.53050994395554</c:v>
                </c:pt>
                <c:pt idx="16215">
                  <c:v>121.34377175604918</c:v>
                </c:pt>
                <c:pt idx="16216">
                  <c:v>129.74016337918368</c:v>
                </c:pt>
                <c:pt idx="16217">
                  <c:v>136.67857741464755</c:v>
                </c:pt>
                <c:pt idx="16218">
                  <c:v>134.09574232524619</c:v>
                </c:pt>
                <c:pt idx="16219">
                  <c:v>95.48511093474896</c:v>
                </c:pt>
                <c:pt idx="16220">
                  <c:v>94.977133384279512</c:v>
                </c:pt>
                <c:pt idx="16221">
                  <c:v>123.40741893697405</c:v>
                </c:pt>
                <c:pt idx="16222">
                  <c:v>120.18303911385718</c:v>
                </c:pt>
                <c:pt idx="16223">
                  <c:v>136.52285474253023</c:v>
                </c:pt>
                <c:pt idx="16224">
                  <c:v>133.36481501279573</c:v>
                </c:pt>
                <c:pt idx="16225">
                  <c:v>122.17278110398199</c:v>
                </c:pt>
                <c:pt idx="16226">
                  <c:v>119.99349372853477</c:v>
                </c:pt>
                <c:pt idx="16227">
                  <c:v>121.61463201381868</c:v>
                </c:pt>
                <c:pt idx="16228">
                  <c:v>94.061391861125188</c:v>
                </c:pt>
                <c:pt idx="16229">
                  <c:v>132.94566204199796</c:v>
                </c:pt>
                <c:pt idx="16230">
                  <c:v>133.70768049175621</c:v>
                </c:pt>
                <c:pt idx="16231">
                  <c:v>138.77146493985052</c:v>
                </c:pt>
                <c:pt idx="16232">
                  <c:v>122.88934856301232</c:v>
                </c:pt>
                <c:pt idx="16233">
                  <c:v>131.98543072605787</c:v>
                </c:pt>
                <c:pt idx="16234">
                  <c:v>119.50113908076627</c:v>
                </c:pt>
                <c:pt idx="16235">
                  <c:v>120.59494085347829</c:v>
                </c:pt>
                <c:pt idx="16236">
                  <c:v>134.40581055844052</c:v>
                </c:pt>
                <c:pt idx="16237">
                  <c:v>126.89331690762785</c:v>
                </c:pt>
                <c:pt idx="16238">
                  <c:v>120.59076638461822</c:v>
                </c:pt>
                <c:pt idx="16239">
                  <c:v>132.31588273626099</c:v>
                </c:pt>
                <c:pt idx="16240">
                  <c:v>120.93575551226397</c:v>
                </c:pt>
                <c:pt idx="16241">
                  <c:v>120.71546665268427</c:v>
                </c:pt>
                <c:pt idx="16242">
                  <c:v>94.120932888984242</c:v>
                </c:pt>
                <c:pt idx="16243">
                  <c:v>91.460254572316686</c:v>
                </c:pt>
                <c:pt idx="16244">
                  <c:v>102.45405749086972</c:v>
                </c:pt>
                <c:pt idx="16245">
                  <c:v>120.86257708889607</c:v>
                </c:pt>
                <c:pt idx="16246">
                  <c:v>120.75191651679148</c:v>
                </c:pt>
                <c:pt idx="16247">
                  <c:v>119.98757867425508</c:v>
                </c:pt>
                <c:pt idx="16248">
                  <c:v>123.02613418919609</c:v>
                </c:pt>
                <c:pt idx="16249">
                  <c:v>136.85499481425683</c:v>
                </c:pt>
                <c:pt idx="16250">
                  <c:v>118.03123258716641</c:v>
                </c:pt>
                <c:pt idx="16251">
                  <c:v>122.16017653667942</c:v>
                </c:pt>
                <c:pt idx="16252">
                  <c:v>131.97674517950827</c:v>
                </c:pt>
                <c:pt idx="16253">
                  <c:v>121.6634668605838</c:v>
                </c:pt>
                <c:pt idx="16254">
                  <c:v>120.55599977637668</c:v>
                </c:pt>
                <c:pt idx="16255">
                  <c:v>135.77192187433482</c:v>
                </c:pt>
                <c:pt idx="16256">
                  <c:v>92.583202936832365</c:v>
                </c:pt>
                <c:pt idx="16257">
                  <c:v>94.39975551240353</c:v>
                </c:pt>
                <c:pt idx="16258">
                  <c:v>116.56483662706505</c:v>
                </c:pt>
                <c:pt idx="16259">
                  <c:v>91.570027779469669</c:v>
                </c:pt>
                <c:pt idx="16260">
                  <c:v>97.738717445806572</c:v>
                </c:pt>
                <c:pt idx="16261">
                  <c:v>94.447058382909646</c:v>
                </c:pt>
                <c:pt idx="16262">
                  <c:v>110.89046749184938</c:v>
                </c:pt>
                <c:pt idx="16263">
                  <c:v>120.25872484404677</c:v>
                </c:pt>
                <c:pt idx="16264">
                  <c:v>126.81037704504726</c:v>
                </c:pt>
                <c:pt idx="16265">
                  <c:v>92.287242485704454</c:v>
                </c:pt>
                <c:pt idx="16266">
                  <c:v>130.84275024031734</c:v>
                </c:pt>
                <c:pt idx="16267">
                  <c:v>133.60549631491855</c:v>
                </c:pt>
                <c:pt idx="16268">
                  <c:v>92.245307375892068</c:v>
                </c:pt>
                <c:pt idx="16269">
                  <c:v>96.159667373717866</c:v>
                </c:pt>
                <c:pt idx="16270">
                  <c:v>117.37368486531871</c:v>
                </c:pt>
                <c:pt idx="16271">
                  <c:v>131.22605486391549</c:v>
                </c:pt>
                <c:pt idx="16272">
                  <c:v>109.46730326623279</c:v>
                </c:pt>
                <c:pt idx="16273">
                  <c:v>119.94012609430813</c:v>
                </c:pt>
                <c:pt idx="16274">
                  <c:v>133.29525787503067</c:v>
                </c:pt>
                <c:pt idx="16275">
                  <c:v>137.92705428553143</c:v>
                </c:pt>
                <c:pt idx="16276">
                  <c:v>112.09072752678944</c:v>
                </c:pt>
                <c:pt idx="16277">
                  <c:v>93.481381339610905</c:v>
                </c:pt>
                <c:pt idx="16278">
                  <c:v>97.193127902965458</c:v>
                </c:pt>
                <c:pt idx="16279">
                  <c:v>88.696574162450901</c:v>
                </c:pt>
                <c:pt idx="16280">
                  <c:v>131.11114709525836</c:v>
                </c:pt>
                <c:pt idx="16281">
                  <c:v>122.55562229893769</c:v>
                </c:pt>
                <c:pt idx="16282">
                  <c:v>139.19079357211822</c:v>
                </c:pt>
                <c:pt idx="16283">
                  <c:v>133.10679220488518</c:v>
                </c:pt>
                <c:pt idx="16284">
                  <c:v>131.46338391926116</c:v>
                </c:pt>
                <c:pt idx="16285">
                  <c:v>132.52483772107755</c:v>
                </c:pt>
                <c:pt idx="16286">
                  <c:v>133.22716096094075</c:v>
                </c:pt>
                <c:pt idx="16287">
                  <c:v>130.15429974737819</c:v>
                </c:pt>
                <c:pt idx="16288">
                  <c:v>111.68197468501084</c:v>
                </c:pt>
                <c:pt idx="16289">
                  <c:v>132.6762601500736</c:v>
                </c:pt>
                <c:pt idx="16290">
                  <c:v>110.32342191613586</c:v>
                </c:pt>
                <c:pt idx="16291">
                  <c:v>126.19426757018537</c:v>
                </c:pt>
                <c:pt idx="16292">
                  <c:v>137.23110162646577</c:v>
                </c:pt>
                <c:pt idx="16293">
                  <c:v>135.83819231976736</c:v>
                </c:pt>
                <c:pt idx="16294">
                  <c:v>132.95790364325219</c:v>
                </c:pt>
                <c:pt idx="16295">
                  <c:v>128.25628510375338</c:v>
                </c:pt>
                <c:pt idx="16296">
                  <c:v>136.58047541396442</c:v>
                </c:pt>
                <c:pt idx="16297">
                  <c:v>133.24106816378429</c:v>
                </c:pt>
                <c:pt idx="16298">
                  <c:v>133.41318041666494</c:v>
                </c:pt>
                <c:pt idx="16299">
                  <c:v>123.49772390559855</c:v>
                </c:pt>
                <c:pt idx="16300">
                  <c:v>127.51873215543775</c:v>
                </c:pt>
                <c:pt idx="16301">
                  <c:v>133.12573359931721</c:v>
                </c:pt>
                <c:pt idx="16302">
                  <c:v>131.63792306115263</c:v>
                </c:pt>
                <c:pt idx="16303">
                  <c:v>132.90375149794622</c:v>
                </c:pt>
                <c:pt idx="16304">
                  <c:v>133.43974739897794</c:v>
                </c:pt>
                <c:pt idx="16305">
                  <c:v>130.35257259636694</c:v>
                </c:pt>
                <c:pt idx="16306">
                  <c:v>117.02759810620771</c:v>
                </c:pt>
                <c:pt idx="16307">
                  <c:v>92.651582321902595</c:v>
                </c:pt>
                <c:pt idx="16308">
                  <c:v>91.947080359139818</c:v>
                </c:pt>
                <c:pt idx="16309">
                  <c:v>132.76256420559466</c:v>
                </c:pt>
                <c:pt idx="16310">
                  <c:v>128.85411408685422</c:v>
                </c:pt>
                <c:pt idx="16311">
                  <c:v>91.937820047863895</c:v>
                </c:pt>
                <c:pt idx="16312">
                  <c:v>131.61580248489224</c:v>
                </c:pt>
                <c:pt idx="16313">
                  <c:v>131.87347711257331</c:v>
                </c:pt>
                <c:pt idx="16314">
                  <c:v>134.88062931487616</c:v>
                </c:pt>
                <c:pt idx="16315">
                  <c:v>120.00257975709577</c:v>
                </c:pt>
                <c:pt idx="16316">
                  <c:v>130.82809865437099</c:v>
                </c:pt>
                <c:pt idx="16317">
                  <c:v>95.522098116495144</c:v>
                </c:pt>
                <c:pt idx="16318">
                  <c:v>91.906564507300857</c:v>
                </c:pt>
                <c:pt idx="16319">
                  <c:v>135.04819345429684</c:v>
                </c:pt>
                <c:pt idx="16320">
                  <c:v>134.14709755816179</c:v>
                </c:pt>
                <c:pt idx="16321">
                  <c:v>119.10479901614806</c:v>
                </c:pt>
                <c:pt idx="16322">
                  <c:v>117.99420214105683</c:v>
                </c:pt>
                <c:pt idx="16323">
                  <c:v>133.47338992681878</c:v>
                </c:pt>
                <c:pt idx="16324">
                  <c:v>95.987767570726703</c:v>
                </c:pt>
                <c:pt idx="16325">
                  <c:v>97.631134150701783</c:v>
                </c:pt>
                <c:pt idx="16326">
                  <c:v>121.26205126814715</c:v>
                </c:pt>
                <c:pt idx="16327">
                  <c:v>121.30055474939596</c:v>
                </c:pt>
                <c:pt idx="16328">
                  <c:v>86.810850096813482</c:v>
                </c:pt>
                <c:pt idx="16329">
                  <c:v>120.25790847302505</c:v>
                </c:pt>
                <c:pt idx="16330">
                  <c:v>134.70898428889575</c:v>
                </c:pt>
                <c:pt idx="16331">
                  <c:v>133.2250898121595</c:v>
                </c:pt>
                <c:pt idx="16332">
                  <c:v>133.53520148692908</c:v>
                </c:pt>
                <c:pt idx="16333">
                  <c:v>132.81399882979619</c:v>
                </c:pt>
                <c:pt idx="16334">
                  <c:v>99.499129385445229</c:v>
                </c:pt>
                <c:pt idx="16335">
                  <c:v>134.61408976653718</c:v>
                </c:pt>
                <c:pt idx="16336">
                  <c:v>134.6054480042574</c:v>
                </c:pt>
                <c:pt idx="16337">
                  <c:v>135.74295566938179</c:v>
                </c:pt>
                <c:pt idx="16338">
                  <c:v>123.63997722794031</c:v>
                </c:pt>
                <c:pt idx="16339">
                  <c:v>135.02939282825037</c:v>
                </c:pt>
                <c:pt idx="16340">
                  <c:v>131.3631230479113</c:v>
                </c:pt>
                <c:pt idx="16341">
                  <c:v>89.338565654921524</c:v>
                </c:pt>
                <c:pt idx="16342">
                  <c:v>91.781698973614738</c:v>
                </c:pt>
                <c:pt idx="16343">
                  <c:v>92.099650750090348</c:v>
                </c:pt>
                <c:pt idx="16344">
                  <c:v>130.4163838959843</c:v>
                </c:pt>
                <c:pt idx="16345">
                  <c:v>134.23254056068367</c:v>
                </c:pt>
                <c:pt idx="16346">
                  <c:v>125.43264514329638</c:v>
                </c:pt>
                <c:pt idx="16347">
                  <c:v>132.52216572262117</c:v>
                </c:pt>
                <c:pt idx="16348">
                  <c:v>92.404199440198695</c:v>
                </c:pt>
                <c:pt idx="16349">
                  <c:v>91.509650202232706</c:v>
                </c:pt>
                <c:pt idx="16350">
                  <c:v>126.71926870327523</c:v>
                </c:pt>
                <c:pt idx="16351">
                  <c:v>134.49205874259812</c:v>
                </c:pt>
                <c:pt idx="16352">
                  <c:v>91.805591195420092</c:v>
                </c:pt>
                <c:pt idx="16353">
                  <c:v>94.845720919113873</c:v>
                </c:pt>
                <c:pt idx="16354">
                  <c:v>100.12237364062048</c:v>
                </c:pt>
                <c:pt idx="16355">
                  <c:v>133.93237957787187</c:v>
                </c:pt>
                <c:pt idx="16356">
                  <c:v>129.5314470498208</c:v>
                </c:pt>
                <c:pt idx="16357">
                  <c:v>130.77572225267008</c:v>
                </c:pt>
                <c:pt idx="16358">
                  <c:v>96.38837529773545</c:v>
                </c:pt>
                <c:pt idx="16359">
                  <c:v>132.59947981386918</c:v>
                </c:pt>
                <c:pt idx="16360">
                  <c:v>89.292555658511958</c:v>
                </c:pt>
                <c:pt idx="16361">
                  <c:v>120.77468465594529</c:v>
                </c:pt>
                <c:pt idx="16362">
                  <c:v>131.79393208261388</c:v>
                </c:pt>
                <c:pt idx="16363">
                  <c:v>131.31496531045011</c:v>
                </c:pt>
                <c:pt idx="16364">
                  <c:v>127.4642916234138</c:v>
                </c:pt>
                <c:pt idx="16365">
                  <c:v>134.61937143631573</c:v>
                </c:pt>
                <c:pt idx="16366">
                  <c:v>134.55761159042521</c:v>
                </c:pt>
                <c:pt idx="16367">
                  <c:v>119.24333142475707</c:v>
                </c:pt>
                <c:pt idx="16368">
                  <c:v>135.23462408769046</c:v>
                </c:pt>
                <c:pt idx="16369">
                  <c:v>118.85154510130963</c:v>
                </c:pt>
                <c:pt idx="16370">
                  <c:v>133.61511089686718</c:v>
                </c:pt>
                <c:pt idx="16371">
                  <c:v>130.01604646397848</c:v>
                </c:pt>
                <c:pt idx="16372">
                  <c:v>104.28063553101707</c:v>
                </c:pt>
                <c:pt idx="16373">
                  <c:v>105.56090999636147</c:v>
                </c:pt>
                <c:pt idx="16374">
                  <c:v>131.55607392303054</c:v>
                </c:pt>
                <c:pt idx="16375">
                  <c:v>97.40902820261303</c:v>
                </c:pt>
                <c:pt idx="16376">
                  <c:v>133.45811408938297</c:v>
                </c:pt>
                <c:pt idx="16377">
                  <c:v>127.58605001695224</c:v>
                </c:pt>
                <c:pt idx="16378">
                  <c:v>133.672502046604</c:v>
                </c:pt>
                <c:pt idx="16379">
                  <c:v>94.98558644521529</c:v>
                </c:pt>
                <c:pt idx="16380">
                  <c:v>127.04637999741085</c:v>
                </c:pt>
                <c:pt idx="16381">
                  <c:v>103.02216821546197</c:v>
                </c:pt>
                <c:pt idx="16382">
                  <c:v>130.5619617937347</c:v>
                </c:pt>
                <c:pt idx="16383">
                  <c:v>128.51124080946295</c:v>
                </c:pt>
                <c:pt idx="16384">
                  <c:v>130.0272932872011</c:v>
                </c:pt>
                <c:pt idx="16385">
                  <c:v>132.26147493297972</c:v>
                </c:pt>
                <c:pt idx="16386">
                  <c:v>92.674506145422114</c:v>
                </c:pt>
                <c:pt idx="16387">
                  <c:v>132.0572582948233</c:v>
                </c:pt>
                <c:pt idx="16388">
                  <c:v>127.55193713619084</c:v>
                </c:pt>
                <c:pt idx="16389">
                  <c:v>118.50094663284263</c:v>
                </c:pt>
                <c:pt idx="16390">
                  <c:v>141.61531917476617</c:v>
                </c:pt>
                <c:pt idx="16391">
                  <c:v>97.965805050251291</c:v>
                </c:pt>
                <c:pt idx="16392">
                  <c:v>91.789276045294088</c:v>
                </c:pt>
                <c:pt idx="16393">
                  <c:v>114.73523481893452</c:v>
                </c:pt>
                <c:pt idx="16394">
                  <c:v>94.412955437470274</c:v>
                </c:pt>
                <c:pt idx="16395">
                  <c:v>122.45892489226401</c:v>
                </c:pt>
                <c:pt idx="16396">
                  <c:v>123.18275628555341</c:v>
                </c:pt>
                <c:pt idx="16397">
                  <c:v>133.40558803711926</c:v>
                </c:pt>
                <c:pt idx="16398">
                  <c:v>101.44466576685203</c:v>
                </c:pt>
                <c:pt idx="16399">
                  <c:v>131.25880647507489</c:v>
                </c:pt>
                <c:pt idx="16400">
                  <c:v>135.54758285177743</c:v>
                </c:pt>
                <c:pt idx="16401">
                  <c:v>137.29102683755758</c:v>
                </c:pt>
                <c:pt idx="16402">
                  <c:v>134.89499159323398</c:v>
                </c:pt>
                <c:pt idx="16403">
                  <c:v>135.92732038666887</c:v>
                </c:pt>
                <c:pt idx="16404">
                  <c:v>129.87688807245149</c:v>
                </c:pt>
                <c:pt idx="16405">
                  <c:v>137.18561835360109</c:v>
                </c:pt>
                <c:pt idx="16406">
                  <c:v>129.69707852585833</c:v>
                </c:pt>
                <c:pt idx="16407">
                  <c:v>132.13315790661562</c:v>
                </c:pt>
                <c:pt idx="16408">
                  <c:v>90.975179547730548</c:v>
                </c:pt>
                <c:pt idx="16409">
                  <c:v>109.70459333328387</c:v>
                </c:pt>
                <c:pt idx="16410">
                  <c:v>131.52682851980924</c:v>
                </c:pt>
                <c:pt idx="16411">
                  <c:v>93.280421309669009</c:v>
                </c:pt>
                <c:pt idx="16412">
                  <c:v>138.36182638754752</c:v>
                </c:pt>
                <c:pt idx="16413">
                  <c:v>133.63695533407835</c:v>
                </c:pt>
                <c:pt idx="16414">
                  <c:v>133.64168406929036</c:v>
                </c:pt>
                <c:pt idx="16415">
                  <c:v>95.765409415666838</c:v>
                </c:pt>
                <c:pt idx="16416">
                  <c:v>134.96579099578091</c:v>
                </c:pt>
                <c:pt idx="16417">
                  <c:v>116.73220090673684</c:v>
                </c:pt>
                <c:pt idx="16418">
                  <c:v>118.92187015947137</c:v>
                </c:pt>
                <c:pt idx="16419">
                  <c:v>119.2175599675497</c:v>
                </c:pt>
                <c:pt idx="16420">
                  <c:v>126.72367350657377</c:v>
                </c:pt>
                <c:pt idx="16421">
                  <c:v>134.84633850021083</c:v>
                </c:pt>
                <c:pt idx="16422">
                  <c:v>138.58327524420164</c:v>
                </c:pt>
                <c:pt idx="16423">
                  <c:v>93.72568483936027</c:v>
                </c:pt>
                <c:pt idx="16424">
                  <c:v>134.92928472982646</c:v>
                </c:pt>
                <c:pt idx="16425">
                  <c:v>137.65967645038089</c:v>
                </c:pt>
                <c:pt idx="16426">
                  <c:v>118.90096005252576</c:v>
                </c:pt>
                <c:pt idx="16427">
                  <c:v>124.13653740195574</c:v>
                </c:pt>
                <c:pt idx="16428">
                  <c:v>97.029213031373558</c:v>
                </c:pt>
                <c:pt idx="16429">
                  <c:v>119.23458863192499</c:v>
                </c:pt>
                <c:pt idx="16430">
                  <c:v>105.38668801060786</c:v>
                </c:pt>
                <c:pt idx="16431">
                  <c:v>131.4295672702128</c:v>
                </c:pt>
                <c:pt idx="16432">
                  <c:v>135.05928829783409</c:v>
                </c:pt>
                <c:pt idx="16433">
                  <c:v>137.04322527139306</c:v>
                </c:pt>
                <c:pt idx="16434">
                  <c:v>131.71432286128126</c:v>
                </c:pt>
                <c:pt idx="16435">
                  <c:v>138.04276086031246</c:v>
                </c:pt>
                <c:pt idx="16436">
                  <c:v>92.79813910998665</c:v>
                </c:pt>
                <c:pt idx="16437">
                  <c:v>134.82049755101178</c:v>
                </c:pt>
                <c:pt idx="16438">
                  <c:v>133.75508052455677</c:v>
                </c:pt>
                <c:pt idx="16439">
                  <c:v>102.15421445204875</c:v>
                </c:pt>
                <c:pt idx="16440">
                  <c:v>119.94693022461567</c:v>
                </c:pt>
                <c:pt idx="16441">
                  <c:v>124.21260130434773</c:v>
                </c:pt>
                <c:pt idx="16442">
                  <c:v>94.244679029801318</c:v>
                </c:pt>
                <c:pt idx="16443">
                  <c:v>121.86929577490469</c:v>
                </c:pt>
                <c:pt idx="16444">
                  <c:v>136.30855077958981</c:v>
                </c:pt>
                <c:pt idx="16445">
                  <c:v>92.525851396294158</c:v>
                </c:pt>
                <c:pt idx="16446">
                  <c:v>136.68694266366086</c:v>
                </c:pt>
                <c:pt idx="16447">
                  <c:v>133.18593671662174</c:v>
                </c:pt>
                <c:pt idx="16448">
                  <c:v>127.16056171877347</c:v>
                </c:pt>
                <c:pt idx="16449">
                  <c:v>129.36428661151999</c:v>
                </c:pt>
                <c:pt idx="16450">
                  <c:v>95.09164652217865</c:v>
                </c:pt>
                <c:pt idx="16451">
                  <c:v>133.30628542333224</c:v>
                </c:pt>
                <c:pt idx="16452">
                  <c:v>132.1725314357312</c:v>
                </c:pt>
                <c:pt idx="16453">
                  <c:v>128.17228316962746</c:v>
                </c:pt>
                <c:pt idx="16454">
                  <c:v>129.70420935180198</c:v>
                </c:pt>
                <c:pt idx="16455">
                  <c:v>132.44921975758999</c:v>
                </c:pt>
                <c:pt idx="16456">
                  <c:v>127.50554746409318</c:v>
                </c:pt>
                <c:pt idx="16457">
                  <c:v>97.276329442834026</c:v>
                </c:pt>
                <c:pt idx="16458">
                  <c:v>133.13993279797842</c:v>
                </c:pt>
                <c:pt idx="16459">
                  <c:v>131.25926497985361</c:v>
                </c:pt>
                <c:pt idx="16460">
                  <c:v>132.50185910851846</c:v>
                </c:pt>
                <c:pt idx="16461">
                  <c:v>125.85377421057524</c:v>
                </c:pt>
                <c:pt idx="16462">
                  <c:v>132.25000700247321</c:v>
                </c:pt>
                <c:pt idx="16463">
                  <c:v>117.80893901472194</c:v>
                </c:pt>
                <c:pt idx="16464">
                  <c:v>133.28399527227475</c:v>
                </c:pt>
                <c:pt idx="16465">
                  <c:v>130.68578367678251</c:v>
                </c:pt>
                <c:pt idx="16466">
                  <c:v>97.991027913464421</c:v>
                </c:pt>
                <c:pt idx="16467">
                  <c:v>136.75089854733699</c:v>
                </c:pt>
                <c:pt idx="16468">
                  <c:v>133.72960638420454</c:v>
                </c:pt>
                <c:pt idx="16469">
                  <c:v>131.32140866125175</c:v>
                </c:pt>
                <c:pt idx="16470">
                  <c:v>116.95030410432628</c:v>
                </c:pt>
                <c:pt idx="16471">
                  <c:v>89.485305170686303</c:v>
                </c:pt>
                <c:pt idx="16472">
                  <c:v>139.38429271476753</c:v>
                </c:pt>
                <c:pt idx="16473">
                  <c:v>131.44153159381185</c:v>
                </c:pt>
                <c:pt idx="16474">
                  <c:v>134.12014593919841</c:v>
                </c:pt>
                <c:pt idx="16475">
                  <c:v>130.92309589494951</c:v>
                </c:pt>
                <c:pt idx="16476">
                  <c:v>135.04608928145629</c:v>
                </c:pt>
                <c:pt idx="16477">
                  <c:v>97.549451650117774</c:v>
                </c:pt>
                <c:pt idx="16478">
                  <c:v>122.48703871728448</c:v>
                </c:pt>
                <c:pt idx="16479">
                  <c:v>93.877206332961421</c:v>
                </c:pt>
                <c:pt idx="16480">
                  <c:v>133.25350495859948</c:v>
                </c:pt>
                <c:pt idx="16481">
                  <c:v>132.82483051079694</c:v>
                </c:pt>
                <c:pt idx="16482">
                  <c:v>133.62008569839119</c:v>
                </c:pt>
                <c:pt idx="16483">
                  <c:v>116.56043203450957</c:v>
                </c:pt>
                <c:pt idx="16484">
                  <c:v>116.33498854116448</c:v>
                </c:pt>
                <c:pt idx="16485">
                  <c:v>102.92947160111646</c:v>
                </c:pt>
                <c:pt idx="16486">
                  <c:v>133.62110373129119</c:v>
                </c:pt>
                <c:pt idx="16487">
                  <c:v>131.47882141887465</c:v>
                </c:pt>
                <c:pt idx="16488">
                  <c:v>126.9540415424997</c:v>
                </c:pt>
                <c:pt idx="16489">
                  <c:v>133.96995626413377</c:v>
                </c:pt>
                <c:pt idx="16490">
                  <c:v>135.76841806229632</c:v>
                </c:pt>
                <c:pt idx="16491">
                  <c:v>89.694282737332799</c:v>
                </c:pt>
                <c:pt idx="16492">
                  <c:v>118.8843841673544</c:v>
                </c:pt>
                <c:pt idx="16493">
                  <c:v>120.62235223927914</c:v>
                </c:pt>
                <c:pt idx="16494">
                  <c:v>135.44950143508458</c:v>
                </c:pt>
                <c:pt idx="16495">
                  <c:v>123.08954629626348</c:v>
                </c:pt>
                <c:pt idx="16496">
                  <c:v>136.43620187984058</c:v>
                </c:pt>
                <c:pt idx="16497">
                  <c:v>134.39108060401</c:v>
                </c:pt>
                <c:pt idx="16498">
                  <c:v>120.48999490453178</c:v>
                </c:pt>
                <c:pt idx="16499">
                  <c:v>120.57594468557163</c:v>
                </c:pt>
                <c:pt idx="16500">
                  <c:v>136.67951133113507</c:v>
                </c:pt>
                <c:pt idx="16501">
                  <c:v>91.203650346565652</c:v>
                </c:pt>
                <c:pt idx="16502">
                  <c:v>132.83407467699735</c:v>
                </c:pt>
                <c:pt idx="16503">
                  <c:v>119.71543608889762</c:v>
                </c:pt>
                <c:pt idx="16504">
                  <c:v>134.95062178355951</c:v>
                </c:pt>
                <c:pt idx="16505">
                  <c:v>117.17599600144847</c:v>
                </c:pt>
                <c:pt idx="16506">
                  <c:v>136.66567848089318</c:v>
                </c:pt>
                <c:pt idx="16507">
                  <c:v>115.5048396637214</c:v>
                </c:pt>
                <c:pt idx="16508">
                  <c:v>133.89929657826789</c:v>
                </c:pt>
                <c:pt idx="16509">
                  <c:v>131.30538807931373</c:v>
                </c:pt>
                <c:pt idx="16510">
                  <c:v>135.69696479532533</c:v>
                </c:pt>
                <c:pt idx="16511">
                  <c:v>94.160184855914991</c:v>
                </c:pt>
                <c:pt idx="16512">
                  <c:v>129.21938785088878</c:v>
                </c:pt>
                <c:pt idx="16513">
                  <c:v>129.09379121584405</c:v>
                </c:pt>
                <c:pt idx="16514">
                  <c:v>112.80558520762405</c:v>
                </c:pt>
                <c:pt idx="16515">
                  <c:v>115.19653840975579</c:v>
                </c:pt>
                <c:pt idx="16516">
                  <c:v>139.24355345591181</c:v>
                </c:pt>
                <c:pt idx="16517">
                  <c:v>123.23901646529515</c:v>
                </c:pt>
                <c:pt idx="16518">
                  <c:v>113.97130186327479</c:v>
                </c:pt>
                <c:pt idx="16519">
                  <c:v>117.89240670264373</c:v>
                </c:pt>
                <c:pt idx="16520">
                  <c:v>132.06088495625795</c:v>
                </c:pt>
                <c:pt idx="16521">
                  <c:v>114.31262570114822</c:v>
                </c:pt>
                <c:pt idx="16522">
                  <c:v>122.80331870715017</c:v>
                </c:pt>
                <c:pt idx="16523">
                  <c:v>122.76782972111174</c:v>
                </c:pt>
                <c:pt idx="16524">
                  <c:v>121.1410174129808</c:v>
                </c:pt>
                <c:pt idx="16525">
                  <c:v>95.950549432760539</c:v>
                </c:pt>
                <c:pt idx="16526">
                  <c:v>94.824353160729714</c:v>
                </c:pt>
                <c:pt idx="16527">
                  <c:v>89.341151122929872</c:v>
                </c:pt>
                <c:pt idx="16528">
                  <c:v>93.831121693831946</c:v>
                </c:pt>
                <c:pt idx="16529">
                  <c:v>133.49129019532484</c:v>
                </c:pt>
                <c:pt idx="16530">
                  <c:v>93.650720595279111</c:v>
                </c:pt>
                <c:pt idx="16531">
                  <c:v>130.35132497461242</c:v>
                </c:pt>
                <c:pt idx="16532">
                  <c:v>121.47409381821952</c:v>
                </c:pt>
                <c:pt idx="16533">
                  <c:v>117.45312380208105</c:v>
                </c:pt>
                <c:pt idx="16534">
                  <c:v>98.526119711351555</c:v>
                </c:pt>
                <c:pt idx="16535">
                  <c:v>128.63156507620798</c:v>
                </c:pt>
                <c:pt idx="16536">
                  <c:v>123.93444704568185</c:v>
                </c:pt>
                <c:pt idx="16537">
                  <c:v>97.836808620668165</c:v>
                </c:pt>
                <c:pt idx="16538">
                  <c:v>134.14084347894769</c:v>
                </c:pt>
                <c:pt idx="16539">
                  <c:v>96.278376487900573</c:v>
                </c:pt>
                <c:pt idx="16540">
                  <c:v>114.75948734819529</c:v>
                </c:pt>
                <c:pt idx="16541">
                  <c:v>120.67270743714452</c:v>
                </c:pt>
                <c:pt idx="16542">
                  <c:v>91.005196146225813</c:v>
                </c:pt>
                <c:pt idx="16543">
                  <c:v>120.72550657921042</c:v>
                </c:pt>
                <c:pt idx="16544">
                  <c:v>130.44336487005836</c:v>
                </c:pt>
                <c:pt idx="16545">
                  <c:v>138.36612911893292</c:v>
                </c:pt>
                <c:pt idx="16546">
                  <c:v>125.26216443360204</c:v>
                </c:pt>
                <c:pt idx="16547">
                  <c:v>135.77249084648588</c:v>
                </c:pt>
                <c:pt idx="16548">
                  <c:v>118.21656608743199</c:v>
                </c:pt>
                <c:pt idx="16549">
                  <c:v>94.940672308477829</c:v>
                </c:pt>
                <c:pt idx="16550">
                  <c:v>131.74293702645687</c:v>
                </c:pt>
                <c:pt idx="16551">
                  <c:v>130.38762298618173</c:v>
                </c:pt>
                <c:pt idx="16552">
                  <c:v>129.43379395980972</c:v>
                </c:pt>
                <c:pt idx="16553">
                  <c:v>133.74459237742761</c:v>
                </c:pt>
                <c:pt idx="16554">
                  <c:v>96.023405556399027</c:v>
                </c:pt>
                <c:pt idx="16555">
                  <c:v>120.02672512913237</c:v>
                </c:pt>
                <c:pt idx="16556">
                  <c:v>137.98234925289267</c:v>
                </c:pt>
                <c:pt idx="16557">
                  <c:v>134.95394148718745</c:v>
                </c:pt>
                <c:pt idx="16558">
                  <c:v>118.74892821800208</c:v>
                </c:pt>
                <c:pt idx="16559">
                  <c:v>139.71467594096168</c:v>
                </c:pt>
                <c:pt idx="16560">
                  <c:v>135.76821973624106</c:v>
                </c:pt>
                <c:pt idx="16561">
                  <c:v>137.84919708095759</c:v>
                </c:pt>
                <c:pt idx="16562">
                  <c:v>90.032428462027568</c:v>
                </c:pt>
                <c:pt idx="16563">
                  <c:v>115.21586081286509</c:v>
                </c:pt>
                <c:pt idx="16564">
                  <c:v>116.32471969705271</c:v>
                </c:pt>
                <c:pt idx="16565">
                  <c:v>127.43167906304653</c:v>
                </c:pt>
                <c:pt idx="16566">
                  <c:v>117.66270295491393</c:v>
                </c:pt>
                <c:pt idx="16567">
                  <c:v>135.42491209485797</c:v>
                </c:pt>
                <c:pt idx="16568">
                  <c:v>130.78161190706638</c:v>
                </c:pt>
                <c:pt idx="16569">
                  <c:v>126.06467553284944</c:v>
                </c:pt>
                <c:pt idx="16570">
                  <c:v>103.00247258807275</c:v>
                </c:pt>
                <c:pt idx="16571">
                  <c:v>130.49233679661043</c:v>
                </c:pt>
                <c:pt idx="16572">
                  <c:v>132.42104684119192</c:v>
                </c:pt>
                <c:pt idx="16573">
                  <c:v>134.05862742272299</c:v>
                </c:pt>
                <c:pt idx="16574">
                  <c:v>134.30309934214196</c:v>
                </c:pt>
                <c:pt idx="16575">
                  <c:v>129.92383222791321</c:v>
                </c:pt>
                <c:pt idx="16576">
                  <c:v>96.465420156547694</c:v>
                </c:pt>
                <c:pt idx="16577">
                  <c:v>86.871182403128472</c:v>
                </c:pt>
                <c:pt idx="16578">
                  <c:v>95.568153327530652</c:v>
                </c:pt>
                <c:pt idx="16579">
                  <c:v>132.83747810264384</c:v>
                </c:pt>
                <c:pt idx="16580">
                  <c:v>133.83345632177787</c:v>
                </c:pt>
                <c:pt idx="16581">
                  <c:v>96.528746681018788</c:v>
                </c:pt>
                <c:pt idx="16582">
                  <c:v>129.8402455797451</c:v>
                </c:pt>
                <c:pt idx="16583">
                  <c:v>122.24383309613536</c:v>
                </c:pt>
                <c:pt idx="16584">
                  <c:v>141.94701911130724</c:v>
                </c:pt>
                <c:pt idx="16585">
                  <c:v>95.441257236210902</c:v>
                </c:pt>
                <c:pt idx="16586">
                  <c:v>121.01506485735453</c:v>
                </c:pt>
                <c:pt idx="16587">
                  <c:v>115.3406769223067</c:v>
                </c:pt>
                <c:pt idx="16588">
                  <c:v>118.1639233959736</c:v>
                </c:pt>
                <c:pt idx="16589">
                  <c:v>133.2377449284501</c:v>
                </c:pt>
                <c:pt idx="16590">
                  <c:v>127.67655962690937</c:v>
                </c:pt>
                <c:pt idx="16591">
                  <c:v>131.39092741621192</c:v>
                </c:pt>
                <c:pt idx="16592">
                  <c:v>130.49943448928809</c:v>
                </c:pt>
                <c:pt idx="16593">
                  <c:v>132.68970325765443</c:v>
                </c:pt>
                <c:pt idx="16594">
                  <c:v>128.26605868449778</c:v>
                </c:pt>
                <c:pt idx="16595">
                  <c:v>137.56095106334294</c:v>
                </c:pt>
                <c:pt idx="16596">
                  <c:v>127.64357454581992</c:v>
                </c:pt>
                <c:pt idx="16597">
                  <c:v>93.562338982419362</c:v>
                </c:pt>
                <c:pt idx="16598">
                  <c:v>134.6862875297148</c:v>
                </c:pt>
                <c:pt idx="16599">
                  <c:v>131.95435358531927</c:v>
                </c:pt>
                <c:pt idx="16600">
                  <c:v>131.85845996019756</c:v>
                </c:pt>
                <c:pt idx="16601">
                  <c:v>128.00482155079604</c:v>
                </c:pt>
                <c:pt idx="16602">
                  <c:v>98.48202958260552</c:v>
                </c:pt>
                <c:pt idx="16603">
                  <c:v>131.36134594487442</c:v>
                </c:pt>
                <c:pt idx="16604">
                  <c:v>125.34098391591972</c:v>
                </c:pt>
                <c:pt idx="16605">
                  <c:v>138.30594846474179</c:v>
                </c:pt>
                <c:pt idx="16606">
                  <c:v>89.788491068713341</c:v>
                </c:pt>
                <c:pt idx="16607">
                  <c:v>125.05067952817164</c:v>
                </c:pt>
                <c:pt idx="16608">
                  <c:v>92.205596487873308</c:v>
                </c:pt>
                <c:pt idx="16609">
                  <c:v>136.05022718520809</c:v>
                </c:pt>
                <c:pt idx="16610">
                  <c:v>121.66043903097575</c:v>
                </c:pt>
                <c:pt idx="16611">
                  <c:v>135.65801743411279</c:v>
                </c:pt>
                <c:pt idx="16612">
                  <c:v>133.76504250413117</c:v>
                </c:pt>
                <c:pt idx="16613">
                  <c:v>136.77854396369028</c:v>
                </c:pt>
                <c:pt idx="16614">
                  <c:v>135.42318185621022</c:v>
                </c:pt>
                <c:pt idx="16615">
                  <c:v>89.820517227664737</c:v>
                </c:pt>
                <c:pt idx="16616">
                  <c:v>121.60582299689662</c:v>
                </c:pt>
                <c:pt idx="16617">
                  <c:v>117.75567519715041</c:v>
                </c:pt>
                <c:pt idx="16618">
                  <c:v>135.86857485692607</c:v>
                </c:pt>
                <c:pt idx="16619">
                  <c:v>92.69009388731061</c:v>
                </c:pt>
                <c:pt idx="16620">
                  <c:v>132.67135565430573</c:v>
                </c:pt>
                <c:pt idx="16621">
                  <c:v>123.26575805341511</c:v>
                </c:pt>
                <c:pt idx="16622">
                  <c:v>119.46471752459847</c:v>
                </c:pt>
                <c:pt idx="16623">
                  <c:v>131.20144525436214</c:v>
                </c:pt>
                <c:pt idx="16624">
                  <c:v>95.70559344373757</c:v>
                </c:pt>
                <c:pt idx="16625">
                  <c:v>135.01561621118555</c:v>
                </c:pt>
                <c:pt idx="16626">
                  <c:v>128.1925913088314</c:v>
                </c:pt>
                <c:pt idx="16627">
                  <c:v>133.00613699764321</c:v>
                </c:pt>
                <c:pt idx="16628">
                  <c:v>117.3985525833932</c:v>
                </c:pt>
                <c:pt idx="16629">
                  <c:v>130.4777440909694</c:v>
                </c:pt>
                <c:pt idx="16630">
                  <c:v>133.43520405009642</c:v>
                </c:pt>
                <c:pt idx="16631">
                  <c:v>122.93473056484713</c:v>
                </c:pt>
                <c:pt idx="16632">
                  <c:v>119.40355455532759</c:v>
                </c:pt>
                <c:pt idx="16633">
                  <c:v>124.07816335561803</c:v>
                </c:pt>
                <c:pt idx="16634">
                  <c:v>104.44152505423069</c:v>
                </c:pt>
                <c:pt idx="16635">
                  <c:v>137.79901827072842</c:v>
                </c:pt>
                <c:pt idx="16636">
                  <c:v>136.09508012778252</c:v>
                </c:pt>
                <c:pt idx="16637">
                  <c:v>95.080925621648305</c:v>
                </c:pt>
                <c:pt idx="16638">
                  <c:v>121.09495451982042</c:v>
                </c:pt>
                <c:pt idx="16639">
                  <c:v>117.00812582509884</c:v>
                </c:pt>
                <c:pt idx="16640">
                  <c:v>107.21847182602312</c:v>
                </c:pt>
                <c:pt idx="16641">
                  <c:v>128.15271391151884</c:v>
                </c:pt>
                <c:pt idx="16642">
                  <c:v>133.86478520988945</c:v>
                </c:pt>
                <c:pt idx="16643">
                  <c:v>131.18748079459033</c:v>
                </c:pt>
                <c:pt idx="16644">
                  <c:v>132.78121617726961</c:v>
                </c:pt>
                <c:pt idx="16645">
                  <c:v>133.90170689406619</c:v>
                </c:pt>
                <c:pt idx="16646">
                  <c:v>122.04530900316055</c:v>
                </c:pt>
                <c:pt idx="16647">
                  <c:v>130.43054062417144</c:v>
                </c:pt>
                <c:pt idx="16648">
                  <c:v>135.37702126552605</c:v>
                </c:pt>
                <c:pt idx="16649">
                  <c:v>114.71268097785713</c:v>
                </c:pt>
                <c:pt idx="16650">
                  <c:v>117.92618202608413</c:v>
                </c:pt>
                <c:pt idx="16651">
                  <c:v>117.63291929701094</c:v>
                </c:pt>
                <c:pt idx="16652">
                  <c:v>122.96145214214383</c:v>
                </c:pt>
                <c:pt idx="16653">
                  <c:v>98.562235021071501</c:v>
                </c:pt>
                <c:pt idx="16654">
                  <c:v>120.99145809032555</c:v>
                </c:pt>
                <c:pt idx="16655">
                  <c:v>119.26365965104424</c:v>
                </c:pt>
                <c:pt idx="16656">
                  <c:v>112.77259629660016</c:v>
                </c:pt>
                <c:pt idx="16657">
                  <c:v>133.39653564991394</c:v>
                </c:pt>
                <c:pt idx="16658">
                  <c:v>131.06971896019931</c:v>
                </c:pt>
                <c:pt idx="16659">
                  <c:v>143.3592214302667</c:v>
                </c:pt>
                <c:pt idx="16660">
                  <c:v>134.1866255053275</c:v>
                </c:pt>
                <c:pt idx="16661">
                  <c:v>95.173238653880404</c:v>
                </c:pt>
                <c:pt idx="16662">
                  <c:v>137.58346566574627</c:v>
                </c:pt>
                <c:pt idx="16663">
                  <c:v>135.0865828738682</c:v>
                </c:pt>
                <c:pt idx="16664">
                  <c:v>134.36975182483062</c:v>
                </c:pt>
                <c:pt idx="16665">
                  <c:v>137.0264924731795</c:v>
                </c:pt>
                <c:pt idx="16666">
                  <c:v>134.35215601869965</c:v>
                </c:pt>
                <c:pt idx="16667">
                  <c:v>136.17808895868419</c:v>
                </c:pt>
                <c:pt idx="16668">
                  <c:v>99.167823632920843</c:v>
                </c:pt>
                <c:pt idx="16669">
                  <c:v>96.213317347320299</c:v>
                </c:pt>
                <c:pt idx="16670">
                  <c:v>118.09047927455984</c:v>
                </c:pt>
                <c:pt idx="16671">
                  <c:v>121.92775742161098</c:v>
                </c:pt>
                <c:pt idx="16672">
                  <c:v>116.67874894693381</c:v>
                </c:pt>
                <c:pt idx="16673">
                  <c:v>91.529025445538863</c:v>
                </c:pt>
                <c:pt idx="16674">
                  <c:v>121.37480692470898</c:v>
                </c:pt>
                <c:pt idx="16675">
                  <c:v>138.30606201696543</c:v>
                </c:pt>
                <c:pt idx="16676">
                  <c:v>96.176624003328939</c:v>
                </c:pt>
                <c:pt idx="16677">
                  <c:v>132.32139847014946</c:v>
                </c:pt>
                <c:pt idx="16678">
                  <c:v>95.195362697365056</c:v>
                </c:pt>
                <c:pt idx="16679">
                  <c:v>136.67242800746089</c:v>
                </c:pt>
                <c:pt idx="16680">
                  <c:v>116.91099259218871</c:v>
                </c:pt>
                <c:pt idx="16681">
                  <c:v>118.31829799728456</c:v>
                </c:pt>
                <c:pt idx="16682">
                  <c:v>137.66703686890642</c:v>
                </c:pt>
                <c:pt idx="16683">
                  <c:v>137.56261886896104</c:v>
                </c:pt>
                <c:pt idx="16684">
                  <c:v>90.329456691460095</c:v>
                </c:pt>
                <c:pt idx="16685">
                  <c:v>138.49988428774475</c:v>
                </c:pt>
                <c:pt idx="16686">
                  <c:v>133.47793980679384</c:v>
                </c:pt>
                <c:pt idx="16687">
                  <c:v>134.72674481464082</c:v>
                </c:pt>
                <c:pt idx="16688">
                  <c:v>92.597767597403177</c:v>
                </c:pt>
                <c:pt idx="16689">
                  <c:v>130.89085935714536</c:v>
                </c:pt>
                <c:pt idx="16690">
                  <c:v>131.33932630670449</c:v>
                </c:pt>
                <c:pt idx="16691">
                  <c:v>134.21630836690071</c:v>
                </c:pt>
                <c:pt idx="16692">
                  <c:v>117.58579842797599</c:v>
                </c:pt>
                <c:pt idx="16693">
                  <c:v>135.48854795623959</c:v>
                </c:pt>
                <c:pt idx="16694">
                  <c:v>133.36130366345765</c:v>
                </c:pt>
                <c:pt idx="16695">
                  <c:v>132.61535492607376</c:v>
                </c:pt>
                <c:pt idx="16696">
                  <c:v>116.98799219871508</c:v>
                </c:pt>
                <c:pt idx="16697">
                  <c:v>96.842785546229408</c:v>
                </c:pt>
                <c:pt idx="16698">
                  <c:v>95.382756110754684</c:v>
                </c:pt>
                <c:pt idx="16699">
                  <c:v>130.45586737745381</c:v>
                </c:pt>
                <c:pt idx="16700">
                  <c:v>95.480969026680754</c:v>
                </c:pt>
                <c:pt idx="16701">
                  <c:v>97.192059507201733</c:v>
                </c:pt>
                <c:pt idx="16702">
                  <c:v>121.02609021852493</c:v>
                </c:pt>
                <c:pt idx="16703">
                  <c:v>132.9149416656843</c:v>
                </c:pt>
                <c:pt idx="16704">
                  <c:v>120.52594640569863</c:v>
                </c:pt>
                <c:pt idx="16705">
                  <c:v>115.37047050518915</c:v>
                </c:pt>
                <c:pt idx="16706">
                  <c:v>96.65395936433768</c:v>
                </c:pt>
                <c:pt idx="16707">
                  <c:v>134.77546558439585</c:v>
                </c:pt>
                <c:pt idx="16708">
                  <c:v>131.77978654600744</c:v>
                </c:pt>
                <c:pt idx="16709">
                  <c:v>95.408707681740538</c:v>
                </c:pt>
                <c:pt idx="16710">
                  <c:v>132.78121440069552</c:v>
                </c:pt>
                <c:pt idx="16711">
                  <c:v>129.0955058626399</c:v>
                </c:pt>
                <c:pt idx="16712">
                  <c:v>134.95224007944091</c:v>
                </c:pt>
                <c:pt idx="16713">
                  <c:v>97.727500391240184</c:v>
                </c:pt>
                <c:pt idx="16714">
                  <c:v>138.61753760941392</c:v>
                </c:pt>
                <c:pt idx="16715">
                  <c:v>132.5039916179349</c:v>
                </c:pt>
                <c:pt idx="16716">
                  <c:v>134.37044286160938</c:v>
                </c:pt>
                <c:pt idx="16717">
                  <c:v>116.62685597700396</c:v>
                </c:pt>
                <c:pt idx="16718">
                  <c:v>129.20406515787832</c:v>
                </c:pt>
                <c:pt idx="16719">
                  <c:v>135.1672825412337</c:v>
                </c:pt>
                <c:pt idx="16720">
                  <c:v>93.827652506527443</c:v>
                </c:pt>
                <c:pt idx="16721">
                  <c:v>124.04967655014981</c:v>
                </c:pt>
                <c:pt idx="16722">
                  <c:v>92.106977799317519</c:v>
                </c:pt>
                <c:pt idx="16723">
                  <c:v>114.14986509537252</c:v>
                </c:pt>
                <c:pt idx="16724">
                  <c:v>134.84959286620406</c:v>
                </c:pt>
                <c:pt idx="16725">
                  <c:v>131.86690508294814</c:v>
                </c:pt>
                <c:pt idx="16726">
                  <c:v>133.95821448802624</c:v>
                </c:pt>
                <c:pt idx="16727">
                  <c:v>92.850758887292969</c:v>
                </c:pt>
                <c:pt idx="16728">
                  <c:v>131.7297325201213</c:v>
                </c:pt>
                <c:pt idx="16729">
                  <c:v>132.74408126095651</c:v>
                </c:pt>
                <c:pt idx="16730">
                  <c:v>134.48056652383303</c:v>
                </c:pt>
                <c:pt idx="16731">
                  <c:v>101.74843761209704</c:v>
                </c:pt>
                <c:pt idx="16732">
                  <c:v>133.63884517090389</c:v>
                </c:pt>
                <c:pt idx="16733">
                  <c:v>93.593334744164636</c:v>
                </c:pt>
                <c:pt idx="16734">
                  <c:v>119.86997979080982</c:v>
                </c:pt>
                <c:pt idx="16735">
                  <c:v>130.41946178201681</c:v>
                </c:pt>
                <c:pt idx="16736">
                  <c:v>134.29668269451398</c:v>
                </c:pt>
                <c:pt idx="16737">
                  <c:v>134.97757789061438</c:v>
                </c:pt>
                <c:pt idx="16738">
                  <c:v>131.19063477887943</c:v>
                </c:pt>
                <c:pt idx="16739">
                  <c:v>131.20366615236119</c:v>
                </c:pt>
                <c:pt idx="16740">
                  <c:v>120.61660171673402</c:v>
                </c:pt>
                <c:pt idx="16741">
                  <c:v>129.97886956110582</c:v>
                </c:pt>
                <c:pt idx="16742">
                  <c:v>131.31104869841522</c:v>
                </c:pt>
                <c:pt idx="16743">
                  <c:v>134.73753008199708</c:v>
                </c:pt>
                <c:pt idx="16744">
                  <c:v>129.65041661417163</c:v>
                </c:pt>
                <c:pt idx="16745">
                  <c:v>132.25072963987233</c:v>
                </c:pt>
                <c:pt idx="16746">
                  <c:v>134.81323537832179</c:v>
                </c:pt>
                <c:pt idx="16747">
                  <c:v>91.108405858248986</c:v>
                </c:pt>
                <c:pt idx="16748">
                  <c:v>125.44557685920772</c:v>
                </c:pt>
                <c:pt idx="16749">
                  <c:v>90.398115103603331</c:v>
                </c:pt>
                <c:pt idx="16750">
                  <c:v>120.71760257167286</c:v>
                </c:pt>
                <c:pt idx="16751">
                  <c:v>118.77244299419837</c:v>
                </c:pt>
                <c:pt idx="16752">
                  <c:v>133.64728850544407</c:v>
                </c:pt>
                <c:pt idx="16753">
                  <c:v>137.39653573789886</c:v>
                </c:pt>
                <c:pt idx="16754">
                  <c:v>116.60630912022971</c:v>
                </c:pt>
                <c:pt idx="16755">
                  <c:v>130.72068764415954</c:v>
                </c:pt>
                <c:pt idx="16756">
                  <c:v>132.39116369984504</c:v>
                </c:pt>
                <c:pt idx="16757">
                  <c:v>130.48280153738654</c:v>
                </c:pt>
                <c:pt idx="16758">
                  <c:v>136.61898211780351</c:v>
                </c:pt>
                <c:pt idx="16759">
                  <c:v>91.162526868215892</c:v>
                </c:pt>
                <c:pt idx="16760">
                  <c:v>91.184788227365019</c:v>
                </c:pt>
                <c:pt idx="16761">
                  <c:v>133.52510165327263</c:v>
                </c:pt>
                <c:pt idx="16762">
                  <c:v>131.6026561774315</c:v>
                </c:pt>
                <c:pt idx="16763">
                  <c:v>118.18208382281249</c:v>
                </c:pt>
                <c:pt idx="16764">
                  <c:v>133.6094538208493</c:v>
                </c:pt>
                <c:pt idx="16765">
                  <c:v>132.81391781115019</c:v>
                </c:pt>
                <c:pt idx="16766">
                  <c:v>134.13573505210289</c:v>
                </c:pt>
                <c:pt idx="16767">
                  <c:v>128.92969738734246</c:v>
                </c:pt>
                <c:pt idx="16768">
                  <c:v>108.94920644460774</c:v>
                </c:pt>
                <c:pt idx="16769">
                  <c:v>132.69816510460208</c:v>
                </c:pt>
                <c:pt idx="16770">
                  <c:v>125.35215111230137</c:v>
                </c:pt>
                <c:pt idx="16771">
                  <c:v>92.719727404029342</c:v>
                </c:pt>
                <c:pt idx="16772">
                  <c:v>118.50101215514684</c:v>
                </c:pt>
                <c:pt idx="16773">
                  <c:v>138.5225949400419</c:v>
                </c:pt>
                <c:pt idx="16774">
                  <c:v>134.256117936116</c:v>
                </c:pt>
                <c:pt idx="16775">
                  <c:v>134.88547485071882</c:v>
                </c:pt>
                <c:pt idx="16776">
                  <c:v>133.32529295526663</c:v>
                </c:pt>
                <c:pt idx="16777">
                  <c:v>133.73343821601185</c:v>
                </c:pt>
                <c:pt idx="16778">
                  <c:v>131.52894330463903</c:v>
                </c:pt>
                <c:pt idx="16779">
                  <c:v>116.67404583087118</c:v>
                </c:pt>
                <c:pt idx="16780">
                  <c:v>119.175987809425</c:v>
                </c:pt>
                <c:pt idx="16781">
                  <c:v>119.68221149370646</c:v>
                </c:pt>
                <c:pt idx="16782">
                  <c:v>107.80716361227236</c:v>
                </c:pt>
                <c:pt idx="16783">
                  <c:v>130.74361470988202</c:v>
                </c:pt>
                <c:pt idx="16784">
                  <c:v>129.4538655823275</c:v>
                </c:pt>
                <c:pt idx="16785">
                  <c:v>131.97836514004629</c:v>
                </c:pt>
                <c:pt idx="16786">
                  <c:v>128.08115059226319</c:v>
                </c:pt>
                <c:pt idx="16787">
                  <c:v>93.500797008451826</c:v>
                </c:pt>
                <c:pt idx="16788">
                  <c:v>132.73147761442209</c:v>
                </c:pt>
                <c:pt idx="16789">
                  <c:v>120.34731017327208</c:v>
                </c:pt>
                <c:pt idx="16790">
                  <c:v>133.91935894144868</c:v>
                </c:pt>
                <c:pt idx="16791">
                  <c:v>130.80917230238018</c:v>
                </c:pt>
                <c:pt idx="16792">
                  <c:v>98.19313717637408</c:v>
                </c:pt>
                <c:pt idx="16793">
                  <c:v>92.858401418676053</c:v>
                </c:pt>
                <c:pt idx="16794">
                  <c:v>93.672807208248614</c:v>
                </c:pt>
                <c:pt idx="16795">
                  <c:v>133.30458902662517</c:v>
                </c:pt>
                <c:pt idx="16796">
                  <c:v>121.68755931308921</c:v>
                </c:pt>
                <c:pt idx="16797">
                  <c:v>121.04291664227415</c:v>
                </c:pt>
                <c:pt idx="16798">
                  <c:v>121.21155948936453</c:v>
                </c:pt>
                <c:pt idx="16799">
                  <c:v>124.15890424929212</c:v>
                </c:pt>
                <c:pt idx="16800">
                  <c:v>123.81793207991491</c:v>
                </c:pt>
                <c:pt idx="16801">
                  <c:v>116.57714772006902</c:v>
                </c:pt>
                <c:pt idx="16802">
                  <c:v>114.1139004076081</c:v>
                </c:pt>
                <c:pt idx="16803">
                  <c:v>133.68601337030066</c:v>
                </c:pt>
                <c:pt idx="16804">
                  <c:v>136.68028920532711</c:v>
                </c:pt>
                <c:pt idx="16805">
                  <c:v>132.71702817439171</c:v>
                </c:pt>
                <c:pt idx="16806">
                  <c:v>121.69434468085205</c:v>
                </c:pt>
                <c:pt idx="16807">
                  <c:v>112.05071904408875</c:v>
                </c:pt>
                <c:pt idx="16808">
                  <c:v>131.91324444580152</c:v>
                </c:pt>
                <c:pt idx="16809">
                  <c:v>95.633426911191478</c:v>
                </c:pt>
                <c:pt idx="16810">
                  <c:v>135.36794143084131</c:v>
                </c:pt>
                <c:pt idx="16811">
                  <c:v>131.93389038661593</c:v>
                </c:pt>
                <c:pt idx="16812">
                  <c:v>119.38544912814643</c:v>
                </c:pt>
                <c:pt idx="16813">
                  <c:v>117.10414557501153</c:v>
                </c:pt>
                <c:pt idx="16814">
                  <c:v>111.06160078842215</c:v>
                </c:pt>
                <c:pt idx="16815">
                  <c:v>134.11969564257234</c:v>
                </c:pt>
                <c:pt idx="16816">
                  <c:v>132.28813873652305</c:v>
                </c:pt>
                <c:pt idx="16817">
                  <c:v>122.1213217165605</c:v>
                </c:pt>
                <c:pt idx="16818">
                  <c:v>120.82750587747381</c:v>
                </c:pt>
                <c:pt idx="16819">
                  <c:v>132.13423117403173</c:v>
                </c:pt>
                <c:pt idx="16820">
                  <c:v>93.654243864884307</c:v>
                </c:pt>
                <c:pt idx="16821">
                  <c:v>97.183904935809878</c:v>
                </c:pt>
                <c:pt idx="16822">
                  <c:v>129.09645943178202</c:v>
                </c:pt>
                <c:pt idx="16823">
                  <c:v>94.068141680346685</c:v>
                </c:pt>
                <c:pt idx="16824">
                  <c:v>130.10046681953986</c:v>
                </c:pt>
                <c:pt idx="16825">
                  <c:v>120.03188956639657</c:v>
                </c:pt>
                <c:pt idx="16826">
                  <c:v>136.82491729094806</c:v>
                </c:pt>
                <c:pt idx="16827">
                  <c:v>132.010099429782</c:v>
                </c:pt>
                <c:pt idx="16828">
                  <c:v>94.391099809613081</c:v>
                </c:pt>
                <c:pt idx="16829">
                  <c:v>133.81489566182458</c:v>
                </c:pt>
                <c:pt idx="16830">
                  <c:v>130.46712405661822</c:v>
                </c:pt>
                <c:pt idx="16831">
                  <c:v>133.19940067616358</c:v>
                </c:pt>
                <c:pt idx="16832">
                  <c:v>131.8371868629452</c:v>
                </c:pt>
                <c:pt idx="16833">
                  <c:v>127.10045112158167</c:v>
                </c:pt>
                <c:pt idx="16834">
                  <c:v>122.61463922623561</c:v>
                </c:pt>
                <c:pt idx="16835">
                  <c:v>120.56972823913718</c:v>
                </c:pt>
                <c:pt idx="16836">
                  <c:v>131.7910656444823</c:v>
                </c:pt>
                <c:pt idx="16837">
                  <c:v>131.32184244877084</c:v>
                </c:pt>
                <c:pt idx="16838">
                  <c:v>117.88850846057814</c:v>
                </c:pt>
                <c:pt idx="16839">
                  <c:v>133.1563490617981</c:v>
                </c:pt>
                <c:pt idx="16840">
                  <c:v>133.62526524846999</c:v>
                </c:pt>
                <c:pt idx="16841">
                  <c:v>131.73335475233202</c:v>
                </c:pt>
                <c:pt idx="16842">
                  <c:v>132.62032919548668</c:v>
                </c:pt>
                <c:pt idx="16843">
                  <c:v>133.12688394480267</c:v>
                </c:pt>
                <c:pt idx="16844">
                  <c:v>134.38494034469383</c:v>
                </c:pt>
                <c:pt idx="16845">
                  <c:v>129.21537705725606</c:v>
                </c:pt>
                <c:pt idx="16846">
                  <c:v>94.506251036724123</c:v>
                </c:pt>
                <c:pt idx="16847">
                  <c:v>118.17940242259711</c:v>
                </c:pt>
                <c:pt idx="16848">
                  <c:v>136.18445743922973</c:v>
                </c:pt>
                <c:pt idx="16849">
                  <c:v>135.92412379777275</c:v>
                </c:pt>
                <c:pt idx="16850">
                  <c:v>103.64506904390008</c:v>
                </c:pt>
                <c:pt idx="16851">
                  <c:v>118.64912007077943</c:v>
                </c:pt>
                <c:pt idx="16852">
                  <c:v>99.893923076863075</c:v>
                </c:pt>
                <c:pt idx="16853">
                  <c:v>100.57582885373375</c:v>
                </c:pt>
                <c:pt idx="16854">
                  <c:v>95.926588459571605</c:v>
                </c:pt>
                <c:pt idx="16855">
                  <c:v>123.72271238001484</c:v>
                </c:pt>
                <c:pt idx="16856">
                  <c:v>132.41165603791129</c:v>
                </c:pt>
                <c:pt idx="16857">
                  <c:v>133.20938782947928</c:v>
                </c:pt>
                <c:pt idx="16858">
                  <c:v>132.58951113372243</c:v>
                </c:pt>
                <c:pt idx="16859">
                  <c:v>130.50723751205774</c:v>
                </c:pt>
                <c:pt idx="16860">
                  <c:v>134.76515849897285</c:v>
                </c:pt>
                <c:pt idx="16861">
                  <c:v>133.48553687268722</c:v>
                </c:pt>
                <c:pt idx="16862">
                  <c:v>132.15520455338662</c:v>
                </c:pt>
                <c:pt idx="16863">
                  <c:v>132.78039436600292</c:v>
                </c:pt>
                <c:pt idx="16864">
                  <c:v>131.32582121636352</c:v>
                </c:pt>
                <c:pt idx="16865">
                  <c:v>129.81851648116034</c:v>
                </c:pt>
                <c:pt idx="16866">
                  <c:v>134.08723983639433</c:v>
                </c:pt>
                <c:pt idx="16867">
                  <c:v>135.87864588412293</c:v>
                </c:pt>
                <c:pt idx="16868">
                  <c:v>132.07576694204872</c:v>
                </c:pt>
                <c:pt idx="16869">
                  <c:v>135.12189650117051</c:v>
                </c:pt>
                <c:pt idx="16870">
                  <c:v>134.35714501809156</c:v>
                </c:pt>
                <c:pt idx="16871">
                  <c:v>94.50934942938072</c:v>
                </c:pt>
                <c:pt idx="16872">
                  <c:v>132.85087959051532</c:v>
                </c:pt>
                <c:pt idx="16873">
                  <c:v>94.509884998315528</c:v>
                </c:pt>
                <c:pt idx="16874">
                  <c:v>132.93251722309878</c:v>
                </c:pt>
                <c:pt idx="16875">
                  <c:v>134.87183012925709</c:v>
                </c:pt>
                <c:pt idx="16876">
                  <c:v>132.37730610939616</c:v>
                </c:pt>
                <c:pt idx="16877">
                  <c:v>133.89877502787158</c:v>
                </c:pt>
                <c:pt idx="16878">
                  <c:v>133.60647674229074</c:v>
                </c:pt>
                <c:pt idx="16879">
                  <c:v>93.961391473660171</c:v>
                </c:pt>
                <c:pt idx="16880">
                  <c:v>131.81538205948578</c:v>
                </c:pt>
                <c:pt idx="16881">
                  <c:v>132.13824507712829</c:v>
                </c:pt>
                <c:pt idx="16882">
                  <c:v>93.789945367062231</c:v>
                </c:pt>
                <c:pt idx="16883">
                  <c:v>135.87959738820189</c:v>
                </c:pt>
                <c:pt idx="16884">
                  <c:v>116.69243622118863</c:v>
                </c:pt>
                <c:pt idx="16885">
                  <c:v>120.75147703100195</c:v>
                </c:pt>
                <c:pt idx="16886">
                  <c:v>126.38956744059595</c:v>
                </c:pt>
                <c:pt idx="16887">
                  <c:v>133.64859107424277</c:v>
                </c:pt>
                <c:pt idx="16888">
                  <c:v>123.6132561484694</c:v>
                </c:pt>
                <c:pt idx="16889">
                  <c:v>132.4649463106272</c:v>
                </c:pt>
                <c:pt idx="16890">
                  <c:v>136.07234391435077</c:v>
                </c:pt>
                <c:pt idx="16891">
                  <c:v>135.99211326265964</c:v>
                </c:pt>
                <c:pt idx="16892">
                  <c:v>129.53505238307821</c:v>
                </c:pt>
                <c:pt idx="16893">
                  <c:v>93.251777982829722</c:v>
                </c:pt>
                <c:pt idx="16894">
                  <c:v>135.84711197626444</c:v>
                </c:pt>
                <c:pt idx="16895">
                  <c:v>128.4944099343642</c:v>
                </c:pt>
                <c:pt idx="16896">
                  <c:v>134.91405431659314</c:v>
                </c:pt>
                <c:pt idx="16897">
                  <c:v>135.12416181301154</c:v>
                </c:pt>
                <c:pt idx="16898">
                  <c:v>134.48559700165359</c:v>
                </c:pt>
                <c:pt idx="16899">
                  <c:v>133.13566894896127</c:v>
                </c:pt>
                <c:pt idx="16900">
                  <c:v>123.16953893895833</c:v>
                </c:pt>
                <c:pt idx="16901">
                  <c:v>121.04133502508255</c:v>
                </c:pt>
                <c:pt idx="16902">
                  <c:v>135.41396340281423</c:v>
                </c:pt>
                <c:pt idx="16903">
                  <c:v>136.74325748257601</c:v>
                </c:pt>
                <c:pt idx="16904">
                  <c:v>133.68395115783622</c:v>
                </c:pt>
                <c:pt idx="16905">
                  <c:v>135.48632960826103</c:v>
                </c:pt>
                <c:pt idx="16906">
                  <c:v>132.43719217639011</c:v>
                </c:pt>
                <c:pt idx="16907">
                  <c:v>135.6441301081887</c:v>
                </c:pt>
                <c:pt idx="16908">
                  <c:v>134.76427027959232</c:v>
                </c:pt>
                <c:pt idx="16909">
                  <c:v>133.3686914524335</c:v>
                </c:pt>
                <c:pt idx="16910">
                  <c:v>97.802371194932803</c:v>
                </c:pt>
                <c:pt idx="16911">
                  <c:v>92.37235059395509</c:v>
                </c:pt>
                <c:pt idx="16912">
                  <c:v>95.270946392624495</c:v>
                </c:pt>
                <c:pt idx="16913">
                  <c:v>135.13665426795507</c:v>
                </c:pt>
                <c:pt idx="16914">
                  <c:v>129.50824174652706</c:v>
                </c:pt>
                <c:pt idx="16915">
                  <c:v>91.327276934961546</c:v>
                </c:pt>
                <c:pt idx="16916">
                  <c:v>126.23153004209924</c:v>
                </c:pt>
                <c:pt idx="16917">
                  <c:v>115.09738754647159</c:v>
                </c:pt>
                <c:pt idx="16918">
                  <c:v>107.03233695966421</c:v>
                </c:pt>
                <c:pt idx="16919">
                  <c:v>116.64025112720272</c:v>
                </c:pt>
                <c:pt idx="16920">
                  <c:v>130.32830089787095</c:v>
                </c:pt>
                <c:pt idx="16921">
                  <c:v>131.83980905905312</c:v>
                </c:pt>
                <c:pt idx="16922">
                  <c:v>117.03034941282134</c:v>
                </c:pt>
                <c:pt idx="16923">
                  <c:v>117.24570585788994</c:v>
                </c:pt>
                <c:pt idx="16924">
                  <c:v>132.39189588425006</c:v>
                </c:pt>
                <c:pt idx="16925">
                  <c:v>123.87304207308134</c:v>
                </c:pt>
                <c:pt idx="16926">
                  <c:v>132.55075165060092</c:v>
                </c:pt>
                <c:pt idx="16927">
                  <c:v>135.43699431349148</c:v>
                </c:pt>
                <c:pt idx="16928">
                  <c:v>120.36406999734257</c:v>
                </c:pt>
                <c:pt idx="16929">
                  <c:v>131.43161238209862</c:v>
                </c:pt>
                <c:pt idx="16930">
                  <c:v>135.30398660731851</c:v>
                </c:pt>
                <c:pt idx="16931">
                  <c:v>132.22032716327186</c:v>
                </c:pt>
                <c:pt idx="16932">
                  <c:v>132.10364855444953</c:v>
                </c:pt>
                <c:pt idx="16933">
                  <c:v>118.25302436401776</c:v>
                </c:pt>
                <c:pt idx="16934">
                  <c:v>133.37942436658992</c:v>
                </c:pt>
                <c:pt idx="16935">
                  <c:v>132.82747432639644</c:v>
                </c:pt>
                <c:pt idx="16936">
                  <c:v>94.265669296631685</c:v>
                </c:pt>
                <c:pt idx="16937">
                  <c:v>123.58086678833547</c:v>
                </c:pt>
                <c:pt idx="16938">
                  <c:v>130.12288576605613</c:v>
                </c:pt>
                <c:pt idx="16939">
                  <c:v>131.5592688099137</c:v>
                </c:pt>
                <c:pt idx="16940">
                  <c:v>99.588161058070341</c:v>
                </c:pt>
                <c:pt idx="16941">
                  <c:v>96.031909579399667</c:v>
                </c:pt>
                <c:pt idx="16942">
                  <c:v>131.99585336888939</c:v>
                </c:pt>
                <c:pt idx="16943">
                  <c:v>135.06205741558779</c:v>
                </c:pt>
                <c:pt idx="16944">
                  <c:v>137.71583790541996</c:v>
                </c:pt>
                <c:pt idx="16945">
                  <c:v>131.08622213081489</c:v>
                </c:pt>
                <c:pt idx="16946">
                  <c:v>137.24265968061982</c:v>
                </c:pt>
                <c:pt idx="16947">
                  <c:v>136.6333937401393</c:v>
                </c:pt>
                <c:pt idx="16948">
                  <c:v>130.35427181220814</c:v>
                </c:pt>
                <c:pt idx="16949">
                  <c:v>121.34868687843476</c:v>
                </c:pt>
                <c:pt idx="16950">
                  <c:v>123.43516258220771</c:v>
                </c:pt>
                <c:pt idx="16951">
                  <c:v>129.69958947042304</c:v>
                </c:pt>
                <c:pt idx="16952">
                  <c:v>136.94636563323257</c:v>
                </c:pt>
                <c:pt idx="16953">
                  <c:v>132.58017473196128</c:v>
                </c:pt>
                <c:pt idx="16954">
                  <c:v>133.77654206095391</c:v>
                </c:pt>
                <c:pt idx="16955">
                  <c:v>132.14144677685337</c:v>
                </c:pt>
                <c:pt idx="16956">
                  <c:v>124.48777027613961</c:v>
                </c:pt>
                <c:pt idx="16957">
                  <c:v>137.44703807457461</c:v>
                </c:pt>
                <c:pt idx="16958">
                  <c:v>134.01713599086466</c:v>
                </c:pt>
                <c:pt idx="16959">
                  <c:v>131.0585349235717</c:v>
                </c:pt>
                <c:pt idx="16960">
                  <c:v>133.40734642748691</c:v>
                </c:pt>
                <c:pt idx="16961">
                  <c:v>136.48426965020525</c:v>
                </c:pt>
                <c:pt idx="16962">
                  <c:v>129.70954809588673</c:v>
                </c:pt>
                <c:pt idx="16963">
                  <c:v>131.44612105012436</c:v>
                </c:pt>
                <c:pt idx="16964">
                  <c:v>99.766130608623641</c:v>
                </c:pt>
                <c:pt idx="16965">
                  <c:v>121.93040864342787</c:v>
                </c:pt>
                <c:pt idx="16966">
                  <c:v>122.27925053219994</c:v>
                </c:pt>
                <c:pt idx="16967">
                  <c:v>116.11949323451395</c:v>
                </c:pt>
                <c:pt idx="16968">
                  <c:v>115.01999734467468</c:v>
                </c:pt>
                <c:pt idx="16969">
                  <c:v>92.108675411677353</c:v>
                </c:pt>
                <c:pt idx="16970">
                  <c:v>121.02524315337712</c:v>
                </c:pt>
                <c:pt idx="16971">
                  <c:v>130.00784360000029</c:v>
                </c:pt>
                <c:pt idx="16972">
                  <c:v>139.34775193031683</c:v>
                </c:pt>
                <c:pt idx="16973">
                  <c:v>95.446372828400811</c:v>
                </c:pt>
                <c:pt idx="16974">
                  <c:v>90.512713025925947</c:v>
                </c:pt>
                <c:pt idx="16975">
                  <c:v>134.23695984149029</c:v>
                </c:pt>
                <c:pt idx="16976">
                  <c:v>136.09290729854945</c:v>
                </c:pt>
                <c:pt idx="16977">
                  <c:v>118.79526574003907</c:v>
                </c:pt>
                <c:pt idx="16978">
                  <c:v>112.22008572247715</c:v>
                </c:pt>
                <c:pt idx="16979">
                  <c:v>131.35140669985066</c:v>
                </c:pt>
                <c:pt idx="16980">
                  <c:v>133.88695267979605</c:v>
                </c:pt>
                <c:pt idx="16981">
                  <c:v>114.8129944342873</c:v>
                </c:pt>
                <c:pt idx="16982">
                  <c:v>118.27125289016806</c:v>
                </c:pt>
                <c:pt idx="16983">
                  <c:v>117.61015871959017</c:v>
                </c:pt>
                <c:pt idx="16984">
                  <c:v>137.15724767869838</c:v>
                </c:pt>
                <c:pt idx="16985">
                  <c:v>131.02958502844507</c:v>
                </c:pt>
                <c:pt idx="16986">
                  <c:v>94.6980594313778</c:v>
                </c:pt>
                <c:pt idx="16987">
                  <c:v>117.42913851811871</c:v>
                </c:pt>
                <c:pt idx="16988">
                  <c:v>118.87399649966102</c:v>
                </c:pt>
                <c:pt idx="16989">
                  <c:v>118.1453219076638</c:v>
                </c:pt>
                <c:pt idx="16990">
                  <c:v>94.828511241420998</c:v>
                </c:pt>
                <c:pt idx="16991">
                  <c:v>137.22388712912181</c:v>
                </c:pt>
                <c:pt idx="16992">
                  <c:v>130.25102970922501</c:v>
                </c:pt>
                <c:pt idx="16993">
                  <c:v>92.413673616611021</c:v>
                </c:pt>
                <c:pt idx="16994">
                  <c:v>128.50482723700441</c:v>
                </c:pt>
                <c:pt idx="16995">
                  <c:v>131.95445989748853</c:v>
                </c:pt>
                <c:pt idx="16996">
                  <c:v>88.382664889586621</c:v>
                </c:pt>
                <c:pt idx="16997">
                  <c:v>135.43979079217027</c:v>
                </c:pt>
                <c:pt idx="16998">
                  <c:v>120.12066588090097</c:v>
                </c:pt>
                <c:pt idx="16999">
                  <c:v>123.76833383415367</c:v>
                </c:pt>
                <c:pt idx="17000">
                  <c:v>117.1764787811952</c:v>
                </c:pt>
                <c:pt idx="17001">
                  <c:v>134.59799322659893</c:v>
                </c:pt>
                <c:pt idx="17002">
                  <c:v>95.731496127474983</c:v>
                </c:pt>
                <c:pt idx="17003">
                  <c:v>131.99939684114838</c:v>
                </c:pt>
                <c:pt idx="17004">
                  <c:v>114.15967717433884</c:v>
                </c:pt>
                <c:pt idx="17005">
                  <c:v>76.858116543345972</c:v>
                </c:pt>
                <c:pt idx="17006">
                  <c:v>132.82484246891181</c:v>
                </c:pt>
                <c:pt idx="17007">
                  <c:v>119.20363029485601</c:v>
                </c:pt>
                <c:pt idx="17008">
                  <c:v>121.64623956387257</c:v>
                </c:pt>
                <c:pt idx="17009">
                  <c:v>137.30900217890613</c:v>
                </c:pt>
                <c:pt idx="17010">
                  <c:v>92.238623987535107</c:v>
                </c:pt>
                <c:pt idx="17011">
                  <c:v>132.90067605323637</c:v>
                </c:pt>
                <c:pt idx="17012">
                  <c:v>119.86445809496989</c:v>
                </c:pt>
                <c:pt idx="17013">
                  <c:v>132.9995934340576</c:v>
                </c:pt>
                <c:pt idx="17014">
                  <c:v>116.05735537224136</c:v>
                </c:pt>
                <c:pt idx="17015">
                  <c:v>103.31349725859276</c:v>
                </c:pt>
                <c:pt idx="17016">
                  <c:v>135.25646258579962</c:v>
                </c:pt>
                <c:pt idx="17017">
                  <c:v>97.855744719463445</c:v>
                </c:pt>
                <c:pt idx="17018">
                  <c:v>133.30674454151114</c:v>
                </c:pt>
                <c:pt idx="17019">
                  <c:v>95.311838135602272</c:v>
                </c:pt>
                <c:pt idx="17020">
                  <c:v>132.69122057550183</c:v>
                </c:pt>
                <c:pt idx="17021">
                  <c:v>139.22951873799664</c:v>
                </c:pt>
                <c:pt idx="17022">
                  <c:v>96.976739269997765</c:v>
                </c:pt>
                <c:pt idx="17023">
                  <c:v>129.60347185530583</c:v>
                </c:pt>
                <c:pt idx="17024">
                  <c:v>93.309022319493224</c:v>
                </c:pt>
                <c:pt idx="17025">
                  <c:v>131.18584485895411</c:v>
                </c:pt>
                <c:pt idx="17026">
                  <c:v>133.95065260143443</c:v>
                </c:pt>
                <c:pt idx="17027">
                  <c:v>138.03551300737351</c:v>
                </c:pt>
                <c:pt idx="17028">
                  <c:v>91.470345715075197</c:v>
                </c:pt>
                <c:pt idx="17029">
                  <c:v>95.135367109245735</c:v>
                </c:pt>
                <c:pt idx="17030">
                  <c:v>96.766471624664305</c:v>
                </c:pt>
                <c:pt idx="17031">
                  <c:v>94.168799141885401</c:v>
                </c:pt>
                <c:pt idx="17032">
                  <c:v>132.46641012372342</c:v>
                </c:pt>
                <c:pt idx="17033">
                  <c:v>132.20967680179106</c:v>
                </c:pt>
                <c:pt idx="17034">
                  <c:v>131.54813218959967</c:v>
                </c:pt>
                <c:pt idx="17035">
                  <c:v>108.32475060164771</c:v>
                </c:pt>
                <c:pt idx="17036">
                  <c:v>93.17064625998492</c:v>
                </c:pt>
                <c:pt idx="17037">
                  <c:v>132.38345780811423</c:v>
                </c:pt>
                <c:pt idx="17038">
                  <c:v>119.68098492703673</c:v>
                </c:pt>
                <c:pt idx="17039">
                  <c:v>119.36547185219912</c:v>
                </c:pt>
                <c:pt idx="17040">
                  <c:v>136.08682738914663</c:v>
                </c:pt>
                <c:pt idx="17041">
                  <c:v>138.03515048508569</c:v>
                </c:pt>
                <c:pt idx="17042">
                  <c:v>124.57138438531183</c:v>
                </c:pt>
                <c:pt idx="17043">
                  <c:v>134.82402190906083</c:v>
                </c:pt>
                <c:pt idx="17044">
                  <c:v>125.468276810164</c:v>
                </c:pt>
                <c:pt idx="17045">
                  <c:v>127.22246227826882</c:v>
                </c:pt>
                <c:pt idx="17046">
                  <c:v>138.83665816942312</c:v>
                </c:pt>
                <c:pt idx="17047">
                  <c:v>130.51357797541272</c:v>
                </c:pt>
                <c:pt idx="17048">
                  <c:v>133.00822304693014</c:v>
                </c:pt>
                <c:pt idx="17049">
                  <c:v>135.10709128631862</c:v>
                </c:pt>
                <c:pt idx="17050">
                  <c:v>100.41744701180556</c:v>
                </c:pt>
                <c:pt idx="17051">
                  <c:v>133.36208476952706</c:v>
                </c:pt>
                <c:pt idx="17052">
                  <c:v>101.43253337721865</c:v>
                </c:pt>
                <c:pt idx="17053">
                  <c:v>135.28869764984685</c:v>
                </c:pt>
                <c:pt idx="17054">
                  <c:v>116.86403012439362</c:v>
                </c:pt>
                <c:pt idx="17055">
                  <c:v>132.88805167123238</c:v>
                </c:pt>
                <c:pt idx="17056">
                  <c:v>129.15805645157951</c:v>
                </c:pt>
                <c:pt idx="17057">
                  <c:v>132.73160348708026</c:v>
                </c:pt>
                <c:pt idx="17058">
                  <c:v>132.1953873270088</c:v>
                </c:pt>
                <c:pt idx="17059">
                  <c:v>93.333099850925549</c:v>
                </c:pt>
                <c:pt idx="17060">
                  <c:v>120.44574152016042</c:v>
                </c:pt>
                <c:pt idx="17061">
                  <c:v>125.49669248724356</c:v>
                </c:pt>
                <c:pt idx="17062">
                  <c:v>92.001566325776523</c:v>
                </c:pt>
                <c:pt idx="17063">
                  <c:v>136.58911700144327</c:v>
                </c:pt>
                <c:pt idx="17064">
                  <c:v>131.13605474483597</c:v>
                </c:pt>
                <c:pt idx="17065">
                  <c:v>132.87904974603558</c:v>
                </c:pt>
                <c:pt idx="17066">
                  <c:v>136.05880326302986</c:v>
                </c:pt>
                <c:pt idx="17067">
                  <c:v>129.05748393565179</c:v>
                </c:pt>
                <c:pt idx="17068">
                  <c:v>135.15676885669828</c:v>
                </c:pt>
                <c:pt idx="17069">
                  <c:v>134.5168793657314</c:v>
                </c:pt>
                <c:pt idx="17070">
                  <c:v>133.53241378426821</c:v>
                </c:pt>
                <c:pt idx="17071">
                  <c:v>133.35302168118218</c:v>
                </c:pt>
                <c:pt idx="17072">
                  <c:v>134.45151409237948</c:v>
                </c:pt>
                <c:pt idx="17073">
                  <c:v>132.19039141532258</c:v>
                </c:pt>
                <c:pt idx="17074">
                  <c:v>134.0447561979702</c:v>
                </c:pt>
                <c:pt idx="17075">
                  <c:v>132.43707469143129</c:v>
                </c:pt>
                <c:pt idx="17076">
                  <c:v>97.391112591087918</c:v>
                </c:pt>
                <c:pt idx="17077">
                  <c:v>124.92715546766627</c:v>
                </c:pt>
                <c:pt idx="17078">
                  <c:v>128.71011561702105</c:v>
                </c:pt>
                <c:pt idx="17079">
                  <c:v>133.80280776849415</c:v>
                </c:pt>
                <c:pt idx="17080">
                  <c:v>94.262732507480109</c:v>
                </c:pt>
                <c:pt idx="17081">
                  <c:v>90.801004571079531</c:v>
                </c:pt>
                <c:pt idx="17082">
                  <c:v>94.750148350906528</c:v>
                </c:pt>
                <c:pt idx="17083">
                  <c:v>121.14238322706269</c:v>
                </c:pt>
                <c:pt idx="17084">
                  <c:v>132.73875526373968</c:v>
                </c:pt>
                <c:pt idx="17085">
                  <c:v>131.62366665462446</c:v>
                </c:pt>
                <c:pt idx="17086">
                  <c:v>116.67928604987605</c:v>
                </c:pt>
                <c:pt idx="17087">
                  <c:v>122.62122837483005</c:v>
                </c:pt>
                <c:pt idx="17088">
                  <c:v>123.82669830106056</c:v>
                </c:pt>
                <c:pt idx="17089">
                  <c:v>121.56635940843915</c:v>
                </c:pt>
                <c:pt idx="17090">
                  <c:v>131.91246501128578</c:v>
                </c:pt>
                <c:pt idx="17091">
                  <c:v>120.60998915192754</c:v>
                </c:pt>
                <c:pt idx="17092">
                  <c:v>134.46558661146216</c:v>
                </c:pt>
                <c:pt idx="17093">
                  <c:v>126.0723530480473</c:v>
                </c:pt>
                <c:pt idx="17094">
                  <c:v>118.79620824093837</c:v>
                </c:pt>
                <c:pt idx="17095">
                  <c:v>120.84939577557927</c:v>
                </c:pt>
                <c:pt idx="17096">
                  <c:v>118.1522402877269</c:v>
                </c:pt>
                <c:pt idx="17097">
                  <c:v>118.26123361107567</c:v>
                </c:pt>
                <c:pt idx="17098">
                  <c:v>120.26752343333266</c:v>
                </c:pt>
                <c:pt idx="17099">
                  <c:v>86.625564856637325</c:v>
                </c:pt>
                <c:pt idx="17100">
                  <c:v>122.07016070230377</c:v>
                </c:pt>
                <c:pt idx="17101">
                  <c:v>93.023587405902276</c:v>
                </c:pt>
                <c:pt idx="17102">
                  <c:v>126.1887940545765</c:v>
                </c:pt>
                <c:pt idx="17103">
                  <c:v>134.03475498649277</c:v>
                </c:pt>
                <c:pt idx="17104">
                  <c:v>132.42062631795633</c:v>
                </c:pt>
                <c:pt idx="17105">
                  <c:v>92.954070335830494</c:v>
                </c:pt>
                <c:pt idx="17106">
                  <c:v>127.00007929768503</c:v>
                </c:pt>
                <c:pt idx="17107">
                  <c:v>118.75574704762674</c:v>
                </c:pt>
                <c:pt idx="17108">
                  <c:v>93.160533365614725</c:v>
                </c:pt>
                <c:pt idx="17109">
                  <c:v>122.64822959189598</c:v>
                </c:pt>
                <c:pt idx="17110">
                  <c:v>115.58212314398317</c:v>
                </c:pt>
                <c:pt idx="17111">
                  <c:v>122.07702352598784</c:v>
                </c:pt>
                <c:pt idx="17112">
                  <c:v>134.68972248423293</c:v>
                </c:pt>
                <c:pt idx="17113">
                  <c:v>93.369131318842932</c:v>
                </c:pt>
                <c:pt idx="17114">
                  <c:v>132.97639976596022</c:v>
                </c:pt>
                <c:pt idx="17115">
                  <c:v>98.022412955086907</c:v>
                </c:pt>
                <c:pt idx="17116">
                  <c:v>135.7468944567552</c:v>
                </c:pt>
                <c:pt idx="17117">
                  <c:v>98.794345921832345</c:v>
                </c:pt>
                <c:pt idx="17118">
                  <c:v>135.10354692903698</c:v>
                </c:pt>
                <c:pt idx="17119">
                  <c:v>133.63802776187291</c:v>
                </c:pt>
                <c:pt idx="17120">
                  <c:v>117.6454078721074</c:v>
                </c:pt>
                <c:pt idx="17121">
                  <c:v>96.601238681366283</c:v>
                </c:pt>
                <c:pt idx="17122">
                  <c:v>118.01047675317626</c:v>
                </c:pt>
                <c:pt idx="17123">
                  <c:v>118.64002230976477</c:v>
                </c:pt>
                <c:pt idx="17124">
                  <c:v>135.33058669082811</c:v>
                </c:pt>
                <c:pt idx="17125">
                  <c:v>91.293319388724782</c:v>
                </c:pt>
                <c:pt idx="17126">
                  <c:v>135.07046802649444</c:v>
                </c:pt>
                <c:pt idx="17127">
                  <c:v>130.77420667986971</c:v>
                </c:pt>
                <c:pt idx="17128">
                  <c:v>122.68384706162513</c:v>
                </c:pt>
                <c:pt idx="17129">
                  <c:v>94.509467844647759</c:v>
                </c:pt>
                <c:pt idx="17130">
                  <c:v>132.60908413915021</c:v>
                </c:pt>
                <c:pt idx="17131">
                  <c:v>108.08808084300789</c:v>
                </c:pt>
                <c:pt idx="17132">
                  <c:v>131.96335236938651</c:v>
                </c:pt>
                <c:pt idx="17133">
                  <c:v>132.36719628856034</c:v>
                </c:pt>
                <c:pt idx="17134">
                  <c:v>121.0658037005407</c:v>
                </c:pt>
                <c:pt idx="17135">
                  <c:v>119.88511648734504</c:v>
                </c:pt>
                <c:pt idx="17136">
                  <c:v>131.48306177145719</c:v>
                </c:pt>
                <c:pt idx="17137">
                  <c:v>138.22821603906664</c:v>
                </c:pt>
                <c:pt idx="17138">
                  <c:v>134.41578891997213</c:v>
                </c:pt>
                <c:pt idx="17139">
                  <c:v>131.11906711771354</c:v>
                </c:pt>
                <c:pt idx="17140">
                  <c:v>94.857347509233222</c:v>
                </c:pt>
                <c:pt idx="17141">
                  <c:v>97.473833563156745</c:v>
                </c:pt>
                <c:pt idx="17142">
                  <c:v>122.79068330875984</c:v>
                </c:pt>
                <c:pt idx="17143">
                  <c:v>120.36171597025285</c:v>
                </c:pt>
                <c:pt idx="17144">
                  <c:v>122.47837218838504</c:v>
                </c:pt>
                <c:pt idx="17145">
                  <c:v>114.57095641632583</c:v>
                </c:pt>
                <c:pt idx="17146">
                  <c:v>99.695322904444225</c:v>
                </c:pt>
                <c:pt idx="17147">
                  <c:v>128.24182037114116</c:v>
                </c:pt>
                <c:pt idx="17148">
                  <c:v>120.31092384468818</c:v>
                </c:pt>
                <c:pt idx="17149">
                  <c:v>131.3012803431275</c:v>
                </c:pt>
                <c:pt idx="17150">
                  <c:v>122.2604600434604</c:v>
                </c:pt>
                <c:pt idx="17151">
                  <c:v>93.827756986491181</c:v>
                </c:pt>
                <c:pt idx="17152">
                  <c:v>135.55922242890998</c:v>
                </c:pt>
                <c:pt idx="17153">
                  <c:v>140.07646445067198</c:v>
                </c:pt>
                <c:pt idx="17154">
                  <c:v>134.11838175223681</c:v>
                </c:pt>
                <c:pt idx="17155">
                  <c:v>131.11890586654593</c:v>
                </c:pt>
                <c:pt idx="17156">
                  <c:v>112.6998484507193</c:v>
                </c:pt>
                <c:pt idx="17157">
                  <c:v>97.034280403789353</c:v>
                </c:pt>
                <c:pt idx="17158">
                  <c:v>92.700590455650172</c:v>
                </c:pt>
                <c:pt idx="17159">
                  <c:v>93.963313098847777</c:v>
                </c:pt>
                <c:pt idx="17160">
                  <c:v>135.07115187600593</c:v>
                </c:pt>
                <c:pt idx="17161">
                  <c:v>130.69195412386662</c:v>
                </c:pt>
                <c:pt idx="17162">
                  <c:v>116.82341392056779</c:v>
                </c:pt>
                <c:pt idx="17163">
                  <c:v>111.25014481807466</c:v>
                </c:pt>
                <c:pt idx="17164">
                  <c:v>132.40898938408031</c:v>
                </c:pt>
                <c:pt idx="17165">
                  <c:v>88.458846311834861</c:v>
                </c:pt>
                <c:pt idx="17166">
                  <c:v>135.87174754466807</c:v>
                </c:pt>
                <c:pt idx="17167">
                  <c:v>137.81130268341741</c:v>
                </c:pt>
                <c:pt idx="17168">
                  <c:v>139.88502973327354</c:v>
                </c:pt>
                <c:pt idx="17169">
                  <c:v>133.1374531853929</c:v>
                </c:pt>
                <c:pt idx="17170">
                  <c:v>96.423507355657236</c:v>
                </c:pt>
                <c:pt idx="17171">
                  <c:v>117.13511763794241</c:v>
                </c:pt>
                <c:pt idx="17172">
                  <c:v>96.127009933831175</c:v>
                </c:pt>
                <c:pt idx="17173">
                  <c:v>135.00903798687796</c:v>
                </c:pt>
                <c:pt idx="17174">
                  <c:v>131.79717072169305</c:v>
                </c:pt>
                <c:pt idx="17175">
                  <c:v>132.28486196140955</c:v>
                </c:pt>
                <c:pt idx="17176">
                  <c:v>133.71212910554084</c:v>
                </c:pt>
                <c:pt idx="17177">
                  <c:v>94.164844789493074</c:v>
                </c:pt>
                <c:pt idx="17178">
                  <c:v>129.21894028114784</c:v>
                </c:pt>
                <c:pt idx="17179">
                  <c:v>138.89477337634108</c:v>
                </c:pt>
                <c:pt idx="17180">
                  <c:v>119.71457049181041</c:v>
                </c:pt>
                <c:pt idx="17181">
                  <c:v>127.42210505841072</c:v>
                </c:pt>
                <c:pt idx="17182">
                  <c:v>133.07337219368551</c:v>
                </c:pt>
                <c:pt idx="17183">
                  <c:v>131.88851518597107</c:v>
                </c:pt>
                <c:pt idx="17184">
                  <c:v>122.30568990495846</c:v>
                </c:pt>
                <c:pt idx="17185">
                  <c:v>121.1600936809987</c:v>
                </c:pt>
                <c:pt idx="17186">
                  <c:v>131.9506689588649</c:v>
                </c:pt>
                <c:pt idx="17187">
                  <c:v>120.29827251487555</c:v>
                </c:pt>
                <c:pt idx="17188">
                  <c:v>129.97214277756285</c:v>
                </c:pt>
                <c:pt idx="17189">
                  <c:v>128.99686228802079</c:v>
                </c:pt>
                <c:pt idx="17190">
                  <c:v>133.49649168286604</c:v>
                </c:pt>
                <c:pt idx="17191">
                  <c:v>87.073097949520189</c:v>
                </c:pt>
                <c:pt idx="17192">
                  <c:v>97.215208954422664</c:v>
                </c:pt>
                <c:pt idx="17193">
                  <c:v>96.048244160893844</c:v>
                </c:pt>
                <c:pt idx="17194">
                  <c:v>129.64713711240773</c:v>
                </c:pt>
                <c:pt idx="17195">
                  <c:v>130.13151459517042</c:v>
                </c:pt>
                <c:pt idx="17196">
                  <c:v>135.67973618295545</c:v>
                </c:pt>
                <c:pt idx="17197">
                  <c:v>127.23981147856183</c:v>
                </c:pt>
                <c:pt idx="17198">
                  <c:v>94.93421477027492</c:v>
                </c:pt>
                <c:pt idx="17199">
                  <c:v>135.66488977760767</c:v>
                </c:pt>
                <c:pt idx="17200">
                  <c:v>96.099637684367778</c:v>
                </c:pt>
                <c:pt idx="17201">
                  <c:v>94.660576758039866</c:v>
                </c:pt>
                <c:pt idx="17202">
                  <c:v>123.5410787213864</c:v>
                </c:pt>
                <c:pt idx="17203">
                  <c:v>140.94576422747517</c:v>
                </c:pt>
                <c:pt idx="17204">
                  <c:v>132.49948209747015</c:v>
                </c:pt>
                <c:pt idx="17205">
                  <c:v>129.32892202598964</c:v>
                </c:pt>
                <c:pt idx="17206">
                  <c:v>132.00220365212837</c:v>
                </c:pt>
                <c:pt idx="17207">
                  <c:v>134.899302935061</c:v>
                </c:pt>
                <c:pt idx="17208">
                  <c:v>136.39509551137155</c:v>
                </c:pt>
                <c:pt idx="17209">
                  <c:v>133.12341688523395</c:v>
                </c:pt>
                <c:pt idx="17210">
                  <c:v>95.010477664914234</c:v>
                </c:pt>
                <c:pt idx="17211">
                  <c:v>120.29620972831775</c:v>
                </c:pt>
                <c:pt idx="17212">
                  <c:v>119.31628689870448</c:v>
                </c:pt>
                <c:pt idx="17213">
                  <c:v>122.64160991727893</c:v>
                </c:pt>
                <c:pt idx="17214">
                  <c:v>130.84880302186164</c:v>
                </c:pt>
                <c:pt idx="17215">
                  <c:v>133.0730389787511</c:v>
                </c:pt>
                <c:pt idx="17216">
                  <c:v>95.585187530210263</c:v>
                </c:pt>
                <c:pt idx="17217">
                  <c:v>92.982023295887387</c:v>
                </c:pt>
                <c:pt idx="17218">
                  <c:v>129.84136672463504</c:v>
                </c:pt>
                <c:pt idx="17219">
                  <c:v>136.7551622444023</c:v>
                </c:pt>
                <c:pt idx="17220">
                  <c:v>127.74145714441424</c:v>
                </c:pt>
                <c:pt idx="17221">
                  <c:v>131.0336238926873</c:v>
                </c:pt>
                <c:pt idx="17222">
                  <c:v>93.063097022365653</c:v>
                </c:pt>
                <c:pt idx="17223">
                  <c:v>100.73386032255756</c:v>
                </c:pt>
                <c:pt idx="17224">
                  <c:v>131.87885568535759</c:v>
                </c:pt>
                <c:pt idx="17225">
                  <c:v>127.53904628531625</c:v>
                </c:pt>
                <c:pt idx="17226">
                  <c:v>134.51184936151185</c:v>
                </c:pt>
                <c:pt idx="17227">
                  <c:v>133.48481414319247</c:v>
                </c:pt>
                <c:pt idx="17228">
                  <c:v>134.05532902911011</c:v>
                </c:pt>
                <c:pt idx="17229">
                  <c:v>137.70776219595862</c:v>
                </c:pt>
                <c:pt idx="17230">
                  <c:v>136.04874888458323</c:v>
                </c:pt>
                <c:pt idx="17231">
                  <c:v>136.56175965361851</c:v>
                </c:pt>
                <c:pt idx="17232">
                  <c:v>132.38818987851343</c:v>
                </c:pt>
                <c:pt idx="17233">
                  <c:v>134.07163844550541</c:v>
                </c:pt>
                <c:pt idx="17234">
                  <c:v>133.19513624591445</c:v>
                </c:pt>
                <c:pt idx="17235">
                  <c:v>138.73526056058756</c:v>
                </c:pt>
                <c:pt idx="17236">
                  <c:v>94.643948919822606</c:v>
                </c:pt>
                <c:pt idx="17237">
                  <c:v>99.337162385624552</c:v>
                </c:pt>
                <c:pt idx="17238">
                  <c:v>92.335960815358803</c:v>
                </c:pt>
                <c:pt idx="17239">
                  <c:v>94.572518233659011</c:v>
                </c:pt>
                <c:pt idx="17240">
                  <c:v>136.80648654168314</c:v>
                </c:pt>
                <c:pt idx="17241">
                  <c:v>115.32802633265892</c:v>
                </c:pt>
                <c:pt idx="17242">
                  <c:v>123.21981940033514</c:v>
                </c:pt>
                <c:pt idx="17243">
                  <c:v>95.609619148864923</c:v>
                </c:pt>
                <c:pt idx="17244">
                  <c:v>90.143715462199097</c:v>
                </c:pt>
                <c:pt idx="17245">
                  <c:v>137.35733466580612</c:v>
                </c:pt>
                <c:pt idx="17246">
                  <c:v>134.13525295786525</c:v>
                </c:pt>
                <c:pt idx="17247">
                  <c:v>136.78505493270239</c:v>
                </c:pt>
                <c:pt idx="17248">
                  <c:v>89.712184873509699</c:v>
                </c:pt>
                <c:pt idx="17249">
                  <c:v>119.52271625555323</c:v>
                </c:pt>
                <c:pt idx="17250">
                  <c:v>132.20787496516743</c:v>
                </c:pt>
                <c:pt idx="17251">
                  <c:v>130.76831680409001</c:v>
                </c:pt>
                <c:pt idx="17252">
                  <c:v>135.19377393883084</c:v>
                </c:pt>
                <c:pt idx="17253">
                  <c:v>133.29309056715795</c:v>
                </c:pt>
                <c:pt idx="17254">
                  <c:v>133.18400771815007</c:v>
                </c:pt>
                <c:pt idx="17255">
                  <c:v>131.96365368317609</c:v>
                </c:pt>
                <c:pt idx="17256">
                  <c:v>127.79221335409248</c:v>
                </c:pt>
                <c:pt idx="17257">
                  <c:v>134.3063756218377</c:v>
                </c:pt>
                <c:pt idx="17258">
                  <c:v>136.92850248787414</c:v>
                </c:pt>
                <c:pt idx="17259">
                  <c:v>136.48313662457988</c:v>
                </c:pt>
                <c:pt idx="17260">
                  <c:v>139.04446051700583</c:v>
                </c:pt>
                <c:pt idx="17261">
                  <c:v>135.01770085598307</c:v>
                </c:pt>
                <c:pt idx="17262">
                  <c:v>97.036435597225648</c:v>
                </c:pt>
                <c:pt idx="17263">
                  <c:v>90.827409690780286</c:v>
                </c:pt>
                <c:pt idx="17264">
                  <c:v>99.687511387044481</c:v>
                </c:pt>
                <c:pt idx="17265">
                  <c:v>133.50376555037323</c:v>
                </c:pt>
                <c:pt idx="17266">
                  <c:v>135.50712040357922</c:v>
                </c:pt>
                <c:pt idx="17267">
                  <c:v>135.27535230739872</c:v>
                </c:pt>
                <c:pt idx="17268">
                  <c:v>131.78990030516024</c:v>
                </c:pt>
                <c:pt idx="17269">
                  <c:v>127.87436755745175</c:v>
                </c:pt>
                <c:pt idx="17270">
                  <c:v>132.23316926047903</c:v>
                </c:pt>
                <c:pt idx="17271">
                  <c:v>119.78428366413192</c:v>
                </c:pt>
                <c:pt idx="17272">
                  <c:v>132.37593696351053</c:v>
                </c:pt>
                <c:pt idx="17273">
                  <c:v>132.98302663605921</c:v>
                </c:pt>
                <c:pt idx="17274">
                  <c:v>130.91142034898635</c:v>
                </c:pt>
                <c:pt idx="17275">
                  <c:v>91.394062760786483</c:v>
                </c:pt>
                <c:pt idx="17276">
                  <c:v>89.39947842769206</c:v>
                </c:pt>
                <c:pt idx="17277">
                  <c:v>90.141970839955135</c:v>
                </c:pt>
                <c:pt idx="17278">
                  <c:v>95.949080650148474</c:v>
                </c:pt>
                <c:pt idx="17279">
                  <c:v>110.26934272338494</c:v>
                </c:pt>
                <c:pt idx="17280">
                  <c:v>130.35078900643623</c:v>
                </c:pt>
                <c:pt idx="17281">
                  <c:v>132.60113232454606</c:v>
                </c:pt>
                <c:pt idx="17282">
                  <c:v>92.963997136833314</c:v>
                </c:pt>
                <c:pt idx="17283">
                  <c:v>95.652814504878691</c:v>
                </c:pt>
                <c:pt idx="17284">
                  <c:v>123.90107050895142</c:v>
                </c:pt>
                <c:pt idx="17285">
                  <c:v>131.85050276032879</c:v>
                </c:pt>
                <c:pt idx="17286">
                  <c:v>136.94365794345066</c:v>
                </c:pt>
                <c:pt idx="17287">
                  <c:v>133.61292949934582</c:v>
                </c:pt>
                <c:pt idx="17288">
                  <c:v>136.99337691891614</c:v>
                </c:pt>
                <c:pt idx="17289">
                  <c:v>133.825912801496</c:v>
                </c:pt>
                <c:pt idx="17290">
                  <c:v>139.03701408857384</c:v>
                </c:pt>
                <c:pt idx="17291">
                  <c:v>136.49881545308165</c:v>
                </c:pt>
                <c:pt idx="17292">
                  <c:v>136.20939648856611</c:v>
                </c:pt>
                <c:pt idx="17293">
                  <c:v>128.79164487223812</c:v>
                </c:pt>
                <c:pt idx="17294">
                  <c:v>133.24998702343544</c:v>
                </c:pt>
                <c:pt idx="17295">
                  <c:v>135.01888452022041</c:v>
                </c:pt>
                <c:pt idx="17296">
                  <c:v>133.09264871981324</c:v>
                </c:pt>
                <c:pt idx="17297">
                  <c:v>133.31987257056244</c:v>
                </c:pt>
                <c:pt idx="17298">
                  <c:v>136.6285982584111</c:v>
                </c:pt>
                <c:pt idx="17299">
                  <c:v>102.75542390129658</c:v>
                </c:pt>
                <c:pt idx="17300">
                  <c:v>134.25552612076584</c:v>
                </c:pt>
                <c:pt idx="17301">
                  <c:v>135.43354281648158</c:v>
                </c:pt>
                <c:pt idx="17302">
                  <c:v>139.48089207113529</c:v>
                </c:pt>
                <c:pt idx="17303">
                  <c:v>97.130017203358477</c:v>
                </c:pt>
                <c:pt idx="17304">
                  <c:v>89.599723661733734</c:v>
                </c:pt>
                <c:pt idx="17305">
                  <c:v>139.18409062831989</c:v>
                </c:pt>
                <c:pt idx="17306">
                  <c:v>134.83360521959759</c:v>
                </c:pt>
                <c:pt idx="17307">
                  <c:v>120.47428978820037</c:v>
                </c:pt>
                <c:pt idx="17308">
                  <c:v>117.03489996289288</c:v>
                </c:pt>
                <c:pt idx="17309">
                  <c:v>121.3310292634165</c:v>
                </c:pt>
                <c:pt idx="17310">
                  <c:v>118.96944172985336</c:v>
                </c:pt>
                <c:pt idx="17311">
                  <c:v>134.81183077599675</c:v>
                </c:pt>
                <c:pt idx="17312">
                  <c:v>138.12974058636868</c:v>
                </c:pt>
                <c:pt idx="17313">
                  <c:v>137.78174163090989</c:v>
                </c:pt>
                <c:pt idx="17314">
                  <c:v>134.172139050217</c:v>
                </c:pt>
                <c:pt idx="17315">
                  <c:v>132.56936110082094</c:v>
                </c:pt>
                <c:pt idx="17316">
                  <c:v>100.02660673782714</c:v>
                </c:pt>
                <c:pt idx="17317">
                  <c:v>131.08785530464786</c:v>
                </c:pt>
                <c:pt idx="17318">
                  <c:v>136.23365830134156</c:v>
                </c:pt>
                <c:pt idx="17319">
                  <c:v>131.40841563882796</c:v>
                </c:pt>
                <c:pt idx="17320">
                  <c:v>131.45094949044247</c:v>
                </c:pt>
                <c:pt idx="17321">
                  <c:v>94.322476120792487</c:v>
                </c:pt>
                <c:pt idx="17322">
                  <c:v>131.40862647963593</c:v>
                </c:pt>
                <c:pt idx="17323">
                  <c:v>98.16778003714488</c:v>
                </c:pt>
                <c:pt idx="17324">
                  <c:v>132.6328779321102</c:v>
                </c:pt>
                <c:pt idx="17325">
                  <c:v>95.82558639481833</c:v>
                </c:pt>
                <c:pt idx="17326">
                  <c:v>94.414270065842686</c:v>
                </c:pt>
                <c:pt idx="17327">
                  <c:v>131.80628103270536</c:v>
                </c:pt>
                <c:pt idx="17328">
                  <c:v>113.63892854341142</c:v>
                </c:pt>
                <c:pt idx="17329">
                  <c:v>134.22013654716</c:v>
                </c:pt>
                <c:pt idx="17330">
                  <c:v>89.477473393354998</c:v>
                </c:pt>
                <c:pt idx="17331">
                  <c:v>133.06067377711372</c:v>
                </c:pt>
                <c:pt idx="17332">
                  <c:v>110.87707220999309</c:v>
                </c:pt>
                <c:pt idx="17333">
                  <c:v>97.834397934546871</c:v>
                </c:pt>
                <c:pt idx="17334">
                  <c:v>137.54962668717016</c:v>
                </c:pt>
                <c:pt idx="17335">
                  <c:v>119.59359566263637</c:v>
                </c:pt>
                <c:pt idx="17336">
                  <c:v>120.39466686462383</c:v>
                </c:pt>
                <c:pt idx="17337">
                  <c:v>132.57817004895176</c:v>
                </c:pt>
                <c:pt idx="17338">
                  <c:v>97.024162704654216</c:v>
                </c:pt>
                <c:pt idx="17339">
                  <c:v>96.611282408105296</c:v>
                </c:pt>
                <c:pt idx="17340">
                  <c:v>130.89439470276349</c:v>
                </c:pt>
                <c:pt idx="17341">
                  <c:v>94.648349617282392</c:v>
                </c:pt>
                <c:pt idx="17342">
                  <c:v>93.47189854477493</c:v>
                </c:pt>
                <c:pt idx="17343">
                  <c:v>130.35539084789272</c:v>
                </c:pt>
                <c:pt idx="17344">
                  <c:v>136.44546399224103</c:v>
                </c:pt>
                <c:pt idx="17345">
                  <c:v>136.35241827964342</c:v>
                </c:pt>
                <c:pt idx="17346">
                  <c:v>94.197969648084083</c:v>
                </c:pt>
                <c:pt idx="17347">
                  <c:v>93.174391763218111</c:v>
                </c:pt>
                <c:pt idx="17348">
                  <c:v>132.69447331269535</c:v>
                </c:pt>
                <c:pt idx="17349">
                  <c:v>127.13400100263496</c:v>
                </c:pt>
                <c:pt idx="17350">
                  <c:v>124.11910376302734</c:v>
                </c:pt>
                <c:pt idx="17351">
                  <c:v>132.59084081650929</c:v>
                </c:pt>
                <c:pt idx="17352">
                  <c:v>88.552875482168901</c:v>
                </c:pt>
                <c:pt idx="17353">
                  <c:v>95.048104680917646</c:v>
                </c:pt>
                <c:pt idx="17354">
                  <c:v>120.18468225597907</c:v>
                </c:pt>
                <c:pt idx="17355">
                  <c:v>136.60981914922675</c:v>
                </c:pt>
                <c:pt idx="17356">
                  <c:v>135.69526224262032</c:v>
                </c:pt>
                <c:pt idx="17357">
                  <c:v>119.00977752730194</c:v>
                </c:pt>
                <c:pt idx="17358">
                  <c:v>132.77068749629805</c:v>
                </c:pt>
                <c:pt idx="17359">
                  <c:v>135.65161208487402</c:v>
                </c:pt>
                <c:pt idx="17360">
                  <c:v>135.26840613950631</c:v>
                </c:pt>
                <c:pt idx="17361">
                  <c:v>135.33561484575955</c:v>
                </c:pt>
                <c:pt idx="17362">
                  <c:v>128.46926085830106</c:v>
                </c:pt>
                <c:pt idx="17363">
                  <c:v>138.65006388158071</c:v>
                </c:pt>
                <c:pt idx="17364">
                  <c:v>92.6389678863585</c:v>
                </c:pt>
                <c:pt idx="17365">
                  <c:v>124.93113122580563</c:v>
                </c:pt>
                <c:pt idx="17366">
                  <c:v>92.119123881976577</c:v>
                </c:pt>
                <c:pt idx="17367">
                  <c:v>119.65148422851051</c:v>
                </c:pt>
                <c:pt idx="17368">
                  <c:v>122.3084868126363</c:v>
                </c:pt>
                <c:pt idx="17369">
                  <c:v>127.76278836321798</c:v>
                </c:pt>
                <c:pt idx="17370">
                  <c:v>134.26765265328001</c:v>
                </c:pt>
                <c:pt idx="17371">
                  <c:v>134.13086714095351</c:v>
                </c:pt>
                <c:pt idx="17372">
                  <c:v>133.80209668906019</c:v>
                </c:pt>
                <c:pt idx="17373">
                  <c:v>117.99975769473072</c:v>
                </c:pt>
                <c:pt idx="17374">
                  <c:v>92.265625287853169</c:v>
                </c:pt>
                <c:pt idx="17375">
                  <c:v>131.52808800621958</c:v>
                </c:pt>
                <c:pt idx="17376">
                  <c:v>91.867703483492775</c:v>
                </c:pt>
                <c:pt idx="17377">
                  <c:v>92.049219249526786</c:v>
                </c:pt>
                <c:pt idx="17378">
                  <c:v>136.7636767460836</c:v>
                </c:pt>
                <c:pt idx="17379">
                  <c:v>131.28855599580231</c:v>
                </c:pt>
                <c:pt idx="17380">
                  <c:v>138.21842449326414</c:v>
                </c:pt>
                <c:pt idx="17381">
                  <c:v>128.79540686334576</c:v>
                </c:pt>
                <c:pt idx="17382">
                  <c:v>128.97068303595489</c:v>
                </c:pt>
                <c:pt idx="17383">
                  <c:v>123.79534490196517</c:v>
                </c:pt>
                <c:pt idx="17384">
                  <c:v>93.195209009642895</c:v>
                </c:pt>
                <c:pt idx="17385">
                  <c:v>133.16599183167355</c:v>
                </c:pt>
                <c:pt idx="17386">
                  <c:v>99.52061835585944</c:v>
                </c:pt>
                <c:pt idx="17387">
                  <c:v>98.710920298171075</c:v>
                </c:pt>
                <c:pt idx="17388">
                  <c:v>132.51503016956659</c:v>
                </c:pt>
                <c:pt idx="17389">
                  <c:v>135.72714775715761</c:v>
                </c:pt>
                <c:pt idx="17390">
                  <c:v>129.06562122290319</c:v>
                </c:pt>
                <c:pt idx="17391">
                  <c:v>133.01337591239684</c:v>
                </c:pt>
                <c:pt idx="17392">
                  <c:v>127.89256441200672</c:v>
                </c:pt>
                <c:pt idx="17393">
                  <c:v>128.80801472998479</c:v>
                </c:pt>
                <c:pt idx="17394">
                  <c:v>132.90746722509613</c:v>
                </c:pt>
                <c:pt idx="17395">
                  <c:v>132.15919349669895</c:v>
                </c:pt>
                <c:pt idx="17396">
                  <c:v>86.5943543454608</c:v>
                </c:pt>
                <c:pt idx="17397">
                  <c:v>130.34524594007058</c:v>
                </c:pt>
                <c:pt idx="17398">
                  <c:v>135.67047060646911</c:v>
                </c:pt>
                <c:pt idx="17399">
                  <c:v>131.92078447212208</c:v>
                </c:pt>
                <c:pt idx="17400">
                  <c:v>131.1883096876202</c:v>
                </c:pt>
                <c:pt idx="17401">
                  <c:v>130.30103204736179</c:v>
                </c:pt>
                <c:pt idx="17402">
                  <c:v>132.71887432747013</c:v>
                </c:pt>
                <c:pt idx="17403">
                  <c:v>130.99144190695341</c:v>
                </c:pt>
                <c:pt idx="17404">
                  <c:v>131.90006251913809</c:v>
                </c:pt>
                <c:pt idx="17405">
                  <c:v>127.52000212606343</c:v>
                </c:pt>
                <c:pt idx="17406">
                  <c:v>92.749141322452758</c:v>
                </c:pt>
                <c:pt idx="17407">
                  <c:v>98.659230197044309</c:v>
                </c:pt>
                <c:pt idx="17408">
                  <c:v>94.154845786132654</c:v>
                </c:pt>
                <c:pt idx="17409">
                  <c:v>122.68575254042986</c:v>
                </c:pt>
                <c:pt idx="17410">
                  <c:v>131.48600943335617</c:v>
                </c:pt>
                <c:pt idx="17411">
                  <c:v>95.701222245448491</c:v>
                </c:pt>
                <c:pt idx="17412">
                  <c:v>94.010355712107071</c:v>
                </c:pt>
                <c:pt idx="17413">
                  <c:v>133.51632869417244</c:v>
                </c:pt>
                <c:pt idx="17414">
                  <c:v>135.10197636177895</c:v>
                </c:pt>
                <c:pt idx="17415">
                  <c:v>133.31027165129316</c:v>
                </c:pt>
                <c:pt idx="17416">
                  <c:v>129.77229693002386</c:v>
                </c:pt>
                <c:pt idx="17417">
                  <c:v>119.92080278368219</c:v>
                </c:pt>
                <c:pt idx="17418">
                  <c:v>89.879654559353426</c:v>
                </c:pt>
                <c:pt idx="17419">
                  <c:v>117.81014826546438</c:v>
                </c:pt>
                <c:pt idx="17420">
                  <c:v>134.98213061538686</c:v>
                </c:pt>
                <c:pt idx="17421">
                  <c:v>133.73695856823826</c:v>
                </c:pt>
                <c:pt idx="17422">
                  <c:v>130.53054513920907</c:v>
                </c:pt>
                <c:pt idx="17423">
                  <c:v>137.49953273215203</c:v>
                </c:pt>
                <c:pt idx="17424">
                  <c:v>96.594544533802761</c:v>
                </c:pt>
                <c:pt idx="17425">
                  <c:v>138.53977845171789</c:v>
                </c:pt>
                <c:pt idx="17426">
                  <c:v>95.381991173220371</c:v>
                </c:pt>
                <c:pt idx="17427">
                  <c:v>104.54513156017453</c:v>
                </c:pt>
                <c:pt idx="17428">
                  <c:v>121.76950076194159</c:v>
                </c:pt>
                <c:pt idx="17429">
                  <c:v>133.02489186156683</c:v>
                </c:pt>
                <c:pt idx="17430">
                  <c:v>130.94538056909806</c:v>
                </c:pt>
                <c:pt idx="17431">
                  <c:v>132.64898791547373</c:v>
                </c:pt>
                <c:pt idx="17432">
                  <c:v>133.0006749431891</c:v>
                </c:pt>
                <c:pt idx="17433">
                  <c:v>131.35707822747841</c:v>
                </c:pt>
                <c:pt idx="17434">
                  <c:v>112.0894421514126</c:v>
                </c:pt>
                <c:pt idx="17435">
                  <c:v>95.665511813080442</c:v>
                </c:pt>
                <c:pt idx="17436">
                  <c:v>135.09478788571298</c:v>
                </c:pt>
                <c:pt idx="17437">
                  <c:v>136.21588890872096</c:v>
                </c:pt>
                <c:pt idx="17438">
                  <c:v>116.56974362588073</c:v>
                </c:pt>
                <c:pt idx="17439">
                  <c:v>128.48701987721012</c:v>
                </c:pt>
                <c:pt idx="17440">
                  <c:v>115.3407864712398</c:v>
                </c:pt>
                <c:pt idx="17441">
                  <c:v>130.40311673566924</c:v>
                </c:pt>
                <c:pt idx="17442">
                  <c:v>93.060089841642764</c:v>
                </c:pt>
                <c:pt idx="17443">
                  <c:v>119.3499342873051</c:v>
                </c:pt>
                <c:pt idx="17444">
                  <c:v>97.622517453814737</c:v>
                </c:pt>
                <c:pt idx="17445">
                  <c:v>114.98010511022476</c:v>
                </c:pt>
                <c:pt idx="17446">
                  <c:v>121.75426652647658</c:v>
                </c:pt>
                <c:pt idx="17447">
                  <c:v>118.30865739909063</c:v>
                </c:pt>
                <c:pt idx="17448">
                  <c:v>135.29412584202043</c:v>
                </c:pt>
                <c:pt idx="17449">
                  <c:v>132.60995924224437</c:v>
                </c:pt>
                <c:pt idx="17450">
                  <c:v>130.81553534526228</c:v>
                </c:pt>
                <c:pt idx="17451">
                  <c:v>94.112265337119794</c:v>
                </c:pt>
                <c:pt idx="17452">
                  <c:v>133.7729292982898</c:v>
                </c:pt>
                <c:pt idx="17453">
                  <c:v>87.639058504863144</c:v>
                </c:pt>
                <c:pt idx="17454">
                  <c:v>133.18642762954542</c:v>
                </c:pt>
                <c:pt idx="17455">
                  <c:v>134.10632919415551</c:v>
                </c:pt>
                <c:pt idx="17456">
                  <c:v>93.959723130987797</c:v>
                </c:pt>
                <c:pt idx="17457">
                  <c:v>92.344266733443561</c:v>
                </c:pt>
                <c:pt idx="17458">
                  <c:v>129.18012633364066</c:v>
                </c:pt>
                <c:pt idx="17459">
                  <c:v>130.76936228552483</c:v>
                </c:pt>
                <c:pt idx="17460">
                  <c:v>133.5310255209038</c:v>
                </c:pt>
                <c:pt idx="17461">
                  <c:v>133.3752449029237</c:v>
                </c:pt>
                <c:pt idx="17462">
                  <c:v>120.4022105370065</c:v>
                </c:pt>
                <c:pt idx="17463">
                  <c:v>91.583491923377352</c:v>
                </c:pt>
                <c:pt idx="17464">
                  <c:v>131.56937965807091</c:v>
                </c:pt>
                <c:pt idx="17465">
                  <c:v>134.75674628054998</c:v>
                </c:pt>
                <c:pt idx="17466">
                  <c:v>130.8986467261241</c:v>
                </c:pt>
                <c:pt idx="17467">
                  <c:v>130.09893759940346</c:v>
                </c:pt>
                <c:pt idx="17468">
                  <c:v>132.21056699540648</c:v>
                </c:pt>
                <c:pt idx="17469">
                  <c:v>136.71154651658355</c:v>
                </c:pt>
                <c:pt idx="17470">
                  <c:v>133.59509222229542</c:v>
                </c:pt>
                <c:pt idx="17471">
                  <c:v>132.57621891241311</c:v>
                </c:pt>
                <c:pt idx="17472">
                  <c:v>90.869793139192794</c:v>
                </c:pt>
                <c:pt idx="17473">
                  <c:v>131.09396006590677</c:v>
                </c:pt>
                <c:pt idx="17474">
                  <c:v>132.16976685525484</c:v>
                </c:pt>
                <c:pt idx="17475">
                  <c:v>127.25213704821762</c:v>
                </c:pt>
                <c:pt idx="17476">
                  <c:v>125.87529462279822</c:v>
                </c:pt>
                <c:pt idx="17477">
                  <c:v>133.63444449595019</c:v>
                </c:pt>
                <c:pt idx="17478">
                  <c:v>134.23375238421875</c:v>
                </c:pt>
                <c:pt idx="17479">
                  <c:v>135.1692007802688</c:v>
                </c:pt>
                <c:pt idx="17480">
                  <c:v>120.80674429172835</c:v>
                </c:pt>
                <c:pt idx="17481">
                  <c:v>94.913441396907373</c:v>
                </c:pt>
                <c:pt idx="17482">
                  <c:v>116.7761210286631</c:v>
                </c:pt>
                <c:pt idx="17483">
                  <c:v>132.16406813621333</c:v>
                </c:pt>
                <c:pt idx="17484">
                  <c:v>131.35733844698342</c:v>
                </c:pt>
                <c:pt idx="17485">
                  <c:v>137.21061145212099</c:v>
                </c:pt>
                <c:pt idx="17486">
                  <c:v>131.74457391405849</c:v>
                </c:pt>
                <c:pt idx="17487">
                  <c:v>131.94397595491586</c:v>
                </c:pt>
                <c:pt idx="17488">
                  <c:v>129.85090083269094</c:v>
                </c:pt>
                <c:pt idx="17489">
                  <c:v>130.75508283948034</c:v>
                </c:pt>
                <c:pt idx="17490">
                  <c:v>133.86495763905882</c:v>
                </c:pt>
                <c:pt idx="17491">
                  <c:v>92.248630716089906</c:v>
                </c:pt>
                <c:pt idx="17492">
                  <c:v>90.548157683693958</c:v>
                </c:pt>
                <c:pt idx="17493">
                  <c:v>93.600230883464008</c:v>
                </c:pt>
                <c:pt idx="17494">
                  <c:v>89.977917630879119</c:v>
                </c:pt>
                <c:pt idx="17495">
                  <c:v>132.85746058149326</c:v>
                </c:pt>
                <c:pt idx="17496">
                  <c:v>134.62532527664709</c:v>
                </c:pt>
                <c:pt idx="17497">
                  <c:v>130.50641539219026</c:v>
                </c:pt>
                <c:pt idx="17498">
                  <c:v>128.7383531221202</c:v>
                </c:pt>
                <c:pt idx="17499">
                  <c:v>133.43204203408834</c:v>
                </c:pt>
                <c:pt idx="17500">
                  <c:v>104.56019110743189</c:v>
                </c:pt>
                <c:pt idx="17501">
                  <c:v>121.21444210504158</c:v>
                </c:pt>
                <c:pt idx="17502">
                  <c:v>117.80302634434362</c:v>
                </c:pt>
                <c:pt idx="17503">
                  <c:v>121.5967394812473</c:v>
                </c:pt>
                <c:pt idx="17504">
                  <c:v>130.99858567021747</c:v>
                </c:pt>
                <c:pt idx="17505">
                  <c:v>127.95934647115183</c:v>
                </c:pt>
                <c:pt idx="17506">
                  <c:v>130.19522381320363</c:v>
                </c:pt>
                <c:pt idx="17507">
                  <c:v>124.63495617241939</c:v>
                </c:pt>
                <c:pt idx="17508">
                  <c:v>134.28981526604269</c:v>
                </c:pt>
                <c:pt idx="17509">
                  <c:v>125.53626794095165</c:v>
                </c:pt>
                <c:pt idx="17510">
                  <c:v>117.49841135590621</c:v>
                </c:pt>
                <c:pt idx="17511">
                  <c:v>120.36290313568561</c:v>
                </c:pt>
                <c:pt idx="17512">
                  <c:v>95.746990913134738</c:v>
                </c:pt>
                <c:pt idx="17513">
                  <c:v>100.27500041619847</c:v>
                </c:pt>
                <c:pt idx="17514">
                  <c:v>131.98287590210413</c:v>
                </c:pt>
                <c:pt idx="17515">
                  <c:v>129.79678138072254</c:v>
                </c:pt>
                <c:pt idx="17516">
                  <c:v>136.62597954106758</c:v>
                </c:pt>
                <c:pt idx="17517">
                  <c:v>112.39932949799427</c:v>
                </c:pt>
                <c:pt idx="17518">
                  <c:v>134.92457031279713</c:v>
                </c:pt>
                <c:pt idx="17519">
                  <c:v>94.424473041818885</c:v>
                </c:pt>
                <c:pt idx="17520">
                  <c:v>129.77582364296666</c:v>
                </c:pt>
                <c:pt idx="17521">
                  <c:v>131.8634508738495</c:v>
                </c:pt>
                <c:pt idx="17522">
                  <c:v>133.38858463451635</c:v>
                </c:pt>
                <c:pt idx="17523">
                  <c:v>133.35064323832151</c:v>
                </c:pt>
                <c:pt idx="17524">
                  <c:v>134.56678034499777</c:v>
                </c:pt>
                <c:pt idx="17525">
                  <c:v>133.37166231851623</c:v>
                </c:pt>
                <c:pt idx="17526">
                  <c:v>129.63294016123206</c:v>
                </c:pt>
                <c:pt idx="17527">
                  <c:v>130.23882790053855</c:v>
                </c:pt>
                <c:pt idx="17528">
                  <c:v>126.16931125994444</c:v>
                </c:pt>
                <c:pt idx="17529">
                  <c:v>131.09216387659936</c:v>
                </c:pt>
                <c:pt idx="17530">
                  <c:v>89.975255430583672</c:v>
                </c:pt>
                <c:pt idx="17531">
                  <c:v>137.0605822000667</c:v>
                </c:pt>
                <c:pt idx="17532">
                  <c:v>137.79825966812535</c:v>
                </c:pt>
                <c:pt idx="17533">
                  <c:v>133.90606996060313</c:v>
                </c:pt>
                <c:pt idx="17534">
                  <c:v>119.71430785787487</c:v>
                </c:pt>
                <c:pt idx="17535">
                  <c:v>132.3763839297722</c:v>
                </c:pt>
                <c:pt idx="17536">
                  <c:v>141.10477986396808</c:v>
                </c:pt>
                <c:pt idx="17537">
                  <c:v>90.87470284126799</c:v>
                </c:pt>
                <c:pt idx="17538">
                  <c:v>102.81478846268003</c:v>
                </c:pt>
                <c:pt idx="17539">
                  <c:v>122.94480446932452</c:v>
                </c:pt>
                <c:pt idx="17540">
                  <c:v>71.01277526613606</c:v>
                </c:pt>
                <c:pt idx="17541">
                  <c:v>76.787705317823011</c:v>
                </c:pt>
                <c:pt idx="17542">
                  <c:v>97.201657262040598</c:v>
                </c:pt>
                <c:pt idx="17543">
                  <c:v>91.547665145641318</c:v>
                </c:pt>
                <c:pt idx="17544">
                  <c:v>130.40710868162375</c:v>
                </c:pt>
                <c:pt idx="17545">
                  <c:v>133.25882655131647</c:v>
                </c:pt>
                <c:pt idx="17546">
                  <c:v>97.063040842567617</c:v>
                </c:pt>
                <c:pt idx="17547">
                  <c:v>119.18568326158483</c:v>
                </c:pt>
                <c:pt idx="17548">
                  <c:v>117.80387656578279</c:v>
                </c:pt>
                <c:pt idx="17549">
                  <c:v>133.43177800583237</c:v>
                </c:pt>
                <c:pt idx="17550">
                  <c:v>105.13024799429611</c:v>
                </c:pt>
                <c:pt idx="17551">
                  <c:v>129.2005603803162</c:v>
                </c:pt>
                <c:pt idx="17552">
                  <c:v>136.31447906119965</c:v>
                </c:pt>
                <c:pt idx="17553">
                  <c:v>134.83253595518511</c:v>
                </c:pt>
                <c:pt idx="17554">
                  <c:v>130.37089396362828</c:v>
                </c:pt>
                <c:pt idx="17555">
                  <c:v>94.825801465843398</c:v>
                </c:pt>
                <c:pt idx="17556">
                  <c:v>130.92458677631421</c:v>
                </c:pt>
                <c:pt idx="17557">
                  <c:v>119.85166826579756</c:v>
                </c:pt>
                <c:pt idx="17558">
                  <c:v>135.46111545370985</c:v>
                </c:pt>
                <c:pt idx="17559">
                  <c:v>130.23853165383736</c:v>
                </c:pt>
                <c:pt idx="17560">
                  <c:v>128.9218729123439</c:v>
                </c:pt>
                <c:pt idx="17561">
                  <c:v>110.55052543609489</c:v>
                </c:pt>
                <c:pt idx="17562">
                  <c:v>131.46371802012467</c:v>
                </c:pt>
                <c:pt idx="17563">
                  <c:v>91.22911033565488</c:v>
                </c:pt>
                <c:pt idx="17564">
                  <c:v>89.16047030331886</c:v>
                </c:pt>
                <c:pt idx="17565">
                  <c:v>127.42437775843827</c:v>
                </c:pt>
                <c:pt idx="17566">
                  <c:v>137.75555608529305</c:v>
                </c:pt>
                <c:pt idx="17567">
                  <c:v>132.17159795178804</c:v>
                </c:pt>
                <c:pt idx="17568">
                  <c:v>96.09481530874919</c:v>
                </c:pt>
                <c:pt idx="17569">
                  <c:v>124.59026173020128</c:v>
                </c:pt>
                <c:pt idx="17570">
                  <c:v>126.08676586396288</c:v>
                </c:pt>
                <c:pt idx="17571">
                  <c:v>130.79348260482828</c:v>
                </c:pt>
                <c:pt idx="17572">
                  <c:v>133.66396059540352</c:v>
                </c:pt>
                <c:pt idx="17573">
                  <c:v>137.13387966957575</c:v>
                </c:pt>
                <c:pt idx="17574">
                  <c:v>128.19157285929822</c:v>
                </c:pt>
                <c:pt idx="17575">
                  <c:v>123.38042703612928</c:v>
                </c:pt>
                <c:pt idx="17576">
                  <c:v>92.207418464476248</c:v>
                </c:pt>
                <c:pt idx="17577">
                  <c:v>93.096784112394673</c:v>
                </c:pt>
                <c:pt idx="17578">
                  <c:v>130.87924960051635</c:v>
                </c:pt>
                <c:pt idx="17579">
                  <c:v>95.596852911298129</c:v>
                </c:pt>
                <c:pt idx="17580">
                  <c:v>132.86139354721669</c:v>
                </c:pt>
                <c:pt idx="17581">
                  <c:v>135.99516621454936</c:v>
                </c:pt>
                <c:pt idx="17582">
                  <c:v>135.0325339667998</c:v>
                </c:pt>
                <c:pt idx="17583">
                  <c:v>123.64197413502434</c:v>
                </c:pt>
                <c:pt idx="17584">
                  <c:v>131.00778871196695</c:v>
                </c:pt>
                <c:pt idx="17585">
                  <c:v>118.0492797355942</c:v>
                </c:pt>
                <c:pt idx="17586">
                  <c:v>133.96080599117718</c:v>
                </c:pt>
                <c:pt idx="17587">
                  <c:v>132.45498711335986</c:v>
                </c:pt>
                <c:pt idx="17588">
                  <c:v>128.65326121081227</c:v>
                </c:pt>
                <c:pt idx="17589">
                  <c:v>94.483679495836284</c:v>
                </c:pt>
                <c:pt idx="17590">
                  <c:v>122.42167546517372</c:v>
                </c:pt>
                <c:pt idx="17591">
                  <c:v>134.9914063614454</c:v>
                </c:pt>
                <c:pt idx="17592">
                  <c:v>130.9259389380604</c:v>
                </c:pt>
                <c:pt idx="17593">
                  <c:v>97.407374696555323</c:v>
                </c:pt>
                <c:pt idx="17594">
                  <c:v>95.542519686617851</c:v>
                </c:pt>
                <c:pt idx="17595">
                  <c:v>134.51386346323946</c:v>
                </c:pt>
                <c:pt idx="17596">
                  <c:v>134.62694890947535</c:v>
                </c:pt>
                <c:pt idx="17597">
                  <c:v>99.27916701371953</c:v>
                </c:pt>
                <c:pt idx="17598">
                  <c:v>95.577306361009235</c:v>
                </c:pt>
                <c:pt idx="17599">
                  <c:v>134.69532291680355</c:v>
                </c:pt>
                <c:pt idx="17600">
                  <c:v>134.35518370739263</c:v>
                </c:pt>
                <c:pt idx="17601">
                  <c:v>110.70256769734659</c:v>
                </c:pt>
                <c:pt idx="17602">
                  <c:v>137.68401991167306</c:v>
                </c:pt>
                <c:pt idx="17603">
                  <c:v>95.94776070893424</c:v>
                </c:pt>
                <c:pt idx="17604">
                  <c:v>116.89629476311063</c:v>
                </c:pt>
                <c:pt idx="17605">
                  <c:v>127.88552717632275</c:v>
                </c:pt>
                <c:pt idx="17606">
                  <c:v>133.15125965069055</c:v>
                </c:pt>
                <c:pt idx="17607">
                  <c:v>128.83469179114397</c:v>
                </c:pt>
                <c:pt idx="17608">
                  <c:v>96.388350426881885</c:v>
                </c:pt>
                <c:pt idx="17609">
                  <c:v>138.78055826087191</c:v>
                </c:pt>
                <c:pt idx="17610">
                  <c:v>127.52626381908827</c:v>
                </c:pt>
                <c:pt idx="17611">
                  <c:v>130.43749741497481</c:v>
                </c:pt>
                <c:pt idx="17612">
                  <c:v>118.71713680351699</c:v>
                </c:pt>
                <c:pt idx="17613">
                  <c:v>123.48620715999131</c:v>
                </c:pt>
                <c:pt idx="17614">
                  <c:v>131.69315547226461</c:v>
                </c:pt>
                <c:pt idx="17615">
                  <c:v>137.89285605505211</c:v>
                </c:pt>
                <c:pt idx="17616">
                  <c:v>130.80883239195452</c:v>
                </c:pt>
                <c:pt idx="17617">
                  <c:v>132.90883199833274</c:v>
                </c:pt>
                <c:pt idx="17618">
                  <c:v>130.31603901059844</c:v>
                </c:pt>
                <c:pt idx="17619">
                  <c:v>136.65529017595401</c:v>
                </c:pt>
                <c:pt idx="17620">
                  <c:v>118.78203085066991</c:v>
                </c:pt>
                <c:pt idx="17621">
                  <c:v>130.45564039918614</c:v>
                </c:pt>
                <c:pt idx="17622">
                  <c:v>89.100792641745201</c:v>
                </c:pt>
                <c:pt idx="17623">
                  <c:v>93.109174623816756</c:v>
                </c:pt>
                <c:pt idx="17624">
                  <c:v>134.4745763570879</c:v>
                </c:pt>
                <c:pt idx="17625">
                  <c:v>97.542560788557694</c:v>
                </c:pt>
                <c:pt idx="17626">
                  <c:v>92.054558269868139</c:v>
                </c:pt>
                <c:pt idx="17627">
                  <c:v>94.42935962078144</c:v>
                </c:pt>
                <c:pt idx="17628">
                  <c:v>118.70195756987366</c:v>
                </c:pt>
                <c:pt idx="17629">
                  <c:v>131.62802915779019</c:v>
                </c:pt>
                <c:pt idx="17630">
                  <c:v>126.78830403742253</c:v>
                </c:pt>
                <c:pt idx="17631">
                  <c:v>107.07041947777486</c:v>
                </c:pt>
                <c:pt idx="17632">
                  <c:v>114.40138036973927</c:v>
                </c:pt>
                <c:pt idx="17633">
                  <c:v>95.396915644448185</c:v>
                </c:pt>
                <c:pt idx="17634">
                  <c:v>136.50149561874443</c:v>
                </c:pt>
                <c:pt idx="17635">
                  <c:v>114.40030170248234</c:v>
                </c:pt>
                <c:pt idx="17636">
                  <c:v>93.804161329936221</c:v>
                </c:pt>
                <c:pt idx="17637">
                  <c:v>131.66881157224284</c:v>
                </c:pt>
                <c:pt idx="17638">
                  <c:v>128.83629786388119</c:v>
                </c:pt>
                <c:pt idx="17639">
                  <c:v>129.53155541194451</c:v>
                </c:pt>
                <c:pt idx="17640">
                  <c:v>135.30105610316892</c:v>
                </c:pt>
                <c:pt idx="17641">
                  <c:v>117.37701200571206</c:v>
                </c:pt>
                <c:pt idx="17642">
                  <c:v>119.44164917879178</c:v>
                </c:pt>
                <c:pt idx="17643">
                  <c:v>92.877905173280013</c:v>
                </c:pt>
                <c:pt idx="17644">
                  <c:v>119.54944714008418</c:v>
                </c:pt>
                <c:pt idx="17645">
                  <c:v>117.08638732122256</c:v>
                </c:pt>
                <c:pt idx="17646">
                  <c:v>131.47133818571618</c:v>
                </c:pt>
                <c:pt idx="17647">
                  <c:v>130.82543784136521</c:v>
                </c:pt>
                <c:pt idx="17648">
                  <c:v>94.393180575729332</c:v>
                </c:pt>
                <c:pt idx="17649">
                  <c:v>94.812484923400959</c:v>
                </c:pt>
                <c:pt idx="17650">
                  <c:v>136.81755690998281</c:v>
                </c:pt>
                <c:pt idx="17651">
                  <c:v>95.970126225330333</c:v>
                </c:pt>
                <c:pt idx="17652">
                  <c:v>128.92684196567618</c:v>
                </c:pt>
                <c:pt idx="17653">
                  <c:v>125.64878672880563</c:v>
                </c:pt>
                <c:pt idx="17654">
                  <c:v>92.108535007058222</c:v>
                </c:pt>
                <c:pt idx="17655">
                  <c:v>96.530851787419323</c:v>
                </c:pt>
                <c:pt idx="17656">
                  <c:v>125.7835754449151</c:v>
                </c:pt>
                <c:pt idx="17657">
                  <c:v>119.48040820261407</c:v>
                </c:pt>
                <c:pt idx="17658">
                  <c:v>120.73237754432367</c:v>
                </c:pt>
                <c:pt idx="17659">
                  <c:v>122.31358074789607</c:v>
                </c:pt>
                <c:pt idx="17660">
                  <c:v>121.90379603953245</c:v>
                </c:pt>
                <c:pt idx="17661">
                  <c:v>136.46000258404064</c:v>
                </c:pt>
                <c:pt idx="17662">
                  <c:v>134.3165062291344</c:v>
                </c:pt>
                <c:pt idx="17663">
                  <c:v>95.603805370190813</c:v>
                </c:pt>
                <c:pt idx="17664">
                  <c:v>129.62578221594134</c:v>
                </c:pt>
                <c:pt idx="17665">
                  <c:v>95.146125646009892</c:v>
                </c:pt>
                <c:pt idx="17666">
                  <c:v>129.50653676769724</c:v>
                </c:pt>
                <c:pt idx="17667">
                  <c:v>91.902375967786782</c:v>
                </c:pt>
                <c:pt idx="17668">
                  <c:v>90.728985746637647</c:v>
                </c:pt>
                <c:pt idx="17669">
                  <c:v>94.317170196823966</c:v>
                </c:pt>
                <c:pt idx="17670">
                  <c:v>134.54474897757549</c:v>
                </c:pt>
                <c:pt idx="17671">
                  <c:v>132.854749082881</c:v>
                </c:pt>
                <c:pt idx="17672">
                  <c:v>130.67122440083389</c:v>
                </c:pt>
                <c:pt idx="17673">
                  <c:v>91.659111918451501</c:v>
                </c:pt>
                <c:pt idx="17674">
                  <c:v>95.76212814117126</c:v>
                </c:pt>
                <c:pt idx="17675">
                  <c:v>133.16138002750586</c:v>
                </c:pt>
                <c:pt idx="17676">
                  <c:v>134.74694434895414</c:v>
                </c:pt>
                <c:pt idx="17677">
                  <c:v>120.16765151463791</c:v>
                </c:pt>
                <c:pt idx="17678">
                  <c:v>132.41936541838618</c:v>
                </c:pt>
                <c:pt idx="17679">
                  <c:v>98.825026734387237</c:v>
                </c:pt>
                <c:pt idx="17680">
                  <c:v>117.32735833654255</c:v>
                </c:pt>
                <c:pt idx="17681">
                  <c:v>92.6584292782765</c:v>
                </c:pt>
                <c:pt idx="17682">
                  <c:v>134.94103922285231</c:v>
                </c:pt>
                <c:pt idx="17683">
                  <c:v>135.32633503494998</c:v>
                </c:pt>
                <c:pt idx="17684">
                  <c:v>132.99665665976491</c:v>
                </c:pt>
                <c:pt idx="17685">
                  <c:v>130.61948003818577</c:v>
                </c:pt>
                <c:pt idx="17686">
                  <c:v>136.19812448192909</c:v>
                </c:pt>
                <c:pt idx="17687">
                  <c:v>136.49876352778165</c:v>
                </c:pt>
                <c:pt idx="17688">
                  <c:v>94.02660419115071</c:v>
                </c:pt>
                <c:pt idx="17689">
                  <c:v>139.02372325954497</c:v>
                </c:pt>
                <c:pt idx="17690">
                  <c:v>130.47027848784597</c:v>
                </c:pt>
                <c:pt idx="17691">
                  <c:v>134.25353003112718</c:v>
                </c:pt>
                <c:pt idx="17692">
                  <c:v>134.40541087928543</c:v>
                </c:pt>
                <c:pt idx="17693">
                  <c:v>95.138392492121653</c:v>
                </c:pt>
                <c:pt idx="17694">
                  <c:v>97.828898154053448</c:v>
                </c:pt>
                <c:pt idx="17695">
                  <c:v>132.83488169093093</c:v>
                </c:pt>
                <c:pt idx="17696">
                  <c:v>136.18849367038658</c:v>
                </c:pt>
                <c:pt idx="17697">
                  <c:v>137.96663360126391</c:v>
                </c:pt>
                <c:pt idx="17698">
                  <c:v>98.268414862337465</c:v>
                </c:pt>
                <c:pt idx="17699">
                  <c:v>89.962618351541948</c:v>
                </c:pt>
                <c:pt idx="17700">
                  <c:v>91.071308972559123</c:v>
                </c:pt>
                <c:pt idx="17701">
                  <c:v>96.928371196302905</c:v>
                </c:pt>
                <c:pt idx="17702">
                  <c:v>120.88742369362403</c:v>
                </c:pt>
                <c:pt idx="17703">
                  <c:v>132.60495779912225</c:v>
                </c:pt>
                <c:pt idx="17704">
                  <c:v>130.39852322299473</c:v>
                </c:pt>
                <c:pt idx="17705">
                  <c:v>132.81441712252371</c:v>
                </c:pt>
                <c:pt idx="17706">
                  <c:v>135.01902286500112</c:v>
                </c:pt>
                <c:pt idx="17707">
                  <c:v>132.26447563632698</c:v>
                </c:pt>
                <c:pt idx="17708">
                  <c:v>134.67232741335374</c:v>
                </c:pt>
                <c:pt idx="17709">
                  <c:v>129.87113879849144</c:v>
                </c:pt>
                <c:pt idx="17710">
                  <c:v>130.9413627748344</c:v>
                </c:pt>
                <c:pt idx="17711">
                  <c:v>133.06524744408065</c:v>
                </c:pt>
                <c:pt idx="17712">
                  <c:v>133.83426319616973</c:v>
                </c:pt>
                <c:pt idx="17713">
                  <c:v>136.71381059051433</c:v>
                </c:pt>
                <c:pt idx="17714">
                  <c:v>131.43425140366872</c:v>
                </c:pt>
                <c:pt idx="17715">
                  <c:v>113.19513811143702</c:v>
                </c:pt>
                <c:pt idx="17716">
                  <c:v>112.50033144494219</c:v>
                </c:pt>
                <c:pt idx="17717">
                  <c:v>139.1205425488011</c:v>
                </c:pt>
                <c:pt idx="17718">
                  <c:v>94.047539687455185</c:v>
                </c:pt>
                <c:pt idx="17719">
                  <c:v>132.58260248641156</c:v>
                </c:pt>
                <c:pt idx="17720">
                  <c:v>128.62399744736462</c:v>
                </c:pt>
                <c:pt idx="17721">
                  <c:v>113.2819398320145</c:v>
                </c:pt>
                <c:pt idx="17722">
                  <c:v>127.2003027745952</c:v>
                </c:pt>
                <c:pt idx="17723">
                  <c:v>116.6697397804224</c:v>
                </c:pt>
                <c:pt idx="17724">
                  <c:v>136.58723184088018</c:v>
                </c:pt>
                <c:pt idx="17725">
                  <c:v>93.562950527012163</c:v>
                </c:pt>
                <c:pt idx="17726">
                  <c:v>133.9735466581424</c:v>
                </c:pt>
                <c:pt idx="17727">
                  <c:v>129.25553319102738</c:v>
                </c:pt>
                <c:pt idx="17728">
                  <c:v>129.67266154536685</c:v>
                </c:pt>
                <c:pt idx="17729">
                  <c:v>134.98582097057755</c:v>
                </c:pt>
                <c:pt idx="17730">
                  <c:v>127.13789750456999</c:v>
                </c:pt>
                <c:pt idx="17731">
                  <c:v>136.5095752987059</c:v>
                </c:pt>
                <c:pt idx="17732">
                  <c:v>131.73338801726266</c:v>
                </c:pt>
                <c:pt idx="17733">
                  <c:v>130.46631139433362</c:v>
                </c:pt>
                <c:pt idx="17734">
                  <c:v>126.38877118496536</c:v>
                </c:pt>
                <c:pt idx="17735">
                  <c:v>133.22546350081006</c:v>
                </c:pt>
                <c:pt idx="17736">
                  <c:v>133.59764772680765</c:v>
                </c:pt>
                <c:pt idx="17737">
                  <c:v>130.30276469374397</c:v>
                </c:pt>
                <c:pt idx="17738">
                  <c:v>97.797103423002923</c:v>
                </c:pt>
                <c:pt idx="17739">
                  <c:v>115.70806324268001</c:v>
                </c:pt>
                <c:pt idx="17740">
                  <c:v>74.813833583433535</c:v>
                </c:pt>
                <c:pt idx="17741">
                  <c:v>94.900742376127994</c:v>
                </c:pt>
                <c:pt idx="17742">
                  <c:v>93.989511980055482</c:v>
                </c:pt>
                <c:pt idx="17743">
                  <c:v>94.595103929988539</c:v>
                </c:pt>
                <c:pt idx="17744">
                  <c:v>136.309716595662</c:v>
                </c:pt>
                <c:pt idx="17745">
                  <c:v>94.365179629573518</c:v>
                </c:pt>
                <c:pt idx="17746">
                  <c:v>132.47025025452231</c:v>
                </c:pt>
                <c:pt idx="17747">
                  <c:v>135.76998956118859</c:v>
                </c:pt>
                <c:pt idx="17748">
                  <c:v>130.2515290449106</c:v>
                </c:pt>
                <c:pt idx="17749">
                  <c:v>131.7733890608252</c:v>
                </c:pt>
                <c:pt idx="17750">
                  <c:v>80.850768646541653</c:v>
                </c:pt>
                <c:pt idx="17751">
                  <c:v>94.311381943459423</c:v>
                </c:pt>
                <c:pt idx="17752">
                  <c:v>118.31221754633489</c:v>
                </c:pt>
                <c:pt idx="17753">
                  <c:v>96.596787285382774</c:v>
                </c:pt>
                <c:pt idx="17754">
                  <c:v>96.307303830550737</c:v>
                </c:pt>
                <c:pt idx="17755">
                  <c:v>126.59210967103962</c:v>
                </c:pt>
                <c:pt idx="17756">
                  <c:v>133.45837443977521</c:v>
                </c:pt>
                <c:pt idx="17757">
                  <c:v>125.41591295870447</c:v>
                </c:pt>
                <c:pt idx="17758">
                  <c:v>122.29897800190574</c:v>
                </c:pt>
                <c:pt idx="17759">
                  <c:v>129.14497267833403</c:v>
                </c:pt>
                <c:pt idx="17760">
                  <c:v>92.110875619321803</c:v>
                </c:pt>
                <c:pt idx="17761">
                  <c:v>93.573631764216373</c:v>
                </c:pt>
                <c:pt idx="17762">
                  <c:v>93.278440976741322</c:v>
                </c:pt>
                <c:pt idx="17763">
                  <c:v>115.2589109745486</c:v>
                </c:pt>
                <c:pt idx="17764">
                  <c:v>119.53113158119324</c:v>
                </c:pt>
                <c:pt idx="17765">
                  <c:v>134.16555663462776</c:v>
                </c:pt>
                <c:pt idx="17766">
                  <c:v>131.03928088726661</c:v>
                </c:pt>
                <c:pt idx="17767">
                  <c:v>132.49651715958919</c:v>
                </c:pt>
                <c:pt idx="17768">
                  <c:v>110.18000093393007</c:v>
                </c:pt>
                <c:pt idx="17769">
                  <c:v>97.815098760496653</c:v>
                </c:pt>
                <c:pt idx="17770">
                  <c:v>93.882129961324225</c:v>
                </c:pt>
                <c:pt idx="17771">
                  <c:v>129.61982428747095</c:v>
                </c:pt>
                <c:pt idx="17772">
                  <c:v>98.106408257444642</c:v>
                </c:pt>
                <c:pt idx="17773">
                  <c:v>131.71325647300964</c:v>
                </c:pt>
                <c:pt idx="17774">
                  <c:v>97.273410388475568</c:v>
                </c:pt>
                <c:pt idx="17775">
                  <c:v>117.11737521506183</c:v>
                </c:pt>
                <c:pt idx="17776">
                  <c:v>136.97621046834854</c:v>
                </c:pt>
                <c:pt idx="17777">
                  <c:v>117.44103998966969</c:v>
                </c:pt>
                <c:pt idx="17778">
                  <c:v>131.1791155947065</c:v>
                </c:pt>
                <c:pt idx="17779">
                  <c:v>111.2979842524927</c:v>
                </c:pt>
                <c:pt idx="17780">
                  <c:v>132.77243862035652</c:v>
                </c:pt>
                <c:pt idx="17781">
                  <c:v>121.73545000307696</c:v>
                </c:pt>
                <c:pt idx="17782">
                  <c:v>94.098427754926576</c:v>
                </c:pt>
                <c:pt idx="17783">
                  <c:v>125.61201437196631</c:v>
                </c:pt>
                <c:pt idx="17784">
                  <c:v>130.13420760780741</c:v>
                </c:pt>
                <c:pt idx="17785">
                  <c:v>131.12473049551375</c:v>
                </c:pt>
                <c:pt idx="17786">
                  <c:v>134.3177618965139</c:v>
                </c:pt>
                <c:pt idx="17787">
                  <c:v>129.91592287504696</c:v>
                </c:pt>
                <c:pt idx="17788">
                  <c:v>132.25581491530463</c:v>
                </c:pt>
                <c:pt idx="17789">
                  <c:v>95.165303031127905</c:v>
                </c:pt>
                <c:pt idx="17790">
                  <c:v>93.197431295815676</c:v>
                </c:pt>
                <c:pt idx="17791">
                  <c:v>99.565720269350805</c:v>
                </c:pt>
                <c:pt idx="17792">
                  <c:v>98.398962002430721</c:v>
                </c:pt>
                <c:pt idx="17793">
                  <c:v>98.149908705675628</c:v>
                </c:pt>
                <c:pt idx="17794">
                  <c:v>121.70754865021918</c:v>
                </c:pt>
                <c:pt idx="17795">
                  <c:v>130.03457471094319</c:v>
                </c:pt>
                <c:pt idx="17796">
                  <c:v>134.12495432052614</c:v>
                </c:pt>
                <c:pt idx="17797">
                  <c:v>129.24234766182303</c:v>
                </c:pt>
                <c:pt idx="17798">
                  <c:v>132.55967345052034</c:v>
                </c:pt>
                <c:pt idx="17799">
                  <c:v>99.146087048712062</c:v>
                </c:pt>
                <c:pt idx="17800">
                  <c:v>93.916189045052008</c:v>
                </c:pt>
                <c:pt idx="17801">
                  <c:v>116.58123901650471</c:v>
                </c:pt>
                <c:pt idx="17802">
                  <c:v>135.81950178383863</c:v>
                </c:pt>
                <c:pt idx="17803">
                  <c:v>135.23160789746385</c:v>
                </c:pt>
                <c:pt idx="17804">
                  <c:v>135.67282547567001</c:v>
                </c:pt>
                <c:pt idx="17805">
                  <c:v>130.27261840304254</c:v>
                </c:pt>
                <c:pt idx="17806">
                  <c:v>132.37592442510805</c:v>
                </c:pt>
                <c:pt idx="17807">
                  <c:v>129.22654829940606</c:v>
                </c:pt>
                <c:pt idx="17808">
                  <c:v>92.799910920832161</c:v>
                </c:pt>
                <c:pt idx="17809">
                  <c:v>95.065122405798462</c:v>
                </c:pt>
                <c:pt idx="17810">
                  <c:v>132.06515626414469</c:v>
                </c:pt>
                <c:pt idx="17811">
                  <c:v>133.16959431218419</c:v>
                </c:pt>
                <c:pt idx="17812">
                  <c:v>90.655690464084287</c:v>
                </c:pt>
                <c:pt idx="17813">
                  <c:v>100.71970143855256</c:v>
                </c:pt>
                <c:pt idx="17814">
                  <c:v>128.03915959024056</c:v>
                </c:pt>
                <c:pt idx="17815">
                  <c:v>131.67346474867048</c:v>
                </c:pt>
                <c:pt idx="17816">
                  <c:v>120.89784251107929</c:v>
                </c:pt>
                <c:pt idx="17817">
                  <c:v>96.599526910549415</c:v>
                </c:pt>
                <c:pt idx="17818">
                  <c:v>118.90290202096233</c:v>
                </c:pt>
                <c:pt idx="17819">
                  <c:v>135.84963703024084</c:v>
                </c:pt>
                <c:pt idx="17820">
                  <c:v>130.43814910341754</c:v>
                </c:pt>
                <c:pt idx="17821">
                  <c:v>117.0751169005802</c:v>
                </c:pt>
                <c:pt idx="17822">
                  <c:v>125.79148940176277</c:v>
                </c:pt>
                <c:pt idx="17823">
                  <c:v>120.21965361926092</c:v>
                </c:pt>
                <c:pt idx="17824">
                  <c:v>123.41028808840284</c:v>
                </c:pt>
                <c:pt idx="17825">
                  <c:v>118.71268522323518</c:v>
                </c:pt>
                <c:pt idx="17826">
                  <c:v>122.43607509806762</c:v>
                </c:pt>
                <c:pt idx="17827">
                  <c:v>122.50785290190115</c:v>
                </c:pt>
                <c:pt idx="17828">
                  <c:v>133.40031456915233</c:v>
                </c:pt>
                <c:pt idx="17829">
                  <c:v>132.07265826968268</c:v>
                </c:pt>
                <c:pt idx="17830">
                  <c:v>141.14635201139595</c:v>
                </c:pt>
                <c:pt idx="17831">
                  <c:v>96.372295074538485</c:v>
                </c:pt>
                <c:pt idx="17832">
                  <c:v>130.13563913059411</c:v>
                </c:pt>
                <c:pt idx="17833">
                  <c:v>96.951242698099094</c:v>
                </c:pt>
                <c:pt idx="17834">
                  <c:v>90.884577933679935</c:v>
                </c:pt>
                <c:pt idx="17835">
                  <c:v>111.90312982413344</c:v>
                </c:pt>
                <c:pt idx="17836">
                  <c:v>135.26040174495907</c:v>
                </c:pt>
                <c:pt idx="17837">
                  <c:v>129.21909522787996</c:v>
                </c:pt>
                <c:pt idx="17838">
                  <c:v>133.78155463195293</c:v>
                </c:pt>
                <c:pt idx="17839">
                  <c:v>101.82435171536089</c:v>
                </c:pt>
                <c:pt idx="17840">
                  <c:v>96.988796450811321</c:v>
                </c:pt>
                <c:pt idx="17841">
                  <c:v>94.870181586604758</c:v>
                </c:pt>
                <c:pt idx="17842">
                  <c:v>104.59572986271857</c:v>
                </c:pt>
                <c:pt idx="17843">
                  <c:v>128.28124752285868</c:v>
                </c:pt>
                <c:pt idx="17844">
                  <c:v>135.53538483131146</c:v>
                </c:pt>
                <c:pt idx="17845">
                  <c:v>131.53083226187471</c:v>
                </c:pt>
                <c:pt idx="17846">
                  <c:v>133.24724106105958</c:v>
                </c:pt>
                <c:pt idx="17847">
                  <c:v>92.143409590689728</c:v>
                </c:pt>
                <c:pt idx="17848">
                  <c:v>94.787742599391876</c:v>
                </c:pt>
                <c:pt idx="17849">
                  <c:v>116.86848155409484</c:v>
                </c:pt>
                <c:pt idx="17850">
                  <c:v>131.92424898773947</c:v>
                </c:pt>
                <c:pt idx="17851">
                  <c:v>131.13515959873004</c:v>
                </c:pt>
                <c:pt idx="17852">
                  <c:v>130.22607709688634</c:v>
                </c:pt>
                <c:pt idx="17853">
                  <c:v>133.98629404157737</c:v>
                </c:pt>
                <c:pt idx="17854">
                  <c:v>125.1481463684633</c:v>
                </c:pt>
                <c:pt idx="17855">
                  <c:v>129.57859169153519</c:v>
                </c:pt>
                <c:pt idx="17856">
                  <c:v>134.97566643554518</c:v>
                </c:pt>
                <c:pt idx="17857">
                  <c:v>143.53666906991202</c:v>
                </c:pt>
                <c:pt idx="17858">
                  <c:v>130.58597036667658</c:v>
                </c:pt>
                <c:pt idx="17859">
                  <c:v>128.50612013435912</c:v>
                </c:pt>
                <c:pt idx="17860">
                  <c:v>131.43436389257607</c:v>
                </c:pt>
                <c:pt idx="17861">
                  <c:v>123.21519977660373</c:v>
                </c:pt>
                <c:pt idx="17862">
                  <c:v>131.06948427064137</c:v>
                </c:pt>
                <c:pt idx="17863">
                  <c:v>135.97914678581671</c:v>
                </c:pt>
                <c:pt idx="17864">
                  <c:v>130.08352433165385</c:v>
                </c:pt>
                <c:pt idx="17865">
                  <c:v>96.532193628809637</c:v>
                </c:pt>
                <c:pt idx="17866">
                  <c:v>87.586206887052114</c:v>
                </c:pt>
                <c:pt idx="17867">
                  <c:v>132.84595914160934</c:v>
                </c:pt>
                <c:pt idx="17868">
                  <c:v>96.213968264591244</c:v>
                </c:pt>
                <c:pt idx="17869">
                  <c:v>89.842781433747689</c:v>
                </c:pt>
                <c:pt idx="17870">
                  <c:v>129.43637541800373</c:v>
                </c:pt>
                <c:pt idx="17871">
                  <c:v>130.72180920253774</c:v>
                </c:pt>
                <c:pt idx="17872">
                  <c:v>134.13233466679696</c:v>
                </c:pt>
                <c:pt idx="17873">
                  <c:v>135.72765855471084</c:v>
                </c:pt>
                <c:pt idx="17874">
                  <c:v>129.18346705820167</c:v>
                </c:pt>
                <c:pt idx="17875">
                  <c:v>107.17611490562716</c:v>
                </c:pt>
                <c:pt idx="17876">
                  <c:v>120.14263203304645</c:v>
                </c:pt>
                <c:pt idx="17877">
                  <c:v>129.79273430634666</c:v>
                </c:pt>
                <c:pt idx="17878">
                  <c:v>99.215605550017656</c:v>
                </c:pt>
                <c:pt idx="17879">
                  <c:v>96.293161629728374</c:v>
                </c:pt>
                <c:pt idx="17880">
                  <c:v>129.7769364694102</c:v>
                </c:pt>
                <c:pt idx="17881">
                  <c:v>93.824469297052374</c:v>
                </c:pt>
                <c:pt idx="17882">
                  <c:v>132.58944693818341</c:v>
                </c:pt>
                <c:pt idx="17883">
                  <c:v>137.94208199236118</c:v>
                </c:pt>
                <c:pt idx="17884">
                  <c:v>129.67736784509583</c:v>
                </c:pt>
                <c:pt idx="17885">
                  <c:v>94.106213755963964</c:v>
                </c:pt>
                <c:pt idx="17886">
                  <c:v>91.066335760846471</c:v>
                </c:pt>
                <c:pt idx="17887">
                  <c:v>131.80774383300556</c:v>
                </c:pt>
                <c:pt idx="17888">
                  <c:v>99.794114654789027</c:v>
                </c:pt>
                <c:pt idx="17889">
                  <c:v>121.73312516048232</c:v>
                </c:pt>
                <c:pt idx="17890">
                  <c:v>117.57814896824733</c:v>
                </c:pt>
                <c:pt idx="17891">
                  <c:v>114.16877219314938</c:v>
                </c:pt>
                <c:pt idx="17892">
                  <c:v>136.81723443585619</c:v>
                </c:pt>
                <c:pt idx="17893">
                  <c:v>108.92738045386304</c:v>
                </c:pt>
                <c:pt idx="17894">
                  <c:v>132.0105015562674</c:v>
                </c:pt>
                <c:pt idx="17895">
                  <c:v>95.040364825399791</c:v>
                </c:pt>
                <c:pt idx="17896">
                  <c:v>120.93302312917719</c:v>
                </c:pt>
                <c:pt idx="17897">
                  <c:v>110.51486516271363</c:v>
                </c:pt>
                <c:pt idx="17898">
                  <c:v>122.5333949843769</c:v>
                </c:pt>
                <c:pt idx="17899">
                  <c:v>135.17717828706441</c:v>
                </c:pt>
                <c:pt idx="17900">
                  <c:v>118.69479683340077</c:v>
                </c:pt>
                <c:pt idx="17901">
                  <c:v>72.926754928553834</c:v>
                </c:pt>
                <c:pt idx="17902">
                  <c:v>97.506680593747433</c:v>
                </c:pt>
                <c:pt idx="17903">
                  <c:v>116.87014497293593</c:v>
                </c:pt>
                <c:pt idx="17904">
                  <c:v>132.41379760611375</c:v>
                </c:pt>
                <c:pt idx="17905">
                  <c:v>120.84752127547961</c:v>
                </c:pt>
                <c:pt idx="17906">
                  <c:v>120.54269828591895</c:v>
                </c:pt>
                <c:pt idx="17907">
                  <c:v>121.6109329014181</c:v>
                </c:pt>
                <c:pt idx="17908">
                  <c:v>115.6517848120707</c:v>
                </c:pt>
                <c:pt idx="17909">
                  <c:v>107.36298729309651</c:v>
                </c:pt>
                <c:pt idx="17910">
                  <c:v>115.56576342552536</c:v>
                </c:pt>
                <c:pt idx="17911">
                  <c:v>91.732876398747862</c:v>
                </c:pt>
                <c:pt idx="17912">
                  <c:v>119.32720831058865</c:v>
                </c:pt>
                <c:pt idx="17913">
                  <c:v>98.919921940680837</c:v>
                </c:pt>
                <c:pt idx="17914">
                  <c:v>138.75480288519361</c:v>
                </c:pt>
                <c:pt idx="17915">
                  <c:v>133.50160248630698</c:v>
                </c:pt>
                <c:pt idx="17916">
                  <c:v>136.16179635281719</c:v>
                </c:pt>
                <c:pt idx="17917">
                  <c:v>130.92982829798044</c:v>
                </c:pt>
                <c:pt idx="17918">
                  <c:v>134.14621591558046</c:v>
                </c:pt>
                <c:pt idx="17919">
                  <c:v>132.83428235839077</c:v>
                </c:pt>
                <c:pt idx="17920">
                  <c:v>136.8423585111853</c:v>
                </c:pt>
                <c:pt idx="17921">
                  <c:v>93.996651526860376</c:v>
                </c:pt>
                <c:pt idx="17922">
                  <c:v>137.38291652233033</c:v>
                </c:pt>
                <c:pt idx="17923">
                  <c:v>90.066059413950029</c:v>
                </c:pt>
                <c:pt idx="17924">
                  <c:v>133.42197770768729</c:v>
                </c:pt>
                <c:pt idx="17925">
                  <c:v>130.22580307017654</c:v>
                </c:pt>
                <c:pt idx="17926">
                  <c:v>99.947573823345905</c:v>
                </c:pt>
                <c:pt idx="17927">
                  <c:v>128.80144191437071</c:v>
                </c:pt>
                <c:pt idx="17928">
                  <c:v>132.76753526025857</c:v>
                </c:pt>
                <c:pt idx="17929">
                  <c:v>129.42315197614246</c:v>
                </c:pt>
                <c:pt idx="17930">
                  <c:v>132.0854442906525</c:v>
                </c:pt>
                <c:pt idx="17931">
                  <c:v>130.60805274744774</c:v>
                </c:pt>
                <c:pt idx="17932">
                  <c:v>135.08740766088587</c:v>
                </c:pt>
                <c:pt idx="17933">
                  <c:v>127.99097248339335</c:v>
                </c:pt>
                <c:pt idx="17934">
                  <c:v>131.99018927504588</c:v>
                </c:pt>
                <c:pt idx="17935">
                  <c:v>92.428155941309967</c:v>
                </c:pt>
                <c:pt idx="17936">
                  <c:v>134.19113907222996</c:v>
                </c:pt>
                <c:pt idx="17937">
                  <c:v>133.07209873110958</c:v>
                </c:pt>
                <c:pt idx="17938">
                  <c:v>134.72669113495911</c:v>
                </c:pt>
                <c:pt idx="17939">
                  <c:v>116.81837670201521</c:v>
                </c:pt>
                <c:pt idx="17940">
                  <c:v>118.61743049643528</c:v>
                </c:pt>
                <c:pt idx="17941">
                  <c:v>133.04937940828617</c:v>
                </c:pt>
                <c:pt idx="17942">
                  <c:v>131.43022728115193</c:v>
                </c:pt>
                <c:pt idx="17943">
                  <c:v>135.25147856353601</c:v>
                </c:pt>
                <c:pt idx="17944">
                  <c:v>134.11498918447188</c:v>
                </c:pt>
                <c:pt idx="17945">
                  <c:v>135.43339061920722</c:v>
                </c:pt>
                <c:pt idx="17946">
                  <c:v>128.52021761253943</c:v>
                </c:pt>
                <c:pt idx="17947">
                  <c:v>129.59463610451621</c:v>
                </c:pt>
                <c:pt idx="17948">
                  <c:v>91.365694278087474</c:v>
                </c:pt>
                <c:pt idx="17949">
                  <c:v>96.218644312580508</c:v>
                </c:pt>
                <c:pt idx="17950">
                  <c:v>126.48279820358799</c:v>
                </c:pt>
                <c:pt idx="17951">
                  <c:v>131.42152346181885</c:v>
                </c:pt>
                <c:pt idx="17952">
                  <c:v>91.780589818376384</c:v>
                </c:pt>
                <c:pt idx="17953">
                  <c:v>94.849078187497852</c:v>
                </c:pt>
                <c:pt idx="17954">
                  <c:v>98.037890413649635</c:v>
                </c:pt>
                <c:pt idx="17955">
                  <c:v>91.12224625301566</c:v>
                </c:pt>
                <c:pt idx="17956">
                  <c:v>129.24710682992304</c:v>
                </c:pt>
                <c:pt idx="17957">
                  <c:v>131.95640206647863</c:v>
                </c:pt>
                <c:pt idx="17958">
                  <c:v>125.44759966677346</c:v>
                </c:pt>
                <c:pt idx="17959">
                  <c:v>128.2432461489673</c:v>
                </c:pt>
                <c:pt idx="17960">
                  <c:v>93.962007191695307</c:v>
                </c:pt>
                <c:pt idx="17961">
                  <c:v>129.26819789338842</c:v>
                </c:pt>
                <c:pt idx="17962">
                  <c:v>94.963980961577747</c:v>
                </c:pt>
                <c:pt idx="17963">
                  <c:v>132.52528303953565</c:v>
                </c:pt>
                <c:pt idx="17964">
                  <c:v>118.66850010186174</c:v>
                </c:pt>
                <c:pt idx="17965">
                  <c:v>131.63802427495193</c:v>
                </c:pt>
                <c:pt idx="17966">
                  <c:v>97.446558541610273</c:v>
                </c:pt>
                <c:pt idx="17967">
                  <c:v>137.83597351859376</c:v>
                </c:pt>
                <c:pt idx="17968">
                  <c:v>131.61532995504837</c:v>
                </c:pt>
                <c:pt idx="17969">
                  <c:v>130.63974644592349</c:v>
                </c:pt>
                <c:pt idx="17970">
                  <c:v>116.31807453490779</c:v>
                </c:pt>
                <c:pt idx="17971">
                  <c:v>95.478793081962209</c:v>
                </c:pt>
                <c:pt idx="17972">
                  <c:v>132.09542503399931</c:v>
                </c:pt>
                <c:pt idx="17973">
                  <c:v>100.30036477685493</c:v>
                </c:pt>
                <c:pt idx="17974">
                  <c:v>133.0351629819898</c:v>
                </c:pt>
                <c:pt idx="17975">
                  <c:v>129.33294289226325</c:v>
                </c:pt>
                <c:pt idx="17976">
                  <c:v>133.31601679800221</c:v>
                </c:pt>
                <c:pt idx="17977">
                  <c:v>129.58252703869732</c:v>
                </c:pt>
                <c:pt idx="17978">
                  <c:v>130.97718957594358</c:v>
                </c:pt>
                <c:pt idx="17979">
                  <c:v>135.89210215618584</c:v>
                </c:pt>
                <c:pt idx="17980">
                  <c:v>92.108436025646881</c:v>
                </c:pt>
                <c:pt idx="17981">
                  <c:v>95.905154048616183</c:v>
                </c:pt>
                <c:pt idx="17982">
                  <c:v>101.07650017759568</c:v>
                </c:pt>
                <c:pt idx="17983">
                  <c:v>72.739107551865544</c:v>
                </c:pt>
                <c:pt idx="17984">
                  <c:v>127.76096164604058</c:v>
                </c:pt>
                <c:pt idx="17985">
                  <c:v>135.95068244854451</c:v>
                </c:pt>
                <c:pt idx="17986">
                  <c:v>126.86842647972863</c:v>
                </c:pt>
                <c:pt idx="17987">
                  <c:v>94.282205010773538</c:v>
                </c:pt>
                <c:pt idx="17988">
                  <c:v>114.92401220891522</c:v>
                </c:pt>
                <c:pt idx="17989">
                  <c:v>111.10397162463956</c:v>
                </c:pt>
                <c:pt idx="17990">
                  <c:v>120.10106233193162</c:v>
                </c:pt>
                <c:pt idx="17991">
                  <c:v>91.778602196941222</c:v>
                </c:pt>
                <c:pt idx="17992">
                  <c:v>69.82205485852171</c:v>
                </c:pt>
                <c:pt idx="17993">
                  <c:v>123.7241820634402</c:v>
                </c:pt>
                <c:pt idx="17994">
                  <c:v>138.55171317137643</c:v>
                </c:pt>
                <c:pt idx="17995">
                  <c:v>119.71722652081787</c:v>
                </c:pt>
                <c:pt idx="17996">
                  <c:v>131.14033590142893</c:v>
                </c:pt>
                <c:pt idx="17997">
                  <c:v>101.88476674927524</c:v>
                </c:pt>
                <c:pt idx="17998">
                  <c:v>133.06129710895453</c:v>
                </c:pt>
                <c:pt idx="17999">
                  <c:v>95.738203792042725</c:v>
                </c:pt>
                <c:pt idx="18000">
                  <c:v>97.875873643783521</c:v>
                </c:pt>
                <c:pt idx="18001">
                  <c:v>130.01323417513427</c:v>
                </c:pt>
                <c:pt idx="18002">
                  <c:v>94.218033520238109</c:v>
                </c:pt>
                <c:pt idx="18003">
                  <c:v>133.41042841804042</c:v>
                </c:pt>
                <c:pt idx="18004">
                  <c:v>90.614273840885687</c:v>
                </c:pt>
                <c:pt idx="18005">
                  <c:v>121.26470902904143</c:v>
                </c:pt>
                <c:pt idx="18006">
                  <c:v>93.544749714777723</c:v>
                </c:pt>
                <c:pt idx="18007">
                  <c:v>135.25757196801456</c:v>
                </c:pt>
                <c:pt idx="18008">
                  <c:v>92.743884749584055</c:v>
                </c:pt>
                <c:pt idx="18009">
                  <c:v>97.635369642948106</c:v>
                </c:pt>
                <c:pt idx="18010">
                  <c:v>97.089058445151124</c:v>
                </c:pt>
                <c:pt idx="18011">
                  <c:v>95.892225263068724</c:v>
                </c:pt>
                <c:pt idx="18012">
                  <c:v>95.985328197841326</c:v>
                </c:pt>
                <c:pt idx="18013">
                  <c:v>133.11513554002855</c:v>
                </c:pt>
                <c:pt idx="18014">
                  <c:v>129.8822399029481</c:v>
                </c:pt>
                <c:pt idx="18015">
                  <c:v>130.65589345978401</c:v>
                </c:pt>
                <c:pt idx="18016">
                  <c:v>128.75779989673015</c:v>
                </c:pt>
                <c:pt idx="18017">
                  <c:v>96.000524940112371</c:v>
                </c:pt>
                <c:pt idx="18018">
                  <c:v>93.052457017386672</c:v>
                </c:pt>
                <c:pt idx="18019">
                  <c:v>109.65022018443246</c:v>
                </c:pt>
                <c:pt idx="18020">
                  <c:v>131.47634301426319</c:v>
                </c:pt>
                <c:pt idx="18021">
                  <c:v>89.071984381356188</c:v>
                </c:pt>
                <c:pt idx="18022">
                  <c:v>91.870034389168097</c:v>
                </c:pt>
                <c:pt idx="18023">
                  <c:v>132.21120549940372</c:v>
                </c:pt>
                <c:pt idx="18024">
                  <c:v>136.54121521692039</c:v>
                </c:pt>
                <c:pt idx="18025">
                  <c:v>132.88100371221205</c:v>
                </c:pt>
                <c:pt idx="18026">
                  <c:v>133.34916539691812</c:v>
                </c:pt>
                <c:pt idx="18027">
                  <c:v>131.57221994476606</c:v>
                </c:pt>
                <c:pt idx="18028">
                  <c:v>130.87212226912285</c:v>
                </c:pt>
                <c:pt idx="18029">
                  <c:v>134.61789619297042</c:v>
                </c:pt>
                <c:pt idx="18030">
                  <c:v>94.998348351225758</c:v>
                </c:pt>
                <c:pt idx="18031">
                  <c:v>129.19528389779416</c:v>
                </c:pt>
                <c:pt idx="18032">
                  <c:v>133.58243601276536</c:v>
                </c:pt>
                <c:pt idx="18033">
                  <c:v>95.219243429828111</c:v>
                </c:pt>
                <c:pt idx="18034">
                  <c:v>95.062887822704056</c:v>
                </c:pt>
                <c:pt idx="18035">
                  <c:v>98.096290961349567</c:v>
                </c:pt>
                <c:pt idx="18036">
                  <c:v>134.79960048360863</c:v>
                </c:pt>
                <c:pt idx="18037">
                  <c:v>129.9411122816534</c:v>
                </c:pt>
                <c:pt idx="18038">
                  <c:v>137.8332246689651</c:v>
                </c:pt>
                <c:pt idx="18039">
                  <c:v>97.005883321227245</c:v>
                </c:pt>
                <c:pt idx="18040">
                  <c:v>121.97407337531774</c:v>
                </c:pt>
                <c:pt idx="18041">
                  <c:v>95.101366297498927</c:v>
                </c:pt>
                <c:pt idx="18042">
                  <c:v>133.50771773358156</c:v>
                </c:pt>
                <c:pt idx="18043">
                  <c:v>123.63164980946401</c:v>
                </c:pt>
                <c:pt idx="18044">
                  <c:v>123.28159284943575</c:v>
                </c:pt>
                <c:pt idx="18045">
                  <c:v>92.527025678454734</c:v>
                </c:pt>
                <c:pt idx="18046">
                  <c:v>95.136946620426087</c:v>
                </c:pt>
                <c:pt idx="18047">
                  <c:v>134.8437731031419</c:v>
                </c:pt>
                <c:pt idx="18048">
                  <c:v>94.177031661333046</c:v>
                </c:pt>
                <c:pt idx="18049">
                  <c:v>91.093223644278424</c:v>
                </c:pt>
                <c:pt idx="18050">
                  <c:v>133.37769772474317</c:v>
                </c:pt>
                <c:pt idx="18051">
                  <c:v>132.61154557795047</c:v>
                </c:pt>
                <c:pt idx="18052">
                  <c:v>85.930855409867476</c:v>
                </c:pt>
                <c:pt idx="18053">
                  <c:v>130.75609528570502</c:v>
                </c:pt>
                <c:pt idx="18054">
                  <c:v>133.50344399944061</c:v>
                </c:pt>
                <c:pt idx="18055">
                  <c:v>95.743166048288273</c:v>
                </c:pt>
                <c:pt idx="18056">
                  <c:v>93.107122813163897</c:v>
                </c:pt>
                <c:pt idx="18057">
                  <c:v>130.92209910940301</c:v>
                </c:pt>
                <c:pt idx="18058">
                  <c:v>116.86232330845894</c:v>
                </c:pt>
                <c:pt idx="18059">
                  <c:v>133.12197204095156</c:v>
                </c:pt>
                <c:pt idx="18060">
                  <c:v>92.102580987199545</c:v>
                </c:pt>
                <c:pt idx="18061">
                  <c:v>116.29342125947517</c:v>
                </c:pt>
                <c:pt idx="18062">
                  <c:v>132.83230547391344</c:v>
                </c:pt>
                <c:pt idx="18063">
                  <c:v>94.783631399545996</c:v>
                </c:pt>
                <c:pt idx="18064">
                  <c:v>133.63023977804096</c:v>
                </c:pt>
                <c:pt idx="18065">
                  <c:v>90.863887807188192</c:v>
                </c:pt>
                <c:pt idx="18066">
                  <c:v>101.79000968517182</c:v>
                </c:pt>
                <c:pt idx="18067">
                  <c:v>120.53924909437218</c:v>
                </c:pt>
                <c:pt idx="18068">
                  <c:v>134.47764231817283</c:v>
                </c:pt>
                <c:pt idx="18069">
                  <c:v>98.756511550393682</c:v>
                </c:pt>
                <c:pt idx="18070">
                  <c:v>129.05093742254445</c:v>
                </c:pt>
                <c:pt idx="18071">
                  <c:v>95.467998305615282</c:v>
                </c:pt>
                <c:pt idx="18072">
                  <c:v>94.101522933134945</c:v>
                </c:pt>
                <c:pt idx="18073">
                  <c:v>121.07842394120171</c:v>
                </c:pt>
                <c:pt idx="18074">
                  <c:v>132.36297076919885</c:v>
                </c:pt>
                <c:pt idx="18075">
                  <c:v>120.47581850612961</c:v>
                </c:pt>
                <c:pt idx="18076">
                  <c:v>125.24293870681362</c:v>
                </c:pt>
                <c:pt idx="18077">
                  <c:v>105.06518178841335</c:v>
                </c:pt>
                <c:pt idx="18078">
                  <c:v>93.794204805546912</c:v>
                </c:pt>
                <c:pt idx="18079">
                  <c:v>121.25487234605036</c:v>
                </c:pt>
                <c:pt idx="18080">
                  <c:v>124.2775635488895</c:v>
                </c:pt>
                <c:pt idx="18081">
                  <c:v>116.51017377026841</c:v>
                </c:pt>
                <c:pt idx="18082">
                  <c:v>116.88437862480427</c:v>
                </c:pt>
                <c:pt idx="18083">
                  <c:v>134.21882385143505</c:v>
                </c:pt>
                <c:pt idx="18084">
                  <c:v>126.70162887457252</c:v>
                </c:pt>
                <c:pt idx="18085">
                  <c:v>126.59979946615215</c:v>
                </c:pt>
                <c:pt idx="18086">
                  <c:v>133.27627338163583</c:v>
                </c:pt>
                <c:pt idx="18087">
                  <c:v>97.314194217537008</c:v>
                </c:pt>
                <c:pt idx="18088">
                  <c:v>120.04597539748274</c:v>
                </c:pt>
                <c:pt idx="18089">
                  <c:v>131.70196220396204</c:v>
                </c:pt>
                <c:pt idx="18090">
                  <c:v>96.189962061145906</c:v>
                </c:pt>
                <c:pt idx="18091">
                  <c:v>73.654141411567949</c:v>
                </c:pt>
                <c:pt idx="18092">
                  <c:v>131.28716537642924</c:v>
                </c:pt>
                <c:pt idx="18093">
                  <c:v>97.238565755147562</c:v>
                </c:pt>
                <c:pt idx="18094">
                  <c:v>124.74726102693901</c:v>
                </c:pt>
                <c:pt idx="18095">
                  <c:v>135.99870490846769</c:v>
                </c:pt>
                <c:pt idx="18096">
                  <c:v>133.19545462494773</c:v>
                </c:pt>
                <c:pt idx="18097">
                  <c:v>119.71683350661523</c:v>
                </c:pt>
                <c:pt idx="18098">
                  <c:v>134.14075206424701</c:v>
                </c:pt>
                <c:pt idx="18099">
                  <c:v>93.046478954063204</c:v>
                </c:pt>
                <c:pt idx="18100">
                  <c:v>94.116300282338798</c:v>
                </c:pt>
                <c:pt idx="18101">
                  <c:v>93.740134831598496</c:v>
                </c:pt>
                <c:pt idx="18102">
                  <c:v>95.036303688699491</c:v>
                </c:pt>
                <c:pt idx="18103">
                  <c:v>109.2946098222386</c:v>
                </c:pt>
                <c:pt idx="18104">
                  <c:v>121.25380413499342</c:v>
                </c:pt>
                <c:pt idx="18105">
                  <c:v>120.81438232512792</c:v>
                </c:pt>
                <c:pt idx="18106">
                  <c:v>71.034410293316398</c:v>
                </c:pt>
                <c:pt idx="18107">
                  <c:v>91.06962549243076</c:v>
                </c:pt>
                <c:pt idx="18108">
                  <c:v>128.55517317731059</c:v>
                </c:pt>
                <c:pt idx="18109">
                  <c:v>93.683588963645661</c:v>
                </c:pt>
                <c:pt idx="18110">
                  <c:v>129.66145498838191</c:v>
                </c:pt>
                <c:pt idx="18111">
                  <c:v>132.78055432788841</c:v>
                </c:pt>
                <c:pt idx="18112">
                  <c:v>133.65763009985804</c:v>
                </c:pt>
                <c:pt idx="18113">
                  <c:v>94.569127485305813</c:v>
                </c:pt>
                <c:pt idx="18114">
                  <c:v>93.776541483528902</c:v>
                </c:pt>
                <c:pt idx="18115">
                  <c:v>94.002734262906344</c:v>
                </c:pt>
                <c:pt idx="18116">
                  <c:v>92.563998974901523</c:v>
                </c:pt>
                <c:pt idx="18117">
                  <c:v>132.4308402016209</c:v>
                </c:pt>
                <c:pt idx="18118">
                  <c:v>134.11569239922758</c:v>
                </c:pt>
                <c:pt idx="18119">
                  <c:v>95.32267682300305</c:v>
                </c:pt>
                <c:pt idx="18120">
                  <c:v>91.432278020091985</c:v>
                </c:pt>
                <c:pt idx="18121">
                  <c:v>91.134595422442899</c:v>
                </c:pt>
                <c:pt idx="18122">
                  <c:v>133.07714681066338</c:v>
                </c:pt>
                <c:pt idx="18123">
                  <c:v>130.97355612027923</c:v>
                </c:pt>
                <c:pt idx="18124">
                  <c:v>135.12495064548071</c:v>
                </c:pt>
                <c:pt idx="18125">
                  <c:v>132.08150039093184</c:v>
                </c:pt>
                <c:pt idx="18126">
                  <c:v>136.63832945647675</c:v>
                </c:pt>
                <c:pt idx="18127">
                  <c:v>100.09468724946521</c:v>
                </c:pt>
                <c:pt idx="18128">
                  <c:v>131.61409059503001</c:v>
                </c:pt>
                <c:pt idx="18129">
                  <c:v>97.950083802290422</c:v>
                </c:pt>
                <c:pt idx="18130">
                  <c:v>94.540620168387832</c:v>
                </c:pt>
                <c:pt idx="18131">
                  <c:v>123.76104497229669</c:v>
                </c:pt>
                <c:pt idx="18132">
                  <c:v>118.03803522490841</c:v>
                </c:pt>
                <c:pt idx="18133">
                  <c:v>136.52370860371559</c:v>
                </c:pt>
                <c:pt idx="18134">
                  <c:v>85.053396648860883</c:v>
                </c:pt>
                <c:pt idx="18135">
                  <c:v>96.474969257391322</c:v>
                </c:pt>
                <c:pt idx="18136">
                  <c:v>92.470976886082823</c:v>
                </c:pt>
                <c:pt idx="18137">
                  <c:v>116.36049258516272</c:v>
                </c:pt>
                <c:pt idx="18138">
                  <c:v>128.19626701189921</c:v>
                </c:pt>
                <c:pt idx="18139">
                  <c:v>119.60419260927634</c:v>
                </c:pt>
                <c:pt idx="18140">
                  <c:v>128.30471807417899</c:v>
                </c:pt>
                <c:pt idx="18141">
                  <c:v>90.079414376314915</c:v>
                </c:pt>
                <c:pt idx="18142">
                  <c:v>96.063732718847035</c:v>
                </c:pt>
                <c:pt idx="18143">
                  <c:v>120.50999642804793</c:v>
                </c:pt>
                <c:pt idx="18144">
                  <c:v>134.40218063060072</c:v>
                </c:pt>
                <c:pt idx="18145">
                  <c:v>112.83455996732988</c:v>
                </c:pt>
                <c:pt idx="18146">
                  <c:v>137.12803583481031</c:v>
                </c:pt>
                <c:pt idx="18147">
                  <c:v>93.94421258748612</c:v>
                </c:pt>
                <c:pt idx="18148">
                  <c:v>94.468420389765143</c:v>
                </c:pt>
                <c:pt idx="18149">
                  <c:v>96.410986167600697</c:v>
                </c:pt>
                <c:pt idx="18150">
                  <c:v>95.094670519944117</c:v>
                </c:pt>
                <c:pt idx="18151">
                  <c:v>72.719811241770628</c:v>
                </c:pt>
                <c:pt idx="18152">
                  <c:v>127.94300218109308</c:v>
                </c:pt>
                <c:pt idx="18153">
                  <c:v>90.477500896216654</c:v>
                </c:pt>
                <c:pt idx="18154">
                  <c:v>135.65037630037827</c:v>
                </c:pt>
                <c:pt idx="18155">
                  <c:v>137.21842782119987</c:v>
                </c:pt>
                <c:pt idx="18156">
                  <c:v>121.36197511615323</c:v>
                </c:pt>
                <c:pt idx="18157">
                  <c:v>118.26880512690038</c:v>
                </c:pt>
                <c:pt idx="18158">
                  <c:v>120.64072546240497</c:v>
                </c:pt>
                <c:pt idx="18159">
                  <c:v>132.71162058700449</c:v>
                </c:pt>
                <c:pt idx="18160">
                  <c:v>129.36976089913108</c:v>
                </c:pt>
                <c:pt idx="18161">
                  <c:v>95.208415948100779</c:v>
                </c:pt>
                <c:pt idx="18162">
                  <c:v>121.68108897009945</c:v>
                </c:pt>
                <c:pt idx="18163">
                  <c:v>112.6928611334171</c:v>
                </c:pt>
                <c:pt idx="18164">
                  <c:v>132.11631316294913</c:v>
                </c:pt>
                <c:pt idx="18165">
                  <c:v>126.71670256834278</c:v>
                </c:pt>
                <c:pt idx="18166">
                  <c:v>93.097553118459189</c:v>
                </c:pt>
                <c:pt idx="18167">
                  <c:v>122.04686866872382</c:v>
                </c:pt>
                <c:pt idx="18168">
                  <c:v>127.26372767371063</c:v>
                </c:pt>
                <c:pt idx="18169">
                  <c:v>90.65821961505668</c:v>
                </c:pt>
                <c:pt idx="18170">
                  <c:v>133.08944228372272</c:v>
                </c:pt>
                <c:pt idx="18171">
                  <c:v>133.2508660984106</c:v>
                </c:pt>
                <c:pt idx="18172">
                  <c:v>93.683683030379498</c:v>
                </c:pt>
                <c:pt idx="18173">
                  <c:v>97.628467460613479</c:v>
                </c:pt>
                <c:pt idx="18174">
                  <c:v>132.32382284286243</c:v>
                </c:pt>
                <c:pt idx="18175">
                  <c:v>132.48915593913395</c:v>
                </c:pt>
                <c:pt idx="18176">
                  <c:v>132.44963267780943</c:v>
                </c:pt>
                <c:pt idx="18177">
                  <c:v>122.67184814405563</c:v>
                </c:pt>
                <c:pt idx="18178">
                  <c:v>125.11952898291534</c:v>
                </c:pt>
                <c:pt idx="18179">
                  <c:v>117.75887263985562</c:v>
                </c:pt>
                <c:pt idx="18180">
                  <c:v>91.563224070091991</c:v>
                </c:pt>
                <c:pt idx="18181">
                  <c:v>134.41635705304441</c:v>
                </c:pt>
                <c:pt idx="18182">
                  <c:v>91.854696112834191</c:v>
                </c:pt>
                <c:pt idx="18183">
                  <c:v>119.61798424421735</c:v>
                </c:pt>
                <c:pt idx="18184">
                  <c:v>118.03183773543182</c:v>
                </c:pt>
                <c:pt idx="18185">
                  <c:v>131.06157059477701</c:v>
                </c:pt>
                <c:pt idx="18186">
                  <c:v>116.52390445649912</c:v>
                </c:pt>
                <c:pt idx="18187">
                  <c:v>133.21464027251622</c:v>
                </c:pt>
                <c:pt idx="18188">
                  <c:v>128.85838763228389</c:v>
                </c:pt>
                <c:pt idx="18189">
                  <c:v>99.149866428688981</c:v>
                </c:pt>
                <c:pt idx="18190">
                  <c:v>119.3633288310745</c:v>
                </c:pt>
                <c:pt idx="18191">
                  <c:v>121.50491478351334</c:v>
                </c:pt>
                <c:pt idx="18192">
                  <c:v>96.49727474887905</c:v>
                </c:pt>
                <c:pt idx="18193">
                  <c:v>122.78254404540212</c:v>
                </c:pt>
                <c:pt idx="18194">
                  <c:v>132.92134823126415</c:v>
                </c:pt>
                <c:pt idx="18195">
                  <c:v>93.546875572605472</c:v>
                </c:pt>
                <c:pt idx="18196">
                  <c:v>130.97382152361712</c:v>
                </c:pt>
                <c:pt idx="18197">
                  <c:v>133.23229470194934</c:v>
                </c:pt>
                <c:pt idx="18198">
                  <c:v>132.28546521846565</c:v>
                </c:pt>
                <c:pt idx="18199">
                  <c:v>96.110128405770254</c:v>
                </c:pt>
                <c:pt idx="18200">
                  <c:v>115.33846728960948</c:v>
                </c:pt>
                <c:pt idx="18201">
                  <c:v>96.482729700747853</c:v>
                </c:pt>
                <c:pt idx="18202">
                  <c:v>94.214411170693566</c:v>
                </c:pt>
                <c:pt idx="18203">
                  <c:v>129.91066905721442</c:v>
                </c:pt>
                <c:pt idx="18204">
                  <c:v>123.81126390090402</c:v>
                </c:pt>
                <c:pt idx="18205">
                  <c:v>96.25753214132547</c:v>
                </c:pt>
                <c:pt idx="18206">
                  <c:v>72.651183125807265</c:v>
                </c:pt>
                <c:pt idx="18207">
                  <c:v>123.93118173853971</c:v>
                </c:pt>
                <c:pt idx="18208">
                  <c:v>119.80405407202537</c:v>
                </c:pt>
                <c:pt idx="18209">
                  <c:v>132.07830247910363</c:v>
                </c:pt>
                <c:pt idx="18210">
                  <c:v>129.16638953753665</c:v>
                </c:pt>
                <c:pt idx="18211">
                  <c:v>99.095928786674591</c:v>
                </c:pt>
                <c:pt idx="18212">
                  <c:v>130.32966969842357</c:v>
                </c:pt>
                <c:pt idx="18213">
                  <c:v>135.7457432699787</c:v>
                </c:pt>
                <c:pt idx="18214">
                  <c:v>119.55566630602449</c:v>
                </c:pt>
                <c:pt idx="18215">
                  <c:v>119.83817882617676</c:v>
                </c:pt>
                <c:pt idx="18216">
                  <c:v>94.326734441311075</c:v>
                </c:pt>
                <c:pt idx="18217">
                  <c:v>132.19606330087001</c:v>
                </c:pt>
                <c:pt idx="18218">
                  <c:v>134.23350849238287</c:v>
                </c:pt>
                <c:pt idx="18219">
                  <c:v>91.413972813265602</c:v>
                </c:pt>
                <c:pt idx="18220">
                  <c:v>120.43925440573352</c:v>
                </c:pt>
                <c:pt idx="18221">
                  <c:v>128.30274195928803</c:v>
                </c:pt>
                <c:pt idx="18222">
                  <c:v>130.95864460445515</c:v>
                </c:pt>
                <c:pt idx="18223">
                  <c:v>137.2619542055331</c:v>
                </c:pt>
                <c:pt idx="18224">
                  <c:v>122.69217229534722</c:v>
                </c:pt>
                <c:pt idx="18225">
                  <c:v>115.78559984479418</c:v>
                </c:pt>
                <c:pt idx="18226">
                  <c:v>121.74952537405886</c:v>
                </c:pt>
                <c:pt idx="18227">
                  <c:v>132.20751565624374</c:v>
                </c:pt>
                <c:pt idx="18228">
                  <c:v>87.790069713061882</c:v>
                </c:pt>
                <c:pt idx="18229">
                  <c:v>97.110377275663524</c:v>
                </c:pt>
                <c:pt idx="18230">
                  <c:v>131.67002041078032</c:v>
                </c:pt>
                <c:pt idx="18231">
                  <c:v>100.06984310129674</c:v>
                </c:pt>
                <c:pt idx="18232">
                  <c:v>121.94947449683777</c:v>
                </c:pt>
                <c:pt idx="18233">
                  <c:v>122.05272101564529</c:v>
                </c:pt>
                <c:pt idx="18234">
                  <c:v>119.13072604617552</c:v>
                </c:pt>
                <c:pt idx="18235">
                  <c:v>118.7289640256116</c:v>
                </c:pt>
                <c:pt idx="18236">
                  <c:v>135.56398984698166</c:v>
                </c:pt>
                <c:pt idx="18237">
                  <c:v>132.27604520896878</c:v>
                </c:pt>
                <c:pt idx="18238">
                  <c:v>98.158651522871054</c:v>
                </c:pt>
                <c:pt idx="18239">
                  <c:v>117.05218215588123</c:v>
                </c:pt>
                <c:pt idx="18240">
                  <c:v>117.0026164990626</c:v>
                </c:pt>
                <c:pt idx="18241">
                  <c:v>123.54273164158657</c:v>
                </c:pt>
                <c:pt idx="18242">
                  <c:v>133.79456683863242</c:v>
                </c:pt>
                <c:pt idx="18243">
                  <c:v>133.10539303649364</c:v>
                </c:pt>
                <c:pt idx="18244">
                  <c:v>140.15553422196058</c:v>
                </c:pt>
                <c:pt idx="18245">
                  <c:v>130.69575683167494</c:v>
                </c:pt>
                <c:pt idx="18246">
                  <c:v>89.250115311701578</c:v>
                </c:pt>
                <c:pt idx="18247">
                  <c:v>95.628439861719798</c:v>
                </c:pt>
                <c:pt idx="18248">
                  <c:v>89.276694200699666</c:v>
                </c:pt>
                <c:pt idx="18249">
                  <c:v>91.418934902165503</c:v>
                </c:pt>
                <c:pt idx="18250">
                  <c:v>115.94799497358557</c:v>
                </c:pt>
                <c:pt idx="18251">
                  <c:v>95.084148406094798</c:v>
                </c:pt>
                <c:pt idx="18252">
                  <c:v>119.01826727333453</c:v>
                </c:pt>
                <c:pt idx="18253">
                  <c:v>121.75571507305976</c:v>
                </c:pt>
                <c:pt idx="18254">
                  <c:v>130.33300714286429</c:v>
                </c:pt>
                <c:pt idx="18255">
                  <c:v>129.15043718670123</c:v>
                </c:pt>
                <c:pt idx="18256">
                  <c:v>95.463992666672993</c:v>
                </c:pt>
                <c:pt idx="18257">
                  <c:v>93.375065849624178</c:v>
                </c:pt>
                <c:pt idx="18258">
                  <c:v>123.85432594575089</c:v>
                </c:pt>
                <c:pt idx="18259">
                  <c:v>126.6629178707051</c:v>
                </c:pt>
                <c:pt idx="18260">
                  <c:v>93.673004275020148</c:v>
                </c:pt>
                <c:pt idx="18261">
                  <c:v>138.71232728653513</c:v>
                </c:pt>
                <c:pt idx="18262">
                  <c:v>93.993822287766179</c:v>
                </c:pt>
                <c:pt idx="18263">
                  <c:v>104.002954463008</c:v>
                </c:pt>
                <c:pt idx="18264">
                  <c:v>97.682625487230993</c:v>
                </c:pt>
                <c:pt idx="18265">
                  <c:v>128.91307762098887</c:v>
                </c:pt>
                <c:pt idx="18266">
                  <c:v>97.80046649232429</c:v>
                </c:pt>
                <c:pt idx="18267">
                  <c:v>97.41569708971511</c:v>
                </c:pt>
                <c:pt idx="18268">
                  <c:v>134.02904629301335</c:v>
                </c:pt>
                <c:pt idx="18269">
                  <c:v>132.01398387048553</c:v>
                </c:pt>
                <c:pt idx="18270">
                  <c:v>133.00853410171447</c:v>
                </c:pt>
                <c:pt idx="18271">
                  <c:v>132.1344032494894</c:v>
                </c:pt>
                <c:pt idx="18272">
                  <c:v>94.655651498863833</c:v>
                </c:pt>
                <c:pt idx="18273">
                  <c:v>128.04929443215596</c:v>
                </c:pt>
                <c:pt idx="18274">
                  <c:v>129.5888634390013</c:v>
                </c:pt>
                <c:pt idx="18275">
                  <c:v>131.56215509303328</c:v>
                </c:pt>
                <c:pt idx="18276">
                  <c:v>95.009158865539689</c:v>
                </c:pt>
                <c:pt idx="18277">
                  <c:v>133.76635179728117</c:v>
                </c:pt>
                <c:pt idx="18278">
                  <c:v>116.27292211543184</c:v>
                </c:pt>
                <c:pt idx="18279">
                  <c:v>138.11751382499668</c:v>
                </c:pt>
                <c:pt idx="18280">
                  <c:v>122.42424283352742</c:v>
                </c:pt>
                <c:pt idx="18281">
                  <c:v>134.11691754417217</c:v>
                </c:pt>
                <c:pt idx="18282">
                  <c:v>135.35151245467915</c:v>
                </c:pt>
                <c:pt idx="18283">
                  <c:v>115.04403167419632</c:v>
                </c:pt>
                <c:pt idx="18284">
                  <c:v>99.942078621010467</c:v>
                </c:pt>
                <c:pt idx="18285">
                  <c:v>89.382466337362231</c:v>
                </c:pt>
                <c:pt idx="18286">
                  <c:v>98.404038891654238</c:v>
                </c:pt>
                <c:pt idx="18287">
                  <c:v>97.526075619576119</c:v>
                </c:pt>
                <c:pt idx="18288">
                  <c:v>129.35573000784069</c:v>
                </c:pt>
                <c:pt idx="18289">
                  <c:v>91.375927002625133</c:v>
                </c:pt>
                <c:pt idx="18290">
                  <c:v>132.38064215706697</c:v>
                </c:pt>
                <c:pt idx="18291">
                  <c:v>93.248309505676815</c:v>
                </c:pt>
                <c:pt idx="18292">
                  <c:v>119.59791446028781</c:v>
                </c:pt>
                <c:pt idx="18293">
                  <c:v>91.33296781502456</c:v>
                </c:pt>
                <c:pt idx="18294">
                  <c:v>120.0270354610107</c:v>
                </c:pt>
                <c:pt idx="18295">
                  <c:v>122.180472581581</c:v>
                </c:pt>
                <c:pt idx="18296">
                  <c:v>96.33087957484733</c:v>
                </c:pt>
                <c:pt idx="18297">
                  <c:v>92.535487904546144</c:v>
                </c:pt>
                <c:pt idx="18298">
                  <c:v>94.607110351875647</c:v>
                </c:pt>
                <c:pt idx="18299">
                  <c:v>135.63508088833439</c:v>
                </c:pt>
                <c:pt idx="18300">
                  <c:v>117.75356149349278</c:v>
                </c:pt>
                <c:pt idx="18301">
                  <c:v>115.63274508730991</c:v>
                </c:pt>
                <c:pt idx="18302">
                  <c:v>134.30744987469046</c:v>
                </c:pt>
                <c:pt idx="18303">
                  <c:v>115.48972308861237</c:v>
                </c:pt>
                <c:pt idx="18304">
                  <c:v>92.383077901370271</c:v>
                </c:pt>
                <c:pt idx="18305">
                  <c:v>132.65693906843876</c:v>
                </c:pt>
                <c:pt idx="18306">
                  <c:v>132.87823295904698</c:v>
                </c:pt>
                <c:pt idx="18307">
                  <c:v>135.39273858288396</c:v>
                </c:pt>
                <c:pt idx="18308">
                  <c:v>128.12343055158067</c:v>
                </c:pt>
                <c:pt idx="18309">
                  <c:v>89.333075983602029</c:v>
                </c:pt>
                <c:pt idx="18310">
                  <c:v>138.99549340511416</c:v>
                </c:pt>
                <c:pt idx="18311">
                  <c:v>130.71305569846166</c:v>
                </c:pt>
                <c:pt idx="18312">
                  <c:v>96.791468450601201</c:v>
                </c:pt>
                <c:pt idx="18313">
                  <c:v>91.379946614230704</c:v>
                </c:pt>
                <c:pt idx="18314">
                  <c:v>92.957880144457079</c:v>
                </c:pt>
                <c:pt idx="18315">
                  <c:v>91.971515508236394</c:v>
                </c:pt>
                <c:pt idx="18316">
                  <c:v>92.316973055684826</c:v>
                </c:pt>
                <c:pt idx="18317">
                  <c:v>134.9219531949465</c:v>
                </c:pt>
                <c:pt idx="18318">
                  <c:v>133.30015630837937</c:v>
                </c:pt>
                <c:pt idx="18319">
                  <c:v>89.096650307209401</c:v>
                </c:pt>
                <c:pt idx="18320">
                  <c:v>90.351016715051372</c:v>
                </c:pt>
                <c:pt idx="18321">
                  <c:v>136.70708855757383</c:v>
                </c:pt>
                <c:pt idx="18322">
                  <c:v>137.23325858851848</c:v>
                </c:pt>
                <c:pt idx="18323">
                  <c:v>96.028684037142</c:v>
                </c:pt>
                <c:pt idx="18324">
                  <c:v>133.58394988635501</c:v>
                </c:pt>
                <c:pt idx="18325">
                  <c:v>129.68627552089353</c:v>
                </c:pt>
                <c:pt idx="18326">
                  <c:v>92.921773536795584</c:v>
                </c:pt>
                <c:pt idx="18327">
                  <c:v>95.158550273962675</c:v>
                </c:pt>
                <c:pt idx="18328">
                  <c:v>97.248385988175556</c:v>
                </c:pt>
                <c:pt idx="18329">
                  <c:v>130.90922971668743</c:v>
                </c:pt>
                <c:pt idx="18330">
                  <c:v>93.538188636347314</c:v>
                </c:pt>
                <c:pt idx="18331">
                  <c:v>135.07573685226211</c:v>
                </c:pt>
                <c:pt idx="18332">
                  <c:v>131.64101936054487</c:v>
                </c:pt>
                <c:pt idx="18333">
                  <c:v>128.25518578480566</c:v>
                </c:pt>
                <c:pt idx="18334">
                  <c:v>97.756299975426586</c:v>
                </c:pt>
                <c:pt idx="18335">
                  <c:v>130.92321515585968</c:v>
                </c:pt>
                <c:pt idx="18336">
                  <c:v>132.719040783601</c:v>
                </c:pt>
                <c:pt idx="18337">
                  <c:v>92.948457048216284</c:v>
                </c:pt>
                <c:pt idx="18338">
                  <c:v>134.78438040519046</c:v>
                </c:pt>
                <c:pt idx="18339">
                  <c:v>125.73128906736842</c:v>
                </c:pt>
                <c:pt idx="18340">
                  <c:v>130.21233408778556</c:v>
                </c:pt>
                <c:pt idx="18341">
                  <c:v>135.7878346306222</c:v>
                </c:pt>
                <c:pt idx="18342">
                  <c:v>100.51576725238013</c:v>
                </c:pt>
                <c:pt idx="18343">
                  <c:v>134.54609996973494</c:v>
                </c:pt>
                <c:pt idx="18344">
                  <c:v>95.553919427885475</c:v>
                </c:pt>
                <c:pt idx="18345">
                  <c:v>138.47833713907642</c:v>
                </c:pt>
                <c:pt idx="18346">
                  <c:v>133.75379122477852</c:v>
                </c:pt>
                <c:pt idx="18347">
                  <c:v>130.1709579218651</c:v>
                </c:pt>
                <c:pt idx="18348">
                  <c:v>132.47021953104274</c:v>
                </c:pt>
                <c:pt idx="18349">
                  <c:v>132.13727467540897</c:v>
                </c:pt>
                <c:pt idx="18350">
                  <c:v>118.17979611629956</c:v>
                </c:pt>
                <c:pt idx="18351">
                  <c:v>118.63198891581951</c:v>
                </c:pt>
                <c:pt idx="18352">
                  <c:v>94.555815408041127</c:v>
                </c:pt>
                <c:pt idx="18353">
                  <c:v>133.12758730456312</c:v>
                </c:pt>
                <c:pt idx="18354">
                  <c:v>117.37204048867392</c:v>
                </c:pt>
                <c:pt idx="18355">
                  <c:v>138.30167754121371</c:v>
                </c:pt>
                <c:pt idx="18356">
                  <c:v>134.05137028961377</c:v>
                </c:pt>
                <c:pt idx="18357">
                  <c:v>134.05949136114103</c:v>
                </c:pt>
                <c:pt idx="18358">
                  <c:v>87.06028672946573</c:v>
                </c:pt>
                <c:pt idx="18359">
                  <c:v>92.61963841508566</c:v>
                </c:pt>
                <c:pt idx="18360">
                  <c:v>131.028296577921</c:v>
                </c:pt>
                <c:pt idx="18361">
                  <c:v>135.41472391593868</c:v>
                </c:pt>
                <c:pt idx="18362">
                  <c:v>91.832325119761862</c:v>
                </c:pt>
                <c:pt idx="18363">
                  <c:v>96.577673421481094</c:v>
                </c:pt>
                <c:pt idx="18364">
                  <c:v>118.92746141792132</c:v>
                </c:pt>
                <c:pt idx="18365">
                  <c:v>135.9542128317897</c:v>
                </c:pt>
                <c:pt idx="18366">
                  <c:v>97.913054812026587</c:v>
                </c:pt>
                <c:pt idx="18367">
                  <c:v>117.47568268734895</c:v>
                </c:pt>
                <c:pt idx="18368">
                  <c:v>135.3111460045495</c:v>
                </c:pt>
                <c:pt idx="18369">
                  <c:v>94.99977064637612</c:v>
                </c:pt>
                <c:pt idx="18370">
                  <c:v>131.07822804008472</c:v>
                </c:pt>
                <c:pt idx="18371">
                  <c:v>122.4028201872234</c:v>
                </c:pt>
                <c:pt idx="18372">
                  <c:v>132.25953289527436</c:v>
                </c:pt>
                <c:pt idx="18373">
                  <c:v>91.856031955664648</c:v>
                </c:pt>
                <c:pt idx="18374">
                  <c:v>98.788191378193062</c:v>
                </c:pt>
                <c:pt idx="18375">
                  <c:v>137.55118453484971</c:v>
                </c:pt>
                <c:pt idx="18376">
                  <c:v>116.62581979231281</c:v>
                </c:pt>
                <c:pt idx="18377">
                  <c:v>121.62907613036798</c:v>
                </c:pt>
                <c:pt idx="18378">
                  <c:v>135.65457588008422</c:v>
                </c:pt>
                <c:pt idx="18379">
                  <c:v>132.28291205298819</c:v>
                </c:pt>
                <c:pt idx="18380">
                  <c:v>91.366276229450079</c:v>
                </c:pt>
                <c:pt idx="18381">
                  <c:v>135.02382225422275</c:v>
                </c:pt>
                <c:pt idx="18382">
                  <c:v>80.723876342386461</c:v>
                </c:pt>
                <c:pt idx="18383">
                  <c:v>131.13865500030565</c:v>
                </c:pt>
                <c:pt idx="18384">
                  <c:v>135.83901512252368</c:v>
                </c:pt>
                <c:pt idx="18385">
                  <c:v>132.88196363814222</c:v>
                </c:pt>
                <c:pt idx="18386">
                  <c:v>96.626417072748055</c:v>
                </c:pt>
                <c:pt idx="18387">
                  <c:v>97.585338750489001</c:v>
                </c:pt>
                <c:pt idx="18388">
                  <c:v>91.585258911076366</c:v>
                </c:pt>
                <c:pt idx="18389">
                  <c:v>134.33163098780247</c:v>
                </c:pt>
                <c:pt idx="18390">
                  <c:v>93.036291359317531</c:v>
                </c:pt>
                <c:pt idx="18391">
                  <c:v>91.615898618873189</c:v>
                </c:pt>
                <c:pt idx="18392">
                  <c:v>128.74324655491566</c:v>
                </c:pt>
                <c:pt idx="18393">
                  <c:v>91.309511990399969</c:v>
                </c:pt>
                <c:pt idx="18394">
                  <c:v>98.118081755237483</c:v>
                </c:pt>
                <c:pt idx="18395">
                  <c:v>132.6267729163545</c:v>
                </c:pt>
                <c:pt idx="18396">
                  <c:v>94.01668267371727</c:v>
                </c:pt>
                <c:pt idx="18397">
                  <c:v>134.46795229717992</c:v>
                </c:pt>
                <c:pt idx="18398">
                  <c:v>134.59000374068782</c:v>
                </c:pt>
                <c:pt idx="18399">
                  <c:v>126.23555752073069</c:v>
                </c:pt>
                <c:pt idx="18400">
                  <c:v>138.25486166756613</c:v>
                </c:pt>
                <c:pt idx="18401">
                  <c:v>124.22362251930966</c:v>
                </c:pt>
                <c:pt idx="18402">
                  <c:v>94.88187816197545</c:v>
                </c:pt>
                <c:pt idx="18403">
                  <c:v>130.76214889315065</c:v>
                </c:pt>
                <c:pt idx="18404">
                  <c:v>89.376501145709113</c:v>
                </c:pt>
                <c:pt idx="18405">
                  <c:v>129.17301736517126</c:v>
                </c:pt>
                <c:pt idx="18406">
                  <c:v>119.24424097355096</c:v>
                </c:pt>
                <c:pt idx="18407">
                  <c:v>116.45391244765173</c:v>
                </c:pt>
                <c:pt idx="18408">
                  <c:v>118.90950159734652</c:v>
                </c:pt>
                <c:pt idx="18409">
                  <c:v>132.60064946032486</c:v>
                </c:pt>
                <c:pt idx="18410">
                  <c:v>133.63356712437334</c:v>
                </c:pt>
                <c:pt idx="18411">
                  <c:v>135.76676058837876</c:v>
                </c:pt>
                <c:pt idx="18412">
                  <c:v>135.90664402562035</c:v>
                </c:pt>
                <c:pt idx="18413">
                  <c:v>89.041208390592587</c:v>
                </c:pt>
                <c:pt idx="18414">
                  <c:v>94.383903166276525</c:v>
                </c:pt>
                <c:pt idx="18415">
                  <c:v>95.042864490999463</c:v>
                </c:pt>
                <c:pt idx="18416">
                  <c:v>130.16348581891</c:v>
                </c:pt>
                <c:pt idx="18417">
                  <c:v>129.87820415789943</c:v>
                </c:pt>
                <c:pt idx="18418">
                  <c:v>93.801437925817282</c:v>
                </c:pt>
                <c:pt idx="18419">
                  <c:v>90.737649468036921</c:v>
                </c:pt>
                <c:pt idx="18420">
                  <c:v>93.167725498368597</c:v>
                </c:pt>
                <c:pt idx="18421">
                  <c:v>92.279413509488535</c:v>
                </c:pt>
                <c:pt idx="18422">
                  <c:v>125.67341971609301</c:v>
                </c:pt>
                <c:pt idx="18423">
                  <c:v>122.04300620542288</c:v>
                </c:pt>
                <c:pt idx="18424">
                  <c:v>94.984739923394329</c:v>
                </c:pt>
                <c:pt idx="18425">
                  <c:v>130.3743983568769</c:v>
                </c:pt>
                <c:pt idx="18426">
                  <c:v>133.74216772951067</c:v>
                </c:pt>
                <c:pt idx="18427">
                  <c:v>94.465611941548204</c:v>
                </c:pt>
                <c:pt idx="18428">
                  <c:v>123.92464528452932</c:v>
                </c:pt>
                <c:pt idx="18429">
                  <c:v>90.299470391915477</c:v>
                </c:pt>
                <c:pt idx="18430">
                  <c:v>122.18340373875847</c:v>
                </c:pt>
                <c:pt idx="18431">
                  <c:v>119.08974716337426</c:v>
                </c:pt>
                <c:pt idx="18432">
                  <c:v>120.94363984806033</c:v>
                </c:pt>
                <c:pt idx="18433">
                  <c:v>117.50282685068591</c:v>
                </c:pt>
                <c:pt idx="18434">
                  <c:v>120.77235324660312</c:v>
                </c:pt>
                <c:pt idx="18435">
                  <c:v>119.58312723620747</c:v>
                </c:pt>
                <c:pt idx="18436">
                  <c:v>133.79998717004574</c:v>
                </c:pt>
                <c:pt idx="18437">
                  <c:v>129.78393838961537</c:v>
                </c:pt>
                <c:pt idx="18438">
                  <c:v>133.9720693287137</c:v>
                </c:pt>
                <c:pt idx="18439">
                  <c:v>95.104588809735986</c:v>
                </c:pt>
                <c:pt idx="18440">
                  <c:v>89.988406029430166</c:v>
                </c:pt>
                <c:pt idx="18441">
                  <c:v>122.49200232960479</c:v>
                </c:pt>
                <c:pt idx="18442">
                  <c:v>98.015038329239061</c:v>
                </c:pt>
                <c:pt idx="18443">
                  <c:v>91.73057549032869</c:v>
                </c:pt>
                <c:pt idx="18444">
                  <c:v>133.71007615302344</c:v>
                </c:pt>
                <c:pt idx="18445">
                  <c:v>120.8289172684951</c:v>
                </c:pt>
                <c:pt idx="18446">
                  <c:v>136.23942399464059</c:v>
                </c:pt>
                <c:pt idx="18447">
                  <c:v>94.379883121053282</c:v>
                </c:pt>
                <c:pt idx="18448">
                  <c:v>134.84037163339065</c:v>
                </c:pt>
                <c:pt idx="18449">
                  <c:v>100.4383001387757</c:v>
                </c:pt>
                <c:pt idx="18450">
                  <c:v>118.83063412373815</c:v>
                </c:pt>
                <c:pt idx="18451">
                  <c:v>129.78339650081296</c:v>
                </c:pt>
                <c:pt idx="18452">
                  <c:v>132.80221848501816</c:v>
                </c:pt>
                <c:pt idx="18453">
                  <c:v>90.144713483394895</c:v>
                </c:pt>
                <c:pt idx="18454">
                  <c:v>96.227349381030805</c:v>
                </c:pt>
                <c:pt idx="18455">
                  <c:v>90.097645226064543</c:v>
                </c:pt>
                <c:pt idx="18456">
                  <c:v>97.934083065584247</c:v>
                </c:pt>
                <c:pt idx="18457">
                  <c:v>93.478988926483851</c:v>
                </c:pt>
                <c:pt idx="18458">
                  <c:v>133.25680922646691</c:v>
                </c:pt>
                <c:pt idx="18459">
                  <c:v>129.77105562436623</c:v>
                </c:pt>
                <c:pt idx="18460">
                  <c:v>91.858555703130833</c:v>
                </c:pt>
                <c:pt idx="18461">
                  <c:v>139.58944548461449</c:v>
                </c:pt>
                <c:pt idx="18462">
                  <c:v>97.906648027435025</c:v>
                </c:pt>
                <c:pt idx="18463">
                  <c:v>134.01521711667817</c:v>
                </c:pt>
                <c:pt idx="18464">
                  <c:v>133.90467079274484</c:v>
                </c:pt>
                <c:pt idx="18465">
                  <c:v>130.14868687792298</c:v>
                </c:pt>
                <c:pt idx="18466">
                  <c:v>133.68948910007072</c:v>
                </c:pt>
                <c:pt idx="18467">
                  <c:v>135.0133372110335</c:v>
                </c:pt>
                <c:pt idx="18468">
                  <c:v>122.1118378020432</c:v>
                </c:pt>
                <c:pt idx="18469">
                  <c:v>132.39302528139081</c:v>
                </c:pt>
                <c:pt idx="18470">
                  <c:v>131.02051628451304</c:v>
                </c:pt>
                <c:pt idx="18471">
                  <c:v>139.96796697844346</c:v>
                </c:pt>
                <c:pt idx="18472">
                  <c:v>133.76479261734346</c:v>
                </c:pt>
                <c:pt idx="18473">
                  <c:v>94.270117918978968</c:v>
                </c:pt>
                <c:pt idx="18474">
                  <c:v>123.77913745543171</c:v>
                </c:pt>
                <c:pt idx="18475">
                  <c:v>95.827901133562349</c:v>
                </c:pt>
                <c:pt idx="18476">
                  <c:v>89.3153809295477</c:v>
                </c:pt>
                <c:pt idx="18477">
                  <c:v>118.38209644432513</c:v>
                </c:pt>
                <c:pt idx="18478">
                  <c:v>101.43171552067756</c:v>
                </c:pt>
                <c:pt idx="18479">
                  <c:v>103.51760629364814</c:v>
                </c:pt>
                <c:pt idx="18480">
                  <c:v>119.70287788328808</c:v>
                </c:pt>
                <c:pt idx="18481">
                  <c:v>118.91738174152761</c:v>
                </c:pt>
                <c:pt idx="18482">
                  <c:v>116.08303127402057</c:v>
                </c:pt>
                <c:pt idx="18483">
                  <c:v>123.49247731795374</c:v>
                </c:pt>
                <c:pt idx="18484">
                  <c:v>116.18264872269968</c:v>
                </c:pt>
                <c:pt idx="18485">
                  <c:v>131.88828806336369</c:v>
                </c:pt>
                <c:pt idx="18486">
                  <c:v>132.95804871431156</c:v>
                </c:pt>
                <c:pt idx="18487">
                  <c:v>94.223454340243777</c:v>
                </c:pt>
                <c:pt idx="18488">
                  <c:v>134.93258352494107</c:v>
                </c:pt>
                <c:pt idx="18489">
                  <c:v>128.61511834779179</c:v>
                </c:pt>
                <c:pt idx="18490">
                  <c:v>98.17419702217876</c:v>
                </c:pt>
                <c:pt idx="18491">
                  <c:v>117.72354516765988</c:v>
                </c:pt>
                <c:pt idx="18492">
                  <c:v>97.277066950040251</c:v>
                </c:pt>
                <c:pt idx="18493">
                  <c:v>116.31733778155719</c:v>
                </c:pt>
                <c:pt idx="18494">
                  <c:v>118.65410448603228</c:v>
                </c:pt>
                <c:pt idx="18495">
                  <c:v>87.488034818535468</c:v>
                </c:pt>
                <c:pt idx="18496">
                  <c:v>131.52587407628465</c:v>
                </c:pt>
                <c:pt idx="18497">
                  <c:v>130.49931259968562</c:v>
                </c:pt>
                <c:pt idx="18498">
                  <c:v>131.00084551076222</c:v>
                </c:pt>
                <c:pt idx="18499">
                  <c:v>132.58629440557789</c:v>
                </c:pt>
                <c:pt idx="18500">
                  <c:v>130.71833439264279</c:v>
                </c:pt>
                <c:pt idx="18501">
                  <c:v>135.39418191599404</c:v>
                </c:pt>
                <c:pt idx="18502">
                  <c:v>134.01546659523868</c:v>
                </c:pt>
                <c:pt idx="18503">
                  <c:v>90.859756763546002</c:v>
                </c:pt>
                <c:pt idx="18504">
                  <c:v>89.203687508971001</c:v>
                </c:pt>
                <c:pt idx="18505">
                  <c:v>119.4100599383064</c:v>
                </c:pt>
                <c:pt idx="18506">
                  <c:v>136.31015018580814</c:v>
                </c:pt>
                <c:pt idx="18507">
                  <c:v>135.69454429721759</c:v>
                </c:pt>
                <c:pt idx="18508">
                  <c:v>113.22901396027591</c:v>
                </c:pt>
                <c:pt idx="18509">
                  <c:v>109.85240856136367</c:v>
                </c:pt>
                <c:pt idx="18510">
                  <c:v>139.81765698920748</c:v>
                </c:pt>
                <c:pt idx="18511">
                  <c:v>130.88797774169578</c:v>
                </c:pt>
                <c:pt idx="18512">
                  <c:v>98.083860610578952</c:v>
                </c:pt>
                <c:pt idx="18513">
                  <c:v>89.14313204547534</c:v>
                </c:pt>
                <c:pt idx="18514">
                  <c:v>129.96450405689833</c:v>
                </c:pt>
                <c:pt idx="18515">
                  <c:v>128.49555299086629</c:v>
                </c:pt>
                <c:pt idx="18516">
                  <c:v>98.175185856646777</c:v>
                </c:pt>
                <c:pt idx="18517">
                  <c:v>88.632595485039118</c:v>
                </c:pt>
                <c:pt idx="18518">
                  <c:v>133.00358098820985</c:v>
                </c:pt>
                <c:pt idx="18519">
                  <c:v>132.8049609429585</c:v>
                </c:pt>
                <c:pt idx="18520">
                  <c:v>116.78116679682527</c:v>
                </c:pt>
                <c:pt idx="18521">
                  <c:v>108.44753540882891</c:v>
                </c:pt>
                <c:pt idx="18522">
                  <c:v>119.23243612681146</c:v>
                </c:pt>
                <c:pt idx="18523">
                  <c:v>119.53728623386611</c:v>
                </c:pt>
                <c:pt idx="18524">
                  <c:v>125.74823278161192</c:v>
                </c:pt>
                <c:pt idx="18525">
                  <c:v>120.3031766143813</c:v>
                </c:pt>
                <c:pt idx="18526">
                  <c:v>96.259578886968356</c:v>
                </c:pt>
                <c:pt idx="18527">
                  <c:v>93.070830455664691</c:v>
                </c:pt>
                <c:pt idx="18528">
                  <c:v>137.88606500668857</c:v>
                </c:pt>
                <c:pt idx="18529">
                  <c:v>132.58636602473067</c:v>
                </c:pt>
                <c:pt idx="18530">
                  <c:v>95.778661928652568</c:v>
                </c:pt>
                <c:pt idx="18531">
                  <c:v>119.74886214532971</c:v>
                </c:pt>
                <c:pt idx="18532">
                  <c:v>94.299340533605786</c:v>
                </c:pt>
                <c:pt idx="18533">
                  <c:v>135.3148961433094</c:v>
                </c:pt>
                <c:pt idx="18534">
                  <c:v>135.40003321571953</c:v>
                </c:pt>
                <c:pt idx="18535">
                  <c:v>89.870365856866059</c:v>
                </c:pt>
                <c:pt idx="18536">
                  <c:v>122.42314651602133</c:v>
                </c:pt>
                <c:pt idx="18537">
                  <c:v>132.11206245012963</c:v>
                </c:pt>
                <c:pt idx="18538">
                  <c:v>89.439434078550448</c:v>
                </c:pt>
                <c:pt idx="18539">
                  <c:v>130.46058969918292</c:v>
                </c:pt>
                <c:pt idx="18540">
                  <c:v>117.76893802719269</c:v>
                </c:pt>
                <c:pt idx="18541">
                  <c:v>116.45141869882185</c:v>
                </c:pt>
                <c:pt idx="18542">
                  <c:v>96.836740723356741</c:v>
                </c:pt>
                <c:pt idx="18543">
                  <c:v>134.09755939798569</c:v>
                </c:pt>
                <c:pt idx="18544">
                  <c:v>132.18678320942149</c:v>
                </c:pt>
                <c:pt idx="18545">
                  <c:v>134.53349416136891</c:v>
                </c:pt>
                <c:pt idx="18546">
                  <c:v>93.302297812484696</c:v>
                </c:pt>
                <c:pt idx="18547">
                  <c:v>95.181889647747511</c:v>
                </c:pt>
                <c:pt idx="18548">
                  <c:v>98.437866993517332</c:v>
                </c:pt>
                <c:pt idx="18549">
                  <c:v>131.89654079892674</c:v>
                </c:pt>
                <c:pt idx="18550">
                  <c:v>134.93393407730437</c:v>
                </c:pt>
                <c:pt idx="18551">
                  <c:v>132.17812020889772</c:v>
                </c:pt>
                <c:pt idx="18552">
                  <c:v>133.96123533131231</c:v>
                </c:pt>
                <c:pt idx="18553">
                  <c:v>118.50304614173086</c:v>
                </c:pt>
                <c:pt idx="18554">
                  <c:v>136.04492212433047</c:v>
                </c:pt>
                <c:pt idx="18555">
                  <c:v>130.26343716193725</c:v>
                </c:pt>
                <c:pt idx="18556">
                  <c:v>95.28570356953081</c:v>
                </c:pt>
                <c:pt idx="18557">
                  <c:v>129.95388216546422</c:v>
                </c:pt>
                <c:pt idx="18558">
                  <c:v>137.22741006998368</c:v>
                </c:pt>
                <c:pt idx="18559">
                  <c:v>134.02791692819946</c:v>
                </c:pt>
                <c:pt idx="18560">
                  <c:v>132.53354319042879</c:v>
                </c:pt>
                <c:pt idx="18561">
                  <c:v>132.88749833549815</c:v>
                </c:pt>
                <c:pt idx="18562">
                  <c:v>129.83179066343357</c:v>
                </c:pt>
                <c:pt idx="18563">
                  <c:v>132.99404593942882</c:v>
                </c:pt>
                <c:pt idx="18564">
                  <c:v>135.31415773111249</c:v>
                </c:pt>
                <c:pt idx="18565">
                  <c:v>133.4336098820807</c:v>
                </c:pt>
                <c:pt idx="18566">
                  <c:v>131.69093771293649</c:v>
                </c:pt>
                <c:pt idx="18567">
                  <c:v>136.39517165770653</c:v>
                </c:pt>
                <c:pt idx="18568">
                  <c:v>98.858102036763142</c:v>
                </c:pt>
                <c:pt idx="18569">
                  <c:v>129.15778522755312</c:v>
                </c:pt>
                <c:pt idx="18570">
                  <c:v>133.77821808995168</c:v>
                </c:pt>
                <c:pt idx="18571">
                  <c:v>135.5816347770425</c:v>
                </c:pt>
                <c:pt idx="18572">
                  <c:v>135.3338733987425</c:v>
                </c:pt>
                <c:pt idx="18573">
                  <c:v>132.15535584771771</c:v>
                </c:pt>
                <c:pt idx="18574">
                  <c:v>137.23472549943807</c:v>
                </c:pt>
                <c:pt idx="18575">
                  <c:v>93.618769174528367</c:v>
                </c:pt>
                <c:pt idx="18576">
                  <c:v>135.60764963773087</c:v>
                </c:pt>
                <c:pt idx="18577">
                  <c:v>129.91922351766087</c:v>
                </c:pt>
                <c:pt idx="18578">
                  <c:v>118.26932424477899</c:v>
                </c:pt>
                <c:pt idx="18579">
                  <c:v>117.99387306503392</c:v>
                </c:pt>
                <c:pt idx="18580">
                  <c:v>93.755300881534424</c:v>
                </c:pt>
                <c:pt idx="18581">
                  <c:v>133.5864646624662</c:v>
                </c:pt>
                <c:pt idx="18582">
                  <c:v>131.28596423389527</c:v>
                </c:pt>
                <c:pt idx="18583">
                  <c:v>119.77300449550059</c:v>
                </c:pt>
                <c:pt idx="18584">
                  <c:v>117.10488766687133</c:v>
                </c:pt>
                <c:pt idx="18585">
                  <c:v>132.00865922477774</c:v>
                </c:pt>
                <c:pt idx="18586">
                  <c:v>135.22431331321258</c:v>
                </c:pt>
                <c:pt idx="18587">
                  <c:v>137.22401307999479</c:v>
                </c:pt>
                <c:pt idx="18588">
                  <c:v>131.5215439374559</c:v>
                </c:pt>
                <c:pt idx="18589">
                  <c:v>113.49698092491256</c:v>
                </c:pt>
                <c:pt idx="18590">
                  <c:v>135.67124055981992</c:v>
                </c:pt>
                <c:pt idx="18591">
                  <c:v>135.88658558628973</c:v>
                </c:pt>
                <c:pt idx="18592">
                  <c:v>131.64495870928917</c:v>
                </c:pt>
                <c:pt idx="18593">
                  <c:v>138.55874072223716</c:v>
                </c:pt>
                <c:pt idx="18594">
                  <c:v>131.70967447492163</c:v>
                </c:pt>
                <c:pt idx="18595">
                  <c:v>128.16591446573921</c:v>
                </c:pt>
                <c:pt idx="18596">
                  <c:v>89.720876549422272</c:v>
                </c:pt>
                <c:pt idx="18597">
                  <c:v>90.121561703592022</c:v>
                </c:pt>
                <c:pt idx="18598">
                  <c:v>133.22064210937938</c:v>
                </c:pt>
                <c:pt idx="18599">
                  <c:v>128.18841478874003</c:v>
                </c:pt>
                <c:pt idx="18600">
                  <c:v>136.2165071569344</c:v>
                </c:pt>
                <c:pt idx="18601">
                  <c:v>128.41900931945037</c:v>
                </c:pt>
                <c:pt idx="18602">
                  <c:v>134.16721580656025</c:v>
                </c:pt>
                <c:pt idx="18603">
                  <c:v>93.8342275468911</c:v>
                </c:pt>
                <c:pt idx="18604">
                  <c:v>94.166167267412504</c:v>
                </c:pt>
                <c:pt idx="18605">
                  <c:v>118.89623681411534</c:v>
                </c:pt>
                <c:pt idx="18606">
                  <c:v>133.45422377775523</c:v>
                </c:pt>
                <c:pt idx="18607">
                  <c:v>89.100077108719788</c:v>
                </c:pt>
                <c:pt idx="18608">
                  <c:v>133.40994595472611</c:v>
                </c:pt>
                <c:pt idx="18609">
                  <c:v>100.24544327628894</c:v>
                </c:pt>
                <c:pt idx="18610">
                  <c:v>133.43279103864916</c:v>
                </c:pt>
                <c:pt idx="18611">
                  <c:v>129.92063273092998</c:v>
                </c:pt>
                <c:pt idx="18612">
                  <c:v>132.38559136239033</c:v>
                </c:pt>
                <c:pt idx="18613">
                  <c:v>137.15411281171373</c:v>
                </c:pt>
                <c:pt idx="18614">
                  <c:v>95.303083323489076</c:v>
                </c:pt>
                <c:pt idx="18615">
                  <c:v>134.86730358379066</c:v>
                </c:pt>
                <c:pt idx="18616">
                  <c:v>125.84978804467463</c:v>
                </c:pt>
                <c:pt idx="18617">
                  <c:v>110.34212299603017</c:v>
                </c:pt>
                <c:pt idx="18618">
                  <c:v>126.83821526554664</c:v>
                </c:pt>
                <c:pt idx="18619">
                  <c:v>116.21091191718129</c:v>
                </c:pt>
                <c:pt idx="18620">
                  <c:v>117.94909703111423</c:v>
                </c:pt>
                <c:pt idx="18621">
                  <c:v>122.34110324626063</c:v>
                </c:pt>
                <c:pt idx="18622">
                  <c:v>71.37285665279849</c:v>
                </c:pt>
                <c:pt idx="18623">
                  <c:v>133.81650012818361</c:v>
                </c:pt>
                <c:pt idx="18624">
                  <c:v>130.8671107548179</c:v>
                </c:pt>
                <c:pt idx="18625">
                  <c:v>134.04097642667719</c:v>
                </c:pt>
                <c:pt idx="18626">
                  <c:v>97.392634199897202</c:v>
                </c:pt>
                <c:pt idx="18627">
                  <c:v>91.184394618210476</c:v>
                </c:pt>
                <c:pt idx="18628">
                  <c:v>133.63568342931731</c:v>
                </c:pt>
                <c:pt idx="18629">
                  <c:v>109.59639727319811</c:v>
                </c:pt>
                <c:pt idx="18630">
                  <c:v>111.91541993924848</c:v>
                </c:pt>
                <c:pt idx="18631">
                  <c:v>134.33308301948318</c:v>
                </c:pt>
                <c:pt idx="18632">
                  <c:v>134.07715093426941</c:v>
                </c:pt>
                <c:pt idx="18633">
                  <c:v>133.63906882084638</c:v>
                </c:pt>
                <c:pt idx="18634">
                  <c:v>93.552300953887809</c:v>
                </c:pt>
                <c:pt idx="18635">
                  <c:v>121.15728372962388</c:v>
                </c:pt>
                <c:pt idx="18636">
                  <c:v>96.773145977328525</c:v>
                </c:pt>
                <c:pt idx="18637">
                  <c:v>136.65417967946559</c:v>
                </c:pt>
                <c:pt idx="18638">
                  <c:v>94.785442213015543</c:v>
                </c:pt>
                <c:pt idx="18639">
                  <c:v>120.32439886902444</c:v>
                </c:pt>
                <c:pt idx="18640">
                  <c:v>133.17250593285328</c:v>
                </c:pt>
                <c:pt idx="18641">
                  <c:v>94.824450397185885</c:v>
                </c:pt>
                <c:pt idx="18642">
                  <c:v>113.47202985856133</c:v>
                </c:pt>
                <c:pt idx="18643">
                  <c:v>120.34849444144051</c:v>
                </c:pt>
                <c:pt idx="18644">
                  <c:v>118.44684328423861</c:v>
                </c:pt>
                <c:pt idx="18645">
                  <c:v>135.43263180195248</c:v>
                </c:pt>
                <c:pt idx="18646">
                  <c:v>129.48040021407908</c:v>
                </c:pt>
                <c:pt idx="18647">
                  <c:v>129.49506315931154</c:v>
                </c:pt>
                <c:pt idx="18648">
                  <c:v>132.5093393908453</c:v>
                </c:pt>
                <c:pt idx="18649">
                  <c:v>135.09749674198235</c:v>
                </c:pt>
                <c:pt idx="18650">
                  <c:v>97.109636494586823</c:v>
                </c:pt>
                <c:pt idx="18651">
                  <c:v>97.725900112120087</c:v>
                </c:pt>
                <c:pt idx="18652">
                  <c:v>137.1881122574089</c:v>
                </c:pt>
                <c:pt idx="18653">
                  <c:v>113.60654342679486</c:v>
                </c:pt>
                <c:pt idx="18654">
                  <c:v>90.740138892584781</c:v>
                </c:pt>
                <c:pt idx="18655">
                  <c:v>130.12012734624111</c:v>
                </c:pt>
                <c:pt idx="18656">
                  <c:v>96.343885051177196</c:v>
                </c:pt>
                <c:pt idx="18657">
                  <c:v>133.75031268888881</c:v>
                </c:pt>
                <c:pt idx="18658">
                  <c:v>99.583331161283525</c:v>
                </c:pt>
                <c:pt idx="18659">
                  <c:v>135.06055081931819</c:v>
                </c:pt>
                <c:pt idx="18660">
                  <c:v>72.464497691945198</c:v>
                </c:pt>
                <c:pt idx="18661">
                  <c:v>92.039018853276445</c:v>
                </c:pt>
                <c:pt idx="18662">
                  <c:v>121.1989510720839</c:v>
                </c:pt>
                <c:pt idx="18663">
                  <c:v>127.66446441737719</c:v>
                </c:pt>
                <c:pt idx="18664">
                  <c:v>129.97508152295924</c:v>
                </c:pt>
                <c:pt idx="18665">
                  <c:v>93.333711867470385</c:v>
                </c:pt>
                <c:pt idx="18666">
                  <c:v>125.86738397684128</c:v>
                </c:pt>
                <c:pt idx="18667">
                  <c:v>117.0303399507924</c:v>
                </c:pt>
                <c:pt idx="18668">
                  <c:v>93.289156876576001</c:v>
                </c:pt>
                <c:pt idx="18669">
                  <c:v>124.31897038827987</c:v>
                </c:pt>
                <c:pt idx="18670">
                  <c:v>120.45167669766205</c:v>
                </c:pt>
                <c:pt idx="18671">
                  <c:v>99.179602354215177</c:v>
                </c:pt>
                <c:pt idx="18672">
                  <c:v>119.33910051957265</c:v>
                </c:pt>
                <c:pt idx="18673">
                  <c:v>131.8509757570117</c:v>
                </c:pt>
                <c:pt idx="18674">
                  <c:v>130.48749931734255</c:v>
                </c:pt>
                <c:pt idx="18675">
                  <c:v>90.981073460289309</c:v>
                </c:pt>
                <c:pt idx="18676">
                  <c:v>121.14804564603057</c:v>
                </c:pt>
                <c:pt idx="18677">
                  <c:v>130.11353214228859</c:v>
                </c:pt>
                <c:pt idx="18678">
                  <c:v>132.48085746323196</c:v>
                </c:pt>
                <c:pt idx="18679">
                  <c:v>126.85190002107581</c:v>
                </c:pt>
                <c:pt idx="18680">
                  <c:v>134.99499239081848</c:v>
                </c:pt>
                <c:pt idx="18681">
                  <c:v>127.53397601647436</c:v>
                </c:pt>
                <c:pt idx="18682">
                  <c:v>140.41668293109737</c:v>
                </c:pt>
                <c:pt idx="18683">
                  <c:v>127.40029870904281</c:v>
                </c:pt>
                <c:pt idx="18684">
                  <c:v>96.159865115237579</c:v>
                </c:pt>
                <c:pt idx="18685">
                  <c:v>130.95529426638259</c:v>
                </c:pt>
                <c:pt idx="18686">
                  <c:v>132.91882831705095</c:v>
                </c:pt>
                <c:pt idx="18687">
                  <c:v>90.856219026068487</c:v>
                </c:pt>
                <c:pt idx="18688">
                  <c:v>95.424729836318974</c:v>
                </c:pt>
                <c:pt idx="18689">
                  <c:v>117.7099968885686</c:v>
                </c:pt>
                <c:pt idx="18690">
                  <c:v>117.34734843702616</c:v>
                </c:pt>
                <c:pt idx="18691">
                  <c:v>138.44014759193323</c:v>
                </c:pt>
                <c:pt idx="18692">
                  <c:v>95.115200224149035</c:v>
                </c:pt>
                <c:pt idx="18693">
                  <c:v>129.80291397076812</c:v>
                </c:pt>
                <c:pt idx="18694">
                  <c:v>134.25481721698299</c:v>
                </c:pt>
                <c:pt idx="18695">
                  <c:v>133.24400325257417</c:v>
                </c:pt>
                <c:pt idx="18696">
                  <c:v>96.322116515759362</c:v>
                </c:pt>
                <c:pt idx="18697">
                  <c:v>92.921005519763</c:v>
                </c:pt>
                <c:pt idx="18698">
                  <c:v>127.00374021778666</c:v>
                </c:pt>
                <c:pt idx="18699">
                  <c:v>124.88337277339794</c:v>
                </c:pt>
                <c:pt idx="18700">
                  <c:v>134.32029211953721</c:v>
                </c:pt>
                <c:pt idx="18701">
                  <c:v>124.3708123582761</c:v>
                </c:pt>
                <c:pt idx="18702">
                  <c:v>138.48394071877269</c:v>
                </c:pt>
                <c:pt idx="18703">
                  <c:v>135.34508039883474</c:v>
                </c:pt>
                <c:pt idx="18704">
                  <c:v>109.42422974042651</c:v>
                </c:pt>
                <c:pt idx="18705">
                  <c:v>134.36545467545045</c:v>
                </c:pt>
                <c:pt idx="18706">
                  <c:v>95.878052896494069</c:v>
                </c:pt>
                <c:pt idx="18707">
                  <c:v>107.28785904729838</c:v>
                </c:pt>
                <c:pt idx="18708">
                  <c:v>122.64549320032668</c:v>
                </c:pt>
                <c:pt idx="18709">
                  <c:v>95.069670819988261</c:v>
                </c:pt>
                <c:pt idx="18710">
                  <c:v>133.69130160610194</c:v>
                </c:pt>
                <c:pt idx="18711">
                  <c:v>115.250959224705</c:v>
                </c:pt>
                <c:pt idx="18712">
                  <c:v>124.99387259798823</c:v>
                </c:pt>
                <c:pt idx="18713">
                  <c:v>114.86622845100376</c:v>
                </c:pt>
                <c:pt idx="18714">
                  <c:v>118.08835294272515</c:v>
                </c:pt>
                <c:pt idx="18715">
                  <c:v>120.07678089207958</c:v>
                </c:pt>
                <c:pt idx="18716">
                  <c:v>121.95104959253452</c:v>
                </c:pt>
                <c:pt idx="18717">
                  <c:v>114.80070440291601</c:v>
                </c:pt>
                <c:pt idx="18718">
                  <c:v>116.08742471328097</c:v>
                </c:pt>
                <c:pt idx="18719">
                  <c:v>117.00153992945503</c:v>
                </c:pt>
                <c:pt idx="18720">
                  <c:v>130.17297377473903</c:v>
                </c:pt>
                <c:pt idx="18721">
                  <c:v>135.96579331695997</c:v>
                </c:pt>
                <c:pt idx="18722">
                  <c:v>135.7659185085013</c:v>
                </c:pt>
                <c:pt idx="18723">
                  <c:v>95.530035609704939</c:v>
                </c:pt>
                <c:pt idx="18724">
                  <c:v>121.70870380383532</c:v>
                </c:pt>
                <c:pt idx="18725">
                  <c:v>118.88196797053047</c:v>
                </c:pt>
                <c:pt idx="18726">
                  <c:v>116.61709372588089</c:v>
                </c:pt>
                <c:pt idx="18727">
                  <c:v>116.16479142365407</c:v>
                </c:pt>
                <c:pt idx="18728">
                  <c:v>119.37661848000745</c:v>
                </c:pt>
                <c:pt idx="18729">
                  <c:v>121.48074741712661</c:v>
                </c:pt>
                <c:pt idx="18730">
                  <c:v>122.32431620658303</c:v>
                </c:pt>
                <c:pt idx="18731">
                  <c:v>132.34347270997279</c:v>
                </c:pt>
                <c:pt idx="18732">
                  <c:v>134.90311322958789</c:v>
                </c:pt>
                <c:pt idx="18733">
                  <c:v>133.88939778775602</c:v>
                </c:pt>
                <c:pt idx="18734">
                  <c:v>128.20759436643175</c:v>
                </c:pt>
                <c:pt idx="18735">
                  <c:v>136.79146099842757</c:v>
                </c:pt>
                <c:pt idx="18736">
                  <c:v>127.43549663792034</c:v>
                </c:pt>
                <c:pt idx="18737">
                  <c:v>94.04131465432603</c:v>
                </c:pt>
                <c:pt idx="18738">
                  <c:v>136.48514248066257</c:v>
                </c:pt>
                <c:pt idx="18739">
                  <c:v>93.450721589210644</c:v>
                </c:pt>
                <c:pt idx="18740">
                  <c:v>130.66325967141185</c:v>
                </c:pt>
                <c:pt idx="18741">
                  <c:v>134.74647137175418</c:v>
                </c:pt>
                <c:pt idx="18742">
                  <c:v>91.965409442023571</c:v>
                </c:pt>
                <c:pt idx="18743">
                  <c:v>126.55903184736646</c:v>
                </c:pt>
                <c:pt idx="18744">
                  <c:v>135.94136240053038</c:v>
                </c:pt>
                <c:pt idx="18745">
                  <c:v>128.40695279671866</c:v>
                </c:pt>
                <c:pt idx="18746">
                  <c:v>96.363694386824903</c:v>
                </c:pt>
                <c:pt idx="18747">
                  <c:v>136.88471164352299</c:v>
                </c:pt>
                <c:pt idx="18748">
                  <c:v>133.26262473747491</c:v>
                </c:pt>
                <c:pt idx="18749">
                  <c:v>132.78000193375181</c:v>
                </c:pt>
                <c:pt idx="18750">
                  <c:v>124.11559035088204</c:v>
                </c:pt>
                <c:pt idx="18751">
                  <c:v>126.00083599754583</c:v>
                </c:pt>
                <c:pt idx="18752">
                  <c:v>127.83391791131598</c:v>
                </c:pt>
                <c:pt idx="18753">
                  <c:v>118.23691248596876</c:v>
                </c:pt>
                <c:pt idx="18754">
                  <c:v>118.0274053955271</c:v>
                </c:pt>
                <c:pt idx="18755">
                  <c:v>130.10676168635982</c:v>
                </c:pt>
                <c:pt idx="18756">
                  <c:v>132.74921633804496</c:v>
                </c:pt>
                <c:pt idx="18757">
                  <c:v>129.3381563567371</c:v>
                </c:pt>
                <c:pt idx="18758">
                  <c:v>128.99913360248803</c:v>
                </c:pt>
                <c:pt idx="18759">
                  <c:v>130.48306550445739</c:v>
                </c:pt>
                <c:pt idx="18760">
                  <c:v>131.5830875150759</c:v>
                </c:pt>
                <c:pt idx="18761">
                  <c:v>133.72521191800092</c:v>
                </c:pt>
                <c:pt idx="18762">
                  <c:v>129.7625828126784</c:v>
                </c:pt>
                <c:pt idx="18763">
                  <c:v>130.9626718153269</c:v>
                </c:pt>
                <c:pt idx="18764">
                  <c:v>94.158027739789944</c:v>
                </c:pt>
                <c:pt idx="18765">
                  <c:v>92.386169797373896</c:v>
                </c:pt>
                <c:pt idx="18766">
                  <c:v>135.67986033578913</c:v>
                </c:pt>
                <c:pt idx="18767">
                  <c:v>89.496003540942525</c:v>
                </c:pt>
                <c:pt idx="18768">
                  <c:v>135.74581099144078</c:v>
                </c:pt>
                <c:pt idx="18769">
                  <c:v>99.566772389304134</c:v>
                </c:pt>
                <c:pt idx="18770">
                  <c:v>135.85321067702017</c:v>
                </c:pt>
                <c:pt idx="18771">
                  <c:v>129.58280621935049</c:v>
                </c:pt>
                <c:pt idx="18772">
                  <c:v>135.65091905042399</c:v>
                </c:pt>
                <c:pt idx="18773">
                  <c:v>94.800797608810228</c:v>
                </c:pt>
                <c:pt idx="18774">
                  <c:v>91.178603958174563</c:v>
                </c:pt>
                <c:pt idx="18775">
                  <c:v>136.25322535258806</c:v>
                </c:pt>
                <c:pt idx="18776">
                  <c:v>132.46718346424396</c:v>
                </c:pt>
                <c:pt idx="18777">
                  <c:v>130.46196189353915</c:v>
                </c:pt>
                <c:pt idx="18778">
                  <c:v>133.49131309902614</c:v>
                </c:pt>
                <c:pt idx="18779">
                  <c:v>90.62032973475425</c:v>
                </c:pt>
                <c:pt idx="18780">
                  <c:v>97.499176161224042</c:v>
                </c:pt>
                <c:pt idx="18781">
                  <c:v>98.737876724822868</c:v>
                </c:pt>
                <c:pt idx="18782">
                  <c:v>93.736013250916017</c:v>
                </c:pt>
                <c:pt idx="18783">
                  <c:v>96.38616308481501</c:v>
                </c:pt>
                <c:pt idx="18784">
                  <c:v>93.480622338181504</c:v>
                </c:pt>
                <c:pt idx="18785">
                  <c:v>133.96558202942327</c:v>
                </c:pt>
                <c:pt idx="18786">
                  <c:v>130.95845857801828</c:v>
                </c:pt>
                <c:pt idx="18787">
                  <c:v>101.54958837045511</c:v>
                </c:pt>
                <c:pt idx="18788">
                  <c:v>90.312419114055913</c:v>
                </c:pt>
                <c:pt idx="18789">
                  <c:v>95.399757581246149</c:v>
                </c:pt>
                <c:pt idx="18790">
                  <c:v>94.862534714616487</c:v>
                </c:pt>
                <c:pt idx="18791">
                  <c:v>133.07086113017886</c:v>
                </c:pt>
                <c:pt idx="18792">
                  <c:v>129.8424010948722</c:v>
                </c:pt>
                <c:pt idx="18793">
                  <c:v>135.34060739620818</c:v>
                </c:pt>
                <c:pt idx="18794">
                  <c:v>122.59773331877537</c:v>
                </c:pt>
                <c:pt idx="18795">
                  <c:v>93.545954642295058</c:v>
                </c:pt>
                <c:pt idx="18796">
                  <c:v>94.744661628637914</c:v>
                </c:pt>
                <c:pt idx="18797">
                  <c:v>130.80612794519641</c:v>
                </c:pt>
                <c:pt idx="18798">
                  <c:v>134.03372310201433</c:v>
                </c:pt>
                <c:pt idx="18799">
                  <c:v>131.66584560951722</c:v>
                </c:pt>
                <c:pt idx="18800">
                  <c:v>135.18185893832302</c:v>
                </c:pt>
                <c:pt idx="18801">
                  <c:v>131.43386052026173</c:v>
                </c:pt>
                <c:pt idx="18802">
                  <c:v>92.719419918275761</c:v>
                </c:pt>
                <c:pt idx="18803">
                  <c:v>136.05849063138714</c:v>
                </c:pt>
                <c:pt idx="18804">
                  <c:v>120.36544711029093</c:v>
                </c:pt>
                <c:pt idx="18805">
                  <c:v>131.7172091988318</c:v>
                </c:pt>
                <c:pt idx="18806">
                  <c:v>95.181111537433907</c:v>
                </c:pt>
                <c:pt idx="18807">
                  <c:v>134.1181176530728</c:v>
                </c:pt>
                <c:pt idx="18808">
                  <c:v>94.26198179491044</c:v>
                </c:pt>
                <c:pt idx="18809">
                  <c:v>121.9848055439589</c:v>
                </c:pt>
                <c:pt idx="18810">
                  <c:v>123.58136720272199</c:v>
                </c:pt>
                <c:pt idx="18811">
                  <c:v>101.4567514175739</c:v>
                </c:pt>
                <c:pt idx="18812">
                  <c:v>96.238151460647728</c:v>
                </c:pt>
                <c:pt idx="18813">
                  <c:v>133.672653751485</c:v>
                </c:pt>
                <c:pt idx="18814">
                  <c:v>131.01947349609162</c:v>
                </c:pt>
                <c:pt idx="18815">
                  <c:v>119.1279856356846</c:v>
                </c:pt>
                <c:pt idx="18816">
                  <c:v>123.91760645605983</c:v>
                </c:pt>
                <c:pt idx="18817">
                  <c:v>134.72460088811695</c:v>
                </c:pt>
                <c:pt idx="18818">
                  <c:v>103.29347268163255</c:v>
                </c:pt>
                <c:pt idx="18819">
                  <c:v>129.20303218004923</c:v>
                </c:pt>
                <c:pt idx="18820">
                  <c:v>132.40461068385281</c:v>
                </c:pt>
                <c:pt idx="18821">
                  <c:v>131.02444230331139</c:v>
                </c:pt>
                <c:pt idx="18822">
                  <c:v>117.1729322572704</c:v>
                </c:pt>
                <c:pt idx="18823">
                  <c:v>116.98909657837386</c:v>
                </c:pt>
                <c:pt idx="18824">
                  <c:v>89.993451130614076</c:v>
                </c:pt>
                <c:pt idx="18825">
                  <c:v>129.93806389975083</c:v>
                </c:pt>
                <c:pt idx="18826">
                  <c:v>118.79101689066295</c:v>
                </c:pt>
                <c:pt idx="18827">
                  <c:v>135.802413783465</c:v>
                </c:pt>
                <c:pt idx="18828">
                  <c:v>94.565783868609856</c:v>
                </c:pt>
                <c:pt idx="18829">
                  <c:v>135.09741979694883</c:v>
                </c:pt>
                <c:pt idx="18830">
                  <c:v>130.82060493432584</c:v>
                </c:pt>
                <c:pt idx="18831">
                  <c:v>101.04659838748015</c:v>
                </c:pt>
                <c:pt idx="18832">
                  <c:v>122.50037028218381</c:v>
                </c:pt>
                <c:pt idx="18833">
                  <c:v>117.73641232649834</c:v>
                </c:pt>
                <c:pt idx="18834">
                  <c:v>121.38107489153336</c:v>
                </c:pt>
                <c:pt idx="18835">
                  <c:v>135.53225078630496</c:v>
                </c:pt>
                <c:pt idx="18836">
                  <c:v>127.23279051747544</c:v>
                </c:pt>
                <c:pt idx="18837">
                  <c:v>98.573778210333657</c:v>
                </c:pt>
                <c:pt idx="18838">
                  <c:v>133.14995995706397</c:v>
                </c:pt>
                <c:pt idx="18839">
                  <c:v>111.90567454709792</c:v>
                </c:pt>
                <c:pt idx="18840">
                  <c:v>90.503348331697694</c:v>
                </c:pt>
                <c:pt idx="18841">
                  <c:v>121.27766837337832</c:v>
                </c:pt>
                <c:pt idx="18842">
                  <c:v>124.29148964300099</c:v>
                </c:pt>
                <c:pt idx="18843">
                  <c:v>129.23581442524952</c:v>
                </c:pt>
                <c:pt idx="18844">
                  <c:v>132.28714879682175</c:v>
                </c:pt>
                <c:pt idx="18845">
                  <c:v>119.97236232309363</c:v>
                </c:pt>
                <c:pt idx="18846">
                  <c:v>135.04340692104762</c:v>
                </c:pt>
                <c:pt idx="18847">
                  <c:v>134.73304298286564</c:v>
                </c:pt>
                <c:pt idx="18848">
                  <c:v>96.165529791680683</c:v>
                </c:pt>
                <c:pt idx="18849">
                  <c:v>138.36655637181872</c:v>
                </c:pt>
                <c:pt idx="18850">
                  <c:v>137.83927730978272</c:v>
                </c:pt>
                <c:pt idx="18851">
                  <c:v>128.99568621446829</c:v>
                </c:pt>
                <c:pt idx="18852">
                  <c:v>132.92423214986698</c:v>
                </c:pt>
                <c:pt idx="18853">
                  <c:v>131.54355214622413</c:v>
                </c:pt>
                <c:pt idx="18854">
                  <c:v>115.85943860881602</c:v>
                </c:pt>
                <c:pt idx="18855">
                  <c:v>134.85603957580688</c:v>
                </c:pt>
                <c:pt idx="18856">
                  <c:v>135.37765126003455</c:v>
                </c:pt>
                <c:pt idx="18857">
                  <c:v>133.51613098976071</c:v>
                </c:pt>
                <c:pt idx="18858">
                  <c:v>131.75460133145995</c:v>
                </c:pt>
                <c:pt idx="18859">
                  <c:v>139.32502582837679</c:v>
                </c:pt>
                <c:pt idx="18860">
                  <c:v>132.80779918214685</c:v>
                </c:pt>
                <c:pt idx="18861">
                  <c:v>78.083345669693017</c:v>
                </c:pt>
                <c:pt idx="18862">
                  <c:v>128.26806436578246</c:v>
                </c:pt>
                <c:pt idx="18863">
                  <c:v>121.37368552594924</c:v>
                </c:pt>
                <c:pt idx="18864">
                  <c:v>128.17776802967188</c:v>
                </c:pt>
                <c:pt idx="18865">
                  <c:v>135.26703383967376</c:v>
                </c:pt>
                <c:pt idx="18866">
                  <c:v>97.169579063570453</c:v>
                </c:pt>
                <c:pt idx="18867">
                  <c:v>117.42640212538254</c:v>
                </c:pt>
                <c:pt idx="18868">
                  <c:v>97.425175098284456</c:v>
                </c:pt>
                <c:pt idx="18869">
                  <c:v>134.82131885684294</c:v>
                </c:pt>
                <c:pt idx="18870">
                  <c:v>89.883404200705073</c:v>
                </c:pt>
                <c:pt idx="18871">
                  <c:v>121.39161939311577</c:v>
                </c:pt>
                <c:pt idx="18872">
                  <c:v>113.28488321208116</c:v>
                </c:pt>
                <c:pt idx="18873">
                  <c:v>133.68216272692459</c:v>
                </c:pt>
                <c:pt idx="18874">
                  <c:v>128.65395576233189</c:v>
                </c:pt>
                <c:pt idx="18875">
                  <c:v>131.74582774676921</c:v>
                </c:pt>
                <c:pt idx="18876">
                  <c:v>135.006878716155</c:v>
                </c:pt>
                <c:pt idx="18877">
                  <c:v>132.00933491445952</c:v>
                </c:pt>
                <c:pt idx="18878">
                  <c:v>96.458517387467708</c:v>
                </c:pt>
                <c:pt idx="18879">
                  <c:v>89.487593576543546</c:v>
                </c:pt>
                <c:pt idx="18880">
                  <c:v>133.84460978196711</c:v>
                </c:pt>
                <c:pt idx="18881">
                  <c:v>132.44245335130466</c:v>
                </c:pt>
                <c:pt idx="18882">
                  <c:v>93.904253685013984</c:v>
                </c:pt>
                <c:pt idx="18883">
                  <c:v>94.27067019990119</c:v>
                </c:pt>
                <c:pt idx="18884">
                  <c:v>134.5454752503409</c:v>
                </c:pt>
                <c:pt idx="18885">
                  <c:v>120.04484449255247</c:v>
                </c:pt>
                <c:pt idx="18886">
                  <c:v>136.94198860998679</c:v>
                </c:pt>
                <c:pt idx="18887">
                  <c:v>118.24470499211613</c:v>
                </c:pt>
                <c:pt idx="18888">
                  <c:v>124.73404723590959</c:v>
                </c:pt>
                <c:pt idx="18889">
                  <c:v>125.69172703602065</c:v>
                </c:pt>
                <c:pt idx="18890">
                  <c:v>119.01811586147569</c:v>
                </c:pt>
                <c:pt idx="18891">
                  <c:v>136.13393099473598</c:v>
                </c:pt>
                <c:pt idx="18892">
                  <c:v>101.22808638025097</c:v>
                </c:pt>
                <c:pt idx="18893">
                  <c:v>133.37850250824584</c:v>
                </c:pt>
                <c:pt idx="18894">
                  <c:v>131.22743255063449</c:v>
                </c:pt>
                <c:pt idx="18895">
                  <c:v>134.03374571480632</c:v>
                </c:pt>
                <c:pt idx="18896">
                  <c:v>95.461023250173668</c:v>
                </c:pt>
                <c:pt idx="18897">
                  <c:v>135.80289293554793</c:v>
                </c:pt>
                <c:pt idx="18898">
                  <c:v>119.69091127633743</c:v>
                </c:pt>
                <c:pt idx="18899">
                  <c:v>124.80345546624253</c:v>
                </c:pt>
                <c:pt idx="18900">
                  <c:v>138.02015956416048</c:v>
                </c:pt>
                <c:pt idx="18901">
                  <c:v>133.18577451569499</c:v>
                </c:pt>
                <c:pt idx="18902">
                  <c:v>90.975182267321003</c:v>
                </c:pt>
                <c:pt idx="18903">
                  <c:v>88.946223277354946</c:v>
                </c:pt>
                <c:pt idx="18904">
                  <c:v>118.4654096502568</c:v>
                </c:pt>
                <c:pt idx="18905">
                  <c:v>131.2440683845326</c:v>
                </c:pt>
                <c:pt idx="18906">
                  <c:v>94.456364057928724</c:v>
                </c:pt>
                <c:pt idx="18907">
                  <c:v>130.88130492720217</c:v>
                </c:pt>
                <c:pt idx="18908">
                  <c:v>130.45419781397138</c:v>
                </c:pt>
                <c:pt idx="18909">
                  <c:v>139.4438316867539</c:v>
                </c:pt>
                <c:pt idx="18910">
                  <c:v>128.63891319678686</c:v>
                </c:pt>
                <c:pt idx="18911">
                  <c:v>121.01242822166105</c:v>
                </c:pt>
                <c:pt idx="18912">
                  <c:v>118.71283729383585</c:v>
                </c:pt>
                <c:pt idx="18913">
                  <c:v>122.62824040033388</c:v>
                </c:pt>
                <c:pt idx="18914">
                  <c:v>120.5490488341546</c:v>
                </c:pt>
                <c:pt idx="18915">
                  <c:v>129.86607768845644</c:v>
                </c:pt>
                <c:pt idx="18916">
                  <c:v>130.88943091219258</c:v>
                </c:pt>
                <c:pt idx="18917">
                  <c:v>132.25120485370849</c:v>
                </c:pt>
                <c:pt idx="18918">
                  <c:v>130.32364212735661</c:v>
                </c:pt>
                <c:pt idx="18919">
                  <c:v>133.43171594242435</c:v>
                </c:pt>
                <c:pt idx="18920">
                  <c:v>133.41509620245165</c:v>
                </c:pt>
                <c:pt idx="18921">
                  <c:v>127.91084623058352</c:v>
                </c:pt>
                <c:pt idx="18922">
                  <c:v>96.275192365054295</c:v>
                </c:pt>
                <c:pt idx="18923">
                  <c:v>94.734701711659596</c:v>
                </c:pt>
                <c:pt idx="18924">
                  <c:v>119.20741618633319</c:v>
                </c:pt>
                <c:pt idx="18925">
                  <c:v>111.22110498779834</c:v>
                </c:pt>
                <c:pt idx="18926">
                  <c:v>129.42664763826599</c:v>
                </c:pt>
                <c:pt idx="18927">
                  <c:v>119.94155759987108</c:v>
                </c:pt>
                <c:pt idx="18928">
                  <c:v>111.07064190096105</c:v>
                </c:pt>
                <c:pt idx="18929">
                  <c:v>130.0772033799617</c:v>
                </c:pt>
                <c:pt idx="18930">
                  <c:v>133.23829450932445</c:v>
                </c:pt>
                <c:pt idx="18931">
                  <c:v>109.30370184604978</c:v>
                </c:pt>
                <c:pt idx="18932">
                  <c:v>136.41894141103711</c:v>
                </c:pt>
                <c:pt idx="18933">
                  <c:v>133.54602883800703</c:v>
                </c:pt>
                <c:pt idx="18934">
                  <c:v>134.00915640731085</c:v>
                </c:pt>
                <c:pt idx="18935">
                  <c:v>99.507218817318886</c:v>
                </c:pt>
                <c:pt idx="18936">
                  <c:v>136.04486356198831</c:v>
                </c:pt>
                <c:pt idx="18937">
                  <c:v>121.99952058200654</c:v>
                </c:pt>
                <c:pt idx="18938">
                  <c:v>135.0710638559766</c:v>
                </c:pt>
                <c:pt idx="18939">
                  <c:v>91.731027878806572</c:v>
                </c:pt>
                <c:pt idx="18940">
                  <c:v>92.850070385729381</c:v>
                </c:pt>
                <c:pt idx="18941">
                  <c:v>99.05352003964687</c:v>
                </c:pt>
                <c:pt idx="18942">
                  <c:v>136.28296319612986</c:v>
                </c:pt>
                <c:pt idx="18943">
                  <c:v>141.6793797716908</c:v>
                </c:pt>
                <c:pt idx="18944">
                  <c:v>133.88073243189845</c:v>
                </c:pt>
                <c:pt idx="18945">
                  <c:v>94.633728074212357</c:v>
                </c:pt>
                <c:pt idx="18946">
                  <c:v>89.547850050537392</c:v>
                </c:pt>
                <c:pt idx="18947">
                  <c:v>130.8194739785551</c:v>
                </c:pt>
                <c:pt idx="18948">
                  <c:v>135.66557767961214</c:v>
                </c:pt>
                <c:pt idx="18949">
                  <c:v>121.35221486235831</c:v>
                </c:pt>
                <c:pt idx="18950">
                  <c:v>123.08406883765393</c:v>
                </c:pt>
                <c:pt idx="18951">
                  <c:v>101.06219058831924</c:v>
                </c:pt>
                <c:pt idx="18952">
                  <c:v>131.61511190245764</c:v>
                </c:pt>
                <c:pt idx="18953">
                  <c:v>131.23534311932752</c:v>
                </c:pt>
                <c:pt idx="18954">
                  <c:v>134.20339070353637</c:v>
                </c:pt>
                <c:pt idx="18955">
                  <c:v>131.4279245513676</c:v>
                </c:pt>
                <c:pt idx="18956">
                  <c:v>136.48453147376861</c:v>
                </c:pt>
                <c:pt idx="18957">
                  <c:v>136.26189807204483</c:v>
                </c:pt>
                <c:pt idx="18958">
                  <c:v>136.23253739220479</c:v>
                </c:pt>
                <c:pt idx="18959">
                  <c:v>129.63364727436149</c:v>
                </c:pt>
                <c:pt idx="18960">
                  <c:v>131.80441623962093</c:v>
                </c:pt>
                <c:pt idx="18961">
                  <c:v>127.10113126716152</c:v>
                </c:pt>
                <c:pt idx="18962">
                  <c:v>131.04335720599869</c:v>
                </c:pt>
                <c:pt idx="18963">
                  <c:v>92.651519980939938</c:v>
                </c:pt>
                <c:pt idx="18964">
                  <c:v>96.447302712534054</c:v>
                </c:pt>
                <c:pt idx="18965">
                  <c:v>94.768927760064713</c:v>
                </c:pt>
                <c:pt idx="18966">
                  <c:v>136.72955634148275</c:v>
                </c:pt>
                <c:pt idx="18967">
                  <c:v>135.86910535109902</c:v>
                </c:pt>
                <c:pt idx="18968">
                  <c:v>92.373088191966303</c:v>
                </c:pt>
                <c:pt idx="18969">
                  <c:v>132.55085951222591</c:v>
                </c:pt>
                <c:pt idx="18970">
                  <c:v>94.662801053401282</c:v>
                </c:pt>
                <c:pt idx="18971">
                  <c:v>130.59468347679666</c:v>
                </c:pt>
                <c:pt idx="18972">
                  <c:v>93.492244390793672</c:v>
                </c:pt>
                <c:pt idx="18973">
                  <c:v>90.869089696851262</c:v>
                </c:pt>
                <c:pt idx="18974">
                  <c:v>130.25746434434799</c:v>
                </c:pt>
                <c:pt idx="18975">
                  <c:v>121.11661135395481</c:v>
                </c:pt>
                <c:pt idx="18976">
                  <c:v>132.66030312377131</c:v>
                </c:pt>
                <c:pt idx="18977">
                  <c:v>133.4124796615084</c:v>
                </c:pt>
                <c:pt idx="18978">
                  <c:v>133.90419088001701</c:v>
                </c:pt>
                <c:pt idx="18979">
                  <c:v>94.037909748202395</c:v>
                </c:pt>
                <c:pt idx="18980">
                  <c:v>123.15059410193322</c:v>
                </c:pt>
                <c:pt idx="18981">
                  <c:v>120.90162855055418</c:v>
                </c:pt>
                <c:pt idx="18982">
                  <c:v>117.06696961416722</c:v>
                </c:pt>
                <c:pt idx="18983">
                  <c:v>95.024753513484825</c:v>
                </c:pt>
                <c:pt idx="18984">
                  <c:v>121.18180457166677</c:v>
                </c:pt>
                <c:pt idx="18985">
                  <c:v>116.55086920734763</c:v>
                </c:pt>
                <c:pt idx="18986">
                  <c:v>132.50473922582307</c:v>
                </c:pt>
                <c:pt idx="18987">
                  <c:v>122.82285983054813</c:v>
                </c:pt>
                <c:pt idx="18988">
                  <c:v>116.89184965287546</c:v>
                </c:pt>
                <c:pt idx="18989">
                  <c:v>134.5279849601869</c:v>
                </c:pt>
                <c:pt idx="18990">
                  <c:v>130.712223160153</c:v>
                </c:pt>
                <c:pt idx="18991">
                  <c:v>94.907726583342821</c:v>
                </c:pt>
                <c:pt idx="18992">
                  <c:v>94.642490871888469</c:v>
                </c:pt>
                <c:pt idx="18993">
                  <c:v>133.37332481097732</c:v>
                </c:pt>
                <c:pt idx="18994">
                  <c:v>130.844667355936</c:v>
                </c:pt>
                <c:pt idx="18995">
                  <c:v>134.12390756052679</c:v>
                </c:pt>
                <c:pt idx="18996">
                  <c:v>88.555698976043189</c:v>
                </c:pt>
                <c:pt idx="18997">
                  <c:v>133.53415361744476</c:v>
                </c:pt>
                <c:pt idx="18998">
                  <c:v>134.95006021888375</c:v>
                </c:pt>
                <c:pt idx="18999">
                  <c:v>89.384686413205003</c:v>
                </c:pt>
                <c:pt idx="19000">
                  <c:v>133.25243050735855</c:v>
                </c:pt>
                <c:pt idx="19001">
                  <c:v>133.5378528280774</c:v>
                </c:pt>
                <c:pt idx="19002">
                  <c:v>134.20687115195605</c:v>
                </c:pt>
                <c:pt idx="19003">
                  <c:v>133.91698210417482</c:v>
                </c:pt>
                <c:pt idx="19004">
                  <c:v>90.873237204687726</c:v>
                </c:pt>
                <c:pt idx="19005">
                  <c:v>131.66918796520619</c:v>
                </c:pt>
                <c:pt idx="19006">
                  <c:v>94.171780490612136</c:v>
                </c:pt>
                <c:pt idx="19007">
                  <c:v>131.21215665615472</c:v>
                </c:pt>
                <c:pt idx="19008">
                  <c:v>94.499367135659867</c:v>
                </c:pt>
                <c:pt idx="19009">
                  <c:v>116.36402664784551</c:v>
                </c:pt>
                <c:pt idx="19010">
                  <c:v>135.51358799105768</c:v>
                </c:pt>
                <c:pt idx="19011">
                  <c:v>134.56948788240274</c:v>
                </c:pt>
                <c:pt idx="19012">
                  <c:v>130.84088508734158</c:v>
                </c:pt>
                <c:pt idx="19013">
                  <c:v>135.47371973216377</c:v>
                </c:pt>
                <c:pt idx="19014">
                  <c:v>97.253520618019508</c:v>
                </c:pt>
                <c:pt idx="19015">
                  <c:v>119.52065341736407</c:v>
                </c:pt>
                <c:pt idx="19016">
                  <c:v>119.33742298690274</c:v>
                </c:pt>
                <c:pt idx="19017">
                  <c:v>120.83801767468401</c:v>
                </c:pt>
                <c:pt idx="19018">
                  <c:v>118.02475863135534</c:v>
                </c:pt>
                <c:pt idx="19019">
                  <c:v>133.64385015906419</c:v>
                </c:pt>
                <c:pt idx="19020">
                  <c:v>136.39628637378277</c:v>
                </c:pt>
                <c:pt idx="19021">
                  <c:v>131.7236944221051</c:v>
                </c:pt>
                <c:pt idx="19022">
                  <c:v>126.4074724221373</c:v>
                </c:pt>
                <c:pt idx="19023">
                  <c:v>96.549294653133998</c:v>
                </c:pt>
                <c:pt idx="19024">
                  <c:v>98.408113510163702</c:v>
                </c:pt>
                <c:pt idx="19025">
                  <c:v>117.21330747763714</c:v>
                </c:pt>
                <c:pt idx="19026">
                  <c:v>131.10539733085784</c:v>
                </c:pt>
                <c:pt idx="19027">
                  <c:v>129.91924998771407</c:v>
                </c:pt>
                <c:pt idx="19028">
                  <c:v>133.9969740037449</c:v>
                </c:pt>
                <c:pt idx="19029">
                  <c:v>130.42418450065608</c:v>
                </c:pt>
                <c:pt idx="19030">
                  <c:v>88.879423222033793</c:v>
                </c:pt>
                <c:pt idx="19031">
                  <c:v>134.93181315916732</c:v>
                </c:pt>
                <c:pt idx="19032">
                  <c:v>122.33930088398213</c:v>
                </c:pt>
                <c:pt idx="19033">
                  <c:v>134.35674117574834</c:v>
                </c:pt>
                <c:pt idx="19034">
                  <c:v>135.99501427461732</c:v>
                </c:pt>
                <c:pt idx="19035">
                  <c:v>90.494707842736204</c:v>
                </c:pt>
                <c:pt idx="19036">
                  <c:v>116.1469541876845</c:v>
                </c:pt>
                <c:pt idx="19037">
                  <c:v>113.1769946175973</c:v>
                </c:pt>
                <c:pt idx="19038">
                  <c:v>130.28732354539096</c:v>
                </c:pt>
                <c:pt idx="19039">
                  <c:v>75.522414994699787</c:v>
                </c:pt>
                <c:pt idx="19040">
                  <c:v>116.03788308639962</c:v>
                </c:pt>
                <c:pt idx="19041">
                  <c:v>120.44361185592328</c:v>
                </c:pt>
                <c:pt idx="19042">
                  <c:v>131.90752676270722</c:v>
                </c:pt>
                <c:pt idx="19043">
                  <c:v>131.74587481523662</c:v>
                </c:pt>
                <c:pt idx="19044">
                  <c:v>89.86942646955778</c:v>
                </c:pt>
                <c:pt idx="19045">
                  <c:v>135.33285134609301</c:v>
                </c:pt>
                <c:pt idx="19046">
                  <c:v>88.742965147551871</c:v>
                </c:pt>
                <c:pt idx="19047">
                  <c:v>135.96577756509652</c:v>
                </c:pt>
                <c:pt idx="19048">
                  <c:v>95.454765160886339</c:v>
                </c:pt>
                <c:pt idx="19049">
                  <c:v>123.2777950771434</c:v>
                </c:pt>
                <c:pt idx="19050">
                  <c:v>123.10378127965993</c:v>
                </c:pt>
                <c:pt idx="19051">
                  <c:v>99.393125582217607</c:v>
                </c:pt>
                <c:pt idx="19052">
                  <c:v>135.32968287789325</c:v>
                </c:pt>
                <c:pt idx="19053">
                  <c:v>131.0311481296705</c:v>
                </c:pt>
                <c:pt idx="19054">
                  <c:v>85.584006942377627</c:v>
                </c:pt>
                <c:pt idx="19055">
                  <c:v>121.40176922317086</c:v>
                </c:pt>
                <c:pt idx="19056">
                  <c:v>121.65029875636681</c:v>
                </c:pt>
                <c:pt idx="19057">
                  <c:v>111.5753045802181</c:v>
                </c:pt>
                <c:pt idx="19058">
                  <c:v>135.73317186349192</c:v>
                </c:pt>
                <c:pt idx="19059">
                  <c:v>133.31772154153586</c:v>
                </c:pt>
                <c:pt idx="19060">
                  <c:v>132.95837379630561</c:v>
                </c:pt>
                <c:pt idx="19061">
                  <c:v>97.681448113138487</c:v>
                </c:pt>
                <c:pt idx="19062">
                  <c:v>135.56503212060599</c:v>
                </c:pt>
                <c:pt idx="19063">
                  <c:v>131.82920911801676</c:v>
                </c:pt>
                <c:pt idx="19064">
                  <c:v>123.65933200908826</c:v>
                </c:pt>
                <c:pt idx="19065">
                  <c:v>131.94546839262981</c:v>
                </c:pt>
                <c:pt idx="19066">
                  <c:v>130.34853918506704</c:v>
                </c:pt>
                <c:pt idx="19067">
                  <c:v>122.14535069792424</c:v>
                </c:pt>
                <c:pt idx="19068">
                  <c:v>116.72802138847314</c:v>
                </c:pt>
                <c:pt idx="19069">
                  <c:v>114.59566335304996</c:v>
                </c:pt>
                <c:pt idx="19070">
                  <c:v>113.95265164576654</c:v>
                </c:pt>
                <c:pt idx="19071">
                  <c:v>132.55838172078526</c:v>
                </c:pt>
                <c:pt idx="19072">
                  <c:v>136.15268960186208</c:v>
                </c:pt>
                <c:pt idx="19073">
                  <c:v>130.05453358481105</c:v>
                </c:pt>
                <c:pt idx="19074">
                  <c:v>135.46700977391257</c:v>
                </c:pt>
                <c:pt idx="19075">
                  <c:v>134.48503110230882</c:v>
                </c:pt>
                <c:pt idx="19076">
                  <c:v>134.11199230861058</c:v>
                </c:pt>
                <c:pt idx="19077">
                  <c:v>133.08666915094332</c:v>
                </c:pt>
                <c:pt idx="19078">
                  <c:v>132.45505111777254</c:v>
                </c:pt>
                <c:pt idx="19079">
                  <c:v>130.28039938182275</c:v>
                </c:pt>
                <c:pt idx="19080">
                  <c:v>131.62296271208737</c:v>
                </c:pt>
                <c:pt idx="19081">
                  <c:v>134.11427891618794</c:v>
                </c:pt>
                <c:pt idx="19082">
                  <c:v>96.805373416013367</c:v>
                </c:pt>
                <c:pt idx="19083">
                  <c:v>94.914351439673453</c:v>
                </c:pt>
                <c:pt idx="19084">
                  <c:v>132.01246110014944</c:v>
                </c:pt>
                <c:pt idx="19085">
                  <c:v>134.64567843528468</c:v>
                </c:pt>
                <c:pt idx="19086">
                  <c:v>89.308181166530218</c:v>
                </c:pt>
                <c:pt idx="19087">
                  <c:v>98.183482365357307</c:v>
                </c:pt>
                <c:pt idx="19088">
                  <c:v>124.81543323724307</c:v>
                </c:pt>
                <c:pt idx="19089">
                  <c:v>118.5498458054193</c:v>
                </c:pt>
                <c:pt idx="19090">
                  <c:v>115.26585608473634</c:v>
                </c:pt>
                <c:pt idx="19091">
                  <c:v>136.91072574834629</c:v>
                </c:pt>
                <c:pt idx="19092">
                  <c:v>121.79503798488847</c:v>
                </c:pt>
                <c:pt idx="19093">
                  <c:v>131.88835073375151</c:v>
                </c:pt>
                <c:pt idx="19094">
                  <c:v>131.57506879520417</c:v>
                </c:pt>
                <c:pt idx="19095">
                  <c:v>134.66045784918609</c:v>
                </c:pt>
                <c:pt idx="19096">
                  <c:v>127.02266674828127</c:v>
                </c:pt>
                <c:pt idx="19097">
                  <c:v>131.65802581515723</c:v>
                </c:pt>
                <c:pt idx="19098">
                  <c:v>89.881414330912534</c:v>
                </c:pt>
                <c:pt idx="19099">
                  <c:v>119.70151864942197</c:v>
                </c:pt>
                <c:pt idx="19100">
                  <c:v>94.444131921394884</c:v>
                </c:pt>
                <c:pt idx="19101">
                  <c:v>92.035312187029277</c:v>
                </c:pt>
                <c:pt idx="19102">
                  <c:v>132.80019182015309</c:v>
                </c:pt>
                <c:pt idx="19103">
                  <c:v>90.357953035257609</c:v>
                </c:pt>
                <c:pt idx="19104">
                  <c:v>95.195093492460259</c:v>
                </c:pt>
                <c:pt idx="19105">
                  <c:v>98.79892363758033</c:v>
                </c:pt>
                <c:pt idx="19106">
                  <c:v>131.310795179476</c:v>
                </c:pt>
                <c:pt idx="19107">
                  <c:v>130.36740537022811</c:v>
                </c:pt>
                <c:pt idx="19108">
                  <c:v>110.52250101729433</c:v>
                </c:pt>
                <c:pt idx="19109">
                  <c:v>122.60010962505096</c:v>
                </c:pt>
                <c:pt idx="19110">
                  <c:v>136.35277867832752</c:v>
                </c:pt>
                <c:pt idx="19111">
                  <c:v>128.45545355159786</c:v>
                </c:pt>
                <c:pt idx="19112">
                  <c:v>132.437639887286</c:v>
                </c:pt>
                <c:pt idx="19113">
                  <c:v>127.72019577713525</c:v>
                </c:pt>
                <c:pt idx="19114">
                  <c:v>116.05180444431784</c:v>
                </c:pt>
                <c:pt idx="19115">
                  <c:v>135.57398385138873</c:v>
                </c:pt>
                <c:pt idx="19116">
                  <c:v>133.88118380347461</c:v>
                </c:pt>
                <c:pt idx="19117">
                  <c:v>133.0707965510835</c:v>
                </c:pt>
                <c:pt idx="19118">
                  <c:v>117.8194586272275</c:v>
                </c:pt>
                <c:pt idx="19119">
                  <c:v>129.32056782553539</c:v>
                </c:pt>
                <c:pt idx="19120">
                  <c:v>135.37468372807078</c:v>
                </c:pt>
                <c:pt idx="19121">
                  <c:v>98.658118398696672</c:v>
                </c:pt>
                <c:pt idx="19122">
                  <c:v>119.33913817105319</c:v>
                </c:pt>
                <c:pt idx="19123">
                  <c:v>109.87120592049116</c:v>
                </c:pt>
                <c:pt idx="19124">
                  <c:v>99.301766343971707</c:v>
                </c:pt>
                <c:pt idx="19125">
                  <c:v>116.75747175523057</c:v>
                </c:pt>
                <c:pt idx="19126">
                  <c:v>134.48237034290281</c:v>
                </c:pt>
                <c:pt idx="19127">
                  <c:v>96.557108374499279</c:v>
                </c:pt>
                <c:pt idx="19128">
                  <c:v>131.51895061107589</c:v>
                </c:pt>
                <c:pt idx="19129">
                  <c:v>133.79966987213481</c:v>
                </c:pt>
                <c:pt idx="19130">
                  <c:v>132.5301100940359</c:v>
                </c:pt>
                <c:pt idx="19131">
                  <c:v>134.42548034676219</c:v>
                </c:pt>
                <c:pt idx="19132">
                  <c:v>92.234063502632495</c:v>
                </c:pt>
                <c:pt idx="19133">
                  <c:v>86.107121626260451</c:v>
                </c:pt>
                <c:pt idx="19134">
                  <c:v>94.877333002465619</c:v>
                </c:pt>
                <c:pt idx="19135">
                  <c:v>131.552034718242</c:v>
                </c:pt>
                <c:pt idx="19136">
                  <c:v>97.459423164555631</c:v>
                </c:pt>
                <c:pt idx="19137">
                  <c:v>135.02920882290374</c:v>
                </c:pt>
                <c:pt idx="19138">
                  <c:v>115.49028727790837</c:v>
                </c:pt>
                <c:pt idx="19139">
                  <c:v>120.10581230423664</c:v>
                </c:pt>
                <c:pt idx="19140">
                  <c:v>134.93242961820911</c:v>
                </c:pt>
                <c:pt idx="19141">
                  <c:v>132.38559627096964</c:v>
                </c:pt>
                <c:pt idx="19142">
                  <c:v>120.99567420422885</c:v>
                </c:pt>
                <c:pt idx="19143">
                  <c:v>131.60060053023076</c:v>
                </c:pt>
                <c:pt idx="19144">
                  <c:v>137.62052966086392</c:v>
                </c:pt>
                <c:pt idx="19145">
                  <c:v>137.47152088241637</c:v>
                </c:pt>
                <c:pt idx="19146">
                  <c:v>133.47807699441887</c:v>
                </c:pt>
                <c:pt idx="19147">
                  <c:v>136.50020895542937</c:v>
                </c:pt>
                <c:pt idx="19148">
                  <c:v>120.46104172068731</c:v>
                </c:pt>
                <c:pt idx="19149">
                  <c:v>119.89805537426018</c:v>
                </c:pt>
                <c:pt idx="19150">
                  <c:v>130.16423389594414</c:v>
                </c:pt>
                <c:pt idx="19151">
                  <c:v>133.45416094270951</c:v>
                </c:pt>
                <c:pt idx="19152">
                  <c:v>139.31189386032818</c:v>
                </c:pt>
                <c:pt idx="19153">
                  <c:v>129.96244763042029</c:v>
                </c:pt>
                <c:pt idx="19154">
                  <c:v>95.21647706165102</c:v>
                </c:pt>
                <c:pt idx="19155">
                  <c:v>94.24395556829144</c:v>
                </c:pt>
                <c:pt idx="19156">
                  <c:v>134.30217679903276</c:v>
                </c:pt>
                <c:pt idx="19157">
                  <c:v>127.67002600359609</c:v>
                </c:pt>
                <c:pt idx="19158">
                  <c:v>128.45658928359379</c:v>
                </c:pt>
                <c:pt idx="19159">
                  <c:v>133.01844812981599</c:v>
                </c:pt>
                <c:pt idx="19160">
                  <c:v>131.48658881233447</c:v>
                </c:pt>
                <c:pt idx="19161">
                  <c:v>123.49119616735041</c:v>
                </c:pt>
                <c:pt idx="19162">
                  <c:v>134.63525478284822</c:v>
                </c:pt>
                <c:pt idx="19163">
                  <c:v>92.811753478261039</c:v>
                </c:pt>
                <c:pt idx="19164">
                  <c:v>130.33857825198015</c:v>
                </c:pt>
                <c:pt idx="19165">
                  <c:v>94.250274802313243</c:v>
                </c:pt>
                <c:pt idx="19166">
                  <c:v>133.14347711556792</c:v>
                </c:pt>
                <c:pt idx="19167">
                  <c:v>114.46172259787282</c:v>
                </c:pt>
                <c:pt idx="19168">
                  <c:v>128.58384124929401</c:v>
                </c:pt>
                <c:pt idx="19169">
                  <c:v>128.78091214205108</c:v>
                </c:pt>
                <c:pt idx="19170">
                  <c:v>95.491104578544991</c:v>
                </c:pt>
                <c:pt idx="19171">
                  <c:v>132.58563362209856</c:v>
                </c:pt>
                <c:pt idx="19172">
                  <c:v>126.97816908699652</c:v>
                </c:pt>
                <c:pt idx="19173">
                  <c:v>133.10198454989617</c:v>
                </c:pt>
                <c:pt idx="19174">
                  <c:v>90.346060992559956</c:v>
                </c:pt>
                <c:pt idx="19175">
                  <c:v>130.94372441638478</c:v>
                </c:pt>
                <c:pt idx="19176">
                  <c:v>135.06082717398814</c:v>
                </c:pt>
                <c:pt idx="19177">
                  <c:v>93.951329331364803</c:v>
                </c:pt>
                <c:pt idx="19178">
                  <c:v>94.280162573222071</c:v>
                </c:pt>
                <c:pt idx="19179">
                  <c:v>88.643110809246977</c:v>
                </c:pt>
                <c:pt idx="19180">
                  <c:v>120.0094768393775</c:v>
                </c:pt>
                <c:pt idx="19181">
                  <c:v>135.1178157827743</c:v>
                </c:pt>
                <c:pt idx="19182">
                  <c:v>94.086965559657315</c:v>
                </c:pt>
                <c:pt idx="19183">
                  <c:v>127.42361188865671</c:v>
                </c:pt>
                <c:pt idx="19184">
                  <c:v>93.491995814405598</c:v>
                </c:pt>
                <c:pt idx="19185">
                  <c:v>133.50308698276078</c:v>
                </c:pt>
                <c:pt idx="19186">
                  <c:v>121.27245992332607</c:v>
                </c:pt>
                <c:pt idx="19187">
                  <c:v>136.28127014575296</c:v>
                </c:pt>
                <c:pt idx="19188">
                  <c:v>135.97314140291559</c:v>
                </c:pt>
                <c:pt idx="19189">
                  <c:v>136.75439939194632</c:v>
                </c:pt>
                <c:pt idx="19190">
                  <c:v>129.62075501703669</c:v>
                </c:pt>
                <c:pt idx="19191">
                  <c:v>92.585705979897369</c:v>
                </c:pt>
                <c:pt idx="19192">
                  <c:v>91.317101435427958</c:v>
                </c:pt>
                <c:pt idx="19193">
                  <c:v>121.03285015053953</c:v>
                </c:pt>
                <c:pt idx="19194">
                  <c:v>123.75925522711799</c:v>
                </c:pt>
                <c:pt idx="19195">
                  <c:v>119.60577631703063</c:v>
                </c:pt>
                <c:pt idx="19196">
                  <c:v>119.99966721572761</c:v>
                </c:pt>
                <c:pt idx="19197">
                  <c:v>97.924135906792145</c:v>
                </c:pt>
                <c:pt idx="19198">
                  <c:v>119.02322411421623</c:v>
                </c:pt>
                <c:pt idx="19199">
                  <c:v>129.11989258983604</c:v>
                </c:pt>
                <c:pt idx="19200">
                  <c:v>131.99815900138253</c:v>
                </c:pt>
                <c:pt idx="19201">
                  <c:v>91.202660940153947</c:v>
                </c:pt>
                <c:pt idx="19202">
                  <c:v>128.46372155173367</c:v>
                </c:pt>
                <c:pt idx="19203">
                  <c:v>93.646768503412972</c:v>
                </c:pt>
                <c:pt idx="19204">
                  <c:v>131.88687364273576</c:v>
                </c:pt>
                <c:pt idx="19205">
                  <c:v>99.498846701279888</c:v>
                </c:pt>
                <c:pt idx="19206">
                  <c:v>134.18702245490371</c:v>
                </c:pt>
                <c:pt idx="19207">
                  <c:v>130.94678150762059</c:v>
                </c:pt>
                <c:pt idx="19208">
                  <c:v>136.06218551304801</c:v>
                </c:pt>
                <c:pt idx="19209">
                  <c:v>128.85712517225937</c:v>
                </c:pt>
                <c:pt idx="19210">
                  <c:v>121.65260075381549</c:v>
                </c:pt>
                <c:pt idx="19211">
                  <c:v>118.64651631529605</c:v>
                </c:pt>
                <c:pt idx="19212">
                  <c:v>123.61875410893501</c:v>
                </c:pt>
                <c:pt idx="19213">
                  <c:v>122.3191223006589</c:v>
                </c:pt>
                <c:pt idx="19214">
                  <c:v>120.10810663219951</c:v>
                </c:pt>
                <c:pt idx="19215">
                  <c:v>116.86223010717571</c:v>
                </c:pt>
                <c:pt idx="19216">
                  <c:v>121.74883504583228</c:v>
                </c:pt>
                <c:pt idx="19217">
                  <c:v>117.68699990491244</c:v>
                </c:pt>
                <c:pt idx="19218">
                  <c:v>96.065918951024443</c:v>
                </c:pt>
                <c:pt idx="19219">
                  <c:v>131.25721787988527</c:v>
                </c:pt>
                <c:pt idx="19220">
                  <c:v>131.92046803023652</c:v>
                </c:pt>
                <c:pt idx="19221">
                  <c:v>93.157310798507297</c:v>
                </c:pt>
                <c:pt idx="19222">
                  <c:v>108.46704590079294</c:v>
                </c:pt>
                <c:pt idx="19223">
                  <c:v>131.62876938926632</c:v>
                </c:pt>
                <c:pt idx="19224">
                  <c:v>97.078609157957189</c:v>
                </c:pt>
                <c:pt idx="19225">
                  <c:v>97.172849758459947</c:v>
                </c:pt>
                <c:pt idx="19226">
                  <c:v>98.427921292761127</c:v>
                </c:pt>
                <c:pt idx="19227">
                  <c:v>92.236514013789773</c:v>
                </c:pt>
                <c:pt idx="19228">
                  <c:v>131.04320194847563</c:v>
                </c:pt>
                <c:pt idx="19229">
                  <c:v>133.4364025484644</c:v>
                </c:pt>
                <c:pt idx="19230">
                  <c:v>94.875416568140537</c:v>
                </c:pt>
                <c:pt idx="19231">
                  <c:v>117.41658512027682</c:v>
                </c:pt>
                <c:pt idx="19232">
                  <c:v>130.04096555557479</c:v>
                </c:pt>
                <c:pt idx="19233">
                  <c:v>94.244406415293255</c:v>
                </c:pt>
                <c:pt idx="19234">
                  <c:v>128.06175832789401</c:v>
                </c:pt>
                <c:pt idx="19235">
                  <c:v>132.69647691096853</c:v>
                </c:pt>
                <c:pt idx="19236">
                  <c:v>131.68055162598935</c:v>
                </c:pt>
                <c:pt idx="19237">
                  <c:v>133.20255590532011</c:v>
                </c:pt>
                <c:pt idx="19238">
                  <c:v>95.041608797694366</c:v>
                </c:pt>
                <c:pt idx="19239">
                  <c:v>135.36468192307632</c:v>
                </c:pt>
                <c:pt idx="19240">
                  <c:v>134.89528217900136</c:v>
                </c:pt>
                <c:pt idx="19241">
                  <c:v>133.3251556655739</c:v>
                </c:pt>
                <c:pt idx="19242">
                  <c:v>133.73686232199952</c:v>
                </c:pt>
                <c:pt idx="19243">
                  <c:v>118.21165399200474</c:v>
                </c:pt>
                <c:pt idx="19244">
                  <c:v>128.95146297701018</c:v>
                </c:pt>
                <c:pt idx="19245">
                  <c:v>141.45335350800511</c:v>
                </c:pt>
                <c:pt idx="19246">
                  <c:v>132.11860891392465</c:v>
                </c:pt>
                <c:pt idx="19247">
                  <c:v>90.41388972681149</c:v>
                </c:pt>
                <c:pt idx="19248">
                  <c:v>135.25803641733592</c:v>
                </c:pt>
                <c:pt idx="19249">
                  <c:v>96.230369555543618</c:v>
                </c:pt>
                <c:pt idx="19250">
                  <c:v>132.60333895978417</c:v>
                </c:pt>
                <c:pt idx="19251">
                  <c:v>121.54416059354304</c:v>
                </c:pt>
                <c:pt idx="19252">
                  <c:v>136.64057560561724</c:v>
                </c:pt>
                <c:pt idx="19253">
                  <c:v>93.026307003080191</c:v>
                </c:pt>
                <c:pt idx="19254">
                  <c:v>94.297363481873262</c:v>
                </c:pt>
                <c:pt idx="19255">
                  <c:v>90.116884217876986</c:v>
                </c:pt>
                <c:pt idx="19256">
                  <c:v>119.69289837150502</c:v>
                </c:pt>
                <c:pt idx="19257">
                  <c:v>124.27746681330183</c:v>
                </c:pt>
                <c:pt idx="19258">
                  <c:v>127.29498605462923</c:v>
                </c:pt>
                <c:pt idx="19259">
                  <c:v>88.63723147166229</c:v>
                </c:pt>
                <c:pt idx="19260">
                  <c:v>115.56624466003015</c:v>
                </c:pt>
                <c:pt idx="19261">
                  <c:v>134.36849701118868</c:v>
                </c:pt>
                <c:pt idx="19262">
                  <c:v>91.288256394995884</c:v>
                </c:pt>
                <c:pt idx="19263">
                  <c:v>94.72799723901376</c:v>
                </c:pt>
                <c:pt idx="19264">
                  <c:v>96.074137224226305</c:v>
                </c:pt>
                <c:pt idx="19265">
                  <c:v>93.704573382971518</c:v>
                </c:pt>
                <c:pt idx="19266">
                  <c:v>136.24819758035869</c:v>
                </c:pt>
                <c:pt idx="19267">
                  <c:v>139.27933401091121</c:v>
                </c:pt>
                <c:pt idx="19268">
                  <c:v>97.631363765661177</c:v>
                </c:pt>
                <c:pt idx="19269">
                  <c:v>95.591736160140172</c:v>
                </c:pt>
                <c:pt idx="19270">
                  <c:v>95.864251276695214</c:v>
                </c:pt>
                <c:pt idx="19271">
                  <c:v>135.72695166695223</c:v>
                </c:pt>
                <c:pt idx="19272">
                  <c:v>134.95040918235094</c:v>
                </c:pt>
                <c:pt idx="19273">
                  <c:v>125.79474976614156</c:v>
                </c:pt>
                <c:pt idx="19274">
                  <c:v>121.55899785818426</c:v>
                </c:pt>
                <c:pt idx="19275">
                  <c:v>120.10857163603383</c:v>
                </c:pt>
                <c:pt idx="19276">
                  <c:v>132.78614712311636</c:v>
                </c:pt>
                <c:pt idx="19277">
                  <c:v>129.39392963676062</c:v>
                </c:pt>
                <c:pt idx="19278">
                  <c:v>129.82447729663269</c:v>
                </c:pt>
                <c:pt idx="19279">
                  <c:v>133.21350712968967</c:v>
                </c:pt>
                <c:pt idx="19280">
                  <c:v>134.25512767791244</c:v>
                </c:pt>
                <c:pt idx="19281">
                  <c:v>131.87558759084081</c:v>
                </c:pt>
                <c:pt idx="19282">
                  <c:v>131.8692081646617</c:v>
                </c:pt>
                <c:pt idx="19283">
                  <c:v>129.67276824478222</c:v>
                </c:pt>
                <c:pt idx="19284">
                  <c:v>133.04961696252667</c:v>
                </c:pt>
                <c:pt idx="19285">
                  <c:v>135.21035327842483</c:v>
                </c:pt>
                <c:pt idx="19286">
                  <c:v>131.8391128902457</c:v>
                </c:pt>
                <c:pt idx="19287">
                  <c:v>126.52449637809276</c:v>
                </c:pt>
                <c:pt idx="19288">
                  <c:v>95.668002846894126</c:v>
                </c:pt>
                <c:pt idx="19289">
                  <c:v>97.475463476293385</c:v>
                </c:pt>
                <c:pt idx="19290">
                  <c:v>115.85153603657845</c:v>
                </c:pt>
                <c:pt idx="19291">
                  <c:v>90.995888809161428</c:v>
                </c:pt>
                <c:pt idx="19292">
                  <c:v>122.21119407749393</c:v>
                </c:pt>
                <c:pt idx="19293">
                  <c:v>132.11881676759177</c:v>
                </c:pt>
                <c:pt idx="19294">
                  <c:v>137.64425278602548</c:v>
                </c:pt>
                <c:pt idx="19295">
                  <c:v>140.22765459556931</c:v>
                </c:pt>
                <c:pt idx="19296">
                  <c:v>134.50131788908431</c:v>
                </c:pt>
                <c:pt idx="19297">
                  <c:v>97.006143570447989</c:v>
                </c:pt>
                <c:pt idx="19298">
                  <c:v>125.95296156568131</c:v>
                </c:pt>
                <c:pt idx="19299">
                  <c:v>134.40108859641805</c:v>
                </c:pt>
                <c:pt idx="19300">
                  <c:v>137.80120792787352</c:v>
                </c:pt>
                <c:pt idx="19301">
                  <c:v>114.47367006197054</c:v>
                </c:pt>
                <c:pt idx="19302">
                  <c:v>128.16534118550382</c:v>
                </c:pt>
                <c:pt idx="19303">
                  <c:v>130.03723721560894</c:v>
                </c:pt>
                <c:pt idx="19304">
                  <c:v>93.380678804582175</c:v>
                </c:pt>
                <c:pt idx="19305">
                  <c:v>100.52363978819044</c:v>
                </c:pt>
                <c:pt idx="19306">
                  <c:v>134.44401211715663</c:v>
                </c:pt>
                <c:pt idx="19307">
                  <c:v>128.39461660353959</c:v>
                </c:pt>
                <c:pt idx="19308">
                  <c:v>131.27662696082822</c:v>
                </c:pt>
                <c:pt idx="19309">
                  <c:v>134.27101331632821</c:v>
                </c:pt>
                <c:pt idx="19310">
                  <c:v>134.68631663556641</c:v>
                </c:pt>
                <c:pt idx="19311">
                  <c:v>136.13628331648425</c:v>
                </c:pt>
                <c:pt idx="19312">
                  <c:v>131.19505684169005</c:v>
                </c:pt>
                <c:pt idx="19313">
                  <c:v>134.22340879043702</c:v>
                </c:pt>
                <c:pt idx="19314">
                  <c:v>135.92656061723832</c:v>
                </c:pt>
                <c:pt idx="19315">
                  <c:v>88.751653776646748</c:v>
                </c:pt>
                <c:pt idx="19316">
                  <c:v>123.26533689521023</c:v>
                </c:pt>
                <c:pt idx="19317">
                  <c:v>129.38790291448117</c:v>
                </c:pt>
                <c:pt idx="19318">
                  <c:v>95.000023636300511</c:v>
                </c:pt>
                <c:pt idx="19319">
                  <c:v>128.01047738672443</c:v>
                </c:pt>
                <c:pt idx="19320">
                  <c:v>100.62451082193263</c:v>
                </c:pt>
                <c:pt idx="19321">
                  <c:v>99.361914859545806</c:v>
                </c:pt>
                <c:pt idx="19322">
                  <c:v>97.708105881318218</c:v>
                </c:pt>
                <c:pt idx="19323">
                  <c:v>95.335864591791136</c:v>
                </c:pt>
                <c:pt idx="19324">
                  <c:v>93.674190188153574</c:v>
                </c:pt>
                <c:pt idx="19325">
                  <c:v>133.52266064484488</c:v>
                </c:pt>
                <c:pt idx="19326">
                  <c:v>96.776933007229957</c:v>
                </c:pt>
                <c:pt idx="19327">
                  <c:v>125.88482737255595</c:v>
                </c:pt>
                <c:pt idx="19328">
                  <c:v>124.3617561870752</c:v>
                </c:pt>
                <c:pt idx="19329">
                  <c:v>109.47255012174392</c:v>
                </c:pt>
                <c:pt idx="19330">
                  <c:v>131.16783998745296</c:v>
                </c:pt>
                <c:pt idx="19331">
                  <c:v>136.86386602639516</c:v>
                </c:pt>
                <c:pt idx="19332">
                  <c:v>117.43013594947001</c:v>
                </c:pt>
                <c:pt idx="19333">
                  <c:v>91.126407429603262</c:v>
                </c:pt>
                <c:pt idx="19334">
                  <c:v>122.81314976298074</c:v>
                </c:pt>
                <c:pt idx="19335">
                  <c:v>134.23903052487117</c:v>
                </c:pt>
                <c:pt idx="19336">
                  <c:v>128.20193506306444</c:v>
                </c:pt>
                <c:pt idx="19337">
                  <c:v>134.58168253924515</c:v>
                </c:pt>
                <c:pt idx="19338">
                  <c:v>131.53207653438466</c:v>
                </c:pt>
                <c:pt idx="19339">
                  <c:v>120.54938610014059</c:v>
                </c:pt>
                <c:pt idx="19340">
                  <c:v>122.04928474821082</c:v>
                </c:pt>
                <c:pt idx="19341">
                  <c:v>135.55979752554902</c:v>
                </c:pt>
                <c:pt idx="19342">
                  <c:v>125.52162709352706</c:v>
                </c:pt>
                <c:pt idx="19343">
                  <c:v>117.95027242972013</c:v>
                </c:pt>
                <c:pt idx="19344">
                  <c:v>131.51801038028034</c:v>
                </c:pt>
                <c:pt idx="19345">
                  <c:v>93.361703363603965</c:v>
                </c:pt>
                <c:pt idx="19346">
                  <c:v>126.78579923767305</c:v>
                </c:pt>
                <c:pt idx="19347">
                  <c:v>97.45168810363478</c:v>
                </c:pt>
                <c:pt idx="19348">
                  <c:v>92.684495829725165</c:v>
                </c:pt>
                <c:pt idx="19349">
                  <c:v>121.6366800114764</c:v>
                </c:pt>
                <c:pt idx="19350">
                  <c:v>97.049452256656409</c:v>
                </c:pt>
                <c:pt idx="19351">
                  <c:v>98.402467159418492</c:v>
                </c:pt>
                <c:pt idx="19352">
                  <c:v>96.727793873257454</c:v>
                </c:pt>
                <c:pt idx="19353">
                  <c:v>117.64407413846661</c:v>
                </c:pt>
                <c:pt idx="19354">
                  <c:v>120.84209218136235</c:v>
                </c:pt>
                <c:pt idx="19355">
                  <c:v>89.945485395120343</c:v>
                </c:pt>
                <c:pt idx="19356">
                  <c:v>119.08277109343109</c:v>
                </c:pt>
                <c:pt idx="19357">
                  <c:v>136.58127517589404</c:v>
                </c:pt>
                <c:pt idx="19358">
                  <c:v>122.93120241552693</c:v>
                </c:pt>
                <c:pt idx="19359">
                  <c:v>135.4525853442554</c:v>
                </c:pt>
                <c:pt idx="19360">
                  <c:v>119.2540338546855</c:v>
                </c:pt>
                <c:pt idx="19361">
                  <c:v>93.817537474670644</c:v>
                </c:pt>
                <c:pt idx="19362">
                  <c:v>116.78837462962014</c:v>
                </c:pt>
                <c:pt idx="19363">
                  <c:v>118.11252328861973</c:v>
                </c:pt>
                <c:pt idx="19364">
                  <c:v>120.32566422221292</c:v>
                </c:pt>
                <c:pt idx="19365">
                  <c:v>121.4181301129324</c:v>
                </c:pt>
                <c:pt idx="19366">
                  <c:v>98.037735817025549</c:v>
                </c:pt>
                <c:pt idx="19367">
                  <c:v>118.08678023706743</c:v>
                </c:pt>
                <c:pt idx="19368">
                  <c:v>129.82759454648075</c:v>
                </c:pt>
                <c:pt idx="19369">
                  <c:v>131.53898648811457</c:v>
                </c:pt>
                <c:pt idx="19370">
                  <c:v>99.29214075125283</c:v>
                </c:pt>
                <c:pt idx="19371">
                  <c:v>134.11355457425984</c:v>
                </c:pt>
                <c:pt idx="19372">
                  <c:v>97.952531520143893</c:v>
                </c:pt>
                <c:pt idx="19373">
                  <c:v>117.0923732476363</c:v>
                </c:pt>
                <c:pt idx="19374">
                  <c:v>92.35986227664587</c:v>
                </c:pt>
                <c:pt idx="19375">
                  <c:v>117.44930580877968</c:v>
                </c:pt>
                <c:pt idx="19376">
                  <c:v>123.67751926094802</c:v>
                </c:pt>
                <c:pt idx="19377">
                  <c:v>130.39725170957527</c:v>
                </c:pt>
                <c:pt idx="19378">
                  <c:v>124.32069599639657</c:v>
                </c:pt>
                <c:pt idx="19379">
                  <c:v>96.620080727764844</c:v>
                </c:pt>
                <c:pt idx="19380">
                  <c:v>136.60560548827982</c:v>
                </c:pt>
                <c:pt idx="19381">
                  <c:v>100.90296650121984</c:v>
                </c:pt>
                <c:pt idx="19382">
                  <c:v>131.63358271957492</c:v>
                </c:pt>
                <c:pt idx="19383">
                  <c:v>76.622704786158479</c:v>
                </c:pt>
                <c:pt idx="19384">
                  <c:v>117.69620174031759</c:v>
                </c:pt>
                <c:pt idx="19385">
                  <c:v>73.301114692702185</c:v>
                </c:pt>
                <c:pt idx="19386">
                  <c:v>131.38311139743479</c:v>
                </c:pt>
                <c:pt idx="19387">
                  <c:v>88.866175835965024</c:v>
                </c:pt>
                <c:pt idx="19388">
                  <c:v>133.28142905957077</c:v>
                </c:pt>
                <c:pt idx="19389">
                  <c:v>91.25356520970108</c:v>
                </c:pt>
                <c:pt idx="19390">
                  <c:v>129.18794956957936</c:v>
                </c:pt>
                <c:pt idx="19391">
                  <c:v>135.37620143487092</c:v>
                </c:pt>
                <c:pt idx="19392">
                  <c:v>122.97020744137623</c:v>
                </c:pt>
                <c:pt idx="19393">
                  <c:v>134.76441962633439</c:v>
                </c:pt>
                <c:pt idx="19394">
                  <c:v>135.5967295639941</c:v>
                </c:pt>
                <c:pt idx="19395">
                  <c:v>129.35406790847787</c:v>
                </c:pt>
                <c:pt idx="19396">
                  <c:v>128.8585806095742</c:v>
                </c:pt>
                <c:pt idx="19397">
                  <c:v>93.566377991136278</c:v>
                </c:pt>
                <c:pt idx="19398">
                  <c:v>97.11680000485778</c:v>
                </c:pt>
                <c:pt idx="19399">
                  <c:v>118.40657087812527</c:v>
                </c:pt>
                <c:pt idx="19400">
                  <c:v>121.19402077957267</c:v>
                </c:pt>
                <c:pt idx="19401">
                  <c:v>120.45815574214737</c:v>
                </c:pt>
                <c:pt idx="19402">
                  <c:v>125.16285861626818</c:v>
                </c:pt>
                <c:pt idx="19403">
                  <c:v>124.34638390849923</c:v>
                </c:pt>
                <c:pt idx="19404">
                  <c:v>128.2988201383165</c:v>
                </c:pt>
                <c:pt idx="19405">
                  <c:v>135.10335560464955</c:v>
                </c:pt>
                <c:pt idx="19406">
                  <c:v>129.63844971354803</c:v>
                </c:pt>
                <c:pt idx="19407">
                  <c:v>134.46679767310289</c:v>
                </c:pt>
                <c:pt idx="19408">
                  <c:v>135.55976187107782</c:v>
                </c:pt>
                <c:pt idx="19409">
                  <c:v>93.671499199150688</c:v>
                </c:pt>
                <c:pt idx="19410">
                  <c:v>92.211859600891643</c:v>
                </c:pt>
                <c:pt idx="19411">
                  <c:v>123.51757566653566</c:v>
                </c:pt>
                <c:pt idx="19412">
                  <c:v>91.486227483764537</c:v>
                </c:pt>
                <c:pt idx="19413">
                  <c:v>74.712251785044685</c:v>
                </c:pt>
                <c:pt idx="19414">
                  <c:v>131.80086461531815</c:v>
                </c:pt>
                <c:pt idx="19415">
                  <c:v>88.469344761206671</c:v>
                </c:pt>
                <c:pt idx="19416">
                  <c:v>133.81934567887944</c:v>
                </c:pt>
                <c:pt idx="19417">
                  <c:v>93.519338416596426</c:v>
                </c:pt>
                <c:pt idx="19418">
                  <c:v>131.54934496428467</c:v>
                </c:pt>
                <c:pt idx="19419">
                  <c:v>94.962961616722538</c:v>
                </c:pt>
                <c:pt idx="19420">
                  <c:v>91.48570114339401</c:v>
                </c:pt>
                <c:pt idx="19421">
                  <c:v>95.48610306787586</c:v>
                </c:pt>
                <c:pt idx="19422">
                  <c:v>136.63733376250048</c:v>
                </c:pt>
                <c:pt idx="19423">
                  <c:v>136.5925982669574</c:v>
                </c:pt>
                <c:pt idx="19424">
                  <c:v>94.489587644556835</c:v>
                </c:pt>
                <c:pt idx="19425">
                  <c:v>135.62235927103237</c:v>
                </c:pt>
                <c:pt idx="19426">
                  <c:v>135.629380005798</c:v>
                </c:pt>
                <c:pt idx="19427">
                  <c:v>126.02992735478591</c:v>
                </c:pt>
                <c:pt idx="19428">
                  <c:v>134.83653970281179</c:v>
                </c:pt>
                <c:pt idx="19429">
                  <c:v>130.63472422616806</c:v>
                </c:pt>
                <c:pt idx="19430">
                  <c:v>130.21505077137201</c:v>
                </c:pt>
                <c:pt idx="19431">
                  <c:v>131.33404048718805</c:v>
                </c:pt>
                <c:pt idx="19432">
                  <c:v>118.83565332812664</c:v>
                </c:pt>
                <c:pt idx="19433">
                  <c:v>123.58666427105369</c:v>
                </c:pt>
                <c:pt idx="19434">
                  <c:v>131.87945770383985</c:v>
                </c:pt>
                <c:pt idx="19435">
                  <c:v>133.31432321648026</c:v>
                </c:pt>
                <c:pt idx="19436">
                  <c:v>142.52310970259657</c:v>
                </c:pt>
                <c:pt idx="19437">
                  <c:v>93.534154641496002</c:v>
                </c:pt>
                <c:pt idx="19438">
                  <c:v>100.64277338543593</c:v>
                </c:pt>
                <c:pt idx="19439">
                  <c:v>101.28512985059609</c:v>
                </c:pt>
                <c:pt idx="19440">
                  <c:v>117.50867649016742</c:v>
                </c:pt>
                <c:pt idx="19441">
                  <c:v>130.87015666655287</c:v>
                </c:pt>
                <c:pt idx="19442">
                  <c:v>92.248505366459568</c:v>
                </c:pt>
                <c:pt idx="19443">
                  <c:v>119.19999281486017</c:v>
                </c:pt>
                <c:pt idx="19444">
                  <c:v>99.223094842538586</c:v>
                </c:pt>
                <c:pt idx="19445">
                  <c:v>95.100705371905775</c:v>
                </c:pt>
                <c:pt idx="19446">
                  <c:v>134.44328060750883</c:v>
                </c:pt>
                <c:pt idx="19447">
                  <c:v>89.727676228691379</c:v>
                </c:pt>
                <c:pt idx="19448">
                  <c:v>94.593290809269803</c:v>
                </c:pt>
                <c:pt idx="19449">
                  <c:v>96.568854479494192</c:v>
                </c:pt>
                <c:pt idx="19450">
                  <c:v>95.793440101927061</c:v>
                </c:pt>
                <c:pt idx="19451">
                  <c:v>112.91281187211581</c:v>
                </c:pt>
                <c:pt idx="19452">
                  <c:v>97.432449190283094</c:v>
                </c:pt>
                <c:pt idx="19453">
                  <c:v>121.4638453427974</c:v>
                </c:pt>
                <c:pt idx="19454">
                  <c:v>119.40032056434293</c:v>
                </c:pt>
                <c:pt idx="19455">
                  <c:v>94.421973402119008</c:v>
                </c:pt>
                <c:pt idx="19456">
                  <c:v>99.757341888947877</c:v>
                </c:pt>
                <c:pt idx="19457">
                  <c:v>118.59266620625992</c:v>
                </c:pt>
                <c:pt idx="19458">
                  <c:v>119.43619034844352</c:v>
                </c:pt>
                <c:pt idx="19459">
                  <c:v>126.32623335228027</c:v>
                </c:pt>
                <c:pt idx="19460">
                  <c:v>97.484264191409864</c:v>
                </c:pt>
                <c:pt idx="19461">
                  <c:v>129.31870771339806</c:v>
                </c:pt>
                <c:pt idx="19462">
                  <c:v>115.64935853636317</c:v>
                </c:pt>
                <c:pt idx="19463">
                  <c:v>130.99457602975292</c:v>
                </c:pt>
                <c:pt idx="19464">
                  <c:v>122.81053587471563</c:v>
                </c:pt>
                <c:pt idx="19465">
                  <c:v>134.11999471647243</c:v>
                </c:pt>
                <c:pt idx="19466">
                  <c:v>96.97536073172158</c:v>
                </c:pt>
                <c:pt idx="19467">
                  <c:v>93.438792433304911</c:v>
                </c:pt>
                <c:pt idx="19468">
                  <c:v>95.06073638049493</c:v>
                </c:pt>
                <c:pt idx="19469">
                  <c:v>87.409512611368214</c:v>
                </c:pt>
                <c:pt idx="19470">
                  <c:v>131.80015760926278</c:v>
                </c:pt>
                <c:pt idx="19471">
                  <c:v>97.391482598628613</c:v>
                </c:pt>
                <c:pt idx="19472">
                  <c:v>90.116084926302648</c:v>
                </c:pt>
                <c:pt idx="19473">
                  <c:v>132.15471464530196</c:v>
                </c:pt>
                <c:pt idx="19474">
                  <c:v>97.369112923502939</c:v>
                </c:pt>
                <c:pt idx="19475">
                  <c:v>132.51321671465772</c:v>
                </c:pt>
                <c:pt idx="19476">
                  <c:v>136.6739744573986</c:v>
                </c:pt>
                <c:pt idx="19477">
                  <c:v>130.75041216587007</c:v>
                </c:pt>
                <c:pt idx="19478">
                  <c:v>96.609337308749787</c:v>
                </c:pt>
                <c:pt idx="19479">
                  <c:v>92.839333794664924</c:v>
                </c:pt>
                <c:pt idx="19480">
                  <c:v>132.11763094305914</c:v>
                </c:pt>
                <c:pt idx="19481">
                  <c:v>94.482870175498164</c:v>
                </c:pt>
                <c:pt idx="19482">
                  <c:v>96.200185810539267</c:v>
                </c:pt>
                <c:pt idx="19483">
                  <c:v>132.67086428697533</c:v>
                </c:pt>
                <c:pt idx="19484">
                  <c:v>133.16982808669749</c:v>
                </c:pt>
                <c:pt idx="19485">
                  <c:v>94.539579088912419</c:v>
                </c:pt>
                <c:pt idx="19486">
                  <c:v>91.855893894020042</c:v>
                </c:pt>
                <c:pt idx="19487">
                  <c:v>120.26256675502182</c:v>
                </c:pt>
                <c:pt idx="19488">
                  <c:v>97.760307697880648</c:v>
                </c:pt>
                <c:pt idx="19489">
                  <c:v>90.164389876440623</c:v>
                </c:pt>
                <c:pt idx="19490">
                  <c:v>117.38578355389589</c:v>
                </c:pt>
                <c:pt idx="19491">
                  <c:v>115.26769520107395</c:v>
                </c:pt>
                <c:pt idx="19492">
                  <c:v>94.570117494629216</c:v>
                </c:pt>
                <c:pt idx="19493">
                  <c:v>91.323854884502452</c:v>
                </c:pt>
                <c:pt idx="19494">
                  <c:v>131.5715056688818</c:v>
                </c:pt>
                <c:pt idx="19495">
                  <c:v>131.30631052718991</c:v>
                </c:pt>
                <c:pt idx="19496">
                  <c:v>132.58263631530627</c:v>
                </c:pt>
                <c:pt idx="19497">
                  <c:v>128.93271153844395</c:v>
                </c:pt>
                <c:pt idx="19498">
                  <c:v>130.18034717468191</c:v>
                </c:pt>
                <c:pt idx="19499">
                  <c:v>129.87490478107955</c:v>
                </c:pt>
                <c:pt idx="19500">
                  <c:v>97.320313168852536</c:v>
                </c:pt>
                <c:pt idx="19501">
                  <c:v>94.791193966073678</c:v>
                </c:pt>
                <c:pt idx="19502">
                  <c:v>92.042136143037638</c:v>
                </c:pt>
                <c:pt idx="19503">
                  <c:v>132.37956974165655</c:v>
                </c:pt>
                <c:pt idx="19504">
                  <c:v>130.07104463557869</c:v>
                </c:pt>
                <c:pt idx="19505">
                  <c:v>131.40650004117347</c:v>
                </c:pt>
                <c:pt idx="19506">
                  <c:v>135.65635745424029</c:v>
                </c:pt>
                <c:pt idx="19507">
                  <c:v>135.09520511591438</c:v>
                </c:pt>
                <c:pt idx="19508">
                  <c:v>97.275219672073789</c:v>
                </c:pt>
                <c:pt idx="19509">
                  <c:v>112.82539682589206</c:v>
                </c:pt>
                <c:pt idx="19510">
                  <c:v>100.53897021862507</c:v>
                </c:pt>
                <c:pt idx="19511">
                  <c:v>134.06890895890945</c:v>
                </c:pt>
                <c:pt idx="19512">
                  <c:v>90.409823894268783</c:v>
                </c:pt>
                <c:pt idx="19513">
                  <c:v>89.87558555341586</c:v>
                </c:pt>
                <c:pt idx="19514">
                  <c:v>95.88080934924804</c:v>
                </c:pt>
                <c:pt idx="19515">
                  <c:v>118.08387186749178</c:v>
                </c:pt>
                <c:pt idx="19516">
                  <c:v>99.63436217241032</c:v>
                </c:pt>
                <c:pt idx="19517">
                  <c:v>128.16038190309331</c:v>
                </c:pt>
                <c:pt idx="19518">
                  <c:v>116.98020059796158</c:v>
                </c:pt>
                <c:pt idx="19519">
                  <c:v>123.35739920151711</c:v>
                </c:pt>
                <c:pt idx="19520">
                  <c:v>105.77957668117769</c:v>
                </c:pt>
                <c:pt idx="19521">
                  <c:v>124.62929596343768</c:v>
                </c:pt>
                <c:pt idx="19522">
                  <c:v>132.1664796934439</c:v>
                </c:pt>
                <c:pt idx="19523">
                  <c:v>136.21011255007048</c:v>
                </c:pt>
                <c:pt idx="19524">
                  <c:v>132.26855713408321</c:v>
                </c:pt>
                <c:pt idx="19525">
                  <c:v>117.20086150596251</c:v>
                </c:pt>
                <c:pt idx="19526">
                  <c:v>136.55988972471118</c:v>
                </c:pt>
                <c:pt idx="19527">
                  <c:v>131.48678577438841</c:v>
                </c:pt>
                <c:pt idx="19528">
                  <c:v>132.88406574774504</c:v>
                </c:pt>
                <c:pt idx="19529">
                  <c:v>97.184323513457315</c:v>
                </c:pt>
                <c:pt idx="19530">
                  <c:v>98.462653758893865</c:v>
                </c:pt>
                <c:pt idx="19531">
                  <c:v>93.278241685983318</c:v>
                </c:pt>
                <c:pt idx="19532">
                  <c:v>115.49007126618828</c:v>
                </c:pt>
                <c:pt idx="19533">
                  <c:v>130.67269281314046</c:v>
                </c:pt>
                <c:pt idx="19534">
                  <c:v>95.57693188810687</c:v>
                </c:pt>
                <c:pt idx="19535">
                  <c:v>94.341833868984494</c:v>
                </c:pt>
                <c:pt idx="19536">
                  <c:v>121.4276391186682</c:v>
                </c:pt>
                <c:pt idx="19537">
                  <c:v>132.98576727367933</c:v>
                </c:pt>
                <c:pt idx="19538">
                  <c:v>96.423854539133501</c:v>
                </c:pt>
                <c:pt idx="19539">
                  <c:v>131.18021672781987</c:v>
                </c:pt>
                <c:pt idx="19540">
                  <c:v>96.371466702489272</c:v>
                </c:pt>
                <c:pt idx="19541">
                  <c:v>120.35667138819112</c:v>
                </c:pt>
                <c:pt idx="19542">
                  <c:v>121.61615803939492</c:v>
                </c:pt>
                <c:pt idx="19543">
                  <c:v>91.244608615902592</c:v>
                </c:pt>
                <c:pt idx="19544">
                  <c:v>94.770872769961258</c:v>
                </c:pt>
                <c:pt idx="19545">
                  <c:v>98.556346676834536</c:v>
                </c:pt>
                <c:pt idx="19546">
                  <c:v>130.89035770333066</c:v>
                </c:pt>
                <c:pt idx="19547">
                  <c:v>119.63573993334469</c:v>
                </c:pt>
                <c:pt idx="19548">
                  <c:v>113.89682246238678</c:v>
                </c:pt>
                <c:pt idx="19549">
                  <c:v>121.94985623754785</c:v>
                </c:pt>
                <c:pt idx="19550">
                  <c:v>119.75109621315093</c:v>
                </c:pt>
                <c:pt idx="19551">
                  <c:v>123.52047622797198</c:v>
                </c:pt>
                <c:pt idx="19552">
                  <c:v>121.77459631933935</c:v>
                </c:pt>
                <c:pt idx="19553">
                  <c:v>124.01307028207992</c:v>
                </c:pt>
                <c:pt idx="19554">
                  <c:v>119.5124918016125</c:v>
                </c:pt>
                <c:pt idx="19555">
                  <c:v>130.24996988187817</c:v>
                </c:pt>
                <c:pt idx="19556">
                  <c:v>129.8561575939946</c:v>
                </c:pt>
                <c:pt idx="19557">
                  <c:v>134.08152789188748</c:v>
                </c:pt>
                <c:pt idx="19558">
                  <c:v>119.92542074121299</c:v>
                </c:pt>
                <c:pt idx="19559">
                  <c:v>122.01478355716587</c:v>
                </c:pt>
                <c:pt idx="19560">
                  <c:v>93.070009323228234</c:v>
                </c:pt>
                <c:pt idx="19561">
                  <c:v>99.45384055387953</c:v>
                </c:pt>
                <c:pt idx="19562">
                  <c:v>118.56251660300556</c:v>
                </c:pt>
                <c:pt idx="19563">
                  <c:v>121.52260605957791</c:v>
                </c:pt>
                <c:pt idx="19564">
                  <c:v>116.25547900882748</c:v>
                </c:pt>
                <c:pt idx="19565">
                  <c:v>114.84806860692822</c:v>
                </c:pt>
                <c:pt idx="19566">
                  <c:v>120.22860269160783</c:v>
                </c:pt>
                <c:pt idx="19567">
                  <c:v>77.864788273384306</c:v>
                </c:pt>
                <c:pt idx="19568">
                  <c:v>130.23522453122342</c:v>
                </c:pt>
                <c:pt idx="19569">
                  <c:v>134.90885922829628</c:v>
                </c:pt>
                <c:pt idx="19570">
                  <c:v>93.842400702043633</c:v>
                </c:pt>
                <c:pt idx="19571">
                  <c:v>137.54921719507485</c:v>
                </c:pt>
                <c:pt idx="19572">
                  <c:v>139.16287172482924</c:v>
                </c:pt>
                <c:pt idx="19573">
                  <c:v>88.78390630748892</c:v>
                </c:pt>
                <c:pt idx="19574">
                  <c:v>123.37669579022359</c:v>
                </c:pt>
                <c:pt idx="19575">
                  <c:v>118.27159617674279</c:v>
                </c:pt>
                <c:pt idx="19576">
                  <c:v>115.0441997768902</c:v>
                </c:pt>
                <c:pt idx="19577">
                  <c:v>126.978710323451</c:v>
                </c:pt>
                <c:pt idx="19578">
                  <c:v>120.83923956431012</c:v>
                </c:pt>
                <c:pt idx="19579">
                  <c:v>136.5989246900225</c:v>
                </c:pt>
                <c:pt idx="19580">
                  <c:v>134.73907096570804</c:v>
                </c:pt>
                <c:pt idx="19581">
                  <c:v>93.07389932329761</c:v>
                </c:pt>
                <c:pt idx="19582">
                  <c:v>91.367299630740121</c:v>
                </c:pt>
                <c:pt idx="19583">
                  <c:v>91.920930578312181</c:v>
                </c:pt>
                <c:pt idx="19584">
                  <c:v>117.70981635288173</c:v>
                </c:pt>
                <c:pt idx="19585">
                  <c:v>77.624805627998711</c:v>
                </c:pt>
                <c:pt idx="19586">
                  <c:v>130.43369485774642</c:v>
                </c:pt>
                <c:pt idx="19587">
                  <c:v>132.84609941867677</c:v>
                </c:pt>
                <c:pt idx="19588">
                  <c:v>91.776831015328696</c:v>
                </c:pt>
                <c:pt idx="19589">
                  <c:v>97.002992343202635</c:v>
                </c:pt>
                <c:pt idx="19590">
                  <c:v>91.648084562378486</c:v>
                </c:pt>
                <c:pt idx="19591">
                  <c:v>96.374087304603862</c:v>
                </c:pt>
                <c:pt idx="19592">
                  <c:v>94.497612048992494</c:v>
                </c:pt>
                <c:pt idx="19593">
                  <c:v>131.86719234454569</c:v>
                </c:pt>
                <c:pt idx="19594">
                  <c:v>129.53092097882083</c:v>
                </c:pt>
                <c:pt idx="19595">
                  <c:v>133.90778525076476</c:v>
                </c:pt>
                <c:pt idx="19596">
                  <c:v>129.5149017093174</c:v>
                </c:pt>
                <c:pt idx="19597">
                  <c:v>91.832546939227356</c:v>
                </c:pt>
                <c:pt idx="19598">
                  <c:v>92.527462591516766</c:v>
                </c:pt>
                <c:pt idx="19599">
                  <c:v>134.15996733542744</c:v>
                </c:pt>
                <c:pt idx="19600">
                  <c:v>89.059431877424686</c:v>
                </c:pt>
                <c:pt idx="19601">
                  <c:v>133.62153004818458</c:v>
                </c:pt>
                <c:pt idx="19602">
                  <c:v>119.66732643383835</c:v>
                </c:pt>
                <c:pt idx="19603">
                  <c:v>118.55953928236913</c:v>
                </c:pt>
                <c:pt idx="19604">
                  <c:v>126.32041287422312</c:v>
                </c:pt>
                <c:pt idx="19605">
                  <c:v>117.97837243337396</c:v>
                </c:pt>
                <c:pt idx="19606">
                  <c:v>134.71766955176898</c:v>
                </c:pt>
                <c:pt idx="19607">
                  <c:v>97.238380567137426</c:v>
                </c:pt>
                <c:pt idx="19608">
                  <c:v>137.66483081594066</c:v>
                </c:pt>
                <c:pt idx="19609">
                  <c:v>92.379726069800142</c:v>
                </c:pt>
                <c:pt idx="19610">
                  <c:v>118.68801420024852</c:v>
                </c:pt>
                <c:pt idx="19611">
                  <c:v>112.83172005034089</c:v>
                </c:pt>
                <c:pt idx="19612">
                  <c:v>93.891443290053743</c:v>
                </c:pt>
                <c:pt idx="19613">
                  <c:v>126.13582519109258</c:v>
                </c:pt>
                <c:pt idx="19614">
                  <c:v>89.121690124080999</c:v>
                </c:pt>
                <c:pt idx="19615">
                  <c:v>130.06176337714274</c:v>
                </c:pt>
                <c:pt idx="19616">
                  <c:v>134.33623573256389</c:v>
                </c:pt>
                <c:pt idx="19617">
                  <c:v>131.38640407653281</c:v>
                </c:pt>
                <c:pt idx="19618">
                  <c:v>120.88120883728095</c:v>
                </c:pt>
                <c:pt idx="19619">
                  <c:v>96.362226287834218</c:v>
                </c:pt>
                <c:pt idx="19620">
                  <c:v>93.255359940309731</c:v>
                </c:pt>
                <c:pt idx="19621">
                  <c:v>123.67102407085642</c:v>
                </c:pt>
                <c:pt idx="19622">
                  <c:v>122.01243367923388</c:v>
                </c:pt>
                <c:pt idx="19623">
                  <c:v>120.80187933644746</c:v>
                </c:pt>
                <c:pt idx="19624">
                  <c:v>121.84970692535661</c:v>
                </c:pt>
                <c:pt idx="19625">
                  <c:v>123.86076587566406</c:v>
                </c:pt>
                <c:pt idx="19626">
                  <c:v>93.212189636513813</c:v>
                </c:pt>
                <c:pt idx="19627">
                  <c:v>95.068087289307243</c:v>
                </c:pt>
                <c:pt idx="19628">
                  <c:v>94.231494792495639</c:v>
                </c:pt>
                <c:pt idx="19629">
                  <c:v>130.97396326551291</c:v>
                </c:pt>
                <c:pt idx="19630">
                  <c:v>122.12924433251138</c:v>
                </c:pt>
                <c:pt idx="19631">
                  <c:v>115.47809498312455</c:v>
                </c:pt>
                <c:pt idx="19632">
                  <c:v>117.96344083270507</c:v>
                </c:pt>
                <c:pt idx="19633">
                  <c:v>117.56123350112358</c:v>
                </c:pt>
                <c:pt idx="19634">
                  <c:v>120.1379348844596</c:v>
                </c:pt>
                <c:pt idx="19635">
                  <c:v>135.20865290632696</c:v>
                </c:pt>
                <c:pt idx="19636">
                  <c:v>89.818798372313154</c:v>
                </c:pt>
                <c:pt idx="19637">
                  <c:v>92.802467380122238</c:v>
                </c:pt>
                <c:pt idx="19638">
                  <c:v>95.397191584136863</c:v>
                </c:pt>
                <c:pt idx="19639">
                  <c:v>96.31067899915773</c:v>
                </c:pt>
                <c:pt idx="19640">
                  <c:v>91.828585889973297</c:v>
                </c:pt>
                <c:pt idx="19641">
                  <c:v>95.047651125560705</c:v>
                </c:pt>
                <c:pt idx="19642">
                  <c:v>121.92731765811118</c:v>
                </c:pt>
                <c:pt idx="19643">
                  <c:v>132.39484401019809</c:v>
                </c:pt>
                <c:pt idx="19644">
                  <c:v>128.01059911251727</c:v>
                </c:pt>
                <c:pt idx="19645">
                  <c:v>90.728640883509883</c:v>
                </c:pt>
                <c:pt idx="19646">
                  <c:v>119.70887020805341</c:v>
                </c:pt>
                <c:pt idx="19647">
                  <c:v>94.801110184901574</c:v>
                </c:pt>
                <c:pt idx="19648">
                  <c:v>135.07024984001626</c:v>
                </c:pt>
                <c:pt idx="19649">
                  <c:v>135.29623133327689</c:v>
                </c:pt>
                <c:pt idx="19650">
                  <c:v>135.38974579374803</c:v>
                </c:pt>
                <c:pt idx="19651">
                  <c:v>93.204755923850968</c:v>
                </c:pt>
                <c:pt idx="19652">
                  <c:v>96.556636614728461</c:v>
                </c:pt>
                <c:pt idx="19653">
                  <c:v>133.61985754390915</c:v>
                </c:pt>
                <c:pt idx="19654">
                  <c:v>91.288662587664589</c:v>
                </c:pt>
                <c:pt idx="19655">
                  <c:v>92.282833888167559</c:v>
                </c:pt>
                <c:pt idx="19656">
                  <c:v>143.78623917152134</c:v>
                </c:pt>
                <c:pt idx="19657">
                  <c:v>126.76224507516638</c:v>
                </c:pt>
                <c:pt idx="19658">
                  <c:v>134.22376963629313</c:v>
                </c:pt>
                <c:pt idx="19659">
                  <c:v>132.70159318805111</c:v>
                </c:pt>
                <c:pt idx="19660">
                  <c:v>94.490488819896058</c:v>
                </c:pt>
                <c:pt idx="19661">
                  <c:v>126.47943015849633</c:v>
                </c:pt>
                <c:pt idx="19662">
                  <c:v>93.393607385374338</c:v>
                </c:pt>
                <c:pt idx="19663">
                  <c:v>94.615911198776473</c:v>
                </c:pt>
                <c:pt idx="19664">
                  <c:v>94.133928747405207</c:v>
                </c:pt>
                <c:pt idx="19665">
                  <c:v>124.84666385840265</c:v>
                </c:pt>
                <c:pt idx="19666">
                  <c:v>139.33222948068831</c:v>
                </c:pt>
                <c:pt idx="19667">
                  <c:v>91.172228280247225</c:v>
                </c:pt>
                <c:pt idx="19668">
                  <c:v>98.079471949844532</c:v>
                </c:pt>
                <c:pt idx="19669">
                  <c:v>123.41222691088215</c:v>
                </c:pt>
                <c:pt idx="19670">
                  <c:v>120.99003151215231</c:v>
                </c:pt>
                <c:pt idx="19671">
                  <c:v>122.90198880391885</c:v>
                </c:pt>
                <c:pt idx="19672">
                  <c:v>114.11834223452468</c:v>
                </c:pt>
                <c:pt idx="19673">
                  <c:v>134.98398210617026</c:v>
                </c:pt>
                <c:pt idx="19674">
                  <c:v>92.803005092441467</c:v>
                </c:pt>
                <c:pt idx="19675">
                  <c:v>134.53019961680087</c:v>
                </c:pt>
                <c:pt idx="19676">
                  <c:v>93.001910149330897</c:v>
                </c:pt>
                <c:pt idx="19677">
                  <c:v>136.35921877777395</c:v>
                </c:pt>
                <c:pt idx="19678">
                  <c:v>90.764477816763488</c:v>
                </c:pt>
                <c:pt idx="19679">
                  <c:v>93.74391806096348</c:v>
                </c:pt>
                <c:pt idx="19680">
                  <c:v>118.80757466191336</c:v>
                </c:pt>
                <c:pt idx="19681">
                  <c:v>136.31180623622595</c:v>
                </c:pt>
                <c:pt idx="19682">
                  <c:v>92.709973367985285</c:v>
                </c:pt>
                <c:pt idx="19683">
                  <c:v>122.30361294511607</c:v>
                </c:pt>
                <c:pt idx="19684">
                  <c:v>116.92239599893728</c:v>
                </c:pt>
                <c:pt idx="19685">
                  <c:v>124.66877944088479</c:v>
                </c:pt>
                <c:pt idx="19686">
                  <c:v>137.40379430484271</c:v>
                </c:pt>
                <c:pt idx="19687">
                  <c:v>129.33442574584274</c:v>
                </c:pt>
                <c:pt idx="19688">
                  <c:v>135.0298078254167</c:v>
                </c:pt>
                <c:pt idx="19689">
                  <c:v>99.308090252366583</c:v>
                </c:pt>
                <c:pt idx="19690">
                  <c:v>95.134300659541381</c:v>
                </c:pt>
                <c:pt idx="19691">
                  <c:v>97.372404131208697</c:v>
                </c:pt>
                <c:pt idx="19692">
                  <c:v>93.89903495235653</c:v>
                </c:pt>
                <c:pt idx="19693">
                  <c:v>95.938151492189164</c:v>
                </c:pt>
                <c:pt idx="19694">
                  <c:v>130.6889418738786</c:v>
                </c:pt>
                <c:pt idx="19695">
                  <c:v>135.19942283478591</c:v>
                </c:pt>
                <c:pt idx="19696">
                  <c:v>135.98164379809856</c:v>
                </c:pt>
                <c:pt idx="19697">
                  <c:v>95.590613362517161</c:v>
                </c:pt>
                <c:pt idx="19698">
                  <c:v>124.98871875367703</c:v>
                </c:pt>
                <c:pt idx="19699">
                  <c:v>133.39645268212232</c:v>
                </c:pt>
                <c:pt idx="19700">
                  <c:v>125.75429491582487</c:v>
                </c:pt>
                <c:pt idx="19701">
                  <c:v>129.31920728652281</c:v>
                </c:pt>
                <c:pt idx="19702">
                  <c:v>133.39504425686633</c:v>
                </c:pt>
                <c:pt idx="19703">
                  <c:v>126.84614862393597</c:v>
                </c:pt>
                <c:pt idx="19704">
                  <c:v>132.91728458057582</c:v>
                </c:pt>
                <c:pt idx="19705">
                  <c:v>89.578011004638952</c:v>
                </c:pt>
                <c:pt idx="19706">
                  <c:v>138.19450812631914</c:v>
                </c:pt>
                <c:pt idx="19707">
                  <c:v>93.33971259255901</c:v>
                </c:pt>
                <c:pt idx="19708">
                  <c:v>131.60604387462575</c:v>
                </c:pt>
                <c:pt idx="19709">
                  <c:v>134.81014728353085</c:v>
                </c:pt>
                <c:pt idx="19710">
                  <c:v>135.29375112425618</c:v>
                </c:pt>
                <c:pt idx="19711">
                  <c:v>102.23844381143664</c:v>
                </c:pt>
                <c:pt idx="19712">
                  <c:v>90.534669267685928</c:v>
                </c:pt>
                <c:pt idx="19713">
                  <c:v>92.521135010699183</c:v>
                </c:pt>
                <c:pt idx="19714">
                  <c:v>131.81639440335374</c:v>
                </c:pt>
                <c:pt idx="19715">
                  <c:v>90.879420981316215</c:v>
                </c:pt>
                <c:pt idx="19716">
                  <c:v>119.84226439460114</c:v>
                </c:pt>
                <c:pt idx="19717">
                  <c:v>92.31406418247316</c:v>
                </c:pt>
                <c:pt idx="19718">
                  <c:v>132.41297223191214</c:v>
                </c:pt>
                <c:pt idx="19719">
                  <c:v>130.7696042587865</c:v>
                </c:pt>
                <c:pt idx="19720">
                  <c:v>118.81330072827477</c:v>
                </c:pt>
                <c:pt idx="19721">
                  <c:v>92.716486237305432</c:v>
                </c:pt>
                <c:pt idx="19722">
                  <c:v>118.28398504374958</c:v>
                </c:pt>
                <c:pt idx="19723">
                  <c:v>114.01878210505095</c:v>
                </c:pt>
                <c:pt idx="19724">
                  <c:v>133.05869398768695</c:v>
                </c:pt>
                <c:pt idx="19725">
                  <c:v>96.834675646876377</c:v>
                </c:pt>
                <c:pt idx="19726">
                  <c:v>129.96150473064026</c:v>
                </c:pt>
                <c:pt idx="19727">
                  <c:v>94.923817970471276</c:v>
                </c:pt>
                <c:pt idx="19728">
                  <c:v>93.51381729718274</c:v>
                </c:pt>
                <c:pt idx="19729">
                  <c:v>91.375457056709266</c:v>
                </c:pt>
                <c:pt idx="19730">
                  <c:v>92.609635626827966</c:v>
                </c:pt>
                <c:pt idx="19731">
                  <c:v>129.89643659707608</c:v>
                </c:pt>
                <c:pt idx="19732">
                  <c:v>132.5678185100856</c:v>
                </c:pt>
                <c:pt idx="19733">
                  <c:v>92.134511522640551</c:v>
                </c:pt>
                <c:pt idx="19734">
                  <c:v>99.834820589896339</c:v>
                </c:pt>
                <c:pt idx="19735">
                  <c:v>94.904584352386976</c:v>
                </c:pt>
                <c:pt idx="19736">
                  <c:v>94.198937905677099</c:v>
                </c:pt>
                <c:pt idx="19737">
                  <c:v>117.06760490158828</c:v>
                </c:pt>
                <c:pt idx="19738">
                  <c:v>96.560565526763924</c:v>
                </c:pt>
                <c:pt idx="19739">
                  <c:v>121.29656356001941</c:v>
                </c:pt>
                <c:pt idx="19740">
                  <c:v>135.67318384312046</c:v>
                </c:pt>
                <c:pt idx="19741">
                  <c:v>95.820095467578142</c:v>
                </c:pt>
                <c:pt idx="19742">
                  <c:v>92.165996422860729</c:v>
                </c:pt>
                <c:pt idx="19743">
                  <c:v>124.05037801709474</c:v>
                </c:pt>
                <c:pt idx="19744">
                  <c:v>98.029065607903277</c:v>
                </c:pt>
                <c:pt idx="19745">
                  <c:v>131.81339815816494</c:v>
                </c:pt>
                <c:pt idx="19746">
                  <c:v>135.29807748664791</c:v>
                </c:pt>
                <c:pt idx="19747">
                  <c:v>94.909475136683</c:v>
                </c:pt>
                <c:pt idx="19748">
                  <c:v>120.62092181706282</c:v>
                </c:pt>
                <c:pt idx="19749">
                  <c:v>119.34318323941159</c:v>
                </c:pt>
                <c:pt idx="19750">
                  <c:v>124.18548536685614</c:v>
                </c:pt>
                <c:pt idx="19751">
                  <c:v>94.500731063278749</c:v>
                </c:pt>
                <c:pt idx="19752">
                  <c:v>134.13444953932898</c:v>
                </c:pt>
                <c:pt idx="19753">
                  <c:v>94.497608693537643</c:v>
                </c:pt>
                <c:pt idx="19754">
                  <c:v>93.750403359606594</c:v>
                </c:pt>
                <c:pt idx="19755">
                  <c:v>134.93232950115367</c:v>
                </c:pt>
                <c:pt idx="19756">
                  <c:v>132.57800375002145</c:v>
                </c:pt>
                <c:pt idx="19757">
                  <c:v>96.711671967240449</c:v>
                </c:pt>
                <c:pt idx="19758">
                  <c:v>95.148900395423112</c:v>
                </c:pt>
                <c:pt idx="19759">
                  <c:v>121.45993969832288</c:v>
                </c:pt>
                <c:pt idx="19760">
                  <c:v>120.41940700200925</c:v>
                </c:pt>
                <c:pt idx="19761">
                  <c:v>112.85636929294944</c:v>
                </c:pt>
                <c:pt idx="19762">
                  <c:v>111.33242559802231</c:v>
                </c:pt>
                <c:pt idx="19763">
                  <c:v>133.85877333582954</c:v>
                </c:pt>
                <c:pt idx="19764">
                  <c:v>134.85949774617387</c:v>
                </c:pt>
                <c:pt idx="19765">
                  <c:v>95.109563357933638</c:v>
                </c:pt>
                <c:pt idx="19766">
                  <c:v>128.9512970859777</c:v>
                </c:pt>
                <c:pt idx="19767">
                  <c:v>132.29865366750974</c:v>
                </c:pt>
                <c:pt idx="19768">
                  <c:v>125.1258833775243</c:v>
                </c:pt>
                <c:pt idx="19769">
                  <c:v>133.6000842733273</c:v>
                </c:pt>
                <c:pt idx="19770">
                  <c:v>130.22282679414241</c:v>
                </c:pt>
                <c:pt idx="19771">
                  <c:v>91.715092834629061</c:v>
                </c:pt>
                <c:pt idx="19772">
                  <c:v>94.57062174582731</c:v>
                </c:pt>
                <c:pt idx="19773">
                  <c:v>97.047453703417801</c:v>
                </c:pt>
                <c:pt idx="19774">
                  <c:v>128.94674601538244</c:v>
                </c:pt>
                <c:pt idx="19775">
                  <c:v>135.0244780343813</c:v>
                </c:pt>
                <c:pt idx="19776">
                  <c:v>98.946498301944658</c:v>
                </c:pt>
                <c:pt idx="19777">
                  <c:v>135.083084250311</c:v>
                </c:pt>
                <c:pt idx="19778">
                  <c:v>95.631356992907669</c:v>
                </c:pt>
                <c:pt idx="19779">
                  <c:v>92.276984883293466</c:v>
                </c:pt>
                <c:pt idx="19780">
                  <c:v>113.42114588678611</c:v>
                </c:pt>
                <c:pt idx="19781">
                  <c:v>100.89832290050691</c:v>
                </c:pt>
                <c:pt idx="19782">
                  <c:v>91.104054414426528</c:v>
                </c:pt>
                <c:pt idx="19783">
                  <c:v>131.13019521768496</c:v>
                </c:pt>
                <c:pt idx="19784">
                  <c:v>94.44746834967404</c:v>
                </c:pt>
                <c:pt idx="19785">
                  <c:v>128.44246553267578</c:v>
                </c:pt>
                <c:pt idx="19786">
                  <c:v>88.459754755553917</c:v>
                </c:pt>
                <c:pt idx="19787">
                  <c:v>109.40902869186557</c:v>
                </c:pt>
                <c:pt idx="19788">
                  <c:v>131.64205371628611</c:v>
                </c:pt>
                <c:pt idx="19789">
                  <c:v>86.880909994273381</c:v>
                </c:pt>
                <c:pt idx="19790">
                  <c:v>134.23153447221699</c:v>
                </c:pt>
                <c:pt idx="19791">
                  <c:v>93.754220561508177</c:v>
                </c:pt>
                <c:pt idx="19792">
                  <c:v>88.766487399350666</c:v>
                </c:pt>
                <c:pt idx="19793">
                  <c:v>96.970491034896924</c:v>
                </c:pt>
                <c:pt idx="19794">
                  <c:v>131.23329051177981</c:v>
                </c:pt>
                <c:pt idx="19795">
                  <c:v>93.267160530258195</c:v>
                </c:pt>
                <c:pt idx="19796">
                  <c:v>116.74439711841535</c:v>
                </c:pt>
                <c:pt idx="19797">
                  <c:v>97.919562926751212</c:v>
                </c:pt>
                <c:pt idx="19798">
                  <c:v>121.58126851427538</c:v>
                </c:pt>
                <c:pt idx="19799">
                  <c:v>133.69914533494631</c:v>
                </c:pt>
                <c:pt idx="19800">
                  <c:v>139.75260295558684</c:v>
                </c:pt>
                <c:pt idx="19801">
                  <c:v>98.129301999693709</c:v>
                </c:pt>
                <c:pt idx="19802">
                  <c:v>95.037002648572965</c:v>
                </c:pt>
                <c:pt idx="19803">
                  <c:v>133.94871659374581</c:v>
                </c:pt>
                <c:pt idx="19804">
                  <c:v>93.280048816235038</c:v>
                </c:pt>
                <c:pt idx="19805">
                  <c:v>97.064937923260345</c:v>
                </c:pt>
                <c:pt idx="19806">
                  <c:v>93.663623001145695</c:v>
                </c:pt>
                <c:pt idx="19807">
                  <c:v>92.316923709228234</c:v>
                </c:pt>
                <c:pt idx="19808">
                  <c:v>93.088002644926178</c:v>
                </c:pt>
                <c:pt idx="19809">
                  <c:v>132.82909251767816</c:v>
                </c:pt>
                <c:pt idx="19810">
                  <c:v>95.396992151120472</c:v>
                </c:pt>
                <c:pt idx="19811">
                  <c:v>94.069592392653163</c:v>
                </c:pt>
                <c:pt idx="19812">
                  <c:v>94.982832629437567</c:v>
                </c:pt>
                <c:pt idx="19813">
                  <c:v>90.65021751517385</c:v>
                </c:pt>
                <c:pt idx="19814">
                  <c:v>115.85520583119579</c:v>
                </c:pt>
                <c:pt idx="19815">
                  <c:v>121.16268620725907</c:v>
                </c:pt>
                <c:pt idx="19816">
                  <c:v>133.28104605550624</c:v>
                </c:pt>
                <c:pt idx="19817">
                  <c:v>121.23046908975141</c:v>
                </c:pt>
                <c:pt idx="19818">
                  <c:v>129.9853829402945</c:v>
                </c:pt>
                <c:pt idx="19819">
                  <c:v>136.24617063913848</c:v>
                </c:pt>
                <c:pt idx="19820">
                  <c:v>136.89311502361411</c:v>
                </c:pt>
                <c:pt idx="19821">
                  <c:v>91.428950236153383</c:v>
                </c:pt>
                <c:pt idx="19822">
                  <c:v>90.676108296618651</c:v>
                </c:pt>
                <c:pt idx="19823">
                  <c:v>119.61191607833345</c:v>
                </c:pt>
                <c:pt idx="19824">
                  <c:v>130.99606912495088</c:v>
                </c:pt>
                <c:pt idx="19825">
                  <c:v>131.94141124728159</c:v>
                </c:pt>
                <c:pt idx="19826">
                  <c:v>89.087053286479716</c:v>
                </c:pt>
                <c:pt idx="19827">
                  <c:v>98.044834760382926</c:v>
                </c:pt>
                <c:pt idx="19828">
                  <c:v>119.68352131597082</c:v>
                </c:pt>
                <c:pt idx="19829">
                  <c:v>94.841608092977552</c:v>
                </c:pt>
                <c:pt idx="19830">
                  <c:v>71.733239154759886</c:v>
                </c:pt>
                <c:pt idx="19831">
                  <c:v>122.066300498031</c:v>
                </c:pt>
                <c:pt idx="19832">
                  <c:v>120.10711365080917</c:v>
                </c:pt>
                <c:pt idx="19833">
                  <c:v>121.04244210639671</c:v>
                </c:pt>
                <c:pt idx="19834">
                  <c:v>118.32390049412503</c:v>
                </c:pt>
                <c:pt idx="19835">
                  <c:v>93.032197596364441</c:v>
                </c:pt>
                <c:pt idx="19836">
                  <c:v>93.731039417968844</c:v>
                </c:pt>
                <c:pt idx="19837">
                  <c:v>133.10869119473554</c:v>
                </c:pt>
                <c:pt idx="19838">
                  <c:v>96.862038898874374</c:v>
                </c:pt>
                <c:pt idx="19839">
                  <c:v>96.371026856609234</c:v>
                </c:pt>
                <c:pt idx="19840">
                  <c:v>95.905902428917301</c:v>
                </c:pt>
                <c:pt idx="19841">
                  <c:v>95.59941437865912</c:v>
                </c:pt>
                <c:pt idx="19842">
                  <c:v>125.15042134886707</c:v>
                </c:pt>
                <c:pt idx="19843">
                  <c:v>136.37137492496882</c:v>
                </c:pt>
                <c:pt idx="19844">
                  <c:v>133.47815193224756</c:v>
                </c:pt>
                <c:pt idx="19845">
                  <c:v>94.642072305094246</c:v>
                </c:pt>
                <c:pt idx="19846">
                  <c:v>96.962579918102307</c:v>
                </c:pt>
                <c:pt idx="19847">
                  <c:v>120.46160602659702</c:v>
                </c:pt>
                <c:pt idx="19848">
                  <c:v>96.280905107305003</c:v>
                </c:pt>
                <c:pt idx="19849">
                  <c:v>139.98355815042922</c:v>
                </c:pt>
                <c:pt idx="19850">
                  <c:v>95.939444108752227</c:v>
                </c:pt>
                <c:pt idx="19851">
                  <c:v>122.62406496138976</c:v>
                </c:pt>
                <c:pt idx="19852">
                  <c:v>116.50237806105254</c:v>
                </c:pt>
                <c:pt idx="19853">
                  <c:v>135.5446859954431</c:v>
                </c:pt>
                <c:pt idx="19854">
                  <c:v>134.2659164801307</c:v>
                </c:pt>
                <c:pt idx="19855">
                  <c:v>135.97342738540547</c:v>
                </c:pt>
                <c:pt idx="19856">
                  <c:v>129.9147072563741</c:v>
                </c:pt>
                <c:pt idx="19857">
                  <c:v>89.32313104133145</c:v>
                </c:pt>
                <c:pt idx="19858">
                  <c:v>108.32930220459923</c:v>
                </c:pt>
                <c:pt idx="19859">
                  <c:v>133.81775438450921</c:v>
                </c:pt>
                <c:pt idx="19860">
                  <c:v>141.53315838451172</c:v>
                </c:pt>
                <c:pt idx="19861">
                  <c:v>98.583074938063874</c:v>
                </c:pt>
                <c:pt idx="19862">
                  <c:v>96.699978496682959</c:v>
                </c:pt>
                <c:pt idx="19863">
                  <c:v>120.22949835017074</c:v>
                </c:pt>
                <c:pt idx="19864">
                  <c:v>133.22809466960479</c:v>
                </c:pt>
                <c:pt idx="19865">
                  <c:v>108.73712746340625</c:v>
                </c:pt>
                <c:pt idx="19866">
                  <c:v>128.32889225853688</c:v>
                </c:pt>
                <c:pt idx="19867">
                  <c:v>96.136693430253601</c:v>
                </c:pt>
                <c:pt idx="19868">
                  <c:v>96.348097140754561</c:v>
                </c:pt>
                <c:pt idx="19869">
                  <c:v>134.1446774023816</c:v>
                </c:pt>
                <c:pt idx="19870">
                  <c:v>96.783964361694856</c:v>
                </c:pt>
                <c:pt idx="19871">
                  <c:v>90.642157603116885</c:v>
                </c:pt>
                <c:pt idx="19872">
                  <c:v>91.087096688558162</c:v>
                </c:pt>
                <c:pt idx="19873">
                  <c:v>122.17806161596758</c:v>
                </c:pt>
                <c:pt idx="19874">
                  <c:v>138.82733791239707</c:v>
                </c:pt>
                <c:pt idx="19875">
                  <c:v>95.948547525543802</c:v>
                </c:pt>
                <c:pt idx="19876">
                  <c:v>93.803709186062846</c:v>
                </c:pt>
                <c:pt idx="19877">
                  <c:v>93.132169819195951</c:v>
                </c:pt>
                <c:pt idx="19878">
                  <c:v>118.10243552673093</c:v>
                </c:pt>
                <c:pt idx="19879">
                  <c:v>118.08707114146658</c:v>
                </c:pt>
                <c:pt idx="19880">
                  <c:v>138.29273768143261</c:v>
                </c:pt>
                <c:pt idx="19881">
                  <c:v>131.57482998001328</c:v>
                </c:pt>
                <c:pt idx="19882">
                  <c:v>92.78838014785228</c:v>
                </c:pt>
                <c:pt idx="19883">
                  <c:v>139.31544686989147</c:v>
                </c:pt>
                <c:pt idx="19884">
                  <c:v>133.30784186202578</c:v>
                </c:pt>
                <c:pt idx="19885">
                  <c:v>112.78541842274416</c:v>
                </c:pt>
                <c:pt idx="19886">
                  <c:v>120.42618457836262</c:v>
                </c:pt>
                <c:pt idx="19887">
                  <c:v>134.35472824005745</c:v>
                </c:pt>
                <c:pt idx="19888">
                  <c:v>133.79170727380986</c:v>
                </c:pt>
                <c:pt idx="19889">
                  <c:v>136.85944600852972</c:v>
                </c:pt>
                <c:pt idx="19890">
                  <c:v>87.768834546955588</c:v>
                </c:pt>
                <c:pt idx="19891">
                  <c:v>96.596967309528864</c:v>
                </c:pt>
                <c:pt idx="19892">
                  <c:v>122.82917478311269</c:v>
                </c:pt>
                <c:pt idx="19893">
                  <c:v>117.23786551209163</c:v>
                </c:pt>
                <c:pt idx="19894">
                  <c:v>122.27328021992207</c:v>
                </c:pt>
                <c:pt idx="19895">
                  <c:v>122.36371398933673</c:v>
                </c:pt>
                <c:pt idx="19896">
                  <c:v>122.04833270145163</c:v>
                </c:pt>
                <c:pt idx="19897">
                  <c:v>124.95649531608075</c:v>
                </c:pt>
                <c:pt idx="19898">
                  <c:v>123.28662438473361</c:v>
                </c:pt>
                <c:pt idx="19899">
                  <c:v>135.76923463086766</c:v>
                </c:pt>
                <c:pt idx="19900">
                  <c:v>132.62023471856523</c:v>
                </c:pt>
                <c:pt idx="19901">
                  <c:v>125.43919761055666</c:v>
                </c:pt>
                <c:pt idx="19902">
                  <c:v>137.49210820755482</c:v>
                </c:pt>
                <c:pt idx="19903">
                  <c:v>90.300799519896131</c:v>
                </c:pt>
                <c:pt idx="19904">
                  <c:v>136.04271787015108</c:v>
                </c:pt>
                <c:pt idx="19905">
                  <c:v>129.83231498895026</c:v>
                </c:pt>
                <c:pt idx="19906">
                  <c:v>132.45340272525107</c:v>
                </c:pt>
                <c:pt idx="19907">
                  <c:v>122.2444980931819</c:v>
                </c:pt>
                <c:pt idx="19908">
                  <c:v>140.01659442008992</c:v>
                </c:pt>
                <c:pt idx="19909">
                  <c:v>138.18420023973414</c:v>
                </c:pt>
                <c:pt idx="19910">
                  <c:v>136.13319477497748</c:v>
                </c:pt>
                <c:pt idx="19911">
                  <c:v>93.791838463686346</c:v>
                </c:pt>
                <c:pt idx="19912">
                  <c:v>128.74975351799037</c:v>
                </c:pt>
                <c:pt idx="19913">
                  <c:v>94.295506743780606</c:v>
                </c:pt>
                <c:pt idx="19914">
                  <c:v>108.28591237448629</c:v>
                </c:pt>
                <c:pt idx="19915">
                  <c:v>90.450272672963536</c:v>
                </c:pt>
                <c:pt idx="19916">
                  <c:v>133.16334345799237</c:v>
                </c:pt>
                <c:pt idx="19917">
                  <c:v>120.19863151954623</c:v>
                </c:pt>
                <c:pt idx="19918">
                  <c:v>125.80207951108372</c:v>
                </c:pt>
                <c:pt idx="19919">
                  <c:v>99.02977694863182</c:v>
                </c:pt>
                <c:pt idx="19920">
                  <c:v>94.833969117550936</c:v>
                </c:pt>
                <c:pt idx="19921">
                  <c:v>95.697237592137128</c:v>
                </c:pt>
                <c:pt idx="19922">
                  <c:v>119.54230451397197</c:v>
                </c:pt>
                <c:pt idx="19923">
                  <c:v>134.40946513949433</c:v>
                </c:pt>
                <c:pt idx="19924">
                  <c:v>94.347537489115126</c:v>
                </c:pt>
                <c:pt idx="19925">
                  <c:v>117.22462252216036</c:v>
                </c:pt>
                <c:pt idx="19926">
                  <c:v>90.828550100698379</c:v>
                </c:pt>
                <c:pt idx="19927">
                  <c:v>90.744174090962005</c:v>
                </c:pt>
                <c:pt idx="19928">
                  <c:v>95.010322422626913</c:v>
                </c:pt>
                <c:pt idx="19929">
                  <c:v>118.20376769663784</c:v>
                </c:pt>
                <c:pt idx="19930">
                  <c:v>118.85249215564879</c:v>
                </c:pt>
                <c:pt idx="19931">
                  <c:v>120.83647915013033</c:v>
                </c:pt>
                <c:pt idx="19932">
                  <c:v>121.02394859081021</c:v>
                </c:pt>
                <c:pt idx="19933">
                  <c:v>135.27490631654507</c:v>
                </c:pt>
                <c:pt idx="19934">
                  <c:v>92.56645302789029</c:v>
                </c:pt>
                <c:pt idx="19935">
                  <c:v>137.70831693733766</c:v>
                </c:pt>
                <c:pt idx="19936">
                  <c:v>93.648457155290018</c:v>
                </c:pt>
                <c:pt idx="19937">
                  <c:v>92.367316268905569</c:v>
                </c:pt>
                <c:pt idx="19938">
                  <c:v>121.90931235785756</c:v>
                </c:pt>
                <c:pt idx="19939">
                  <c:v>72.318388824112191</c:v>
                </c:pt>
                <c:pt idx="19940">
                  <c:v>132.37450074196974</c:v>
                </c:pt>
                <c:pt idx="19941">
                  <c:v>121.76784526646422</c:v>
                </c:pt>
                <c:pt idx="19942">
                  <c:v>111.32465043451094</c:v>
                </c:pt>
                <c:pt idx="19943">
                  <c:v>88.403525061856342</c:v>
                </c:pt>
                <c:pt idx="19944">
                  <c:v>132.50677548994284</c:v>
                </c:pt>
                <c:pt idx="19945">
                  <c:v>98.684134277658671</c:v>
                </c:pt>
                <c:pt idx="19946">
                  <c:v>127.28129799006578</c:v>
                </c:pt>
                <c:pt idx="19947">
                  <c:v>132.95943894499183</c:v>
                </c:pt>
                <c:pt idx="19948">
                  <c:v>135.76541428252318</c:v>
                </c:pt>
                <c:pt idx="19949">
                  <c:v>134.07675107529866</c:v>
                </c:pt>
                <c:pt idx="19950">
                  <c:v>135.57971140358478</c:v>
                </c:pt>
                <c:pt idx="19951">
                  <c:v>124.97930037347442</c:v>
                </c:pt>
                <c:pt idx="19952">
                  <c:v>122.62945515837743</c:v>
                </c:pt>
                <c:pt idx="19953">
                  <c:v>138.5135612012387</c:v>
                </c:pt>
                <c:pt idx="19954">
                  <c:v>133.58015604279723</c:v>
                </c:pt>
                <c:pt idx="19955">
                  <c:v>93.130877738495002</c:v>
                </c:pt>
                <c:pt idx="19956">
                  <c:v>121.36487754925139</c:v>
                </c:pt>
                <c:pt idx="19957">
                  <c:v>121.08049657417692</c:v>
                </c:pt>
                <c:pt idx="19958">
                  <c:v>122.74667781406993</c:v>
                </c:pt>
                <c:pt idx="19959">
                  <c:v>118.91260744568865</c:v>
                </c:pt>
                <c:pt idx="19960">
                  <c:v>114.73216328828946</c:v>
                </c:pt>
                <c:pt idx="19961">
                  <c:v>132.31420183137794</c:v>
                </c:pt>
                <c:pt idx="19962">
                  <c:v>121.73685676080493</c:v>
                </c:pt>
                <c:pt idx="19963">
                  <c:v>135.16291533935993</c:v>
                </c:pt>
                <c:pt idx="19964">
                  <c:v>132.35442079419755</c:v>
                </c:pt>
                <c:pt idx="19965">
                  <c:v>90.475859652749136</c:v>
                </c:pt>
                <c:pt idx="19966">
                  <c:v>134.90546045736664</c:v>
                </c:pt>
                <c:pt idx="19967">
                  <c:v>136.82042891155524</c:v>
                </c:pt>
                <c:pt idx="19968">
                  <c:v>98.50903339169308</c:v>
                </c:pt>
                <c:pt idx="19969">
                  <c:v>132.31405659941996</c:v>
                </c:pt>
                <c:pt idx="19970">
                  <c:v>93.185658080703618</c:v>
                </c:pt>
                <c:pt idx="19971">
                  <c:v>137.15328621422242</c:v>
                </c:pt>
                <c:pt idx="19972">
                  <c:v>120.47229455461373</c:v>
                </c:pt>
                <c:pt idx="19973">
                  <c:v>118.11907719793</c:v>
                </c:pt>
                <c:pt idx="19974">
                  <c:v>109.20798144011835</c:v>
                </c:pt>
                <c:pt idx="19975">
                  <c:v>134.68422844106632</c:v>
                </c:pt>
                <c:pt idx="19976">
                  <c:v>117.66765172706485</c:v>
                </c:pt>
                <c:pt idx="19977">
                  <c:v>124.37273946027751</c:v>
                </c:pt>
                <c:pt idx="19978">
                  <c:v>120.70149325498457</c:v>
                </c:pt>
                <c:pt idx="19979">
                  <c:v>117.95335404498609</c:v>
                </c:pt>
                <c:pt idx="19980">
                  <c:v>119.1540130326426</c:v>
                </c:pt>
                <c:pt idx="19981">
                  <c:v>133.57838229468308</c:v>
                </c:pt>
                <c:pt idx="19982">
                  <c:v>134.02023476302756</c:v>
                </c:pt>
                <c:pt idx="19983">
                  <c:v>135.60062687997453</c:v>
                </c:pt>
                <c:pt idx="19984">
                  <c:v>97.911752187695555</c:v>
                </c:pt>
                <c:pt idx="19985">
                  <c:v>93.388234788480503</c:v>
                </c:pt>
                <c:pt idx="19986">
                  <c:v>133.15276056437938</c:v>
                </c:pt>
                <c:pt idx="19987">
                  <c:v>128.76707684453521</c:v>
                </c:pt>
                <c:pt idx="19988">
                  <c:v>112.33338038603569</c:v>
                </c:pt>
                <c:pt idx="19989">
                  <c:v>130.50565881857113</c:v>
                </c:pt>
                <c:pt idx="19990">
                  <c:v>112.83369963058922</c:v>
                </c:pt>
                <c:pt idx="19991">
                  <c:v>108.61884064938474</c:v>
                </c:pt>
                <c:pt idx="19992">
                  <c:v>94.780600607282736</c:v>
                </c:pt>
                <c:pt idx="19993">
                  <c:v>131.76326661231698</c:v>
                </c:pt>
                <c:pt idx="19994">
                  <c:v>133.47564596046342</c:v>
                </c:pt>
                <c:pt idx="19995">
                  <c:v>136.80857940593685</c:v>
                </c:pt>
                <c:pt idx="19996">
                  <c:v>92.483899935080032</c:v>
                </c:pt>
                <c:pt idx="19997">
                  <c:v>94.182773576749327</c:v>
                </c:pt>
                <c:pt idx="19998">
                  <c:v>121.37427055703107</c:v>
                </c:pt>
                <c:pt idx="19999">
                  <c:v>91.934290636388965</c:v>
                </c:pt>
                <c:pt idx="20000">
                  <c:v>137.63872732171384</c:v>
                </c:pt>
                <c:pt idx="20001">
                  <c:v>137.71371832720067</c:v>
                </c:pt>
                <c:pt idx="20002">
                  <c:v>98.986111116751928</c:v>
                </c:pt>
                <c:pt idx="20003">
                  <c:v>96.971453219840043</c:v>
                </c:pt>
                <c:pt idx="20004">
                  <c:v>117.04725521794701</c:v>
                </c:pt>
                <c:pt idx="20005">
                  <c:v>96.369741339718544</c:v>
                </c:pt>
                <c:pt idx="20006">
                  <c:v>91.757028936306284</c:v>
                </c:pt>
                <c:pt idx="20007">
                  <c:v>94.074301521882731</c:v>
                </c:pt>
                <c:pt idx="20008">
                  <c:v>102.15522876081968</c:v>
                </c:pt>
                <c:pt idx="20009">
                  <c:v>122.01582677203967</c:v>
                </c:pt>
                <c:pt idx="20010">
                  <c:v>136.17347534654485</c:v>
                </c:pt>
                <c:pt idx="20011">
                  <c:v>134.6033211743773</c:v>
                </c:pt>
                <c:pt idx="20012">
                  <c:v>130.58345271246384</c:v>
                </c:pt>
                <c:pt idx="20013">
                  <c:v>90.963093473273503</c:v>
                </c:pt>
                <c:pt idx="20014">
                  <c:v>118.70929427337828</c:v>
                </c:pt>
                <c:pt idx="20015">
                  <c:v>131.74314682083156</c:v>
                </c:pt>
                <c:pt idx="20016">
                  <c:v>135.28427718675673</c:v>
                </c:pt>
                <c:pt idx="20017">
                  <c:v>134.55174410330366</c:v>
                </c:pt>
                <c:pt idx="20018">
                  <c:v>134.35016945494155</c:v>
                </c:pt>
                <c:pt idx="20019">
                  <c:v>136.59211110021815</c:v>
                </c:pt>
                <c:pt idx="20020">
                  <c:v>131.19957369270466</c:v>
                </c:pt>
                <c:pt idx="20021">
                  <c:v>133.27928531687434</c:v>
                </c:pt>
                <c:pt idx="20022">
                  <c:v>96.65962091070314</c:v>
                </c:pt>
                <c:pt idx="20023">
                  <c:v>91.574526136326867</c:v>
                </c:pt>
                <c:pt idx="20024">
                  <c:v>134.40778108199305</c:v>
                </c:pt>
                <c:pt idx="20025">
                  <c:v>131.69246211476525</c:v>
                </c:pt>
                <c:pt idx="20026">
                  <c:v>134.65845060813911</c:v>
                </c:pt>
                <c:pt idx="20027">
                  <c:v>97.398402753564923</c:v>
                </c:pt>
                <c:pt idx="20028">
                  <c:v>136.19798222633449</c:v>
                </c:pt>
                <c:pt idx="20029">
                  <c:v>133.65028265659888</c:v>
                </c:pt>
                <c:pt idx="20030">
                  <c:v>129.91572535538458</c:v>
                </c:pt>
                <c:pt idx="20031">
                  <c:v>126.47060778297482</c:v>
                </c:pt>
                <c:pt idx="20032">
                  <c:v>131.59467017979318</c:v>
                </c:pt>
                <c:pt idx="20033">
                  <c:v>131.34274357163946</c:v>
                </c:pt>
                <c:pt idx="20034">
                  <c:v>116.27953976086239</c:v>
                </c:pt>
                <c:pt idx="20035">
                  <c:v>97.614732994826241</c:v>
                </c:pt>
                <c:pt idx="20036">
                  <c:v>118.19670117098981</c:v>
                </c:pt>
                <c:pt idx="20037">
                  <c:v>122.22057652565387</c:v>
                </c:pt>
                <c:pt idx="20038">
                  <c:v>87.39469496380606</c:v>
                </c:pt>
                <c:pt idx="20039">
                  <c:v>96.71502924334672</c:v>
                </c:pt>
                <c:pt idx="20040">
                  <c:v>90.580319324133498</c:v>
                </c:pt>
                <c:pt idx="20041">
                  <c:v>132.84676167484523</c:v>
                </c:pt>
                <c:pt idx="20042">
                  <c:v>135.08240003929475</c:v>
                </c:pt>
                <c:pt idx="20043">
                  <c:v>115.18868404603283</c:v>
                </c:pt>
                <c:pt idx="20044">
                  <c:v>117.72935411782588</c:v>
                </c:pt>
                <c:pt idx="20045">
                  <c:v>131.77029735477765</c:v>
                </c:pt>
                <c:pt idx="20046">
                  <c:v>111.52544009088162</c:v>
                </c:pt>
                <c:pt idx="20047">
                  <c:v>122.7020965781076</c:v>
                </c:pt>
                <c:pt idx="20048">
                  <c:v>140.4837916308955</c:v>
                </c:pt>
                <c:pt idx="20049">
                  <c:v>119.05554417506291</c:v>
                </c:pt>
                <c:pt idx="20050">
                  <c:v>97.882579687624713</c:v>
                </c:pt>
                <c:pt idx="20051">
                  <c:v>92.089656897706547</c:v>
                </c:pt>
                <c:pt idx="20052">
                  <c:v>121.01388717388286</c:v>
                </c:pt>
                <c:pt idx="20053">
                  <c:v>130.54818106473834</c:v>
                </c:pt>
                <c:pt idx="20054">
                  <c:v>94.414692312847521</c:v>
                </c:pt>
                <c:pt idx="20055">
                  <c:v>97.140317468297994</c:v>
                </c:pt>
                <c:pt idx="20056">
                  <c:v>87.144166938023503</c:v>
                </c:pt>
                <c:pt idx="20057">
                  <c:v>98.151810720258254</c:v>
                </c:pt>
                <c:pt idx="20058">
                  <c:v>124.49609427353683</c:v>
                </c:pt>
                <c:pt idx="20059">
                  <c:v>136.66507639537002</c:v>
                </c:pt>
                <c:pt idx="20060">
                  <c:v>131.94725017632024</c:v>
                </c:pt>
                <c:pt idx="20061">
                  <c:v>130.35425856308879</c:v>
                </c:pt>
                <c:pt idx="20062">
                  <c:v>98.967420853852644</c:v>
                </c:pt>
                <c:pt idx="20063">
                  <c:v>133.34771107952145</c:v>
                </c:pt>
                <c:pt idx="20064">
                  <c:v>129.16586148625902</c:v>
                </c:pt>
                <c:pt idx="20065">
                  <c:v>134.30663123616685</c:v>
                </c:pt>
                <c:pt idx="20066">
                  <c:v>133.09167909305398</c:v>
                </c:pt>
                <c:pt idx="20067">
                  <c:v>93.428348807494203</c:v>
                </c:pt>
                <c:pt idx="20068">
                  <c:v>94.04099376065119</c:v>
                </c:pt>
                <c:pt idx="20069">
                  <c:v>132.42966636417478</c:v>
                </c:pt>
                <c:pt idx="20070">
                  <c:v>98.207815699304717</c:v>
                </c:pt>
                <c:pt idx="20071">
                  <c:v>125.00522558113607</c:v>
                </c:pt>
                <c:pt idx="20072">
                  <c:v>95.248556524314409</c:v>
                </c:pt>
                <c:pt idx="20073">
                  <c:v>99.338324966769406</c:v>
                </c:pt>
                <c:pt idx="20074">
                  <c:v>93.205705394514169</c:v>
                </c:pt>
                <c:pt idx="20075">
                  <c:v>118.08903219684036</c:v>
                </c:pt>
                <c:pt idx="20076">
                  <c:v>134.81791952180993</c:v>
                </c:pt>
                <c:pt idx="20077">
                  <c:v>94.339926259406823</c:v>
                </c:pt>
                <c:pt idx="20078">
                  <c:v>96.685657538708725</c:v>
                </c:pt>
                <c:pt idx="20079">
                  <c:v>95.320495171675574</c:v>
                </c:pt>
                <c:pt idx="20080">
                  <c:v>129.63277877769318</c:v>
                </c:pt>
                <c:pt idx="20081">
                  <c:v>133.23977778022294</c:v>
                </c:pt>
                <c:pt idx="20082">
                  <c:v>91.08442423477301</c:v>
                </c:pt>
                <c:pt idx="20083">
                  <c:v>123.6763732326347</c:v>
                </c:pt>
                <c:pt idx="20084">
                  <c:v>135.5800883487621</c:v>
                </c:pt>
                <c:pt idx="20085">
                  <c:v>90.049731620873857</c:v>
                </c:pt>
                <c:pt idx="20086">
                  <c:v>92.59652170170348</c:v>
                </c:pt>
                <c:pt idx="20087">
                  <c:v>119.5943057118421</c:v>
                </c:pt>
                <c:pt idx="20088">
                  <c:v>91.99667285643585</c:v>
                </c:pt>
                <c:pt idx="20089">
                  <c:v>135.51461539962125</c:v>
                </c:pt>
                <c:pt idx="20090">
                  <c:v>97.358003342305011</c:v>
                </c:pt>
                <c:pt idx="20091">
                  <c:v>95.913359628038393</c:v>
                </c:pt>
                <c:pt idx="20092">
                  <c:v>131.07607798192984</c:v>
                </c:pt>
                <c:pt idx="20093">
                  <c:v>134.36104726606268</c:v>
                </c:pt>
                <c:pt idx="20094">
                  <c:v>132.69244470512305</c:v>
                </c:pt>
                <c:pt idx="20095">
                  <c:v>98.683785811606626</c:v>
                </c:pt>
                <c:pt idx="20096">
                  <c:v>135.93887636626749</c:v>
                </c:pt>
                <c:pt idx="20097">
                  <c:v>131.02622351907004</c:v>
                </c:pt>
                <c:pt idx="20098">
                  <c:v>98.370072449257165</c:v>
                </c:pt>
                <c:pt idx="20099">
                  <c:v>93.519522150242892</c:v>
                </c:pt>
                <c:pt idx="20100">
                  <c:v>133.27142753672535</c:v>
                </c:pt>
                <c:pt idx="20101">
                  <c:v>129.09854015199352</c:v>
                </c:pt>
                <c:pt idx="20102">
                  <c:v>90.856382597550933</c:v>
                </c:pt>
                <c:pt idx="20103">
                  <c:v>135.06808972931012</c:v>
                </c:pt>
                <c:pt idx="20104">
                  <c:v>133.89342811969144</c:v>
                </c:pt>
                <c:pt idx="20105">
                  <c:v>92.232670810911458</c:v>
                </c:pt>
                <c:pt idx="20106">
                  <c:v>90.318134821301015</c:v>
                </c:pt>
                <c:pt idx="20107">
                  <c:v>100.35666282719426</c:v>
                </c:pt>
                <c:pt idx="20108">
                  <c:v>118.36170758544887</c:v>
                </c:pt>
                <c:pt idx="20109">
                  <c:v>118.91599763348789</c:v>
                </c:pt>
                <c:pt idx="20110">
                  <c:v>136.97404175404841</c:v>
                </c:pt>
                <c:pt idx="20111">
                  <c:v>137.24369593164079</c:v>
                </c:pt>
                <c:pt idx="20112">
                  <c:v>136.47092719172124</c:v>
                </c:pt>
                <c:pt idx="20113">
                  <c:v>100.55561377201001</c:v>
                </c:pt>
                <c:pt idx="20114">
                  <c:v>140.60917377175807</c:v>
                </c:pt>
                <c:pt idx="20115">
                  <c:v>96.157788516301963</c:v>
                </c:pt>
                <c:pt idx="20116">
                  <c:v>127.05335665302451</c:v>
                </c:pt>
                <c:pt idx="20117">
                  <c:v>96.100411291997489</c:v>
                </c:pt>
                <c:pt idx="20118">
                  <c:v>93.26261764331241</c:v>
                </c:pt>
                <c:pt idx="20119">
                  <c:v>135.30499282642413</c:v>
                </c:pt>
                <c:pt idx="20120">
                  <c:v>129.8189461680162</c:v>
                </c:pt>
                <c:pt idx="20121">
                  <c:v>130.92995602718344</c:v>
                </c:pt>
                <c:pt idx="20122">
                  <c:v>132.60038194229401</c:v>
                </c:pt>
                <c:pt idx="20123">
                  <c:v>133.33532743299733</c:v>
                </c:pt>
                <c:pt idx="20124">
                  <c:v>93.883016234228833</c:v>
                </c:pt>
                <c:pt idx="20125">
                  <c:v>116.92677414911267</c:v>
                </c:pt>
                <c:pt idx="20126">
                  <c:v>118.30882221007057</c:v>
                </c:pt>
                <c:pt idx="20127">
                  <c:v>117.47648221209626</c:v>
                </c:pt>
                <c:pt idx="20128">
                  <c:v>122.22472242224359</c:v>
                </c:pt>
                <c:pt idx="20129">
                  <c:v>118.98780690846597</c:v>
                </c:pt>
                <c:pt idx="20130">
                  <c:v>121.35071058157348</c:v>
                </c:pt>
                <c:pt idx="20131">
                  <c:v>134.24523298039961</c:v>
                </c:pt>
                <c:pt idx="20132">
                  <c:v>132.3450730587812</c:v>
                </c:pt>
                <c:pt idx="20133">
                  <c:v>95.048190709810683</c:v>
                </c:pt>
                <c:pt idx="20134">
                  <c:v>129.4576744739864</c:v>
                </c:pt>
                <c:pt idx="20135">
                  <c:v>130.12575398813939</c:v>
                </c:pt>
                <c:pt idx="20136">
                  <c:v>138.26649634366129</c:v>
                </c:pt>
                <c:pt idx="20137">
                  <c:v>136.35662005624599</c:v>
                </c:pt>
                <c:pt idx="20138">
                  <c:v>96.748710989181447</c:v>
                </c:pt>
                <c:pt idx="20139">
                  <c:v>89.101296024530114</c:v>
                </c:pt>
                <c:pt idx="20140">
                  <c:v>96.152269564893132</c:v>
                </c:pt>
                <c:pt idx="20141">
                  <c:v>98.148676160268892</c:v>
                </c:pt>
                <c:pt idx="20142">
                  <c:v>129.90913924221886</c:v>
                </c:pt>
                <c:pt idx="20143">
                  <c:v>129.19229182683318</c:v>
                </c:pt>
                <c:pt idx="20144">
                  <c:v>96.77655164206891</c:v>
                </c:pt>
                <c:pt idx="20145">
                  <c:v>134.87614129006124</c:v>
                </c:pt>
                <c:pt idx="20146">
                  <c:v>112.4774464382581</c:v>
                </c:pt>
                <c:pt idx="20147">
                  <c:v>99.82478285771532</c:v>
                </c:pt>
                <c:pt idx="20148">
                  <c:v>123.50442989578531</c:v>
                </c:pt>
                <c:pt idx="20149">
                  <c:v>132.8861980185452</c:v>
                </c:pt>
                <c:pt idx="20150">
                  <c:v>131.37200895994906</c:v>
                </c:pt>
                <c:pt idx="20151">
                  <c:v>135.7624599622817</c:v>
                </c:pt>
                <c:pt idx="20152">
                  <c:v>134.32267245635978</c:v>
                </c:pt>
                <c:pt idx="20153">
                  <c:v>134.34324948605922</c:v>
                </c:pt>
                <c:pt idx="20154">
                  <c:v>139.76757669473037</c:v>
                </c:pt>
                <c:pt idx="20155">
                  <c:v>131.4508669702125</c:v>
                </c:pt>
                <c:pt idx="20156">
                  <c:v>91.389712690005254</c:v>
                </c:pt>
                <c:pt idx="20157">
                  <c:v>97.453656889442101</c:v>
                </c:pt>
                <c:pt idx="20158">
                  <c:v>95.984254377283406</c:v>
                </c:pt>
                <c:pt idx="20159">
                  <c:v>94.597378487709136</c:v>
                </c:pt>
                <c:pt idx="20160">
                  <c:v>92.646647745064499</c:v>
                </c:pt>
                <c:pt idx="20161">
                  <c:v>96.50516140966468</c:v>
                </c:pt>
                <c:pt idx="20162">
                  <c:v>127.16371411283379</c:v>
                </c:pt>
                <c:pt idx="20163">
                  <c:v>87.336661377057069</c:v>
                </c:pt>
                <c:pt idx="20164">
                  <c:v>129.34542705437383</c:v>
                </c:pt>
                <c:pt idx="20165">
                  <c:v>133.4162355674022</c:v>
                </c:pt>
                <c:pt idx="20166">
                  <c:v>137.51949423198383</c:v>
                </c:pt>
                <c:pt idx="20167">
                  <c:v>96.160698038169983</c:v>
                </c:pt>
                <c:pt idx="20168">
                  <c:v>128.90818036590508</c:v>
                </c:pt>
                <c:pt idx="20169">
                  <c:v>140.13086614548394</c:v>
                </c:pt>
                <c:pt idx="20170">
                  <c:v>136.36482404888508</c:v>
                </c:pt>
                <c:pt idx="20171">
                  <c:v>133.3047255544551</c:v>
                </c:pt>
                <c:pt idx="20172">
                  <c:v>129.91911115534637</c:v>
                </c:pt>
                <c:pt idx="20173">
                  <c:v>92.786536509071652</c:v>
                </c:pt>
                <c:pt idx="20174">
                  <c:v>124.24329826040569</c:v>
                </c:pt>
                <c:pt idx="20175">
                  <c:v>131.21425629302229</c:v>
                </c:pt>
                <c:pt idx="20176">
                  <c:v>130.9772841786889</c:v>
                </c:pt>
                <c:pt idx="20177">
                  <c:v>134.47535188992074</c:v>
                </c:pt>
                <c:pt idx="20178">
                  <c:v>96.366553163618576</c:v>
                </c:pt>
                <c:pt idx="20179">
                  <c:v>98.237775728991153</c:v>
                </c:pt>
                <c:pt idx="20180">
                  <c:v>133.6418294784601</c:v>
                </c:pt>
                <c:pt idx="20181">
                  <c:v>94.794829647603436</c:v>
                </c:pt>
                <c:pt idx="20182">
                  <c:v>94.638896037952563</c:v>
                </c:pt>
                <c:pt idx="20183">
                  <c:v>122.69511457056657</c:v>
                </c:pt>
                <c:pt idx="20184">
                  <c:v>98.299829646159026</c:v>
                </c:pt>
                <c:pt idx="20185">
                  <c:v>93.954155030380733</c:v>
                </c:pt>
                <c:pt idx="20186">
                  <c:v>121.29694575935328</c:v>
                </c:pt>
                <c:pt idx="20187">
                  <c:v>95.290239036899848</c:v>
                </c:pt>
                <c:pt idx="20188">
                  <c:v>92.300205186424449</c:v>
                </c:pt>
                <c:pt idx="20189">
                  <c:v>119.48610245515387</c:v>
                </c:pt>
                <c:pt idx="20190">
                  <c:v>89.042310994389553</c:v>
                </c:pt>
                <c:pt idx="20191">
                  <c:v>91.386376497174012</c:v>
                </c:pt>
                <c:pt idx="20192">
                  <c:v>123.34455100513254</c:v>
                </c:pt>
                <c:pt idx="20193">
                  <c:v>130.27765701677268</c:v>
                </c:pt>
                <c:pt idx="20194">
                  <c:v>115.48922602731233</c:v>
                </c:pt>
                <c:pt idx="20195">
                  <c:v>133.31792911622273</c:v>
                </c:pt>
                <c:pt idx="20196">
                  <c:v>129.79825505038127</c:v>
                </c:pt>
                <c:pt idx="20197">
                  <c:v>93.574084013302397</c:v>
                </c:pt>
                <c:pt idx="20198">
                  <c:v>91.00861820278385</c:v>
                </c:pt>
                <c:pt idx="20199">
                  <c:v>96.332612632974801</c:v>
                </c:pt>
                <c:pt idx="20200">
                  <c:v>131.81440341913418</c:v>
                </c:pt>
                <c:pt idx="20201">
                  <c:v>97.382816911308367</c:v>
                </c:pt>
                <c:pt idx="20202">
                  <c:v>90.600276036975174</c:v>
                </c:pt>
                <c:pt idx="20203">
                  <c:v>96.042451317325472</c:v>
                </c:pt>
                <c:pt idx="20204">
                  <c:v>122.91197377190333</c:v>
                </c:pt>
                <c:pt idx="20205">
                  <c:v>132.3398974850179</c:v>
                </c:pt>
                <c:pt idx="20206">
                  <c:v>121.37876721892084</c:v>
                </c:pt>
                <c:pt idx="20207">
                  <c:v>134.5902976219503</c:v>
                </c:pt>
                <c:pt idx="20208">
                  <c:v>94.538182019564587</c:v>
                </c:pt>
                <c:pt idx="20209">
                  <c:v>134.82372590602799</c:v>
                </c:pt>
                <c:pt idx="20210">
                  <c:v>125.78993395890116</c:v>
                </c:pt>
                <c:pt idx="20211">
                  <c:v>96.768431121258345</c:v>
                </c:pt>
                <c:pt idx="20212">
                  <c:v>121.46051527119658</c:v>
                </c:pt>
                <c:pt idx="20213">
                  <c:v>134.26427308229447</c:v>
                </c:pt>
                <c:pt idx="20214">
                  <c:v>97.018902491695641</c:v>
                </c:pt>
                <c:pt idx="20215">
                  <c:v>96.217754245660686</c:v>
                </c:pt>
                <c:pt idx="20216">
                  <c:v>96.774224956616749</c:v>
                </c:pt>
                <c:pt idx="20217">
                  <c:v>125.60268018100983</c:v>
                </c:pt>
                <c:pt idx="20218">
                  <c:v>124.83405471957811</c:v>
                </c:pt>
                <c:pt idx="20219">
                  <c:v>94.628715892254007</c:v>
                </c:pt>
                <c:pt idx="20220">
                  <c:v>116.91553326101406</c:v>
                </c:pt>
                <c:pt idx="20221">
                  <c:v>121.14671877036965</c:v>
                </c:pt>
                <c:pt idx="20222">
                  <c:v>135.78862253420843</c:v>
                </c:pt>
                <c:pt idx="20223">
                  <c:v>129.43437218181381</c:v>
                </c:pt>
                <c:pt idx="20224">
                  <c:v>90.216214561608822</c:v>
                </c:pt>
                <c:pt idx="20225">
                  <c:v>133.56518034142471</c:v>
                </c:pt>
                <c:pt idx="20226">
                  <c:v>93.310498346574619</c:v>
                </c:pt>
                <c:pt idx="20227">
                  <c:v>90.924485610977683</c:v>
                </c:pt>
                <c:pt idx="20228">
                  <c:v>93.24694688746186</c:v>
                </c:pt>
                <c:pt idx="20229">
                  <c:v>97.299402027753061</c:v>
                </c:pt>
                <c:pt idx="20230">
                  <c:v>131.00316633101698</c:v>
                </c:pt>
                <c:pt idx="20231">
                  <c:v>129.70013433682115</c:v>
                </c:pt>
                <c:pt idx="20232">
                  <c:v>93.48000478838884</c:v>
                </c:pt>
                <c:pt idx="20233">
                  <c:v>132.93378628733964</c:v>
                </c:pt>
                <c:pt idx="20234">
                  <c:v>98.097835528761735</c:v>
                </c:pt>
                <c:pt idx="20235">
                  <c:v>127.05155374490568</c:v>
                </c:pt>
                <c:pt idx="20236">
                  <c:v>135.28869192479425</c:v>
                </c:pt>
                <c:pt idx="20237">
                  <c:v>121.69316748125017</c:v>
                </c:pt>
                <c:pt idx="20238">
                  <c:v>90.916835634662036</c:v>
                </c:pt>
                <c:pt idx="20239">
                  <c:v>92.405015828245666</c:v>
                </c:pt>
                <c:pt idx="20240">
                  <c:v>94.273462129920986</c:v>
                </c:pt>
                <c:pt idx="20241">
                  <c:v>92.445383304364427</c:v>
                </c:pt>
                <c:pt idx="20242">
                  <c:v>94.250733605267328</c:v>
                </c:pt>
                <c:pt idx="20243">
                  <c:v>118.57597484914993</c:v>
                </c:pt>
                <c:pt idx="20244">
                  <c:v>133.77879691404922</c:v>
                </c:pt>
                <c:pt idx="20245">
                  <c:v>115.1971037285483</c:v>
                </c:pt>
                <c:pt idx="20246">
                  <c:v>138.42222901218329</c:v>
                </c:pt>
                <c:pt idx="20247">
                  <c:v>130.21236043954525</c:v>
                </c:pt>
                <c:pt idx="20248">
                  <c:v>95.100675943270147</c:v>
                </c:pt>
                <c:pt idx="20249">
                  <c:v>97.73485449658267</c:v>
                </c:pt>
                <c:pt idx="20250">
                  <c:v>92.079636691483174</c:v>
                </c:pt>
                <c:pt idx="20251">
                  <c:v>131.45690224883248</c:v>
                </c:pt>
                <c:pt idx="20252">
                  <c:v>93.728760776999366</c:v>
                </c:pt>
                <c:pt idx="20253">
                  <c:v>122.88051613583197</c:v>
                </c:pt>
                <c:pt idx="20254">
                  <c:v>93.872683872415564</c:v>
                </c:pt>
                <c:pt idx="20255">
                  <c:v>93.529919855057528</c:v>
                </c:pt>
                <c:pt idx="20256">
                  <c:v>135.8544407276828</c:v>
                </c:pt>
                <c:pt idx="20257">
                  <c:v>92.807313434763699</c:v>
                </c:pt>
                <c:pt idx="20258">
                  <c:v>92.223097410950913</c:v>
                </c:pt>
                <c:pt idx="20259">
                  <c:v>97.192013369004385</c:v>
                </c:pt>
                <c:pt idx="20260">
                  <c:v>98.231476212626873</c:v>
                </c:pt>
                <c:pt idx="20261">
                  <c:v>130.83220267746813</c:v>
                </c:pt>
                <c:pt idx="20262">
                  <c:v>122.05528834233139</c:v>
                </c:pt>
                <c:pt idx="20263">
                  <c:v>120.40235628462491</c:v>
                </c:pt>
                <c:pt idx="20264">
                  <c:v>101.67016667316311</c:v>
                </c:pt>
                <c:pt idx="20265">
                  <c:v>116.958162553405</c:v>
                </c:pt>
                <c:pt idx="20266">
                  <c:v>90.427988425664225</c:v>
                </c:pt>
                <c:pt idx="20267">
                  <c:v>96.29923197691258</c:v>
                </c:pt>
                <c:pt idx="20268">
                  <c:v>97.812384382434445</c:v>
                </c:pt>
                <c:pt idx="20269">
                  <c:v>104.09621025202652</c:v>
                </c:pt>
                <c:pt idx="20270">
                  <c:v>120.74005748917698</c:v>
                </c:pt>
                <c:pt idx="20271">
                  <c:v>95.557063254895084</c:v>
                </c:pt>
                <c:pt idx="20272">
                  <c:v>134.37486852226965</c:v>
                </c:pt>
                <c:pt idx="20273">
                  <c:v>96.278489812164054</c:v>
                </c:pt>
                <c:pt idx="20274">
                  <c:v>92.792723548256731</c:v>
                </c:pt>
                <c:pt idx="20275">
                  <c:v>129.58546948340549</c:v>
                </c:pt>
                <c:pt idx="20276">
                  <c:v>96.828983397908289</c:v>
                </c:pt>
                <c:pt idx="20277">
                  <c:v>134.89431182414179</c:v>
                </c:pt>
                <c:pt idx="20278">
                  <c:v>134.01889886210535</c:v>
                </c:pt>
                <c:pt idx="20279">
                  <c:v>96.72336433537042</c:v>
                </c:pt>
                <c:pt idx="20280">
                  <c:v>97.727809200302346</c:v>
                </c:pt>
                <c:pt idx="20281">
                  <c:v>130.43430479931902</c:v>
                </c:pt>
                <c:pt idx="20282">
                  <c:v>129.12540318460219</c:v>
                </c:pt>
                <c:pt idx="20283">
                  <c:v>86.328259956671644</c:v>
                </c:pt>
                <c:pt idx="20284">
                  <c:v>93.738034972880385</c:v>
                </c:pt>
                <c:pt idx="20285">
                  <c:v>137.26903927168584</c:v>
                </c:pt>
                <c:pt idx="20286">
                  <c:v>139.84560222962475</c:v>
                </c:pt>
                <c:pt idx="20287">
                  <c:v>94.475850428783943</c:v>
                </c:pt>
                <c:pt idx="20288">
                  <c:v>137.14747260710971</c:v>
                </c:pt>
                <c:pt idx="20289">
                  <c:v>118.77846348443191</c:v>
                </c:pt>
                <c:pt idx="20290">
                  <c:v>129.66437881247694</c:v>
                </c:pt>
                <c:pt idx="20291">
                  <c:v>90.602638200508423</c:v>
                </c:pt>
                <c:pt idx="20292">
                  <c:v>93.960594151684091</c:v>
                </c:pt>
                <c:pt idx="20293">
                  <c:v>91.320252784634278</c:v>
                </c:pt>
                <c:pt idx="20294">
                  <c:v>95.158573255950074</c:v>
                </c:pt>
                <c:pt idx="20295">
                  <c:v>91.911970357414063</c:v>
                </c:pt>
                <c:pt idx="20296">
                  <c:v>96.933742245219804</c:v>
                </c:pt>
                <c:pt idx="20297">
                  <c:v>133.6220907503571</c:v>
                </c:pt>
                <c:pt idx="20298">
                  <c:v>95.450206252122541</c:v>
                </c:pt>
                <c:pt idx="20299">
                  <c:v>134.591061225728</c:v>
                </c:pt>
                <c:pt idx="20300">
                  <c:v>133.14562775441183</c:v>
                </c:pt>
                <c:pt idx="20301">
                  <c:v>130.76316119567812</c:v>
                </c:pt>
                <c:pt idx="20302">
                  <c:v>137.90490587009174</c:v>
                </c:pt>
                <c:pt idx="20303">
                  <c:v>125.26879235305144</c:v>
                </c:pt>
                <c:pt idx="20304">
                  <c:v>95.110622217713171</c:v>
                </c:pt>
                <c:pt idx="20305">
                  <c:v>97.993797376612562</c:v>
                </c:pt>
                <c:pt idx="20306">
                  <c:v>95.348648682984688</c:v>
                </c:pt>
                <c:pt idx="20307">
                  <c:v>93.592886051641187</c:v>
                </c:pt>
                <c:pt idx="20308">
                  <c:v>92.881382129938189</c:v>
                </c:pt>
                <c:pt idx="20309">
                  <c:v>97.271830333353762</c:v>
                </c:pt>
                <c:pt idx="20310">
                  <c:v>94.476876883918138</c:v>
                </c:pt>
                <c:pt idx="20311">
                  <c:v>137.56805156352974</c:v>
                </c:pt>
                <c:pt idx="20312">
                  <c:v>132.81386431558261</c:v>
                </c:pt>
                <c:pt idx="20313">
                  <c:v>95.482409487827155</c:v>
                </c:pt>
                <c:pt idx="20314">
                  <c:v>134.61733689494025</c:v>
                </c:pt>
                <c:pt idx="20315">
                  <c:v>128.01665974079089</c:v>
                </c:pt>
                <c:pt idx="20316">
                  <c:v>133.39736991181218</c:v>
                </c:pt>
                <c:pt idx="20317">
                  <c:v>95.694195825606755</c:v>
                </c:pt>
                <c:pt idx="20318">
                  <c:v>98.949433523599723</c:v>
                </c:pt>
                <c:pt idx="20319">
                  <c:v>94.512745260983863</c:v>
                </c:pt>
                <c:pt idx="20320">
                  <c:v>96.394791300104686</c:v>
                </c:pt>
                <c:pt idx="20321">
                  <c:v>130.17433539073124</c:v>
                </c:pt>
                <c:pt idx="20322">
                  <c:v>135.84858973459822</c:v>
                </c:pt>
                <c:pt idx="20323">
                  <c:v>132.22314643270357</c:v>
                </c:pt>
                <c:pt idx="20324">
                  <c:v>97.276362944053005</c:v>
                </c:pt>
                <c:pt idx="20325">
                  <c:v>90.387595116261878</c:v>
                </c:pt>
                <c:pt idx="20326">
                  <c:v>133.45915379929247</c:v>
                </c:pt>
                <c:pt idx="20327">
                  <c:v>126.19918980264036</c:v>
                </c:pt>
                <c:pt idx="20328">
                  <c:v>113.30402101726899</c:v>
                </c:pt>
                <c:pt idx="20329">
                  <c:v>132.57806734919095</c:v>
                </c:pt>
                <c:pt idx="20330">
                  <c:v>93.694812064560097</c:v>
                </c:pt>
                <c:pt idx="20331">
                  <c:v>116.01440155626007</c:v>
                </c:pt>
                <c:pt idx="20332">
                  <c:v>118.48728181182534</c:v>
                </c:pt>
                <c:pt idx="20333">
                  <c:v>117.77859555331057</c:v>
                </c:pt>
                <c:pt idx="20334">
                  <c:v>132.40986258952302</c:v>
                </c:pt>
                <c:pt idx="20335">
                  <c:v>128.80415699069079</c:v>
                </c:pt>
                <c:pt idx="20336">
                  <c:v>132.73273093056545</c:v>
                </c:pt>
                <c:pt idx="20337">
                  <c:v>133.64605939473003</c:v>
                </c:pt>
                <c:pt idx="20338">
                  <c:v>121.60377340642196</c:v>
                </c:pt>
                <c:pt idx="20339">
                  <c:v>123.81266899114019</c:v>
                </c:pt>
                <c:pt idx="20340">
                  <c:v>117.90071227133859</c:v>
                </c:pt>
                <c:pt idx="20341">
                  <c:v>133.03112884203688</c:v>
                </c:pt>
                <c:pt idx="20342">
                  <c:v>99.301914824002282</c:v>
                </c:pt>
                <c:pt idx="20343">
                  <c:v>128.24325389547303</c:v>
                </c:pt>
                <c:pt idx="20344">
                  <c:v>95.098719957534001</c:v>
                </c:pt>
                <c:pt idx="20345">
                  <c:v>96.288741417105072</c:v>
                </c:pt>
                <c:pt idx="20346">
                  <c:v>136.19031021666203</c:v>
                </c:pt>
                <c:pt idx="20347">
                  <c:v>133.21465866488825</c:v>
                </c:pt>
                <c:pt idx="20348">
                  <c:v>92.927793739795149</c:v>
                </c:pt>
                <c:pt idx="20349">
                  <c:v>119.56006370022946</c:v>
                </c:pt>
                <c:pt idx="20350">
                  <c:v>94.264293663473538</c:v>
                </c:pt>
                <c:pt idx="20351">
                  <c:v>132.5492816786747</c:v>
                </c:pt>
                <c:pt idx="20352">
                  <c:v>131.70766473415736</c:v>
                </c:pt>
                <c:pt idx="20353">
                  <c:v>131.86057395505898</c:v>
                </c:pt>
                <c:pt idx="20354">
                  <c:v>128.55398668640836</c:v>
                </c:pt>
                <c:pt idx="20355">
                  <c:v>136.54508506371837</c:v>
                </c:pt>
                <c:pt idx="20356">
                  <c:v>133.89079760637992</c:v>
                </c:pt>
                <c:pt idx="20357">
                  <c:v>134.22846569696665</c:v>
                </c:pt>
                <c:pt idx="20358">
                  <c:v>136.20938460625169</c:v>
                </c:pt>
                <c:pt idx="20359">
                  <c:v>135.18890227145255</c:v>
                </c:pt>
                <c:pt idx="20360">
                  <c:v>127.19257538808708</c:v>
                </c:pt>
                <c:pt idx="20361">
                  <c:v>91.696990293003765</c:v>
                </c:pt>
                <c:pt idx="20362">
                  <c:v>95.433253763656808</c:v>
                </c:pt>
                <c:pt idx="20363">
                  <c:v>132.41682312744425</c:v>
                </c:pt>
                <c:pt idx="20364">
                  <c:v>95.253068238540351</c:v>
                </c:pt>
                <c:pt idx="20365">
                  <c:v>132.64284532262926</c:v>
                </c:pt>
                <c:pt idx="20366">
                  <c:v>127.96581297437342</c:v>
                </c:pt>
                <c:pt idx="20367">
                  <c:v>92.034731584857909</c:v>
                </c:pt>
                <c:pt idx="20368">
                  <c:v>132.82530024683868</c:v>
                </c:pt>
                <c:pt idx="20369">
                  <c:v>118.01141626391659</c:v>
                </c:pt>
                <c:pt idx="20370">
                  <c:v>114.84707382419879</c:v>
                </c:pt>
                <c:pt idx="20371">
                  <c:v>129.53413299624745</c:v>
                </c:pt>
                <c:pt idx="20372">
                  <c:v>94.968966003556233</c:v>
                </c:pt>
                <c:pt idx="20373">
                  <c:v>133.60127549767978</c:v>
                </c:pt>
                <c:pt idx="20374">
                  <c:v>84.634415964301169</c:v>
                </c:pt>
                <c:pt idx="20375">
                  <c:v>128.53837583732394</c:v>
                </c:pt>
                <c:pt idx="20376">
                  <c:v>134.34682471043556</c:v>
                </c:pt>
                <c:pt idx="20377">
                  <c:v>89.283790056385413</c:v>
                </c:pt>
                <c:pt idx="20378">
                  <c:v>119.32065056768671</c:v>
                </c:pt>
                <c:pt idx="20379">
                  <c:v>96.185380429676826</c:v>
                </c:pt>
                <c:pt idx="20380">
                  <c:v>136.76693698224395</c:v>
                </c:pt>
                <c:pt idx="20381">
                  <c:v>97.466491975680796</c:v>
                </c:pt>
                <c:pt idx="20382">
                  <c:v>98.745818019859925</c:v>
                </c:pt>
                <c:pt idx="20383">
                  <c:v>106.26551710478262</c:v>
                </c:pt>
                <c:pt idx="20384">
                  <c:v>108.7152190635247</c:v>
                </c:pt>
                <c:pt idx="20385">
                  <c:v>130.75643842694339</c:v>
                </c:pt>
                <c:pt idx="20386">
                  <c:v>126.83606085534177</c:v>
                </c:pt>
                <c:pt idx="20387">
                  <c:v>109.43561450678594</c:v>
                </c:pt>
                <c:pt idx="20388">
                  <c:v>97.800933176877777</c:v>
                </c:pt>
                <c:pt idx="20389">
                  <c:v>134.83053395951453</c:v>
                </c:pt>
                <c:pt idx="20390">
                  <c:v>133.90529656706894</c:v>
                </c:pt>
                <c:pt idx="20391">
                  <c:v>135.07476439267515</c:v>
                </c:pt>
                <c:pt idx="20392">
                  <c:v>132.26638636850407</c:v>
                </c:pt>
                <c:pt idx="20393">
                  <c:v>131.54293260179773</c:v>
                </c:pt>
                <c:pt idx="20394">
                  <c:v>129.29275473460686</c:v>
                </c:pt>
                <c:pt idx="20395">
                  <c:v>94.555509264284197</c:v>
                </c:pt>
                <c:pt idx="20396">
                  <c:v>127.95980577492317</c:v>
                </c:pt>
                <c:pt idx="20397">
                  <c:v>128.98246618950179</c:v>
                </c:pt>
                <c:pt idx="20398">
                  <c:v>129.34116544049201</c:v>
                </c:pt>
                <c:pt idx="20399">
                  <c:v>134.00668589268022</c:v>
                </c:pt>
                <c:pt idx="20400">
                  <c:v>135.78618327314067</c:v>
                </c:pt>
                <c:pt idx="20401">
                  <c:v>128.07640589861481</c:v>
                </c:pt>
                <c:pt idx="20402">
                  <c:v>98.305205226529452</c:v>
                </c:pt>
                <c:pt idx="20403">
                  <c:v>92.64950438226262</c:v>
                </c:pt>
                <c:pt idx="20404">
                  <c:v>134.69251700565391</c:v>
                </c:pt>
                <c:pt idx="20405">
                  <c:v>138.47379391682645</c:v>
                </c:pt>
                <c:pt idx="20406">
                  <c:v>96.91700394287804</c:v>
                </c:pt>
                <c:pt idx="20407">
                  <c:v>112.27650963452723</c:v>
                </c:pt>
                <c:pt idx="20408">
                  <c:v>137.3476525585869</c:v>
                </c:pt>
                <c:pt idx="20409">
                  <c:v>95.844991138009547</c:v>
                </c:pt>
                <c:pt idx="20410">
                  <c:v>135.3275176477089</c:v>
                </c:pt>
                <c:pt idx="20411">
                  <c:v>137.60580977283286</c:v>
                </c:pt>
                <c:pt idx="20412">
                  <c:v>93.113620135145609</c:v>
                </c:pt>
                <c:pt idx="20413">
                  <c:v>97.088244224857306</c:v>
                </c:pt>
                <c:pt idx="20414">
                  <c:v>93.203410642786835</c:v>
                </c:pt>
                <c:pt idx="20415">
                  <c:v>120.13894839378086</c:v>
                </c:pt>
                <c:pt idx="20416">
                  <c:v>70.642302056687456</c:v>
                </c:pt>
                <c:pt idx="20417">
                  <c:v>131.50307887432527</c:v>
                </c:pt>
                <c:pt idx="20418">
                  <c:v>129.86983518059839</c:v>
                </c:pt>
                <c:pt idx="20419">
                  <c:v>95.30664788249419</c:v>
                </c:pt>
                <c:pt idx="20420">
                  <c:v>135.47562252876821</c:v>
                </c:pt>
                <c:pt idx="20421">
                  <c:v>127.65034805996021</c:v>
                </c:pt>
                <c:pt idx="20422">
                  <c:v>133.65345243226341</c:v>
                </c:pt>
                <c:pt idx="20423">
                  <c:v>129.09097994230368</c:v>
                </c:pt>
                <c:pt idx="20424">
                  <c:v>109.0878035963229</c:v>
                </c:pt>
                <c:pt idx="20425">
                  <c:v>126.27575920612995</c:v>
                </c:pt>
                <c:pt idx="20426">
                  <c:v>135.07979261543014</c:v>
                </c:pt>
                <c:pt idx="20427">
                  <c:v>109.45795767392711</c:v>
                </c:pt>
                <c:pt idx="20428">
                  <c:v>122.6641411884859</c:v>
                </c:pt>
                <c:pt idx="20429">
                  <c:v>122.66234552048083</c:v>
                </c:pt>
                <c:pt idx="20430">
                  <c:v>132.91389481726637</c:v>
                </c:pt>
                <c:pt idx="20431">
                  <c:v>130.06042076417086</c:v>
                </c:pt>
                <c:pt idx="20432">
                  <c:v>130.59783906253392</c:v>
                </c:pt>
                <c:pt idx="20433">
                  <c:v>135.00972085106537</c:v>
                </c:pt>
                <c:pt idx="20434">
                  <c:v>95.942452234243021</c:v>
                </c:pt>
                <c:pt idx="20435">
                  <c:v>117.29128139943307</c:v>
                </c:pt>
                <c:pt idx="20436">
                  <c:v>137.22743232408223</c:v>
                </c:pt>
                <c:pt idx="20437">
                  <c:v>91.022798186897688</c:v>
                </c:pt>
                <c:pt idx="20438">
                  <c:v>135.78636257411691</c:v>
                </c:pt>
                <c:pt idx="20439">
                  <c:v>134.87884195206658</c:v>
                </c:pt>
                <c:pt idx="20440">
                  <c:v>98.067108493101827</c:v>
                </c:pt>
                <c:pt idx="20441">
                  <c:v>132.6923634659216</c:v>
                </c:pt>
                <c:pt idx="20442">
                  <c:v>128.98883508823673</c:v>
                </c:pt>
                <c:pt idx="20443">
                  <c:v>136.41095593402417</c:v>
                </c:pt>
                <c:pt idx="20444">
                  <c:v>127.87921863451045</c:v>
                </c:pt>
                <c:pt idx="20445">
                  <c:v>133.90118928328201</c:v>
                </c:pt>
                <c:pt idx="20446">
                  <c:v>136.66059533498327</c:v>
                </c:pt>
                <c:pt idx="20447">
                  <c:v>133.48003811153413</c:v>
                </c:pt>
                <c:pt idx="20448">
                  <c:v>96.371932585205926</c:v>
                </c:pt>
                <c:pt idx="20449">
                  <c:v>91.549045681976494</c:v>
                </c:pt>
                <c:pt idx="20450">
                  <c:v>89.522561151534731</c:v>
                </c:pt>
                <c:pt idx="20451">
                  <c:v>89.854080979843374</c:v>
                </c:pt>
                <c:pt idx="20452">
                  <c:v>129.76986400208668</c:v>
                </c:pt>
                <c:pt idx="20453">
                  <c:v>120.96517047001302</c:v>
                </c:pt>
                <c:pt idx="20454">
                  <c:v>91.744691742162971</c:v>
                </c:pt>
                <c:pt idx="20455">
                  <c:v>122.5655383433093</c:v>
                </c:pt>
                <c:pt idx="20456">
                  <c:v>115.75851676585677</c:v>
                </c:pt>
                <c:pt idx="20457">
                  <c:v>124.34915567460529</c:v>
                </c:pt>
                <c:pt idx="20458">
                  <c:v>129.27969544356458</c:v>
                </c:pt>
                <c:pt idx="20459">
                  <c:v>134.10045618591764</c:v>
                </c:pt>
                <c:pt idx="20460">
                  <c:v>90.951952176531165</c:v>
                </c:pt>
                <c:pt idx="20461">
                  <c:v>132.06133712815168</c:v>
                </c:pt>
                <c:pt idx="20462">
                  <c:v>129.84589264793578</c:v>
                </c:pt>
                <c:pt idx="20463">
                  <c:v>137.13697470913101</c:v>
                </c:pt>
                <c:pt idx="20464">
                  <c:v>131.02173652755442</c:v>
                </c:pt>
                <c:pt idx="20465">
                  <c:v>134.58100495599726</c:v>
                </c:pt>
                <c:pt idx="20466">
                  <c:v>122.87147768936221</c:v>
                </c:pt>
                <c:pt idx="20467">
                  <c:v>134.40734981044895</c:v>
                </c:pt>
                <c:pt idx="20468">
                  <c:v>97.505336094061377</c:v>
                </c:pt>
                <c:pt idx="20469">
                  <c:v>118.59197645282086</c:v>
                </c:pt>
                <c:pt idx="20470">
                  <c:v>125.94707636752528</c:v>
                </c:pt>
                <c:pt idx="20471">
                  <c:v>136.23460709955862</c:v>
                </c:pt>
                <c:pt idx="20472">
                  <c:v>134.61914101424208</c:v>
                </c:pt>
                <c:pt idx="20473">
                  <c:v>95.077227864439649</c:v>
                </c:pt>
                <c:pt idx="20474">
                  <c:v>134.5854794434336</c:v>
                </c:pt>
                <c:pt idx="20475">
                  <c:v>132.194270731138</c:v>
                </c:pt>
                <c:pt idx="20476">
                  <c:v>96.299197999816755</c:v>
                </c:pt>
                <c:pt idx="20477">
                  <c:v>117.41056308574709</c:v>
                </c:pt>
                <c:pt idx="20478">
                  <c:v>100.9715160849247</c:v>
                </c:pt>
                <c:pt idx="20479">
                  <c:v>93.308764649634895</c:v>
                </c:pt>
                <c:pt idx="20480">
                  <c:v>133.14237334666191</c:v>
                </c:pt>
                <c:pt idx="20481">
                  <c:v>133.61448480654181</c:v>
                </c:pt>
                <c:pt idx="20482">
                  <c:v>93.067713929425963</c:v>
                </c:pt>
                <c:pt idx="20483">
                  <c:v>119.73637579714408</c:v>
                </c:pt>
                <c:pt idx="20484">
                  <c:v>117.21944236028858</c:v>
                </c:pt>
                <c:pt idx="20485">
                  <c:v>122.31756762820665</c:v>
                </c:pt>
                <c:pt idx="20486">
                  <c:v>94.889927845177439</c:v>
                </c:pt>
                <c:pt idx="20487">
                  <c:v>120.53514934152797</c:v>
                </c:pt>
                <c:pt idx="20488">
                  <c:v>133.51754940694127</c:v>
                </c:pt>
                <c:pt idx="20489">
                  <c:v>132.72215737035955</c:v>
                </c:pt>
                <c:pt idx="20490">
                  <c:v>135.42828009991334</c:v>
                </c:pt>
                <c:pt idx="20491">
                  <c:v>94.148029451598532</c:v>
                </c:pt>
                <c:pt idx="20492">
                  <c:v>136.6983457808239</c:v>
                </c:pt>
                <c:pt idx="20493">
                  <c:v>122.94477120025223</c:v>
                </c:pt>
                <c:pt idx="20494">
                  <c:v>89.818451473456392</c:v>
                </c:pt>
                <c:pt idx="20495">
                  <c:v>123.9035976635749</c:v>
                </c:pt>
                <c:pt idx="20496">
                  <c:v>139.61445848553362</c:v>
                </c:pt>
                <c:pt idx="20497">
                  <c:v>122.78284609294649</c:v>
                </c:pt>
                <c:pt idx="20498">
                  <c:v>116.70569736462873</c:v>
                </c:pt>
                <c:pt idx="20499">
                  <c:v>122.91577892767566</c:v>
                </c:pt>
                <c:pt idx="20500">
                  <c:v>127.12783948486543</c:v>
                </c:pt>
                <c:pt idx="20501">
                  <c:v>94.00429197532678</c:v>
                </c:pt>
                <c:pt idx="20502">
                  <c:v>115.13215802659525</c:v>
                </c:pt>
                <c:pt idx="20503">
                  <c:v>94.734749312379051</c:v>
                </c:pt>
                <c:pt idx="20504">
                  <c:v>93.858719238320944</c:v>
                </c:pt>
                <c:pt idx="20505">
                  <c:v>119.69312973104104</c:v>
                </c:pt>
                <c:pt idx="20506">
                  <c:v>120.72588700280259</c:v>
                </c:pt>
                <c:pt idx="20507">
                  <c:v>111.78897677301893</c:v>
                </c:pt>
                <c:pt idx="20508">
                  <c:v>136.37595908933355</c:v>
                </c:pt>
                <c:pt idx="20509">
                  <c:v>132.39855332794244</c:v>
                </c:pt>
                <c:pt idx="20510">
                  <c:v>124.37270616645245</c:v>
                </c:pt>
                <c:pt idx="20511">
                  <c:v>103.73525041315879</c:v>
                </c:pt>
                <c:pt idx="20512">
                  <c:v>92.80468608244405</c:v>
                </c:pt>
                <c:pt idx="20513">
                  <c:v>120.17791897206077</c:v>
                </c:pt>
                <c:pt idx="20514">
                  <c:v>133.0629408515581</c:v>
                </c:pt>
                <c:pt idx="20515">
                  <c:v>134.03605745391562</c:v>
                </c:pt>
                <c:pt idx="20516">
                  <c:v>95.282894781540733</c:v>
                </c:pt>
                <c:pt idx="20517">
                  <c:v>132.13943239173307</c:v>
                </c:pt>
                <c:pt idx="20518">
                  <c:v>134.68571314305393</c:v>
                </c:pt>
                <c:pt idx="20519">
                  <c:v>129.54955462637218</c:v>
                </c:pt>
                <c:pt idx="20520">
                  <c:v>118.0753835787466</c:v>
                </c:pt>
                <c:pt idx="20521">
                  <c:v>93.850318711393172</c:v>
                </c:pt>
                <c:pt idx="20522">
                  <c:v>95.158899741538633</c:v>
                </c:pt>
                <c:pt idx="20523">
                  <c:v>123.37044477758104</c:v>
                </c:pt>
                <c:pt idx="20524">
                  <c:v>117.6523525376825</c:v>
                </c:pt>
                <c:pt idx="20525">
                  <c:v>122.67192768203505</c:v>
                </c:pt>
                <c:pt idx="20526">
                  <c:v>97.544133097768537</c:v>
                </c:pt>
                <c:pt idx="20527">
                  <c:v>120.62384712766421</c:v>
                </c:pt>
                <c:pt idx="20528">
                  <c:v>113.30393811698158</c:v>
                </c:pt>
                <c:pt idx="20529">
                  <c:v>95.291268706897682</c:v>
                </c:pt>
                <c:pt idx="20530">
                  <c:v>122.62286397769505</c:v>
                </c:pt>
                <c:pt idx="20531">
                  <c:v>93.703351409301675</c:v>
                </c:pt>
                <c:pt idx="20532">
                  <c:v>92.743887453476873</c:v>
                </c:pt>
                <c:pt idx="20533">
                  <c:v>95.230662565892629</c:v>
                </c:pt>
                <c:pt idx="20534">
                  <c:v>91.533327176219373</c:v>
                </c:pt>
                <c:pt idx="20535">
                  <c:v>95.303800002192261</c:v>
                </c:pt>
                <c:pt idx="20536">
                  <c:v>90.658767162057657</c:v>
                </c:pt>
                <c:pt idx="20537">
                  <c:v>132.58463658586527</c:v>
                </c:pt>
                <c:pt idx="20538">
                  <c:v>94.987357555422889</c:v>
                </c:pt>
                <c:pt idx="20539">
                  <c:v>93.390410537761738</c:v>
                </c:pt>
                <c:pt idx="20540">
                  <c:v>131.25498863071115</c:v>
                </c:pt>
                <c:pt idx="20541">
                  <c:v>130.4833714813121</c:v>
                </c:pt>
                <c:pt idx="20542">
                  <c:v>136.12186723158337</c:v>
                </c:pt>
                <c:pt idx="20543">
                  <c:v>135.7491997290187</c:v>
                </c:pt>
                <c:pt idx="20544">
                  <c:v>131.72259972496653</c:v>
                </c:pt>
                <c:pt idx="20545">
                  <c:v>122.08635011829854</c:v>
                </c:pt>
                <c:pt idx="20546">
                  <c:v>96.572593547321304</c:v>
                </c:pt>
                <c:pt idx="20547">
                  <c:v>93.217813819155367</c:v>
                </c:pt>
                <c:pt idx="20548">
                  <c:v>91.230871290832141</c:v>
                </c:pt>
                <c:pt idx="20549">
                  <c:v>96.632469142342444</c:v>
                </c:pt>
                <c:pt idx="20550">
                  <c:v>115.55747978182059</c:v>
                </c:pt>
                <c:pt idx="20551">
                  <c:v>123.26142804938699</c:v>
                </c:pt>
                <c:pt idx="20552">
                  <c:v>97.441742466376908</c:v>
                </c:pt>
                <c:pt idx="20553">
                  <c:v>93.375667947629282</c:v>
                </c:pt>
                <c:pt idx="20554">
                  <c:v>91.465368793138424</c:v>
                </c:pt>
                <c:pt idx="20555">
                  <c:v>135.70873376533368</c:v>
                </c:pt>
                <c:pt idx="20556">
                  <c:v>129.59912504897267</c:v>
                </c:pt>
                <c:pt idx="20557">
                  <c:v>116.78244924820723</c:v>
                </c:pt>
                <c:pt idx="20558">
                  <c:v>98.63467134906621</c:v>
                </c:pt>
                <c:pt idx="20559">
                  <c:v>93.76985607830342</c:v>
                </c:pt>
                <c:pt idx="20560">
                  <c:v>135.47012334082854</c:v>
                </c:pt>
                <c:pt idx="20561">
                  <c:v>92.740585445608943</c:v>
                </c:pt>
                <c:pt idx="20562">
                  <c:v>95.660973543963507</c:v>
                </c:pt>
                <c:pt idx="20563">
                  <c:v>90.897763176041096</c:v>
                </c:pt>
                <c:pt idx="20564">
                  <c:v>118.78710233120377</c:v>
                </c:pt>
                <c:pt idx="20565">
                  <c:v>117.27025699784011</c:v>
                </c:pt>
                <c:pt idx="20566">
                  <c:v>121.34244315857559</c:v>
                </c:pt>
                <c:pt idx="20567">
                  <c:v>120.52524938808561</c:v>
                </c:pt>
                <c:pt idx="20568">
                  <c:v>118.72507488438181</c:v>
                </c:pt>
                <c:pt idx="20569">
                  <c:v>131.14394538054182</c:v>
                </c:pt>
                <c:pt idx="20570">
                  <c:v>132.61731183090279</c:v>
                </c:pt>
                <c:pt idx="20571">
                  <c:v>95.826548429037842</c:v>
                </c:pt>
                <c:pt idx="20572">
                  <c:v>117.12058629999127</c:v>
                </c:pt>
                <c:pt idx="20573">
                  <c:v>125.90326793435845</c:v>
                </c:pt>
                <c:pt idx="20574">
                  <c:v>120.26843276261454</c:v>
                </c:pt>
                <c:pt idx="20575">
                  <c:v>120.78089003448423</c:v>
                </c:pt>
                <c:pt idx="20576">
                  <c:v>126.49803102096483</c:v>
                </c:pt>
                <c:pt idx="20577">
                  <c:v>137.28895695746419</c:v>
                </c:pt>
                <c:pt idx="20578">
                  <c:v>93.321827460549088</c:v>
                </c:pt>
                <c:pt idx="20579">
                  <c:v>91.891239216405268</c:v>
                </c:pt>
                <c:pt idx="20580">
                  <c:v>104.33767957865817</c:v>
                </c:pt>
                <c:pt idx="20581">
                  <c:v>97.897292659955795</c:v>
                </c:pt>
                <c:pt idx="20582">
                  <c:v>92.236996059975482</c:v>
                </c:pt>
                <c:pt idx="20583">
                  <c:v>127.21622835231138</c:v>
                </c:pt>
                <c:pt idx="20584">
                  <c:v>118.63958634230552</c:v>
                </c:pt>
                <c:pt idx="20585">
                  <c:v>94.054059314315651</c:v>
                </c:pt>
                <c:pt idx="20586">
                  <c:v>117.64306934329842</c:v>
                </c:pt>
                <c:pt idx="20587">
                  <c:v>136.62862944271808</c:v>
                </c:pt>
                <c:pt idx="20588">
                  <c:v>136.58696018010065</c:v>
                </c:pt>
                <c:pt idx="20589">
                  <c:v>92.055302613286287</c:v>
                </c:pt>
                <c:pt idx="20590">
                  <c:v>133.65033817818519</c:v>
                </c:pt>
                <c:pt idx="20591">
                  <c:v>99.302703225701464</c:v>
                </c:pt>
                <c:pt idx="20592">
                  <c:v>100.79985268686566</c:v>
                </c:pt>
                <c:pt idx="20593">
                  <c:v>98.000577579448603</c:v>
                </c:pt>
                <c:pt idx="20594">
                  <c:v>94.619145871578795</c:v>
                </c:pt>
                <c:pt idx="20595">
                  <c:v>98.907654863343438</c:v>
                </c:pt>
                <c:pt idx="20596">
                  <c:v>90.832072018938831</c:v>
                </c:pt>
                <c:pt idx="20597">
                  <c:v>122.45263606989565</c:v>
                </c:pt>
                <c:pt idx="20598">
                  <c:v>92.926367421178696</c:v>
                </c:pt>
                <c:pt idx="20599">
                  <c:v>87.640171004444952</c:v>
                </c:pt>
                <c:pt idx="20600">
                  <c:v>96.269745535646862</c:v>
                </c:pt>
                <c:pt idx="20601">
                  <c:v>96.377104437819568</c:v>
                </c:pt>
                <c:pt idx="20602">
                  <c:v>93.172719913652244</c:v>
                </c:pt>
                <c:pt idx="20603">
                  <c:v>94.283015906579095</c:v>
                </c:pt>
                <c:pt idx="20604">
                  <c:v>90.034716548838205</c:v>
                </c:pt>
                <c:pt idx="20605">
                  <c:v>90.781150118540836</c:v>
                </c:pt>
                <c:pt idx="20606">
                  <c:v>118.43327178912814</c:v>
                </c:pt>
                <c:pt idx="20607">
                  <c:v>131.81461359050638</c:v>
                </c:pt>
                <c:pt idx="20608">
                  <c:v>93.441481163904442</c:v>
                </c:pt>
                <c:pt idx="20609">
                  <c:v>98.237818116120764</c:v>
                </c:pt>
                <c:pt idx="20610">
                  <c:v>132.62115021024374</c:v>
                </c:pt>
                <c:pt idx="20611">
                  <c:v>98.887172488006883</c:v>
                </c:pt>
                <c:pt idx="20612">
                  <c:v>97.573673964834896</c:v>
                </c:pt>
                <c:pt idx="20613">
                  <c:v>111.62417965077114</c:v>
                </c:pt>
                <c:pt idx="20614">
                  <c:v>121.32968227468788</c:v>
                </c:pt>
                <c:pt idx="20615">
                  <c:v>130.17324041822303</c:v>
                </c:pt>
                <c:pt idx="20616">
                  <c:v>141.32241643311994</c:v>
                </c:pt>
                <c:pt idx="20617">
                  <c:v>134.11668459160953</c:v>
                </c:pt>
                <c:pt idx="20618">
                  <c:v>134.28148666884908</c:v>
                </c:pt>
                <c:pt idx="20619">
                  <c:v>128.64601663894661</c:v>
                </c:pt>
                <c:pt idx="20620">
                  <c:v>136.68782149654379</c:v>
                </c:pt>
                <c:pt idx="20621">
                  <c:v>94.137656924670111</c:v>
                </c:pt>
                <c:pt idx="20622">
                  <c:v>129.97972771903244</c:v>
                </c:pt>
                <c:pt idx="20623">
                  <c:v>132.83040043520515</c:v>
                </c:pt>
                <c:pt idx="20624">
                  <c:v>132.21461934479009</c:v>
                </c:pt>
                <c:pt idx="20625">
                  <c:v>94.897537252633896</c:v>
                </c:pt>
                <c:pt idx="20626">
                  <c:v>88.957567551653966</c:v>
                </c:pt>
                <c:pt idx="20627">
                  <c:v>131.22420510720363</c:v>
                </c:pt>
                <c:pt idx="20628">
                  <c:v>117.73464551366715</c:v>
                </c:pt>
                <c:pt idx="20629">
                  <c:v>94.194676241534182</c:v>
                </c:pt>
                <c:pt idx="20630">
                  <c:v>90.838456737574731</c:v>
                </c:pt>
                <c:pt idx="20631">
                  <c:v>90.64295880833987</c:v>
                </c:pt>
                <c:pt idx="20632">
                  <c:v>131.63980689170032</c:v>
                </c:pt>
                <c:pt idx="20633">
                  <c:v>86.853221258274246</c:v>
                </c:pt>
                <c:pt idx="20634">
                  <c:v>123.00999014080672</c:v>
                </c:pt>
                <c:pt idx="20635">
                  <c:v>122.8317991210625</c:v>
                </c:pt>
                <c:pt idx="20636">
                  <c:v>131.30588849935518</c:v>
                </c:pt>
                <c:pt idx="20637">
                  <c:v>132.31158456018912</c:v>
                </c:pt>
                <c:pt idx="20638">
                  <c:v>96.644977347283501</c:v>
                </c:pt>
                <c:pt idx="20639">
                  <c:v>132.22698837351365</c:v>
                </c:pt>
                <c:pt idx="20640">
                  <c:v>132.40366498634344</c:v>
                </c:pt>
                <c:pt idx="20641">
                  <c:v>116.29390451297905</c:v>
                </c:pt>
                <c:pt idx="20642">
                  <c:v>141.63157779968529</c:v>
                </c:pt>
                <c:pt idx="20643">
                  <c:v>94.269283209150501</c:v>
                </c:pt>
                <c:pt idx="20644">
                  <c:v>134.84953740734051</c:v>
                </c:pt>
                <c:pt idx="20645">
                  <c:v>95.221445392569564</c:v>
                </c:pt>
                <c:pt idx="20646">
                  <c:v>137.09632176089067</c:v>
                </c:pt>
                <c:pt idx="20647">
                  <c:v>130.99385377901999</c:v>
                </c:pt>
                <c:pt idx="20648">
                  <c:v>127.03055015832442</c:v>
                </c:pt>
                <c:pt idx="20649">
                  <c:v>123.51464874832422</c:v>
                </c:pt>
                <c:pt idx="20650">
                  <c:v>128.27441192823881</c:v>
                </c:pt>
                <c:pt idx="20651">
                  <c:v>136.03906785663384</c:v>
                </c:pt>
                <c:pt idx="20652">
                  <c:v>87.066960974039731</c:v>
                </c:pt>
                <c:pt idx="20653">
                  <c:v>89.740491870296481</c:v>
                </c:pt>
                <c:pt idx="20654">
                  <c:v>96.958538185570276</c:v>
                </c:pt>
                <c:pt idx="20655">
                  <c:v>96.194335578691621</c:v>
                </c:pt>
                <c:pt idx="20656">
                  <c:v>113.98572761619278</c:v>
                </c:pt>
                <c:pt idx="20657">
                  <c:v>68.101068090922496</c:v>
                </c:pt>
                <c:pt idx="20658">
                  <c:v>92.344596229570655</c:v>
                </c:pt>
                <c:pt idx="20659">
                  <c:v>95.565729128520715</c:v>
                </c:pt>
                <c:pt idx="20660">
                  <c:v>92.569586996257087</c:v>
                </c:pt>
                <c:pt idx="20661">
                  <c:v>91.227406828586226</c:v>
                </c:pt>
                <c:pt idx="20662">
                  <c:v>95.684953858333344</c:v>
                </c:pt>
                <c:pt idx="20663">
                  <c:v>129.5501141647959</c:v>
                </c:pt>
                <c:pt idx="20664">
                  <c:v>87.732304697594188</c:v>
                </c:pt>
                <c:pt idx="20665">
                  <c:v>133.28200543509487</c:v>
                </c:pt>
                <c:pt idx="20666">
                  <c:v>134.56142692896213</c:v>
                </c:pt>
                <c:pt idx="20667">
                  <c:v>98.305360253782965</c:v>
                </c:pt>
                <c:pt idx="20668">
                  <c:v>121.39293698718897</c:v>
                </c:pt>
                <c:pt idx="20669">
                  <c:v>95.202318119808865</c:v>
                </c:pt>
                <c:pt idx="20670">
                  <c:v>93.045216681671235</c:v>
                </c:pt>
                <c:pt idx="20671">
                  <c:v>92.075360646281794</c:v>
                </c:pt>
                <c:pt idx="20672">
                  <c:v>116.6449602602783</c:v>
                </c:pt>
                <c:pt idx="20673">
                  <c:v>135.96031734861344</c:v>
                </c:pt>
                <c:pt idx="20674">
                  <c:v>95.174311924000435</c:v>
                </c:pt>
                <c:pt idx="20675">
                  <c:v>117.06024767963711</c:v>
                </c:pt>
                <c:pt idx="20676">
                  <c:v>91.943702237974932</c:v>
                </c:pt>
                <c:pt idx="20677">
                  <c:v>101.47001408744291</c:v>
                </c:pt>
                <c:pt idx="20678">
                  <c:v>92.625672983420969</c:v>
                </c:pt>
                <c:pt idx="20679">
                  <c:v>97.306171009375717</c:v>
                </c:pt>
                <c:pt idx="20680">
                  <c:v>96.654947546739734</c:v>
                </c:pt>
                <c:pt idx="20681">
                  <c:v>95.64002474555268</c:v>
                </c:pt>
                <c:pt idx="20682">
                  <c:v>118.23271999751306</c:v>
                </c:pt>
                <c:pt idx="20683">
                  <c:v>92.40406951289188</c:v>
                </c:pt>
                <c:pt idx="20684">
                  <c:v>134.04525698364995</c:v>
                </c:pt>
                <c:pt idx="20685">
                  <c:v>131.59392735708511</c:v>
                </c:pt>
                <c:pt idx="20686">
                  <c:v>123.59471970716203</c:v>
                </c:pt>
                <c:pt idx="20687">
                  <c:v>117.8177362687798</c:v>
                </c:pt>
                <c:pt idx="20688">
                  <c:v>117.87384296817673</c:v>
                </c:pt>
                <c:pt idx="20689">
                  <c:v>112.50857632750767</c:v>
                </c:pt>
                <c:pt idx="20690">
                  <c:v>127.48806021078843</c:v>
                </c:pt>
                <c:pt idx="20691">
                  <c:v>91.72088151308138</c:v>
                </c:pt>
                <c:pt idx="20692">
                  <c:v>131.95088099649561</c:v>
                </c:pt>
                <c:pt idx="20693">
                  <c:v>119.2066857600753</c:v>
                </c:pt>
                <c:pt idx="20694">
                  <c:v>121.52611348638554</c:v>
                </c:pt>
                <c:pt idx="20695">
                  <c:v>92.314422060908981</c:v>
                </c:pt>
                <c:pt idx="20696">
                  <c:v>115.89010955856666</c:v>
                </c:pt>
                <c:pt idx="20697">
                  <c:v>129.59314623784383</c:v>
                </c:pt>
                <c:pt idx="20698">
                  <c:v>98.813447192118673</c:v>
                </c:pt>
                <c:pt idx="20699">
                  <c:v>116.50446599464303</c:v>
                </c:pt>
                <c:pt idx="20700">
                  <c:v>125.19090495203054</c:v>
                </c:pt>
                <c:pt idx="20701">
                  <c:v>97.665507954571837</c:v>
                </c:pt>
                <c:pt idx="20702">
                  <c:v>97.815878213208606</c:v>
                </c:pt>
                <c:pt idx="20703">
                  <c:v>118.15921883144463</c:v>
                </c:pt>
                <c:pt idx="20704">
                  <c:v>121.4374496546364</c:v>
                </c:pt>
                <c:pt idx="20705">
                  <c:v>120.73411032809445</c:v>
                </c:pt>
                <c:pt idx="20706">
                  <c:v>119.81070303538466</c:v>
                </c:pt>
                <c:pt idx="20707">
                  <c:v>80.510017742203317</c:v>
                </c:pt>
                <c:pt idx="20708">
                  <c:v>131.33381888905137</c:v>
                </c:pt>
                <c:pt idx="20709">
                  <c:v>95.738364679119343</c:v>
                </c:pt>
                <c:pt idx="20710">
                  <c:v>93.874905220898398</c:v>
                </c:pt>
                <c:pt idx="20711">
                  <c:v>92.716983984194655</c:v>
                </c:pt>
                <c:pt idx="20712">
                  <c:v>124.08495603900214</c:v>
                </c:pt>
                <c:pt idx="20713">
                  <c:v>134.08625547700288</c:v>
                </c:pt>
                <c:pt idx="20714">
                  <c:v>134.25042573761166</c:v>
                </c:pt>
                <c:pt idx="20715">
                  <c:v>134.04215233933553</c:v>
                </c:pt>
                <c:pt idx="20716">
                  <c:v>95.504304229321761</c:v>
                </c:pt>
                <c:pt idx="20717">
                  <c:v>120.67583664914812</c:v>
                </c:pt>
                <c:pt idx="20718">
                  <c:v>123.25827458464619</c:v>
                </c:pt>
                <c:pt idx="20719">
                  <c:v>93.357811654939468</c:v>
                </c:pt>
                <c:pt idx="20720">
                  <c:v>74.576555238878228</c:v>
                </c:pt>
                <c:pt idx="20721">
                  <c:v>90.955782568860442</c:v>
                </c:pt>
                <c:pt idx="20722">
                  <c:v>134.52936610620156</c:v>
                </c:pt>
                <c:pt idx="20723">
                  <c:v>98.521244383089666</c:v>
                </c:pt>
                <c:pt idx="20724">
                  <c:v>93.637648791475158</c:v>
                </c:pt>
                <c:pt idx="20725">
                  <c:v>95.478131731512988</c:v>
                </c:pt>
                <c:pt idx="20726">
                  <c:v>86.902800423039878</c:v>
                </c:pt>
                <c:pt idx="20727">
                  <c:v>93.409630194105475</c:v>
                </c:pt>
                <c:pt idx="20728">
                  <c:v>119.30686958719926</c:v>
                </c:pt>
                <c:pt idx="20729">
                  <c:v>116.42115746504234</c:v>
                </c:pt>
                <c:pt idx="20730">
                  <c:v>116.3422147646077</c:v>
                </c:pt>
                <c:pt idx="20731">
                  <c:v>132.55039711408426</c:v>
                </c:pt>
                <c:pt idx="20732">
                  <c:v>130.57572289020632</c:v>
                </c:pt>
                <c:pt idx="20733">
                  <c:v>87.098881885736148</c:v>
                </c:pt>
                <c:pt idx="20734">
                  <c:v>96.363466923458844</c:v>
                </c:pt>
                <c:pt idx="20735">
                  <c:v>98.955652104427003</c:v>
                </c:pt>
                <c:pt idx="20736">
                  <c:v>96.001120181424838</c:v>
                </c:pt>
                <c:pt idx="20737">
                  <c:v>131.23531828880959</c:v>
                </c:pt>
                <c:pt idx="20738">
                  <c:v>136.15276832271874</c:v>
                </c:pt>
                <c:pt idx="20739">
                  <c:v>119.15457045892467</c:v>
                </c:pt>
                <c:pt idx="20740">
                  <c:v>122.01540172828459</c:v>
                </c:pt>
                <c:pt idx="20741">
                  <c:v>123.31558176891892</c:v>
                </c:pt>
                <c:pt idx="20742">
                  <c:v>120.26775730273032</c:v>
                </c:pt>
                <c:pt idx="20743">
                  <c:v>88.863936215828517</c:v>
                </c:pt>
                <c:pt idx="20744">
                  <c:v>99.807736101420232</c:v>
                </c:pt>
                <c:pt idx="20745">
                  <c:v>96.755368002582003</c:v>
                </c:pt>
                <c:pt idx="20746">
                  <c:v>129.29572437220202</c:v>
                </c:pt>
                <c:pt idx="20747">
                  <c:v>91.726703357665471</c:v>
                </c:pt>
                <c:pt idx="20748">
                  <c:v>96.236423454757215</c:v>
                </c:pt>
                <c:pt idx="20749">
                  <c:v>88.899519217424896</c:v>
                </c:pt>
                <c:pt idx="20750">
                  <c:v>119.49630268093402</c:v>
                </c:pt>
                <c:pt idx="20751">
                  <c:v>98.671532249539851</c:v>
                </c:pt>
                <c:pt idx="20752">
                  <c:v>102.29920193683509</c:v>
                </c:pt>
                <c:pt idx="20753">
                  <c:v>122.12525873352996</c:v>
                </c:pt>
                <c:pt idx="20754">
                  <c:v>119.15509225849904</c:v>
                </c:pt>
                <c:pt idx="20755">
                  <c:v>117.37075955492098</c:v>
                </c:pt>
                <c:pt idx="20756">
                  <c:v>134.93150184492609</c:v>
                </c:pt>
                <c:pt idx="20757">
                  <c:v>95.453712395428568</c:v>
                </c:pt>
                <c:pt idx="20758">
                  <c:v>119.18757032095701</c:v>
                </c:pt>
                <c:pt idx="20759">
                  <c:v>96.872234807161291</c:v>
                </c:pt>
                <c:pt idx="20760">
                  <c:v>117.90017605549669</c:v>
                </c:pt>
                <c:pt idx="20761">
                  <c:v>131.13298575500349</c:v>
                </c:pt>
                <c:pt idx="20762">
                  <c:v>89.112264455763679</c:v>
                </c:pt>
                <c:pt idx="20763">
                  <c:v>122.10839464809811</c:v>
                </c:pt>
                <c:pt idx="20764">
                  <c:v>99.696267995497124</c:v>
                </c:pt>
                <c:pt idx="20765">
                  <c:v>119.88922420933028</c:v>
                </c:pt>
                <c:pt idx="20766">
                  <c:v>86.979173145523134</c:v>
                </c:pt>
                <c:pt idx="20767">
                  <c:v>117.52998204348117</c:v>
                </c:pt>
                <c:pt idx="20768">
                  <c:v>89.208875063814958</c:v>
                </c:pt>
                <c:pt idx="20769">
                  <c:v>95.162566211929843</c:v>
                </c:pt>
                <c:pt idx="20770">
                  <c:v>97.580189054166809</c:v>
                </c:pt>
                <c:pt idx="20771">
                  <c:v>98.169011828572764</c:v>
                </c:pt>
                <c:pt idx="20772">
                  <c:v>96.168416404489349</c:v>
                </c:pt>
                <c:pt idx="20773">
                  <c:v>94.300896766120644</c:v>
                </c:pt>
                <c:pt idx="20774">
                  <c:v>91.946738384519307</c:v>
                </c:pt>
                <c:pt idx="20775">
                  <c:v>115.72201034592207</c:v>
                </c:pt>
                <c:pt idx="20776">
                  <c:v>92.203844926539205</c:v>
                </c:pt>
                <c:pt idx="20777">
                  <c:v>119.95387671067454</c:v>
                </c:pt>
                <c:pt idx="20778">
                  <c:v>93.703108752301304</c:v>
                </c:pt>
                <c:pt idx="20779">
                  <c:v>119.96215533269637</c:v>
                </c:pt>
                <c:pt idx="20780">
                  <c:v>134.3293910164688</c:v>
                </c:pt>
                <c:pt idx="20781">
                  <c:v>91.785558367911804</c:v>
                </c:pt>
                <c:pt idx="20782">
                  <c:v>99.486626275929453</c:v>
                </c:pt>
                <c:pt idx="20783">
                  <c:v>91.161539136569161</c:v>
                </c:pt>
                <c:pt idx="20784">
                  <c:v>89.394747813313444</c:v>
                </c:pt>
                <c:pt idx="20785">
                  <c:v>121.10275625837099</c:v>
                </c:pt>
                <c:pt idx="20786">
                  <c:v>116.27399552828516</c:v>
                </c:pt>
                <c:pt idx="20787">
                  <c:v>122.41299287721688</c:v>
                </c:pt>
                <c:pt idx="20788">
                  <c:v>120.27319073578758</c:v>
                </c:pt>
                <c:pt idx="20789">
                  <c:v>123.18669131059833</c:v>
                </c:pt>
                <c:pt idx="20790">
                  <c:v>121.30303359546865</c:v>
                </c:pt>
                <c:pt idx="20791">
                  <c:v>98.797969286978699</c:v>
                </c:pt>
                <c:pt idx="20792">
                  <c:v>134.82398663979177</c:v>
                </c:pt>
                <c:pt idx="20793">
                  <c:v>96.233179778904812</c:v>
                </c:pt>
                <c:pt idx="20794">
                  <c:v>92.408200627177436</c:v>
                </c:pt>
                <c:pt idx="20795">
                  <c:v>92.146589362820023</c:v>
                </c:pt>
                <c:pt idx="20796">
                  <c:v>130.76955861602059</c:v>
                </c:pt>
                <c:pt idx="20797">
                  <c:v>93.733789726842801</c:v>
                </c:pt>
                <c:pt idx="20798">
                  <c:v>133.87214882864041</c:v>
                </c:pt>
                <c:pt idx="20799">
                  <c:v>133.55915539288142</c:v>
                </c:pt>
                <c:pt idx="20800">
                  <c:v>95.049673703172104</c:v>
                </c:pt>
                <c:pt idx="20801">
                  <c:v>117.26129332500052</c:v>
                </c:pt>
                <c:pt idx="20802">
                  <c:v>134.98473184904475</c:v>
                </c:pt>
                <c:pt idx="20803">
                  <c:v>125.67376271371333</c:v>
                </c:pt>
                <c:pt idx="20804">
                  <c:v>92.160454680697711</c:v>
                </c:pt>
                <c:pt idx="20805">
                  <c:v>87.781958847372465</c:v>
                </c:pt>
                <c:pt idx="20806">
                  <c:v>96.637626667622442</c:v>
                </c:pt>
                <c:pt idx="20807">
                  <c:v>98.689145120360564</c:v>
                </c:pt>
                <c:pt idx="20808">
                  <c:v>119.85632266134482</c:v>
                </c:pt>
                <c:pt idx="20809">
                  <c:v>126.39560746997913</c:v>
                </c:pt>
                <c:pt idx="20810">
                  <c:v>130.84225073703468</c:v>
                </c:pt>
                <c:pt idx="20811">
                  <c:v>129.61631114949216</c:v>
                </c:pt>
                <c:pt idx="20812">
                  <c:v>116.93118148118087</c:v>
                </c:pt>
                <c:pt idx="20813">
                  <c:v>87.279960974651004</c:v>
                </c:pt>
                <c:pt idx="20814">
                  <c:v>95.701582439285957</c:v>
                </c:pt>
                <c:pt idx="20815">
                  <c:v>121.12621637820584</c:v>
                </c:pt>
                <c:pt idx="20816">
                  <c:v>120.69743894449871</c:v>
                </c:pt>
                <c:pt idx="20817">
                  <c:v>121.27252037078584</c:v>
                </c:pt>
                <c:pt idx="20818">
                  <c:v>131.83712306690791</c:v>
                </c:pt>
                <c:pt idx="20819">
                  <c:v>92.848559512521362</c:v>
                </c:pt>
                <c:pt idx="20820">
                  <c:v>93.290851017458834</c:v>
                </c:pt>
                <c:pt idx="20821">
                  <c:v>92.348249685992315</c:v>
                </c:pt>
                <c:pt idx="20822">
                  <c:v>133.76802075164892</c:v>
                </c:pt>
                <c:pt idx="20823">
                  <c:v>97.103362992087227</c:v>
                </c:pt>
                <c:pt idx="20824">
                  <c:v>130.85158014337526</c:v>
                </c:pt>
                <c:pt idx="20825">
                  <c:v>119.77608235004293</c:v>
                </c:pt>
                <c:pt idx="20826">
                  <c:v>133.08643215564896</c:v>
                </c:pt>
                <c:pt idx="20827">
                  <c:v>91.7253324914128</c:v>
                </c:pt>
                <c:pt idx="20828">
                  <c:v>107.66402355733524</c:v>
                </c:pt>
                <c:pt idx="20829">
                  <c:v>134.61111779794129</c:v>
                </c:pt>
                <c:pt idx="20830">
                  <c:v>133.62289764781431</c:v>
                </c:pt>
                <c:pt idx="20831">
                  <c:v>137.91866462484728</c:v>
                </c:pt>
                <c:pt idx="20832">
                  <c:v>131.22384086027355</c:v>
                </c:pt>
                <c:pt idx="20833">
                  <c:v>93.462542984374693</c:v>
                </c:pt>
                <c:pt idx="20834">
                  <c:v>120.99720202399251</c:v>
                </c:pt>
                <c:pt idx="20835">
                  <c:v>122.20339336177008</c:v>
                </c:pt>
                <c:pt idx="20836">
                  <c:v>130.50732086848683</c:v>
                </c:pt>
                <c:pt idx="20837">
                  <c:v>129.66081612865045</c:v>
                </c:pt>
                <c:pt idx="20838">
                  <c:v>94.183766585537455</c:v>
                </c:pt>
                <c:pt idx="20839">
                  <c:v>96.454935272093763</c:v>
                </c:pt>
                <c:pt idx="20840">
                  <c:v>135.19867272266816</c:v>
                </c:pt>
                <c:pt idx="20841">
                  <c:v>94.436352401451828</c:v>
                </c:pt>
                <c:pt idx="20842">
                  <c:v>95.571912148862339</c:v>
                </c:pt>
                <c:pt idx="20843">
                  <c:v>137.15125125142777</c:v>
                </c:pt>
                <c:pt idx="20844">
                  <c:v>96.592212226148519</c:v>
                </c:pt>
                <c:pt idx="20845">
                  <c:v>93.360608228929976</c:v>
                </c:pt>
                <c:pt idx="20846">
                  <c:v>96.47470047183829</c:v>
                </c:pt>
                <c:pt idx="20847">
                  <c:v>98.638844307531414</c:v>
                </c:pt>
                <c:pt idx="20848">
                  <c:v>129.39851794505782</c:v>
                </c:pt>
                <c:pt idx="20849">
                  <c:v>132.78801059598152</c:v>
                </c:pt>
                <c:pt idx="20850">
                  <c:v>97.104034739204252</c:v>
                </c:pt>
                <c:pt idx="20851">
                  <c:v>92.041044113303172</c:v>
                </c:pt>
                <c:pt idx="20852">
                  <c:v>91.249207742326334</c:v>
                </c:pt>
                <c:pt idx="20853">
                  <c:v>96.255021468948613</c:v>
                </c:pt>
                <c:pt idx="20854">
                  <c:v>128.53527146449329</c:v>
                </c:pt>
                <c:pt idx="20855">
                  <c:v>94.224639952588277</c:v>
                </c:pt>
                <c:pt idx="20856">
                  <c:v>94.454636324839186</c:v>
                </c:pt>
                <c:pt idx="20857">
                  <c:v>117.61583912155101</c:v>
                </c:pt>
                <c:pt idx="20858">
                  <c:v>121.35443469121225</c:v>
                </c:pt>
                <c:pt idx="20859">
                  <c:v>130.93014773919089</c:v>
                </c:pt>
                <c:pt idx="20860">
                  <c:v>132.66373758613196</c:v>
                </c:pt>
                <c:pt idx="20861">
                  <c:v>97.024618103403625</c:v>
                </c:pt>
                <c:pt idx="20862">
                  <c:v>93.578609366671756</c:v>
                </c:pt>
                <c:pt idx="20863">
                  <c:v>132.73923604261577</c:v>
                </c:pt>
                <c:pt idx="20864">
                  <c:v>94.641626269832685</c:v>
                </c:pt>
                <c:pt idx="20865">
                  <c:v>92.420546428196417</c:v>
                </c:pt>
                <c:pt idx="20866">
                  <c:v>117.97405674550323</c:v>
                </c:pt>
                <c:pt idx="20867">
                  <c:v>96.79939638288063</c:v>
                </c:pt>
                <c:pt idx="20868">
                  <c:v>95.426169090653872</c:v>
                </c:pt>
                <c:pt idx="20869">
                  <c:v>91.825913898492757</c:v>
                </c:pt>
                <c:pt idx="20870">
                  <c:v>97.353426880183235</c:v>
                </c:pt>
                <c:pt idx="20871">
                  <c:v>135.17312300600005</c:v>
                </c:pt>
                <c:pt idx="20872">
                  <c:v>96.374875845227749</c:v>
                </c:pt>
                <c:pt idx="20873">
                  <c:v>133.00178632569279</c:v>
                </c:pt>
                <c:pt idx="20874">
                  <c:v>89.573719435239241</c:v>
                </c:pt>
                <c:pt idx="20875">
                  <c:v>127.26250373232267</c:v>
                </c:pt>
                <c:pt idx="20876">
                  <c:v>92.805882543084138</c:v>
                </c:pt>
                <c:pt idx="20877">
                  <c:v>94.524457120840424</c:v>
                </c:pt>
                <c:pt idx="20878">
                  <c:v>135.6703337991818</c:v>
                </c:pt>
                <c:pt idx="20879">
                  <c:v>92.873648301761776</c:v>
                </c:pt>
                <c:pt idx="20880">
                  <c:v>116.51804705767412</c:v>
                </c:pt>
                <c:pt idx="20881">
                  <c:v>128.54022249568249</c:v>
                </c:pt>
                <c:pt idx="20882">
                  <c:v>137.7102323165299</c:v>
                </c:pt>
                <c:pt idx="20883">
                  <c:v>99.504843266323888</c:v>
                </c:pt>
                <c:pt idx="20884">
                  <c:v>92.780044628663191</c:v>
                </c:pt>
                <c:pt idx="20885">
                  <c:v>114.2384714416996</c:v>
                </c:pt>
                <c:pt idx="20886">
                  <c:v>94.319824527978568</c:v>
                </c:pt>
                <c:pt idx="20887">
                  <c:v>90.044693715488449</c:v>
                </c:pt>
                <c:pt idx="20888">
                  <c:v>120.42413357173396</c:v>
                </c:pt>
                <c:pt idx="20889">
                  <c:v>131.71579583954383</c:v>
                </c:pt>
                <c:pt idx="20890">
                  <c:v>98.521705723428838</c:v>
                </c:pt>
                <c:pt idx="20891">
                  <c:v>93.655663047917287</c:v>
                </c:pt>
                <c:pt idx="20892">
                  <c:v>97.510592951527755</c:v>
                </c:pt>
                <c:pt idx="20893">
                  <c:v>93.469206846809186</c:v>
                </c:pt>
                <c:pt idx="20894">
                  <c:v>129.57963871655269</c:v>
                </c:pt>
                <c:pt idx="20895">
                  <c:v>112.11169081434105</c:v>
                </c:pt>
                <c:pt idx="20896">
                  <c:v>112.6156924046835</c:v>
                </c:pt>
                <c:pt idx="20897">
                  <c:v>112.75579060248315</c:v>
                </c:pt>
                <c:pt idx="20898">
                  <c:v>120.98587576262635</c:v>
                </c:pt>
                <c:pt idx="20899">
                  <c:v>119.61183304207246</c:v>
                </c:pt>
                <c:pt idx="20900">
                  <c:v>112.4206524063685</c:v>
                </c:pt>
                <c:pt idx="20901">
                  <c:v>129.23952659127028</c:v>
                </c:pt>
                <c:pt idx="20902">
                  <c:v>97.18153843978746</c:v>
                </c:pt>
                <c:pt idx="20903">
                  <c:v>92.757352767967234</c:v>
                </c:pt>
                <c:pt idx="20904">
                  <c:v>93.464690292918149</c:v>
                </c:pt>
                <c:pt idx="20905">
                  <c:v>91.367119962613657</c:v>
                </c:pt>
                <c:pt idx="20906">
                  <c:v>108.04657335391494</c:v>
                </c:pt>
                <c:pt idx="20907">
                  <c:v>105.30836431700567</c:v>
                </c:pt>
                <c:pt idx="20908">
                  <c:v>115.81999070385741</c:v>
                </c:pt>
                <c:pt idx="20909">
                  <c:v>119.7382295362515</c:v>
                </c:pt>
                <c:pt idx="20910">
                  <c:v>93.46546211415442</c:v>
                </c:pt>
                <c:pt idx="20911">
                  <c:v>91.562708886376925</c:v>
                </c:pt>
                <c:pt idx="20912">
                  <c:v>92.382467472783532</c:v>
                </c:pt>
                <c:pt idx="20913">
                  <c:v>91.478054267275581</c:v>
                </c:pt>
                <c:pt idx="20914">
                  <c:v>93.351500249752036</c:v>
                </c:pt>
                <c:pt idx="20915">
                  <c:v>101.00646852386397</c:v>
                </c:pt>
                <c:pt idx="20916">
                  <c:v>93.592770938070871</c:v>
                </c:pt>
                <c:pt idx="20917">
                  <c:v>100.64753604410484</c:v>
                </c:pt>
                <c:pt idx="20918">
                  <c:v>89.452114238232198</c:v>
                </c:pt>
                <c:pt idx="20919">
                  <c:v>134.37963762544368</c:v>
                </c:pt>
                <c:pt idx="20920">
                  <c:v>96.660884756658291</c:v>
                </c:pt>
                <c:pt idx="20921">
                  <c:v>89.531831791631461</c:v>
                </c:pt>
                <c:pt idx="20922">
                  <c:v>95.173550805640062</c:v>
                </c:pt>
                <c:pt idx="20923">
                  <c:v>115.27900953627287</c:v>
                </c:pt>
                <c:pt idx="20924">
                  <c:v>94.457593827524292</c:v>
                </c:pt>
                <c:pt idx="20925">
                  <c:v>137.14041736111562</c:v>
                </c:pt>
                <c:pt idx="20926">
                  <c:v>96.298300014823099</c:v>
                </c:pt>
                <c:pt idx="20927">
                  <c:v>119.67883911325728</c:v>
                </c:pt>
                <c:pt idx="20928">
                  <c:v>110.50860511670508</c:v>
                </c:pt>
                <c:pt idx="20929">
                  <c:v>89.5137664866336</c:v>
                </c:pt>
                <c:pt idx="20930">
                  <c:v>89.053679054544219</c:v>
                </c:pt>
                <c:pt idx="20931">
                  <c:v>134.86644783009382</c:v>
                </c:pt>
                <c:pt idx="20932">
                  <c:v>120.68573301633414</c:v>
                </c:pt>
                <c:pt idx="20933">
                  <c:v>117.39939740051754</c:v>
                </c:pt>
                <c:pt idx="20934">
                  <c:v>119.28726590277047</c:v>
                </c:pt>
                <c:pt idx="20935">
                  <c:v>100.80784734583789</c:v>
                </c:pt>
                <c:pt idx="20936">
                  <c:v>91.476665315949774</c:v>
                </c:pt>
                <c:pt idx="20937">
                  <c:v>97.069493230261031</c:v>
                </c:pt>
                <c:pt idx="20938">
                  <c:v>93.972784501873676</c:v>
                </c:pt>
                <c:pt idx="20939">
                  <c:v>88.218013397339206</c:v>
                </c:pt>
                <c:pt idx="20940">
                  <c:v>95.915191920835156</c:v>
                </c:pt>
                <c:pt idx="20941">
                  <c:v>100.86909236152464</c:v>
                </c:pt>
                <c:pt idx="20942">
                  <c:v>95.579808447125174</c:v>
                </c:pt>
                <c:pt idx="20943">
                  <c:v>95.69545913316567</c:v>
                </c:pt>
                <c:pt idx="20944">
                  <c:v>116.46294751502479</c:v>
                </c:pt>
                <c:pt idx="20945">
                  <c:v>96.062199539579197</c:v>
                </c:pt>
                <c:pt idx="20946">
                  <c:v>92.615967107421753</c:v>
                </c:pt>
                <c:pt idx="20947">
                  <c:v>129.18240853660021</c:v>
                </c:pt>
                <c:pt idx="20948">
                  <c:v>92.460951464360051</c:v>
                </c:pt>
                <c:pt idx="20949">
                  <c:v>97.494952264981507</c:v>
                </c:pt>
                <c:pt idx="20950">
                  <c:v>132.37633526910068</c:v>
                </c:pt>
                <c:pt idx="20951">
                  <c:v>125.27881120460712</c:v>
                </c:pt>
                <c:pt idx="20952">
                  <c:v>99.524064598391206</c:v>
                </c:pt>
                <c:pt idx="20953">
                  <c:v>123.17531068678797</c:v>
                </c:pt>
                <c:pt idx="20954">
                  <c:v>119.3972812645908</c:v>
                </c:pt>
                <c:pt idx="20955">
                  <c:v>116.92410258568562</c:v>
                </c:pt>
                <c:pt idx="20956">
                  <c:v>121.09557443620621</c:v>
                </c:pt>
                <c:pt idx="20957">
                  <c:v>92.798160707023328</c:v>
                </c:pt>
                <c:pt idx="20958">
                  <c:v>94.157395076053618</c:v>
                </c:pt>
                <c:pt idx="20959">
                  <c:v>121.07805044476376</c:v>
                </c:pt>
                <c:pt idx="20960">
                  <c:v>119.06697534503544</c:v>
                </c:pt>
                <c:pt idx="20961">
                  <c:v>120.86143189999791</c:v>
                </c:pt>
                <c:pt idx="20962">
                  <c:v>136.20099809581927</c:v>
                </c:pt>
                <c:pt idx="20963">
                  <c:v>134.32120797085818</c:v>
                </c:pt>
                <c:pt idx="20964">
                  <c:v>102.22777746794634</c:v>
                </c:pt>
                <c:pt idx="20965">
                  <c:v>96.671670403521517</c:v>
                </c:pt>
                <c:pt idx="20966">
                  <c:v>115.44400976018252</c:v>
                </c:pt>
                <c:pt idx="20967">
                  <c:v>116.82248379067966</c:v>
                </c:pt>
                <c:pt idx="20968">
                  <c:v>93.601630591562639</c:v>
                </c:pt>
                <c:pt idx="20969">
                  <c:v>123.69578603477088</c:v>
                </c:pt>
                <c:pt idx="20970">
                  <c:v>129.23122336449114</c:v>
                </c:pt>
                <c:pt idx="20971">
                  <c:v>97.377986922832065</c:v>
                </c:pt>
                <c:pt idx="20972">
                  <c:v>115.67726709240799</c:v>
                </c:pt>
                <c:pt idx="20973">
                  <c:v>93.740228702576616</c:v>
                </c:pt>
                <c:pt idx="20974">
                  <c:v>118.61493843123245</c:v>
                </c:pt>
                <c:pt idx="20975">
                  <c:v>118.9211294003178</c:v>
                </c:pt>
                <c:pt idx="20976">
                  <c:v>118.58057048890717</c:v>
                </c:pt>
                <c:pt idx="20977">
                  <c:v>123.28842075563993</c:v>
                </c:pt>
                <c:pt idx="20978">
                  <c:v>123.48316726696267</c:v>
                </c:pt>
                <c:pt idx="20979">
                  <c:v>121.72878079606446</c:v>
                </c:pt>
                <c:pt idx="20980">
                  <c:v>119.0066482078025</c:v>
                </c:pt>
                <c:pt idx="20981">
                  <c:v>116.0054873848114</c:v>
                </c:pt>
                <c:pt idx="20982">
                  <c:v>120.86823264129691</c:v>
                </c:pt>
                <c:pt idx="20983">
                  <c:v>95.065172012046204</c:v>
                </c:pt>
                <c:pt idx="20984">
                  <c:v>94.907897757420287</c:v>
                </c:pt>
                <c:pt idx="20985">
                  <c:v>118.32728366769179</c:v>
                </c:pt>
                <c:pt idx="20986">
                  <c:v>117.29906245137852</c:v>
                </c:pt>
                <c:pt idx="20987">
                  <c:v>115.51886152236109</c:v>
                </c:pt>
                <c:pt idx="20988">
                  <c:v>120.94409570676827</c:v>
                </c:pt>
                <c:pt idx="20989">
                  <c:v>131.72964599052224</c:v>
                </c:pt>
                <c:pt idx="20990">
                  <c:v>130.08473897063573</c:v>
                </c:pt>
                <c:pt idx="20991">
                  <c:v>136.28802670927371</c:v>
                </c:pt>
                <c:pt idx="20992">
                  <c:v>91.563770164837663</c:v>
                </c:pt>
                <c:pt idx="20993">
                  <c:v>93.478863980524551</c:v>
                </c:pt>
                <c:pt idx="20994">
                  <c:v>127.17969029640611</c:v>
                </c:pt>
                <c:pt idx="20995">
                  <c:v>124.77715042625796</c:v>
                </c:pt>
                <c:pt idx="20996">
                  <c:v>94.969615762951236</c:v>
                </c:pt>
                <c:pt idx="20997">
                  <c:v>134.81483016408899</c:v>
                </c:pt>
                <c:pt idx="20998">
                  <c:v>133.91428514941282</c:v>
                </c:pt>
                <c:pt idx="20999">
                  <c:v>132.93305179105965</c:v>
                </c:pt>
                <c:pt idx="21000">
                  <c:v>116.34748093679941</c:v>
                </c:pt>
                <c:pt idx="21001">
                  <c:v>134.89779897709053</c:v>
                </c:pt>
                <c:pt idx="21002">
                  <c:v>96.340328629093108</c:v>
                </c:pt>
                <c:pt idx="21003">
                  <c:v>97.816559243385271</c:v>
                </c:pt>
                <c:pt idx="21004">
                  <c:v>94.417873990136187</c:v>
                </c:pt>
                <c:pt idx="21005">
                  <c:v>129.75507514945636</c:v>
                </c:pt>
                <c:pt idx="21006">
                  <c:v>94.741166304407798</c:v>
                </c:pt>
                <c:pt idx="21007">
                  <c:v>126.13630895478492</c:v>
                </c:pt>
                <c:pt idx="21008">
                  <c:v>126.23681290780853</c:v>
                </c:pt>
                <c:pt idx="21009">
                  <c:v>121.9540035032751</c:v>
                </c:pt>
                <c:pt idx="21010">
                  <c:v>119.17102825736752</c:v>
                </c:pt>
                <c:pt idx="21011">
                  <c:v>114.49256188603891</c:v>
                </c:pt>
                <c:pt idx="21012">
                  <c:v>119.5066831318203</c:v>
                </c:pt>
                <c:pt idx="21013">
                  <c:v>133.55618409443073</c:v>
                </c:pt>
                <c:pt idx="21014">
                  <c:v>123.46028267047075</c:v>
                </c:pt>
                <c:pt idx="21015">
                  <c:v>123.52942259385514</c:v>
                </c:pt>
                <c:pt idx="21016">
                  <c:v>136.41315737394183</c:v>
                </c:pt>
                <c:pt idx="21017">
                  <c:v>112.91502819526431</c:v>
                </c:pt>
                <c:pt idx="21018">
                  <c:v>134.31409490347571</c:v>
                </c:pt>
                <c:pt idx="21019">
                  <c:v>139.58831007110575</c:v>
                </c:pt>
                <c:pt idx="21020">
                  <c:v>90.252579819297708</c:v>
                </c:pt>
                <c:pt idx="21021">
                  <c:v>136.83650947927478</c:v>
                </c:pt>
                <c:pt idx="21022">
                  <c:v>92.54851485496458</c:v>
                </c:pt>
                <c:pt idx="21023">
                  <c:v>134.73076204541724</c:v>
                </c:pt>
                <c:pt idx="21024">
                  <c:v>126.01901100883872</c:v>
                </c:pt>
                <c:pt idx="21025">
                  <c:v>97.764891522440962</c:v>
                </c:pt>
                <c:pt idx="21026">
                  <c:v>117.13314773984564</c:v>
                </c:pt>
                <c:pt idx="21027">
                  <c:v>125.10477039101977</c:v>
                </c:pt>
                <c:pt idx="21028">
                  <c:v>88.654302850755201</c:v>
                </c:pt>
                <c:pt idx="21029">
                  <c:v>97.851347877904033</c:v>
                </c:pt>
                <c:pt idx="21030">
                  <c:v>91.471682321548144</c:v>
                </c:pt>
                <c:pt idx="21031">
                  <c:v>97.131535185556203</c:v>
                </c:pt>
                <c:pt idx="21032">
                  <c:v>121.59360228545958</c:v>
                </c:pt>
                <c:pt idx="21033">
                  <c:v>93.435309078363005</c:v>
                </c:pt>
                <c:pt idx="21034">
                  <c:v>95.588849599207904</c:v>
                </c:pt>
                <c:pt idx="21035">
                  <c:v>133.40137509067327</c:v>
                </c:pt>
                <c:pt idx="21036">
                  <c:v>121.4122070867016</c:v>
                </c:pt>
                <c:pt idx="21037">
                  <c:v>114.76145263914978</c:v>
                </c:pt>
                <c:pt idx="21038">
                  <c:v>139.75319250048105</c:v>
                </c:pt>
                <c:pt idx="21039">
                  <c:v>92.835724277892467</c:v>
                </c:pt>
                <c:pt idx="21040">
                  <c:v>95.124760484599875</c:v>
                </c:pt>
                <c:pt idx="21041">
                  <c:v>92.995820542920015</c:v>
                </c:pt>
                <c:pt idx="21042">
                  <c:v>97.142758461719012</c:v>
                </c:pt>
                <c:pt idx="21043">
                  <c:v>136.04202851575781</c:v>
                </c:pt>
                <c:pt idx="21044">
                  <c:v>129.72067874864672</c:v>
                </c:pt>
                <c:pt idx="21045">
                  <c:v>93.269195860712244</c:v>
                </c:pt>
                <c:pt idx="21046">
                  <c:v>134.08579795018423</c:v>
                </c:pt>
                <c:pt idx="21047">
                  <c:v>133.70113510014167</c:v>
                </c:pt>
                <c:pt idx="21048">
                  <c:v>91.346108559632427</c:v>
                </c:pt>
                <c:pt idx="21049">
                  <c:v>95.995493068479078</c:v>
                </c:pt>
                <c:pt idx="21050">
                  <c:v>97.162093733783351</c:v>
                </c:pt>
                <c:pt idx="21051">
                  <c:v>134.25682755447073</c:v>
                </c:pt>
                <c:pt idx="21052">
                  <c:v>131.94120865564898</c:v>
                </c:pt>
                <c:pt idx="21053">
                  <c:v>91.062445335791253</c:v>
                </c:pt>
                <c:pt idx="21054">
                  <c:v>94.166203505199618</c:v>
                </c:pt>
                <c:pt idx="21055">
                  <c:v>131.97915941631979</c:v>
                </c:pt>
                <c:pt idx="21056">
                  <c:v>132.87837002994166</c:v>
                </c:pt>
                <c:pt idx="21057">
                  <c:v>132.07150660729047</c:v>
                </c:pt>
                <c:pt idx="21058">
                  <c:v>96.741479286872945</c:v>
                </c:pt>
                <c:pt idx="21059">
                  <c:v>96.01100145414091</c:v>
                </c:pt>
                <c:pt idx="21060">
                  <c:v>108.49286776762712</c:v>
                </c:pt>
                <c:pt idx="21061">
                  <c:v>134.60123347439753</c:v>
                </c:pt>
                <c:pt idx="21062">
                  <c:v>91.035308805065952</c:v>
                </c:pt>
                <c:pt idx="21063">
                  <c:v>123.61257066825146</c:v>
                </c:pt>
                <c:pt idx="21064">
                  <c:v>94.187759977289758</c:v>
                </c:pt>
                <c:pt idx="21065">
                  <c:v>95.132710689042639</c:v>
                </c:pt>
                <c:pt idx="21066">
                  <c:v>121.22685505033357</c:v>
                </c:pt>
                <c:pt idx="21067">
                  <c:v>136.12593481436025</c:v>
                </c:pt>
                <c:pt idx="21068">
                  <c:v>113.96910384845619</c:v>
                </c:pt>
                <c:pt idx="21069">
                  <c:v>135.8437384467002</c:v>
                </c:pt>
                <c:pt idx="21070">
                  <c:v>137.9361728279529</c:v>
                </c:pt>
                <c:pt idx="21071">
                  <c:v>88.554056613426667</c:v>
                </c:pt>
                <c:pt idx="21072">
                  <c:v>97.859781557878293</c:v>
                </c:pt>
                <c:pt idx="21073">
                  <c:v>88.603820981961292</c:v>
                </c:pt>
                <c:pt idx="21074">
                  <c:v>94.081132261867765</c:v>
                </c:pt>
                <c:pt idx="21075">
                  <c:v>99.162828829117814</c:v>
                </c:pt>
                <c:pt idx="21076">
                  <c:v>120.17466271686392</c:v>
                </c:pt>
                <c:pt idx="21077">
                  <c:v>116.70528247036974</c:v>
                </c:pt>
                <c:pt idx="21078">
                  <c:v>122.74420325978336</c:v>
                </c:pt>
                <c:pt idx="21079">
                  <c:v>130.38633649729496</c:v>
                </c:pt>
                <c:pt idx="21080">
                  <c:v>94.156792469840056</c:v>
                </c:pt>
                <c:pt idx="21081">
                  <c:v>89.816500536342843</c:v>
                </c:pt>
                <c:pt idx="21082">
                  <c:v>94.723388780012982</c:v>
                </c:pt>
                <c:pt idx="21083">
                  <c:v>90.373453328761443</c:v>
                </c:pt>
                <c:pt idx="21084">
                  <c:v>91.341419589428952</c:v>
                </c:pt>
                <c:pt idx="21085">
                  <c:v>95.920949916872431</c:v>
                </c:pt>
                <c:pt idx="21086">
                  <c:v>88.249494625152295</c:v>
                </c:pt>
                <c:pt idx="21087">
                  <c:v>130.87056271390406</c:v>
                </c:pt>
                <c:pt idx="21088">
                  <c:v>117.53638481903106</c:v>
                </c:pt>
                <c:pt idx="21089">
                  <c:v>121.91201449649566</c:v>
                </c:pt>
                <c:pt idx="21090">
                  <c:v>123.69499453530736</c:v>
                </c:pt>
                <c:pt idx="21091">
                  <c:v>117.06152552878247</c:v>
                </c:pt>
                <c:pt idx="21092">
                  <c:v>116.04353584117005</c:v>
                </c:pt>
                <c:pt idx="21093">
                  <c:v>121.31106992508606</c:v>
                </c:pt>
                <c:pt idx="21094">
                  <c:v>118.8576088814462</c:v>
                </c:pt>
                <c:pt idx="21095">
                  <c:v>121.77963780466612</c:v>
                </c:pt>
                <c:pt idx="21096">
                  <c:v>97.216408056208508</c:v>
                </c:pt>
                <c:pt idx="21097">
                  <c:v>92.942181019254875</c:v>
                </c:pt>
                <c:pt idx="21098">
                  <c:v>136.1519539045421</c:v>
                </c:pt>
                <c:pt idx="21099">
                  <c:v>93.385802062917264</c:v>
                </c:pt>
                <c:pt idx="21100">
                  <c:v>94.104879828085785</c:v>
                </c:pt>
                <c:pt idx="21101">
                  <c:v>120.1583957129512</c:v>
                </c:pt>
                <c:pt idx="21102">
                  <c:v>98.608315206431442</c:v>
                </c:pt>
                <c:pt idx="21103">
                  <c:v>93.422933719376886</c:v>
                </c:pt>
                <c:pt idx="21104">
                  <c:v>96.060216837541148</c:v>
                </c:pt>
                <c:pt idx="21105">
                  <c:v>89.721287465616442</c:v>
                </c:pt>
                <c:pt idx="21106">
                  <c:v>90.77729706516385</c:v>
                </c:pt>
                <c:pt idx="21107">
                  <c:v>130.01131818779552</c:v>
                </c:pt>
                <c:pt idx="21108">
                  <c:v>135.29698761300693</c:v>
                </c:pt>
                <c:pt idx="21109">
                  <c:v>127.52769556233315</c:v>
                </c:pt>
                <c:pt idx="21110">
                  <c:v>131.97630105296903</c:v>
                </c:pt>
                <c:pt idx="21111">
                  <c:v>89.91082042999237</c:v>
                </c:pt>
                <c:pt idx="21112">
                  <c:v>122.48470838772887</c:v>
                </c:pt>
                <c:pt idx="21113">
                  <c:v>129.44922155228213</c:v>
                </c:pt>
                <c:pt idx="21114">
                  <c:v>132.36227793268796</c:v>
                </c:pt>
                <c:pt idx="21115">
                  <c:v>88.11195461194535</c:v>
                </c:pt>
                <c:pt idx="21116">
                  <c:v>92.370073769498276</c:v>
                </c:pt>
                <c:pt idx="21117">
                  <c:v>95.75782829095229</c:v>
                </c:pt>
                <c:pt idx="21118">
                  <c:v>133.30301567199103</c:v>
                </c:pt>
                <c:pt idx="21119">
                  <c:v>120.72401526703922</c:v>
                </c:pt>
                <c:pt idx="21120">
                  <c:v>119.42467482832052</c:v>
                </c:pt>
                <c:pt idx="21121">
                  <c:v>120.78519764093643</c:v>
                </c:pt>
                <c:pt idx="21122">
                  <c:v>131.30761154135439</c:v>
                </c:pt>
                <c:pt idx="21123">
                  <c:v>96.98125203426271</c:v>
                </c:pt>
                <c:pt idx="21124">
                  <c:v>116.15414874113873</c:v>
                </c:pt>
                <c:pt idx="21125">
                  <c:v>101.28890382151957</c:v>
                </c:pt>
                <c:pt idx="21126">
                  <c:v>134.91666265762535</c:v>
                </c:pt>
                <c:pt idx="21127">
                  <c:v>133.34294795362541</c:v>
                </c:pt>
                <c:pt idx="21128">
                  <c:v>100.19953284646809</c:v>
                </c:pt>
                <c:pt idx="21129">
                  <c:v>95.997445848179439</c:v>
                </c:pt>
                <c:pt idx="21130">
                  <c:v>136.56042706699662</c:v>
                </c:pt>
                <c:pt idx="21131">
                  <c:v>99.37098239732812</c:v>
                </c:pt>
                <c:pt idx="21132">
                  <c:v>93.393254560049343</c:v>
                </c:pt>
                <c:pt idx="21133">
                  <c:v>115.52028129985392</c:v>
                </c:pt>
                <c:pt idx="21134">
                  <c:v>123.18567519538634</c:v>
                </c:pt>
                <c:pt idx="21135">
                  <c:v>125.553120309138</c:v>
                </c:pt>
                <c:pt idx="21136">
                  <c:v>130.5895331668238</c:v>
                </c:pt>
                <c:pt idx="21137">
                  <c:v>92.266555648553322</c:v>
                </c:pt>
                <c:pt idx="21138">
                  <c:v>127.93403910987492</c:v>
                </c:pt>
                <c:pt idx="21139">
                  <c:v>129.60233214859107</c:v>
                </c:pt>
                <c:pt idx="21140">
                  <c:v>132.5346273677672</c:v>
                </c:pt>
                <c:pt idx="21141">
                  <c:v>109.2054629987102</c:v>
                </c:pt>
                <c:pt idx="21142">
                  <c:v>93.74221747916944</c:v>
                </c:pt>
                <c:pt idx="21143">
                  <c:v>91.131351498800143</c:v>
                </c:pt>
                <c:pt idx="21144">
                  <c:v>95.405604728725052</c:v>
                </c:pt>
                <c:pt idx="21145">
                  <c:v>92.937806963476135</c:v>
                </c:pt>
                <c:pt idx="21146">
                  <c:v>91.595203878485535</c:v>
                </c:pt>
                <c:pt idx="21147">
                  <c:v>102.54794102230395</c:v>
                </c:pt>
                <c:pt idx="21148">
                  <c:v>136.46177780751822</c:v>
                </c:pt>
                <c:pt idx="21149">
                  <c:v>120.16106777055467</c:v>
                </c:pt>
                <c:pt idx="21150">
                  <c:v>139.46375446134039</c:v>
                </c:pt>
                <c:pt idx="21151">
                  <c:v>132.78003416630443</c:v>
                </c:pt>
                <c:pt idx="21152">
                  <c:v>130.83445591803402</c:v>
                </c:pt>
                <c:pt idx="21153">
                  <c:v>90.44747904298174</c:v>
                </c:pt>
                <c:pt idx="21154">
                  <c:v>93.189360106330156</c:v>
                </c:pt>
                <c:pt idx="21155">
                  <c:v>91.287477231038679</c:v>
                </c:pt>
                <c:pt idx="21156">
                  <c:v>117.8741522423926</c:v>
                </c:pt>
                <c:pt idx="21157">
                  <c:v>121.61731159233796</c:v>
                </c:pt>
                <c:pt idx="21158">
                  <c:v>116.25961784914062</c:v>
                </c:pt>
                <c:pt idx="21159">
                  <c:v>125.09821873417457</c:v>
                </c:pt>
                <c:pt idx="21160">
                  <c:v>115.76622857953595</c:v>
                </c:pt>
                <c:pt idx="21161">
                  <c:v>90.64047119629727</c:v>
                </c:pt>
                <c:pt idx="21162">
                  <c:v>129.11495018482108</c:v>
                </c:pt>
                <c:pt idx="21163">
                  <c:v>98.959165872444416</c:v>
                </c:pt>
                <c:pt idx="21164">
                  <c:v>93.928430748692577</c:v>
                </c:pt>
                <c:pt idx="21165">
                  <c:v>90.607747078703824</c:v>
                </c:pt>
                <c:pt idx="21166">
                  <c:v>135.76246099398131</c:v>
                </c:pt>
                <c:pt idx="21167">
                  <c:v>132.64509192440298</c:v>
                </c:pt>
                <c:pt idx="21168">
                  <c:v>93.217891168579413</c:v>
                </c:pt>
                <c:pt idx="21169">
                  <c:v>131.33259271081391</c:v>
                </c:pt>
                <c:pt idx="21170">
                  <c:v>139.06633738010322</c:v>
                </c:pt>
                <c:pt idx="21171">
                  <c:v>120.43776450823684</c:v>
                </c:pt>
                <c:pt idx="21172">
                  <c:v>129.32452940603466</c:v>
                </c:pt>
                <c:pt idx="21173">
                  <c:v>131.03691698413024</c:v>
                </c:pt>
                <c:pt idx="21174">
                  <c:v>137.95942855330074</c:v>
                </c:pt>
                <c:pt idx="21175">
                  <c:v>96.569972182389705</c:v>
                </c:pt>
                <c:pt idx="21176">
                  <c:v>96.405208627681716</c:v>
                </c:pt>
                <c:pt idx="21177">
                  <c:v>96.043635663389054</c:v>
                </c:pt>
                <c:pt idx="21178">
                  <c:v>94.497863830155978</c:v>
                </c:pt>
                <c:pt idx="21179">
                  <c:v>91.666695083651049</c:v>
                </c:pt>
                <c:pt idx="21180">
                  <c:v>119.28894920761198</c:v>
                </c:pt>
                <c:pt idx="21181">
                  <c:v>93.152995756049634</c:v>
                </c:pt>
                <c:pt idx="21182">
                  <c:v>98.517645041702608</c:v>
                </c:pt>
                <c:pt idx="21183">
                  <c:v>129.57458029432786</c:v>
                </c:pt>
                <c:pt idx="21184">
                  <c:v>130.67755929988382</c:v>
                </c:pt>
                <c:pt idx="21185">
                  <c:v>122.20409851081988</c:v>
                </c:pt>
                <c:pt idx="21186">
                  <c:v>126.50198092204739</c:v>
                </c:pt>
                <c:pt idx="21187">
                  <c:v>132.39990633398156</c:v>
                </c:pt>
                <c:pt idx="21188">
                  <c:v>100.32294748777974</c:v>
                </c:pt>
                <c:pt idx="21189">
                  <c:v>137.35368765762379</c:v>
                </c:pt>
                <c:pt idx="21190">
                  <c:v>95.470117316101593</c:v>
                </c:pt>
                <c:pt idx="21191">
                  <c:v>119.27301971425707</c:v>
                </c:pt>
                <c:pt idx="21192">
                  <c:v>116.82624126694442</c:v>
                </c:pt>
                <c:pt idx="21193">
                  <c:v>97.414203688249188</c:v>
                </c:pt>
                <c:pt idx="21194">
                  <c:v>90.988261709356479</c:v>
                </c:pt>
                <c:pt idx="21195">
                  <c:v>96.624904238667995</c:v>
                </c:pt>
                <c:pt idx="21196">
                  <c:v>132.6341255148532</c:v>
                </c:pt>
                <c:pt idx="21197">
                  <c:v>135.3114798468246</c:v>
                </c:pt>
                <c:pt idx="21198">
                  <c:v>135.61546669413192</c:v>
                </c:pt>
                <c:pt idx="21199">
                  <c:v>99.891415394491759</c:v>
                </c:pt>
                <c:pt idx="21200">
                  <c:v>96.544549042734175</c:v>
                </c:pt>
                <c:pt idx="21201">
                  <c:v>91.742481106594525</c:v>
                </c:pt>
                <c:pt idx="21202">
                  <c:v>91.871447399715422</c:v>
                </c:pt>
                <c:pt idx="21203">
                  <c:v>133.57007491023694</c:v>
                </c:pt>
                <c:pt idx="21204">
                  <c:v>129.36628499184846</c:v>
                </c:pt>
                <c:pt idx="21205">
                  <c:v>94.928904935300622</c:v>
                </c:pt>
                <c:pt idx="21206">
                  <c:v>118.51141416869713</c:v>
                </c:pt>
                <c:pt idx="21207">
                  <c:v>120.13024255408634</c:v>
                </c:pt>
                <c:pt idx="21208">
                  <c:v>127.56738048507771</c:v>
                </c:pt>
                <c:pt idx="21209">
                  <c:v>118.60379684973685</c:v>
                </c:pt>
                <c:pt idx="21210">
                  <c:v>95.854835668953186</c:v>
                </c:pt>
                <c:pt idx="21211">
                  <c:v>122.53821872972709</c:v>
                </c:pt>
                <c:pt idx="21212">
                  <c:v>132.32538780361151</c:v>
                </c:pt>
                <c:pt idx="21213">
                  <c:v>138.2436617520481</c:v>
                </c:pt>
                <c:pt idx="21214">
                  <c:v>126.52876899636937</c:v>
                </c:pt>
                <c:pt idx="21215">
                  <c:v>130.75388807620391</c:v>
                </c:pt>
                <c:pt idx="21216">
                  <c:v>132.86967996604886</c:v>
                </c:pt>
                <c:pt idx="21217">
                  <c:v>90.57275209443668</c:v>
                </c:pt>
                <c:pt idx="21218">
                  <c:v>119.77789041125479</c:v>
                </c:pt>
                <c:pt idx="21219">
                  <c:v>130.40008190068278</c:v>
                </c:pt>
                <c:pt idx="21220">
                  <c:v>89.42054107978835</c:v>
                </c:pt>
                <c:pt idx="21221">
                  <c:v>95.516056224774744</c:v>
                </c:pt>
                <c:pt idx="21222">
                  <c:v>91.879039220710894</c:v>
                </c:pt>
                <c:pt idx="21223">
                  <c:v>96.624329059362069</c:v>
                </c:pt>
                <c:pt idx="21224">
                  <c:v>95.344064782989093</c:v>
                </c:pt>
                <c:pt idx="21225">
                  <c:v>92.22834765680922</c:v>
                </c:pt>
                <c:pt idx="21226">
                  <c:v>130.47002193205302</c:v>
                </c:pt>
                <c:pt idx="21227">
                  <c:v>92.455137964534444</c:v>
                </c:pt>
                <c:pt idx="21228">
                  <c:v>98.715337353494419</c:v>
                </c:pt>
                <c:pt idx="21229">
                  <c:v>94.124940724358368</c:v>
                </c:pt>
                <c:pt idx="21230">
                  <c:v>96.724546802329883</c:v>
                </c:pt>
                <c:pt idx="21231">
                  <c:v>89.297202562848923</c:v>
                </c:pt>
                <c:pt idx="21232">
                  <c:v>122.33785724470395</c:v>
                </c:pt>
                <c:pt idx="21233">
                  <c:v>121.13835514271641</c:v>
                </c:pt>
                <c:pt idx="21234">
                  <c:v>127.23092747847744</c:v>
                </c:pt>
                <c:pt idx="21235">
                  <c:v>135.23057187070924</c:v>
                </c:pt>
                <c:pt idx="21236">
                  <c:v>117.93991710090496</c:v>
                </c:pt>
                <c:pt idx="21237">
                  <c:v>132.97773567410491</c:v>
                </c:pt>
                <c:pt idx="21238">
                  <c:v>133.41384951335118</c:v>
                </c:pt>
                <c:pt idx="21239">
                  <c:v>131.22367143760405</c:v>
                </c:pt>
                <c:pt idx="21240">
                  <c:v>136.94862845931536</c:v>
                </c:pt>
                <c:pt idx="21241">
                  <c:v>98.473176680442094</c:v>
                </c:pt>
                <c:pt idx="21242">
                  <c:v>91.310853226341237</c:v>
                </c:pt>
                <c:pt idx="21243">
                  <c:v>134.82140373964091</c:v>
                </c:pt>
                <c:pt idx="21244">
                  <c:v>131.55127728662185</c:v>
                </c:pt>
                <c:pt idx="21245">
                  <c:v>130.07186214457255</c:v>
                </c:pt>
                <c:pt idx="21246">
                  <c:v>134.68639248165795</c:v>
                </c:pt>
                <c:pt idx="21247">
                  <c:v>130.6439916228982</c:v>
                </c:pt>
                <c:pt idx="21248">
                  <c:v>136.85476418721143</c:v>
                </c:pt>
                <c:pt idx="21249">
                  <c:v>91.838003473701349</c:v>
                </c:pt>
                <c:pt idx="21250">
                  <c:v>113.01779520597987</c:v>
                </c:pt>
                <c:pt idx="21251">
                  <c:v>89.877001590954293</c:v>
                </c:pt>
                <c:pt idx="21252">
                  <c:v>119.82131467121893</c:v>
                </c:pt>
                <c:pt idx="21253">
                  <c:v>96.487498421149809</c:v>
                </c:pt>
                <c:pt idx="21254">
                  <c:v>132.94994027207292</c:v>
                </c:pt>
                <c:pt idx="21255">
                  <c:v>133.47696476890337</c:v>
                </c:pt>
                <c:pt idx="21256">
                  <c:v>90.350508313549938</c:v>
                </c:pt>
                <c:pt idx="21257">
                  <c:v>88.424138676474584</c:v>
                </c:pt>
                <c:pt idx="21258">
                  <c:v>113.5709563195127</c:v>
                </c:pt>
                <c:pt idx="21259">
                  <c:v>118.96069766607705</c:v>
                </c:pt>
                <c:pt idx="21260">
                  <c:v>92.181624199719337</c:v>
                </c:pt>
                <c:pt idx="21261">
                  <c:v>93.627118108311407</c:v>
                </c:pt>
                <c:pt idx="21262">
                  <c:v>96.483615234096035</c:v>
                </c:pt>
                <c:pt idx="21263">
                  <c:v>86.96641637278708</c:v>
                </c:pt>
                <c:pt idx="21264">
                  <c:v>116.79608282829378</c:v>
                </c:pt>
                <c:pt idx="21265">
                  <c:v>133.75622071540576</c:v>
                </c:pt>
                <c:pt idx="21266">
                  <c:v>95.131665949220348</c:v>
                </c:pt>
                <c:pt idx="21267">
                  <c:v>93.925817995714155</c:v>
                </c:pt>
                <c:pt idx="21268">
                  <c:v>120.57741833882852</c:v>
                </c:pt>
                <c:pt idx="21269">
                  <c:v>118.40212936421696</c:v>
                </c:pt>
                <c:pt idx="21270">
                  <c:v>122.4184194756168</c:v>
                </c:pt>
                <c:pt idx="21271">
                  <c:v>120.96306725391976</c:v>
                </c:pt>
                <c:pt idx="21272">
                  <c:v>97.199159913363275</c:v>
                </c:pt>
                <c:pt idx="21273">
                  <c:v>93.988485988677084</c:v>
                </c:pt>
                <c:pt idx="21274">
                  <c:v>92.904807557987994</c:v>
                </c:pt>
                <c:pt idx="21275">
                  <c:v>94.464925296562726</c:v>
                </c:pt>
                <c:pt idx="21276">
                  <c:v>95.254118341050997</c:v>
                </c:pt>
                <c:pt idx="21277">
                  <c:v>134.19954029276164</c:v>
                </c:pt>
                <c:pt idx="21278">
                  <c:v>125.92201437410189</c:v>
                </c:pt>
                <c:pt idx="21279">
                  <c:v>91.992023525639013</c:v>
                </c:pt>
                <c:pt idx="21280">
                  <c:v>116.85387835486223</c:v>
                </c:pt>
                <c:pt idx="21281">
                  <c:v>118.82515954236202</c:v>
                </c:pt>
                <c:pt idx="21282">
                  <c:v>140.306258469602</c:v>
                </c:pt>
                <c:pt idx="21283">
                  <c:v>92.641140405978021</c:v>
                </c:pt>
                <c:pt idx="21284">
                  <c:v>90.330698640241167</c:v>
                </c:pt>
                <c:pt idx="21285">
                  <c:v>125.7397899002936</c:v>
                </c:pt>
                <c:pt idx="21286">
                  <c:v>128.67886195194311</c:v>
                </c:pt>
                <c:pt idx="21287">
                  <c:v>136.28695477493122</c:v>
                </c:pt>
                <c:pt idx="21288">
                  <c:v>136.63639789431676</c:v>
                </c:pt>
                <c:pt idx="21289">
                  <c:v>129.97016950065128</c:v>
                </c:pt>
                <c:pt idx="21290">
                  <c:v>94.626960737058113</c:v>
                </c:pt>
                <c:pt idx="21291">
                  <c:v>91.818652388035744</c:v>
                </c:pt>
                <c:pt idx="21292">
                  <c:v>92.949021443352308</c:v>
                </c:pt>
                <c:pt idx="21293">
                  <c:v>95.973139637658221</c:v>
                </c:pt>
                <c:pt idx="21294">
                  <c:v>109.1023874709751</c:v>
                </c:pt>
                <c:pt idx="21295">
                  <c:v>129.11944448275946</c:v>
                </c:pt>
                <c:pt idx="21296">
                  <c:v>92.032947780345239</c:v>
                </c:pt>
                <c:pt idx="21297">
                  <c:v>92.406067111225582</c:v>
                </c:pt>
                <c:pt idx="21298">
                  <c:v>117.23426617679726</c:v>
                </c:pt>
                <c:pt idx="21299">
                  <c:v>118.30260943218379</c:v>
                </c:pt>
                <c:pt idx="21300">
                  <c:v>120.59679652346284</c:v>
                </c:pt>
                <c:pt idx="21301">
                  <c:v>122.55987816254168</c:v>
                </c:pt>
                <c:pt idx="21302">
                  <c:v>120.04328069422527</c:v>
                </c:pt>
                <c:pt idx="21303">
                  <c:v>91.952037091683508</c:v>
                </c:pt>
                <c:pt idx="21304">
                  <c:v>119.38463104263322</c:v>
                </c:pt>
                <c:pt idx="21305">
                  <c:v>96.794810074030764</c:v>
                </c:pt>
                <c:pt idx="21306">
                  <c:v>94.166889168762367</c:v>
                </c:pt>
                <c:pt idx="21307">
                  <c:v>130.11939320253896</c:v>
                </c:pt>
                <c:pt idx="21308">
                  <c:v>92.600037125835286</c:v>
                </c:pt>
                <c:pt idx="21309">
                  <c:v>118.70735686136604</c:v>
                </c:pt>
                <c:pt idx="21310">
                  <c:v>95.563149652787672</c:v>
                </c:pt>
                <c:pt idx="21311">
                  <c:v>96.07555508374594</c:v>
                </c:pt>
                <c:pt idx="21312">
                  <c:v>122.09587239313389</c:v>
                </c:pt>
                <c:pt idx="21313">
                  <c:v>117.69449749996208</c:v>
                </c:pt>
                <c:pt idx="21314">
                  <c:v>117.54450317573884</c:v>
                </c:pt>
                <c:pt idx="21315">
                  <c:v>132.67116970600367</c:v>
                </c:pt>
                <c:pt idx="21316">
                  <c:v>97.84893296255899</c:v>
                </c:pt>
                <c:pt idx="21317">
                  <c:v>94.961169084886279</c:v>
                </c:pt>
                <c:pt idx="21318">
                  <c:v>124.45198166289344</c:v>
                </c:pt>
                <c:pt idx="21319">
                  <c:v>93.646129108610836</c:v>
                </c:pt>
                <c:pt idx="21320">
                  <c:v>107.49288454950833</c:v>
                </c:pt>
                <c:pt idx="21321">
                  <c:v>99.480027704332414</c:v>
                </c:pt>
                <c:pt idx="21322">
                  <c:v>98.997488379443737</c:v>
                </c:pt>
                <c:pt idx="21323">
                  <c:v>90.744371076689376</c:v>
                </c:pt>
                <c:pt idx="21324">
                  <c:v>96.097768286163557</c:v>
                </c:pt>
                <c:pt idx="21325">
                  <c:v>116.67687091199757</c:v>
                </c:pt>
                <c:pt idx="21326">
                  <c:v>126.3385967660786</c:v>
                </c:pt>
                <c:pt idx="21327">
                  <c:v>117.59259828322996</c:v>
                </c:pt>
                <c:pt idx="21328">
                  <c:v>96.155371880213977</c:v>
                </c:pt>
                <c:pt idx="21329">
                  <c:v>121.97086435542383</c:v>
                </c:pt>
                <c:pt idx="21330">
                  <c:v>94.905080908606934</c:v>
                </c:pt>
                <c:pt idx="21331">
                  <c:v>92.206828165471748</c:v>
                </c:pt>
                <c:pt idx="21332">
                  <c:v>98.640462378969971</c:v>
                </c:pt>
                <c:pt idx="21333">
                  <c:v>91.136268784944448</c:v>
                </c:pt>
                <c:pt idx="21334">
                  <c:v>122.23488310405506</c:v>
                </c:pt>
                <c:pt idx="21335">
                  <c:v>109.45848726301431</c:v>
                </c:pt>
                <c:pt idx="21336">
                  <c:v>89.578609958285753</c:v>
                </c:pt>
                <c:pt idx="21337">
                  <c:v>97.433913541165992</c:v>
                </c:pt>
                <c:pt idx="21338">
                  <c:v>110.03033733709098</c:v>
                </c:pt>
                <c:pt idx="21339">
                  <c:v>119.24881220148144</c:v>
                </c:pt>
                <c:pt idx="21340">
                  <c:v>111.19168449857916</c:v>
                </c:pt>
                <c:pt idx="21341">
                  <c:v>96.491695541797398</c:v>
                </c:pt>
                <c:pt idx="21342">
                  <c:v>92.427284758835285</c:v>
                </c:pt>
                <c:pt idx="21343">
                  <c:v>120.89047898725073</c:v>
                </c:pt>
                <c:pt idx="21344">
                  <c:v>124.92582851693335</c:v>
                </c:pt>
                <c:pt idx="21345">
                  <c:v>117.39291073857351</c:v>
                </c:pt>
                <c:pt idx="21346">
                  <c:v>122.65147908880492</c:v>
                </c:pt>
                <c:pt idx="21347">
                  <c:v>124.95521837046348</c:v>
                </c:pt>
                <c:pt idx="21348">
                  <c:v>122.39961569836511</c:v>
                </c:pt>
                <c:pt idx="21349">
                  <c:v>96.647857992435831</c:v>
                </c:pt>
                <c:pt idx="21350">
                  <c:v>119.48475605148369</c:v>
                </c:pt>
                <c:pt idx="21351">
                  <c:v>88.685287316953094</c:v>
                </c:pt>
                <c:pt idx="21352">
                  <c:v>95.026347338098759</c:v>
                </c:pt>
                <c:pt idx="21353">
                  <c:v>93.490026830817996</c:v>
                </c:pt>
                <c:pt idx="21354">
                  <c:v>96.168826606688086</c:v>
                </c:pt>
                <c:pt idx="21355">
                  <c:v>92.039793486792789</c:v>
                </c:pt>
                <c:pt idx="21356">
                  <c:v>96.46148427603903</c:v>
                </c:pt>
                <c:pt idx="21357">
                  <c:v>88.557450583982387</c:v>
                </c:pt>
                <c:pt idx="21358">
                  <c:v>96.100007519405381</c:v>
                </c:pt>
                <c:pt idx="21359">
                  <c:v>96.815528213476625</c:v>
                </c:pt>
                <c:pt idx="21360">
                  <c:v>90.930270600145491</c:v>
                </c:pt>
                <c:pt idx="21361">
                  <c:v>97.955251836792598</c:v>
                </c:pt>
                <c:pt idx="21362">
                  <c:v>99.789353235804725</c:v>
                </c:pt>
                <c:pt idx="21363">
                  <c:v>94.759951213319269</c:v>
                </c:pt>
                <c:pt idx="21364">
                  <c:v>94.642427678321383</c:v>
                </c:pt>
                <c:pt idx="21365">
                  <c:v>91.115657848000154</c:v>
                </c:pt>
                <c:pt idx="21366">
                  <c:v>123.41667801088256</c:v>
                </c:pt>
                <c:pt idx="21367">
                  <c:v>120.49537757997244</c:v>
                </c:pt>
                <c:pt idx="21368">
                  <c:v>133.87901807501387</c:v>
                </c:pt>
                <c:pt idx="21369">
                  <c:v>89.311774479911435</c:v>
                </c:pt>
                <c:pt idx="21370">
                  <c:v>93.156426227393069</c:v>
                </c:pt>
                <c:pt idx="21371">
                  <c:v>133.27826848168564</c:v>
                </c:pt>
                <c:pt idx="21372">
                  <c:v>93.663332565139129</c:v>
                </c:pt>
                <c:pt idx="21373">
                  <c:v>118.66982628965123</c:v>
                </c:pt>
                <c:pt idx="21374">
                  <c:v>91.440499086853265</c:v>
                </c:pt>
                <c:pt idx="21375">
                  <c:v>129.16682582480536</c:v>
                </c:pt>
                <c:pt idx="21376">
                  <c:v>117.69285298416072</c:v>
                </c:pt>
                <c:pt idx="21377">
                  <c:v>134.38217317968315</c:v>
                </c:pt>
                <c:pt idx="21378">
                  <c:v>94.859248811404427</c:v>
                </c:pt>
                <c:pt idx="21379">
                  <c:v>91.727445191384987</c:v>
                </c:pt>
                <c:pt idx="21380">
                  <c:v>93.136664168474496</c:v>
                </c:pt>
                <c:pt idx="21381">
                  <c:v>117.23534245741183</c:v>
                </c:pt>
                <c:pt idx="21382">
                  <c:v>95.821199562079372</c:v>
                </c:pt>
                <c:pt idx="21383">
                  <c:v>94.292958847986839</c:v>
                </c:pt>
                <c:pt idx="21384">
                  <c:v>92.644032191880115</c:v>
                </c:pt>
                <c:pt idx="21385">
                  <c:v>131.76354701410258</c:v>
                </c:pt>
                <c:pt idx="21386">
                  <c:v>114.36039029387001</c:v>
                </c:pt>
                <c:pt idx="21387">
                  <c:v>118.22783371875485</c:v>
                </c:pt>
                <c:pt idx="21388">
                  <c:v>94.070795943935281</c:v>
                </c:pt>
                <c:pt idx="21389">
                  <c:v>91.135403356348647</c:v>
                </c:pt>
                <c:pt idx="21390">
                  <c:v>99.687834584189531</c:v>
                </c:pt>
                <c:pt idx="21391">
                  <c:v>91.965160161261664</c:v>
                </c:pt>
                <c:pt idx="21392">
                  <c:v>114.39961257548185</c:v>
                </c:pt>
                <c:pt idx="21393">
                  <c:v>98.422591122687805</c:v>
                </c:pt>
                <c:pt idx="21394">
                  <c:v>91.198384274125289</c:v>
                </c:pt>
                <c:pt idx="21395">
                  <c:v>138.14519150312569</c:v>
                </c:pt>
                <c:pt idx="21396">
                  <c:v>118.68126844441477</c:v>
                </c:pt>
                <c:pt idx="21397">
                  <c:v>121.45423625213559</c:v>
                </c:pt>
                <c:pt idx="21398">
                  <c:v>136.73345183115299</c:v>
                </c:pt>
                <c:pt idx="21399">
                  <c:v>90.026982396950004</c:v>
                </c:pt>
                <c:pt idx="21400">
                  <c:v>115.54948443448379</c:v>
                </c:pt>
                <c:pt idx="21401">
                  <c:v>133.84584404570563</c:v>
                </c:pt>
                <c:pt idx="21402">
                  <c:v>92.492270273811613</c:v>
                </c:pt>
                <c:pt idx="21403">
                  <c:v>88.438720188617665</c:v>
                </c:pt>
                <c:pt idx="21404">
                  <c:v>134.79022976160951</c:v>
                </c:pt>
                <c:pt idx="21405">
                  <c:v>101.40424982380448</c:v>
                </c:pt>
                <c:pt idx="21406">
                  <c:v>118.87422175745677</c:v>
                </c:pt>
                <c:pt idx="21407">
                  <c:v>137.56056417254206</c:v>
                </c:pt>
                <c:pt idx="21408">
                  <c:v>97.297984642621628</c:v>
                </c:pt>
                <c:pt idx="21409">
                  <c:v>100.36915979685638</c:v>
                </c:pt>
                <c:pt idx="21410">
                  <c:v>125.56107257970781</c:v>
                </c:pt>
                <c:pt idx="21411">
                  <c:v>95.296676329307957</c:v>
                </c:pt>
                <c:pt idx="21412">
                  <c:v>94.295467717424941</c:v>
                </c:pt>
                <c:pt idx="21413">
                  <c:v>96.007480169103701</c:v>
                </c:pt>
                <c:pt idx="21414">
                  <c:v>94.028570871257784</c:v>
                </c:pt>
                <c:pt idx="21415">
                  <c:v>95.989578031903449</c:v>
                </c:pt>
                <c:pt idx="21416">
                  <c:v>93.181129653973386</c:v>
                </c:pt>
                <c:pt idx="21417">
                  <c:v>94.184373617537474</c:v>
                </c:pt>
                <c:pt idx="21418">
                  <c:v>117.67702143030303</c:v>
                </c:pt>
                <c:pt idx="21419">
                  <c:v>122.04486009618756</c:v>
                </c:pt>
                <c:pt idx="21420">
                  <c:v>118.15298267078664</c:v>
                </c:pt>
                <c:pt idx="21421">
                  <c:v>90.327926492077879</c:v>
                </c:pt>
                <c:pt idx="21422">
                  <c:v>131.55382176727719</c:v>
                </c:pt>
                <c:pt idx="21423">
                  <c:v>97.70986625008085</c:v>
                </c:pt>
                <c:pt idx="21424">
                  <c:v>92.290422820680121</c:v>
                </c:pt>
                <c:pt idx="21425">
                  <c:v>130.8017047842807</c:v>
                </c:pt>
                <c:pt idx="21426">
                  <c:v>119.84665303608756</c:v>
                </c:pt>
                <c:pt idx="21427">
                  <c:v>134.7013746320921</c:v>
                </c:pt>
                <c:pt idx="21428">
                  <c:v>131.52883653334524</c:v>
                </c:pt>
                <c:pt idx="21429">
                  <c:v>117.36505686164111</c:v>
                </c:pt>
                <c:pt idx="21430">
                  <c:v>88.679379651367455</c:v>
                </c:pt>
                <c:pt idx="21431">
                  <c:v>97.428223111905396</c:v>
                </c:pt>
                <c:pt idx="21432">
                  <c:v>127.14908450927689</c:v>
                </c:pt>
                <c:pt idx="21433">
                  <c:v>93.599719579942871</c:v>
                </c:pt>
                <c:pt idx="21434">
                  <c:v>130.89470636294885</c:v>
                </c:pt>
                <c:pt idx="21435">
                  <c:v>90.36949990597752</c:v>
                </c:pt>
                <c:pt idx="21436">
                  <c:v>92.333968520649449</c:v>
                </c:pt>
                <c:pt idx="21437">
                  <c:v>90.206901764852617</c:v>
                </c:pt>
                <c:pt idx="21438">
                  <c:v>121.46042874042983</c:v>
                </c:pt>
                <c:pt idx="21439">
                  <c:v>92.985307936813882</c:v>
                </c:pt>
                <c:pt idx="21440">
                  <c:v>98.80584281265638</c:v>
                </c:pt>
                <c:pt idx="21441">
                  <c:v>92.250988323404911</c:v>
                </c:pt>
                <c:pt idx="21442">
                  <c:v>99.352996556721394</c:v>
                </c:pt>
                <c:pt idx="21443">
                  <c:v>82.760400609248364</c:v>
                </c:pt>
                <c:pt idx="21444">
                  <c:v>97.048629378175178</c:v>
                </c:pt>
                <c:pt idx="21445">
                  <c:v>74.600157080048902</c:v>
                </c:pt>
                <c:pt idx="21446">
                  <c:v>134.30360910814773</c:v>
                </c:pt>
                <c:pt idx="21447">
                  <c:v>89.166533316592236</c:v>
                </c:pt>
                <c:pt idx="21448">
                  <c:v>90.956687092783156</c:v>
                </c:pt>
                <c:pt idx="21449">
                  <c:v>95.955104112322203</c:v>
                </c:pt>
                <c:pt idx="21450">
                  <c:v>95.23643823208603</c:v>
                </c:pt>
                <c:pt idx="21451">
                  <c:v>93.337586174785926</c:v>
                </c:pt>
                <c:pt idx="21452">
                  <c:v>98.52798132300255</c:v>
                </c:pt>
                <c:pt idx="21453">
                  <c:v>95.13225314689214</c:v>
                </c:pt>
                <c:pt idx="21454">
                  <c:v>99.327684513321103</c:v>
                </c:pt>
                <c:pt idx="21455">
                  <c:v>135.48890579604404</c:v>
                </c:pt>
                <c:pt idx="21456">
                  <c:v>136.16067526965165</c:v>
                </c:pt>
                <c:pt idx="21457">
                  <c:v>93.794296608525656</c:v>
                </c:pt>
                <c:pt idx="21458">
                  <c:v>89.372863138538392</c:v>
                </c:pt>
                <c:pt idx="21459">
                  <c:v>92.953713344754945</c:v>
                </c:pt>
                <c:pt idx="21460">
                  <c:v>132.12484257305519</c:v>
                </c:pt>
                <c:pt idx="21461">
                  <c:v>94.087999606135085</c:v>
                </c:pt>
                <c:pt idx="21462">
                  <c:v>93.928696538561027</c:v>
                </c:pt>
                <c:pt idx="21463">
                  <c:v>91.399285322848513</c:v>
                </c:pt>
                <c:pt idx="21464">
                  <c:v>93.464641445210148</c:v>
                </c:pt>
                <c:pt idx="21465">
                  <c:v>133.42283673507524</c:v>
                </c:pt>
                <c:pt idx="21466">
                  <c:v>122.96255075589036</c:v>
                </c:pt>
                <c:pt idx="21467">
                  <c:v>114.96493534200121</c:v>
                </c:pt>
                <c:pt idx="21468">
                  <c:v>94.123035081430473</c:v>
                </c:pt>
                <c:pt idx="21469">
                  <c:v>115.18175971055091</c:v>
                </c:pt>
                <c:pt idx="21470">
                  <c:v>122.63219954037028</c:v>
                </c:pt>
                <c:pt idx="21471">
                  <c:v>116.74874081425413</c:v>
                </c:pt>
                <c:pt idx="21472">
                  <c:v>94.809485645565431</c:v>
                </c:pt>
                <c:pt idx="21473">
                  <c:v>119.62534702255942</c:v>
                </c:pt>
                <c:pt idx="21474">
                  <c:v>114.25782700326387</c:v>
                </c:pt>
                <c:pt idx="21475">
                  <c:v>135.04619170880488</c:v>
                </c:pt>
                <c:pt idx="21476">
                  <c:v>117.77196984966358</c:v>
                </c:pt>
                <c:pt idx="21477">
                  <c:v>98.156428702270119</c:v>
                </c:pt>
                <c:pt idx="21478">
                  <c:v>96.212678675113992</c:v>
                </c:pt>
                <c:pt idx="21479">
                  <c:v>89.642361742099311</c:v>
                </c:pt>
                <c:pt idx="21480">
                  <c:v>95.701795097447302</c:v>
                </c:pt>
                <c:pt idx="21481">
                  <c:v>116.81601186469354</c:v>
                </c:pt>
                <c:pt idx="21482">
                  <c:v>95.006457457889198</c:v>
                </c:pt>
                <c:pt idx="21483">
                  <c:v>116.65955770757974</c:v>
                </c:pt>
                <c:pt idx="21484">
                  <c:v>92.92619538439061</c:v>
                </c:pt>
                <c:pt idx="21485">
                  <c:v>95.443143912631214</c:v>
                </c:pt>
                <c:pt idx="21486">
                  <c:v>119.84765507045721</c:v>
                </c:pt>
                <c:pt idx="21487">
                  <c:v>90.560758170365901</c:v>
                </c:pt>
                <c:pt idx="21488">
                  <c:v>118.10941755357678</c:v>
                </c:pt>
                <c:pt idx="21489">
                  <c:v>111.82525458104442</c:v>
                </c:pt>
                <c:pt idx="21490">
                  <c:v>97.334410356757189</c:v>
                </c:pt>
                <c:pt idx="21491">
                  <c:v>96.656296361144655</c:v>
                </c:pt>
                <c:pt idx="21492">
                  <c:v>94.316550258960888</c:v>
                </c:pt>
                <c:pt idx="21493">
                  <c:v>94.828652471364222</c:v>
                </c:pt>
                <c:pt idx="21494">
                  <c:v>97.593383374396979</c:v>
                </c:pt>
                <c:pt idx="21495">
                  <c:v>96.856567927911257</c:v>
                </c:pt>
                <c:pt idx="21496">
                  <c:v>92.638190111377853</c:v>
                </c:pt>
                <c:pt idx="21497">
                  <c:v>98.613760380411364</c:v>
                </c:pt>
                <c:pt idx="21498">
                  <c:v>130.33803561004621</c:v>
                </c:pt>
                <c:pt idx="21499">
                  <c:v>88.540970332573181</c:v>
                </c:pt>
                <c:pt idx="21500">
                  <c:v>94.977447721843959</c:v>
                </c:pt>
                <c:pt idx="21501">
                  <c:v>117.10840846914225</c:v>
                </c:pt>
                <c:pt idx="21502">
                  <c:v>130.57965060244052</c:v>
                </c:pt>
                <c:pt idx="21503">
                  <c:v>98.243976996180294</c:v>
                </c:pt>
                <c:pt idx="21504">
                  <c:v>97.245505672503469</c:v>
                </c:pt>
                <c:pt idx="21505">
                  <c:v>91.310020797811234</c:v>
                </c:pt>
                <c:pt idx="21506">
                  <c:v>75.239352590878696</c:v>
                </c:pt>
                <c:pt idx="21507">
                  <c:v>122.76788633554429</c:v>
                </c:pt>
                <c:pt idx="21508">
                  <c:v>123.51924308005873</c:v>
                </c:pt>
                <c:pt idx="21509">
                  <c:v>92.221096251058299</c:v>
                </c:pt>
                <c:pt idx="21510">
                  <c:v>129.36540562433049</c:v>
                </c:pt>
                <c:pt idx="21511">
                  <c:v>94.390298058143415</c:v>
                </c:pt>
                <c:pt idx="21512">
                  <c:v>116.58134209577582</c:v>
                </c:pt>
                <c:pt idx="21513">
                  <c:v>131.51577629575695</c:v>
                </c:pt>
                <c:pt idx="21514">
                  <c:v>93.539131860546902</c:v>
                </c:pt>
                <c:pt idx="21515">
                  <c:v>91.366273612551225</c:v>
                </c:pt>
                <c:pt idx="21516">
                  <c:v>93.569301909627882</c:v>
                </c:pt>
                <c:pt idx="21517">
                  <c:v>92.812456392367451</c:v>
                </c:pt>
                <c:pt idx="21518">
                  <c:v>91.43808465706222</c:v>
                </c:pt>
                <c:pt idx="21519">
                  <c:v>93.007045809364499</c:v>
                </c:pt>
                <c:pt idx="21520">
                  <c:v>89.09810909292888</c:v>
                </c:pt>
                <c:pt idx="21521">
                  <c:v>93.681583115613947</c:v>
                </c:pt>
                <c:pt idx="21522">
                  <c:v>96.582858580227693</c:v>
                </c:pt>
                <c:pt idx="21523">
                  <c:v>90.639779363893425</c:v>
                </c:pt>
                <c:pt idx="21524">
                  <c:v>91.230167210498593</c:v>
                </c:pt>
                <c:pt idx="21525">
                  <c:v>117.91088791943919</c:v>
                </c:pt>
                <c:pt idx="21526">
                  <c:v>135.21531811137046</c:v>
                </c:pt>
                <c:pt idx="21527">
                  <c:v>95.66442220338331</c:v>
                </c:pt>
                <c:pt idx="21528">
                  <c:v>121.31556026386056</c:v>
                </c:pt>
                <c:pt idx="21529">
                  <c:v>118.02784094582491</c:v>
                </c:pt>
                <c:pt idx="21530">
                  <c:v>126.1387075573339</c:v>
                </c:pt>
                <c:pt idx="21531">
                  <c:v>95.021443663838738</c:v>
                </c:pt>
                <c:pt idx="21532">
                  <c:v>130.03805198330431</c:v>
                </c:pt>
                <c:pt idx="21533">
                  <c:v>130.11601049779557</c:v>
                </c:pt>
                <c:pt idx="21534">
                  <c:v>95.187831349177571</c:v>
                </c:pt>
                <c:pt idx="21535">
                  <c:v>101.16563459763731</c:v>
                </c:pt>
                <c:pt idx="21536">
                  <c:v>121.16668853253748</c:v>
                </c:pt>
                <c:pt idx="21537">
                  <c:v>121.22833228868998</c:v>
                </c:pt>
                <c:pt idx="21538">
                  <c:v>120.1916781112766</c:v>
                </c:pt>
                <c:pt idx="21539">
                  <c:v>118.36210698049354</c:v>
                </c:pt>
                <c:pt idx="21540">
                  <c:v>117.83972188097995</c:v>
                </c:pt>
                <c:pt idx="21541">
                  <c:v>89.519683171042516</c:v>
                </c:pt>
                <c:pt idx="21542">
                  <c:v>131.367704291026</c:v>
                </c:pt>
                <c:pt idx="21543">
                  <c:v>133.4327839777331</c:v>
                </c:pt>
                <c:pt idx="21544">
                  <c:v>97.672851534911089</c:v>
                </c:pt>
                <c:pt idx="21545">
                  <c:v>94.690204972356028</c:v>
                </c:pt>
                <c:pt idx="21546">
                  <c:v>134.22227848508192</c:v>
                </c:pt>
                <c:pt idx="21547">
                  <c:v>95.185364400058376</c:v>
                </c:pt>
                <c:pt idx="21548">
                  <c:v>132.24075847108847</c:v>
                </c:pt>
                <c:pt idx="21549">
                  <c:v>94.584678721290643</c:v>
                </c:pt>
                <c:pt idx="21550">
                  <c:v>94.747740330858676</c:v>
                </c:pt>
                <c:pt idx="21551">
                  <c:v>119.72480957377945</c:v>
                </c:pt>
                <c:pt idx="21552">
                  <c:v>96.112983803484937</c:v>
                </c:pt>
                <c:pt idx="21553">
                  <c:v>92.75157568639051</c:v>
                </c:pt>
                <c:pt idx="21554">
                  <c:v>134.71072637111189</c:v>
                </c:pt>
                <c:pt idx="21555">
                  <c:v>134.4500548894741</c:v>
                </c:pt>
                <c:pt idx="21556">
                  <c:v>132.26291113859506</c:v>
                </c:pt>
                <c:pt idx="21557">
                  <c:v>133.45592110377302</c:v>
                </c:pt>
                <c:pt idx="21558">
                  <c:v>133.60886330559634</c:v>
                </c:pt>
                <c:pt idx="21559">
                  <c:v>92.603633170438215</c:v>
                </c:pt>
                <c:pt idx="21560">
                  <c:v>88.271661409759517</c:v>
                </c:pt>
                <c:pt idx="21561">
                  <c:v>92.771157085937858</c:v>
                </c:pt>
                <c:pt idx="21562">
                  <c:v>138.85106190146132</c:v>
                </c:pt>
                <c:pt idx="21563">
                  <c:v>96.791217652738354</c:v>
                </c:pt>
                <c:pt idx="21564">
                  <c:v>99.447530315794907</c:v>
                </c:pt>
                <c:pt idx="21565">
                  <c:v>95.673715973847266</c:v>
                </c:pt>
                <c:pt idx="21566">
                  <c:v>94.568062101527516</c:v>
                </c:pt>
                <c:pt idx="21567">
                  <c:v>94.839452235259586</c:v>
                </c:pt>
                <c:pt idx="21568">
                  <c:v>114.7210511007759</c:v>
                </c:pt>
                <c:pt idx="21569">
                  <c:v>101.54573270539402</c:v>
                </c:pt>
                <c:pt idx="21570">
                  <c:v>98.594972282678739</c:v>
                </c:pt>
                <c:pt idx="21571">
                  <c:v>133.17732818569326</c:v>
                </c:pt>
                <c:pt idx="21572">
                  <c:v>93.468496853285544</c:v>
                </c:pt>
                <c:pt idx="21573">
                  <c:v>132.89056568663855</c:v>
                </c:pt>
                <c:pt idx="21574">
                  <c:v>96.859276514740159</c:v>
                </c:pt>
                <c:pt idx="21575">
                  <c:v>94.566984783825347</c:v>
                </c:pt>
                <c:pt idx="21576">
                  <c:v>134.11777860593259</c:v>
                </c:pt>
                <c:pt idx="21577">
                  <c:v>132.52591229957508</c:v>
                </c:pt>
                <c:pt idx="21578">
                  <c:v>97.282942411178823</c:v>
                </c:pt>
                <c:pt idx="21579">
                  <c:v>129.05162512644264</c:v>
                </c:pt>
                <c:pt idx="21580">
                  <c:v>140.15338589597445</c:v>
                </c:pt>
                <c:pt idx="21581">
                  <c:v>93.75120417372149</c:v>
                </c:pt>
                <c:pt idx="21582">
                  <c:v>91.981866869215366</c:v>
                </c:pt>
                <c:pt idx="21583">
                  <c:v>133.26158382323757</c:v>
                </c:pt>
                <c:pt idx="21584">
                  <c:v>134.17096008245107</c:v>
                </c:pt>
                <c:pt idx="21585">
                  <c:v>135.60681084752932</c:v>
                </c:pt>
                <c:pt idx="21586">
                  <c:v>99.262522755665145</c:v>
                </c:pt>
                <c:pt idx="21587">
                  <c:v>96.686273745463026</c:v>
                </c:pt>
                <c:pt idx="21588">
                  <c:v>127.13877951702189</c:v>
                </c:pt>
                <c:pt idx="21589">
                  <c:v>92.398560498870069</c:v>
                </c:pt>
                <c:pt idx="21590">
                  <c:v>119.22529188320449</c:v>
                </c:pt>
                <c:pt idx="21591">
                  <c:v>115.66259887865826</c:v>
                </c:pt>
                <c:pt idx="21592">
                  <c:v>132.80661338770472</c:v>
                </c:pt>
                <c:pt idx="21593">
                  <c:v>88.490109849280941</c:v>
                </c:pt>
                <c:pt idx="21594">
                  <c:v>121.57367329848726</c:v>
                </c:pt>
                <c:pt idx="21595">
                  <c:v>120.70871513574151</c:v>
                </c:pt>
                <c:pt idx="21596">
                  <c:v>91.127358789018601</c:v>
                </c:pt>
                <c:pt idx="21597">
                  <c:v>91.015916267206748</c:v>
                </c:pt>
                <c:pt idx="21598">
                  <c:v>89.641735492029341</c:v>
                </c:pt>
                <c:pt idx="21599">
                  <c:v>118.91744687451133</c:v>
                </c:pt>
                <c:pt idx="21600">
                  <c:v>94.948094385160232</c:v>
                </c:pt>
                <c:pt idx="21601">
                  <c:v>99.036742145713262</c:v>
                </c:pt>
                <c:pt idx="21602">
                  <c:v>91.64660347184855</c:v>
                </c:pt>
                <c:pt idx="21603">
                  <c:v>133.42856709664269</c:v>
                </c:pt>
                <c:pt idx="21604">
                  <c:v>123.74451150697251</c:v>
                </c:pt>
                <c:pt idx="21605">
                  <c:v>117.31146453040299</c:v>
                </c:pt>
                <c:pt idx="21606">
                  <c:v>101.64699833201499</c:v>
                </c:pt>
                <c:pt idx="21607">
                  <c:v>97.589412785719844</c:v>
                </c:pt>
                <c:pt idx="21608">
                  <c:v>96.414781572496963</c:v>
                </c:pt>
                <c:pt idx="21609">
                  <c:v>135.67544426499737</c:v>
                </c:pt>
                <c:pt idx="21610">
                  <c:v>130.43034797275033</c:v>
                </c:pt>
                <c:pt idx="21611">
                  <c:v>118.55063748287739</c:v>
                </c:pt>
                <c:pt idx="21612">
                  <c:v>93.076485155272678</c:v>
                </c:pt>
                <c:pt idx="21613">
                  <c:v>97.393719059300523</c:v>
                </c:pt>
                <c:pt idx="21614">
                  <c:v>114.19918089348386</c:v>
                </c:pt>
                <c:pt idx="21615">
                  <c:v>131.53002070321216</c:v>
                </c:pt>
                <c:pt idx="21616">
                  <c:v>132.63260906772354</c:v>
                </c:pt>
                <c:pt idx="21617">
                  <c:v>128.71423644445383</c:v>
                </c:pt>
                <c:pt idx="21618">
                  <c:v>92.156843622109946</c:v>
                </c:pt>
                <c:pt idx="21619">
                  <c:v>97.179711482440126</c:v>
                </c:pt>
                <c:pt idx="21620">
                  <c:v>94.087880370475702</c:v>
                </c:pt>
                <c:pt idx="21621">
                  <c:v>95.254130281211502</c:v>
                </c:pt>
                <c:pt idx="21622">
                  <c:v>96.347157975048404</c:v>
                </c:pt>
                <c:pt idx="21623">
                  <c:v>98.210672515954201</c:v>
                </c:pt>
                <c:pt idx="21624">
                  <c:v>134.46826368663361</c:v>
                </c:pt>
                <c:pt idx="21625">
                  <c:v>94.290080955183228</c:v>
                </c:pt>
                <c:pt idx="21626">
                  <c:v>118.43651853537258</c:v>
                </c:pt>
                <c:pt idx="21627">
                  <c:v>138.07017613216939</c:v>
                </c:pt>
                <c:pt idx="21628">
                  <c:v>90.341044893004337</c:v>
                </c:pt>
                <c:pt idx="21629">
                  <c:v>92.80376781202159</c:v>
                </c:pt>
                <c:pt idx="21630">
                  <c:v>105.76128955813083</c:v>
                </c:pt>
                <c:pt idx="21631">
                  <c:v>94.831935443831426</c:v>
                </c:pt>
                <c:pt idx="21632">
                  <c:v>97.883335183860666</c:v>
                </c:pt>
                <c:pt idx="21633">
                  <c:v>97.558868746911543</c:v>
                </c:pt>
                <c:pt idx="21634">
                  <c:v>97.818000615313608</c:v>
                </c:pt>
                <c:pt idx="21635">
                  <c:v>90.511498430876784</c:v>
                </c:pt>
                <c:pt idx="21636">
                  <c:v>130.89208511022136</c:v>
                </c:pt>
                <c:pt idx="21637">
                  <c:v>122.65114140776642</c:v>
                </c:pt>
                <c:pt idx="21638">
                  <c:v>132.35084575539219</c:v>
                </c:pt>
                <c:pt idx="21639">
                  <c:v>93.423801675548233</c:v>
                </c:pt>
                <c:pt idx="21640">
                  <c:v>116.35800487946554</c:v>
                </c:pt>
                <c:pt idx="21641">
                  <c:v>115.11418485159555</c:v>
                </c:pt>
                <c:pt idx="21642">
                  <c:v>118.31867174511463</c:v>
                </c:pt>
                <c:pt idx="21643">
                  <c:v>122.46607974290977</c:v>
                </c:pt>
                <c:pt idx="21644">
                  <c:v>119.00836131996499</c:v>
                </c:pt>
                <c:pt idx="21645">
                  <c:v>118.90206637455749</c:v>
                </c:pt>
                <c:pt idx="21646">
                  <c:v>117.97426496089327</c:v>
                </c:pt>
                <c:pt idx="21647">
                  <c:v>98.236775353204308</c:v>
                </c:pt>
                <c:pt idx="21648">
                  <c:v>139.93035156280123</c:v>
                </c:pt>
                <c:pt idx="21649">
                  <c:v>96.231553651202034</c:v>
                </c:pt>
                <c:pt idx="21650">
                  <c:v>114.35379706071232</c:v>
                </c:pt>
                <c:pt idx="21651">
                  <c:v>119.01490992165662</c:v>
                </c:pt>
                <c:pt idx="21652">
                  <c:v>134.25251264080751</c:v>
                </c:pt>
                <c:pt idx="21653">
                  <c:v>93.304453313664055</c:v>
                </c:pt>
                <c:pt idx="21654">
                  <c:v>92.165296573572334</c:v>
                </c:pt>
                <c:pt idx="21655">
                  <c:v>93.251778705518873</c:v>
                </c:pt>
                <c:pt idx="21656">
                  <c:v>91.962815288797017</c:v>
                </c:pt>
                <c:pt idx="21657">
                  <c:v>120.08374692314099</c:v>
                </c:pt>
                <c:pt idx="21658">
                  <c:v>122.02693836128383</c:v>
                </c:pt>
                <c:pt idx="21659">
                  <c:v>130.11689222732824</c:v>
                </c:pt>
                <c:pt idx="21660">
                  <c:v>130.95391397086794</c:v>
                </c:pt>
                <c:pt idx="21661">
                  <c:v>136.35166436451152</c:v>
                </c:pt>
                <c:pt idx="21662">
                  <c:v>133.55963382299251</c:v>
                </c:pt>
                <c:pt idx="21663">
                  <c:v>136.38502306040121</c:v>
                </c:pt>
                <c:pt idx="21664">
                  <c:v>137.68042610294768</c:v>
                </c:pt>
                <c:pt idx="21665">
                  <c:v>92.351916677108576</c:v>
                </c:pt>
                <c:pt idx="21666">
                  <c:v>94.720563253067667</c:v>
                </c:pt>
                <c:pt idx="21667">
                  <c:v>93.135515037546654</c:v>
                </c:pt>
                <c:pt idx="21668">
                  <c:v>93.800057770168863</c:v>
                </c:pt>
                <c:pt idx="21669">
                  <c:v>94.806979824915175</c:v>
                </c:pt>
                <c:pt idx="21670">
                  <c:v>94.108651803252741</c:v>
                </c:pt>
                <c:pt idx="21671">
                  <c:v>91.713367992150978</c:v>
                </c:pt>
                <c:pt idx="21672">
                  <c:v>136.5578223476659</c:v>
                </c:pt>
                <c:pt idx="21673">
                  <c:v>127.66175839604765</c:v>
                </c:pt>
                <c:pt idx="21674">
                  <c:v>138.42467446537606</c:v>
                </c:pt>
                <c:pt idx="21675">
                  <c:v>128.47279130626288</c:v>
                </c:pt>
                <c:pt idx="21676">
                  <c:v>134.02328712881115</c:v>
                </c:pt>
                <c:pt idx="21677">
                  <c:v>93.87490358044154</c:v>
                </c:pt>
                <c:pt idx="21678">
                  <c:v>101.05449165780382</c:v>
                </c:pt>
                <c:pt idx="21679">
                  <c:v>93.37515416720224</c:v>
                </c:pt>
                <c:pt idx="21680">
                  <c:v>98.699083202299406</c:v>
                </c:pt>
                <c:pt idx="21681">
                  <c:v>95.726670857896792</c:v>
                </c:pt>
                <c:pt idx="21682">
                  <c:v>94.915016202117641</c:v>
                </c:pt>
                <c:pt idx="21683">
                  <c:v>119.08174675200998</c:v>
                </c:pt>
                <c:pt idx="21684">
                  <c:v>91.576749899790912</c:v>
                </c:pt>
                <c:pt idx="21685">
                  <c:v>134.30136270017289</c:v>
                </c:pt>
                <c:pt idx="21686">
                  <c:v>94.94137462185067</c:v>
                </c:pt>
                <c:pt idx="21687">
                  <c:v>97.304344786360275</c:v>
                </c:pt>
                <c:pt idx="21688">
                  <c:v>94.498676825615362</c:v>
                </c:pt>
                <c:pt idx="21689">
                  <c:v>93.207046854060593</c:v>
                </c:pt>
                <c:pt idx="21690">
                  <c:v>93.70843481162386</c:v>
                </c:pt>
                <c:pt idx="21691">
                  <c:v>94.918686119267093</c:v>
                </c:pt>
                <c:pt idx="21692">
                  <c:v>94.572744196709763</c:v>
                </c:pt>
                <c:pt idx="21693">
                  <c:v>97.601473286919457</c:v>
                </c:pt>
                <c:pt idx="21694">
                  <c:v>129.42908440909224</c:v>
                </c:pt>
                <c:pt idx="21695">
                  <c:v>96.028852582732668</c:v>
                </c:pt>
                <c:pt idx="21696">
                  <c:v>137.26088881693749</c:v>
                </c:pt>
                <c:pt idx="21697">
                  <c:v>135.13411339209082</c:v>
                </c:pt>
                <c:pt idx="21698">
                  <c:v>135.5571590156637</c:v>
                </c:pt>
                <c:pt idx="21699">
                  <c:v>100.37822732338024</c:v>
                </c:pt>
                <c:pt idx="21700">
                  <c:v>91.179356493496371</c:v>
                </c:pt>
                <c:pt idx="21701">
                  <c:v>98.570879737406869</c:v>
                </c:pt>
                <c:pt idx="21702">
                  <c:v>92.710966013110848</c:v>
                </c:pt>
                <c:pt idx="21703">
                  <c:v>94.740657575904777</c:v>
                </c:pt>
                <c:pt idx="21704">
                  <c:v>116.99948097784674</c:v>
                </c:pt>
                <c:pt idx="21705">
                  <c:v>117.26140310535784</c:v>
                </c:pt>
                <c:pt idx="21706">
                  <c:v>93.884216988553462</c:v>
                </c:pt>
                <c:pt idx="21707">
                  <c:v>134.28282694675528</c:v>
                </c:pt>
                <c:pt idx="21708">
                  <c:v>87.725348979376491</c:v>
                </c:pt>
                <c:pt idx="21709">
                  <c:v>94.574479100800801</c:v>
                </c:pt>
                <c:pt idx="21710">
                  <c:v>123.25184144830368</c:v>
                </c:pt>
                <c:pt idx="21711">
                  <c:v>123.43536064965312</c:v>
                </c:pt>
                <c:pt idx="21712">
                  <c:v>134.88541108440521</c:v>
                </c:pt>
                <c:pt idx="21713">
                  <c:v>134.00897402985777</c:v>
                </c:pt>
                <c:pt idx="21714">
                  <c:v>92.8066866678341</c:v>
                </c:pt>
                <c:pt idx="21715">
                  <c:v>93.331348793770914</c:v>
                </c:pt>
                <c:pt idx="21716">
                  <c:v>92.89367181661575</c:v>
                </c:pt>
                <c:pt idx="21717">
                  <c:v>115.57818234399276</c:v>
                </c:pt>
                <c:pt idx="21718">
                  <c:v>97.368949619746445</c:v>
                </c:pt>
                <c:pt idx="21719">
                  <c:v>134.28458804781627</c:v>
                </c:pt>
                <c:pt idx="21720">
                  <c:v>90.479926825516941</c:v>
                </c:pt>
                <c:pt idx="21721">
                  <c:v>88.569822642917686</c:v>
                </c:pt>
                <c:pt idx="21722">
                  <c:v>138.81213755759492</c:v>
                </c:pt>
                <c:pt idx="21723">
                  <c:v>95.080195902085833</c:v>
                </c:pt>
                <c:pt idx="21724">
                  <c:v>90.484450908855678</c:v>
                </c:pt>
                <c:pt idx="21725">
                  <c:v>120.64828238945906</c:v>
                </c:pt>
                <c:pt idx="21726">
                  <c:v>94.986216314548045</c:v>
                </c:pt>
                <c:pt idx="21727">
                  <c:v>134.40815579362072</c:v>
                </c:pt>
                <c:pt idx="21728">
                  <c:v>89.32303085413659</c:v>
                </c:pt>
                <c:pt idx="21729">
                  <c:v>130.12004903962836</c:v>
                </c:pt>
                <c:pt idx="21730">
                  <c:v>96.317572133950023</c:v>
                </c:pt>
                <c:pt idx="21731">
                  <c:v>93.419694871004154</c:v>
                </c:pt>
                <c:pt idx="21732">
                  <c:v>133.86149370119657</c:v>
                </c:pt>
                <c:pt idx="21733">
                  <c:v>111.52473616397039</c:v>
                </c:pt>
                <c:pt idx="21734">
                  <c:v>95.011427864711393</c:v>
                </c:pt>
                <c:pt idx="21735">
                  <c:v>115.57556368538874</c:v>
                </c:pt>
                <c:pt idx="21736">
                  <c:v>120.96494875394883</c:v>
                </c:pt>
                <c:pt idx="21737">
                  <c:v>101.04580168088403</c:v>
                </c:pt>
                <c:pt idx="21738">
                  <c:v>96.137178922163088</c:v>
                </c:pt>
                <c:pt idx="21739">
                  <c:v>93.979669118983836</c:v>
                </c:pt>
                <c:pt idx="21740">
                  <c:v>97.06460584767278</c:v>
                </c:pt>
                <c:pt idx="21741">
                  <c:v>94.014476654251979</c:v>
                </c:pt>
                <c:pt idx="21742">
                  <c:v>123.13072307571785</c:v>
                </c:pt>
                <c:pt idx="21743">
                  <c:v>122.33173471727324</c:v>
                </c:pt>
                <c:pt idx="21744">
                  <c:v>90.306093927037196</c:v>
                </c:pt>
                <c:pt idx="21745">
                  <c:v>89.109500677640938</c:v>
                </c:pt>
                <c:pt idx="21746">
                  <c:v>96.596400454621516</c:v>
                </c:pt>
                <c:pt idx="21747">
                  <c:v>117.91765294399174</c:v>
                </c:pt>
                <c:pt idx="21748">
                  <c:v>92.357591448173295</c:v>
                </c:pt>
                <c:pt idx="21749">
                  <c:v>94.009907890861783</c:v>
                </c:pt>
                <c:pt idx="21750">
                  <c:v>100.88293886546639</c:v>
                </c:pt>
                <c:pt idx="21751">
                  <c:v>74.11015476074337</c:v>
                </c:pt>
                <c:pt idx="21752">
                  <c:v>128.62954009128839</c:v>
                </c:pt>
                <c:pt idx="21753">
                  <c:v>133.47882604756686</c:v>
                </c:pt>
                <c:pt idx="21754">
                  <c:v>96.658414501689833</c:v>
                </c:pt>
                <c:pt idx="21755">
                  <c:v>92.553840476802861</c:v>
                </c:pt>
                <c:pt idx="21756">
                  <c:v>93.812831262328416</c:v>
                </c:pt>
                <c:pt idx="21757">
                  <c:v>91.346122063963577</c:v>
                </c:pt>
                <c:pt idx="21758">
                  <c:v>101.77788407453113</c:v>
                </c:pt>
                <c:pt idx="21759">
                  <c:v>122.26666515083505</c:v>
                </c:pt>
                <c:pt idx="21760">
                  <c:v>85.821533707091362</c:v>
                </c:pt>
                <c:pt idx="21761">
                  <c:v>127.4174001788035</c:v>
                </c:pt>
                <c:pt idx="21762">
                  <c:v>112.59103752719804</c:v>
                </c:pt>
                <c:pt idx="21763">
                  <c:v>103.70107962004921</c:v>
                </c:pt>
                <c:pt idx="21764">
                  <c:v>92.035890281236092</c:v>
                </c:pt>
                <c:pt idx="21765">
                  <c:v>90.808638583983182</c:v>
                </c:pt>
                <c:pt idx="21766">
                  <c:v>125.23150670400884</c:v>
                </c:pt>
                <c:pt idx="21767">
                  <c:v>95.263631379400422</c:v>
                </c:pt>
                <c:pt idx="21768">
                  <c:v>120.92577247727074</c:v>
                </c:pt>
                <c:pt idx="21769">
                  <c:v>118.58743463673687</c:v>
                </c:pt>
                <c:pt idx="21770">
                  <c:v>120.52666648898732</c:v>
                </c:pt>
                <c:pt idx="21771">
                  <c:v>122.76462950408271</c:v>
                </c:pt>
                <c:pt idx="21772">
                  <c:v>99.56281936848552</c:v>
                </c:pt>
                <c:pt idx="21773">
                  <c:v>97.013325679344405</c:v>
                </c:pt>
                <c:pt idx="21774">
                  <c:v>91.38428117353925</c:v>
                </c:pt>
                <c:pt idx="21775">
                  <c:v>96.048119506748421</c:v>
                </c:pt>
                <c:pt idx="21776">
                  <c:v>92.881190466397754</c:v>
                </c:pt>
                <c:pt idx="21777">
                  <c:v>93.710071823243155</c:v>
                </c:pt>
                <c:pt idx="21778">
                  <c:v>90.722480213730748</c:v>
                </c:pt>
                <c:pt idx="21779">
                  <c:v>98.513172333045389</c:v>
                </c:pt>
                <c:pt idx="21780">
                  <c:v>95.279025982865406</c:v>
                </c:pt>
                <c:pt idx="21781">
                  <c:v>92.042315887926947</c:v>
                </c:pt>
                <c:pt idx="21782">
                  <c:v>95.33450911597491</c:v>
                </c:pt>
                <c:pt idx="21783">
                  <c:v>121.39986790096006</c:v>
                </c:pt>
                <c:pt idx="21784">
                  <c:v>90.26779460790226</c:v>
                </c:pt>
                <c:pt idx="21785">
                  <c:v>94.158397903350973</c:v>
                </c:pt>
                <c:pt idx="21786">
                  <c:v>134.30301034480669</c:v>
                </c:pt>
                <c:pt idx="21787">
                  <c:v>92.565156713569237</c:v>
                </c:pt>
                <c:pt idx="21788">
                  <c:v>94.96117628387826</c:v>
                </c:pt>
                <c:pt idx="21789">
                  <c:v>90.724080949588853</c:v>
                </c:pt>
                <c:pt idx="21790">
                  <c:v>131.2738562901834</c:v>
                </c:pt>
                <c:pt idx="21791">
                  <c:v>96.996132210676166</c:v>
                </c:pt>
                <c:pt idx="21792">
                  <c:v>95.975440405782464</c:v>
                </c:pt>
                <c:pt idx="21793">
                  <c:v>116.30489816629198</c:v>
                </c:pt>
                <c:pt idx="21794">
                  <c:v>97.093706773115187</c:v>
                </c:pt>
                <c:pt idx="21795">
                  <c:v>97.479714788277974</c:v>
                </c:pt>
                <c:pt idx="21796">
                  <c:v>95.426014377812564</c:v>
                </c:pt>
                <c:pt idx="21797">
                  <c:v>125.59888160616951</c:v>
                </c:pt>
                <c:pt idx="21798">
                  <c:v>95.551044364338779</c:v>
                </c:pt>
                <c:pt idx="21799">
                  <c:v>93.700274739116992</c:v>
                </c:pt>
                <c:pt idx="21800">
                  <c:v>75.121266737945774</c:v>
                </c:pt>
                <c:pt idx="21801">
                  <c:v>94.594050624340539</c:v>
                </c:pt>
                <c:pt idx="21802">
                  <c:v>98.683657781324527</c:v>
                </c:pt>
                <c:pt idx="21803">
                  <c:v>98.18479362517084</c:v>
                </c:pt>
                <c:pt idx="21804">
                  <c:v>120.6232509051037</c:v>
                </c:pt>
                <c:pt idx="21805">
                  <c:v>95.864795681003969</c:v>
                </c:pt>
                <c:pt idx="21806">
                  <c:v>95.104122560879304</c:v>
                </c:pt>
                <c:pt idx="21807">
                  <c:v>96.395080258027704</c:v>
                </c:pt>
                <c:pt idx="21808">
                  <c:v>94.765371551250013</c:v>
                </c:pt>
                <c:pt idx="21809">
                  <c:v>92.698471070892012</c:v>
                </c:pt>
                <c:pt idx="21810">
                  <c:v>94.836913063678921</c:v>
                </c:pt>
                <c:pt idx="21811">
                  <c:v>96.634283886169257</c:v>
                </c:pt>
                <c:pt idx="21812">
                  <c:v>126.72902468912288</c:v>
                </c:pt>
                <c:pt idx="21813">
                  <c:v>121.99825514576622</c:v>
                </c:pt>
                <c:pt idx="21814">
                  <c:v>90.97681377960275</c:v>
                </c:pt>
                <c:pt idx="21815">
                  <c:v>96.446763835720347</c:v>
                </c:pt>
                <c:pt idx="21816">
                  <c:v>131.32740821231641</c:v>
                </c:pt>
                <c:pt idx="21817">
                  <c:v>119.36218312169646</c:v>
                </c:pt>
                <c:pt idx="21818">
                  <c:v>88.153619925474814</c:v>
                </c:pt>
                <c:pt idx="21819">
                  <c:v>119.18547944755913</c:v>
                </c:pt>
                <c:pt idx="21820">
                  <c:v>87.381698357594132</c:v>
                </c:pt>
                <c:pt idx="21821">
                  <c:v>132.16467749931536</c:v>
                </c:pt>
                <c:pt idx="21822">
                  <c:v>96.689766542052055</c:v>
                </c:pt>
                <c:pt idx="21823">
                  <c:v>96.168051091400244</c:v>
                </c:pt>
                <c:pt idx="21824">
                  <c:v>93.241702327542555</c:v>
                </c:pt>
                <c:pt idx="21825">
                  <c:v>131.68457751033779</c:v>
                </c:pt>
                <c:pt idx="21826">
                  <c:v>129.53391626008414</c:v>
                </c:pt>
                <c:pt idx="21827">
                  <c:v>128.24352607943885</c:v>
                </c:pt>
                <c:pt idx="21828">
                  <c:v>127.0726275567979</c:v>
                </c:pt>
                <c:pt idx="21829">
                  <c:v>132.23701261838664</c:v>
                </c:pt>
                <c:pt idx="21830">
                  <c:v>128.34556095885296</c:v>
                </c:pt>
                <c:pt idx="21831">
                  <c:v>93.79890509385929</c:v>
                </c:pt>
                <c:pt idx="21832">
                  <c:v>99.409098363596527</c:v>
                </c:pt>
                <c:pt idx="21833">
                  <c:v>92.894444174123038</c:v>
                </c:pt>
                <c:pt idx="21834">
                  <c:v>100.58629010252596</c:v>
                </c:pt>
                <c:pt idx="21835">
                  <c:v>97.544653624296075</c:v>
                </c:pt>
                <c:pt idx="21836">
                  <c:v>101.94543426783576</c:v>
                </c:pt>
                <c:pt idx="21837">
                  <c:v>88.312592271857056</c:v>
                </c:pt>
                <c:pt idx="21838">
                  <c:v>117.27061661758903</c:v>
                </c:pt>
                <c:pt idx="21839">
                  <c:v>133.99684407105937</c:v>
                </c:pt>
                <c:pt idx="21840">
                  <c:v>129.09310500826143</c:v>
                </c:pt>
                <c:pt idx="21841">
                  <c:v>136.85311351250485</c:v>
                </c:pt>
                <c:pt idx="21842">
                  <c:v>130.65805342782323</c:v>
                </c:pt>
                <c:pt idx="21843">
                  <c:v>132.71526358835959</c:v>
                </c:pt>
                <c:pt idx="21844">
                  <c:v>139.25608226865157</c:v>
                </c:pt>
                <c:pt idx="21845">
                  <c:v>132.81653598869019</c:v>
                </c:pt>
                <c:pt idx="21846">
                  <c:v>90.588454567051372</c:v>
                </c:pt>
                <c:pt idx="21847">
                  <c:v>93.386371345333458</c:v>
                </c:pt>
                <c:pt idx="21848">
                  <c:v>99.348269577052719</c:v>
                </c:pt>
                <c:pt idx="21849">
                  <c:v>98.247101361565299</c:v>
                </c:pt>
                <c:pt idx="21850">
                  <c:v>98.007688044654358</c:v>
                </c:pt>
                <c:pt idx="21851">
                  <c:v>95.218161253755042</c:v>
                </c:pt>
                <c:pt idx="21852">
                  <c:v>98.090703417575824</c:v>
                </c:pt>
                <c:pt idx="21853">
                  <c:v>96.277633913950524</c:v>
                </c:pt>
                <c:pt idx="21854">
                  <c:v>116.32812240812014</c:v>
                </c:pt>
                <c:pt idx="21855">
                  <c:v>95.977373693688733</c:v>
                </c:pt>
                <c:pt idx="21856">
                  <c:v>91.443374096553185</c:v>
                </c:pt>
                <c:pt idx="21857">
                  <c:v>89.301940072074615</c:v>
                </c:pt>
                <c:pt idx="21858">
                  <c:v>95.053004799958515</c:v>
                </c:pt>
                <c:pt idx="21859">
                  <c:v>98.234791092121469</c:v>
                </c:pt>
                <c:pt idx="21860">
                  <c:v>93.24979288028976</c:v>
                </c:pt>
                <c:pt idx="21861">
                  <c:v>94.796101991725067</c:v>
                </c:pt>
                <c:pt idx="21862">
                  <c:v>132.85370211512077</c:v>
                </c:pt>
                <c:pt idx="21863">
                  <c:v>95.181921736483943</c:v>
                </c:pt>
                <c:pt idx="21864">
                  <c:v>91.3952649324399</c:v>
                </c:pt>
                <c:pt idx="21865">
                  <c:v>85.962270976463358</c:v>
                </c:pt>
                <c:pt idx="21866">
                  <c:v>96.525185952017949</c:v>
                </c:pt>
                <c:pt idx="21867">
                  <c:v>93.467425536113026</c:v>
                </c:pt>
                <c:pt idx="21868">
                  <c:v>135.73620668120097</c:v>
                </c:pt>
                <c:pt idx="21869">
                  <c:v>118.55198211450482</c:v>
                </c:pt>
                <c:pt idx="21870">
                  <c:v>117.57571501218773</c:v>
                </c:pt>
                <c:pt idx="21871">
                  <c:v>118.35028977011363</c:v>
                </c:pt>
                <c:pt idx="21872">
                  <c:v>94.312567512627879</c:v>
                </c:pt>
                <c:pt idx="21873">
                  <c:v>91.096164443169243</c:v>
                </c:pt>
                <c:pt idx="21874">
                  <c:v>91.405625582445737</c:v>
                </c:pt>
                <c:pt idx="21875">
                  <c:v>125.96591051860776</c:v>
                </c:pt>
                <c:pt idx="21876">
                  <c:v>113.65701882196683</c:v>
                </c:pt>
                <c:pt idx="21877">
                  <c:v>95.687603175431533</c:v>
                </c:pt>
                <c:pt idx="21878">
                  <c:v>96.516067655274156</c:v>
                </c:pt>
                <c:pt idx="21879">
                  <c:v>91.264830085304609</c:v>
                </c:pt>
                <c:pt idx="21880">
                  <c:v>118.08320821144167</c:v>
                </c:pt>
                <c:pt idx="21881">
                  <c:v>93.182154680001418</c:v>
                </c:pt>
                <c:pt idx="21882">
                  <c:v>95.594400438691721</c:v>
                </c:pt>
                <c:pt idx="21883">
                  <c:v>92.705071087808918</c:v>
                </c:pt>
                <c:pt idx="21884">
                  <c:v>96.828159426362291</c:v>
                </c:pt>
                <c:pt idx="21885">
                  <c:v>95.618334352838872</c:v>
                </c:pt>
                <c:pt idx="21886">
                  <c:v>115.41038105098418</c:v>
                </c:pt>
                <c:pt idx="21887">
                  <c:v>99.290658293452879</c:v>
                </c:pt>
                <c:pt idx="21888">
                  <c:v>91.0712602298387</c:v>
                </c:pt>
                <c:pt idx="21889">
                  <c:v>94.426133566973604</c:v>
                </c:pt>
                <c:pt idx="21890">
                  <c:v>93.956248874240487</c:v>
                </c:pt>
                <c:pt idx="21891">
                  <c:v>95.699998281513871</c:v>
                </c:pt>
                <c:pt idx="21892">
                  <c:v>93.097465457639956</c:v>
                </c:pt>
                <c:pt idx="21893">
                  <c:v>118.98579269720551</c:v>
                </c:pt>
                <c:pt idx="21894">
                  <c:v>93.855302812714825</c:v>
                </c:pt>
                <c:pt idx="21895">
                  <c:v>108.98424424587067</c:v>
                </c:pt>
                <c:pt idx="21896">
                  <c:v>93.462954535298664</c:v>
                </c:pt>
                <c:pt idx="21897">
                  <c:v>90.945845712218201</c:v>
                </c:pt>
                <c:pt idx="21898">
                  <c:v>100.37509319142941</c:v>
                </c:pt>
                <c:pt idx="21899">
                  <c:v>93.113220129384544</c:v>
                </c:pt>
                <c:pt idx="21900">
                  <c:v>95.598320292402335</c:v>
                </c:pt>
                <c:pt idx="21901">
                  <c:v>99.317393556972306</c:v>
                </c:pt>
                <c:pt idx="21902">
                  <c:v>95.94382358012551</c:v>
                </c:pt>
                <c:pt idx="21903">
                  <c:v>94.817885349817487</c:v>
                </c:pt>
                <c:pt idx="21904">
                  <c:v>88.419637115203074</c:v>
                </c:pt>
                <c:pt idx="21905">
                  <c:v>99.024652480083375</c:v>
                </c:pt>
                <c:pt idx="21906">
                  <c:v>88.616725647517455</c:v>
                </c:pt>
                <c:pt idx="21907">
                  <c:v>95.638589722980456</c:v>
                </c:pt>
                <c:pt idx="21908">
                  <c:v>132.7281591810987</c:v>
                </c:pt>
                <c:pt idx="21909">
                  <c:v>128.06285343491263</c:v>
                </c:pt>
                <c:pt idx="21910">
                  <c:v>135.11601313511039</c:v>
                </c:pt>
                <c:pt idx="21911">
                  <c:v>96.364351632765576</c:v>
                </c:pt>
                <c:pt idx="21912">
                  <c:v>92.4296418072785</c:v>
                </c:pt>
                <c:pt idx="21913">
                  <c:v>91.260582420978295</c:v>
                </c:pt>
                <c:pt idx="21914">
                  <c:v>116.02334113514215</c:v>
                </c:pt>
                <c:pt idx="21915">
                  <c:v>119.34777774108181</c:v>
                </c:pt>
                <c:pt idx="21916">
                  <c:v>94.45435281960809</c:v>
                </c:pt>
                <c:pt idx="21917">
                  <c:v>96.40959878373738</c:v>
                </c:pt>
                <c:pt idx="21918">
                  <c:v>98.579544817328227</c:v>
                </c:pt>
                <c:pt idx="21919">
                  <c:v>98.57472906384649</c:v>
                </c:pt>
                <c:pt idx="21920">
                  <c:v>129.86871964936677</c:v>
                </c:pt>
                <c:pt idx="21921">
                  <c:v>133.89699645275027</c:v>
                </c:pt>
                <c:pt idx="21922">
                  <c:v>92.940236782793178</c:v>
                </c:pt>
                <c:pt idx="21923">
                  <c:v>94.206333926609787</c:v>
                </c:pt>
                <c:pt idx="21924">
                  <c:v>132.56284576335679</c:v>
                </c:pt>
                <c:pt idx="21925">
                  <c:v>94.838695815591933</c:v>
                </c:pt>
                <c:pt idx="21926">
                  <c:v>120.57548949291353</c:v>
                </c:pt>
                <c:pt idx="21927">
                  <c:v>135.90538998821947</c:v>
                </c:pt>
                <c:pt idx="21928">
                  <c:v>135.07052138248093</c:v>
                </c:pt>
                <c:pt idx="21929">
                  <c:v>132.2886731785494</c:v>
                </c:pt>
                <c:pt idx="21930">
                  <c:v>130.52700829130524</c:v>
                </c:pt>
                <c:pt idx="21931">
                  <c:v>133.19966430334307</c:v>
                </c:pt>
                <c:pt idx="21932">
                  <c:v>138.1045613968204</c:v>
                </c:pt>
                <c:pt idx="21933">
                  <c:v>134.78418756091773</c:v>
                </c:pt>
                <c:pt idx="21934">
                  <c:v>131.587891637165</c:v>
                </c:pt>
                <c:pt idx="21935">
                  <c:v>132.13786701626708</c:v>
                </c:pt>
                <c:pt idx="21936">
                  <c:v>136.51956148266024</c:v>
                </c:pt>
                <c:pt idx="21937">
                  <c:v>132.89457024773301</c:v>
                </c:pt>
                <c:pt idx="21938">
                  <c:v>141.06070817568138</c:v>
                </c:pt>
                <c:pt idx="21939">
                  <c:v>92.373853938903054</c:v>
                </c:pt>
                <c:pt idx="21940">
                  <c:v>93.949607972891897</c:v>
                </c:pt>
                <c:pt idx="21941">
                  <c:v>100.66926007411634</c:v>
                </c:pt>
                <c:pt idx="21942">
                  <c:v>91.351795110189457</c:v>
                </c:pt>
                <c:pt idx="21943">
                  <c:v>90.82820601607024</c:v>
                </c:pt>
                <c:pt idx="21944">
                  <c:v>120.55501198389128</c:v>
                </c:pt>
                <c:pt idx="21945">
                  <c:v>89.578033436293182</c:v>
                </c:pt>
                <c:pt idx="21946">
                  <c:v>90.514978308193307</c:v>
                </c:pt>
                <c:pt idx="21947">
                  <c:v>98.221236615562475</c:v>
                </c:pt>
                <c:pt idx="21948">
                  <c:v>119.12606599577362</c:v>
                </c:pt>
                <c:pt idx="21949">
                  <c:v>96.529033210344252</c:v>
                </c:pt>
                <c:pt idx="21950">
                  <c:v>118.09123421009491</c:v>
                </c:pt>
                <c:pt idx="21951">
                  <c:v>93.296034014147111</c:v>
                </c:pt>
                <c:pt idx="21952">
                  <c:v>92.022364785746504</c:v>
                </c:pt>
                <c:pt idx="21953">
                  <c:v>94.207297757905295</c:v>
                </c:pt>
                <c:pt idx="21954">
                  <c:v>110.12575751943204</c:v>
                </c:pt>
                <c:pt idx="21955">
                  <c:v>96.717230447698483</c:v>
                </c:pt>
                <c:pt idx="21956">
                  <c:v>91.631139002741293</c:v>
                </c:pt>
                <c:pt idx="21957">
                  <c:v>118.09596821375499</c:v>
                </c:pt>
                <c:pt idx="21958">
                  <c:v>93.223996702875937</c:v>
                </c:pt>
                <c:pt idx="21959">
                  <c:v>132.94118120771012</c:v>
                </c:pt>
                <c:pt idx="21960">
                  <c:v>95.002769101400588</c:v>
                </c:pt>
                <c:pt idx="21961">
                  <c:v>94.173329828200124</c:v>
                </c:pt>
                <c:pt idx="21962">
                  <c:v>96.154525183726605</c:v>
                </c:pt>
                <c:pt idx="21963">
                  <c:v>90.818180256815296</c:v>
                </c:pt>
                <c:pt idx="21964">
                  <c:v>119.58763381504737</c:v>
                </c:pt>
                <c:pt idx="21965">
                  <c:v>93.641654372125856</c:v>
                </c:pt>
                <c:pt idx="21966">
                  <c:v>92.418441569197697</c:v>
                </c:pt>
                <c:pt idx="21967">
                  <c:v>95.199211855570269</c:v>
                </c:pt>
                <c:pt idx="21968">
                  <c:v>119.96661229176819</c:v>
                </c:pt>
                <c:pt idx="21969">
                  <c:v>95.708615612009325</c:v>
                </c:pt>
                <c:pt idx="21970">
                  <c:v>91.839761400714707</c:v>
                </c:pt>
                <c:pt idx="21971">
                  <c:v>90.927936975751663</c:v>
                </c:pt>
                <c:pt idx="21972">
                  <c:v>117.65314826634774</c:v>
                </c:pt>
                <c:pt idx="21973">
                  <c:v>122.33554733678677</c:v>
                </c:pt>
                <c:pt idx="21974">
                  <c:v>118.74737558840027</c:v>
                </c:pt>
                <c:pt idx="21975">
                  <c:v>129.17385193961255</c:v>
                </c:pt>
                <c:pt idx="21976">
                  <c:v>89.420674032312334</c:v>
                </c:pt>
                <c:pt idx="21977">
                  <c:v>95.442032478799618</c:v>
                </c:pt>
                <c:pt idx="21978">
                  <c:v>95.127734784959557</c:v>
                </c:pt>
                <c:pt idx="21979">
                  <c:v>112.85118485999362</c:v>
                </c:pt>
                <c:pt idx="21980">
                  <c:v>132.60922612471174</c:v>
                </c:pt>
                <c:pt idx="21981">
                  <c:v>131.78153414832889</c:v>
                </c:pt>
                <c:pt idx="21982">
                  <c:v>128.95043617827233</c:v>
                </c:pt>
                <c:pt idx="21983">
                  <c:v>130.95764507222282</c:v>
                </c:pt>
                <c:pt idx="21984">
                  <c:v>132.13120710085479</c:v>
                </c:pt>
                <c:pt idx="21985">
                  <c:v>93.006315867511276</c:v>
                </c:pt>
                <c:pt idx="21986">
                  <c:v>96.871138252843679</c:v>
                </c:pt>
                <c:pt idx="21987">
                  <c:v>94.53841675166116</c:v>
                </c:pt>
                <c:pt idx="21988">
                  <c:v>95.578554578714886</c:v>
                </c:pt>
                <c:pt idx="21989">
                  <c:v>96.012774504082898</c:v>
                </c:pt>
                <c:pt idx="21990">
                  <c:v>90.421800912406098</c:v>
                </c:pt>
                <c:pt idx="21991">
                  <c:v>90.733654683948416</c:v>
                </c:pt>
                <c:pt idx="21992">
                  <c:v>89.378073215032657</c:v>
                </c:pt>
                <c:pt idx="21993">
                  <c:v>90.485184699536717</c:v>
                </c:pt>
                <c:pt idx="21994">
                  <c:v>124.59764978763108</c:v>
                </c:pt>
                <c:pt idx="21995">
                  <c:v>98.523486145261529</c:v>
                </c:pt>
                <c:pt idx="21996">
                  <c:v>97.175689933571348</c:v>
                </c:pt>
                <c:pt idx="21997">
                  <c:v>92.532911822633139</c:v>
                </c:pt>
                <c:pt idx="21998">
                  <c:v>90.293732224882049</c:v>
                </c:pt>
                <c:pt idx="21999">
                  <c:v>136.0840721868509</c:v>
                </c:pt>
                <c:pt idx="22000">
                  <c:v>99.856894865278576</c:v>
                </c:pt>
                <c:pt idx="22001">
                  <c:v>134.17037212806224</c:v>
                </c:pt>
                <c:pt idx="22002">
                  <c:v>96.90439840715014</c:v>
                </c:pt>
                <c:pt idx="22003">
                  <c:v>89.264909437619778</c:v>
                </c:pt>
                <c:pt idx="22004">
                  <c:v>128.33432173701581</c:v>
                </c:pt>
                <c:pt idx="22005">
                  <c:v>133.82809898155696</c:v>
                </c:pt>
                <c:pt idx="22006">
                  <c:v>92.553691875046823</c:v>
                </c:pt>
                <c:pt idx="22007">
                  <c:v>94.080658252335056</c:v>
                </c:pt>
                <c:pt idx="22008">
                  <c:v>95.607767401139895</c:v>
                </c:pt>
                <c:pt idx="22009">
                  <c:v>97.098369656155285</c:v>
                </c:pt>
                <c:pt idx="22010">
                  <c:v>93.514625859469504</c:v>
                </c:pt>
                <c:pt idx="22011">
                  <c:v>94.549167972008036</c:v>
                </c:pt>
                <c:pt idx="22012">
                  <c:v>94.726615495137523</c:v>
                </c:pt>
                <c:pt idx="22013">
                  <c:v>89.614884543437228</c:v>
                </c:pt>
                <c:pt idx="22014">
                  <c:v>87.502049626841782</c:v>
                </c:pt>
                <c:pt idx="22015">
                  <c:v>90.517971549387255</c:v>
                </c:pt>
                <c:pt idx="22016">
                  <c:v>133.97318701639767</c:v>
                </c:pt>
                <c:pt idx="22017">
                  <c:v>95.160229907550345</c:v>
                </c:pt>
                <c:pt idx="22018">
                  <c:v>91.376539426527017</c:v>
                </c:pt>
                <c:pt idx="22019">
                  <c:v>94.51523015463053</c:v>
                </c:pt>
                <c:pt idx="22020">
                  <c:v>95.333137339068855</c:v>
                </c:pt>
                <c:pt idx="22021">
                  <c:v>90.777282952825104</c:v>
                </c:pt>
                <c:pt idx="22022">
                  <c:v>90.355774336567123</c:v>
                </c:pt>
                <c:pt idx="22023">
                  <c:v>94.94538120201274</c:v>
                </c:pt>
                <c:pt idx="22024">
                  <c:v>134.46501946120461</c:v>
                </c:pt>
                <c:pt idx="22025">
                  <c:v>130.92369535244802</c:v>
                </c:pt>
                <c:pt idx="22026">
                  <c:v>98.889104689759705</c:v>
                </c:pt>
                <c:pt idx="22027">
                  <c:v>95.943469707398364</c:v>
                </c:pt>
                <c:pt idx="22028">
                  <c:v>99.294518658764133</c:v>
                </c:pt>
                <c:pt idx="22029">
                  <c:v>95.892152232480157</c:v>
                </c:pt>
                <c:pt idx="22030">
                  <c:v>126.75883856540321</c:v>
                </c:pt>
                <c:pt idx="22031">
                  <c:v>77.23571898587339</c:v>
                </c:pt>
                <c:pt idx="22032">
                  <c:v>94.433426802412242</c:v>
                </c:pt>
                <c:pt idx="22033">
                  <c:v>88.903173012702638</c:v>
                </c:pt>
                <c:pt idx="22034">
                  <c:v>89.865700689375998</c:v>
                </c:pt>
                <c:pt idx="22035">
                  <c:v>87.15134319140175</c:v>
                </c:pt>
                <c:pt idx="22036">
                  <c:v>73.230177729798413</c:v>
                </c:pt>
                <c:pt idx="22037">
                  <c:v>93.372439953927639</c:v>
                </c:pt>
                <c:pt idx="22038">
                  <c:v>91.395858282609154</c:v>
                </c:pt>
                <c:pt idx="22039">
                  <c:v>118.9636230180825</c:v>
                </c:pt>
                <c:pt idx="22040">
                  <c:v>92.771572417036722</c:v>
                </c:pt>
                <c:pt idx="22041">
                  <c:v>92.053199832091366</c:v>
                </c:pt>
                <c:pt idx="22042">
                  <c:v>90.493970456532125</c:v>
                </c:pt>
                <c:pt idx="22043">
                  <c:v>95.310772288293109</c:v>
                </c:pt>
                <c:pt idx="22044">
                  <c:v>95.34699297138566</c:v>
                </c:pt>
                <c:pt idx="22045">
                  <c:v>98.012473003013625</c:v>
                </c:pt>
                <c:pt idx="22046">
                  <c:v>108.01505088402095</c:v>
                </c:pt>
                <c:pt idx="22047">
                  <c:v>93.562051623924773</c:v>
                </c:pt>
                <c:pt idx="22048">
                  <c:v>91.951948206530048</c:v>
                </c:pt>
                <c:pt idx="22049">
                  <c:v>98.959849011642589</c:v>
                </c:pt>
                <c:pt idx="22050">
                  <c:v>96.453305385823867</c:v>
                </c:pt>
                <c:pt idx="22051">
                  <c:v>95.33339469544039</c:v>
                </c:pt>
                <c:pt idx="22052">
                  <c:v>91.772975499621964</c:v>
                </c:pt>
                <c:pt idx="22053">
                  <c:v>94.083795044904946</c:v>
                </c:pt>
                <c:pt idx="22054">
                  <c:v>130.02553081093208</c:v>
                </c:pt>
                <c:pt idx="22055">
                  <c:v>92.531994031446757</c:v>
                </c:pt>
                <c:pt idx="22056">
                  <c:v>95.976134395483044</c:v>
                </c:pt>
                <c:pt idx="22057">
                  <c:v>122.05270287419046</c:v>
                </c:pt>
                <c:pt idx="22058">
                  <c:v>87.509478636088488</c:v>
                </c:pt>
                <c:pt idx="22059">
                  <c:v>108.88558439013563</c:v>
                </c:pt>
                <c:pt idx="22060">
                  <c:v>98.539642130026394</c:v>
                </c:pt>
                <c:pt idx="22061">
                  <c:v>93.440224476942333</c:v>
                </c:pt>
                <c:pt idx="22062">
                  <c:v>119.55544856951717</c:v>
                </c:pt>
                <c:pt idx="22063">
                  <c:v>117.5526821561414</c:v>
                </c:pt>
                <c:pt idx="22064">
                  <c:v>95.200718432429966</c:v>
                </c:pt>
                <c:pt idx="22065">
                  <c:v>92.371753520919597</c:v>
                </c:pt>
                <c:pt idx="22066">
                  <c:v>93.397152626883184</c:v>
                </c:pt>
                <c:pt idx="22067">
                  <c:v>96.28942398399839</c:v>
                </c:pt>
                <c:pt idx="22068">
                  <c:v>96.559096859065065</c:v>
                </c:pt>
                <c:pt idx="22069">
                  <c:v>91.381023849649964</c:v>
                </c:pt>
                <c:pt idx="22070">
                  <c:v>117.23754015762995</c:v>
                </c:pt>
                <c:pt idx="22071">
                  <c:v>119.54577893304929</c:v>
                </c:pt>
                <c:pt idx="22072">
                  <c:v>122.06824405326479</c:v>
                </c:pt>
                <c:pt idx="22073">
                  <c:v>95.089094609039591</c:v>
                </c:pt>
                <c:pt idx="22074">
                  <c:v>91.355067173363807</c:v>
                </c:pt>
                <c:pt idx="22075">
                  <c:v>99.390753247564191</c:v>
                </c:pt>
                <c:pt idx="22076">
                  <c:v>92.804471344948666</c:v>
                </c:pt>
                <c:pt idx="22077">
                  <c:v>90.54088750125986</c:v>
                </c:pt>
                <c:pt idx="22078">
                  <c:v>119.72442475453887</c:v>
                </c:pt>
                <c:pt idx="22079">
                  <c:v>93.597156573673246</c:v>
                </c:pt>
                <c:pt idx="22080">
                  <c:v>95.091195352649876</c:v>
                </c:pt>
                <c:pt idx="22081">
                  <c:v>96.623540973471648</c:v>
                </c:pt>
                <c:pt idx="22082">
                  <c:v>93.331946773074023</c:v>
                </c:pt>
                <c:pt idx="22083">
                  <c:v>131.28772871897448</c:v>
                </c:pt>
                <c:pt idx="22084">
                  <c:v>95.230764361143301</c:v>
                </c:pt>
                <c:pt idx="22085">
                  <c:v>95.33625621257697</c:v>
                </c:pt>
                <c:pt idx="22086">
                  <c:v>132.15537387627614</c:v>
                </c:pt>
                <c:pt idx="22087">
                  <c:v>100.38062996229148</c:v>
                </c:pt>
                <c:pt idx="22088">
                  <c:v>92.65315704232232</c:v>
                </c:pt>
                <c:pt idx="22089">
                  <c:v>94.445393149854965</c:v>
                </c:pt>
                <c:pt idx="22090">
                  <c:v>130.07141505398073</c:v>
                </c:pt>
                <c:pt idx="22091">
                  <c:v>96.687978191765964</c:v>
                </c:pt>
                <c:pt idx="22092">
                  <c:v>92.101078398200983</c:v>
                </c:pt>
                <c:pt idx="22093">
                  <c:v>95.475808515688726</c:v>
                </c:pt>
                <c:pt idx="22094">
                  <c:v>134.56412419471286</c:v>
                </c:pt>
                <c:pt idx="22095">
                  <c:v>99.800384147116674</c:v>
                </c:pt>
                <c:pt idx="22096">
                  <c:v>96.121085306502408</c:v>
                </c:pt>
                <c:pt idx="22097">
                  <c:v>137.85540311227291</c:v>
                </c:pt>
                <c:pt idx="22098">
                  <c:v>95.415727454219919</c:v>
                </c:pt>
                <c:pt idx="22099">
                  <c:v>97.041778057898227</c:v>
                </c:pt>
                <c:pt idx="22100">
                  <c:v>118.3248288542528</c:v>
                </c:pt>
                <c:pt idx="22101">
                  <c:v>120.92825666832385</c:v>
                </c:pt>
                <c:pt idx="22102">
                  <c:v>122.29405028945959</c:v>
                </c:pt>
                <c:pt idx="22103">
                  <c:v>116.12781757944639</c:v>
                </c:pt>
                <c:pt idx="22104">
                  <c:v>115.22642136843464</c:v>
                </c:pt>
                <c:pt idx="22105">
                  <c:v>118.52608144254401</c:v>
                </c:pt>
                <c:pt idx="22106">
                  <c:v>121.71568695493758</c:v>
                </c:pt>
                <c:pt idx="22107">
                  <c:v>117.47521601670266</c:v>
                </c:pt>
                <c:pt idx="22108">
                  <c:v>93.689952833865888</c:v>
                </c:pt>
                <c:pt idx="22109">
                  <c:v>97.230018198408871</c:v>
                </c:pt>
                <c:pt idx="22110">
                  <c:v>96.526276899303198</c:v>
                </c:pt>
                <c:pt idx="22111">
                  <c:v>94.563485398792665</c:v>
                </c:pt>
                <c:pt idx="22112">
                  <c:v>133.80409317728794</c:v>
                </c:pt>
                <c:pt idx="22113">
                  <c:v>90.473642400733382</c:v>
                </c:pt>
                <c:pt idx="22114">
                  <c:v>95.397356883426966</c:v>
                </c:pt>
                <c:pt idx="22115">
                  <c:v>118.695864320884</c:v>
                </c:pt>
                <c:pt idx="22116">
                  <c:v>97.354358382788377</c:v>
                </c:pt>
                <c:pt idx="22117">
                  <c:v>96.397219632854927</c:v>
                </c:pt>
                <c:pt idx="22118">
                  <c:v>127.82140313561884</c:v>
                </c:pt>
                <c:pt idx="22119">
                  <c:v>124.09585281437845</c:v>
                </c:pt>
                <c:pt idx="22120">
                  <c:v>98.290749056973311</c:v>
                </c:pt>
                <c:pt idx="22121">
                  <c:v>121.75770414380183</c:v>
                </c:pt>
                <c:pt idx="22122">
                  <c:v>96.886238055615166</c:v>
                </c:pt>
                <c:pt idx="22123">
                  <c:v>135.06339520731868</c:v>
                </c:pt>
                <c:pt idx="22124">
                  <c:v>95.59102368879168</c:v>
                </c:pt>
                <c:pt idx="22125">
                  <c:v>98.509137109906973</c:v>
                </c:pt>
                <c:pt idx="22126">
                  <c:v>98.555519788192839</c:v>
                </c:pt>
                <c:pt idx="22127">
                  <c:v>120.75518331977752</c:v>
                </c:pt>
                <c:pt idx="22128">
                  <c:v>94.925606970540684</c:v>
                </c:pt>
                <c:pt idx="22129">
                  <c:v>93.075688252700303</c:v>
                </c:pt>
                <c:pt idx="22130">
                  <c:v>119.72389346261947</c:v>
                </c:pt>
                <c:pt idx="22131">
                  <c:v>93.878466664575342</c:v>
                </c:pt>
                <c:pt idx="22132">
                  <c:v>135.39100381424089</c:v>
                </c:pt>
                <c:pt idx="22133">
                  <c:v>137.81182487304278</c:v>
                </c:pt>
                <c:pt idx="22134">
                  <c:v>122.76854735744959</c:v>
                </c:pt>
                <c:pt idx="22135">
                  <c:v>120.16635727086079</c:v>
                </c:pt>
                <c:pt idx="22136">
                  <c:v>72.550713362646235</c:v>
                </c:pt>
                <c:pt idx="22137">
                  <c:v>94.174936660241556</c:v>
                </c:pt>
                <c:pt idx="22138">
                  <c:v>95.286598963847936</c:v>
                </c:pt>
                <c:pt idx="22139">
                  <c:v>93.674998945669984</c:v>
                </c:pt>
                <c:pt idx="22140">
                  <c:v>92.840237042119568</c:v>
                </c:pt>
                <c:pt idx="22141">
                  <c:v>92.095405196021261</c:v>
                </c:pt>
                <c:pt idx="22142">
                  <c:v>90.046381248061792</c:v>
                </c:pt>
                <c:pt idx="22143">
                  <c:v>92.773465097950748</c:v>
                </c:pt>
                <c:pt idx="22144">
                  <c:v>92.459154017273519</c:v>
                </c:pt>
                <c:pt idx="22145">
                  <c:v>88.141656209240608</c:v>
                </c:pt>
                <c:pt idx="22146">
                  <c:v>91.316990765725819</c:v>
                </c:pt>
                <c:pt idx="22147">
                  <c:v>67.932503496876762</c:v>
                </c:pt>
                <c:pt idx="22148">
                  <c:v>94.819794914182069</c:v>
                </c:pt>
                <c:pt idx="22149">
                  <c:v>95.380311849611189</c:v>
                </c:pt>
                <c:pt idx="22150">
                  <c:v>93.140840697906626</c:v>
                </c:pt>
                <c:pt idx="22151">
                  <c:v>92.191264520484836</c:v>
                </c:pt>
                <c:pt idx="22152">
                  <c:v>93.657408409343162</c:v>
                </c:pt>
                <c:pt idx="22153">
                  <c:v>91.508643340734636</c:v>
                </c:pt>
                <c:pt idx="22154">
                  <c:v>95.121115724515406</c:v>
                </c:pt>
                <c:pt idx="22155">
                  <c:v>91.306407392092765</c:v>
                </c:pt>
                <c:pt idx="22156">
                  <c:v>92.218305324507241</c:v>
                </c:pt>
                <c:pt idx="22157">
                  <c:v>95.738872474400921</c:v>
                </c:pt>
                <c:pt idx="22158">
                  <c:v>120.36786400012105</c:v>
                </c:pt>
                <c:pt idx="22159">
                  <c:v>118.01347327724586</c:v>
                </c:pt>
                <c:pt idx="22160">
                  <c:v>94.113566127212252</c:v>
                </c:pt>
                <c:pt idx="22161">
                  <c:v>96.96533673172533</c:v>
                </c:pt>
                <c:pt idx="22162">
                  <c:v>89.438653397404067</c:v>
                </c:pt>
                <c:pt idx="22163">
                  <c:v>110.64788036212553</c:v>
                </c:pt>
                <c:pt idx="22164">
                  <c:v>97.186119458432458</c:v>
                </c:pt>
                <c:pt idx="22165">
                  <c:v>91.103867905854472</c:v>
                </c:pt>
                <c:pt idx="22166">
                  <c:v>123.03842975697894</c:v>
                </c:pt>
                <c:pt idx="22167">
                  <c:v>115.87094168962811</c:v>
                </c:pt>
                <c:pt idx="22168">
                  <c:v>118.68543607940167</c:v>
                </c:pt>
                <c:pt idx="22169">
                  <c:v>93.707833010948661</c:v>
                </c:pt>
                <c:pt idx="22170">
                  <c:v>94.338373258038544</c:v>
                </c:pt>
                <c:pt idx="22171">
                  <c:v>118.86294056476392</c:v>
                </c:pt>
                <c:pt idx="22172">
                  <c:v>118.10328006505726</c:v>
                </c:pt>
                <c:pt idx="22173">
                  <c:v>122.53699998288393</c:v>
                </c:pt>
                <c:pt idx="22174">
                  <c:v>118.18108268556581</c:v>
                </c:pt>
                <c:pt idx="22175">
                  <c:v>119.48228084169759</c:v>
                </c:pt>
                <c:pt idx="22176">
                  <c:v>134.33661430734554</c:v>
                </c:pt>
                <c:pt idx="22177">
                  <c:v>93.553128190097823</c:v>
                </c:pt>
                <c:pt idx="22178">
                  <c:v>133.06203010469665</c:v>
                </c:pt>
                <c:pt idx="22179">
                  <c:v>129.0207516813843</c:v>
                </c:pt>
                <c:pt idx="22180">
                  <c:v>120.1821315970556</c:v>
                </c:pt>
                <c:pt idx="22181">
                  <c:v>94.187115179396855</c:v>
                </c:pt>
                <c:pt idx="22182">
                  <c:v>93.632866680712567</c:v>
                </c:pt>
                <c:pt idx="22183">
                  <c:v>131.87063726763859</c:v>
                </c:pt>
                <c:pt idx="22184">
                  <c:v>117.72103739374454</c:v>
                </c:pt>
                <c:pt idx="22185">
                  <c:v>89.041492612596826</c:v>
                </c:pt>
                <c:pt idx="22186">
                  <c:v>95.900324927044977</c:v>
                </c:pt>
                <c:pt idx="22187">
                  <c:v>95.59049815756822</c:v>
                </c:pt>
                <c:pt idx="22188">
                  <c:v>136.05111998034897</c:v>
                </c:pt>
                <c:pt idx="22189">
                  <c:v>90.959694584622326</c:v>
                </c:pt>
                <c:pt idx="22190">
                  <c:v>88.602260785944125</c:v>
                </c:pt>
                <c:pt idx="22191">
                  <c:v>121.66654259665177</c:v>
                </c:pt>
                <c:pt idx="22192">
                  <c:v>122.79858727345096</c:v>
                </c:pt>
                <c:pt idx="22193">
                  <c:v>132.08467884832862</c:v>
                </c:pt>
                <c:pt idx="22194">
                  <c:v>94.042762674369811</c:v>
                </c:pt>
                <c:pt idx="22195">
                  <c:v>96.485297196516555</c:v>
                </c:pt>
                <c:pt idx="22196">
                  <c:v>129.65387784776937</c:v>
                </c:pt>
                <c:pt idx="22197">
                  <c:v>97.761345565367876</c:v>
                </c:pt>
                <c:pt idx="22198">
                  <c:v>90.177797570015827</c:v>
                </c:pt>
                <c:pt idx="22199">
                  <c:v>97.151748647161725</c:v>
                </c:pt>
                <c:pt idx="22200">
                  <c:v>107.90432359292159</c:v>
                </c:pt>
                <c:pt idx="22201">
                  <c:v>116.0171595567377</c:v>
                </c:pt>
                <c:pt idx="22202">
                  <c:v>98.797802412185334</c:v>
                </c:pt>
                <c:pt idx="22203">
                  <c:v>97.018280223093896</c:v>
                </c:pt>
                <c:pt idx="22204">
                  <c:v>91.172462247358141</c:v>
                </c:pt>
                <c:pt idx="22205">
                  <c:v>91.596921152443514</c:v>
                </c:pt>
                <c:pt idx="22206">
                  <c:v>99.564291957400215</c:v>
                </c:pt>
                <c:pt idx="22207">
                  <c:v>93.206419396878147</c:v>
                </c:pt>
                <c:pt idx="22208">
                  <c:v>90.512331427506354</c:v>
                </c:pt>
                <c:pt idx="22209">
                  <c:v>116.29476085991749</c:v>
                </c:pt>
                <c:pt idx="22210">
                  <c:v>123.2998860087489</c:v>
                </c:pt>
                <c:pt idx="22211">
                  <c:v>94.301718836702534</c:v>
                </c:pt>
                <c:pt idx="22212">
                  <c:v>96.131974327779616</c:v>
                </c:pt>
                <c:pt idx="22213">
                  <c:v>128.22354076500233</c:v>
                </c:pt>
                <c:pt idx="22214">
                  <c:v>120.25180011738084</c:v>
                </c:pt>
                <c:pt idx="22215">
                  <c:v>115.00535125185797</c:v>
                </c:pt>
                <c:pt idx="22216">
                  <c:v>116.90702118752436</c:v>
                </c:pt>
                <c:pt idx="22217">
                  <c:v>94.021897485232898</c:v>
                </c:pt>
                <c:pt idx="22218">
                  <c:v>94.037111529296624</c:v>
                </c:pt>
                <c:pt idx="22219">
                  <c:v>95.343725451213274</c:v>
                </c:pt>
                <c:pt idx="22220">
                  <c:v>91.30195692592379</c:v>
                </c:pt>
                <c:pt idx="22221">
                  <c:v>100.2867346306068</c:v>
                </c:pt>
                <c:pt idx="22222">
                  <c:v>97.444785611143885</c:v>
                </c:pt>
                <c:pt idx="22223">
                  <c:v>118.40688802969811</c:v>
                </c:pt>
                <c:pt idx="22224">
                  <c:v>95.968756871634781</c:v>
                </c:pt>
                <c:pt idx="22225">
                  <c:v>99.831585456840898</c:v>
                </c:pt>
                <c:pt idx="22226">
                  <c:v>113.85348247649186</c:v>
                </c:pt>
                <c:pt idx="22227">
                  <c:v>139.01464611807916</c:v>
                </c:pt>
                <c:pt idx="22228">
                  <c:v>117.88323580858211</c:v>
                </c:pt>
                <c:pt idx="22229">
                  <c:v>135.93688151119736</c:v>
                </c:pt>
                <c:pt idx="22230">
                  <c:v>91.282962539240501</c:v>
                </c:pt>
                <c:pt idx="22231">
                  <c:v>92.325322305234891</c:v>
                </c:pt>
                <c:pt idx="22232">
                  <c:v>95.85713941693345</c:v>
                </c:pt>
                <c:pt idx="22233">
                  <c:v>138.60364643643189</c:v>
                </c:pt>
                <c:pt idx="22234">
                  <c:v>95.832681226485079</c:v>
                </c:pt>
                <c:pt idx="22235">
                  <c:v>99.339670203444442</c:v>
                </c:pt>
                <c:pt idx="22236">
                  <c:v>90.998030727080618</c:v>
                </c:pt>
                <c:pt idx="22237">
                  <c:v>93.260924986250259</c:v>
                </c:pt>
                <c:pt idx="22238">
                  <c:v>120.18041429876654</c:v>
                </c:pt>
                <c:pt idx="22239">
                  <c:v>92.555041274090598</c:v>
                </c:pt>
                <c:pt idx="22240">
                  <c:v>92.213916407298356</c:v>
                </c:pt>
                <c:pt idx="22241">
                  <c:v>97.924644849326228</c:v>
                </c:pt>
                <c:pt idx="22242">
                  <c:v>90.630448883624709</c:v>
                </c:pt>
                <c:pt idx="22243">
                  <c:v>96.272686050446822</c:v>
                </c:pt>
                <c:pt idx="22244">
                  <c:v>93.687573860918121</c:v>
                </c:pt>
                <c:pt idx="22245">
                  <c:v>131.01014971679945</c:v>
                </c:pt>
                <c:pt idx="22246">
                  <c:v>94.798056345425522</c:v>
                </c:pt>
                <c:pt idx="22247">
                  <c:v>124.32432481237414</c:v>
                </c:pt>
                <c:pt idx="22248">
                  <c:v>132.88949867640704</c:v>
                </c:pt>
                <c:pt idx="22249">
                  <c:v>87.379090071149704</c:v>
                </c:pt>
                <c:pt idx="22250">
                  <c:v>97.494608051306955</c:v>
                </c:pt>
                <c:pt idx="22251">
                  <c:v>119.7505329752957</c:v>
                </c:pt>
                <c:pt idx="22252">
                  <c:v>94.561803433509382</c:v>
                </c:pt>
                <c:pt idx="22253">
                  <c:v>96.586047347806712</c:v>
                </c:pt>
                <c:pt idx="22254">
                  <c:v>135.70549882149083</c:v>
                </c:pt>
                <c:pt idx="22255">
                  <c:v>97.52782307297494</c:v>
                </c:pt>
                <c:pt idx="22256">
                  <c:v>133.34649743388249</c:v>
                </c:pt>
                <c:pt idx="22257">
                  <c:v>97.126409482180236</c:v>
                </c:pt>
                <c:pt idx="22258">
                  <c:v>93.83422894896448</c:v>
                </c:pt>
                <c:pt idx="22259">
                  <c:v>125.23817295734267</c:v>
                </c:pt>
                <c:pt idx="22260">
                  <c:v>119.98269217856995</c:v>
                </c:pt>
                <c:pt idx="22261">
                  <c:v>117.07058424997292</c:v>
                </c:pt>
                <c:pt idx="22262">
                  <c:v>133.9745893951696</c:v>
                </c:pt>
                <c:pt idx="22263">
                  <c:v>94.429168307188235</c:v>
                </c:pt>
                <c:pt idx="22264">
                  <c:v>96.691153184760466</c:v>
                </c:pt>
                <c:pt idx="22265">
                  <c:v>96.087257902953937</c:v>
                </c:pt>
                <c:pt idx="22266">
                  <c:v>92.295196128202903</c:v>
                </c:pt>
                <c:pt idx="22267">
                  <c:v>91.509331295946907</c:v>
                </c:pt>
                <c:pt idx="22268">
                  <c:v>130.29078561129805</c:v>
                </c:pt>
                <c:pt idx="22269">
                  <c:v>94.963081836541832</c:v>
                </c:pt>
                <c:pt idx="22270">
                  <c:v>92.798835474197361</c:v>
                </c:pt>
                <c:pt idx="22271">
                  <c:v>95.64498662032743</c:v>
                </c:pt>
                <c:pt idx="22272">
                  <c:v>90.452401229040404</c:v>
                </c:pt>
                <c:pt idx="22273">
                  <c:v>95.324428508772115</c:v>
                </c:pt>
                <c:pt idx="22274">
                  <c:v>93.008247085896798</c:v>
                </c:pt>
                <c:pt idx="22275">
                  <c:v>98.859568688720771</c:v>
                </c:pt>
                <c:pt idx="22276">
                  <c:v>121.25806958913905</c:v>
                </c:pt>
                <c:pt idx="22277">
                  <c:v>90.877422214009783</c:v>
                </c:pt>
                <c:pt idx="22278">
                  <c:v>119.35382459365479</c:v>
                </c:pt>
                <c:pt idx="22279">
                  <c:v>92.402394713899241</c:v>
                </c:pt>
                <c:pt idx="22280">
                  <c:v>91.69649745031964</c:v>
                </c:pt>
                <c:pt idx="22281">
                  <c:v>99.586332071974866</c:v>
                </c:pt>
                <c:pt idx="22282">
                  <c:v>88.780852156999416</c:v>
                </c:pt>
                <c:pt idx="22283">
                  <c:v>118.74137192228066</c:v>
                </c:pt>
                <c:pt idx="22284">
                  <c:v>120.43179609171656</c:v>
                </c:pt>
                <c:pt idx="22285">
                  <c:v>96.031488048218037</c:v>
                </c:pt>
                <c:pt idx="22286">
                  <c:v>95.867221538032737</c:v>
                </c:pt>
                <c:pt idx="22287">
                  <c:v>92.041124056644463</c:v>
                </c:pt>
                <c:pt idx="22288">
                  <c:v>94.045539674833961</c:v>
                </c:pt>
                <c:pt idx="22289">
                  <c:v>95.077674398344115</c:v>
                </c:pt>
                <c:pt idx="22290">
                  <c:v>88.624080977361857</c:v>
                </c:pt>
                <c:pt idx="22291">
                  <c:v>95.924013531146642</c:v>
                </c:pt>
                <c:pt idx="22292">
                  <c:v>89.882603601948716</c:v>
                </c:pt>
                <c:pt idx="22293">
                  <c:v>95.655303234483938</c:v>
                </c:pt>
                <c:pt idx="22294">
                  <c:v>94.226246991021071</c:v>
                </c:pt>
                <c:pt idx="22295">
                  <c:v>92.556245433589126</c:v>
                </c:pt>
                <c:pt idx="22296">
                  <c:v>90.319469852629837</c:v>
                </c:pt>
                <c:pt idx="22297">
                  <c:v>96.249364184731107</c:v>
                </c:pt>
                <c:pt idx="22298">
                  <c:v>97.117639255057298</c:v>
                </c:pt>
                <c:pt idx="22299">
                  <c:v>110.36615374362293</c:v>
                </c:pt>
                <c:pt idx="22300">
                  <c:v>114.6239712693958</c:v>
                </c:pt>
                <c:pt idx="22301">
                  <c:v>90.707003246450043</c:v>
                </c:pt>
                <c:pt idx="22302">
                  <c:v>92.009229436418678</c:v>
                </c:pt>
                <c:pt idx="22303">
                  <c:v>91.980005906990158</c:v>
                </c:pt>
                <c:pt idx="22304">
                  <c:v>123.42240237089116</c:v>
                </c:pt>
                <c:pt idx="22305">
                  <c:v>111.07317332146575</c:v>
                </c:pt>
                <c:pt idx="22306">
                  <c:v>95.209821392333765</c:v>
                </c:pt>
                <c:pt idx="22307">
                  <c:v>94.063818016645655</c:v>
                </c:pt>
                <c:pt idx="22308">
                  <c:v>108.3652876524838</c:v>
                </c:pt>
                <c:pt idx="22309">
                  <c:v>94.026539648527248</c:v>
                </c:pt>
                <c:pt idx="22310">
                  <c:v>95.731259065983878</c:v>
                </c:pt>
                <c:pt idx="22311">
                  <c:v>92.185104936584622</c:v>
                </c:pt>
                <c:pt idx="22312">
                  <c:v>92.778029041646164</c:v>
                </c:pt>
                <c:pt idx="22313">
                  <c:v>95.761960409318633</c:v>
                </c:pt>
                <c:pt idx="22314">
                  <c:v>94.059614040464879</c:v>
                </c:pt>
                <c:pt idx="22315">
                  <c:v>119.60846669915666</c:v>
                </c:pt>
                <c:pt idx="22316">
                  <c:v>120.08301293599357</c:v>
                </c:pt>
                <c:pt idx="22317">
                  <c:v>95.545675721624093</c:v>
                </c:pt>
                <c:pt idx="22318">
                  <c:v>90.820752416914999</c:v>
                </c:pt>
                <c:pt idx="22319">
                  <c:v>94.074017051456465</c:v>
                </c:pt>
                <c:pt idx="22320">
                  <c:v>90.937103981894367</c:v>
                </c:pt>
                <c:pt idx="22321">
                  <c:v>94.730489566954049</c:v>
                </c:pt>
                <c:pt idx="22322">
                  <c:v>95.779864083407844</c:v>
                </c:pt>
                <c:pt idx="22323">
                  <c:v>133.56315069265369</c:v>
                </c:pt>
                <c:pt idx="22324">
                  <c:v>133.57105228521479</c:v>
                </c:pt>
                <c:pt idx="22325">
                  <c:v>93.569604085328493</c:v>
                </c:pt>
                <c:pt idx="22326">
                  <c:v>99.474277096121398</c:v>
                </c:pt>
                <c:pt idx="22327">
                  <c:v>105.4432224151154</c:v>
                </c:pt>
                <c:pt idx="22328">
                  <c:v>96.008973329094431</c:v>
                </c:pt>
                <c:pt idx="22329">
                  <c:v>95.298520583889783</c:v>
                </c:pt>
                <c:pt idx="22330">
                  <c:v>99.1029890735159</c:v>
                </c:pt>
                <c:pt idx="22331">
                  <c:v>93.388820457003604</c:v>
                </c:pt>
                <c:pt idx="22332">
                  <c:v>91.136776023778722</c:v>
                </c:pt>
                <c:pt idx="22333">
                  <c:v>117.98785248751317</c:v>
                </c:pt>
                <c:pt idx="22334">
                  <c:v>117.40887543552284</c:v>
                </c:pt>
                <c:pt idx="22335">
                  <c:v>99.733074188769777</c:v>
                </c:pt>
                <c:pt idx="22336">
                  <c:v>131.65363551282786</c:v>
                </c:pt>
                <c:pt idx="22337">
                  <c:v>88.433528709078544</c:v>
                </c:pt>
                <c:pt idx="22338">
                  <c:v>130.60061799433629</c:v>
                </c:pt>
                <c:pt idx="22339">
                  <c:v>87.318220233284421</c:v>
                </c:pt>
                <c:pt idx="22340">
                  <c:v>110.76665461838694</c:v>
                </c:pt>
                <c:pt idx="22341">
                  <c:v>94.490211872292846</c:v>
                </c:pt>
                <c:pt idx="22342">
                  <c:v>95.354206698465319</c:v>
                </c:pt>
                <c:pt idx="22343">
                  <c:v>116.99550895296485</c:v>
                </c:pt>
                <c:pt idx="22344">
                  <c:v>121.68388236985092</c:v>
                </c:pt>
                <c:pt idx="22345">
                  <c:v>90.193797811290622</c:v>
                </c:pt>
                <c:pt idx="22346">
                  <c:v>121.78644333015789</c:v>
                </c:pt>
                <c:pt idx="22347">
                  <c:v>118.7718214096475</c:v>
                </c:pt>
                <c:pt idx="22348">
                  <c:v>93.488162353650139</c:v>
                </c:pt>
                <c:pt idx="22349">
                  <c:v>94.581485467725528</c:v>
                </c:pt>
                <c:pt idx="22350">
                  <c:v>119.3818831829375</c:v>
                </c:pt>
                <c:pt idx="22351">
                  <c:v>112.34812815506191</c:v>
                </c:pt>
                <c:pt idx="22352">
                  <c:v>113.64338660941685</c:v>
                </c:pt>
                <c:pt idx="22353">
                  <c:v>133.36552643294522</c:v>
                </c:pt>
                <c:pt idx="22354">
                  <c:v>92.263326296885481</c:v>
                </c:pt>
                <c:pt idx="22355">
                  <c:v>119.16344498560109</c:v>
                </c:pt>
                <c:pt idx="22356">
                  <c:v>122.58614427965321</c:v>
                </c:pt>
                <c:pt idx="22357">
                  <c:v>119.93311588506576</c:v>
                </c:pt>
                <c:pt idx="22358">
                  <c:v>129.28527493742575</c:v>
                </c:pt>
                <c:pt idx="22359">
                  <c:v>93.022284698878323</c:v>
                </c:pt>
                <c:pt idx="22360">
                  <c:v>93.751797432543498</c:v>
                </c:pt>
                <c:pt idx="22361">
                  <c:v>90.911553404937592</c:v>
                </c:pt>
                <c:pt idx="22362">
                  <c:v>98.577410691517883</c:v>
                </c:pt>
                <c:pt idx="22363">
                  <c:v>118.11099166900932</c:v>
                </c:pt>
                <c:pt idx="22364">
                  <c:v>92.278751754435774</c:v>
                </c:pt>
                <c:pt idx="22365">
                  <c:v>96.871683606562954</c:v>
                </c:pt>
                <c:pt idx="22366">
                  <c:v>103.66653288105736</c:v>
                </c:pt>
                <c:pt idx="22367">
                  <c:v>106.62285510521363</c:v>
                </c:pt>
                <c:pt idx="22368">
                  <c:v>91.013118803022721</c:v>
                </c:pt>
                <c:pt idx="22369">
                  <c:v>119.50861206039674</c:v>
                </c:pt>
                <c:pt idx="22370">
                  <c:v>136.655706873664</c:v>
                </c:pt>
                <c:pt idx="22371">
                  <c:v>116.40617720855555</c:v>
                </c:pt>
                <c:pt idx="22372">
                  <c:v>91.539662822918586</c:v>
                </c:pt>
                <c:pt idx="22373">
                  <c:v>92.157004193843562</c:v>
                </c:pt>
                <c:pt idx="22374">
                  <c:v>140.28027599095205</c:v>
                </c:pt>
                <c:pt idx="22375">
                  <c:v>134.22193593409875</c:v>
                </c:pt>
                <c:pt idx="22376">
                  <c:v>131.28115257263116</c:v>
                </c:pt>
                <c:pt idx="22377">
                  <c:v>98.795398649017599</c:v>
                </c:pt>
                <c:pt idx="22378">
                  <c:v>123.22605945517417</c:v>
                </c:pt>
                <c:pt idx="22379">
                  <c:v>96.027024558999614</c:v>
                </c:pt>
                <c:pt idx="22380">
                  <c:v>95.478576161397541</c:v>
                </c:pt>
                <c:pt idx="22381">
                  <c:v>94.522700596927507</c:v>
                </c:pt>
                <c:pt idx="22382">
                  <c:v>90.849450255574098</c:v>
                </c:pt>
                <c:pt idx="22383">
                  <c:v>92.193931421557551</c:v>
                </c:pt>
                <c:pt idx="22384">
                  <c:v>99.126287839822893</c:v>
                </c:pt>
                <c:pt idx="22385">
                  <c:v>102.41817586684714</c:v>
                </c:pt>
                <c:pt idx="22386">
                  <c:v>88.529138561576602</c:v>
                </c:pt>
                <c:pt idx="22387">
                  <c:v>100.27612542094303</c:v>
                </c:pt>
                <c:pt idx="22388">
                  <c:v>131.53376043032273</c:v>
                </c:pt>
                <c:pt idx="22389">
                  <c:v>130.31890085026379</c:v>
                </c:pt>
                <c:pt idx="22390">
                  <c:v>94.746847981706495</c:v>
                </c:pt>
                <c:pt idx="22391">
                  <c:v>85.31487938758147</c:v>
                </c:pt>
                <c:pt idx="22392">
                  <c:v>90.287256755076584</c:v>
                </c:pt>
                <c:pt idx="22393">
                  <c:v>91.358924006916368</c:v>
                </c:pt>
                <c:pt idx="22394">
                  <c:v>131.63796238300228</c:v>
                </c:pt>
                <c:pt idx="22395">
                  <c:v>93.121940698638412</c:v>
                </c:pt>
                <c:pt idx="22396">
                  <c:v>95.838135108777479</c:v>
                </c:pt>
                <c:pt idx="22397">
                  <c:v>94.462841181093523</c:v>
                </c:pt>
                <c:pt idx="22398">
                  <c:v>101.02983989490511</c:v>
                </c:pt>
                <c:pt idx="22399">
                  <c:v>130.96957429904043</c:v>
                </c:pt>
                <c:pt idx="22400">
                  <c:v>95.532256876162435</c:v>
                </c:pt>
                <c:pt idx="22401">
                  <c:v>130.52239206032135</c:v>
                </c:pt>
                <c:pt idx="22402">
                  <c:v>95.310796372423255</c:v>
                </c:pt>
                <c:pt idx="22403">
                  <c:v>93.813000077689068</c:v>
                </c:pt>
                <c:pt idx="22404">
                  <c:v>92.493818689564989</c:v>
                </c:pt>
                <c:pt idx="22405">
                  <c:v>116.74177213245457</c:v>
                </c:pt>
                <c:pt idx="22406">
                  <c:v>129.62140421468644</c:v>
                </c:pt>
                <c:pt idx="22407">
                  <c:v>133.1988642567801</c:v>
                </c:pt>
                <c:pt idx="22408">
                  <c:v>90.465527785110638</c:v>
                </c:pt>
                <c:pt idx="22409">
                  <c:v>102.43232434396199</c:v>
                </c:pt>
                <c:pt idx="22410">
                  <c:v>117.63528132096587</c:v>
                </c:pt>
                <c:pt idx="22411">
                  <c:v>120.18293731659737</c:v>
                </c:pt>
                <c:pt idx="22412">
                  <c:v>90.867691006963014</c:v>
                </c:pt>
                <c:pt idx="22413">
                  <c:v>99.840414471016999</c:v>
                </c:pt>
                <c:pt idx="22414">
                  <c:v>94.041471552438608</c:v>
                </c:pt>
                <c:pt idx="22415">
                  <c:v>92.591591753604192</c:v>
                </c:pt>
                <c:pt idx="22416">
                  <c:v>90.694310450695227</c:v>
                </c:pt>
                <c:pt idx="22417">
                  <c:v>96.213079390398534</c:v>
                </c:pt>
                <c:pt idx="22418">
                  <c:v>121.3457088425928</c:v>
                </c:pt>
                <c:pt idx="22419">
                  <c:v>130.31588648758321</c:v>
                </c:pt>
                <c:pt idx="22420">
                  <c:v>92.936883713787012</c:v>
                </c:pt>
                <c:pt idx="22421">
                  <c:v>94.751682638118496</c:v>
                </c:pt>
                <c:pt idx="22422">
                  <c:v>93.077547411032839</c:v>
                </c:pt>
                <c:pt idx="22423">
                  <c:v>94.319861673982558</c:v>
                </c:pt>
                <c:pt idx="22424">
                  <c:v>92.757528674425316</c:v>
                </c:pt>
                <c:pt idx="22425">
                  <c:v>90.081025066905013</c:v>
                </c:pt>
                <c:pt idx="22426">
                  <c:v>135.23568622507651</c:v>
                </c:pt>
                <c:pt idx="22427">
                  <c:v>90.437079999188825</c:v>
                </c:pt>
                <c:pt idx="22428">
                  <c:v>99.22655613205886</c:v>
                </c:pt>
                <c:pt idx="22429">
                  <c:v>118.66165030758076</c:v>
                </c:pt>
                <c:pt idx="22430">
                  <c:v>122.5406076808332</c:v>
                </c:pt>
                <c:pt idx="22431">
                  <c:v>97.307606779222908</c:v>
                </c:pt>
                <c:pt idx="22432">
                  <c:v>98.409633129405719</c:v>
                </c:pt>
                <c:pt idx="22433">
                  <c:v>90.943551420294384</c:v>
                </c:pt>
                <c:pt idx="22434">
                  <c:v>96.480840794102264</c:v>
                </c:pt>
                <c:pt idx="22435">
                  <c:v>87.138643206838964</c:v>
                </c:pt>
                <c:pt idx="22436">
                  <c:v>118.85196938085124</c:v>
                </c:pt>
                <c:pt idx="22437">
                  <c:v>94.990277944973002</c:v>
                </c:pt>
                <c:pt idx="22438">
                  <c:v>99.120205742134999</c:v>
                </c:pt>
                <c:pt idx="22439">
                  <c:v>93.497983345660174</c:v>
                </c:pt>
                <c:pt idx="22440">
                  <c:v>95.025290777178611</c:v>
                </c:pt>
                <c:pt idx="22441">
                  <c:v>127.56447841423557</c:v>
                </c:pt>
                <c:pt idx="22442">
                  <c:v>94.30149968851083</c:v>
                </c:pt>
                <c:pt idx="22443">
                  <c:v>97.918195684044164</c:v>
                </c:pt>
                <c:pt idx="22444">
                  <c:v>119.90378289202746</c:v>
                </c:pt>
                <c:pt idx="22445">
                  <c:v>133.59885547888697</c:v>
                </c:pt>
                <c:pt idx="22446">
                  <c:v>120.72818391573504</c:v>
                </c:pt>
                <c:pt idx="22447">
                  <c:v>115.49109417091819</c:v>
                </c:pt>
                <c:pt idx="22448">
                  <c:v>93.078804624355712</c:v>
                </c:pt>
                <c:pt idx="22449">
                  <c:v>98.245669910284107</c:v>
                </c:pt>
                <c:pt idx="22450">
                  <c:v>91.85924619326164</c:v>
                </c:pt>
                <c:pt idx="22451">
                  <c:v>97.006291851139551</c:v>
                </c:pt>
                <c:pt idx="22452">
                  <c:v>92.161791750575574</c:v>
                </c:pt>
                <c:pt idx="22453">
                  <c:v>93.461266945452195</c:v>
                </c:pt>
                <c:pt idx="22454">
                  <c:v>93.098078271606326</c:v>
                </c:pt>
                <c:pt idx="22455">
                  <c:v>98.755825200106614</c:v>
                </c:pt>
                <c:pt idx="22456">
                  <c:v>92.321075909332748</c:v>
                </c:pt>
                <c:pt idx="22457">
                  <c:v>91.555759693543479</c:v>
                </c:pt>
                <c:pt idx="22458">
                  <c:v>96.509848877485936</c:v>
                </c:pt>
                <c:pt idx="22459">
                  <c:v>93.43946006528742</c:v>
                </c:pt>
                <c:pt idx="22460">
                  <c:v>92.332536919530057</c:v>
                </c:pt>
                <c:pt idx="22461">
                  <c:v>92.6379049710998</c:v>
                </c:pt>
                <c:pt idx="22462">
                  <c:v>92.720739429147741</c:v>
                </c:pt>
                <c:pt idx="22463">
                  <c:v>94.339374614944063</c:v>
                </c:pt>
                <c:pt idx="22464">
                  <c:v>96.722084322842178</c:v>
                </c:pt>
                <c:pt idx="22465">
                  <c:v>93.739074630617864</c:v>
                </c:pt>
                <c:pt idx="22466">
                  <c:v>110.72073103929614</c:v>
                </c:pt>
                <c:pt idx="22467">
                  <c:v>125.09451035093245</c:v>
                </c:pt>
                <c:pt idx="22468">
                  <c:v>120.6517403893876</c:v>
                </c:pt>
                <c:pt idx="22469">
                  <c:v>95.228144268948512</c:v>
                </c:pt>
                <c:pt idx="22470">
                  <c:v>95.960865503541299</c:v>
                </c:pt>
                <c:pt idx="22471">
                  <c:v>131.91595252758017</c:v>
                </c:pt>
                <c:pt idx="22472">
                  <c:v>97.993065618796734</c:v>
                </c:pt>
                <c:pt idx="22473">
                  <c:v>93.647411384943467</c:v>
                </c:pt>
                <c:pt idx="22474">
                  <c:v>93.996176407562572</c:v>
                </c:pt>
                <c:pt idx="22475">
                  <c:v>93.001061751607239</c:v>
                </c:pt>
                <c:pt idx="22476">
                  <c:v>100.50385110087234</c:v>
                </c:pt>
                <c:pt idx="22477">
                  <c:v>90.612722977748803</c:v>
                </c:pt>
                <c:pt idx="22478">
                  <c:v>120.32549417315349</c:v>
                </c:pt>
                <c:pt idx="22479">
                  <c:v>95.236811630885086</c:v>
                </c:pt>
                <c:pt idx="22480">
                  <c:v>96.726440618842872</c:v>
                </c:pt>
                <c:pt idx="22481">
                  <c:v>91.530477893024383</c:v>
                </c:pt>
                <c:pt idx="22482">
                  <c:v>97.953511282778067</c:v>
                </c:pt>
                <c:pt idx="22483">
                  <c:v>96.27289251448866</c:v>
                </c:pt>
                <c:pt idx="22484">
                  <c:v>93.941824340245589</c:v>
                </c:pt>
                <c:pt idx="22485">
                  <c:v>131.27045226750022</c:v>
                </c:pt>
                <c:pt idx="22486">
                  <c:v>95.977255497397877</c:v>
                </c:pt>
                <c:pt idx="22487">
                  <c:v>97.375738954952013</c:v>
                </c:pt>
                <c:pt idx="22488">
                  <c:v>93.698929788119102</c:v>
                </c:pt>
                <c:pt idx="22489">
                  <c:v>97.488310067503548</c:v>
                </c:pt>
                <c:pt idx="22490">
                  <c:v>96.226665928399655</c:v>
                </c:pt>
                <c:pt idx="22491">
                  <c:v>89.994761495794918</c:v>
                </c:pt>
                <c:pt idx="22492">
                  <c:v>136.24370929449671</c:v>
                </c:pt>
                <c:pt idx="22493">
                  <c:v>132.23049149234981</c:v>
                </c:pt>
                <c:pt idx="22494">
                  <c:v>129.23698749729363</c:v>
                </c:pt>
                <c:pt idx="22495">
                  <c:v>132.30364399037563</c:v>
                </c:pt>
                <c:pt idx="22496">
                  <c:v>94.710847619056878</c:v>
                </c:pt>
                <c:pt idx="22497">
                  <c:v>92.704737896189229</c:v>
                </c:pt>
                <c:pt idx="22498">
                  <c:v>116.63974007935219</c:v>
                </c:pt>
                <c:pt idx="22499">
                  <c:v>118.33211682310656</c:v>
                </c:pt>
                <c:pt idx="22500">
                  <c:v>121.17140089496321</c:v>
                </c:pt>
                <c:pt idx="22501">
                  <c:v>121.11050835630917</c:v>
                </c:pt>
                <c:pt idx="22502">
                  <c:v>123.37292561439678</c:v>
                </c:pt>
                <c:pt idx="22503">
                  <c:v>120.03735108118322</c:v>
                </c:pt>
                <c:pt idx="22504">
                  <c:v>96.497335678906126</c:v>
                </c:pt>
                <c:pt idx="22505">
                  <c:v>92.614531895423283</c:v>
                </c:pt>
                <c:pt idx="22506">
                  <c:v>124.32371342758886</c:v>
                </c:pt>
                <c:pt idx="22507">
                  <c:v>121.75645884500496</c:v>
                </c:pt>
                <c:pt idx="22508">
                  <c:v>135.74286586024732</c:v>
                </c:pt>
                <c:pt idx="22509">
                  <c:v>93.352984123785745</c:v>
                </c:pt>
                <c:pt idx="22510">
                  <c:v>96.783317591444685</c:v>
                </c:pt>
                <c:pt idx="22511">
                  <c:v>93.277585498855103</c:v>
                </c:pt>
                <c:pt idx="22512">
                  <c:v>91.52122770505332</c:v>
                </c:pt>
                <c:pt idx="22513">
                  <c:v>92.81409649583486</c:v>
                </c:pt>
                <c:pt idx="22514">
                  <c:v>96.114843238951863</c:v>
                </c:pt>
                <c:pt idx="22515">
                  <c:v>130.86956881667564</c:v>
                </c:pt>
                <c:pt idx="22516">
                  <c:v>94.262634498982678</c:v>
                </c:pt>
                <c:pt idx="22517">
                  <c:v>90.401194134448573</c:v>
                </c:pt>
                <c:pt idx="22518">
                  <c:v>93.343709821928655</c:v>
                </c:pt>
                <c:pt idx="22519">
                  <c:v>93.26969705492661</c:v>
                </c:pt>
                <c:pt idx="22520">
                  <c:v>99.117705654073376</c:v>
                </c:pt>
                <c:pt idx="22521">
                  <c:v>96.494307004729535</c:v>
                </c:pt>
                <c:pt idx="22522">
                  <c:v>89.278456987102317</c:v>
                </c:pt>
                <c:pt idx="22523">
                  <c:v>97.433355589398744</c:v>
                </c:pt>
                <c:pt idx="22524">
                  <c:v>115.25625258390379</c:v>
                </c:pt>
                <c:pt idx="22525">
                  <c:v>95.732128056826966</c:v>
                </c:pt>
                <c:pt idx="22526">
                  <c:v>130.87849499843549</c:v>
                </c:pt>
                <c:pt idx="22527">
                  <c:v>92.092553760316818</c:v>
                </c:pt>
                <c:pt idx="22528">
                  <c:v>93.950897558038037</c:v>
                </c:pt>
                <c:pt idx="22529">
                  <c:v>94.605975928699479</c:v>
                </c:pt>
                <c:pt idx="22530">
                  <c:v>90.708705412103086</c:v>
                </c:pt>
                <c:pt idx="22531">
                  <c:v>94.196467785106947</c:v>
                </c:pt>
                <c:pt idx="22532">
                  <c:v>98.02897222110262</c:v>
                </c:pt>
                <c:pt idx="22533">
                  <c:v>122.7045782271255</c:v>
                </c:pt>
                <c:pt idx="22534">
                  <c:v>123.59021347979831</c:v>
                </c:pt>
                <c:pt idx="22535">
                  <c:v>118.8354903694715</c:v>
                </c:pt>
                <c:pt idx="22536">
                  <c:v>97.613040126317998</c:v>
                </c:pt>
                <c:pt idx="22537">
                  <c:v>91.676826142143284</c:v>
                </c:pt>
                <c:pt idx="22538">
                  <c:v>94.532884957373511</c:v>
                </c:pt>
                <c:pt idx="22539">
                  <c:v>94.207379478595172</c:v>
                </c:pt>
                <c:pt idx="22540">
                  <c:v>89.228155563858721</c:v>
                </c:pt>
                <c:pt idx="22541">
                  <c:v>94.939347419567511</c:v>
                </c:pt>
                <c:pt idx="22542">
                  <c:v>95.716472042680593</c:v>
                </c:pt>
                <c:pt idx="22543">
                  <c:v>132.77118065831229</c:v>
                </c:pt>
                <c:pt idx="22544">
                  <c:v>87.691445877735873</c:v>
                </c:pt>
                <c:pt idx="22545">
                  <c:v>99.589638756203058</c:v>
                </c:pt>
                <c:pt idx="22546">
                  <c:v>98.708149640480812</c:v>
                </c:pt>
                <c:pt idx="22547">
                  <c:v>91.843306259674549</c:v>
                </c:pt>
                <c:pt idx="22548">
                  <c:v>98.393613483674571</c:v>
                </c:pt>
                <c:pt idx="22549">
                  <c:v>91.614904436993001</c:v>
                </c:pt>
                <c:pt idx="22550">
                  <c:v>96.052635917500652</c:v>
                </c:pt>
                <c:pt idx="22551">
                  <c:v>97.840615525262322</c:v>
                </c:pt>
                <c:pt idx="22552">
                  <c:v>97.981291458385513</c:v>
                </c:pt>
                <c:pt idx="22553">
                  <c:v>95.124808238581195</c:v>
                </c:pt>
                <c:pt idx="22554">
                  <c:v>91.456739087027771</c:v>
                </c:pt>
                <c:pt idx="22555">
                  <c:v>94.888849565097132</c:v>
                </c:pt>
                <c:pt idx="22556">
                  <c:v>98.707678635785498</c:v>
                </c:pt>
                <c:pt idx="22557">
                  <c:v>96.574794504147548</c:v>
                </c:pt>
                <c:pt idx="22558">
                  <c:v>94.983842336707156</c:v>
                </c:pt>
                <c:pt idx="22559">
                  <c:v>131.07153763216928</c:v>
                </c:pt>
                <c:pt idx="22560">
                  <c:v>99.318940999399501</c:v>
                </c:pt>
                <c:pt idx="22561">
                  <c:v>116.06932372139724</c:v>
                </c:pt>
                <c:pt idx="22562">
                  <c:v>90.557010648964095</c:v>
                </c:pt>
                <c:pt idx="22563">
                  <c:v>96.392162548533335</c:v>
                </c:pt>
                <c:pt idx="22564">
                  <c:v>97.262344463428988</c:v>
                </c:pt>
                <c:pt idx="22565">
                  <c:v>97.632263003595043</c:v>
                </c:pt>
                <c:pt idx="22566">
                  <c:v>92.334123671885322</c:v>
                </c:pt>
                <c:pt idx="22567">
                  <c:v>94.09912396122246</c:v>
                </c:pt>
                <c:pt idx="22568">
                  <c:v>122.85327880043228</c:v>
                </c:pt>
                <c:pt idx="22569">
                  <c:v>121.12769192699356</c:v>
                </c:pt>
                <c:pt idx="22570">
                  <c:v>117.99174024315569</c:v>
                </c:pt>
                <c:pt idx="22571">
                  <c:v>116.85940443976922</c:v>
                </c:pt>
                <c:pt idx="22572">
                  <c:v>97.476976324592613</c:v>
                </c:pt>
                <c:pt idx="22573">
                  <c:v>90.98958334262305</c:v>
                </c:pt>
                <c:pt idx="22574">
                  <c:v>134.01558466365552</c:v>
                </c:pt>
                <c:pt idx="22575">
                  <c:v>102.64000595774715</c:v>
                </c:pt>
                <c:pt idx="22576">
                  <c:v>97.956833487210432</c:v>
                </c:pt>
                <c:pt idx="22577">
                  <c:v>100.82151262628045</c:v>
                </c:pt>
                <c:pt idx="22578">
                  <c:v>131.72488267506327</c:v>
                </c:pt>
                <c:pt idx="22579">
                  <c:v>95.073877462049936</c:v>
                </c:pt>
                <c:pt idx="22580">
                  <c:v>118.56217516391084</c:v>
                </c:pt>
                <c:pt idx="22581">
                  <c:v>117.45406892108616</c:v>
                </c:pt>
                <c:pt idx="22582">
                  <c:v>97.615823025852634</c:v>
                </c:pt>
                <c:pt idx="22583">
                  <c:v>97.114219176957548</c:v>
                </c:pt>
                <c:pt idx="22584">
                  <c:v>133.09291563879304</c:v>
                </c:pt>
                <c:pt idx="22585">
                  <c:v>95.92520880011773</c:v>
                </c:pt>
                <c:pt idx="22586">
                  <c:v>93.042548634798507</c:v>
                </c:pt>
                <c:pt idx="22587">
                  <c:v>98.30215448496466</c:v>
                </c:pt>
                <c:pt idx="22588">
                  <c:v>94.45920439732987</c:v>
                </c:pt>
                <c:pt idx="22589">
                  <c:v>118.79831753964589</c:v>
                </c:pt>
                <c:pt idx="22590">
                  <c:v>97.759171345969733</c:v>
                </c:pt>
                <c:pt idx="22591">
                  <c:v>98.238172785392237</c:v>
                </c:pt>
                <c:pt idx="22592">
                  <c:v>93.480705444804087</c:v>
                </c:pt>
                <c:pt idx="22593">
                  <c:v>93.481304665309068</c:v>
                </c:pt>
                <c:pt idx="22594">
                  <c:v>91.145452575854321</c:v>
                </c:pt>
                <c:pt idx="22595">
                  <c:v>94.562241333123836</c:v>
                </c:pt>
                <c:pt idx="22596">
                  <c:v>96.816971149203255</c:v>
                </c:pt>
                <c:pt idx="22597">
                  <c:v>90.359654222358316</c:v>
                </c:pt>
                <c:pt idx="22598">
                  <c:v>92.421044700421803</c:v>
                </c:pt>
                <c:pt idx="22599">
                  <c:v>90.733431847344022</c:v>
                </c:pt>
                <c:pt idx="22600">
                  <c:v>95.724268057242924</c:v>
                </c:pt>
                <c:pt idx="22601">
                  <c:v>92.989314768182908</c:v>
                </c:pt>
                <c:pt idx="22602">
                  <c:v>95.026674646525478</c:v>
                </c:pt>
                <c:pt idx="22603">
                  <c:v>93.463254955736318</c:v>
                </c:pt>
                <c:pt idx="22604">
                  <c:v>96.826176579009172</c:v>
                </c:pt>
                <c:pt idx="22605">
                  <c:v>95.695951669545366</c:v>
                </c:pt>
                <c:pt idx="22606">
                  <c:v>93.687889720847721</c:v>
                </c:pt>
                <c:pt idx="22607">
                  <c:v>90.280768610453549</c:v>
                </c:pt>
                <c:pt idx="22608">
                  <c:v>92.996557727446202</c:v>
                </c:pt>
                <c:pt idx="22609">
                  <c:v>93.412148811592871</c:v>
                </c:pt>
                <c:pt idx="22610">
                  <c:v>97.385386520052037</c:v>
                </c:pt>
                <c:pt idx="22611">
                  <c:v>94.798609512810302</c:v>
                </c:pt>
                <c:pt idx="22612">
                  <c:v>95.018976774253147</c:v>
                </c:pt>
                <c:pt idx="22613">
                  <c:v>95.842595917894641</c:v>
                </c:pt>
                <c:pt idx="22614">
                  <c:v>92.023623180745133</c:v>
                </c:pt>
                <c:pt idx="22615">
                  <c:v>95.935851328129942</c:v>
                </c:pt>
                <c:pt idx="22616">
                  <c:v>92.448072526008772</c:v>
                </c:pt>
                <c:pt idx="22617">
                  <c:v>93.314812353016151</c:v>
                </c:pt>
                <c:pt idx="22618">
                  <c:v>129.47068028079187</c:v>
                </c:pt>
                <c:pt idx="22619">
                  <c:v>92.07137254632606</c:v>
                </c:pt>
                <c:pt idx="22620">
                  <c:v>86.868325582909065</c:v>
                </c:pt>
                <c:pt idx="22621">
                  <c:v>94.116820495923776</c:v>
                </c:pt>
                <c:pt idx="22622">
                  <c:v>93.389966382653498</c:v>
                </c:pt>
                <c:pt idx="22623">
                  <c:v>89.290666192606906</c:v>
                </c:pt>
                <c:pt idx="22624">
                  <c:v>137.2950464102407</c:v>
                </c:pt>
                <c:pt idx="22625">
                  <c:v>132.77310456559286</c:v>
                </c:pt>
                <c:pt idx="22626">
                  <c:v>93.919665556761231</c:v>
                </c:pt>
                <c:pt idx="22627">
                  <c:v>96.667014946195565</c:v>
                </c:pt>
                <c:pt idx="22628">
                  <c:v>93.499766826213659</c:v>
                </c:pt>
                <c:pt idx="22629">
                  <c:v>92.747830234445175</c:v>
                </c:pt>
                <c:pt idx="22630">
                  <c:v>90.398985308136432</c:v>
                </c:pt>
                <c:pt idx="22631">
                  <c:v>120.87260948807305</c:v>
                </c:pt>
                <c:pt idx="22632">
                  <c:v>113.95052870202254</c:v>
                </c:pt>
                <c:pt idx="22633">
                  <c:v>118.81016950631818</c:v>
                </c:pt>
                <c:pt idx="22634">
                  <c:v>120.31674997925701</c:v>
                </c:pt>
                <c:pt idx="22635">
                  <c:v>118.00263545166786</c:v>
                </c:pt>
                <c:pt idx="22636">
                  <c:v>118.69429730125653</c:v>
                </c:pt>
                <c:pt idx="22637">
                  <c:v>125.66571639901939</c:v>
                </c:pt>
                <c:pt idx="22638">
                  <c:v>134.7748641278979</c:v>
                </c:pt>
                <c:pt idx="22639">
                  <c:v>94.016058609930766</c:v>
                </c:pt>
                <c:pt idx="22640">
                  <c:v>94.879198369006062</c:v>
                </c:pt>
                <c:pt idx="22641">
                  <c:v>95.255419578677945</c:v>
                </c:pt>
                <c:pt idx="22642">
                  <c:v>96.933913755130405</c:v>
                </c:pt>
                <c:pt idx="22643">
                  <c:v>121.25489227724948</c:v>
                </c:pt>
                <c:pt idx="22644">
                  <c:v>122.0319751993151</c:v>
                </c:pt>
                <c:pt idx="22645">
                  <c:v>122.41455777337421</c:v>
                </c:pt>
                <c:pt idx="22646">
                  <c:v>121.6956971297051</c:v>
                </c:pt>
                <c:pt idx="22647">
                  <c:v>114.12664977226898</c:v>
                </c:pt>
                <c:pt idx="22648">
                  <c:v>133.31701426859303</c:v>
                </c:pt>
                <c:pt idx="22649">
                  <c:v>95.328369845610993</c:v>
                </c:pt>
                <c:pt idx="22650">
                  <c:v>117.91479173207429</c:v>
                </c:pt>
                <c:pt idx="22651">
                  <c:v>93.672362450788754</c:v>
                </c:pt>
                <c:pt idx="22652">
                  <c:v>94.890790628946903</c:v>
                </c:pt>
                <c:pt idx="22653">
                  <c:v>96.395755260043913</c:v>
                </c:pt>
                <c:pt idx="22654">
                  <c:v>95.155956848516311</c:v>
                </c:pt>
                <c:pt idx="22655">
                  <c:v>116.61363460499463</c:v>
                </c:pt>
                <c:pt idx="22656">
                  <c:v>109.43248287185389</c:v>
                </c:pt>
                <c:pt idx="22657">
                  <c:v>119.47860084535824</c:v>
                </c:pt>
                <c:pt idx="22658">
                  <c:v>97.241721840796771</c:v>
                </c:pt>
                <c:pt idx="22659">
                  <c:v>97.680452070255186</c:v>
                </c:pt>
                <c:pt idx="22660">
                  <c:v>93.951978121655586</c:v>
                </c:pt>
                <c:pt idx="22661">
                  <c:v>135.74804143938564</c:v>
                </c:pt>
                <c:pt idx="22662">
                  <c:v>94.343240121136404</c:v>
                </c:pt>
                <c:pt idx="22663">
                  <c:v>93.414062296230711</c:v>
                </c:pt>
                <c:pt idx="22664">
                  <c:v>93.615664156290705</c:v>
                </c:pt>
                <c:pt idx="22665">
                  <c:v>92.480309413223026</c:v>
                </c:pt>
                <c:pt idx="22666">
                  <c:v>94.362658412014767</c:v>
                </c:pt>
                <c:pt idx="22667">
                  <c:v>136.61352481152886</c:v>
                </c:pt>
                <c:pt idx="22668">
                  <c:v>129.65239103355569</c:v>
                </c:pt>
                <c:pt idx="22669">
                  <c:v>91.998485003988094</c:v>
                </c:pt>
                <c:pt idx="22670">
                  <c:v>93.303357803330925</c:v>
                </c:pt>
                <c:pt idx="22671">
                  <c:v>94.082698387710153</c:v>
                </c:pt>
                <c:pt idx="22672">
                  <c:v>100.79225150077045</c:v>
                </c:pt>
                <c:pt idx="22673">
                  <c:v>91.865320896172719</c:v>
                </c:pt>
                <c:pt idx="22674">
                  <c:v>96.034366284875816</c:v>
                </c:pt>
                <c:pt idx="22675">
                  <c:v>100.9875415493179</c:v>
                </c:pt>
                <c:pt idx="22676">
                  <c:v>132.24792824772427</c:v>
                </c:pt>
                <c:pt idx="22677">
                  <c:v>89.896295305518052</c:v>
                </c:pt>
                <c:pt idx="22678">
                  <c:v>100.73703126214109</c:v>
                </c:pt>
                <c:pt idx="22679">
                  <c:v>87.716860927973514</c:v>
                </c:pt>
                <c:pt idx="22680">
                  <c:v>97.751683143839301</c:v>
                </c:pt>
                <c:pt idx="22681">
                  <c:v>93.649875706837889</c:v>
                </c:pt>
                <c:pt idx="22682">
                  <c:v>101.8765151589718</c:v>
                </c:pt>
                <c:pt idx="22683">
                  <c:v>96.085578984519046</c:v>
                </c:pt>
                <c:pt idx="22684">
                  <c:v>117.16034673934718</c:v>
                </c:pt>
                <c:pt idx="22685">
                  <c:v>118.21178068718226</c:v>
                </c:pt>
                <c:pt idx="22686">
                  <c:v>95.185362981016723</c:v>
                </c:pt>
                <c:pt idx="22687">
                  <c:v>98.459128455109266</c:v>
                </c:pt>
                <c:pt idx="22688">
                  <c:v>119.156268596646</c:v>
                </c:pt>
                <c:pt idx="22689">
                  <c:v>120.37546813885027</c:v>
                </c:pt>
                <c:pt idx="22690">
                  <c:v>109.99874164217637</c:v>
                </c:pt>
                <c:pt idx="22691">
                  <c:v>95.248845251112584</c:v>
                </c:pt>
                <c:pt idx="22692">
                  <c:v>94.931104649453388</c:v>
                </c:pt>
                <c:pt idx="22693">
                  <c:v>132.10133783532066</c:v>
                </c:pt>
                <c:pt idx="22694">
                  <c:v>99.154480508657556</c:v>
                </c:pt>
                <c:pt idx="22695">
                  <c:v>91.932512607125489</c:v>
                </c:pt>
                <c:pt idx="22696">
                  <c:v>97.360677420623091</c:v>
                </c:pt>
                <c:pt idx="22697">
                  <c:v>94.619888491111283</c:v>
                </c:pt>
                <c:pt idx="22698">
                  <c:v>138.29846744585916</c:v>
                </c:pt>
                <c:pt idx="22699">
                  <c:v>95.300071795222067</c:v>
                </c:pt>
                <c:pt idx="22700">
                  <c:v>129.60528510078007</c:v>
                </c:pt>
                <c:pt idx="22701">
                  <c:v>97.436438948087527</c:v>
                </c:pt>
                <c:pt idx="22702">
                  <c:v>98.001726123207817</c:v>
                </c:pt>
                <c:pt idx="22703">
                  <c:v>100.59313693720765</c:v>
                </c:pt>
                <c:pt idx="22704">
                  <c:v>94.998848215054437</c:v>
                </c:pt>
                <c:pt idx="22705">
                  <c:v>93.121394806352271</c:v>
                </c:pt>
                <c:pt idx="22706">
                  <c:v>117.42594205630857</c:v>
                </c:pt>
                <c:pt idx="22707">
                  <c:v>121.68475719640935</c:v>
                </c:pt>
                <c:pt idx="22708">
                  <c:v>133.72703936041464</c:v>
                </c:pt>
                <c:pt idx="22709">
                  <c:v>92.79734531297936</c:v>
                </c:pt>
                <c:pt idx="22710">
                  <c:v>117.88482508718059</c:v>
                </c:pt>
                <c:pt idx="22711">
                  <c:v>97.991846113776916</c:v>
                </c:pt>
                <c:pt idx="22712">
                  <c:v>94.710849361924247</c:v>
                </c:pt>
                <c:pt idx="22713">
                  <c:v>92.490148278012555</c:v>
                </c:pt>
                <c:pt idx="22714">
                  <c:v>95.153143087649411</c:v>
                </c:pt>
                <c:pt idx="22715">
                  <c:v>103.08119571291645</c:v>
                </c:pt>
                <c:pt idx="22716">
                  <c:v>94.2300607938447</c:v>
                </c:pt>
                <c:pt idx="22717">
                  <c:v>98.538286294160713</c:v>
                </c:pt>
                <c:pt idx="22718">
                  <c:v>135.57852356208576</c:v>
                </c:pt>
                <c:pt idx="22719">
                  <c:v>91.794543782085697</c:v>
                </c:pt>
                <c:pt idx="22720">
                  <c:v>124.98514826811669</c:v>
                </c:pt>
                <c:pt idx="22721">
                  <c:v>94.906566999267341</c:v>
                </c:pt>
                <c:pt idx="22722">
                  <c:v>93.057063804656849</c:v>
                </c:pt>
                <c:pt idx="22723">
                  <c:v>95.434476785969011</c:v>
                </c:pt>
                <c:pt idx="22724">
                  <c:v>97.838946201220139</c:v>
                </c:pt>
                <c:pt idx="22725">
                  <c:v>113.60998372677851</c:v>
                </c:pt>
                <c:pt idx="22726">
                  <c:v>93.916396734821873</c:v>
                </c:pt>
                <c:pt idx="22727">
                  <c:v>97.054904934492967</c:v>
                </c:pt>
                <c:pt idx="22728">
                  <c:v>122.97745790086292</c:v>
                </c:pt>
                <c:pt idx="22729">
                  <c:v>135.50154686588951</c:v>
                </c:pt>
                <c:pt idx="22730">
                  <c:v>93.293733343102659</c:v>
                </c:pt>
                <c:pt idx="22731">
                  <c:v>121.25498167426247</c:v>
                </c:pt>
                <c:pt idx="22732">
                  <c:v>118.31831531659806</c:v>
                </c:pt>
                <c:pt idx="22733">
                  <c:v>94.191613515956291</c:v>
                </c:pt>
                <c:pt idx="22734">
                  <c:v>97.980199988570774</c:v>
                </c:pt>
                <c:pt idx="22735">
                  <c:v>123.36362579042715</c:v>
                </c:pt>
                <c:pt idx="22736">
                  <c:v>119.09731619861117</c:v>
                </c:pt>
                <c:pt idx="22737">
                  <c:v>123.28989628599903</c:v>
                </c:pt>
                <c:pt idx="22738">
                  <c:v>115.79099853340588</c:v>
                </c:pt>
                <c:pt idx="22739">
                  <c:v>116.21963543217272</c:v>
                </c:pt>
                <c:pt idx="22740">
                  <c:v>118.78296450296024</c:v>
                </c:pt>
                <c:pt idx="22741">
                  <c:v>95.779542753444019</c:v>
                </c:pt>
                <c:pt idx="22742">
                  <c:v>121.37900390825544</c:v>
                </c:pt>
                <c:pt idx="22743">
                  <c:v>121.35053668731254</c:v>
                </c:pt>
                <c:pt idx="22744">
                  <c:v>119.91605035700728</c:v>
                </c:pt>
                <c:pt idx="22745">
                  <c:v>124.70091446321703</c:v>
                </c:pt>
                <c:pt idx="22746">
                  <c:v>124.81979501006828</c:v>
                </c:pt>
                <c:pt idx="22747">
                  <c:v>121.5601174618136</c:v>
                </c:pt>
                <c:pt idx="22748">
                  <c:v>124.76900106630136</c:v>
                </c:pt>
                <c:pt idx="22749">
                  <c:v>94.618976372419041</c:v>
                </c:pt>
                <c:pt idx="22750">
                  <c:v>96.253061315737639</c:v>
                </c:pt>
                <c:pt idx="22751">
                  <c:v>95.550668420087007</c:v>
                </c:pt>
                <c:pt idx="22752">
                  <c:v>91.393250193131635</c:v>
                </c:pt>
                <c:pt idx="22753">
                  <c:v>90.596962687472143</c:v>
                </c:pt>
                <c:pt idx="22754">
                  <c:v>94.491247398243033</c:v>
                </c:pt>
                <c:pt idx="22755">
                  <c:v>92.0630544198753</c:v>
                </c:pt>
                <c:pt idx="22756">
                  <c:v>95.955251412954212</c:v>
                </c:pt>
                <c:pt idx="22757">
                  <c:v>94.99821775500584</c:v>
                </c:pt>
                <c:pt idx="22758">
                  <c:v>91.599124752285164</c:v>
                </c:pt>
                <c:pt idx="22759">
                  <c:v>90.812698524800979</c:v>
                </c:pt>
                <c:pt idx="22760">
                  <c:v>90.163320308622048</c:v>
                </c:pt>
                <c:pt idx="22761">
                  <c:v>121.66448056120352</c:v>
                </c:pt>
                <c:pt idx="22762">
                  <c:v>90.124140370832833</c:v>
                </c:pt>
                <c:pt idx="22763">
                  <c:v>121.92710673033268</c:v>
                </c:pt>
                <c:pt idx="22764">
                  <c:v>130.76021223216412</c:v>
                </c:pt>
                <c:pt idx="22765">
                  <c:v>118.85823902240342</c:v>
                </c:pt>
                <c:pt idx="22766">
                  <c:v>96.745527476228801</c:v>
                </c:pt>
                <c:pt idx="22767">
                  <c:v>132.87349161516755</c:v>
                </c:pt>
                <c:pt idx="22768">
                  <c:v>93.584363168185121</c:v>
                </c:pt>
                <c:pt idx="22769">
                  <c:v>96.264816965122705</c:v>
                </c:pt>
                <c:pt idx="22770">
                  <c:v>87.275122834156619</c:v>
                </c:pt>
                <c:pt idx="22771">
                  <c:v>94.441011129807464</c:v>
                </c:pt>
                <c:pt idx="22772">
                  <c:v>116.39173061965916</c:v>
                </c:pt>
                <c:pt idx="22773">
                  <c:v>118.21619637834307</c:v>
                </c:pt>
                <c:pt idx="22774">
                  <c:v>127.13512490079779</c:v>
                </c:pt>
                <c:pt idx="22775">
                  <c:v>124.40192392839141</c:v>
                </c:pt>
                <c:pt idx="22776">
                  <c:v>118.43777387454061</c:v>
                </c:pt>
                <c:pt idx="22777">
                  <c:v>120.09073546771083</c:v>
                </c:pt>
                <c:pt idx="22778">
                  <c:v>115.72528032561345</c:v>
                </c:pt>
                <c:pt idx="22779">
                  <c:v>93.131842903527627</c:v>
                </c:pt>
                <c:pt idx="22780">
                  <c:v>93.512684534059773</c:v>
                </c:pt>
                <c:pt idx="22781">
                  <c:v>119.93592027534504</c:v>
                </c:pt>
                <c:pt idx="22782">
                  <c:v>95.796679433739499</c:v>
                </c:pt>
                <c:pt idx="22783">
                  <c:v>93.826325317095581</c:v>
                </c:pt>
                <c:pt idx="22784">
                  <c:v>91.167032942482507</c:v>
                </c:pt>
                <c:pt idx="22785">
                  <c:v>116.86595412452739</c:v>
                </c:pt>
                <c:pt idx="22786">
                  <c:v>120.80222267197389</c:v>
                </c:pt>
                <c:pt idx="22787">
                  <c:v>119.95166152946811</c:v>
                </c:pt>
                <c:pt idx="22788">
                  <c:v>123.31821176835722</c:v>
                </c:pt>
                <c:pt idx="22789">
                  <c:v>120.29690793556506</c:v>
                </c:pt>
                <c:pt idx="22790">
                  <c:v>88.575141151416872</c:v>
                </c:pt>
                <c:pt idx="22791">
                  <c:v>99.190167459684133</c:v>
                </c:pt>
                <c:pt idx="22792">
                  <c:v>94.824527794996158</c:v>
                </c:pt>
                <c:pt idx="22793">
                  <c:v>114.82026239100325</c:v>
                </c:pt>
                <c:pt idx="22794">
                  <c:v>134.25911967417497</c:v>
                </c:pt>
                <c:pt idx="22795">
                  <c:v>133.55085554405892</c:v>
                </c:pt>
                <c:pt idx="22796">
                  <c:v>117.29951152742591</c:v>
                </c:pt>
                <c:pt idx="22797">
                  <c:v>96.372879732851288</c:v>
                </c:pt>
                <c:pt idx="22798">
                  <c:v>92.656917331819997</c:v>
                </c:pt>
                <c:pt idx="22799">
                  <c:v>115.10392176388851</c:v>
                </c:pt>
                <c:pt idx="22800">
                  <c:v>119.13296204760663</c:v>
                </c:pt>
                <c:pt idx="22801">
                  <c:v>121.88261764936834</c:v>
                </c:pt>
                <c:pt idx="22802">
                  <c:v>115.00520879151652</c:v>
                </c:pt>
                <c:pt idx="22803">
                  <c:v>88.423899183582549</c:v>
                </c:pt>
                <c:pt idx="22804">
                  <c:v>91.763722262571576</c:v>
                </c:pt>
                <c:pt idx="22805">
                  <c:v>112.80640851272481</c:v>
                </c:pt>
                <c:pt idx="22806">
                  <c:v>91.388474228809812</c:v>
                </c:pt>
                <c:pt idx="22807">
                  <c:v>111.15781105654577</c:v>
                </c:pt>
                <c:pt idx="22808">
                  <c:v>124.41816355105283</c:v>
                </c:pt>
                <c:pt idx="22809">
                  <c:v>105.00690683029424</c:v>
                </c:pt>
                <c:pt idx="22810">
                  <c:v>119.21391084720543</c:v>
                </c:pt>
                <c:pt idx="22811">
                  <c:v>115.15163557686313</c:v>
                </c:pt>
                <c:pt idx="22812">
                  <c:v>121.80163316401766</c:v>
                </c:pt>
                <c:pt idx="22813">
                  <c:v>122.36754041924874</c:v>
                </c:pt>
                <c:pt idx="22814">
                  <c:v>121.87308779949227</c:v>
                </c:pt>
                <c:pt idx="22815">
                  <c:v>125.28087489026453</c:v>
                </c:pt>
                <c:pt idx="22816">
                  <c:v>124.01318728535782</c:v>
                </c:pt>
                <c:pt idx="22817">
                  <c:v>116.5809188676848</c:v>
                </c:pt>
                <c:pt idx="22818">
                  <c:v>120.3553436976095</c:v>
                </c:pt>
                <c:pt idx="22819">
                  <c:v>117.95363103612681</c:v>
                </c:pt>
                <c:pt idx="22820">
                  <c:v>90.713191317370644</c:v>
                </c:pt>
                <c:pt idx="22821">
                  <c:v>93.122629428578918</c:v>
                </c:pt>
                <c:pt idx="22822">
                  <c:v>132.16663455053154</c:v>
                </c:pt>
                <c:pt idx="22823">
                  <c:v>90.34174444300487</c:v>
                </c:pt>
                <c:pt idx="22824">
                  <c:v>121.97730566530319</c:v>
                </c:pt>
                <c:pt idx="22825">
                  <c:v>95.730027444023889</c:v>
                </c:pt>
                <c:pt idx="22826">
                  <c:v>119.88496679407632</c:v>
                </c:pt>
                <c:pt idx="22827">
                  <c:v>97.370817436454644</c:v>
                </c:pt>
                <c:pt idx="22828">
                  <c:v>96.330982712284509</c:v>
                </c:pt>
                <c:pt idx="22829">
                  <c:v>92.777015253280197</c:v>
                </c:pt>
                <c:pt idx="22830">
                  <c:v>94.702808635892694</c:v>
                </c:pt>
                <c:pt idx="22831">
                  <c:v>93.976528291476839</c:v>
                </c:pt>
                <c:pt idx="22832">
                  <c:v>96.863392514429535</c:v>
                </c:pt>
                <c:pt idx="22833">
                  <c:v>135.76586506580929</c:v>
                </c:pt>
                <c:pt idx="22834">
                  <c:v>136.81978681379809</c:v>
                </c:pt>
                <c:pt idx="22835">
                  <c:v>134.15219195833586</c:v>
                </c:pt>
                <c:pt idx="22836">
                  <c:v>89.39557021177977</c:v>
                </c:pt>
                <c:pt idx="22837">
                  <c:v>93.692923648665385</c:v>
                </c:pt>
                <c:pt idx="22838">
                  <c:v>98.948333159295686</c:v>
                </c:pt>
                <c:pt idx="22839">
                  <c:v>94.341032230736062</c:v>
                </c:pt>
                <c:pt idx="22840">
                  <c:v>96.380663979284506</c:v>
                </c:pt>
                <c:pt idx="22841">
                  <c:v>93.621403398049367</c:v>
                </c:pt>
                <c:pt idx="22842">
                  <c:v>87.942823006981513</c:v>
                </c:pt>
                <c:pt idx="22843">
                  <c:v>92.138329079982356</c:v>
                </c:pt>
                <c:pt idx="22844">
                  <c:v>96.604104417763509</c:v>
                </c:pt>
                <c:pt idx="22845">
                  <c:v>90.738925338926308</c:v>
                </c:pt>
                <c:pt idx="22846">
                  <c:v>92.413960502636229</c:v>
                </c:pt>
                <c:pt idx="22847">
                  <c:v>93.945592797530239</c:v>
                </c:pt>
                <c:pt idx="22848">
                  <c:v>131.06024940351691</c:v>
                </c:pt>
                <c:pt idx="22849">
                  <c:v>119.14144807653743</c:v>
                </c:pt>
                <c:pt idx="22850">
                  <c:v>90.943667139359718</c:v>
                </c:pt>
                <c:pt idx="22851">
                  <c:v>95.693345250016776</c:v>
                </c:pt>
                <c:pt idx="22852">
                  <c:v>92.833636001235433</c:v>
                </c:pt>
                <c:pt idx="22853">
                  <c:v>123.64387042031507</c:v>
                </c:pt>
                <c:pt idx="22854">
                  <c:v>98.649980465058945</c:v>
                </c:pt>
                <c:pt idx="22855">
                  <c:v>122.87082639205479</c:v>
                </c:pt>
                <c:pt idx="22856">
                  <c:v>113.81548651434817</c:v>
                </c:pt>
                <c:pt idx="22857">
                  <c:v>95.906391663920473</c:v>
                </c:pt>
                <c:pt idx="22858">
                  <c:v>122.40061362166571</c:v>
                </c:pt>
                <c:pt idx="22859">
                  <c:v>121.99600722220902</c:v>
                </c:pt>
                <c:pt idx="22860">
                  <c:v>118.5036853066685</c:v>
                </c:pt>
                <c:pt idx="22861">
                  <c:v>134.13577001678624</c:v>
                </c:pt>
                <c:pt idx="22862">
                  <c:v>92.768583100184784</c:v>
                </c:pt>
                <c:pt idx="22863">
                  <c:v>95.039261050596707</c:v>
                </c:pt>
                <c:pt idx="22864">
                  <c:v>92.488183088980421</c:v>
                </c:pt>
                <c:pt idx="22865">
                  <c:v>92.470353803064825</c:v>
                </c:pt>
                <c:pt idx="22866">
                  <c:v>96.445505167297441</c:v>
                </c:pt>
                <c:pt idx="22867">
                  <c:v>121.50209578948245</c:v>
                </c:pt>
                <c:pt idx="22868">
                  <c:v>118.2279123664818</c:v>
                </c:pt>
                <c:pt idx="22869">
                  <c:v>91.179716343820189</c:v>
                </c:pt>
                <c:pt idx="22870">
                  <c:v>94.607252970590949</c:v>
                </c:pt>
                <c:pt idx="22871">
                  <c:v>91.144879887533989</c:v>
                </c:pt>
                <c:pt idx="22872">
                  <c:v>95.146411369331531</c:v>
                </c:pt>
                <c:pt idx="22873">
                  <c:v>89.160348029064195</c:v>
                </c:pt>
                <c:pt idx="22874">
                  <c:v>95.163133032961667</c:v>
                </c:pt>
                <c:pt idx="22875">
                  <c:v>123.35659287720345</c:v>
                </c:pt>
                <c:pt idx="22876">
                  <c:v>94.838377992815651</c:v>
                </c:pt>
                <c:pt idx="22877">
                  <c:v>92.558230734839867</c:v>
                </c:pt>
                <c:pt idx="22878">
                  <c:v>88.677885146103392</c:v>
                </c:pt>
                <c:pt idx="22879">
                  <c:v>91.394660689637377</c:v>
                </c:pt>
                <c:pt idx="22880">
                  <c:v>118.58161724018626</c:v>
                </c:pt>
                <c:pt idx="22881">
                  <c:v>120.11517160001527</c:v>
                </c:pt>
                <c:pt idx="22882">
                  <c:v>118.49760239148361</c:v>
                </c:pt>
                <c:pt idx="22883">
                  <c:v>128.7006969965534</c:v>
                </c:pt>
                <c:pt idx="22884">
                  <c:v>131.46872173036331</c:v>
                </c:pt>
                <c:pt idx="22885">
                  <c:v>96.14861743249034</c:v>
                </c:pt>
                <c:pt idx="22886">
                  <c:v>95.281042547671419</c:v>
                </c:pt>
                <c:pt idx="22887">
                  <c:v>120.3143899272177</c:v>
                </c:pt>
                <c:pt idx="22888">
                  <c:v>95.64860722286042</c:v>
                </c:pt>
                <c:pt idx="22889">
                  <c:v>93.909871468310641</c:v>
                </c:pt>
                <c:pt idx="22890">
                  <c:v>95.217861983344875</c:v>
                </c:pt>
                <c:pt idx="22891">
                  <c:v>94.197463148584703</c:v>
                </c:pt>
                <c:pt idx="22892">
                  <c:v>98.718498452502672</c:v>
                </c:pt>
                <c:pt idx="22893">
                  <c:v>93.096709970481527</c:v>
                </c:pt>
                <c:pt idx="22894">
                  <c:v>91.978271190111357</c:v>
                </c:pt>
                <c:pt idx="22895">
                  <c:v>97.583396758204302</c:v>
                </c:pt>
                <c:pt idx="22896">
                  <c:v>90.743152398600259</c:v>
                </c:pt>
                <c:pt idx="22897">
                  <c:v>97.273154652344431</c:v>
                </c:pt>
                <c:pt idx="22898">
                  <c:v>95.211294996156809</c:v>
                </c:pt>
                <c:pt idx="22899">
                  <c:v>119.3469882357831</c:v>
                </c:pt>
                <c:pt idx="22900">
                  <c:v>115.85273557743426</c:v>
                </c:pt>
                <c:pt idx="22901">
                  <c:v>110.12544661916908</c:v>
                </c:pt>
                <c:pt idx="22902">
                  <c:v>88.999747571672302</c:v>
                </c:pt>
                <c:pt idx="22903">
                  <c:v>95.162837188007416</c:v>
                </c:pt>
                <c:pt idx="22904">
                  <c:v>96.226133411780452</c:v>
                </c:pt>
                <c:pt idx="22905">
                  <c:v>91.754578446998252</c:v>
                </c:pt>
                <c:pt idx="22906">
                  <c:v>132.49081133947263</c:v>
                </c:pt>
                <c:pt idx="22907">
                  <c:v>129.4067476079681</c:v>
                </c:pt>
                <c:pt idx="22908">
                  <c:v>95.722265387816392</c:v>
                </c:pt>
                <c:pt idx="22909">
                  <c:v>114.88074551704929</c:v>
                </c:pt>
                <c:pt idx="22910">
                  <c:v>116.88264563595924</c:v>
                </c:pt>
                <c:pt idx="22911">
                  <c:v>98.593152022345535</c:v>
                </c:pt>
                <c:pt idx="22912">
                  <c:v>93.771489384828499</c:v>
                </c:pt>
                <c:pt idx="22913">
                  <c:v>117.54054563752057</c:v>
                </c:pt>
                <c:pt idx="22914">
                  <c:v>91.964283816305723</c:v>
                </c:pt>
                <c:pt idx="22915">
                  <c:v>97.509837407939727</c:v>
                </c:pt>
                <c:pt idx="22916">
                  <c:v>95.552131302596223</c:v>
                </c:pt>
                <c:pt idx="22917">
                  <c:v>90.799314283599458</c:v>
                </c:pt>
                <c:pt idx="22918">
                  <c:v>95.702507116555779</c:v>
                </c:pt>
                <c:pt idx="22919">
                  <c:v>96.833831808308261</c:v>
                </c:pt>
                <c:pt idx="22920">
                  <c:v>90.775442789641062</c:v>
                </c:pt>
                <c:pt idx="22921">
                  <c:v>94.273627058442415</c:v>
                </c:pt>
                <c:pt idx="22922">
                  <c:v>94.624337027362586</c:v>
                </c:pt>
                <c:pt idx="22923">
                  <c:v>94.196242950980093</c:v>
                </c:pt>
                <c:pt idx="22924">
                  <c:v>94.310121063557219</c:v>
                </c:pt>
                <c:pt idx="22925">
                  <c:v>92.680418029251669</c:v>
                </c:pt>
                <c:pt idx="22926">
                  <c:v>96.573753760900487</c:v>
                </c:pt>
                <c:pt idx="22927">
                  <c:v>94.280299597669355</c:v>
                </c:pt>
                <c:pt idx="22928">
                  <c:v>95.593020211436937</c:v>
                </c:pt>
                <c:pt idx="22929">
                  <c:v>96.574142186118607</c:v>
                </c:pt>
                <c:pt idx="22930">
                  <c:v>91.649450260717586</c:v>
                </c:pt>
                <c:pt idx="22931">
                  <c:v>112.70546002028763</c:v>
                </c:pt>
                <c:pt idx="22932">
                  <c:v>132.26579810168451</c:v>
                </c:pt>
                <c:pt idx="22933">
                  <c:v>92.55227539988644</c:v>
                </c:pt>
                <c:pt idx="22934">
                  <c:v>88.086812773408994</c:v>
                </c:pt>
                <c:pt idx="22935">
                  <c:v>90.657658866566891</c:v>
                </c:pt>
                <c:pt idx="22936">
                  <c:v>132.03409731656521</c:v>
                </c:pt>
                <c:pt idx="22937">
                  <c:v>93.505102755547071</c:v>
                </c:pt>
                <c:pt idx="22938">
                  <c:v>96.705617901913854</c:v>
                </c:pt>
                <c:pt idx="22939">
                  <c:v>89.618428424466472</c:v>
                </c:pt>
                <c:pt idx="22940">
                  <c:v>116.99370506214019</c:v>
                </c:pt>
                <c:pt idx="22941">
                  <c:v>93.142375109503234</c:v>
                </c:pt>
                <c:pt idx="22942">
                  <c:v>94.440831179690022</c:v>
                </c:pt>
                <c:pt idx="22943">
                  <c:v>94.011705847839195</c:v>
                </c:pt>
                <c:pt idx="22944">
                  <c:v>121.98323270512313</c:v>
                </c:pt>
                <c:pt idx="22945">
                  <c:v>119.61613140676377</c:v>
                </c:pt>
                <c:pt idx="22946">
                  <c:v>96.004191678914168</c:v>
                </c:pt>
                <c:pt idx="22947">
                  <c:v>93.664658072412948</c:v>
                </c:pt>
                <c:pt idx="22948">
                  <c:v>120.12196947428471</c:v>
                </c:pt>
                <c:pt idx="22949">
                  <c:v>120.43349252613744</c:v>
                </c:pt>
                <c:pt idx="22950">
                  <c:v>91.309415170612922</c:v>
                </c:pt>
                <c:pt idx="22951">
                  <c:v>133.04498821595334</c:v>
                </c:pt>
                <c:pt idx="22952">
                  <c:v>97.145595088796</c:v>
                </c:pt>
                <c:pt idx="22953">
                  <c:v>120.42361111401576</c:v>
                </c:pt>
                <c:pt idx="22954">
                  <c:v>95.482932292063566</c:v>
                </c:pt>
                <c:pt idx="22955">
                  <c:v>92.88987845794631</c:v>
                </c:pt>
                <c:pt idx="22956">
                  <c:v>92.106246794021203</c:v>
                </c:pt>
                <c:pt idx="22957">
                  <c:v>89.607035299086178</c:v>
                </c:pt>
                <c:pt idx="22958">
                  <c:v>99.321258606815476</c:v>
                </c:pt>
                <c:pt idx="22959">
                  <c:v>134.21321116724403</c:v>
                </c:pt>
                <c:pt idx="22960">
                  <c:v>132.8660723291394</c:v>
                </c:pt>
                <c:pt idx="22961">
                  <c:v>99.84776498743193</c:v>
                </c:pt>
                <c:pt idx="22962">
                  <c:v>90.133229702602463</c:v>
                </c:pt>
                <c:pt idx="22963">
                  <c:v>90.152923671352596</c:v>
                </c:pt>
                <c:pt idx="22964">
                  <c:v>90.538246093697509</c:v>
                </c:pt>
                <c:pt idx="22965">
                  <c:v>99.578254929441087</c:v>
                </c:pt>
                <c:pt idx="22966">
                  <c:v>91.099106933436943</c:v>
                </c:pt>
                <c:pt idx="22967">
                  <c:v>124.98593278951286</c:v>
                </c:pt>
                <c:pt idx="22968">
                  <c:v>119.43058017871751</c:v>
                </c:pt>
                <c:pt idx="22969">
                  <c:v>98.385146701128022</c:v>
                </c:pt>
                <c:pt idx="22970">
                  <c:v>93.552065343041505</c:v>
                </c:pt>
                <c:pt idx="22971">
                  <c:v>92.530836296749612</c:v>
                </c:pt>
                <c:pt idx="22972">
                  <c:v>120.95553904157062</c:v>
                </c:pt>
                <c:pt idx="22973">
                  <c:v>93.76620892738211</c:v>
                </c:pt>
                <c:pt idx="22974">
                  <c:v>88.903892059678896</c:v>
                </c:pt>
                <c:pt idx="22975">
                  <c:v>92.3981175434363</c:v>
                </c:pt>
                <c:pt idx="22976">
                  <c:v>95.897258564002456</c:v>
                </c:pt>
                <c:pt idx="22977">
                  <c:v>91.557571794531071</c:v>
                </c:pt>
                <c:pt idx="22978">
                  <c:v>93.311934675331301</c:v>
                </c:pt>
                <c:pt idx="22979">
                  <c:v>93.212650550702961</c:v>
                </c:pt>
                <c:pt idx="22980">
                  <c:v>92.403841503837626</c:v>
                </c:pt>
                <c:pt idx="22981">
                  <c:v>118.58601388894903</c:v>
                </c:pt>
                <c:pt idx="22982">
                  <c:v>93.298657905717675</c:v>
                </c:pt>
                <c:pt idx="22983">
                  <c:v>87.367888199874088</c:v>
                </c:pt>
                <c:pt idx="22984">
                  <c:v>116.07655746608562</c:v>
                </c:pt>
                <c:pt idx="22985">
                  <c:v>118.06599099785485</c:v>
                </c:pt>
                <c:pt idx="22986">
                  <c:v>124.11958024129314</c:v>
                </c:pt>
                <c:pt idx="22987">
                  <c:v>99.315676886097592</c:v>
                </c:pt>
                <c:pt idx="22988">
                  <c:v>122.30504770581246</c:v>
                </c:pt>
                <c:pt idx="22989">
                  <c:v>114.34857409094694</c:v>
                </c:pt>
                <c:pt idx="22990">
                  <c:v>88.685050056608659</c:v>
                </c:pt>
                <c:pt idx="22991">
                  <c:v>90.007176920251808</c:v>
                </c:pt>
                <c:pt idx="22992">
                  <c:v>131.79510229109763</c:v>
                </c:pt>
                <c:pt idx="22993">
                  <c:v>96.066261995797632</c:v>
                </c:pt>
                <c:pt idx="22994">
                  <c:v>94.906146980537784</c:v>
                </c:pt>
                <c:pt idx="22995">
                  <c:v>98.768227900537539</c:v>
                </c:pt>
                <c:pt idx="22996">
                  <c:v>86.120441009412957</c:v>
                </c:pt>
                <c:pt idx="22997">
                  <c:v>121.10099899086649</c:v>
                </c:pt>
                <c:pt idx="22998">
                  <c:v>117.39962956585188</c:v>
                </c:pt>
                <c:pt idx="22999">
                  <c:v>93.884373492096202</c:v>
                </c:pt>
                <c:pt idx="23000">
                  <c:v>90.6369883748836</c:v>
                </c:pt>
                <c:pt idx="23001">
                  <c:v>95.956632158432399</c:v>
                </c:pt>
                <c:pt idx="23002">
                  <c:v>122.61171176277334</c:v>
                </c:pt>
                <c:pt idx="23003">
                  <c:v>101.21002623922506</c:v>
                </c:pt>
                <c:pt idx="23004">
                  <c:v>91.960661349390094</c:v>
                </c:pt>
                <c:pt idx="23005">
                  <c:v>95.759338692479488</c:v>
                </c:pt>
                <c:pt idx="23006">
                  <c:v>123.20106097151434</c:v>
                </c:pt>
                <c:pt idx="23007">
                  <c:v>92.481679953671943</c:v>
                </c:pt>
                <c:pt idx="23008">
                  <c:v>93.098741477160473</c:v>
                </c:pt>
                <c:pt idx="23009">
                  <c:v>96.408788359657336</c:v>
                </c:pt>
                <c:pt idx="23010">
                  <c:v>99.212134851630367</c:v>
                </c:pt>
                <c:pt idx="23011">
                  <c:v>92.549319098386178</c:v>
                </c:pt>
                <c:pt idx="23012">
                  <c:v>121.66707258297349</c:v>
                </c:pt>
                <c:pt idx="23013">
                  <c:v>136.22343298690487</c:v>
                </c:pt>
                <c:pt idx="23014">
                  <c:v>120.95454950762321</c:v>
                </c:pt>
                <c:pt idx="23015">
                  <c:v>93.773738718216478</c:v>
                </c:pt>
                <c:pt idx="23016">
                  <c:v>135.44297447506216</c:v>
                </c:pt>
                <c:pt idx="23017">
                  <c:v>95.552056724585285</c:v>
                </c:pt>
                <c:pt idx="23018">
                  <c:v>116.52046478926582</c:v>
                </c:pt>
                <c:pt idx="23019">
                  <c:v>122.73438246542811</c:v>
                </c:pt>
                <c:pt idx="23020">
                  <c:v>91.651727260844908</c:v>
                </c:pt>
                <c:pt idx="23021">
                  <c:v>90.27018635459207</c:v>
                </c:pt>
                <c:pt idx="23022">
                  <c:v>90.851127281069765</c:v>
                </c:pt>
                <c:pt idx="23023">
                  <c:v>90.077176808737022</c:v>
                </c:pt>
                <c:pt idx="23024">
                  <c:v>96.712682254190455</c:v>
                </c:pt>
                <c:pt idx="23025">
                  <c:v>89.891381881167618</c:v>
                </c:pt>
                <c:pt idx="23026">
                  <c:v>135.45320083295388</c:v>
                </c:pt>
                <c:pt idx="23027">
                  <c:v>92.800808006114607</c:v>
                </c:pt>
                <c:pt idx="23028">
                  <c:v>94.375645617719755</c:v>
                </c:pt>
                <c:pt idx="23029">
                  <c:v>92.582747155713434</c:v>
                </c:pt>
                <c:pt idx="23030">
                  <c:v>110.752775165144</c:v>
                </c:pt>
                <c:pt idx="23031">
                  <c:v>94.57625198909804</c:v>
                </c:pt>
                <c:pt idx="23032">
                  <c:v>92.205147705343123</c:v>
                </c:pt>
                <c:pt idx="23033">
                  <c:v>98.007140488397624</c:v>
                </c:pt>
                <c:pt idx="23034">
                  <c:v>93.625171992902665</c:v>
                </c:pt>
                <c:pt idx="23035">
                  <c:v>93.500224057285948</c:v>
                </c:pt>
                <c:pt idx="23036">
                  <c:v>93.347182099333793</c:v>
                </c:pt>
                <c:pt idx="23037">
                  <c:v>94.171655609142988</c:v>
                </c:pt>
                <c:pt idx="23038">
                  <c:v>94.678384689475735</c:v>
                </c:pt>
                <c:pt idx="23039">
                  <c:v>98.122256948671094</c:v>
                </c:pt>
                <c:pt idx="23040">
                  <c:v>118.28698303336529</c:v>
                </c:pt>
                <c:pt idx="23041">
                  <c:v>134.91114720654105</c:v>
                </c:pt>
                <c:pt idx="23042">
                  <c:v>94.715928074971885</c:v>
                </c:pt>
                <c:pt idx="23043">
                  <c:v>90.315610302863661</c:v>
                </c:pt>
                <c:pt idx="23044">
                  <c:v>89.36931145729875</c:v>
                </c:pt>
                <c:pt idx="23045">
                  <c:v>91.098098953557738</c:v>
                </c:pt>
                <c:pt idx="23046">
                  <c:v>91.054804597966395</c:v>
                </c:pt>
                <c:pt idx="23047">
                  <c:v>125.24702606356441</c:v>
                </c:pt>
                <c:pt idx="23048">
                  <c:v>97.013470922070596</c:v>
                </c:pt>
                <c:pt idx="23049">
                  <c:v>110.82012565921518</c:v>
                </c:pt>
                <c:pt idx="23050">
                  <c:v>92.68440446945398</c:v>
                </c:pt>
                <c:pt idx="23051">
                  <c:v>93.447560407525685</c:v>
                </c:pt>
                <c:pt idx="23052">
                  <c:v>92.811224326496387</c:v>
                </c:pt>
                <c:pt idx="23053">
                  <c:v>92.278993241693229</c:v>
                </c:pt>
                <c:pt idx="23054">
                  <c:v>91.54837838268223</c:v>
                </c:pt>
                <c:pt idx="23055">
                  <c:v>99.462896669955356</c:v>
                </c:pt>
                <c:pt idx="23056">
                  <c:v>92.859286126240804</c:v>
                </c:pt>
                <c:pt idx="23057">
                  <c:v>98.026036834649545</c:v>
                </c:pt>
                <c:pt idx="23058">
                  <c:v>94.16864792352483</c:v>
                </c:pt>
                <c:pt idx="23059">
                  <c:v>90.692920463371522</c:v>
                </c:pt>
                <c:pt idx="23060">
                  <c:v>136.0408506203039</c:v>
                </c:pt>
                <c:pt idx="23061">
                  <c:v>131.52214990180491</c:v>
                </c:pt>
                <c:pt idx="23062">
                  <c:v>91.858858277942304</c:v>
                </c:pt>
                <c:pt idx="23063">
                  <c:v>128.74933837659361</c:v>
                </c:pt>
                <c:pt idx="23064">
                  <c:v>135.12704800236523</c:v>
                </c:pt>
                <c:pt idx="23065">
                  <c:v>96.450205967209413</c:v>
                </c:pt>
                <c:pt idx="23066">
                  <c:v>92.640409459972233</c:v>
                </c:pt>
                <c:pt idx="23067">
                  <c:v>92.811212446906069</c:v>
                </c:pt>
                <c:pt idx="23068">
                  <c:v>88.240116755876272</c:v>
                </c:pt>
                <c:pt idx="23069">
                  <c:v>95.52488256698841</c:v>
                </c:pt>
                <c:pt idx="23070">
                  <c:v>93.665491434408679</c:v>
                </c:pt>
                <c:pt idx="23071">
                  <c:v>97.420869993135639</c:v>
                </c:pt>
                <c:pt idx="23072">
                  <c:v>91.209047228331002</c:v>
                </c:pt>
                <c:pt idx="23073">
                  <c:v>90.077740004831966</c:v>
                </c:pt>
                <c:pt idx="23074">
                  <c:v>93.960739141131612</c:v>
                </c:pt>
                <c:pt idx="23075">
                  <c:v>94.848277501970898</c:v>
                </c:pt>
                <c:pt idx="23076">
                  <c:v>89.995963756811747</c:v>
                </c:pt>
                <c:pt idx="23077">
                  <c:v>99.113541464458038</c:v>
                </c:pt>
                <c:pt idx="23078">
                  <c:v>117.46034089202018</c:v>
                </c:pt>
                <c:pt idx="23079">
                  <c:v>92.026157511942202</c:v>
                </c:pt>
                <c:pt idx="23080">
                  <c:v>125.09680627276856</c:v>
                </c:pt>
                <c:pt idx="23081">
                  <c:v>94.369529043880547</c:v>
                </c:pt>
                <c:pt idx="23082">
                  <c:v>86.918114030161078</c:v>
                </c:pt>
                <c:pt idx="23083">
                  <c:v>99.244543376541088</c:v>
                </c:pt>
                <c:pt idx="23084">
                  <c:v>96.086656439603658</c:v>
                </c:pt>
                <c:pt idx="23085">
                  <c:v>96.068581853591567</c:v>
                </c:pt>
                <c:pt idx="23086">
                  <c:v>92.073098437027227</c:v>
                </c:pt>
                <c:pt idx="23087">
                  <c:v>120.53255113782349</c:v>
                </c:pt>
                <c:pt idx="23088">
                  <c:v>129.75175222250886</c:v>
                </c:pt>
                <c:pt idx="23089">
                  <c:v>95.867918295434066</c:v>
                </c:pt>
                <c:pt idx="23090">
                  <c:v>99.389633108801505</c:v>
                </c:pt>
                <c:pt idx="23091">
                  <c:v>133.82127371084425</c:v>
                </c:pt>
                <c:pt idx="23092">
                  <c:v>97.134832576508529</c:v>
                </c:pt>
                <c:pt idx="23093">
                  <c:v>93.874965128428329</c:v>
                </c:pt>
                <c:pt idx="23094">
                  <c:v>92.240135224500946</c:v>
                </c:pt>
                <c:pt idx="23095">
                  <c:v>93.18246996223057</c:v>
                </c:pt>
                <c:pt idx="23096">
                  <c:v>98.655181563138854</c:v>
                </c:pt>
                <c:pt idx="23097">
                  <c:v>95.663322036222382</c:v>
                </c:pt>
                <c:pt idx="23098">
                  <c:v>88.841104632107118</c:v>
                </c:pt>
                <c:pt idx="23099">
                  <c:v>130.80062747938581</c:v>
                </c:pt>
                <c:pt idx="23100">
                  <c:v>90.927400600054554</c:v>
                </c:pt>
                <c:pt idx="23101">
                  <c:v>125.0243341888948</c:v>
                </c:pt>
                <c:pt idx="23102">
                  <c:v>128.63150174266568</c:v>
                </c:pt>
                <c:pt idx="23103">
                  <c:v>97.477608817333717</c:v>
                </c:pt>
                <c:pt idx="23104">
                  <c:v>97.961799540115109</c:v>
                </c:pt>
                <c:pt idx="23105">
                  <c:v>93.224515927711707</c:v>
                </c:pt>
                <c:pt idx="23106">
                  <c:v>94.397130016423532</c:v>
                </c:pt>
                <c:pt idx="23107">
                  <c:v>116.44178225736499</c:v>
                </c:pt>
                <c:pt idx="23108">
                  <c:v>95.263163913571375</c:v>
                </c:pt>
                <c:pt idx="23109">
                  <c:v>97.511178733857065</c:v>
                </c:pt>
                <c:pt idx="23110">
                  <c:v>88.033060192946351</c:v>
                </c:pt>
                <c:pt idx="23111">
                  <c:v>92.795909588171099</c:v>
                </c:pt>
                <c:pt idx="23112">
                  <c:v>115.93670422925284</c:v>
                </c:pt>
                <c:pt idx="23113">
                  <c:v>119.19719794412627</c:v>
                </c:pt>
                <c:pt idx="23114">
                  <c:v>97.286224405355028</c:v>
                </c:pt>
                <c:pt idx="23115">
                  <c:v>101.01924586020534</c:v>
                </c:pt>
                <c:pt idx="23116">
                  <c:v>98.357095586145689</c:v>
                </c:pt>
                <c:pt idx="23117">
                  <c:v>95.989388020006388</c:v>
                </c:pt>
                <c:pt idx="23118">
                  <c:v>97.890359067838872</c:v>
                </c:pt>
                <c:pt idx="23119">
                  <c:v>100.38543613235464</c:v>
                </c:pt>
                <c:pt idx="23120">
                  <c:v>123.05130309120452</c:v>
                </c:pt>
                <c:pt idx="23121">
                  <c:v>94.400819641743681</c:v>
                </c:pt>
                <c:pt idx="23122">
                  <c:v>91.734856071215205</c:v>
                </c:pt>
                <c:pt idx="23123">
                  <c:v>98.76687081859221</c:v>
                </c:pt>
                <c:pt idx="23124">
                  <c:v>91.478666130756807</c:v>
                </c:pt>
                <c:pt idx="23125">
                  <c:v>94.994424798273116</c:v>
                </c:pt>
                <c:pt idx="23126">
                  <c:v>95.58569789196531</c:v>
                </c:pt>
                <c:pt idx="23127">
                  <c:v>95.190578805741154</c:v>
                </c:pt>
                <c:pt idx="23128">
                  <c:v>93.426053654574432</c:v>
                </c:pt>
                <c:pt idx="23129">
                  <c:v>94.388868594582505</c:v>
                </c:pt>
                <c:pt idx="23130">
                  <c:v>95.955957320471342</c:v>
                </c:pt>
                <c:pt idx="23131">
                  <c:v>94.927068223460012</c:v>
                </c:pt>
                <c:pt idx="23132">
                  <c:v>96.672182249306175</c:v>
                </c:pt>
                <c:pt idx="23133">
                  <c:v>99.05876508742044</c:v>
                </c:pt>
                <c:pt idx="23134">
                  <c:v>136.53846757427607</c:v>
                </c:pt>
                <c:pt idx="23135">
                  <c:v>132.21436881700882</c:v>
                </c:pt>
                <c:pt idx="23136">
                  <c:v>96.615979428534587</c:v>
                </c:pt>
                <c:pt idx="23137">
                  <c:v>90.904235426980065</c:v>
                </c:pt>
                <c:pt idx="23138">
                  <c:v>90.253839997893905</c:v>
                </c:pt>
                <c:pt idx="23139">
                  <c:v>93.845115524158359</c:v>
                </c:pt>
                <c:pt idx="23140">
                  <c:v>94.639876038473105</c:v>
                </c:pt>
                <c:pt idx="23141">
                  <c:v>121.39795617934685</c:v>
                </c:pt>
                <c:pt idx="23142">
                  <c:v>122.62079962565406</c:v>
                </c:pt>
                <c:pt idx="23143">
                  <c:v>136.71727854529547</c:v>
                </c:pt>
                <c:pt idx="23144">
                  <c:v>94.248867698278559</c:v>
                </c:pt>
                <c:pt idx="23145">
                  <c:v>95.562061568274771</c:v>
                </c:pt>
                <c:pt idx="23146">
                  <c:v>127.93536407536781</c:v>
                </c:pt>
                <c:pt idx="23147">
                  <c:v>91.779313923111062</c:v>
                </c:pt>
                <c:pt idx="23148">
                  <c:v>92.899254913349893</c:v>
                </c:pt>
                <c:pt idx="23149">
                  <c:v>94.368978825449403</c:v>
                </c:pt>
                <c:pt idx="23150">
                  <c:v>91.623246690704889</c:v>
                </c:pt>
                <c:pt idx="23151">
                  <c:v>99.38315711687757</c:v>
                </c:pt>
                <c:pt idx="23152">
                  <c:v>94.397278530153613</c:v>
                </c:pt>
                <c:pt idx="23153">
                  <c:v>100.48896203375578</c:v>
                </c:pt>
                <c:pt idx="23154">
                  <c:v>121.70866077518073</c:v>
                </c:pt>
                <c:pt idx="23155">
                  <c:v>115.02631245443291</c:v>
                </c:pt>
                <c:pt idx="23156">
                  <c:v>95.676166809373072</c:v>
                </c:pt>
                <c:pt idx="23157">
                  <c:v>92.806982097744552</c:v>
                </c:pt>
                <c:pt idx="23158">
                  <c:v>125.30974800056234</c:v>
                </c:pt>
                <c:pt idx="23159">
                  <c:v>123.77803580997804</c:v>
                </c:pt>
                <c:pt idx="23160">
                  <c:v>116.81935605539691</c:v>
                </c:pt>
                <c:pt idx="23161">
                  <c:v>133.44212406780028</c:v>
                </c:pt>
                <c:pt idx="23162">
                  <c:v>117.95414251371</c:v>
                </c:pt>
                <c:pt idx="23163">
                  <c:v>119.87951340785077</c:v>
                </c:pt>
                <c:pt idx="23164">
                  <c:v>119.74702774738506</c:v>
                </c:pt>
                <c:pt idx="23165">
                  <c:v>119.34101378373518</c:v>
                </c:pt>
                <c:pt idx="23166">
                  <c:v>94.064548808094898</c:v>
                </c:pt>
                <c:pt idx="23167">
                  <c:v>96.594372337118955</c:v>
                </c:pt>
                <c:pt idx="23168">
                  <c:v>122.86668152423363</c:v>
                </c:pt>
                <c:pt idx="23169">
                  <c:v>99.184273866941041</c:v>
                </c:pt>
                <c:pt idx="23170">
                  <c:v>91.928035056882266</c:v>
                </c:pt>
                <c:pt idx="23171">
                  <c:v>124.24526142451926</c:v>
                </c:pt>
                <c:pt idx="23172">
                  <c:v>122.94646418193145</c:v>
                </c:pt>
                <c:pt idx="23173">
                  <c:v>91.634122792929347</c:v>
                </c:pt>
                <c:pt idx="23174">
                  <c:v>118.59174571854332</c:v>
                </c:pt>
                <c:pt idx="23175">
                  <c:v>121.71668486467505</c:v>
                </c:pt>
                <c:pt idx="23176">
                  <c:v>117.47136177795078</c:v>
                </c:pt>
                <c:pt idx="23177">
                  <c:v>118.44313299996979</c:v>
                </c:pt>
                <c:pt idx="23178">
                  <c:v>120.37633065918951</c:v>
                </c:pt>
                <c:pt idx="23179">
                  <c:v>123.9985249919216</c:v>
                </c:pt>
                <c:pt idx="23180">
                  <c:v>123.96600002557669</c:v>
                </c:pt>
                <c:pt idx="23181">
                  <c:v>118.90990237531702</c:v>
                </c:pt>
                <c:pt idx="23182">
                  <c:v>96.537224184794994</c:v>
                </c:pt>
                <c:pt idx="23183">
                  <c:v>96.23933322502684</c:v>
                </c:pt>
                <c:pt idx="23184">
                  <c:v>130.75639639811425</c:v>
                </c:pt>
                <c:pt idx="23185">
                  <c:v>134.93836410620102</c:v>
                </c:pt>
                <c:pt idx="23186">
                  <c:v>90.32125630290804</c:v>
                </c:pt>
                <c:pt idx="23187">
                  <c:v>87.076790636778753</c:v>
                </c:pt>
                <c:pt idx="23188">
                  <c:v>91.315486013252112</c:v>
                </c:pt>
                <c:pt idx="23189">
                  <c:v>93.119900382529281</c:v>
                </c:pt>
                <c:pt idx="23190">
                  <c:v>125.68160608063889</c:v>
                </c:pt>
                <c:pt idx="23191">
                  <c:v>122.36865214350651</c:v>
                </c:pt>
                <c:pt idx="23192">
                  <c:v>96.293705659168197</c:v>
                </c:pt>
                <c:pt idx="23193">
                  <c:v>94.025266367512046</c:v>
                </c:pt>
                <c:pt idx="23194">
                  <c:v>98.602549433167354</c:v>
                </c:pt>
                <c:pt idx="23195">
                  <c:v>119.53067302902735</c:v>
                </c:pt>
                <c:pt idx="23196">
                  <c:v>93.323446867764844</c:v>
                </c:pt>
                <c:pt idx="23197">
                  <c:v>90.464920185807671</c:v>
                </c:pt>
                <c:pt idx="23198">
                  <c:v>132.34405334524135</c:v>
                </c:pt>
                <c:pt idx="23199">
                  <c:v>94.453291060144636</c:v>
                </c:pt>
                <c:pt idx="23200">
                  <c:v>94.845884659473185</c:v>
                </c:pt>
                <c:pt idx="23201">
                  <c:v>122.96521005980573</c:v>
                </c:pt>
                <c:pt idx="23202">
                  <c:v>119.56700446227278</c:v>
                </c:pt>
                <c:pt idx="23203">
                  <c:v>118.12018400617151</c:v>
                </c:pt>
                <c:pt idx="23204">
                  <c:v>90.593236409520131</c:v>
                </c:pt>
                <c:pt idx="23205">
                  <c:v>102.11680982545093</c:v>
                </c:pt>
                <c:pt idx="23206">
                  <c:v>132.36870489891649</c:v>
                </c:pt>
                <c:pt idx="23207">
                  <c:v>128.67339318298508</c:v>
                </c:pt>
                <c:pt idx="23208">
                  <c:v>130.22061989531912</c:v>
                </c:pt>
                <c:pt idx="23209">
                  <c:v>99.531642958340598</c:v>
                </c:pt>
                <c:pt idx="23210">
                  <c:v>98.745887386978836</c:v>
                </c:pt>
                <c:pt idx="23211">
                  <c:v>119.12787112877403</c:v>
                </c:pt>
                <c:pt idx="23212">
                  <c:v>122.50062025333413</c:v>
                </c:pt>
                <c:pt idx="23213">
                  <c:v>113.97354940686489</c:v>
                </c:pt>
                <c:pt idx="23214">
                  <c:v>117.61905542108185</c:v>
                </c:pt>
                <c:pt idx="23215">
                  <c:v>98.583962476830379</c:v>
                </c:pt>
                <c:pt idx="23216">
                  <c:v>137.63898372966625</c:v>
                </c:pt>
                <c:pt idx="23217">
                  <c:v>98.98521875584845</c:v>
                </c:pt>
                <c:pt idx="23218">
                  <c:v>92.688097492439738</c:v>
                </c:pt>
                <c:pt idx="23219">
                  <c:v>132.79681722066263</c:v>
                </c:pt>
                <c:pt idx="23220">
                  <c:v>124.2582018259873</c:v>
                </c:pt>
                <c:pt idx="23221">
                  <c:v>93.362136653450207</c:v>
                </c:pt>
                <c:pt idx="23222">
                  <c:v>117.13007178821896</c:v>
                </c:pt>
                <c:pt idx="23223">
                  <c:v>117.69274561085211</c:v>
                </c:pt>
                <c:pt idx="23224">
                  <c:v>123.4003374619052</c:v>
                </c:pt>
                <c:pt idx="23225">
                  <c:v>121.57491967269695</c:v>
                </c:pt>
                <c:pt idx="23226">
                  <c:v>120.64618403557816</c:v>
                </c:pt>
                <c:pt idx="23227">
                  <c:v>120.99027831656005</c:v>
                </c:pt>
                <c:pt idx="23228">
                  <c:v>120.86735445244489</c:v>
                </c:pt>
                <c:pt idx="23229">
                  <c:v>100.27538039076447</c:v>
                </c:pt>
                <c:pt idx="23230">
                  <c:v>93.016886540423513</c:v>
                </c:pt>
                <c:pt idx="23231">
                  <c:v>85.816062037278982</c:v>
                </c:pt>
                <c:pt idx="23232">
                  <c:v>93.647296753616203</c:v>
                </c:pt>
                <c:pt idx="23233">
                  <c:v>133.29462165623917</c:v>
                </c:pt>
                <c:pt idx="23234">
                  <c:v>88.501315785423557</c:v>
                </c:pt>
                <c:pt idx="23235">
                  <c:v>92.66118648019723</c:v>
                </c:pt>
                <c:pt idx="23236">
                  <c:v>98.23886223655353</c:v>
                </c:pt>
                <c:pt idx="23237">
                  <c:v>101.93531851328645</c:v>
                </c:pt>
                <c:pt idx="23238">
                  <c:v>93.963041642509538</c:v>
                </c:pt>
                <c:pt idx="23239">
                  <c:v>93.431182020653893</c:v>
                </c:pt>
                <c:pt idx="23240">
                  <c:v>88.73432015579931</c:v>
                </c:pt>
                <c:pt idx="23241">
                  <c:v>139.41160127782194</c:v>
                </c:pt>
                <c:pt idx="23242">
                  <c:v>117.90882023833062</c:v>
                </c:pt>
                <c:pt idx="23243">
                  <c:v>90.937598340616461</c:v>
                </c:pt>
                <c:pt idx="23244">
                  <c:v>93.214758365833617</c:v>
                </c:pt>
                <c:pt idx="23245">
                  <c:v>94.600766856884121</c:v>
                </c:pt>
                <c:pt idx="23246">
                  <c:v>117.26061300389065</c:v>
                </c:pt>
                <c:pt idx="23247">
                  <c:v>136.24110399781449</c:v>
                </c:pt>
                <c:pt idx="23248">
                  <c:v>134.70763967608286</c:v>
                </c:pt>
                <c:pt idx="23249">
                  <c:v>131.22785328106661</c:v>
                </c:pt>
                <c:pt idx="23250">
                  <c:v>134.52474711913382</c:v>
                </c:pt>
                <c:pt idx="23251">
                  <c:v>93.683043591759471</c:v>
                </c:pt>
                <c:pt idx="23252">
                  <c:v>93.970069657851795</c:v>
                </c:pt>
                <c:pt idx="23253">
                  <c:v>92.944045643610878</c:v>
                </c:pt>
                <c:pt idx="23254">
                  <c:v>119.20060381396733</c:v>
                </c:pt>
                <c:pt idx="23255">
                  <c:v>135.3705055469766</c:v>
                </c:pt>
                <c:pt idx="23256">
                  <c:v>91.884883075659374</c:v>
                </c:pt>
                <c:pt idx="23257">
                  <c:v>120.06216184525823</c:v>
                </c:pt>
                <c:pt idx="23258">
                  <c:v>118.2320349411216</c:v>
                </c:pt>
                <c:pt idx="23259">
                  <c:v>72.02552455226386</c:v>
                </c:pt>
                <c:pt idx="23260">
                  <c:v>93.473309456299802</c:v>
                </c:pt>
                <c:pt idx="23261">
                  <c:v>133.2091320246038</c:v>
                </c:pt>
                <c:pt idx="23262">
                  <c:v>94.659879593386989</c:v>
                </c:pt>
                <c:pt idx="23263">
                  <c:v>92.840290392155538</c:v>
                </c:pt>
                <c:pt idx="23264">
                  <c:v>94.173149420774607</c:v>
                </c:pt>
                <c:pt idx="23265">
                  <c:v>140.20252758091269</c:v>
                </c:pt>
                <c:pt idx="23266">
                  <c:v>94.97175660217053</c:v>
                </c:pt>
                <c:pt idx="23267">
                  <c:v>93.106297813418195</c:v>
                </c:pt>
                <c:pt idx="23268">
                  <c:v>115.01610023061066</c:v>
                </c:pt>
                <c:pt idx="23269">
                  <c:v>95.390465263649119</c:v>
                </c:pt>
                <c:pt idx="23270">
                  <c:v>94.72570285873546</c:v>
                </c:pt>
                <c:pt idx="23271">
                  <c:v>91.116855193483758</c:v>
                </c:pt>
                <c:pt idx="23272">
                  <c:v>133.26210557097994</c:v>
                </c:pt>
                <c:pt idx="23273">
                  <c:v>91.240294077235873</c:v>
                </c:pt>
                <c:pt idx="23274">
                  <c:v>101.38225220802479</c:v>
                </c:pt>
                <c:pt idx="23275">
                  <c:v>93.135060238642168</c:v>
                </c:pt>
                <c:pt idx="23276">
                  <c:v>94.373623142994418</c:v>
                </c:pt>
                <c:pt idx="23277">
                  <c:v>117.68873296838291</c:v>
                </c:pt>
                <c:pt idx="23278">
                  <c:v>137.5095085024852</c:v>
                </c:pt>
                <c:pt idx="23279">
                  <c:v>92.836940066066461</c:v>
                </c:pt>
                <c:pt idx="23280">
                  <c:v>120.06668169775969</c:v>
                </c:pt>
                <c:pt idx="23281">
                  <c:v>98.888581804704614</c:v>
                </c:pt>
                <c:pt idx="23282">
                  <c:v>97.726991354606994</c:v>
                </c:pt>
                <c:pt idx="23283">
                  <c:v>96.050916283115058</c:v>
                </c:pt>
                <c:pt idx="23284">
                  <c:v>95.282802558212069</c:v>
                </c:pt>
                <c:pt idx="23285">
                  <c:v>91.539869575468344</c:v>
                </c:pt>
                <c:pt idx="23286">
                  <c:v>115.89587575497565</c:v>
                </c:pt>
                <c:pt idx="23287">
                  <c:v>95.191452732684112</c:v>
                </c:pt>
                <c:pt idx="23288">
                  <c:v>92.398620718993968</c:v>
                </c:pt>
                <c:pt idx="23289">
                  <c:v>92.740574806833436</c:v>
                </c:pt>
                <c:pt idx="23290">
                  <c:v>90.364728647680607</c:v>
                </c:pt>
                <c:pt idx="23291">
                  <c:v>91.250364059979361</c:v>
                </c:pt>
                <c:pt idx="23292">
                  <c:v>116.82109935216334</c:v>
                </c:pt>
                <c:pt idx="23293">
                  <c:v>89.759225521791308</c:v>
                </c:pt>
                <c:pt idx="23294">
                  <c:v>97.681850587701092</c:v>
                </c:pt>
                <c:pt idx="23295">
                  <c:v>91.126043025724528</c:v>
                </c:pt>
                <c:pt idx="23296">
                  <c:v>92.940307298895348</c:v>
                </c:pt>
                <c:pt idx="23297">
                  <c:v>94.105820184184779</c:v>
                </c:pt>
                <c:pt idx="23298">
                  <c:v>99.08124778742679</c:v>
                </c:pt>
                <c:pt idx="23299">
                  <c:v>122.9246219580866</c:v>
                </c:pt>
                <c:pt idx="23300">
                  <c:v>91.518633543659448</c:v>
                </c:pt>
                <c:pt idx="23301">
                  <c:v>99.445067973790117</c:v>
                </c:pt>
                <c:pt idx="23302">
                  <c:v>97.40483926204638</c:v>
                </c:pt>
                <c:pt idx="23303">
                  <c:v>131.40387096807001</c:v>
                </c:pt>
                <c:pt idx="23304">
                  <c:v>94.234451080962074</c:v>
                </c:pt>
                <c:pt idx="23305">
                  <c:v>130.81414600943992</c:v>
                </c:pt>
                <c:pt idx="23306">
                  <c:v>90.67587887166178</c:v>
                </c:pt>
                <c:pt idx="23307">
                  <c:v>138.13647176933063</c:v>
                </c:pt>
                <c:pt idx="23308">
                  <c:v>134.14047864397494</c:v>
                </c:pt>
                <c:pt idx="23309">
                  <c:v>93.044938247354253</c:v>
                </c:pt>
                <c:pt idx="23310">
                  <c:v>94.437101628388447</c:v>
                </c:pt>
                <c:pt idx="23311">
                  <c:v>93.280893201002698</c:v>
                </c:pt>
                <c:pt idx="23312">
                  <c:v>96.164886362609394</c:v>
                </c:pt>
                <c:pt idx="23313">
                  <c:v>92.428853533088244</c:v>
                </c:pt>
                <c:pt idx="23314">
                  <c:v>93.610941253514014</c:v>
                </c:pt>
                <c:pt idx="23315">
                  <c:v>92.715955581851986</c:v>
                </c:pt>
                <c:pt idx="23316">
                  <c:v>89.072837723107895</c:v>
                </c:pt>
                <c:pt idx="23317">
                  <c:v>97.780597843890007</c:v>
                </c:pt>
                <c:pt idx="23318">
                  <c:v>89.261145226284242</c:v>
                </c:pt>
                <c:pt idx="23319">
                  <c:v>94.445594724073388</c:v>
                </c:pt>
                <c:pt idx="23320">
                  <c:v>96.024946476722363</c:v>
                </c:pt>
                <c:pt idx="23321">
                  <c:v>90.57303285256684</c:v>
                </c:pt>
                <c:pt idx="23322">
                  <c:v>126.18575394744282</c:v>
                </c:pt>
                <c:pt idx="23323">
                  <c:v>117.50586006846305</c:v>
                </c:pt>
                <c:pt idx="23324">
                  <c:v>118.63430908857337</c:v>
                </c:pt>
                <c:pt idx="23325">
                  <c:v>121.94229842921551</c:v>
                </c:pt>
                <c:pt idx="23326">
                  <c:v>129.18833877920585</c:v>
                </c:pt>
                <c:pt idx="23327">
                  <c:v>90.981917603155779</c:v>
                </c:pt>
                <c:pt idx="23328">
                  <c:v>93.918203915886764</c:v>
                </c:pt>
                <c:pt idx="23329">
                  <c:v>97.327550040436634</c:v>
                </c:pt>
                <c:pt idx="23330">
                  <c:v>119.84060298603207</c:v>
                </c:pt>
                <c:pt idx="23331">
                  <c:v>96.163791240643732</c:v>
                </c:pt>
                <c:pt idx="23332">
                  <c:v>92.498076961719761</c:v>
                </c:pt>
                <c:pt idx="23333">
                  <c:v>123.97876778308297</c:v>
                </c:pt>
                <c:pt idx="23334">
                  <c:v>124.10557693299596</c:v>
                </c:pt>
                <c:pt idx="23335">
                  <c:v>99.078018596223956</c:v>
                </c:pt>
                <c:pt idx="23336">
                  <c:v>92.516355243082572</c:v>
                </c:pt>
                <c:pt idx="23337">
                  <c:v>93.810017906141894</c:v>
                </c:pt>
                <c:pt idx="23338">
                  <c:v>99.332805253226667</c:v>
                </c:pt>
                <c:pt idx="23339">
                  <c:v>98.350997446318246</c:v>
                </c:pt>
                <c:pt idx="23340">
                  <c:v>90.595932291059185</c:v>
                </c:pt>
                <c:pt idx="23341">
                  <c:v>119.39614857745808</c:v>
                </c:pt>
                <c:pt idx="23342">
                  <c:v>123.29321788154634</c:v>
                </c:pt>
                <c:pt idx="23343">
                  <c:v>125.12193987886778</c:v>
                </c:pt>
                <c:pt idx="23344">
                  <c:v>91.033365843382313</c:v>
                </c:pt>
                <c:pt idx="23345">
                  <c:v>121.99477392160792</c:v>
                </c:pt>
                <c:pt idx="23346">
                  <c:v>113.65510187229064</c:v>
                </c:pt>
                <c:pt idx="23347">
                  <c:v>117.18367251370647</c:v>
                </c:pt>
                <c:pt idx="23348">
                  <c:v>124.01469989179004</c:v>
                </c:pt>
                <c:pt idx="23349">
                  <c:v>123.53542800976608</c:v>
                </c:pt>
                <c:pt idx="23350">
                  <c:v>123.32424644105475</c:v>
                </c:pt>
                <c:pt idx="23351">
                  <c:v>113.97900875298257</c:v>
                </c:pt>
                <c:pt idx="23352">
                  <c:v>95.110053278527346</c:v>
                </c:pt>
                <c:pt idx="23353">
                  <c:v>93.267619979758649</c:v>
                </c:pt>
                <c:pt idx="23354">
                  <c:v>127.39581986825532</c:v>
                </c:pt>
                <c:pt idx="23355">
                  <c:v>128.61187119977495</c:v>
                </c:pt>
                <c:pt idx="23356">
                  <c:v>99.185185665156794</c:v>
                </c:pt>
                <c:pt idx="23357">
                  <c:v>116.6428220445426</c:v>
                </c:pt>
                <c:pt idx="23358">
                  <c:v>94.907037045072926</c:v>
                </c:pt>
                <c:pt idx="23359">
                  <c:v>117.63419693241586</c:v>
                </c:pt>
                <c:pt idx="23360">
                  <c:v>117.09329002433009</c:v>
                </c:pt>
                <c:pt idx="23361">
                  <c:v>118.68243116051875</c:v>
                </c:pt>
                <c:pt idx="23362">
                  <c:v>92.386975353595318</c:v>
                </c:pt>
                <c:pt idx="23363">
                  <c:v>90.064279161980309</c:v>
                </c:pt>
                <c:pt idx="23364">
                  <c:v>88.890722435669275</c:v>
                </c:pt>
                <c:pt idx="23365">
                  <c:v>94.453053310254944</c:v>
                </c:pt>
                <c:pt idx="23366">
                  <c:v>93.347644089105728</c:v>
                </c:pt>
                <c:pt idx="23367">
                  <c:v>94.61630672885957</c:v>
                </c:pt>
                <c:pt idx="23368">
                  <c:v>94.832741907988947</c:v>
                </c:pt>
                <c:pt idx="23369">
                  <c:v>92.486541852576352</c:v>
                </c:pt>
                <c:pt idx="23370">
                  <c:v>92.920659671099372</c:v>
                </c:pt>
                <c:pt idx="23371">
                  <c:v>93.83241046448731</c:v>
                </c:pt>
                <c:pt idx="23372">
                  <c:v>93.892420083237724</c:v>
                </c:pt>
                <c:pt idx="23373">
                  <c:v>95.302409287661121</c:v>
                </c:pt>
                <c:pt idx="23374">
                  <c:v>133.8990208121206</c:v>
                </c:pt>
                <c:pt idx="23375">
                  <c:v>90.889586958730732</c:v>
                </c:pt>
                <c:pt idx="23376">
                  <c:v>94.943827601283559</c:v>
                </c:pt>
                <c:pt idx="23377">
                  <c:v>94.815608853107165</c:v>
                </c:pt>
                <c:pt idx="23378">
                  <c:v>93.68423326269027</c:v>
                </c:pt>
                <c:pt idx="23379">
                  <c:v>97.83303020589932</c:v>
                </c:pt>
                <c:pt idx="23380">
                  <c:v>91.50194583065813</c:v>
                </c:pt>
                <c:pt idx="23381">
                  <c:v>133.52953657727997</c:v>
                </c:pt>
                <c:pt idx="23382">
                  <c:v>134.57177752727983</c:v>
                </c:pt>
                <c:pt idx="23383">
                  <c:v>95.373615786165914</c:v>
                </c:pt>
                <c:pt idx="23384">
                  <c:v>97.992756200766891</c:v>
                </c:pt>
                <c:pt idx="23385">
                  <c:v>95.28783517829126</c:v>
                </c:pt>
                <c:pt idx="23386">
                  <c:v>91.740618310427053</c:v>
                </c:pt>
                <c:pt idx="23387">
                  <c:v>89.690176765402683</c:v>
                </c:pt>
                <c:pt idx="23388">
                  <c:v>92.79581844554302</c:v>
                </c:pt>
                <c:pt idx="23389">
                  <c:v>97.454804485408928</c:v>
                </c:pt>
                <c:pt idx="23390">
                  <c:v>92.45939593764065</c:v>
                </c:pt>
                <c:pt idx="23391">
                  <c:v>98.258675219790419</c:v>
                </c:pt>
                <c:pt idx="23392">
                  <c:v>136.7238911861217</c:v>
                </c:pt>
                <c:pt idx="23393">
                  <c:v>134.75300415856995</c:v>
                </c:pt>
                <c:pt idx="23394">
                  <c:v>96.012060715586912</c:v>
                </c:pt>
                <c:pt idx="23395">
                  <c:v>91.408067855549334</c:v>
                </c:pt>
                <c:pt idx="23396">
                  <c:v>130.54906796628848</c:v>
                </c:pt>
                <c:pt idx="23397">
                  <c:v>94.407019539118792</c:v>
                </c:pt>
                <c:pt idx="23398">
                  <c:v>102.56156855727681</c:v>
                </c:pt>
                <c:pt idx="23399">
                  <c:v>92.301943550512576</c:v>
                </c:pt>
                <c:pt idx="23400">
                  <c:v>134.30705033763718</c:v>
                </c:pt>
                <c:pt idx="23401">
                  <c:v>97.519292327440127</c:v>
                </c:pt>
                <c:pt idx="23402">
                  <c:v>90.418572397612039</c:v>
                </c:pt>
                <c:pt idx="23403">
                  <c:v>127.00158280452445</c:v>
                </c:pt>
                <c:pt idx="23404">
                  <c:v>91.744704408543072</c:v>
                </c:pt>
                <c:pt idx="23405">
                  <c:v>123.39005296672062</c:v>
                </c:pt>
                <c:pt idx="23406">
                  <c:v>118.18522644761102</c:v>
                </c:pt>
                <c:pt idx="23407">
                  <c:v>121.98081789855244</c:v>
                </c:pt>
                <c:pt idx="23408">
                  <c:v>121.24685076104659</c:v>
                </c:pt>
                <c:pt idx="23409">
                  <c:v>92.375111673309135</c:v>
                </c:pt>
                <c:pt idx="23410">
                  <c:v>117.14558442131211</c:v>
                </c:pt>
                <c:pt idx="23411">
                  <c:v>95.497843026984256</c:v>
                </c:pt>
                <c:pt idx="23412">
                  <c:v>98.592570083020121</c:v>
                </c:pt>
                <c:pt idx="23413">
                  <c:v>120.96563691539089</c:v>
                </c:pt>
                <c:pt idx="23414">
                  <c:v>97.274300298912308</c:v>
                </c:pt>
                <c:pt idx="23415">
                  <c:v>92.42753526910758</c:v>
                </c:pt>
                <c:pt idx="23416">
                  <c:v>92.274955841077443</c:v>
                </c:pt>
                <c:pt idx="23417">
                  <c:v>126.99996495855062</c:v>
                </c:pt>
                <c:pt idx="23418">
                  <c:v>88.363777899896419</c:v>
                </c:pt>
                <c:pt idx="23419">
                  <c:v>94.894790589322525</c:v>
                </c:pt>
                <c:pt idx="23420">
                  <c:v>91.250792168777281</c:v>
                </c:pt>
                <c:pt idx="23421">
                  <c:v>92.739786053618133</c:v>
                </c:pt>
                <c:pt idx="23422">
                  <c:v>95.892228726191348</c:v>
                </c:pt>
                <c:pt idx="23423">
                  <c:v>89.949393443360719</c:v>
                </c:pt>
                <c:pt idx="23424">
                  <c:v>94.154529478459281</c:v>
                </c:pt>
                <c:pt idx="23425">
                  <c:v>135.25517358090235</c:v>
                </c:pt>
                <c:pt idx="23426">
                  <c:v>132.86149467410527</c:v>
                </c:pt>
                <c:pt idx="23427">
                  <c:v>120.53900608817013</c:v>
                </c:pt>
                <c:pt idx="23428">
                  <c:v>91.73845576430044</c:v>
                </c:pt>
                <c:pt idx="23429">
                  <c:v>132.57888137859157</c:v>
                </c:pt>
                <c:pt idx="23430">
                  <c:v>129.61902807745909</c:v>
                </c:pt>
                <c:pt idx="23431">
                  <c:v>89.928363210548468</c:v>
                </c:pt>
                <c:pt idx="23432">
                  <c:v>89.413944427024248</c:v>
                </c:pt>
                <c:pt idx="23433">
                  <c:v>96.554526278754238</c:v>
                </c:pt>
                <c:pt idx="23434">
                  <c:v>134.31557787243364</c:v>
                </c:pt>
                <c:pt idx="23435">
                  <c:v>116.29408107527098</c:v>
                </c:pt>
                <c:pt idx="23436">
                  <c:v>122.24833224511886</c:v>
                </c:pt>
                <c:pt idx="23437">
                  <c:v>121.55464907936791</c:v>
                </c:pt>
                <c:pt idx="23438">
                  <c:v>122.10633005884668</c:v>
                </c:pt>
                <c:pt idx="23439">
                  <c:v>127.92876850430322</c:v>
                </c:pt>
                <c:pt idx="23440">
                  <c:v>99.887119789734086</c:v>
                </c:pt>
                <c:pt idx="23441">
                  <c:v>94.01329890137184</c:v>
                </c:pt>
                <c:pt idx="23442">
                  <c:v>123.52831486077666</c:v>
                </c:pt>
                <c:pt idx="23443">
                  <c:v>94.948088480868762</c:v>
                </c:pt>
                <c:pt idx="23444">
                  <c:v>95.936412375887073</c:v>
                </c:pt>
                <c:pt idx="23445">
                  <c:v>94.954814976836005</c:v>
                </c:pt>
                <c:pt idx="23446">
                  <c:v>90.621142808135914</c:v>
                </c:pt>
                <c:pt idx="23447">
                  <c:v>118.54632637558913</c:v>
                </c:pt>
                <c:pt idx="23448">
                  <c:v>120.84586822813162</c:v>
                </c:pt>
                <c:pt idx="23449">
                  <c:v>125.64004480519671</c:v>
                </c:pt>
                <c:pt idx="23450">
                  <c:v>124.52868123956701</c:v>
                </c:pt>
                <c:pt idx="23451">
                  <c:v>116.32436088011755</c:v>
                </c:pt>
                <c:pt idx="23452">
                  <c:v>118.44227579732407</c:v>
                </c:pt>
                <c:pt idx="23453">
                  <c:v>121.36502341538771</c:v>
                </c:pt>
                <c:pt idx="23454">
                  <c:v>121.40277940400699</c:v>
                </c:pt>
                <c:pt idx="23455">
                  <c:v>125.59745369245542</c:v>
                </c:pt>
                <c:pt idx="23456">
                  <c:v>126.3929173868641</c:v>
                </c:pt>
                <c:pt idx="23457">
                  <c:v>120.10523318157186</c:v>
                </c:pt>
                <c:pt idx="23458">
                  <c:v>119.33682827008178</c:v>
                </c:pt>
                <c:pt idx="23459">
                  <c:v>112.78089036345128</c:v>
                </c:pt>
                <c:pt idx="23460">
                  <c:v>93.378840078924043</c:v>
                </c:pt>
                <c:pt idx="23461">
                  <c:v>122.2616399652665</c:v>
                </c:pt>
                <c:pt idx="23462">
                  <c:v>122.60760851536078</c:v>
                </c:pt>
                <c:pt idx="23463">
                  <c:v>69.141565106839835</c:v>
                </c:pt>
                <c:pt idx="23464">
                  <c:v>90.207758411242807</c:v>
                </c:pt>
                <c:pt idx="23465">
                  <c:v>96.07538992318085</c:v>
                </c:pt>
                <c:pt idx="23466">
                  <c:v>97.518870365706718</c:v>
                </c:pt>
                <c:pt idx="23467">
                  <c:v>115.84110311142082</c:v>
                </c:pt>
                <c:pt idx="23468">
                  <c:v>94.764740548341379</c:v>
                </c:pt>
                <c:pt idx="23469">
                  <c:v>95.876257513801463</c:v>
                </c:pt>
                <c:pt idx="23470">
                  <c:v>93.583161285086945</c:v>
                </c:pt>
                <c:pt idx="23471">
                  <c:v>94.130181122746436</c:v>
                </c:pt>
                <c:pt idx="23472">
                  <c:v>89.960602055253972</c:v>
                </c:pt>
                <c:pt idx="23473">
                  <c:v>118.392218604769</c:v>
                </c:pt>
                <c:pt idx="23474">
                  <c:v>118.56537199271192</c:v>
                </c:pt>
                <c:pt idx="23475">
                  <c:v>119.50237493745627</c:v>
                </c:pt>
                <c:pt idx="23476">
                  <c:v>76.626029521758213</c:v>
                </c:pt>
                <c:pt idx="23477">
                  <c:v>74.514105144988974</c:v>
                </c:pt>
                <c:pt idx="23478">
                  <c:v>72.718293768730604</c:v>
                </c:pt>
                <c:pt idx="23479">
                  <c:v>75.86998560246451</c:v>
                </c:pt>
                <c:pt idx="23480">
                  <c:v>120.13709701397269</c:v>
                </c:pt>
                <c:pt idx="23481">
                  <c:v>135.10233358395919</c:v>
                </c:pt>
                <c:pt idx="23482">
                  <c:v>97.863502382608232</c:v>
                </c:pt>
                <c:pt idx="23483">
                  <c:v>98.32496587854186</c:v>
                </c:pt>
                <c:pt idx="23484">
                  <c:v>90.354783503251952</c:v>
                </c:pt>
                <c:pt idx="23485">
                  <c:v>93.443639344295448</c:v>
                </c:pt>
                <c:pt idx="23486">
                  <c:v>92.913801206248863</c:v>
                </c:pt>
                <c:pt idx="23487">
                  <c:v>94.009431694753687</c:v>
                </c:pt>
                <c:pt idx="23488">
                  <c:v>101.21627707078927</c:v>
                </c:pt>
                <c:pt idx="23489">
                  <c:v>116.26695856946419</c:v>
                </c:pt>
                <c:pt idx="23490">
                  <c:v>134.44803935296304</c:v>
                </c:pt>
                <c:pt idx="23491">
                  <c:v>114.71235649523535</c:v>
                </c:pt>
                <c:pt idx="23492">
                  <c:v>118.1913836483541</c:v>
                </c:pt>
                <c:pt idx="23493">
                  <c:v>123.58101395572388</c:v>
                </c:pt>
                <c:pt idx="23494">
                  <c:v>95.884910791035992</c:v>
                </c:pt>
                <c:pt idx="23495">
                  <c:v>97.108490322803334</c:v>
                </c:pt>
                <c:pt idx="23496">
                  <c:v>95.409064777366794</c:v>
                </c:pt>
                <c:pt idx="23497">
                  <c:v>114.83069647327163</c:v>
                </c:pt>
                <c:pt idx="23498">
                  <c:v>91.659485068967982</c:v>
                </c:pt>
                <c:pt idx="23499">
                  <c:v>92.950942477289971</c:v>
                </c:pt>
                <c:pt idx="23500">
                  <c:v>98.71634312148862</c:v>
                </c:pt>
                <c:pt idx="23501">
                  <c:v>68.256053315113135</c:v>
                </c:pt>
                <c:pt idx="23502">
                  <c:v>90.752996300145796</c:v>
                </c:pt>
                <c:pt idx="23503">
                  <c:v>88.397049196367874</c:v>
                </c:pt>
                <c:pt idx="23504">
                  <c:v>99.797283473453689</c:v>
                </c:pt>
                <c:pt idx="23505">
                  <c:v>87.863133126916722</c:v>
                </c:pt>
                <c:pt idx="23506">
                  <c:v>130.75307086549907</c:v>
                </c:pt>
                <c:pt idx="23507">
                  <c:v>95.382547633529711</c:v>
                </c:pt>
                <c:pt idx="23508">
                  <c:v>118.18660704716184</c:v>
                </c:pt>
                <c:pt idx="23509">
                  <c:v>118.1641168032216</c:v>
                </c:pt>
                <c:pt idx="23510">
                  <c:v>119.65080928370811</c:v>
                </c:pt>
                <c:pt idx="23511">
                  <c:v>90.217324668025199</c:v>
                </c:pt>
                <c:pt idx="23512">
                  <c:v>92.902871400427642</c:v>
                </c:pt>
                <c:pt idx="23513">
                  <c:v>115.02924577616874</c:v>
                </c:pt>
                <c:pt idx="23514">
                  <c:v>118.76164068937099</c:v>
                </c:pt>
                <c:pt idx="23515">
                  <c:v>121.91848540559502</c:v>
                </c:pt>
                <c:pt idx="23516">
                  <c:v>114.18954583274474</c:v>
                </c:pt>
                <c:pt idx="23517">
                  <c:v>88.574515016558209</c:v>
                </c:pt>
                <c:pt idx="23518">
                  <c:v>92.560358188737908</c:v>
                </c:pt>
                <c:pt idx="23519">
                  <c:v>128.42887181554528</c:v>
                </c:pt>
                <c:pt idx="23520">
                  <c:v>87.659143685624699</c:v>
                </c:pt>
                <c:pt idx="23521">
                  <c:v>94.089808375270934</c:v>
                </c:pt>
                <c:pt idx="23522">
                  <c:v>88.814589151809841</c:v>
                </c:pt>
                <c:pt idx="23523">
                  <c:v>94.744963223490473</c:v>
                </c:pt>
                <c:pt idx="23524">
                  <c:v>101.65043235276417</c:v>
                </c:pt>
                <c:pt idx="23525">
                  <c:v>119.0247412369504</c:v>
                </c:pt>
                <c:pt idx="23526">
                  <c:v>90.818999011718972</c:v>
                </c:pt>
                <c:pt idx="23527">
                  <c:v>100.04527841133533</c:v>
                </c:pt>
                <c:pt idx="23528">
                  <c:v>138.84808071979543</c:v>
                </c:pt>
                <c:pt idx="23529">
                  <c:v>94.170297687525959</c:v>
                </c:pt>
                <c:pt idx="23530">
                  <c:v>99.882290172213317</c:v>
                </c:pt>
                <c:pt idx="23531">
                  <c:v>137.64394607319736</c:v>
                </c:pt>
                <c:pt idx="23532">
                  <c:v>94.253348151433428</c:v>
                </c:pt>
                <c:pt idx="23533">
                  <c:v>90.35585164548678</c:v>
                </c:pt>
                <c:pt idx="23534">
                  <c:v>91.018529902605295</c:v>
                </c:pt>
                <c:pt idx="23535">
                  <c:v>90.914866522018002</c:v>
                </c:pt>
                <c:pt idx="23536">
                  <c:v>117.48642733344319</c:v>
                </c:pt>
                <c:pt idx="23537">
                  <c:v>136.21367794785928</c:v>
                </c:pt>
                <c:pt idx="23538">
                  <c:v>89.611674951642016</c:v>
                </c:pt>
                <c:pt idx="23539">
                  <c:v>86.951095641701968</c:v>
                </c:pt>
                <c:pt idx="23540">
                  <c:v>91.808960393538527</c:v>
                </c:pt>
                <c:pt idx="23541">
                  <c:v>95.162007540138703</c:v>
                </c:pt>
                <c:pt idx="23542">
                  <c:v>94.860163088418787</c:v>
                </c:pt>
                <c:pt idx="23543">
                  <c:v>96.194165864458412</c:v>
                </c:pt>
                <c:pt idx="23544">
                  <c:v>94.929129752101588</c:v>
                </c:pt>
                <c:pt idx="23545">
                  <c:v>97.443215591909393</c:v>
                </c:pt>
                <c:pt idx="23546">
                  <c:v>92.936601915575466</c:v>
                </c:pt>
                <c:pt idx="23547">
                  <c:v>134.961935062159</c:v>
                </c:pt>
                <c:pt idx="23548">
                  <c:v>96.663139021686277</c:v>
                </c:pt>
                <c:pt idx="23549">
                  <c:v>93.08274706712109</c:v>
                </c:pt>
                <c:pt idx="23550">
                  <c:v>86.633910257150148</c:v>
                </c:pt>
                <c:pt idx="23551">
                  <c:v>95.462671124599439</c:v>
                </c:pt>
                <c:pt idx="23552">
                  <c:v>98.130092962504676</c:v>
                </c:pt>
                <c:pt idx="23553">
                  <c:v>116.61741451220075</c:v>
                </c:pt>
                <c:pt idx="23554">
                  <c:v>118.04427787273308</c:v>
                </c:pt>
                <c:pt idx="23555">
                  <c:v>99.111894683426272</c:v>
                </c:pt>
                <c:pt idx="23556">
                  <c:v>94.379495283319159</c:v>
                </c:pt>
                <c:pt idx="23557">
                  <c:v>92.855539666551351</c:v>
                </c:pt>
                <c:pt idx="23558">
                  <c:v>94.69917831554919</c:v>
                </c:pt>
                <c:pt idx="23559">
                  <c:v>90.355213037751625</c:v>
                </c:pt>
                <c:pt idx="23560">
                  <c:v>112.27182107622389</c:v>
                </c:pt>
                <c:pt idx="23561">
                  <c:v>97.504680492153881</c:v>
                </c:pt>
                <c:pt idx="23562">
                  <c:v>96.099194967388968</c:v>
                </c:pt>
                <c:pt idx="23563">
                  <c:v>138.26352888250659</c:v>
                </c:pt>
                <c:pt idx="23564">
                  <c:v>91.799440334643293</c:v>
                </c:pt>
                <c:pt idx="23565">
                  <c:v>99.290670577011298</c:v>
                </c:pt>
                <c:pt idx="23566">
                  <c:v>94.00962143420989</c:v>
                </c:pt>
                <c:pt idx="23567">
                  <c:v>92.118769829362094</c:v>
                </c:pt>
                <c:pt idx="23568">
                  <c:v>94.800170579710297</c:v>
                </c:pt>
                <c:pt idx="23569">
                  <c:v>92.324590114901227</c:v>
                </c:pt>
                <c:pt idx="23570">
                  <c:v>97.325813095089671</c:v>
                </c:pt>
                <c:pt idx="23571">
                  <c:v>124.18925577901386</c:v>
                </c:pt>
                <c:pt idx="23572">
                  <c:v>74.153271989856179</c:v>
                </c:pt>
                <c:pt idx="23573">
                  <c:v>115.47531076846523</c:v>
                </c:pt>
                <c:pt idx="23574">
                  <c:v>123.93115652056188</c:v>
                </c:pt>
                <c:pt idx="23575">
                  <c:v>115.94474602426479</c:v>
                </c:pt>
                <c:pt idx="23576">
                  <c:v>95.18865313270031</c:v>
                </c:pt>
                <c:pt idx="23577">
                  <c:v>93.252425426870403</c:v>
                </c:pt>
                <c:pt idx="23578">
                  <c:v>133.59595042775075</c:v>
                </c:pt>
                <c:pt idx="23579">
                  <c:v>89.522272036883919</c:v>
                </c:pt>
                <c:pt idx="23580">
                  <c:v>96.519874125769562</c:v>
                </c:pt>
                <c:pt idx="23581">
                  <c:v>130.57614219283917</c:v>
                </c:pt>
                <c:pt idx="23582">
                  <c:v>128.54531631585678</c:v>
                </c:pt>
                <c:pt idx="23583">
                  <c:v>134.38848511359021</c:v>
                </c:pt>
                <c:pt idx="23584">
                  <c:v>131.69879025009516</c:v>
                </c:pt>
                <c:pt idx="23585">
                  <c:v>95.440025685201505</c:v>
                </c:pt>
                <c:pt idx="23586">
                  <c:v>98.187836770546696</c:v>
                </c:pt>
                <c:pt idx="23587">
                  <c:v>93.168374884478553</c:v>
                </c:pt>
                <c:pt idx="23588">
                  <c:v>96.994476944388765</c:v>
                </c:pt>
                <c:pt idx="23589">
                  <c:v>110.81587508149532</c:v>
                </c:pt>
                <c:pt idx="23590">
                  <c:v>121.41337212090707</c:v>
                </c:pt>
                <c:pt idx="23591">
                  <c:v>94.739641717049508</c:v>
                </c:pt>
                <c:pt idx="23592">
                  <c:v>91.86877200092465</c:v>
                </c:pt>
                <c:pt idx="23593">
                  <c:v>96.933968700171064</c:v>
                </c:pt>
                <c:pt idx="23594">
                  <c:v>118.75181116919013</c:v>
                </c:pt>
                <c:pt idx="23595">
                  <c:v>118.19160706159285</c:v>
                </c:pt>
                <c:pt idx="23596">
                  <c:v>95.173419857109579</c:v>
                </c:pt>
                <c:pt idx="23597">
                  <c:v>136.03532549268976</c:v>
                </c:pt>
                <c:pt idx="23598">
                  <c:v>135.92151836240029</c:v>
                </c:pt>
                <c:pt idx="23599">
                  <c:v>130.76344565738913</c:v>
                </c:pt>
                <c:pt idx="23600">
                  <c:v>125.20829391455555</c:v>
                </c:pt>
                <c:pt idx="23601">
                  <c:v>121.72747849496078</c:v>
                </c:pt>
                <c:pt idx="23602">
                  <c:v>117.22812357808094</c:v>
                </c:pt>
                <c:pt idx="23603">
                  <c:v>123.63239456670931</c:v>
                </c:pt>
                <c:pt idx="23604">
                  <c:v>93.675446005367164</c:v>
                </c:pt>
                <c:pt idx="23605">
                  <c:v>90.858358303391839</c:v>
                </c:pt>
                <c:pt idx="23606">
                  <c:v>137.39959538912817</c:v>
                </c:pt>
                <c:pt idx="23607">
                  <c:v>136.19451605171352</c:v>
                </c:pt>
                <c:pt idx="23608">
                  <c:v>92.897327355917824</c:v>
                </c:pt>
                <c:pt idx="23609">
                  <c:v>90.498589991839836</c:v>
                </c:pt>
                <c:pt idx="23610">
                  <c:v>98.164910059870067</c:v>
                </c:pt>
                <c:pt idx="23611">
                  <c:v>87.958924783634231</c:v>
                </c:pt>
                <c:pt idx="23612">
                  <c:v>91.847769649067089</c:v>
                </c:pt>
                <c:pt idx="23613">
                  <c:v>119.07352080569359</c:v>
                </c:pt>
                <c:pt idx="23614">
                  <c:v>94.352611356450652</c:v>
                </c:pt>
                <c:pt idx="23615">
                  <c:v>96.78409808346909</c:v>
                </c:pt>
                <c:pt idx="23616">
                  <c:v>136.74038331196647</c:v>
                </c:pt>
                <c:pt idx="23617">
                  <c:v>125.53326430369341</c:v>
                </c:pt>
                <c:pt idx="23618">
                  <c:v>116.03219516949123</c:v>
                </c:pt>
                <c:pt idx="23619">
                  <c:v>96.151613838669618</c:v>
                </c:pt>
                <c:pt idx="23620">
                  <c:v>134.49134437176724</c:v>
                </c:pt>
                <c:pt idx="23621">
                  <c:v>88.880997832221453</c:v>
                </c:pt>
                <c:pt idx="23622">
                  <c:v>132.29832167299813</c:v>
                </c:pt>
                <c:pt idx="23623">
                  <c:v>130.99673186284997</c:v>
                </c:pt>
                <c:pt idx="23624">
                  <c:v>97.254412433741976</c:v>
                </c:pt>
                <c:pt idx="23625">
                  <c:v>102.46057027815395</c:v>
                </c:pt>
                <c:pt idx="23626">
                  <c:v>94.841831775097106</c:v>
                </c:pt>
                <c:pt idx="23627">
                  <c:v>94.032341599312659</c:v>
                </c:pt>
                <c:pt idx="23628">
                  <c:v>91.074567206112221</c:v>
                </c:pt>
                <c:pt idx="23629">
                  <c:v>100.10075221478569</c:v>
                </c:pt>
                <c:pt idx="23630">
                  <c:v>132.72471047887987</c:v>
                </c:pt>
                <c:pt idx="23631">
                  <c:v>91.588476929743152</c:v>
                </c:pt>
                <c:pt idx="23632">
                  <c:v>94.383090001997374</c:v>
                </c:pt>
                <c:pt idx="23633">
                  <c:v>94.09364478595036</c:v>
                </c:pt>
                <c:pt idx="23634">
                  <c:v>92.68483653889389</c:v>
                </c:pt>
                <c:pt idx="23635">
                  <c:v>92.203800099613161</c:v>
                </c:pt>
                <c:pt idx="23636">
                  <c:v>133.37032690981917</c:v>
                </c:pt>
                <c:pt idx="23637">
                  <c:v>94.11331631833275</c:v>
                </c:pt>
                <c:pt idx="23638">
                  <c:v>123.47783934201273</c:v>
                </c:pt>
                <c:pt idx="23639">
                  <c:v>94.64015316460447</c:v>
                </c:pt>
                <c:pt idx="23640">
                  <c:v>92.475893684827824</c:v>
                </c:pt>
                <c:pt idx="23641">
                  <c:v>88.632612920982396</c:v>
                </c:pt>
                <c:pt idx="23642">
                  <c:v>89.227744319850999</c:v>
                </c:pt>
                <c:pt idx="23643">
                  <c:v>99.785247723624778</c:v>
                </c:pt>
                <c:pt idx="23644">
                  <c:v>120.38061173644479</c:v>
                </c:pt>
                <c:pt idx="23645">
                  <c:v>121.28217086024161</c:v>
                </c:pt>
                <c:pt idx="23646">
                  <c:v>131.9184917130344</c:v>
                </c:pt>
                <c:pt idx="23647">
                  <c:v>93.013838350847792</c:v>
                </c:pt>
                <c:pt idx="23648">
                  <c:v>120.0770641822717</c:v>
                </c:pt>
                <c:pt idx="23649">
                  <c:v>90.249851394871158</c:v>
                </c:pt>
                <c:pt idx="23650">
                  <c:v>93.193686618806794</c:v>
                </c:pt>
                <c:pt idx="23651">
                  <c:v>110.98367546804978</c:v>
                </c:pt>
                <c:pt idx="23652">
                  <c:v>96.298518218729086</c:v>
                </c:pt>
                <c:pt idx="23653">
                  <c:v>100.60713304966971</c:v>
                </c:pt>
                <c:pt idx="23654">
                  <c:v>130.20238275498289</c:v>
                </c:pt>
                <c:pt idx="23655">
                  <c:v>134.67822196660651</c:v>
                </c:pt>
                <c:pt idx="23656">
                  <c:v>86.818917233482082</c:v>
                </c:pt>
                <c:pt idx="23657">
                  <c:v>95.632781546412332</c:v>
                </c:pt>
                <c:pt idx="23658">
                  <c:v>134.71636867075023</c:v>
                </c:pt>
                <c:pt idx="23659">
                  <c:v>132.45688115105077</c:v>
                </c:pt>
                <c:pt idx="23660">
                  <c:v>120.41167970026456</c:v>
                </c:pt>
                <c:pt idx="23661">
                  <c:v>94.756154942301876</c:v>
                </c:pt>
                <c:pt idx="23662">
                  <c:v>120.00433079340428</c:v>
                </c:pt>
                <c:pt idx="23663">
                  <c:v>119.51098161065092</c:v>
                </c:pt>
                <c:pt idx="23664">
                  <c:v>123.34038100725725</c:v>
                </c:pt>
                <c:pt idx="23665">
                  <c:v>136.80524251720195</c:v>
                </c:pt>
                <c:pt idx="23666">
                  <c:v>131.55293109476179</c:v>
                </c:pt>
                <c:pt idx="23667">
                  <c:v>96.680155237274477</c:v>
                </c:pt>
                <c:pt idx="23668">
                  <c:v>97.754791999657428</c:v>
                </c:pt>
                <c:pt idx="23669">
                  <c:v>95.007545028883982</c:v>
                </c:pt>
                <c:pt idx="23670">
                  <c:v>98.603551033745191</c:v>
                </c:pt>
                <c:pt idx="23671">
                  <c:v>118.41215055004614</c:v>
                </c:pt>
                <c:pt idx="23672">
                  <c:v>67.594056343218824</c:v>
                </c:pt>
                <c:pt idx="23673">
                  <c:v>96.940622646421787</c:v>
                </c:pt>
                <c:pt idx="23674">
                  <c:v>95.05719484575134</c:v>
                </c:pt>
                <c:pt idx="23675">
                  <c:v>98.180757979419667</c:v>
                </c:pt>
                <c:pt idx="23676">
                  <c:v>93.573113407880143</c:v>
                </c:pt>
                <c:pt idx="23677">
                  <c:v>92.794264181691076</c:v>
                </c:pt>
                <c:pt idx="23678">
                  <c:v>133.02988758995284</c:v>
                </c:pt>
                <c:pt idx="23679">
                  <c:v>121.82485767993816</c:v>
                </c:pt>
                <c:pt idx="23680">
                  <c:v>119.58469675749875</c:v>
                </c:pt>
                <c:pt idx="23681">
                  <c:v>121.49304545575669</c:v>
                </c:pt>
                <c:pt idx="23682">
                  <c:v>119.11674617900613</c:v>
                </c:pt>
                <c:pt idx="23683">
                  <c:v>124.53215083293131</c:v>
                </c:pt>
                <c:pt idx="23684">
                  <c:v>94.678887026980391</c:v>
                </c:pt>
                <c:pt idx="23685">
                  <c:v>122.42670317062809</c:v>
                </c:pt>
                <c:pt idx="23686">
                  <c:v>115.05525400076363</c:v>
                </c:pt>
                <c:pt idx="23687">
                  <c:v>121.82760732579868</c:v>
                </c:pt>
                <c:pt idx="23688">
                  <c:v>99.490772282054024</c:v>
                </c:pt>
                <c:pt idx="23689">
                  <c:v>94.898038596350503</c:v>
                </c:pt>
                <c:pt idx="23690">
                  <c:v>131.06376670237933</c:v>
                </c:pt>
                <c:pt idx="23691">
                  <c:v>94.703382713401936</c:v>
                </c:pt>
                <c:pt idx="23692">
                  <c:v>115.51382351348387</c:v>
                </c:pt>
                <c:pt idx="23693">
                  <c:v>95.350021288603116</c:v>
                </c:pt>
                <c:pt idx="23694">
                  <c:v>92.226102481020575</c:v>
                </c:pt>
                <c:pt idx="23695">
                  <c:v>90.335711217041464</c:v>
                </c:pt>
                <c:pt idx="23696">
                  <c:v>119.82344553998387</c:v>
                </c:pt>
                <c:pt idx="23697">
                  <c:v>123.30290745767587</c:v>
                </c:pt>
                <c:pt idx="23698">
                  <c:v>119.13708598429474</c:v>
                </c:pt>
                <c:pt idx="23699">
                  <c:v>120.80577687047102</c:v>
                </c:pt>
                <c:pt idx="23700">
                  <c:v>88.19117849807715</c:v>
                </c:pt>
                <c:pt idx="23701">
                  <c:v>132.66018227553164</c:v>
                </c:pt>
                <c:pt idx="23702">
                  <c:v>94.6733449913295</c:v>
                </c:pt>
                <c:pt idx="23703">
                  <c:v>117.82159531973187</c:v>
                </c:pt>
                <c:pt idx="23704">
                  <c:v>88.238673898038471</c:v>
                </c:pt>
                <c:pt idx="23705">
                  <c:v>95.249304504756438</c:v>
                </c:pt>
                <c:pt idx="23706">
                  <c:v>94.621035982674258</c:v>
                </c:pt>
                <c:pt idx="23707">
                  <c:v>136.09565164854618</c:v>
                </c:pt>
                <c:pt idx="23708">
                  <c:v>91.271639421633779</c:v>
                </c:pt>
                <c:pt idx="23709">
                  <c:v>119.22821238382862</c:v>
                </c:pt>
                <c:pt idx="23710">
                  <c:v>89.928439747105401</c:v>
                </c:pt>
                <c:pt idx="23711">
                  <c:v>120.1495571523692</c:v>
                </c:pt>
                <c:pt idx="23712">
                  <c:v>99.409611019636344</c:v>
                </c:pt>
                <c:pt idx="23713">
                  <c:v>136.24061071319016</c:v>
                </c:pt>
                <c:pt idx="23714">
                  <c:v>95.52467948294067</c:v>
                </c:pt>
                <c:pt idx="23715">
                  <c:v>94.894801611344903</c:v>
                </c:pt>
                <c:pt idx="23716">
                  <c:v>91.358994839415388</c:v>
                </c:pt>
                <c:pt idx="23717">
                  <c:v>128.67569554133857</c:v>
                </c:pt>
                <c:pt idx="23718">
                  <c:v>121.76432385166433</c:v>
                </c:pt>
                <c:pt idx="23719">
                  <c:v>132.20521283393691</c:v>
                </c:pt>
                <c:pt idx="23720">
                  <c:v>134.08093095228242</c:v>
                </c:pt>
                <c:pt idx="23721">
                  <c:v>93.724857638447673</c:v>
                </c:pt>
                <c:pt idx="23722">
                  <c:v>97.265642866361361</c:v>
                </c:pt>
                <c:pt idx="23723">
                  <c:v>88.77896428606131</c:v>
                </c:pt>
                <c:pt idx="23724">
                  <c:v>96.260218572675569</c:v>
                </c:pt>
                <c:pt idx="23725">
                  <c:v>111.1548310996502</c:v>
                </c:pt>
                <c:pt idx="23726">
                  <c:v>94.435967850442495</c:v>
                </c:pt>
                <c:pt idx="23727">
                  <c:v>93.100273974830088</c:v>
                </c:pt>
                <c:pt idx="23728">
                  <c:v>117.09385816182298</c:v>
                </c:pt>
                <c:pt idx="23729">
                  <c:v>119.38248029263565</c:v>
                </c:pt>
                <c:pt idx="23730">
                  <c:v>116.34088881887909</c:v>
                </c:pt>
                <c:pt idx="23731">
                  <c:v>118.39267413432155</c:v>
                </c:pt>
                <c:pt idx="23732">
                  <c:v>114.57903008224078</c:v>
                </c:pt>
                <c:pt idx="23733">
                  <c:v>132.40482347082929</c:v>
                </c:pt>
                <c:pt idx="23734">
                  <c:v>96.700593691550679</c:v>
                </c:pt>
                <c:pt idx="23735">
                  <c:v>94.26808757125535</c:v>
                </c:pt>
                <c:pt idx="23736">
                  <c:v>95.173195666179311</c:v>
                </c:pt>
                <c:pt idx="23737">
                  <c:v>98.07014258515845</c:v>
                </c:pt>
                <c:pt idx="23738">
                  <c:v>90.534532815732135</c:v>
                </c:pt>
                <c:pt idx="23739">
                  <c:v>89.914426769574078</c:v>
                </c:pt>
                <c:pt idx="23740">
                  <c:v>94.979707869911536</c:v>
                </c:pt>
                <c:pt idx="23741">
                  <c:v>94.819766663987338</c:v>
                </c:pt>
                <c:pt idx="23742">
                  <c:v>94.491546684729215</c:v>
                </c:pt>
                <c:pt idx="23743">
                  <c:v>94.168290874367344</c:v>
                </c:pt>
                <c:pt idx="23744">
                  <c:v>95.39300343388814</c:v>
                </c:pt>
                <c:pt idx="23745">
                  <c:v>120.63336142107333</c:v>
                </c:pt>
                <c:pt idx="23746">
                  <c:v>119.67779158152541</c:v>
                </c:pt>
                <c:pt idx="23747">
                  <c:v>124.38448396056256</c:v>
                </c:pt>
                <c:pt idx="23748">
                  <c:v>123.08026731678997</c:v>
                </c:pt>
                <c:pt idx="23749">
                  <c:v>92.875125036482643</c:v>
                </c:pt>
                <c:pt idx="23750">
                  <c:v>93.085946915551048</c:v>
                </c:pt>
                <c:pt idx="23751">
                  <c:v>97.163718104428028</c:v>
                </c:pt>
                <c:pt idx="23752">
                  <c:v>89.920138612832673</c:v>
                </c:pt>
                <c:pt idx="23753">
                  <c:v>115.1576316263147</c:v>
                </c:pt>
                <c:pt idx="23754">
                  <c:v>91.869135542001302</c:v>
                </c:pt>
                <c:pt idx="23755">
                  <c:v>96.304671887186103</c:v>
                </c:pt>
                <c:pt idx="23756">
                  <c:v>133.84695443014746</c:v>
                </c:pt>
                <c:pt idx="23757">
                  <c:v>94.015853420851869</c:v>
                </c:pt>
                <c:pt idx="23758">
                  <c:v>123.55878390238577</c:v>
                </c:pt>
                <c:pt idx="23759">
                  <c:v>118.04555380356901</c:v>
                </c:pt>
                <c:pt idx="23760">
                  <c:v>89.962099218933474</c:v>
                </c:pt>
                <c:pt idx="23761">
                  <c:v>96.734464442635442</c:v>
                </c:pt>
                <c:pt idx="23762">
                  <c:v>99.720329594032705</c:v>
                </c:pt>
                <c:pt idx="23763">
                  <c:v>97.692444583092993</c:v>
                </c:pt>
                <c:pt idx="23764">
                  <c:v>118.79375412645882</c:v>
                </c:pt>
                <c:pt idx="23765">
                  <c:v>133.12111428321401</c:v>
                </c:pt>
                <c:pt idx="23766">
                  <c:v>117.99064222543889</c:v>
                </c:pt>
                <c:pt idx="23767">
                  <c:v>91.947382981975963</c:v>
                </c:pt>
                <c:pt idx="23768">
                  <c:v>97.891683598518114</c:v>
                </c:pt>
                <c:pt idx="23769">
                  <c:v>122.36377883014644</c:v>
                </c:pt>
                <c:pt idx="23770">
                  <c:v>119.32245125055724</c:v>
                </c:pt>
                <c:pt idx="23771">
                  <c:v>118.27758228516747</c:v>
                </c:pt>
                <c:pt idx="23772">
                  <c:v>98.204354323045422</c:v>
                </c:pt>
                <c:pt idx="23773">
                  <c:v>135.74046970516099</c:v>
                </c:pt>
                <c:pt idx="23774">
                  <c:v>90.098558689544177</c:v>
                </c:pt>
                <c:pt idx="23775">
                  <c:v>119.60525160958655</c:v>
                </c:pt>
                <c:pt idx="23776">
                  <c:v>95.245215782308009</c:v>
                </c:pt>
                <c:pt idx="23777">
                  <c:v>87.388090556288702</c:v>
                </c:pt>
                <c:pt idx="23778">
                  <c:v>91.063798638343485</c:v>
                </c:pt>
                <c:pt idx="23779">
                  <c:v>99.150249436923247</c:v>
                </c:pt>
                <c:pt idx="23780">
                  <c:v>92.547299325427971</c:v>
                </c:pt>
                <c:pt idx="23781">
                  <c:v>90.592270897615421</c:v>
                </c:pt>
                <c:pt idx="23782">
                  <c:v>93.311628522477093</c:v>
                </c:pt>
                <c:pt idx="23783">
                  <c:v>92.973260740963582</c:v>
                </c:pt>
                <c:pt idx="23784">
                  <c:v>97.414393804543664</c:v>
                </c:pt>
                <c:pt idx="23785">
                  <c:v>110.42595698232057</c:v>
                </c:pt>
                <c:pt idx="23786">
                  <c:v>99.051141747253297</c:v>
                </c:pt>
                <c:pt idx="23787">
                  <c:v>93.146036635204922</c:v>
                </c:pt>
                <c:pt idx="23788">
                  <c:v>92.61948068014074</c:v>
                </c:pt>
                <c:pt idx="23789">
                  <c:v>93.244684596446817</c:v>
                </c:pt>
                <c:pt idx="23790">
                  <c:v>98.996279117331497</c:v>
                </c:pt>
                <c:pt idx="23791">
                  <c:v>94.021896296183158</c:v>
                </c:pt>
                <c:pt idx="23792">
                  <c:v>99.588522385221253</c:v>
                </c:pt>
                <c:pt idx="23793">
                  <c:v>95.50743366176728</c:v>
                </c:pt>
                <c:pt idx="23794">
                  <c:v>119.55082491824311</c:v>
                </c:pt>
                <c:pt idx="23795">
                  <c:v>91.610807527465525</c:v>
                </c:pt>
                <c:pt idx="23796">
                  <c:v>94.33705448809738</c:v>
                </c:pt>
                <c:pt idx="23797">
                  <c:v>93.098847588921089</c:v>
                </c:pt>
                <c:pt idx="23798">
                  <c:v>93.252173934742743</c:v>
                </c:pt>
                <c:pt idx="23799">
                  <c:v>92.938180785212523</c:v>
                </c:pt>
                <c:pt idx="23800">
                  <c:v>114.97035519235973</c:v>
                </c:pt>
                <c:pt idx="23801">
                  <c:v>120.43306338183484</c:v>
                </c:pt>
                <c:pt idx="23802">
                  <c:v>116.01078428824637</c:v>
                </c:pt>
                <c:pt idx="23803">
                  <c:v>96.190763980741266</c:v>
                </c:pt>
                <c:pt idx="23804">
                  <c:v>93.978035856561817</c:v>
                </c:pt>
                <c:pt idx="23805">
                  <c:v>96.072608747774197</c:v>
                </c:pt>
                <c:pt idx="23806">
                  <c:v>93.168502070476478</c:v>
                </c:pt>
                <c:pt idx="23807">
                  <c:v>89.138488030427311</c:v>
                </c:pt>
                <c:pt idx="23808">
                  <c:v>95.007368012605937</c:v>
                </c:pt>
                <c:pt idx="23809">
                  <c:v>91.397940511098241</c:v>
                </c:pt>
                <c:pt idx="23810">
                  <c:v>113.33373610463057</c:v>
                </c:pt>
                <c:pt idx="23811">
                  <c:v>129.61338865925612</c:v>
                </c:pt>
                <c:pt idx="23812">
                  <c:v>88.099087075747534</c:v>
                </c:pt>
                <c:pt idx="23813">
                  <c:v>94.352363096850326</c:v>
                </c:pt>
                <c:pt idx="23814">
                  <c:v>94.420847933417704</c:v>
                </c:pt>
                <c:pt idx="23815">
                  <c:v>95.424695586678581</c:v>
                </c:pt>
                <c:pt idx="23816">
                  <c:v>96.274894759855997</c:v>
                </c:pt>
                <c:pt idx="23817">
                  <c:v>96.038339238975269</c:v>
                </c:pt>
                <c:pt idx="23818">
                  <c:v>92.911115342711824</c:v>
                </c:pt>
                <c:pt idx="23819">
                  <c:v>98.288015451057404</c:v>
                </c:pt>
                <c:pt idx="23820">
                  <c:v>97.287648739616529</c:v>
                </c:pt>
                <c:pt idx="23821">
                  <c:v>134.41147548704632</c:v>
                </c:pt>
                <c:pt idx="23822">
                  <c:v>96.330984237121726</c:v>
                </c:pt>
                <c:pt idx="23823">
                  <c:v>99.495222590666586</c:v>
                </c:pt>
                <c:pt idx="23824">
                  <c:v>93.159380426044038</c:v>
                </c:pt>
                <c:pt idx="23825">
                  <c:v>92.25047151081391</c:v>
                </c:pt>
                <c:pt idx="23826">
                  <c:v>89.225412527856221</c:v>
                </c:pt>
                <c:pt idx="23827">
                  <c:v>89.757063173535201</c:v>
                </c:pt>
                <c:pt idx="23828">
                  <c:v>92.78488518075558</c:v>
                </c:pt>
                <c:pt idx="23829">
                  <c:v>93.043564143884637</c:v>
                </c:pt>
                <c:pt idx="23830">
                  <c:v>92.358487329922696</c:v>
                </c:pt>
                <c:pt idx="23831">
                  <c:v>88.658395123463663</c:v>
                </c:pt>
                <c:pt idx="23832">
                  <c:v>93.816724765657824</c:v>
                </c:pt>
                <c:pt idx="23833">
                  <c:v>99.98532381660435</c:v>
                </c:pt>
                <c:pt idx="23834">
                  <c:v>94.467848675880589</c:v>
                </c:pt>
                <c:pt idx="23835">
                  <c:v>95.240926003376444</c:v>
                </c:pt>
                <c:pt idx="23836">
                  <c:v>132.93069341474242</c:v>
                </c:pt>
                <c:pt idx="23837">
                  <c:v>92.702062837577941</c:v>
                </c:pt>
                <c:pt idx="23838">
                  <c:v>91.48358334345113</c:v>
                </c:pt>
                <c:pt idx="23839">
                  <c:v>122.9290839393436</c:v>
                </c:pt>
                <c:pt idx="23840">
                  <c:v>94.817778732467858</c:v>
                </c:pt>
                <c:pt idx="23841">
                  <c:v>134.30140928661393</c:v>
                </c:pt>
                <c:pt idx="23842">
                  <c:v>92.783405807828856</c:v>
                </c:pt>
                <c:pt idx="23843">
                  <c:v>95.845842187795853</c:v>
                </c:pt>
                <c:pt idx="23844">
                  <c:v>93.047036251229983</c:v>
                </c:pt>
                <c:pt idx="23845">
                  <c:v>90.655963767377017</c:v>
                </c:pt>
                <c:pt idx="23846">
                  <c:v>127.92279070200503</c:v>
                </c:pt>
                <c:pt idx="23847">
                  <c:v>96.948830349478058</c:v>
                </c:pt>
                <c:pt idx="23848">
                  <c:v>97.520485767755275</c:v>
                </c:pt>
                <c:pt idx="23849">
                  <c:v>97.377396566524965</c:v>
                </c:pt>
                <c:pt idx="23850">
                  <c:v>114.04309198488477</c:v>
                </c:pt>
                <c:pt idx="23851">
                  <c:v>91.372512744150427</c:v>
                </c:pt>
                <c:pt idx="23852">
                  <c:v>90.892908470000705</c:v>
                </c:pt>
                <c:pt idx="23853">
                  <c:v>90.409818010651207</c:v>
                </c:pt>
                <c:pt idx="23854">
                  <c:v>98.536463871978256</c:v>
                </c:pt>
                <c:pt idx="23855">
                  <c:v>94.549516845265785</c:v>
                </c:pt>
                <c:pt idx="23856">
                  <c:v>95.490269481075003</c:v>
                </c:pt>
                <c:pt idx="23857">
                  <c:v>94.022145308490806</c:v>
                </c:pt>
                <c:pt idx="23858">
                  <c:v>97.348634693710665</c:v>
                </c:pt>
                <c:pt idx="23859">
                  <c:v>97.496994940394316</c:v>
                </c:pt>
                <c:pt idx="23860">
                  <c:v>93.202320843088245</c:v>
                </c:pt>
                <c:pt idx="23861">
                  <c:v>96.632559251054914</c:v>
                </c:pt>
                <c:pt idx="23862">
                  <c:v>96.738578201332643</c:v>
                </c:pt>
                <c:pt idx="23863">
                  <c:v>95.479609814548141</c:v>
                </c:pt>
                <c:pt idx="23864">
                  <c:v>120.56311511879787</c:v>
                </c:pt>
                <c:pt idx="23865">
                  <c:v>94.149681551655661</c:v>
                </c:pt>
                <c:pt idx="23866">
                  <c:v>90.361982909129438</c:v>
                </c:pt>
                <c:pt idx="23867">
                  <c:v>121.6355364647103</c:v>
                </c:pt>
                <c:pt idx="23868">
                  <c:v>124.70915869718571</c:v>
                </c:pt>
                <c:pt idx="23869">
                  <c:v>95.879513972595888</c:v>
                </c:pt>
                <c:pt idx="23870">
                  <c:v>98.124414982723437</c:v>
                </c:pt>
                <c:pt idx="23871">
                  <c:v>89.37215594023526</c:v>
                </c:pt>
                <c:pt idx="23872">
                  <c:v>95.497027348380399</c:v>
                </c:pt>
                <c:pt idx="23873">
                  <c:v>94.488478520675784</c:v>
                </c:pt>
                <c:pt idx="23874">
                  <c:v>87.748038347742408</c:v>
                </c:pt>
                <c:pt idx="23875">
                  <c:v>124.09971724261091</c:v>
                </c:pt>
                <c:pt idx="23876">
                  <c:v>94.010600173852524</c:v>
                </c:pt>
                <c:pt idx="23877">
                  <c:v>91.170130687864372</c:v>
                </c:pt>
                <c:pt idx="23878">
                  <c:v>97.154116729388321</c:v>
                </c:pt>
                <c:pt idx="23879">
                  <c:v>93.400606071544587</c:v>
                </c:pt>
                <c:pt idx="23880">
                  <c:v>97.833603089971803</c:v>
                </c:pt>
                <c:pt idx="23881">
                  <c:v>97.017543279180074</c:v>
                </c:pt>
                <c:pt idx="23882">
                  <c:v>89.690677352663059</c:v>
                </c:pt>
                <c:pt idx="23883">
                  <c:v>132.11143290225385</c:v>
                </c:pt>
                <c:pt idx="23884">
                  <c:v>90.009071460389976</c:v>
                </c:pt>
                <c:pt idx="23885">
                  <c:v>94.346588859948241</c:v>
                </c:pt>
                <c:pt idx="23886">
                  <c:v>95.901013639773439</c:v>
                </c:pt>
                <c:pt idx="23887">
                  <c:v>90.930519656219488</c:v>
                </c:pt>
                <c:pt idx="23888">
                  <c:v>118.94247338309084</c:v>
                </c:pt>
                <c:pt idx="23889">
                  <c:v>117.0946312667549</c:v>
                </c:pt>
                <c:pt idx="23890">
                  <c:v>93.703369673188192</c:v>
                </c:pt>
                <c:pt idx="23891">
                  <c:v>95.103658278164602</c:v>
                </c:pt>
                <c:pt idx="23892">
                  <c:v>87.720301973605473</c:v>
                </c:pt>
                <c:pt idx="23893">
                  <c:v>91.489030229626479</c:v>
                </c:pt>
                <c:pt idx="23894">
                  <c:v>90.360398778455078</c:v>
                </c:pt>
                <c:pt idx="23895">
                  <c:v>87.853368869019391</c:v>
                </c:pt>
                <c:pt idx="23896">
                  <c:v>95.567662290542387</c:v>
                </c:pt>
                <c:pt idx="23897">
                  <c:v>94.059167963744429</c:v>
                </c:pt>
                <c:pt idx="23898">
                  <c:v>91.854311275086985</c:v>
                </c:pt>
                <c:pt idx="23899">
                  <c:v>94.822888867094662</c:v>
                </c:pt>
                <c:pt idx="23900">
                  <c:v>95.6929348433885</c:v>
                </c:pt>
                <c:pt idx="23901">
                  <c:v>95.475074562466077</c:v>
                </c:pt>
                <c:pt idx="23902">
                  <c:v>91.325122855129067</c:v>
                </c:pt>
                <c:pt idx="23903">
                  <c:v>94.268641064698713</c:v>
                </c:pt>
                <c:pt idx="23904">
                  <c:v>132.57570158052923</c:v>
                </c:pt>
                <c:pt idx="23905">
                  <c:v>98.250865477150654</c:v>
                </c:pt>
                <c:pt idx="23906">
                  <c:v>95.53696615322886</c:v>
                </c:pt>
                <c:pt idx="23907">
                  <c:v>97.339359567024346</c:v>
                </c:pt>
                <c:pt idx="23908">
                  <c:v>94.410450701815648</c:v>
                </c:pt>
                <c:pt idx="23909">
                  <c:v>99.530491354615549</c:v>
                </c:pt>
                <c:pt idx="23910">
                  <c:v>120.01901305384008</c:v>
                </c:pt>
                <c:pt idx="23911">
                  <c:v>91.476002337632238</c:v>
                </c:pt>
                <c:pt idx="23912">
                  <c:v>139.30399510265275</c:v>
                </c:pt>
                <c:pt idx="23913">
                  <c:v>96.096703884973238</c:v>
                </c:pt>
                <c:pt idx="23914">
                  <c:v>93.437871142697773</c:v>
                </c:pt>
                <c:pt idx="23915">
                  <c:v>95.330799729428321</c:v>
                </c:pt>
                <c:pt idx="23916">
                  <c:v>89.992853854822712</c:v>
                </c:pt>
                <c:pt idx="23917">
                  <c:v>98.94871240761843</c:v>
                </c:pt>
                <c:pt idx="23918">
                  <c:v>90.093893084115649</c:v>
                </c:pt>
                <c:pt idx="23919">
                  <c:v>93.495378275883994</c:v>
                </c:pt>
                <c:pt idx="23920">
                  <c:v>88.26836792245723</c:v>
                </c:pt>
                <c:pt idx="23921">
                  <c:v>92.918549110472057</c:v>
                </c:pt>
                <c:pt idx="23922">
                  <c:v>89.306029768314062</c:v>
                </c:pt>
                <c:pt idx="23923">
                  <c:v>121.2003464144986</c:v>
                </c:pt>
                <c:pt idx="23924">
                  <c:v>95.076484922157547</c:v>
                </c:pt>
                <c:pt idx="23925">
                  <c:v>121.17518940290645</c:v>
                </c:pt>
                <c:pt idx="23926">
                  <c:v>94.628310862999072</c:v>
                </c:pt>
                <c:pt idx="23927">
                  <c:v>95.070568445986439</c:v>
                </c:pt>
                <c:pt idx="23928">
                  <c:v>96.004936266076001</c:v>
                </c:pt>
                <c:pt idx="23929">
                  <c:v>120.95079064127182</c:v>
                </c:pt>
                <c:pt idx="23930">
                  <c:v>95.219532193834027</c:v>
                </c:pt>
                <c:pt idx="23931">
                  <c:v>95.186208001217679</c:v>
                </c:pt>
                <c:pt idx="23932">
                  <c:v>88.116399029648377</c:v>
                </c:pt>
                <c:pt idx="23933">
                  <c:v>96.69784271044486</c:v>
                </c:pt>
                <c:pt idx="23934">
                  <c:v>122.32500401286366</c:v>
                </c:pt>
                <c:pt idx="23935">
                  <c:v>124.50251639330205</c:v>
                </c:pt>
                <c:pt idx="23936">
                  <c:v>120.47916142489201</c:v>
                </c:pt>
                <c:pt idx="23937">
                  <c:v>119.05354701642227</c:v>
                </c:pt>
                <c:pt idx="23938">
                  <c:v>117.68386716538582</c:v>
                </c:pt>
                <c:pt idx="23939">
                  <c:v>117.93855824296061</c:v>
                </c:pt>
                <c:pt idx="23940">
                  <c:v>108.908707064718</c:v>
                </c:pt>
                <c:pt idx="23941">
                  <c:v>122.64541342392032</c:v>
                </c:pt>
                <c:pt idx="23942">
                  <c:v>119.74762734488866</c:v>
                </c:pt>
                <c:pt idx="23943">
                  <c:v>122.33347285201185</c:v>
                </c:pt>
                <c:pt idx="23944">
                  <c:v>116.64016749114155</c:v>
                </c:pt>
                <c:pt idx="23945">
                  <c:v>120.35518930009059</c:v>
                </c:pt>
                <c:pt idx="23946">
                  <c:v>89.047128442902277</c:v>
                </c:pt>
                <c:pt idx="23947">
                  <c:v>131.12447627306</c:v>
                </c:pt>
                <c:pt idx="23948">
                  <c:v>96.105275984170788</c:v>
                </c:pt>
                <c:pt idx="23949">
                  <c:v>93.381502583571788</c:v>
                </c:pt>
                <c:pt idx="23950">
                  <c:v>111.20803264611776</c:v>
                </c:pt>
                <c:pt idx="23951">
                  <c:v>131.33195583641438</c:v>
                </c:pt>
                <c:pt idx="23952">
                  <c:v>132.39817188206035</c:v>
                </c:pt>
                <c:pt idx="23953">
                  <c:v>89.520522502589486</c:v>
                </c:pt>
                <c:pt idx="23954">
                  <c:v>97.415136840132448</c:v>
                </c:pt>
                <c:pt idx="23955">
                  <c:v>133.21675697620577</c:v>
                </c:pt>
                <c:pt idx="23956">
                  <c:v>92.648830276240105</c:v>
                </c:pt>
                <c:pt idx="23957">
                  <c:v>117.37463776866119</c:v>
                </c:pt>
                <c:pt idx="23958">
                  <c:v>119.84767488632762</c:v>
                </c:pt>
                <c:pt idx="23959">
                  <c:v>132.420897762848</c:v>
                </c:pt>
                <c:pt idx="23960">
                  <c:v>93.389941160431789</c:v>
                </c:pt>
                <c:pt idx="23961">
                  <c:v>92.396890035032683</c:v>
                </c:pt>
                <c:pt idx="23962">
                  <c:v>91.031397652219908</c:v>
                </c:pt>
                <c:pt idx="23963">
                  <c:v>90.162543148267474</c:v>
                </c:pt>
                <c:pt idx="23964">
                  <c:v>95.117139578793427</c:v>
                </c:pt>
                <c:pt idx="23965">
                  <c:v>96.613739103119499</c:v>
                </c:pt>
                <c:pt idx="23966">
                  <c:v>93.557553726571243</c:v>
                </c:pt>
                <c:pt idx="23967">
                  <c:v>96.003980071671549</c:v>
                </c:pt>
                <c:pt idx="23968">
                  <c:v>101.02880450162003</c:v>
                </c:pt>
                <c:pt idx="23969">
                  <c:v>93.417394541422681</c:v>
                </c:pt>
                <c:pt idx="23970">
                  <c:v>93.158077198110263</c:v>
                </c:pt>
                <c:pt idx="23971">
                  <c:v>95.017209923894967</c:v>
                </c:pt>
                <c:pt idx="23972">
                  <c:v>129.86438007775311</c:v>
                </c:pt>
                <c:pt idx="23973">
                  <c:v>96.359364722705479</c:v>
                </c:pt>
                <c:pt idx="23974">
                  <c:v>98.587129993917785</c:v>
                </c:pt>
                <c:pt idx="23975">
                  <c:v>95.39918090242459</c:v>
                </c:pt>
                <c:pt idx="23976">
                  <c:v>88.991231491250304</c:v>
                </c:pt>
                <c:pt idx="23977">
                  <c:v>132.47536147899396</c:v>
                </c:pt>
                <c:pt idx="23978">
                  <c:v>95.308754169144265</c:v>
                </c:pt>
                <c:pt idx="23979">
                  <c:v>93.460752084534718</c:v>
                </c:pt>
                <c:pt idx="23980">
                  <c:v>96.329056660030076</c:v>
                </c:pt>
                <c:pt idx="23981">
                  <c:v>95.366020189761031</c:v>
                </c:pt>
                <c:pt idx="23982">
                  <c:v>122.16474563899615</c:v>
                </c:pt>
                <c:pt idx="23983">
                  <c:v>134.55547885679343</c:v>
                </c:pt>
                <c:pt idx="23984">
                  <c:v>100.71811015306871</c:v>
                </c:pt>
                <c:pt idx="23985">
                  <c:v>94.414411689579794</c:v>
                </c:pt>
                <c:pt idx="23986">
                  <c:v>91.690289651679791</c:v>
                </c:pt>
                <c:pt idx="23987">
                  <c:v>93.254329711836675</c:v>
                </c:pt>
                <c:pt idx="23988">
                  <c:v>96.236732960877418</c:v>
                </c:pt>
                <c:pt idx="23989">
                  <c:v>134.21816181841041</c:v>
                </c:pt>
                <c:pt idx="23990">
                  <c:v>93.359729936538798</c:v>
                </c:pt>
                <c:pt idx="23991">
                  <c:v>98.320506403905242</c:v>
                </c:pt>
                <c:pt idx="23992">
                  <c:v>96.803958812004382</c:v>
                </c:pt>
                <c:pt idx="23993">
                  <c:v>94.418432568822624</c:v>
                </c:pt>
                <c:pt idx="23994">
                  <c:v>96.644123251033292</c:v>
                </c:pt>
                <c:pt idx="23995">
                  <c:v>98.40607510604687</c:v>
                </c:pt>
                <c:pt idx="23996">
                  <c:v>122.95176130336985</c:v>
                </c:pt>
                <c:pt idx="23997">
                  <c:v>92.376979441442003</c:v>
                </c:pt>
                <c:pt idx="23998">
                  <c:v>106.14781002985639</c:v>
                </c:pt>
                <c:pt idx="23999">
                  <c:v>76.28933171666533</c:v>
                </c:pt>
                <c:pt idx="24000">
                  <c:v>93.698252394720143</c:v>
                </c:pt>
                <c:pt idx="24001">
                  <c:v>108.23269489350783</c:v>
                </c:pt>
                <c:pt idx="24002">
                  <c:v>90.606564763802467</c:v>
                </c:pt>
                <c:pt idx="24003">
                  <c:v>129.10462533291681</c:v>
                </c:pt>
                <c:pt idx="24004">
                  <c:v>120.9192174078095</c:v>
                </c:pt>
                <c:pt idx="24005">
                  <c:v>95.548370615256275</c:v>
                </c:pt>
                <c:pt idx="24006">
                  <c:v>118.23434353951896</c:v>
                </c:pt>
                <c:pt idx="24007">
                  <c:v>133.07739226847713</c:v>
                </c:pt>
                <c:pt idx="24008">
                  <c:v>121.55430692716379</c:v>
                </c:pt>
                <c:pt idx="24009">
                  <c:v>115.34738893303791</c:v>
                </c:pt>
                <c:pt idx="24010">
                  <c:v>94.953020689094373</c:v>
                </c:pt>
                <c:pt idx="24011">
                  <c:v>95.292473630871058</c:v>
                </c:pt>
                <c:pt idx="24012">
                  <c:v>88.432705514695868</c:v>
                </c:pt>
                <c:pt idx="24013">
                  <c:v>76.437271101608815</c:v>
                </c:pt>
                <c:pt idx="24014">
                  <c:v>95.82256776911629</c:v>
                </c:pt>
                <c:pt idx="24015">
                  <c:v>96.75792225455524</c:v>
                </c:pt>
                <c:pt idx="24016">
                  <c:v>92.706466197125721</c:v>
                </c:pt>
                <c:pt idx="24017">
                  <c:v>95.365234230833138</c:v>
                </c:pt>
                <c:pt idx="24018">
                  <c:v>96.559874852314636</c:v>
                </c:pt>
                <c:pt idx="24019">
                  <c:v>120.53040292068385</c:v>
                </c:pt>
                <c:pt idx="24020">
                  <c:v>93.295021233919698</c:v>
                </c:pt>
                <c:pt idx="24021">
                  <c:v>123.35384639067583</c:v>
                </c:pt>
                <c:pt idx="24022">
                  <c:v>108.99516377156775</c:v>
                </c:pt>
                <c:pt idx="24023">
                  <c:v>94.459660395018659</c:v>
                </c:pt>
                <c:pt idx="24024">
                  <c:v>89.692208297724392</c:v>
                </c:pt>
                <c:pt idx="24025">
                  <c:v>95.724415576209211</c:v>
                </c:pt>
                <c:pt idx="24026">
                  <c:v>113.29700143537698</c:v>
                </c:pt>
                <c:pt idx="24027">
                  <c:v>122.01164430323433</c:v>
                </c:pt>
                <c:pt idx="24028">
                  <c:v>118.58863428171463</c:v>
                </c:pt>
                <c:pt idx="24029">
                  <c:v>116.58752574282798</c:v>
                </c:pt>
                <c:pt idx="24030">
                  <c:v>136.83364928145261</c:v>
                </c:pt>
                <c:pt idx="24031">
                  <c:v>97.882019955269598</c:v>
                </c:pt>
                <c:pt idx="24032">
                  <c:v>132.8209269125982</c:v>
                </c:pt>
                <c:pt idx="24033">
                  <c:v>93.499202961271294</c:v>
                </c:pt>
                <c:pt idx="24034">
                  <c:v>115.70751469541307</c:v>
                </c:pt>
                <c:pt idx="24035">
                  <c:v>96.415700735968812</c:v>
                </c:pt>
                <c:pt idx="24036">
                  <c:v>96.731795456031293</c:v>
                </c:pt>
                <c:pt idx="24037">
                  <c:v>123.15015135057462</c:v>
                </c:pt>
                <c:pt idx="24038">
                  <c:v>98.970604011669124</c:v>
                </c:pt>
                <c:pt idx="24039">
                  <c:v>98.132369805815657</c:v>
                </c:pt>
                <c:pt idx="24040">
                  <c:v>92.613050303215317</c:v>
                </c:pt>
                <c:pt idx="24041">
                  <c:v>112.17719392268867</c:v>
                </c:pt>
                <c:pt idx="24042">
                  <c:v>122.41775289690705</c:v>
                </c:pt>
                <c:pt idx="24043">
                  <c:v>117.21374247436222</c:v>
                </c:pt>
                <c:pt idx="24044">
                  <c:v>116.74850591664695</c:v>
                </c:pt>
                <c:pt idx="24045">
                  <c:v>109.91824809167784</c:v>
                </c:pt>
                <c:pt idx="24046">
                  <c:v>135.36155841252395</c:v>
                </c:pt>
                <c:pt idx="24047">
                  <c:v>95.873852129044835</c:v>
                </c:pt>
                <c:pt idx="24048">
                  <c:v>129.31070277319759</c:v>
                </c:pt>
                <c:pt idx="24049">
                  <c:v>97.957824389242006</c:v>
                </c:pt>
                <c:pt idx="24050">
                  <c:v>117.21613323660084</c:v>
                </c:pt>
                <c:pt idx="24051">
                  <c:v>109.49652971791301</c:v>
                </c:pt>
                <c:pt idx="24052">
                  <c:v>94.70055354663485</c:v>
                </c:pt>
                <c:pt idx="24053">
                  <c:v>92.216533545505044</c:v>
                </c:pt>
                <c:pt idx="24054">
                  <c:v>123.09332760416285</c:v>
                </c:pt>
                <c:pt idx="24055">
                  <c:v>93.32575044244139</c:v>
                </c:pt>
                <c:pt idx="24056">
                  <c:v>120.96118831815717</c:v>
                </c:pt>
                <c:pt idx="24057">
                  <c:v>121.8832866798371</c:v>
                </c:pt>
                <c:pt idx="24058">
                  <c:v>118.79650705561363</c:v>
                </c:pt>
                <c:pt idx="24059">
                  <c:v>116.32353335434408</c:v>
                </c:pt>
                <c:pt idx="24060">
                  <c:v>96.694111367654656</c:v>
                </c:pt>
                <c:pt idx="24061">
                  <c:v>118.19239882124189</c:v>
                </c:pt>
                <c:pt idx="24062">
                  <c:v>113.54155431778214</c:v>
                </c:pt>
                <c:pt idx="24063">
                  <c:v>124.02681871452663</c:v>
                </c:pt>
                <c:pt idx="24064">
                  <c:v>123.82344361227833</c:v>
                </c:pt>
                <c:pt idx="24065">
                  <c:v>95.376572718706825</c:v>
                </c:pt>
                <c:pt idx="24066">
                  <c:v>106.4032706697384</c:v>
                </c:pt>
                <c:pt idx="24067">
                  <c:v>96.224555648997551</c:v>
                </c:pt>
                <c:pt idx="24068">
                  <c:v>89.757014919109977</c:v>
                </c:pt>
                <c:pt idx="24069">
                  <c:v>93.272944407597365</c:v>
                </c:pt>
                <c:pt idx="24070">
                  <c:v>125.60349456903084</c:v>
                </c:pt>
                <c:pt idx="24071">
                  <c:v>98.222566470734904</c:v>
                </c:pt>
                <c:pt idx="24072">
                  <c:v>97.417579893694366</c:v>
                </c:pt>
                <c:pt idx="24073">
                  <c:v>128.86431838008068</c:v>
                </c:pt>
                <c:pt idx="24074">
                  <c:v>88.272897368423585</c:v>
                </c:pt>
                <c:pt idx="24075">
                  <c:v>119.37838716970428</c:v>
                </c:pt>
                <c:pt idx="24076">
                  <c:v>127.95720842336137</c:v>
                </c:pt>
                <c:pt idx="24077">
                  <c:v>98.168830371020604</c:v>
                </c:pt>
                <c:pt idx="24078">
                  <c:v>95.973208956014588</c:v>
                </c:pt>
                <c:pt idx="24079">
                  <c:v>115.23055553308129</c:v>
                </c:pt>
                <c:pt idx="24080">
                  <c:v>116.90597290836436</c:v>
                </c:pt>
                <c:pt idx="24081">
                  <c:v>102.29615464612954</c:v>
                </c:pt>
                <c:pt idx="24082">
                  <c:v>139.25990253678631</c:v>
                </c:pt>
                <c:pt idx="24083">
                  <c:v>118.52016230436166</c:v>
                </c:pt>
                <c:pt idx="24084">
                  <c:v>115.63275848280722</c:v>
                </c:pt>
                <c:pt idx="24085">
                  <c:v>119.19941530209874</c:v>
                </c:pt>
                <c:pt idx="24086">
                  <c:v>94.95017807583173</c:v>
                </c:pt>
                <c:pt idx="24087">
                  <c:v>97.289925969654234</c:v>
                </c:pt>
                <c:pt idx="24088">
                  <c:v>97.009895670234926</c:v>
                </c:pt>
                <c:pt idx="24089">
                  <c:v>95.179921993494759</c:v>
                </c:pt>
                <c:pt idx="24090">
                  <c:v>117.01242123436143</c:v>
                </c:pt>
                <c:pt idx="24091">
                  <c:v>96.078385306000911</c:v>
                </c:pt>
                <c:pt idx="24092">
                  <c:v>94.422054417200513</c:v>
                </c:pt>
                <c:pt idx="24093">
                  <c:v>122.77302328934691</c:v>
                </c:pt>
                <c:pt idx="24094">
                  <c:v>138.49993283726212</c:v>
                </c:pt>
                <c:pt idx="24095">
                  <c:v>91.374176947577737</c:v>
                </c:pt>
                <c:pt idx="24096">
                  <c:v>91.72033553522914</c:v>
                </c:pt>
                <c:pt idx="24097">
                  <c:v>91.891036476724409</c:v>
                </c:pt>
                <c:pt idx="24098">
                  <c:v>119.92730457533004</c:v>
                </c:pt>
                <c:pt idx="24099">
                  <c:v>92.561735903000908</c:v>
                </c:pt>
                <c:pt idx="24100">
                  <c:v>119.12685312946887</c:v>
                </c:pt>
                <c:pt idx="24101">
                  <c:v>91.928493535199905</c:v>
                </c:pt>
                <c:pt idx="24102">
                  <c:v>93.996005051263538</c:v>
                </c:pt>
                <c:pt idx="24103">
                  <c:v>91.129710980019411</c:v>
                </c:pt>
                <c:pt idx="24104">
                  <c:v>111.09246787170538</c:v>
                </c:pt>
                <c:pt idx="24105">
                  <c:v>90.655612979296023</c:v>
                </c:pt>
                <c:pt idx="24106">
                  <c:v>87.858476935821727</c:v>
                </c:pt>
                <c:pt idx="24107">
                  <c:v>96.29460914621643</c:v>
                </c:pt>
                <c:pt idx="24108">
                  <c:v>128.22605213675703</c:v>
                </c:pt>
                <c:pt idx="24109">
                  <c:v>134.05268468887436</c:v>
                </c:pt>
                <c:pt idx="24110">
                  <c:v>134.93581346490848</c:v>
                </c:pt>
                <c:pt idx="24111">
                  <c:v>97.743895949525793</c:v>
                </c:pt>
                <c:pt idx="24112">
                  <c:v>89.99893510140997</c:v>
                </c:pt>
                <c:pt idx="24113">
                  <c:v>95.724009087840784</c:v>
                </c:pt>
                <c:pt idx="24114">
                  <c:v>94.019177453105414</c:v>
                </c:pt>
                <c:pt idx="24115">
                  <c:v>114.32381328498323</c:v>
                </c:pt>
                <c:pt idx="24116">
                  <c:v>119.72582586422321</c:v>
                </c:pt>
                <c:pt idx="24117">
                  <c:v>132.89620073638039</c:v>
                </c:pt>
                <c:pt idx="24118">
                  <c:v>122.6525400955607</c:v>
                </c:pt>
                <c:pt idx="24119">
                  <c:v>98.321350900364436</c:v>
                </c:pt>
                <c:pt idx="24120">
                  <c:v>121.01018207350197</c:v>
                </c:pt>
                <c:pt idx="24121">
                  <c:v>91.60421374636222</c:v>
                </c:pt>
                <c:pt idx="24122">
                  <c:v>124.57348725923254</c:v>
                </c:pt>
                <c:pt idx="24123">
                  <c:v>94.38807709050073</c:v>
                </c:pt>
                <c:pt idx="24124">
                  <c:v>95.202980364178302</c:v>
                </c:pt>
                <c:pt idx="24125">
                  <c:v>95.698570051185015</c:v>
                </c:pt>
                <c:pt idx="24126">
                  <c:v>92.946551381773702</c:v>
                </c:pt>
                <c:pt idx="24127">
                  <c:v>93.733286062010706</c:v>
                </c:pt>
                <c:pt idx="24128">
                  <c:v>101.2415555592096</c:v>
                </c:pt>
                <c:pt idx="24129">
                  <c:v>93.321761984857247</c:v>
                </c:pt>
                <c:pt idx="24130">
                  <c:v>109.23837943081365</c:v>
                </c:pt>
                <c:pt idx="24131">
                  <c:v>90.96245421296355</c:v>
                </c:pt>
                <c:pt idx="24132">
                  <c:v>98.511200297084159</c:v>
                </c:pt>
                <c:pt idx="24133">
                  <c:v>112.72721792601145</c:v>
                </c:pt>
                <c:pt idx="24134">
                  <c:v>115.9881563720529</c:v>
                </c:pt>
                <c:pt idx="24135">
                  <c:v>118.92218225990602</c:v>
                </c:pt>
                <c:pt idx="24136">
                  <c:v>94.288300066153951</c:v>
                </c:pt>
                <c:pt idx="24137">
                  <c:v>94.698594888667898</c:v>
                </c:pt>
                <c:pt idx="24138">
                  <c:v>110.82167235682741</c:v>
                </c:pt>
                <c:pt idx="24139">
                  <c:v>115.36677571718943</c:v>
                </c:pt>
                <c:pt idx="24140">
                  <c:v>96.401360276879984</c:v>
                </c:pt>
                <c:pt idx="24141">
                  <c:v>93.213040461374661</c:v>
                </c:pt>
                <c:pt idx="24142">
                  <c:v>95.827084226638789</c:v>
                </c:pt>
                <c:pt idx="24143">
                  <c:v>96.340254437096803</c:v>
                </c:pt>
                <c:pt idx="24144">
                  <c:v>122.18920331631188</c:v>
                </c:pt>
                <c:pt idx="24145">
                  <c:v>121.8762907506801</c:v>
                </c:pt>
                <c:pt idx="24146">
                  <c:v>124.34859020558409</c:v>
                </c:pt>
                <c:pt idx="24147">
                  <c:v>119.58623811254024</c:v>
                </c:pt>
                <c:pt idx="24148">
                  <c:v>100.38814532509885</c:v>
                </c:pt>
                <c:pt idx="24149">
                  <c:v>89.962409508774584</c:v>
                </c:pt>
                <c:pt idx="24150">
                  <c:v>99.229555964202305</c:v>
                </c:pt>
                <c:pt idx="24151">
                  <c:v>92.637150850419417</c:v>
                </c:pt>
                <c:pt idx="24152">
                  <c:v>93.62074182830284</c:v>
                </c:pt>
                <c:pt idx="24153">
                  <c:v>99.166177060722859</c:v>
                </c:pt>
                <c:pt idx="24154">
                  <c:v>92.037777570281577</c:v>
                </c:pt>
                <c:pt idx="24155">
                  <c:v>90.082514712610944</c:v>
                </c:pt>
                <c:pt idx="24156">
                  <c:v>114.53427966973581</c:v>
                </c:pt>
                <c:pt idx="24157">
                  <c:v>117.63575479843554</c:v>
                </c:pt>
                <c:pt idx="24158">
                  <c:v>96.45619208686351</c:v>
                </c:pt>
                <c:pt idx="24159">
                  <c:v>95.674853079651612</c:v>
                </c:pt>
                <c:pt idx="24160">
                  <c:v>90.512804962659004</c:v>
                </c:pt>
                <c:pt idx="24161">
                  <c:v>129.85403320137965</c:v>
                </c:pt>
                <c:pt idx="24162">
                  <c:v>95.220444636493269</c:v>
                </c:pt>
                <c:pt idx="24163">
                  <c:v>95.532609576316403</c:v>
                </c:pt>
                <c:pt idx="24164">
                  <c:v>89.568745411395895</c:v>
                </c:pt>
                <c:pt idx="24165">
                  <c:v>98.69088384802366</c:v>
                </c:pt>
                <c:pt idx="24166">
                  <c:v>133.36910616312269</c:v>
                </c:pt>
                <c:pt idx="24167">
                  <c:v>127.86391993858643</c:v>
                </c:pt>
                <c:pt idx="24168">
                  <c:v>97.548441099690848</c:v>
                </c:pt>
                <c:pt idx="24169">
                  <c:v>92.694382882316646</c:v>
                </c:pt>
                <c:pt idx="24170">
                  <c:v>91.655864919075782</c:v>
                </c:pt>
                <c:pt idx="24171">
                  <c:v>95.651193262571681</c:v>
                </c:pt>
                <c:pt idx="24172">
                  <c:v>88.424900698979542</c:v>
                </c:pt>
                <c:pt idx="24173">
                  <c:v>94.993494811368294</c:v>
                </c:pt>
                <c:pt idx="24174">
                  <c:v>91.86057271860291</c:v>
                </c:pt>
                <c:pt idx="24175">
                  <c:v>91.696473515509709</c:v>
                </c:pt>
                <c:pt idx="24176">
                  <c:v>97.084916631088404</c:v>
                </c:pt>
                <c:pt idx="24177">
                  <c:v>89.696048781342682</c:v>
                </c:pt>
                <c:pt idx="24178">
                  <c:v>98.084136983290989</c:v>
                </c:pt>
                <c:pt idx="24179">
                  <c:v>95.768538671313223</c:v>
                </c:pt>
                <c:pt idx="24180">
                  <c:v>124.51986203739911</c:v>
                </c:pt>
                <c:pt idx="24181">
                  <c:v>93.970809587296671</c:v>
                </c:pt>
                <c:pt idx="24182">
                  <c:v>116.56757639801994</c:v>
                </c:pt>
                <c:pt idx="24183">
                  <c:v>90.000335001255451</c:v>
                </c:pt>
                <c:pt idx="24184">
                  <c:v>119.76789417795374</c:v>
                </c:pt>
                <c:pt idx="24185">
                  <c:v>95.046853959965262</c:v>
                </c:pt>
                <c:pt idx="24186">
                  <c:v>116.51067716716737</c:v>
                </c:pt>
                <c:pt idx="24187">
                  <c:v>119.97070280553707</c:v>
                </c:pt>
                <c:pt idx="24188">
                  <c:v>92.373115298102647</c:v>
                </c:pt>
                <c:pt idx="24189">
                  <c:v>97.909520257520171</c:v>
                </c:pt>
                <c:pt idx="24190">
                  <c:v>90.373850256150163</c:v>
                </c:pt>
                <c:pt idx="24191">
                  <c:v>129.59554477405544</c:v>
                </c:pt>
                <c:pt idx="24192">
                  <c:v>132.99440232933159</c:v>
                </c:pt>
                <c:pt idx="24193">
                  <c:v>133.36558071663933</c:v>
                </c:pt>
                <c:pt idx="24194">
                  <c:v>136.52944507350765</c:v>
                </c:pt>
                <c:pt idx="24195">
                  <c:v>102.98141625102181</c:v>
                </c:pt>
                <c:pt idx="24196">
                  <c:v>95.649114423201127</c:v>
                </c:pt>
                <c:pt idx="24197">
                  <c:v>114.24795943519825</c:v>
                </c:pt>
                <c:pt idx="24198">
                  <c:v>96.92481529820742</c:v>
                </c:pt>
                <c:pt idx="24199">
                  <c:v>129.47358261535507</c:v>
                </c:pt>
                <c:pt idx="24200">
                  <c:v>87.565971923737138</c:v>
                </c:pt>
                <c:pt idx="24201">
                  <c:v>95.781794449526572</c:v>
                </c:pt>
                <c:pt idx="24202">
                  <c:v>88.677129564974337</c:v>
                </c:pt>
                <c:pt idx="24203">
                  <c:v>99.432803509395896</c:v>
                </c:pt>
                <c:pt idx="24204">
                  <c:v>95.828970307457297</c:v>
                </c:pt>
                <c:pt idx="24205">
                  <c:v>94.001012193627957</c:v>
                </c:pt>
                <c:pt idx="24206">
                  <c:v>117.6172466323163</c:v>
                </c:pt>
                <c:pt idx="24207">
                  <c:v>94.758278486171108</c:v>
                </c:pt>
                <c:pt idx="24208">
                  <c:v>98.296547644945036</c:v>
                </c:pt>
                <c:pt idx="24209">
                  <c:v>93.635396566539725</c:v>
                </c:pt>
                <c:pt idx="24210">
                  <c:v>89.606707139818866</c:v>
                </c:pt>
                <c:pt idx="24211">
                  <c:v>92.981699149350504</c:v>
                </c:pt>
                <c:pt idx="24212">
                  <c:v>97.1907598341718</c:v>
                </c:pt>
                <c:pt idx="24213">
                  <c:v>104.26485217358866</c:v>
                </c:pt>
                <c:pt idx="24214">
                  <c:v>137.03395264919124</c:v>
                </c:pt>
                <c:pt idx="24215">
                  <c:v>117.39053331530637</c:v>
                </c:pt>
                <c:pt idx="24216">
                  <c:v>121.60751667809492</c:v>
                </c:pt>
                <c:pt idx="24217">
                  <c:v>119.57556660829694</c:v>
                </c:pt>
                <c:pt idx="24218">
                  <c:v>91.591700045641957</c:v>
                </c:pt>
                <c:pt idx="24219">
                  <c:v>139.14561767002726</c:v>
                </c:pt>
                <c:pt idx="24220">
                  <c:v>96.187492786378201</c:v>
                </c:pt>
                <c:pt idx="24221">
                  <c:v>92.436595268029905</c:v>
                </c:pt>
                <c:pt idx="24222">
                  <c:v>96.835930698719565</c:v>
                </c:pt>
                <c:pt idx="24223">
                  <c:v>93.556577702028846</c:v>
                </c:pt>
                <c:pt idx="24224">
                  <c:v>89.525128584871084</c:v>
                </c:pt>
                <c:pt idx="24225">
                  <c:v>98.914890506468296</c:v>
                </c:pt>
                <c:pt idx="24226">
                  <c:v>109.81135313672587</c:v>
                </c:pt>
                <c:pt idx="24227">
                  <c:v>97.148124309430386</c:v>
                </c:pt>
                <c:pt idx="24228">
                  <c:v>133.23607586998241</c:v>
                </c:pt>
                <c:pt idx="24229">
                  <c:v>94.403572635881588</c:v>
                </c:pt>
                <c:pt idx="24230">
                  <c:v>94.949358592413475</c:v>
                </c:pt>
                <c:pt idx="24231">
                  <c:v>93.865095490831948</c:v>
                </c:pt>
                <c:pt idx="24232">
                  <c:v>122.34264122257801</c:v>
                </c:pt>
                <c:pt idx="24233">
                  <c:v>92.152922557285038</c:v>
                </c:pt>
                <c:pt idx="24234">
                  <c:v>93.10099501881885</c:v>
                </c:pt>
                <c:pt idx="24235">
                  <c:v>97.979073173417163</c:v>
                </c:pt>
                <c:pt idx="24236">
                  <c:v>136.81492205060215</c:v>
                </c:pt>
                <c:pt idx="24237">
                  <c:v>91.707056088394978</c:v>
                </c:pt>
                <c:pt idx="24238">
                  <c:v>95.404518386759975</c:v>
                </c:pt>
                <c:pt idx="24239">
                  <c:v>133.90678486532317</c:v>
                </c:pt>
                <c:pt idx="24240">
                  <c:v>94.381207427879119</c:v>
                </c:pt>
                <c:pt idx="24241">
                  <c:v>118.90959237227366</c:v>
                </c:pt>
                <c:pt idx="24242">
                  <c:v>118.65467773601921</c:v>
                </c:pt>
                <c:pt idx="24243">
                  <c:v>118.41406319793792</c:v>
                </c:pt>
                <c:pt idx="24244">
                  <c:v>128.66002332806886</c:v>
                </c:pt>
                <c:pt idx="24245">
                  <c:v>91.988153543585341</c:v>
                </c:pt>
                <c:pt idx="24246">
                  <c:v>89.166595839680795</c:v>
                </c:pt>
                <c:pt idx="24247">
                  <c:v>88.42723869318921</c:v>
                </c:pt>
                <c:pt idx="24248">
                  <c:v>90.350836344059928</c:v>
                </c:pt>
                <c:pt idx="24249">
                  <c:v>93.25228141655964</c:v>
                </c:pt>
                <c:pt idx="24250">
                  <c:v>119.09781361518981</c:v>
                </c:pt>
                <c:pt idx="24251">
                  <c:v>118.77736795798755</c:v>
                </c:pt>
                <c:pt idx="24252">
                  <c:v>121.15785921668378</c:v>
                </c:pt>
                <c:pt idx="24253">
                  <c:v>94.290675796942708</c:v>
                </c:pt>
                <c:pt idx="24254">
                  <c:v>94.901851951028405</c:v>
                </c:pt>
                <c:pt idx="24255">
                  <c:v>112.00839571606392</c:v>
                </c:pt>
                <c:pt idx="24256">
                  <c:v>118.76789997031982</c:v>
                </c:pt>
                <c:pt idx="24257">
                  <c:v>132.84565489978613</c:v>
                </c:pt>
                <c:pt idx="24258">
                  <c:v>93.74875698233248</c:v>
                </c:pt>
                <c:pt idx="24259">
                  <c:v>134.24211289110741</c:v>
                </c:pt>
                <c:pt idx="24260">
                  <c:v>94.820745629163426</c:v>
                </c:pt>
                <c:pt idx="24261">
                  <c:v>99.871702031699499</c:v>
                </c:pt>
                <c:pt idx="24262">
                  <c:v>111.31800302573454</c:v>
                </c:pt>
                <c:pt idx="24263">
                  <c:v>120.13045348681082</c:v>
                </c:pt>
                <c:pt idx="24264">
                  <c:v>94.790583633180418</c:v>
                </c:pt>
                <c:pt idx="24265">
                  <c:v>93.076604415567829</c:v>
                </c:pt>
                <c:pt idx="24266">
                  <c:v>98.807580491812075</c:v>
                </c:pt>
                <c:pt idx="24267">
                  <c:v>121.12141042148468</c:v>
                </c:pt>
                <c:pt idx="24268">
                  <c:v>95.783676327902953</c:v>
                </c:pt>
                <c:pt idx="24269">
                  <c:v>125.11094333541844</c:v>
                </c:pt>
                <c:pt idx="24270">
                  <c:v>109.17059089476645</c:v>
                </c:pt>
                <c:pt idx="24271">
                  <c:v>97.623564418406616</c:v>
                </c:pt>
                <c:pt idx="24272">
                  <c:v>100.20546369871091</c:v>
                </c:pt>
                <c:pt idx="24273">
                  <c:v>96.092502217874667</c:v>
                </c:pt>
                <c:pt idx="24274">
                  <c:v>92.256097546686149</c:v>
                </c:pt>
                <c:pt idx="24275">
                  <c:v>98.829751194004416</c:v>
                </c:pt>
                <c:pt idx="24276">
                  <c:v>90.805363958970091</c:v>
                </c:pt>
                <c:pt idx="24277">
                  <c:v>119.65302512237149</c:v>
                </c:pt>
                <c:pt idx="24278">
                  <c:v>133.84156037044747</c:v>
                </c:pt>
                <c:pt idx="24279">
                  <c:v>91.041557031692051</c:v>
                </c:pt>
                <c:pt idx="24280">
                  <c:v>120.5528526624061</c:v>
                </c:pt>
                <c:pt idx="24281">
                  <c:v>88.594154856486895</c:v>
                </c:pt>
                <c:pt idx="24282">
                  <c:v>88.411656461727929</c:v>
                </c:pt>
                <c:pt idx="24283">
                  <c:v>95.373673332986613</c:v>
                </c:pt>
                <c:pt idx="24284">
                  <c:v>109.71585289227441</c:v>
                </c:pt>
                <c:pt idx="24285">
                  <c:v>124.47157138322459</c:v>
                </c:pt>
                <c:pt idx="24286">
                  <c:v>127.99747214375472</c:v>
                </c:pt>
                <c:pt idx="24287">
                  <c:v>134.83863804103464</c:v>
                </c:pt>
                <c:pt idx="24288">
                  <c:v>104.79751944360154</c:v>
                </c:pt>
                <c:pt idx="24289">
                  <c:v>98.85271412003901</c:v>
                </c:pt>
                <c:pt idx="24290">
                  <c:v>109.3849437608246</c:v>
                </c:pt>
                <c:pt idx="24291">
                  <c:v>115.75013091317275</c:v>
                </c:pt>
                <c:pt idx="24292">
                  <c:v>120.0390772349042</c:v>
                </c:pt>
                <c:pt idx="24293">
                  <c:v>118.61492690617889</c:v>
                </c:pt>
                <c:pt idx="24294">
                  <c:v>117.61813913432707</c:v>
                </c:pt>
                <c:pt idx="24295">
                  <c:v>96.132154965464821</c:v>
                </c:pt>
                <c:pt idx="24296">
                  <c:v>92.212437617875196</c:v>
                </c:pt>
                <c:pt idx="24297">
                  <c:v>92.410329072099088</c:v>
                </c:pt>
                <c:pt idx="24298">
                  <c:v>97.210839214395747</c:v>
                </c:pt>
                <c:pt idx="24299">
                  <c:v>109.86993104175363</c:v>
                </c:pt>
                <c:pt idx="24300">
                  <c:v>115.23534351251951</c:v>
                </c:pt>
                <c:pt idx="24301">
                  <c:v>89.028831522911602</c:v>
                </c:pt>
                <c:pt idx="24302">
                  <c:v>96.356012649731881</c:v>
                </c:pt>
                <c:pt idx="24303">
                  <c:v>117.03599327535873</c:v>
                </c:pt>
                <c:pt idx="24304">
                  <c:v>110.21711648213189</c:v>
                </c:pt>
                <c:pt idx="24305">
                  <c:v>117.13312282947261</c:v>
                </c:pt>
                <c:pt idx="24306">
                  <c:v>134.35017747672774</c:v>
                </c:pt>
                <c:pt idx="24307">
                  <c:v>101.09213396510739</c:v>
                </c:pt>
                <c:pt idx="24308">
                  <c:v>128.60390988844404</c:v>
                </c:pt>
                <c:pt idx="24309">
                  <c:v>97.717564913283582</c:v>
                </c:pt>
                <c:pt idx="24310">
                  <c:v>101.17624488521356</c:v>
                </c:pt>
                <c:pt idx="24311">
                  <c:v>92.010410011113208</c:v>
                </c:pt>
                <c:pt idx="24312">
                  <c:v>117.99807505809659</c:v>
                </c:pt>
                <c:pt idx="24313">
                  <c:v>89.336892669245913</c:v>
                </c:pt>
                <c:pt idx="24314">
                  <c:v>120.14694407450247</c:v>
                </c:pt>
                <c:pt idx="24315">
                  <c:v>134.49985285797811</c:v>
                </c:pt>
                <c:pt idx="24316">
                  <c:v>94.83296173015087</c:v>
                </c:pt>
                <c:pt idx="24317">
                  <c:v>93.531094559957097</c:v>
                </c:pt>
                <c:pt idx="24318">
                  <c:v>93.891884322447268</c:v>
                </c:pt>
                <c:pt idx="24319">
                  <c:v>130.30242921562404</c:v>
                </c:pt>
                <c:pt idx="24320">
                  <c:v>132.72723173210952</c:v>
                </c:pt>
                <c:pt idx="24321">
                  <c:v>136.41552872151152</c:v>
                </c:pt>
                <c:pt idx="24322">
                  <c:v>137.31623890654566</c:v>
                </c:pt>
                <c:pt idx="24323">
                  <c:v>89.439137773549803</c:v>
                </c:pt>
                <c:pt idx="24324">
                  <c:v>93.874521597439468</c:v>
                </c:pt>
                <c:pt idx="24325">
                  <c:v>92.805392261999359</c:v>
                </c:pt>
                <c:pt idx="24326">
                  <c:v>92.10063895929656</c:v>
                </c:pt>
                <c:pt idx="24327">
                  <c:v>94.979321174967652</c:v>
                </c:pt>
                <c:pt idx="24328">
                  <c:v>117.15423910305725</c:v>
                </c:pt>
                <c:pt idx="24329">
                  <c:v>120.01445598992731</c:v>
                </c:pt>
                <c:pt idx="24330">
                  <c:v>123.23160028965279</c:v>
                </c:pt>
                <c:pt idx="24331">
                  <c:v>96.539429032161578</c:v>
                </c:pt>
                <c:pt idx="24332">
                  <c:v>91.747929692939834</c:v>
                </c:pt>
                <c:pt idx="24333">
                  <c:v>94.668480380424569</c:v>
                </c:pt>
                <c:pt idx="24334">
                  <c:v>94.832682246792842</c:v>
                </c:pt>
                <c:pt idx="24335">
                  <c:v>95.537291061435056</c:v>
                </c:pt>
                <c:pt idx="24336">
                  <c:v>118.33045235641907</c:v>
                </c:pt>
                <c:pt idx="24337">
                  <c:v>91.662490347284049</c:v>
                </c:pt>
                <c:pt idx="24338">
                  <c:v>93.541992863631364</c:v>
                </c:pt>
                <c:pt idx="24339">
                  <c:v>93.333233491826064</c:v>
                </c:pt>
                <c:pt idx="24340">
                  <c:v>133.84593684253505</c:v>
                </c:pt>
                <c:pt idx="24341">
                  <c:v>95.819303900967356</c:v>
                </c:pt>
                <c:pt idx="24342">
                  <c:v>91.47623098416247</c:v>
                </c:pt>
                <c:pt idx="24343">
                  <c:v>97.539879002301532</c:v>
                </c:pt>
                <c:pt idx="24344">
                  <c:v>118.66265389732476</c:v>
                </c:pt>
                <c:pt idx="24345">
                  <c:v>118.37643152640845</c:v>
                </c:pt>
                <c:pt idx="24346">
                  <c:v>115.67391926902177</c:v>
                </c:pt>
                <c:pt idx="24347">
                  <c:v>120.78181333692407</c:v>
                </c:pt>
                <c:pt idx="24348">
                  <c:v>90.292327276450109</c:v>
                </c:pt>
                <c:pt idx="24349">
                  <c:v>137.59346463754773</c:v>
                </c:pt>
                <c:pt idx="24350">
                  <c:v>96.434479683797207</c:v>
                </c:pt>
                <c:pt idx="24351">
                  <c:v>96.955885264034123</c:v>
                </c:pt>
                <c:pt idx="24352">
                  <c:v>96.4387763216439</c:v>
                </c:pt>
                <c:pt idx="24353">
                  <c:v>131.72617321747609</c:v>
                </c:pt>
                <c:pt idx="24354">
                  <c:v>117.65678669895962</c:v>
                </c:pt>
                <c:pt idx="24355">
                  <c:v>93.72935051452103</c:v>
                </c:pt>
                <c:pt idx="24356">
                  <c:v>98.29432091177992</c:v>
                </c:pt>
                <c:pt idx="24357">
                  <c:v>90.008390062474689</c:v>
                </c:pt>
                <c:pt idx="24358">
                  <c:v>91.086320415944286</c:v>
                </c:pt>
                <c:pt idx="24359">
                  <c:v>122.21038237687287</c:v>
                </c:pt>
                <c:pt idx="24360">
                  <c:v>99.359713998547676</c:v>
                </c:pt>
                <c:pt idx="24361">
                  <c:v>121.88642643888619</c:v>
                </c:pt>
                <c:pt idx="24362">
                  <c:v>101.32980868259772</c:v>
                </c:pt>
                <c:pt idx="24363">
                  <c:v>116.84361367645748</c:v>
                </c:pt>
                <c:pt idx="24364">
                  <c:v>94.521136729061965</c:v>
                </c:pt>
                <c:pt idx="24365">
                  <c:v>112.68699021699342</c:v>
                </c:pt>
                <c:pt idx="24366">
                  <c:v>134.59980358438386</c:v>
                </c:pt>
                <c:pt idx="24367">
                  <c:v>92.4989287233836</c:v>
                </c:pt>
                <c:pt idx="24368">
                  <c:v>135.93259630028192</c:v>
                </c:pt>
                <c:pt idx="24369">
                  <c:v>95.25040689707113</c:v>
                </c:pt>
                <c:pt idx="24370">
                  <c:v>135.26437472459565</c:v>
                </c:pt>
                <c:pt idx="24371">
                  <c:v>97.536524129681482</c:v>
                </c:pt>
                <c:pt idx="24372">
                  <c:v>114.06016166322432</c:v>
                </c:pt>
                <c:pt idx="24373">
                  <c:v>93.896787918666888</c:v>
                </c:pt>
                <c:pt idx="24374">
                  <c:v>92.708390137159071</c:v>
                </c:pt>
                <c:pt idx="24375">
                  <c:v>111.78397095408179</c:v>
                </c:pt>
                <c:pt idx="24376">
                  <c:v>92.768356545212384</c:v>
                </c:pt>
                <c:pt idx="24377">
                  <c:v>114.99676179432659</c:v>
                </c:pt>
                <c:pt idx="24378">
                  <c:v>134.47425605994152</c:v>
                </c:pt>
                <c:pt idx="24379">
                  <c:v>131.28025631727579</c:v>
                </c:pt>
                <c:pt idx="24380">
                  <c:v>91.367585259359245</c:v>
                </c:pt>
                <c:pt idx="24381">
                  <c:v>92.252637204520894</c:v>
                </c:pt>
                <c:pt idx="24382">
                  <c:v>90.841011301257069</c:v>
                </c:pt>
                <c:pt idx="24383">
                  <c:v>92.382148423187402</c:v>
                </c:pt>
                <c:pt idx="24384">
                  <c:v>138.44976655621096</c:v>
                </c:pt>
                <c:pt idx="24385">
                  <c:v>88.622945478561491</c:v>
                </c:pt>
                <c:pt idx="24386">
                  <c:v>96.528730700260439</c:v>
                </c:pt>
                <c:pt idx="24387">
                  <c:v>94.166821493890907</c:v>
                </c:pt>
                <c:pt idx="24388">
                  <c:v>134.97930916154789</c:v>
                </c:pt>
                <c:pt idx="24389">
                  <c:v>95.265385274032354</c:v>
                </c:pt>
                <c:pt idx="24390">
                  <c:v>130.43745580361173</c:v>
                </c:pt>
                <c:pt idx="24391">
                  <c:v>132.594043028134</c:v>
                </c:pt>
                <c:pt idx="24392">
                  <c:v>90.269591554609036</c:v>
                </c:pt>
                <c:pt idx="24393">
                  <c:v>116.29950835718689</c:v>
                </c:pt>
                <c:pt idx="24394">
                  <c:v>137.10274100136073</c:v>
                </c:pt>
                <c:pt idx="24395">
                  <c:v>93.690240781099078</c:v>
                </c:pt>
                <c:pt idx="24396">
                  <c:v>94.024837150200511</c:v>
                </c:pt>
                <c:pt idx="24397">
                  <c:v>93.469385339635295</c:v>
                </c:pt>
                <c:pt idx="24398">
                  <c:v>91.850754763100824</c:v>
                </c:pt>
                <c:pt idx="24399">
                  <c:v>127.47196634914641</c:v>
                </c:pt>
                <c:pt idx="24400">
                  <c:v>122.15412078801117</c:v>
                </c:pt>
                <c:pt idx="24401">
                  <c:v>92.4722642659397</c:v>
                </c:pt>
                <c:pt idx="24402">
                  <c:v>134.91927208122209</c:v>
                </c:pt>
                <c:pt idx="24403">
                  <c:v>130.31322715162023</c:v>
                </c:pt>
                <c:pt idx="24404">
                  <c:v>89.448957284913092</c:v>
                </c:pt>
                <c:pt idx="24405">
                  <c:v>98.86055902887253</c:v>
                </c:pt>
                <c:pt idx="24406">
                  <c:v>95.461927860826876</c:v>
                </c:pt>
                <c:pt idx="24407">
                  <c:v>131.53687574992273</c:v>
                </c:pt>
                <c:pt idx="24408">
                  <c:v>130.82119999662584</c:v>
                </c:pt>
                <c:pt idx="24409">
                  <c:v>137.70629087063335</c:v>
                </c:pt>
                <c:pt idx="24410">
                  <c:v>119.23158718246609</c:v>
                </c:pt>
                <c:pt idx="24411">
                  <c:v>116.88743617669262</c:v>
                </c:pt>
                <c:pt idx="24412">
                  <c:v>133.14492199998566</c:v>
                </c:pt>
                <c:pt idx="24413">
                  <c:v>92.627706993936016</c:v>
                </c:pt>
                <c:pt idx="24414">
                  <c:v>97.236470635776953</c:v>
                </c:pt>
                <c:pt idx="24415">
                  <c:v>99.589923935125753</c:v>
                </c:pt>
                <c:pt idx="24416">
                  <c:v>90.357080088758238</c:v>
                </c:pt>
                <c:pt idx="24417">
                  <c:v>92.851715793757634</c:v>
                </c:pt>
                <c:pt idx="24418">
                  <c:v>120.04552838180722</c:v>
                </c:pt>
                <c:pt idx="24419">
                  <c:v>113.54993034691414</c:v>
                </c:pt>
                <c:pt idx="24420">
                  <c:v>130.92718650811511</c:v>
                </c:pt>
                <c:pt idx="24421">
                  <c:v>91.432865266796554</c:v>
                </c:pt>
                <c:pt idx="24422">
                  <c:v>134.64909988150947</c:v>
                </c:pt>
                <c:pt idx="24423">
                  <c:v>134.56481712912534</c:v>
                </c:pt>
                <c:pt idx="24424">
                  <c:v>97.937729363964564</c:v>
                </c:pt>
                <c:pt idx="24425">
                  <c:v>120.75135642866051</c:v>
                </c:pt>
                <c:pt idx="24426">
                  <c:v>107.88232990409746</c:v>
                </c:pt>
                <c:pt idx="24427">
                  <c:v>91.200794313976999</c:v>
                </c:pt>
                <c:pt idx="24428">
                  <c:v>110.65499918958753</c:v>
                </c:pt>
                <c:pt idx="24429">
                  <c:v>113.28418189990451</c:v>
                </c:pt>
                <c:pt idx="24430">
                  <c:v>130.86904076012956</c:v>
                </c:pt>
                <c:pt idx="24431">
                  <c:v>98.976939925479783</c:v>
                </c:pt>
                <c:pt idx="24432">
                  <c:v>108.78141380996115</c:v>
                </c:pt>
                <c:pt idx="24433">
                  <c:v>92.461769773580485</c:v>
                </c:pt>
                <c:pt idx="24434">
                  <c:v>111.15833619616858</c:v>
                </c:pt>
                <c:pt idx="24435">
                  <c:v>133.24731591805062</c:v>
                </c:pt>
                <c:pt idx="24436">
                  <c:v>96.097082520533476</c:v>
                </c:pt>
                <c:pt idx="24437">
                  <c:v>91.184451580809878</c:v>
                </c:pt>
                <c:pt idx="24438">
                  <c:v>93.126027415641687</c:v>
                </c:pt>
                <c:pt idx="24439">
                  <c:v>100.86469265752511</c:v>
                </c:pt>
                <c:pt idx="24440">
                  <c:v>89.645343810489919</c:v>
                </c:pt>
                <c:pt idx="24441">
                  <c:v>115.91364435622685</c:v>
                </c:pt>
                <c:pt idx="24442">
                  <c:v>98.751904623170162</c:v>
                </c:pt>
                <c:pt idx="24443">
                  <c:v>118.66640704587917</c:v>
                </c:pt>
                <c:pt idx="24444">
                  <c:v>119.88053319083836</c:v>
                </c:pt>
                <c:pt idx="24445">
                  <c:v>112.03013218393312</c:v>
                </c:pt>
                <c:pt idx="24446">
                  <c:v>114.16001163988008</c:v>
                </c:pt>
                <c:pt idx="24447">
                  <c:v>119.01521294335089</c:v>
                </c:pt>
                <c:pt idx="24448">
                  <c:v>115.16447475150979</c:v>
                </c:pt>
                <c:pt idx="24449">
                  <c:v>129.92318834159619</c:v>
                </c:pt>
                <c:pt idx="24450">
                  <c:v>93.206006727579037</c:v>
                </c:pt>
                <c:pt idx="24451">
                  <c:v>94.363719964510437</c:v>
                </c:pt>
                <c:pt idx="24452">
                  <c:v>93.140633081736226</c:v>
                </c:pt>
                <c:pt idx="24453">
                  <c:v>138.68706195086955</c:v>
                </c:pt>
                <c:pt idx="24454">
                  <c:v>97.019595807222828</c:v>
                </c:pt>
                <c:pt idx="24455">
                  <c:v>93.855007243565964</c:v>
                </c:pt>
                <c:pt idx="24456">
                  <c:v>96.106981314614004</c:v>
                </c:pt>
                <c:pt idx="24457">
                  <c:v>92.935029457826985</c:v>
                </c:pt>
                <c:pt idx="24458">
                  <c:v>126.95507745702443</c:v>
                </c:pt>
                <c:pt idx="24459">
                  <c:v>121.76242665881975</c:v>
                </c:pt>
                <c:pt idx="24460">
                  <c:v>121.05610621402931</c:v>
                </c:pt>
                <c:pt idx="24461">
                  <c:v>118.30907473904037</c:v>
                </c:pt>
                <c:pt idx="24462">
                  <c:v>132.02846577702564</c:v>
                </c:pt>
                <c:pt idx="24463">
                  <c:v>132.69742806684641</c:v>
                </c:pt>
                <c:pt idx="24464">
                  <c:v>94.221948749353757</c:v>
                </c:pt>
                <c:pt idx="24465">
                  <c:v>110.0969693741266</c:v>
                </c:pt>
                <c:pt idx="24466">
                  <c:v>130.15862653940275</c:v>
                </c:pt>
                <c:pt idx="24467">
                  <c:v>95.657756695053934</c:v>
                </c:pt>
                <c:pt idx="24468">
                  <c:v>97.86293348915973</c:v>
                </c:pt>
                <c:pt idx="24469">
                  <c:v>95.28142370980288</c:v>
                </c:pt>
                <c:pt idx="24470">
                  <c:v>91.497074897004012</c:v>
                </c:pt>
                <c:pt idx="24471">
                  <c:v>95.116868357584721</c:v>
                </c:pt>
                <c:pt idx="24472">
                  <c:v>118.62513640176113</c:v>
                </c:pt>
                <c:pt idx="24473">
                  <c:v>97.142332228848019</c:v>
                </c:pt>
                <c:pt idx="24474">
                  <c:v>132.74592490111468</c:v>
                </c:pt>
                <c:pt idx="24475">
                  <c:v>91.880010770355184</c:v>
                </c:pt>
                <c:pt idx="24476">
                  <c:v>93.079433369147338</c:v>
                </c:pt>
                <c:pt idx="24477">
                  <c:v>87.991335962652855</c:v>
                </c:pt>
                <c:pt idx="24478">
                  <c:v>93.574515689842798</c:v>
                </c:pt>
                <c:pt idx="24479">
                  <c:v>100.75326378939353</c:v>
                </c:pt>
                <c:pt idx="24480">
                  <c:v>96.200813263345736</c:v>
                </c:pt>
                <c:pt idx="24481">
                  <c:v>92.564906122153516</c:v>
                </c:pt>
                <c:pt idx="24482">
                  <c:v>130.67895316672835</c:v>
                </c:pt>
                <c:pt idx="24483">
                  <c:v>94.852811290098202</c:v>
                </c:pt>
                <c:pt idx="24484">
                  <c:v>93.963021599996921</c:v>
                </c:pt>
                <c:pt idx="24485">
                  <c:v>90.411424149469056</c:v>
                </c:pt>
                <c:pt idx="24486">
                  <c:v>135.01763640465128</c:v>
                </c:pt>
                <c:pt idx="24487">
                  <c:v>109.07599292232032</c:v>
                </c:pt>
                <c:pt idx="24488">
                  <c:v>132.2187453075924</c:v>
                </c:pt>
                <c:pt idx="24489">
                  <c:v>92.691314774084873</c:v>
                </c:pt>
                <c:pt idx="24490">
                  <c:v>95.35356783225393</c:v>
                </c:pt>
                <c:pt idx="24491">
                  <c:v>71.488222264922953</c:v>
                </c:pt>
                <c:pt idx="24492">
                  <c:v>125.55851269322281</c:v>
                </c:pt>
                <c:pt idx="24493">
                  <c:v>119.32680387532365</c:v>
                </c:pt>
                <c:pt idx="24494">
                  <c:v>132.81979046560272</c:v>
                </c:pt>
                <c:pt idx="24495">
                  <c:v>120.99494142451894</c:v>
                </c:pt>
                <c:pt idx="24496">
                  <c:v>96.676958014180641</c:v>
                </c:pt>
                <c:pt idx="24497">
                  <c:v>93.418515517392322</c:v>
                </c:pt>
                <c:pt idx="24498">
                  <c:v>133.72257233575212</c:v>
                </c:pt>
                <c:pt idx="24499">
                  <c:v>93.503865672764491</c:v>
                </c:pt>
                <c:pt idx="24500">
                  <c:v>92.709970854335069</c:v>
                </c:pt>
                <c:pt idx="24501">
                  <c:v>94.727402204778002</c:v>
                </c:pt>
                <c:pt idx="24502">
                  <c:v>95.738122616382213</c:v>
                </c:pt>
                <c:pt idx="24503">
                  <c:v>122.6017268115702</c:v>
                </c:pt>
                <c:pt idx="24504">
                  <c:v>93.666165848111959</c:v>
                </c:pt>
                <c:pt idx="24505">
                  <c:v>134.55809518365521</c:v>
                </c:pt>
                <c:pt idx="24506">
                  <c:v>131.22351580195385</c:v>
                </c:pt>
                <c:pt idx="24507">
                  <c:v>118.26727882621641</c:v>
                </c:pt>
                <c:pt idx="24508">
                  <c:v>122.29418684312374</c:v>
                </c:pt>
                <c:pt idx="24509">
                  <c:v>120.5074971448124</c:v>
                </c:pt>
                <c:pt idx="24510">
                  <c:v>92.072253780078626</c:v>
                </c:pt>
                <c:pt idx="24511">
                  <c:v>95.597309332112815</c:v>
                </c:pt>
                <c:pt idx="24512">
                  <c:v>92.646856506097578</c:v>
                </c:pt>
                <c:pt idx="24513">
                  <c:v>130.50835088195194</c:v>
                </c:pt>
                <c:pt idx="24514">
                  <c:v>91.834932282884722</c:v>
                </c:pt>
                <c:pt idx="24515">
                  <c:v>116.56925022956077</c:v>
                </c:pt>
                <c:pt idx="24516">
                  <c:v>94.695613275577713</c:v>
                </c:pt>
                <c:pt idx="24517">
                  <c:v>90.831161820301304</c:v>
                </c:pt>
                <c:pt idx="24518">
                  <c:v>119.36469812821127</c:v>
                </c:pt>
                <c:pt idx="24519">
                  <c:v>118.92993748565975</c:v>
                </c:pt>
                <c:pt idx="24520">
                  <c:v>121.32755696940274</c:v>
                </c:pt>
                <c:pt idx="24521">
                  <c:v>116.45330390003622</c:v>
                </c:pt>
                <c:pt idx="24522">
                  <c:v>117.80979572726702</c:v>
                </c:pt>
                <c:pt idx="24523">
                  <c:v>122.6223972322406</c:v>
                </c:pt>
                <c:pt idx="24524">
                  <c:v>93.900000133505756</c:v>
                </c:pt>
                <c:pt idx="24525">
                  <c:v>94.708516075207044</c:v>
                </c:pt>
                <c:pt idx="24526">
                  <c:v>96.602446670074343</c:v>
                </c:pt>
                <c:pt idx="24527">
                  <c:v>95.235544190005129</c:v>
                </c:pt>
                <c:pt idx="24528">
                  <c:v>101.43779217042234</c:v>
                </c:pt>
                <c:pt idx="24529">
                  <c:v>92.291473007953883</c:v>
                </c:pt>
                <c:pt idx="24530">
                  <c:v>119.35892706726827</c:v>
                </c:pt>
                <c:pt idx="24531">
                  <c:v>98.830959761216803</c:v>
                </c:pt>
                <c:pt idx="24532">
                  <c:v>95.881200140014698</c:v>
                </c:pt>
                <c:pt idx="24533">
                  <c:v>89.156461843539944</c:v>
                </c:pt>
                <c:pt idx="24534">
                  <c:v>95.78283806785025</c:v>
                </c:pt>
                <c:pt idx="24535">
                  <c:v>94.417834408220571</c:v>
                </c:pt>
                <c:pt idx="24536">
                  <c:v>91.923861123517952</c:v>
                </c:pt>
                <c:pt idx="24537">
                  <c:v>91.057387410500297</c:v>
                </c:pt>
                <c:pt idx="24538">
                  <c:v>89.268974761619546</c:v>
                </c:pt>
                <c:pt idx="24539">
                  <c:v>92.846853646981344</c:v>
                </c:pt>
                <c:pt idx="24540">
                  <c:v>100.02998423877565</c:v>
                </c:pt>
                <c:pt idx="24541">
                  <c:v>92.965443024061528</c:v>
                </c:pt>
                <c:pt idx="24542">
                  <c:v>90.983640928764757</c:v>
                </c:pt>
                <c:pt idx="24543">
                  <c:v>117.78529483765831</c:v>
                </c:pt>
                <c:pt idx="24544">
                  <c:v>91.998075125271072</c:v>
                </c:pt>
                <c:pt idx="24545">
                  <c:v>111.2326702171668</c:v>
                </c:pt>
                <c:pt idx="24546">
                  <c:v>90.993653171450177</c:v>
                </c:pt>
                <c:pt idx="24547">
                  <c:v>99.099656523370257</c:v>
                </c:pt>
                <c:pt idx="24548">
                  <c:v>98.045225858208468</c:v>
                </c:pt>
                <c:pt idx="24549">
                  <c:v>90.22875611035272</c:v>
                </c:pt>
                <c:pt idx="24550">
                  <c:v>95.953765618938661</c:v>
                </c:pt>
                <c:pt idx="24551">
                  <c:v>97.791683407370257</c:v>
                </c:pt>
                <c:pt idx="24552">
                  <c:v>136.77196564311623</c:v>
                </c:pt>
                <c:pt idx="24553">
                  <c:v>94.205527149817485</c:v>
                </c:pt>
                <c:pt idx="24554">
                  <c:v>135.039449423006</c:v>
                </c:pt>
                <c:pt idx="24555">
                  <c:v>96.945578044873955</c:v>
                </c:pt>
                <c:pt idx="24556">
                  <c:v>98.465057772866814</c:v>
                </c:pt>
                <c:pt idx="24557">
                  <c:v>96.528628656068733</c:v>
                </c:pt>
                <c:pt idx="24558">
                  <c:v>134.38211184190556</c:v>
                </c:pt>
                <c:pt idx="24559">
                  <c:v>117.17143210173063</c:v>
                </c:pt>
                <c:pt idx="24560">
                  <c:v>131.51701469661111</c:v>
                </c:pt>
                <c:pt idx="24561">
                  <c:v>137.61239716490556</c:v>
                </c:pt>
                <c:pt idx="24562">
                  <c:v>122.2108761607426</c:v>
                </c:pt>
                <c:pt idx="24563">
                  <c:v>99.010584180747202</c:v>
                </c:pt>
                <c:pt idx="24564">
                  <c:v>94.651596707329261</c:v>
                </c:pt>
                <c:pt idx="24565">
                  <c:v>92.293473222423671</c:v>
                </c:pt>
                <c:pt idx="24566">
                  <c:v>133.6116765590794</c:v>
                </c:pt>
                <c:pt idx="24567">
                  <c:v>93.938598698157378</c:v>
                </c:pt>
                <c:pt idx="24568">
                  <c:v>134.53387344217356</c:v>
                </c:pt>
                <c:pt idx="24569">
                  <c:v>92.335955864355412</c:v>
                </c:pt>
                <c:pt idx="24570">
                  <c:v>98.375958135441181</c:v>
                </c:pt>
                <c:pt idx="24571">
                  <c:v>123.27945041675254</c:v>
                </c:pt>
                <c:pt idx="24572">
                  <c:v>131.73489027434229</c:v>
                </c:pt>
                <c:pt idx="24573">
                  <c:v>132.99360594160547</c:v>
                </c:pt>
                <c:pt idx="24574">
                  <c:v>94.534994441728657</c:v>
                </c:pt>
                <c:pt idx="24575">
                  <c:v>135.59892990226732</c:v>
                </c:pt>
                <c:pt idx="24576">
                  <c:v>94.877980411754436</c:v>
                </c:pt>
                <c:pt idx="24577">
                  <c:v>122.67803905640721</c:v>
                </c:pt>
                <c:pt idx="24578">
                  <c:v>111.78340885452758</c:v>
                </c:pt>
                <c:pt idx="24579">
                  <c:v>98.474585156904737</c:v>
                </c:pt>
                <c:pt idx="24580">
                  <c:v>87.223796887853027</c:v>
                </c:pt>
                <c:pt idx="24581">
                  <c:v>115.94972201323934</c:v>
                </c:pt>
                <c:pt idx="24582">
                  <c:v>110.47601954072425</c:v>
                </c:pt>
                <c:pt idx="24583">
                  <c:v>115.70517504493648</c:v>
                </c:pt>
                <c:pt idx="24584">
                  <c:v>90.138207106682444</c:v>
                </c:pt>
                <c:pt idx="24585">
                  <c:v>105.26896756036419</c:v>
                </c:pt>
                <c:pt idx="24586">
                  <c:v>98.461934009055867</c:v>
                </c:pt>
                <c:pt idx="24587">
                  <c:v>96.220475324739695</c:v>
                </c:pt>
                <c:pt idx="24588">
                  <c:v>93.997390850657254</c:v>
                </c:pt>
                <c:pt idx="24589">
                  <c:v>91.07597392915963</c:v>
                </c:pt>
                <c:pt idx="24590">
                  <c:v>93.605703485542975</c:v>
                </c:pt>
                <c:pt idx="24591">
                  <c:v>92.118915829601406</c:v>
                </c:pt>
                <c:pt idx="24592">
                  <c:v>134.76285747350772</c:v>
                </c:pt>
                <c:pt idx="24593">
                  <c:v>105.81999259056727</c:v>
                </c:pt>
                <c:pt idx="24594">
                  <c:v>127.87945029169842</c:v>
                </c:pt>
                <c:pt idx="24595">
                  <c:v>98.218292533292683</c:v>
                </c:pt>
                <c:pt idx="24596">
                  <c:v>97.111334558178925</c:v>
                </c:pt>
                <c:pt idx="24597">
                  <c:v>93.458585897890117</c:v>
                </c:pt>
                <c:pt idx="24598">
                  <c:v>131.58177807452063</c:v>
                </c:pt>
                <c:pt idx="24599">
                  <c:v>131.09976167871878</c:v>
                </c:pt>
                <c:pt idx="24600">
                  <c:v>90.317608299142279</c:v>
                </c:pt>
                <c:pt idx="24601">
                  <c:v>133.64593562287862</c:v>
                </c:pt>
                <c:pt idx="24602">
                  <c:v>129.2480095473035</c:v>
                </c:pt>
                <c:pt idx="24603">
                  <c:v>116.00737961930473</c:v>
                </c:pt>
                <c:pt idx="24604">
                  <c:v>123.25610170677939</c:v>
                </c:pt>
                <c:pt idx="24605">
                  <c:v>91.878335475008569</c:v>
                </c:pt>
                <c:pt idx="24606">
                  <c:v>98.251186525890589</c:v>
                </c:pt>
                <c:pt idx="24607">
                  <c:v>93.707024270530496</c:v>
                </c:pt>
                <c:pt idx="24608">
                  <c:v>96.587015583924298</c:v>
                </c:pt>
                <c:pt idx="24609">
                  <c:v>93.19347804319429</c:v>
                </c:pt>
                <c:pt idx="24610">
                  <c:v>96.868211568352194</c:v>
                </c:pt>
                <c:pt idx="24611">
                  <c:v>91.880147432006865</c:v>
                </c:pt>
                <c:pt idx="24612">
                  <c:v>98.07490895166336</c:v>
                </c:pt>
                <c:pt idx="24613">
                  <c:v>132.88987800187218</c:v>
                </c:pt>
                <c:pt idx="24614">
                  <c:v>98.251307440198119</c:v>
                </c:pt>
                <c:pt idx="24615">
                  <c:v>135.39192641342979</c:v>
                </c:pt>
                <c:pt idx="24616">
                  <c:v>130.29082434324204</c:v>
                </c:pt>
                <c:pt idx="24617">
                  <c:v>95.062980448724318</c:v>
                </c:pt>
                <c:pt idx="24618">
                  <c:v>130.69695307008905</c:v>
                </c:pt>
                <c:pt idx="24619">
                  <c:v>118.20154693101814</c:v>
                </c:pt>
                <c:pt idx="24620">
                  <c:v>92.823380906374652</c:v>
                </c:pt>
                <c:pt idx="24621">
                  <c:v>91.926843590996853</c:v>
                </c:pt>
                <c:pt idx="24622">
                  <c:v>137.23159492994228</c:v>
                </c:pt>
                <c:pt idx="24623">
                  <c:v>91.493318556447491</c:v>
                </c:pt>
                <c:pt idx="24624">
                  <c:v>92.212711316993691</c:v>
                </c:pt>
                <c:pt idx="24625">
                  <c:v>97.030054499490035</c:v>
                </c:pt>
                <c:pt idx="24626">
                  <c:v>129.79678000023358</c:v>
                </c:pt>
                <c:pt idx="24627">
                  <c:v>95.98448420572592</c:v>
                </c:pt>
                <c:pt idx="24628">
                  <c:v>128.55932456961492</c:v>
                </c:pt>
                <c:pt idx="24629">
                  <c:v>135.92189675895699</c:v>
                </c:pt>
                <c:pt idx="24630">
                  <c:v>134.424140335548</c:v>
                </c:pt>
                <c:pt idx="24631">
                  <c:v>92.013958771221638</c:v>
                </c:pt>
                <c:pt idx="24632">
                  <c:v>93.057264087453547</c:v>
                </c:pt>
                <c:pt idx="24633">
                  <c:v>96.173422349886295</c:v>
                </c:pt>
                <c:pt idx="24634">
                  <c:v>130.95389549928396</c:v>
                </c:pt>
                <c:pt idx="24635">
                  <c:v>90.27820474948588</c:v>
                </c:pt>
                <c:pt idx="24636">
                  <c:v>97.898554677211379</c:v>
                </c:pt>
                <c:pt idx="24637">
                  <c:v>95.663194053847235</c:v>
                </c:pt>
                <c:pt idx="24638">
                  <c:v>94.20459039732448</c:v>
                </c:pt>
                <c:pt idx="24639">
                  <c:v>91.448136490999673</c:v>
                </c:pt>
                <c:pt idx="24640">
                  <c:v>91.154294101381339</c:v>
                </c:pt>
                <c:pt idx="24641">
                  <c:v>132.75147406788869</c:v>
                </c:pt>
                <c:pt idx="24642">
                  <c:v>100.97188406405394</c:v>
                </c:pt>
                <c:pt idx="24643">
                  <c:v>130.73035992251664</c:v>
                </c:pt>
                <c:pt idx="24644">
                  <c:v>95.287778028968162</c:v>
                </c:pt>
                <c:pt idx="24645">
                  <c:v>96.502094681047822</c:v>
                </c:pt>
                <c:pt idx="24646">
                  <c:v>97.050890592444105</c:v>
                </c:pt>
                <c:pt idx="24647">
                  <c:v>94.525413456122806</c:v>
                </c:pt>
                <c:pt idx="24648">
                  <c:v>131.87353019576685</c:v>
                </c:pt>
                <c:pt idx="24649">
                  <c:v>130.54143090703198</c:v>
                </c:pt>
                <c:pt idx="24650">
                  <c:v>91.029598193693033</c:v>
                </c:pt>
                <c:pt idx="24651">
                  <c:v>113.94692971678282</c:v>
                </c:pt>
                <c:pt idx="24652">
                  <c:v>133.69694130480335</c:v>
                </c:pt>
                <c:pt idx="24653">
                  <c:v>114.84926366069659</c:v>
                </c:pt>
                <c:pt idx="24654">
                  <c:v>90.038535210724106</c:v>
                </c:pt>
                <c:pt idx="24655">
                  <c:v>128.55795896610559</c:v>
                </c:pt>
                <c:pt idx="24656">
                  <c:v>101.47617365391176</c:v>
                </c:pt>
                <c:pt idx="24657">
                  <c:v>100.20898537471599</c:v>
                </c:pt>
                <c:pt idx="24658">
                  <c:v>130.74400958242884</c:v>
                </c:pt>
                <c:pt idx="24659">
                  <c:v>94.846207379744371</c:v>
                </c:pt>
                <c:pt idx="24660">
                  <c:v>126.46354853161944</c:v>
                </c:pt>
                <c:pt idx="24661">
                  <c:v>96.642209598113197</c:v>
                </c:pt>
                <c:pt idx="24662">
                  <c:v>100.51564096367741</c:v>
                </c:pt>
                <c:pt idx="24663">
                  <c:v>136.34725196216212</c:v>
                </c:pt>
                <c:pt idx="24664">
                  <c:v>92.498723143917715</c:v>
                </c:pt>
                <c:pt idx="24665">
                  <c:v>89.698111289352767</c:v>
                </c:pt>
                <c:pt idx="24666">
                  <c:v>99.354161042849825</c:v>
                </c:pt>
                <c:pt idx="24667">
                  <c:v>96.721356264027293</c:v>
                </c:pt>
                <c:pt idx="24668">
                  <c:v>90.174260837948324</c:v>
                </c:pt>
                <c:pt idx="24669">
                  <c:v>92.922700146108596</c:v>
                </c:pt>
                <c:pt idx="24670">
                  <c:v>93.221216366573557</c:v>
                </c:pt>
                <c:pt idx="24671">
                  <c:v>99.964003291736674</c:v>
                </c:pt>
                <c:pt idx="24672">
                  <c:v>99.435345009502925</c:v>
                </c:pt>
                <c:pt idx="24673">
                  <c:v>137.84483609904325</c:v>
                </c:pt>
                <c:pt idx="24674">
                  <c:v>128.20771926370455</c:v>
                </c:pt>
                <c:pt idx="24675">
                  <c:v>99.507110680043155</c:v>
                </c:pt>
                <c:pt idx="24676">
                  <c:v>110.89796095537743</c:v>
                </c:pt>
                <c:pt idx="24677">
                  <c:v>91.996838418301579</c:v>
                </c:pt>
                <c:pt idx="24678">
                  <c:v>93.375156435255121</c:v>
                </c:pt>
                <c:pt idx="24679">
                  <c:v>112.11872217270844</c:v>
                </c:pt>
                <c:pt idx="24680">
                  <c:v>128.81470714784217</c:v>
                </c:pt>
                <c:pt idx="24681">
                  <c:v>91.680094636072468</c:v>
                </c:pt>
                <c:pt idx="24682">
                  <c:v>92.457309703429416</c:v>
                </c:pt>
                <c:pt idx="24683">
                  <c:v>93.173627634257798</c:v>
                </c:pt>
                <c:pt idx="24684">
                  <c:v>91.444984382574063</c:v>
                </c:pt>
                <c:pt idx="24685">
                  <c:v>95.908020162709747</c:v>
                </c:pt>
                <c:pt idx="24686">
                  <c:v>110.19833927879532</c:v>
                </c:pt>
                <c:pt idx="24687">
                  <c:v>96.197341813331334</c:v>
                </c:pt>
                <c:pt idx="24688">
                  <c:v>97.062018530999765</c:v>
                </c:pt>
                <c:pt idx="24689">
                  <c:v>95.811396380052884</c:v>
                </c:pt>
                <c:pt idx="24690">
                  <c:v>98.691698857954194</c:v>
                </c:pt>
                <c:pt idx="24691">
                  <c:v>93.828069579374699</c:v>
                </c:pt>
                <c:pt idx="24692">
                  <c:v>101.36259119971419</c:v>
                </c:pt>
                <c:pt idx="24693">
                  <c:v>119.30194853914863</c:v>
                </c:pt>
                <c:pt idx="24694">
                  <c:v>114.93226477842887</c:v>
                </c:pt>
                <c:pt idx="24695">
                  <c:v>126.26046441493435</c:v>
                </c:pt>
                <c:pt idx="24696">
                  <c:v>89.842817947980521</c:v>
                </c:pt>
                <c:pt idx="24697">
                  <c:v>89.532276278960879</c:v>
                </c:pt>
                <c:pt idx="24698">
                  <c:v>91.674129473812144</c:v>
                </c:pt>
                <c:pt idx="24699">
                  <c:v>96.448817154214808</c:v>
                </c:pt>
                <c:pt idx="24700">
                  <c:v>84.838219646774917</c:v>
                </c:pt>
                <c:pt idx="24701">
                  <c:v>92.48991866473483</c:v>
                </c:pt>
                <c:pt idx="24702">
                  <c:v>122.66041453423038</c:v>
                </c:pt>
                <c:pt idx="24703">
                  <c:v>91.735513395607271</c:v>
                </c:pt>
                <c:pt idx="24704">
                  <c:v>96.982282207936976</c:v>
                </c:pt>
                <c:pt idx="24705">
                  <c:v>96.530882668960743</c:v>
                </c:pt>
                <c:pt idx="24706">
                  <c:v>127.41070417708616</c:v>
                </c:pt>
                <c:pt idx="24707">
                  <c:v>95.28302477182811</c:v>
                </c:pt>
                <c:pt idx="24708">
                  <c:v>92.406937957665917</c:v>
                </c:pt>
                <c:pt idx="24709">
                  <c:v>94.039230210761886</c:v>
                </c:pt>
                <c:pt idx="24710">
                  <c:v>93.631408373182381</c:v>
                </c:pt>
                <c:pt idx="24711">
                  <c:v>137.51659245261172</c:v>
                </c:pt>
                <c:pt idx="24712">
                  <c:v>97.195809983837577</c:v>
                </c:pt>
                <c:pt idx="24713">
                  <c:v>113.40135992691961</c:v>
                </c:pt>
                <c:pt idx="24714">
                  <c:v>90.588762961974865</c:v>
                </c:pt>
                <c:pt idx="24715">
                  <c:v>121.90212895672704</c:v>
                </c:pt>
                <c:pt idx="24716">
                  <c:v>90.125945166438555</c:v>
                </c:pt>
                <c:pt idx="24717">
                  <c:v>93.119781234043828</c:v>
                </c:pt>
                <c:pt idx="24718">
                  <c:v>129.55758249205365</c:v>
                </c:pt>
                <c:pt idx="24719">
                  <c:v>95.883501362322306</c:v>
                </c:pt>
                <c:pt idx="24720">
                  <c:v>93.24261539156177</c:v>
                </c:pt>
                <c:pt idx="24721">
                  <c:v>103.17521415146206</c:v>
                </c:pt>
                <c:pt idx="24722">
                  <c:v>97.652839089643493</c:v>
                </c:pt>
                <c:pt idx="24723">
                  <c:v>96.247333373445485</c:v>
                </c:pt>
                <c:pt idx="24724">
                  <c:v>93.594777969065149</c:v>
                </c:pt>
                <c:pt idx="24725">
                  <c:v>128.78589083469774</c:v>
                </c:pt>
                <c:pt idx="24726">
                  <c:v>92.807737661167707</c:v>
                </c:pt>
                <c:pt idx="24727">
                  <c:v>95.124110955669607</c:v>
                </c:pt>
                <c:pt idx="24728">
                  <c:v>119.44009027958319</c:v>
                </c:pt>
                <c:pt idx="24729">
                  <c:v>113.25505768770658</c:v>
                </c:pt>
                <c:pt idx="24730">
                  <c:v>129.59369306847364</c:v>
                </c:pt>
                <c:pt idx="24731">
                  <c:v>95.178947190931922</c:v>
                </c:pt>
                <c:pt idx="24732">
                  <c:v>130.31465325149443</c:v>
                </c:pt>
                <c:pt idx="24733">
                  <c:v>94.23531279614842</c:v>
                </c:pt>
                <c:pt idx="24734">
                  <c:v>136.54131367652525</c:v>
                </c:pt>
                <c:pt idx="24735">
                  <c:v>131.97874213999927</c:v>
                </c:pt>
                <c:pt idx="24736">
                  <c:v>94.264726673135954</c:v>
                </c:pt>
                <c:pt idx="24737">
                  <c:v>100.81961316630455</c:v>
                </c:pt>
                <c:pt idx="24738">
                  <c:v>114.56135939589153</c:v>
                </c:pt>
                <c:pt idx="24739">
                  <c:v>90.617454736729584</c:v>
                </c:pt>
                <c:pt idx="24740">
                  <c:v>122.77220196799342</c:v>
                </c:pt>
                <c:pt idx="24741">
                  <c:v>97.906704395375982</c:v>
                </c:pt>
                <c:pt idx="24742">
                  <c:v>135.11058931313772</c:v>
                </c:pt>
                <c:pt idx="24743">
                  <c:v>91.767168107697287</c:v>
                </c:pt>
                <c:pt idx="24744">
                  <c:v>120.98244500762604</c:v>
                </c:pt>
                <c:pt idx="24745">
                  <c:v>97.338368509092732</c:v>
                </c:pt>
                <c:pt idx="24746">
                  <c:v>97.627955232051647</c:v>
                </c:pt>
                <c:pt idx="24747">
                  <c:v>129.55718846207091</c:v>
                </c:pt>
                <c:pt idx="24748">
                  <c:v>133.04170167214937</c:v>
                </c:pt>
                <c:pt idx="24749">
                  <c:v>98.675674500548567</c:v>
                </c:pt>
                <c:pt idx="24750">
                  <c:v>134.03465636717189</c:v>
                </c:pt>
                <c:pt idx="24751">
                  <c:v>92.858464082963593</c:v>
                </c:pt>
                <c:pt idx="24752">
                  <c:v>93.648156951788579</c:v>
                </c:pt>
                <c:pt idx="24753">
                  <c:v>133.33172746935514</c:v>
                </c:pt>
                <c:pt idx="24754">
                  <c:v>95.300333816350928</c:v>
                </c:pt>
                <c:pt idx="24755">
                  <c:v>96.108814296939812</c:v>
                </c:pt>
                <c:pt idx="24756">
                  <c:v>90.429720669950953</c:v>
                </c:pt>
                <c:pt idx="24757">
                  <c:v>110.31909446619143</c:v>
                </c:pt>
                <c:pt idx="24758">
                  <c:v>92.157329963714545</c:v>
                </c:pt>
                <c:pt idx="24759">
                  <c:v>118.44621725006596</c:v>
                </c:pt>
                <c:pt idx="24760">
                  <c:v>86.944269263487584</c:v>
                </c:pt>
                <c:pt idx="24761">
                  <c:v>93.258511832059156</c:v>
                </c:pt>
                <c:pt idx="24762">
                  <c:v>122.46476515594512</c:v>
                </c:pt>
                <c:pt idx="24763">
                  <c:v>134.02415237290859</c:v>
                </c:pt>
                <c:pt idx="24764">
                  <c:v>93.722740732034197</c:v>
                </c:pt>
                <c:pt idx="24765">
                  <c:v>100.76465088370573</c:v>
                </c:pt>
                <c:pt idx="24766">
                  <c:v>90.622665287742009</c:v>
                </c:pt>
                <c:pt idx="24767">
                  <c:v>112.39192827283918</c:v>
                </c:pt>
                <c:pt idx="24768">
                  <c:v>96.438004469390094</c:v>
                </c:pt>
                <c:pt idx="24769">
                  <c:v>89.840510517143215</c:v>
                </c:pt>
                <c:pt idx="24770">
                  <c:v>137.29295028667377</c:v>
                </c:pt>
                <c:pt idx="24771">
                  <c:v>138.17784224698556</c:v>
                </c:pt>
                <c:pt idx="24772">
                  <c:v>138.24040928967798</c:v>
                </c:pt>
                <c:pt idx="24773">
                  <c:v>93.337123692993941</c:v>
                </c:pt>
                <c:pt idx="24774">
                  <c:v>134.300650688627</c:v>
                </c:pt>
                <c:pt idx="24775">
                  <c:v>118.93850535975673</c:v>
                </c:pt>
                <c:pt idx="24776">
                  <c:v>133.22216004852123</c:v>
                </c:pt>
                <c:pt idx="24777">
                  <c:v>92.307738064228886</c:v>
                </c:pt>
                <c:pt idx="24778">
                  <c:v>91.875064046803928</c:v>
                </c:pt>
                <c:pt idx="24779">
                  <c:v>128.54636355913868</c:v>
                </c:pt>
                <c:pt idx="24780">
                  <c:v>111.89260588737361</c:v>
                </c:pt>
                <c:pt idx="24781">
                  <c:v>95.852685574199342</c:v>
                </c:pt>
                <c:pt idx="24782">
                  <c:v>91.338140629199643</c:v>
                </c:pt>
                <c:pt idx="24783">
                  <c:v>132.70532790562586</c:v>
                </c:pt>
                <c:pt idx="24784">
                  <c:v>134.77460628974714</c:v>
                </c:pt>
                <c:pt idx="24785">
                  <c:v>94.691570098496115</c:v>
                </c:pt>
                <c:pt idx="24786">
                  <c:v>98.853339519958382</c:v>
                </c:pt>
                <c:pt idx="24787">
                  <c:v>90.112959009690229</c:v>
                </c:pt>
                <c:pt idx="24788">
                  <c:v>130.83764706811289</c:v>
                </c:pt>
                <c:pt idx="24789">
                  <c:v>96.834489539152173</c:v>
                </c:pt>
                <c:pt idx="24790">
                  <c:v>92.582173385040576</c:v>
                </c:pt>
                <c:pt idx="24791">
                  <c:v>93.895619080183153</c:v>
                </c:pt>
                <c:pt idx="24792">
                  <c:v>86.019290572932078</c:v>
                </c:pt>
                <c:pt idx="24793">
                  <c:v>129.15525721113005</c:v>
                </c:pt>
                <c:pt idx="24794">
                  <c:v>90.553955760983825</c:v>
                </c:pt>
                <c:pt idx="24795">
                  <c:v>135.71465427354968</c:v>
                </c:pt>
                <c:pt idx="24796">
                  <c:v>131.66071327821447</c:v>
                </c:pt>
                <c:pt idx="24797">
                  <c:v>96.567397489940518</c:v>
                </c:pt>
                <c:pt idx="24798">
                  <c:v>86.837907802942027</c:v>
                </c:pt>
                <c:pt idx="24799">
                  <c:v>132.60004494225956</c:v>
                </c:pt>
                <c:pt idx="24800">
                  <c:v>93.780027201157282</c:v>
                </c:pt>
                <c:pt idx="24801">
                  <c:v>101.62290798000777</c:v>
                </c:pt>
                <c:pt idx="24802">
                  <c:v>87.271147916328957</c:v>
                </c:pt>
                <c:pt idx="24803">
                  <c:v>122.481534413909</c:v>
                </c:pt>
                <c:pt idx="24804">
                  <c:v>136.5218958862248</c:v>
                </c:pt>
                <c:pt idx="24805">
                  <c:v>93.878217430754745</c:v>
                </c:pt>
                <c:pt idx="24806">
                  <c:v>131.67815186667113</c:v>
                </c:pt>
                <c:pt idx="24807">
                  <c:v>94.379685539247149</c:v>
                </c:pt>
                <c:pt idx="24808">
                  <c:v>135.40398795069365</c:v>
                </c:pt>
                <c:pt idx="24809">
                  <c:v>97.914612986079732</c:v>
                </c:pt>
                <c:pt idx="24810">
                  <c:v>130.53098735009704</c:v>
                </c:pt>
                <c:pt idx="24811">
                  <c:v>133.1468463327536</c:v>
                </c:pt>
                <c:pt idx="24812">
                  <c:v>134.55319079924814</c:v>
                </c:pt>
                <c:pt idx="24813">
                  <c:v>94.80490291169076</c:v>
                </c:pt>
                <c:pt idx="24814">
                  <c:v>132.25380504136604</c:v>
                </c:pt>
                <c:pt idx="24815">
                  <c:v>130.03117812818581</c:v>
                </c:pt>
                <c:pt idx="24816">
                  <c:v>91.12486348486118</c:v>
                </c:pt>
                <c:pt idx="24817">
                  <c:v>94.216965904773289</c:v>
                </c:pt>
                <c:pt idx="24818">
                  <c:v>132.13443717163113</c:v>
                </c:pt>
                <c:pt idx="24819">
                  <c:v>93.564853507382054</c:v>
                </c:pt>
                <c:pt idx="24820">
                  <c:v>118.62809858198816</c:v>
                </c:pt>
                <c:pt idx="24821">
                  <c:v>128.86080966774719</c:v>
                </c:pt>
                <c:pt idx="24822">
                  <c:v>129.77072912758351</c:v>
                </c:pt>
                <c:pt idx="24823">
                  <c:v>94.898225496329928</c:v>
                </c:pt>
                <c:pt idx="24824">
                  <c:v>92.636879361036861</c:v>
                </c:pt>
                <c:pt idx="24825">
                  <c:v>136.63800065439418</c:v>
                </c:pt>
                <c:pt idx="24826">
                  <c:v>133.85292834975897</c:v>
                </c:pt>
                <c:pt idx="24827">
                  <c:v>96.013882907022975</c:v>
                </c:pt>
                <c:pt idx="24828">
                  <c:v>130.30482960045111</c:v>
                </c:pt>
                <c:pt idx="24829">
                  <c:v>106.65598331832365</c:v>
                </c:pt>
                <c:pt idx="24830">
                  <c:v>131.59364466749028</c:v>
                </c:pt>
                <c:pt idx="24831">
                  <c:v>100.88251906347595</c:v>
                </c:pt>
                <c:pt idx="24832">
                  <c:v>98.503938015608753</c:v>
                </c:pt>
                <c:pt idx="24833">
                  <c:v>133.20188531627082</c:v>
                </c:pt>
                <c:pt idx="24834">
                  <c:v>95.758109454948666</c:v>
                </c:pt>
                <c:pt idx="24835">
                  <c:v>93.983290641507466</c:v>
                </c:pt>
                <c:pt idx="24836">
                  <c:v>94.5960471110741</c:v>
                </c:pt>
                <c:pt idx="24837">
                  <c:v>133.67190092542415</c:v>
                </c:pt>
                <c:pt idx="24838">
                  <c:v>91.313677404144258</c:v>
                </c:pt>
                <c:pt idx="24839">
                  <c:v>112.2948343272742</c:v>
                </c:pt>
                <c:pt idx="24840">
                  <c:v>94.902425990275617</c:v>
                </c:pt>
                <c:pt idx="24841">
                  <c:v>95.481647321409241</c:v>
                </c:pt>
                <c:pt idx="24842">
                  <c:v>133.5136878859997</c:v>
                </c:pt>
                <c:pt idx="24843">
                  <c:v>131.85327406980443</c:v>
                </c:pt>
                <c:pt idx="24844">
                  <c:v>133.81519412455137</c:v>
                </c:pt>
                <c:pt idx="24845">
                  <c:v>90.570267108730008</c:v>
                </c:pt>
                <c:pt idx="24846">
                  <c:v>131.367067569076</c:v>
                </c:pt>
                <c:pt idx="24847">
                  <c:v>94.083143696851891</c:v>
                </c:pt>
                <c:pt idx="24848">
                  <c:v>135.05790398156444</c:v>
                </c:pt>
                <c:pt idx="24849">
                  <c:v>94.063664148598818</c:v>
                </c:pt>
                <c:pt idx="24850">
                  <c:v>94.469599337396687</c:v>
                </c:pt>
                <c:pt idx="24851">
                  <c:v>92.20730276148673</c:v>
                </c:pt>
                <c:pt idx="24852">
                  <c:v>95.794667389838011</c:v>
                </c:pt>
                <c:pt idx="24853">
                  <c:v>142.1963309104041</c:v>
                </c:pt>
                <c:pt idx="24854">
                  <c:v>92.976541822421837</c:v>
                </c:pt>
                <c:pt idx="24855">
                  <c:v>97.488293621367305</c:v>
                </c:pt>
                <c:pt idx="24856">
                  <c:v>95.262119395690348</c:v>
                </c:pt>
                <c:pt idx="24857">
                  <c:v>131.18498719731849</c:v>
                </c:pt>
                <c:pt idx="24858">
                  <c:v>96.265327447072977</c:v>
                </c:pt>
                <c:pt idx="24859">
                  <c:v>94.756847269653406</c:v>
                </c:pt>
                <c:pt idx="24860">
                  <c:v>140.23623969704013</c:v>
                </c:pt>
                <c:pt idx="24861">
                  <c:v>92.330755489388125</c:v>
                </c:pt>
                <c:pt idx="24862">
                  <c:v>92.517344257140593</c:v>
                </c:pt>
                <c:pt idx="24863">
                  <c:v>93.923763449894977</c:v>
                </c:pt>
                <c:pt idx="24864">
                  <c:v>89.100001796132531</c:v>
                </c:pt>
                <c:pt idx="24865">
                  <c:v>93.143318631139977</c:v>
                </c:pt>
                <c:pt idx="24866">
                  <c:v>88.698021472755769</c:v>
                </c:pt>
                <c:pt idx="24867">
                  <c:v>131.21450121688881</c:v>
                </c:pt>
                <c:pt idx="24868">
                  <c:v>95.238782730189058</c:v>
                </c:pt>
                <c:pt idx="24869">
                  <c:v>97.836509174754738</c:v>
                </c:pt>
                <c:pt idx="24870">
                  <c:v>96.110229220765291</c:v>
                </c:pt>
                <c:pt idx="24871">
                  <c:v>95.921321197875628</c:v>
                </c:pt>
                <c:pt idx="24872">
                  <c:v>93.454048652651437</c:v>
                </c:pt>
                <c:pt idx="24873">
                  <c:v>91.593172505670879</c:v>
                </c:pt>
                <c:pt idx="24874">
                  <c:v>134.02781523246085</c:v>
                </c:pt>
                <c:pt idx="24875">
                  <c:v>97.257629951899247</c:v>
                </c:pt>
                <c:pt idx="24876">
                  <c:v>133.10247329831134</c:v>
                </c:pt>
                <c:pt idx="24877">
                  <c:v>134.39793903500927</c:v>
                </c:pt>
                <c:pt idx="24878">
                  <c:v>97.843325535586814</c:v>
                </c:pt>
                <c:pt idx="24879">
                  <c:v>92.796369147538485</c:v>
                </c:pt>
                <c:pt idx="24880">
                  <c:v>90.999254758938847</c:v>
                </c:pt>
                <c:pt idx="24881">
                  <c:v>129.50601432249778</c:v>
                </c:pt>
                <c:pt idx="24882">
                  <c:v>94.425329568178825</c:v>
                </c:pt>
                <c:pt idx="24883">
                  <c:v>135.03124896648129</c:v>
                </c:pt>
                <c:pt idx="24884">
                  <c:v>94.318505510206009</c:v>
                </c:pt>
                <c:pt idx="24885">
                  <c:v>91.619886346949031</c:v>
                </c:pt>
                <c:pt idx="24886">
                  <c:v>96.087204448907258</c:v>
                </c:pt>
                <c:pt idx="24887">
                  <c:v>135.25442285502675</c:v>
                </c:pt>
                <c:pt idx="24888">
                  <c:v>92.322169061086342</c:v>
                </c:pt>
                <c:pt idx="24889">
                  <c:v>100.47080245736029</c:v>
                </c:pt>
                <c:pt idx="24890">
                  <c:v>111.88780538702989</c:v>
                </c:pt>
                <c:pt idx="24891">
                  <c:v>92.837150003641426</c:v>
                </c:pt>
                <c:pt idx="24892">
                  <c:v>132.20974316265293</c:v>
                </c:pt>
                <c:pt idx="24893">
                  <c:v>89.509049451769002</c:v>
                </c:pt>
                <c:pt idx="24894">
                  <c:v>91.269329536550529</c:v>
                </c:pt>
                <c:pt idx="24895">
                  <c:v>131.6855677612273</c:v>
                </c:pt>
                <c:pt idx="24896">
                  <c:v>119.20153123052812</c:v>
                </c:pt>
                <c:pt idx="24897">
                  <c:v>130.80602532584419</c:v>
                </c:pt>
                <c:pt idx="24898">
                  <c:v>96.554004273102152</c:v>
                </c:pt>
                <c:pt idx="24899">
                  <c:v>99.647894528145045</c:v>
                </c:pt>
                <c:pt idx="24900">
                  <c:v>107.49323574677292</c:v>
                </c:pt>
                <c:pt idx="24901">
                  <c:v>92.358480777672341</c:v>
                </c:pt>
                <c:pt idx="24902">
                  <c:v>94.063388633604092</c:v>
                </c:pt>
                <c:pt idx="24903">
                  <c:v>130.11677617517694</c:v>
                </c:pt>
                <c:pt idx="24904">
                  <c:v>107.83558071980147</c:v>
                </c:pt>
                <c:pt idx="24905">
                  <c:v>115.94663671788351</c:v>
                </c:pt>
                <c:pt idx="24906">
                  <c:v>89.284193443140495</c:v>
                </c:pt>
                <c:pt idx="24907">
                  <c:v>127.17178307499501</c:v>
                </c:pt>
                <c:pt idx="24908">
                  <c:v>133.20768220614485</c:v>
                </c:pt>
                <c:pt idx="24909">
                  <c:v>94.261618013027984</c:v>
                </c:pt>
                <c:pt idx="24910">
                  <c:v>122.67949214742309</c:v>
                </c:pt>
                <c:pt idx="24911">
                  <c:v>127.15445145418967</c:v>
                </c:pt>
                <c:pt idx="24912">
                  <c:v>111.23196760617977</c:v>
                </c:pt>
                <c:pt idx="24913">
                  <c:v>95.553041134680939</c:v>
                </c:pt>
                <c:pt idx="24914">
                  <c:v>132.83566553877915</c:v>
                </c:pt>
                <c:pt idx="24915">
                  <c:v>133.0045143749677</c:v>
                </c:pt>
                <c:pt idx="24916">
                  <c:v>132.45029704710203</c:v>
                </c:pt>
                <c:pt idx="24917">
                  <c:v>137.3267271472765</c:v>
                </c:pt>
                <c:pt idx="24918">
                  <c:v>135.65058530411338</c:v>
                </c:pt>
                <c:pt idx="24919">
                  <c:v>134.34039036447876</c:v>
                </c:pt>
                <c:pt idx="24920">
                  <c:v>133.04307140141665</c:v>
                </c:pt>
                <c:pt idx="24921">
                  <c:v>130.68398794305853</c:v>
                </c:pt>
                <c:pt idx="24922">
                  <c:v>90.498163199651344</c:v>
                </c:pt>
                <c:pt idx="24923">
                  <c:v>97.742583847547152</c:v>
                </c:pt>
                <c:pt idx="24924">
                  <c:v>93.171627914905329</c:v>
                </c:pt>
                <c:pt idx="24925">
                  <c:v>123.94051850886154</c:v>
                </c:pt>
                <c:pt idx="24926">
                  <c:v>94.655785846430391</c:v>
                </c:pt>
                <c:pt idx="24927">
                  <c:v>118.33232323666392</c:v>
                </c:pt>
                <c:pt idx="24928">
                  <c:v>141.60251097044727</c:v>
                </c:pt>
                <c:pt idx="24929">
                  <c:v>95.017261760743096</c:v>
                </c:pt>
                <c:pt idx="24930">
                  <c:v>92.426533860788339</c:v>
                </c:pt>
                <c:pt idx="24931">
                  <c:v>119.9476641031158</c:v>
                </c:pt>
                <c:pt idx="24932">
                  <c:v>94.956997587851234</c:v>
                </c:pt>
                <c:pt idx="24933">
                  <c:v>97.456217164812216</c:v>
                </c:pt>
                <c:pt idx="24934">
                  <c:v>120.44660019440791</c:v>
                </c:pt>
                <c:pt idx="24935">
                  <c:v>137.81512639516708</c:v>
                </c:pt>
                <c:pt idx="24936">
                  <c:v>122.63481785649961</c:v>
                </c:pt>
                <c:pt idx="24937">
                  <c:v>108.88993551784992</c:v>
                </c:pt>
                <c:pt idx="24938">
                  <c:v>133.10189676640874</c:v>
                </c:pt>
                <c:pt idx="24939">
                  <c:v>109.67179545570249</c:v>
                </c:pt>
                <c:pt idx="24940">
                  <c:v>118.77377885874658</c:v>
                </c:pt>
                <c:pt idx="24941">
                  <c:v>94.606211903651484</c:v>
                </c:pt>
                <c:pt idx="24942">
                  <c:v>120.98585731780541</c:v>
                </c:pt>
                <c:pt idx="24943">
                  <c:v>131.85746872262416</c:v>
                </c:pt>
                <c:pt idx="24944">
                  <c:v>118.87515645227836</c:v>
                </c:pt>
                <c:pt idx="24945">
                  <c:v>98.017774867832998</c:v>
                </c:pt>
                <c:pt idx="24946">
                  <c:v>133.42360765246954</c:v>
                </c:pt>
                <c:pt idx="24947">
                  <c:v>121.36536245948983</c:v>
                </c:pt>
                <c:pt idx="24948">
                  <c:v>132.14543897307954</c:v>
                </c:pt>
                <c:pt idx="24949">
                  <c:v>130.74535505542258</c:v>
                </c:pt>
                <c:pt idx="24950">
                  <c:v>90.87996119156827</c:v>
                </c:pt>
                <c:pt idx="24951">
                  <c:v>122.85830940980325</c:v>
                </c:pt>
                <c:pt idx="24952">
                  <c:v>119.34915763995032</c:v>
                </c:pt>
                <c:pt idx="24953">
                  <c:v>92.162372731732717</c:v>
                </c:pt>
                <c:pt idx="24954">
                  <c:v>108.63881999786727</c:v>
                </c:pt>
                <c:pt idx="24955">
                  <c:v>132.26778393038691</c:v>
                </c:pt>
                <c:pt idx="24956">
                  <c:v>99.769520989898894</c:v>
                </c:pt>
                <c:pt idx="24957">
                  <c:v>136.19365919238354</c:v>
                </c:pt>
                <c:pt idx="24958">
                  <c:v>91.44979604981809</c:v>
                </c:pt>
                <c:pt idx="24959">
                  <c:v>87.156337828823354</c:v>
                </c:pt>
                <c:pt idx="24960">
                  <c:v>99.517996520226475</c:v>
                </c:pt>
                <c:pt idx="24961">
                  <c:v>121.09777446970411</c:v>
                </c:pt>
                <c:pt idx="24962">
                  <c:v>136.86469689184895</c:v>
                </c:pt>
                <c:pt idx="24963">
                  <c:v>120.26820686000566</c:v>
                </c:pt>
                <c:pt idx="24964">
                  <c:v>133.4533930224606</c:v>
                </c:pt>
                <c:pt idx="24965">
                  <c:v>93.460880121615133</c:v>
                </c:pt>
                <c:pt idx="24966">
                  <c:v>93.98530819065391</c:v>
                </c:pt>
                <c:pt idx="24967">
                  <c:v>89.899571989671657</c:v>
                </c:pt>
                <c:pt idx="24968">
                  <c:v>94.381803057758134</c:v>
                </c:pt>
                <c:pt idx="24969">
                  <c:v>89.019023295647941</c:v>
                </c:pt>
                <c:pt idx="24970">
                  <c:v>98.152241740391602</c:v>
                </c:pt>
                <c:pt idx="24971">
                  <c:v>97.74996028631611</c:v>
                </c:pt>
                <c:pt idx="24972">
                  <c:v>119.28623702254818</c:v>
                </c:pt>
                <c:pt idx="24973">
                  <c:v>134.03061405025321</c:v>
                </c:pt>
                <c:pt idx="24974">
                  <c:v>95.456688986989676</c:v>
                </c:pt>
                <c:pt idx="24975">
                  <c:v>97.380378429071698</c:v>
                </c:pt>
                <c:pt idx="24976">
                  <c:v>99.668425284304831</c:v>
                </c:pt>
                <c:pt idx="24977">
                  <c:v>90.631246995596669</c:v>
                </c:pt>
                <c:pt idx="24978">
                  <c:v>95.057694129730251</c:v>
                </c:pt>
                <c:pt idx="24979">
                  <c:v>96.840638312208966</c:v>
                </c:pt>
                <c:pt idx="24980">
                  <c:v>91.514552569964238</c:v>
                </c:pt>
                <c:pt idx="24981">
                  <c:v>90.299133220310338</c:v>
                </c:pt>
                <c:pt idx="24982">
                  <c:v>96.37765440901957</c:v>
                </c:pt>
                <c:pt idx="24983">
                  <c:v>94.325580179516976</c:v>
                </c:pt>
                <c:pt idx="24984">
                  <c:v>91.556603115846045</c:v>
                </c:pt>
                <c:pt idx="24985">
                  <c:v>100.37484641452339</c:v>
                </c:pt>
                <c:pt idx="24986">
                  <c:v>121.64693499582249</c:v>
                </c:pt>
                <c:pt idx="24987">
                  <c:v>110.8755338288734</c:v>
                </c:pt>
                <c:pt idx="24988">
                  <c:v>92.801932515930247</c:v>
                </c:pt>
                <c:pt idx="24989">
                  <c:v>133.02242978061855</c:v>
                </c:pt>
                <c:pt idx="24990">
                  <c:v>127.9679046037046</c:v>
                </c:pt>
                <c:pt idx="24991">
                  <c:v>131.44824284034416</c:v>
                </c:pt>
                <c:pt idx="24992">
                  <c:v>134.95710102100622</c:v>
                </c:pt>
                <c:pt idx="24993">
                  <c:v>117.01527313238157</c:v>
                </c:pt>
                <c:pt idx="24994">
                  <c:v>121.6740851245563</c:v>
                </c:pt>
                <c:pt idx="24995">
                  <c:v>120.01806255304093</c:v>
                </c:pt>
                <c:pt idx="24996">
                  <c:v>111.20790736386061</c:v>
                </c:pt>
                <c:pt idx="24997">
                  <c:v>95.084550946887731</c:v>
                </c:pt>
                <c:pt idx="24998">
                  <c:v>115.99065915481471</c:v>
                </c:pt>
                <c:pt idx="24999">
                  <c:v>135.81663001640493</c:v>
                </c:pt>
                <c:pt idx="25000">
                  <c:v>131.42088250904561</c:v>
                </c:pt>
                <c:pt idx="25001">
                  <c:v>130.80811353515398</c:v>
                </c:pt>
                <c:pt idx="25002">
                  <c:v>96.59378511775796</c:v>
                </c:pt>
                <c:pt idx="25003">
                  <c:v>125.8402428735787</c:v>
                </c:pt>
                <c:pt idx="25004">
                  <c:v>134.42114288962549</c:v>
                </c:pt>
                <c:pt idx="25005">
                  <c:v>97.990381463446084</c:v>
                </c:pt>
                <c:pt idx="25006">
                  <c:v>107.98907975324781</c:v>
                </c:pt>
                <c:pt idx="25007">
                  <c:v>91.92357590617118</c:v>
                </c:pt>
                <c:pt idx="25008">
                  <c:v>93.188295451510143</c:v>
                </c:pt>
                <c:pt idx="25009">
                  <c:v>137.26839231115636</c:v>
                </c:pt>
                <c:pt idx="25010">
                  <c:v>134.5923238185346</c:v>
                </c:pt>
                <c:pt idx="25011">
                  <c:v>95.770106680766887</c:v>
                </c:pt>
                <c:pt idx="25012">
                  <c:v>90.498389220063103</c:v>
                </c:pt>
                <c:pt idx="25013">
                  <c:v>132.76779525048229</c:v>
                </c:pt>
                <c:pt idx="25014">
                  <c:v>135.1412836409533</c:v>
                </c:pt>
                <c:pt idx="25015">
                  <c:v>129.98342632651941</c:v>
                </c:pt>
                <c:pt idx="25016">
                  <c:v>93.203871257844597</c:v>
                </c:pt>
                <c:pt idx="25017">
                  <c:v>135.02230212569546</c:v>
                </c:pt>
                <c:pt idx="25018">
                  <c:v>132.52348659929299</c:v>
                </c:pt>
                <c:pt idx="25019">
                  <c:v>134.19704577610199</c:v>
                </c:pt>
                <c:pt idx="25020">
                  <c:v>103.89462768826748</c:v>
                </c:pt>
                <c:pt idx="25021">
                  <c:v>130.96698299728129</c:v>
                </c:pt>
                <c:pt idx="25022">
                  <c:v>105.63063636488125</c:v>
                </c:pt>
                <c:pt idx="25023">
                  <c:v>132.89825882739024</c:v>
                </c:pt>
                <c:pt idx="25024">
                  <c:v>98.414396355819974</c:v>
                </c:pt>
                <c:pt idx="25025">
                  <c:v>100.06946245513683</c:v>
                </c:pt>
                <c:pt idx="25026">
                  <c:v>96.00039949930968</c:v>
                </c:pt>
                <c:pt idx="25027">
                  <c:v>96.57210511952448</c:v>
                </c:pt>
                <c:pt idx="25028">
                  <c:v>114.16343473981183</c:v>
                </c:pt>
                <c:pt idx="25029">
                  <c:v>97.108635326624977</c:v>
                </c:pt>
                <c:pt idx="25030">
                  <c:v>127.76061335089744</c:v>
                </c:pt>
                <c:pt idx="25031">
                  <c:v>136.40990155711904</c:v>
                </c:pt>
                <c:pt idx="25032">
                  <c:v>91.363261734145141</c:v>
                </c:pt>
                <c:pt idx="25033">
                  <c:v>99.173201214804863</c:v>
                </c:pt>
                <c:pt idx="25034">
                  <c:v>131.78724790445708</c:v>
                </c:pt>
                <c:pt idx="25035">
                  <c:v>134.58389624227897</c:v>
                </c:pt>
                <c:pt idx="25036">
                  <c:v>92.38441640406306</c:v>
                </c:pt>
                <c:pt idx="25037">
                  <c:v>112.1309261247462</c:v>
                </c:pt>
                <c:pt idx="25038">
                  <c:v>136.58587931405964</c:v>
                </c:pt>
                <c:pt idx="25039">
                  <c:v>114.53648360674551</c:v>
                </c:pt>
                <c:pt idx="25040">
                  <c:v>85.604809549346186</c:v>
                </c:pt>
                <c:pt idx="25041">
                  <c:v>131.53673900894637</c:v>
                </c:pt>
                <c:pt idx="25042">
                  <c:v>89.987063695402028</c:v>
                </c:pt>
                <c:pt idx="25043">
                  <c:v>91.470133953410283</c:v>
                </c:pt>
                <c:pt idx="25044">
                  <c:v>94.16086031265219</c:v>
                </c:pt>
                <c:pt idx="25045">
                  <c:v>90.242976447360988</c:v>
                </c:pt>
                <c:pt idx="25046">
                  <c:v>131.07076679465536</c:v>
                </c:pt>
                <c:pt idx="25047">
                  <c:v>134.37444563420351</c:v>
                </c:pt>
                <c:pt idx="25048">
                  <c:v>97.736257771392133</c:v>
                </c:pt>
                <c:pt idx="25049">
                  <c:v>90.827376591894264</c:v>
                </c:pt>
                <c:pt idx="25050">
                  <c:v>136.17268829314366</c:v>
                </c:pt>
                <c:pt idx="25051">
                  <c:v>92.218635357066134</c:v>
                </c:pt>
                <c:pt idx="25052">
                  <c:v>93.111157151339469</c:v>
                </c:pt>
                <c:pt idx="25053">
                  <c:v>120.54663272547212</c:v>
                </c:pt>
                <c:pt idx="25054">
                  <c:v>122.63321327731536</c:v>
                </c:pt>
                <c:pt idx="25055">
                  <c:v>118.04909465650347</c:v>
                </c:pt>
                <c:pt idx="25056">
                  <c:v>97.183586637023666</c:v>
                </c:pt>
                <c:pt idx="25057">
                  <c:v>95.532319129162289</c:v>
                </c:pt>
                <c:pt idx="25058">
                  <c:v>94.704003737387112</c:v>
                </c:pt>
                <c:pt idx="25059">
                  <c:v>136.58185013711406</c:v>
                </c:pt>
                <c:pt idx="25060">
                  <c:v>131.18944961503178</c:v>
                </c:pt>
                <c:pt idx="25061">
                  <c:v>96.734829827751582</c:v>
                </c:pt>
                <c:pt idx="25062">
                  <c:v>101.56940568424582</c:v>
                </c:pt>
                <c:pt idx="25063">
                  <c:v>95.072849513417722</c:v>
                </c:pt>
                <c:pt idx="25064">
                  <c:v>116.0014923403894</c:v>
                </c:pt>
                <c:pt idx="25065">
                  <c:v>96.942076247091777</c:v>
                </c:pt>
                <c:pt idx="25066">
                  <c:v>93.382577669684508</c:v>
                </c:pt>
                <c:pt idx="25067">
                  <c:v>93.207070057580623</c:v>
                </c:pt>
                <c:pt idx="25068">
                  <c:v>135.93182385600835</c:v>
                </c:pt>
                <c:pt idx="25069">
                  <c:v>95.688626716139126</c:v>
                </c:pt>
                <c:pt idx="25070">
                  <c:v>93.282233112920537</c:v>
                </c:pt>
                <c:pt idx="25071">
                  <c:v>120.5671383315274</c:v>
                </c:pt>
                <c:pt idx="25072">
                  <c:v>125.03180304470075</c:v>
                </c:pt>
                <c:pt idx="25073">
                  <c:v>125.99815797956465</c:v>
                </c:pt>
                <c:pt idx="25074">
                  <c:v>133.42727548374819</c:v>
                </c:pt>
                <c:pt idx="25075">
                  <c:v>92.534628244636849</c:v>
                </c:pt>
                <c:pt idx="25076">
                  <c:v>94.909287816442145</c:v>
                </c:pt>
                <c:pt idx="25077">
                  <c:v>120.48785109409124</c:v>
                </c:pt>
                <c:pt idx="25078">
                  <c:v>121.44200137026951</c:v>
                </c:pt>
                <c:pt idx="25079">
                  <c:v>91.781297257332852</c:v>
                </c:pt>
                <c:pt idx="25080">
                  <c:v>94.446538989549666</c:v>
                </c:pt>
                <c:pt idx="25081">
                  <c:v>132.25163289675729</c:v>
                </c:pt>
                <c:pt idx="25082">
                  <c:v>95.099729621888912</c:v>
                </c:pt>
                <c:pt idx="25083">
                  <c:v>134.78351333628771</c:v>
                </c:pt>
                <c:pt idx="25084">
                  <c:v>134.06197222245342</c:v>
                </c:pt>
                <c:pt idx="25085">
                  <c:v>96.113341761519038</c:v>
                </c:pt>
                <c:pt idx="25086">
                  <c:v>92.025718329947622</c:v>
                </c:pt>
                <c:pt idx="25087">
                  <c:v>121.74681089044161</c:v>
                </c:pt>
                <c:pt idx="25088">
                  <c:v>133.09468990315469</c:v>
                </c:pt>
                <c:pt idx="25089">
                  <c:v>93.71824782844665</c:v>
                </c:pt>
                <c:pt idx="25090">
                  <c:v>111.07327409217764</c:v>
                </c:pt>
                <c:pt idx="25091">
                  <c:v>90.752750914655621</c:v>
                </c:pt>
                <c:pt idx="25092">
                  <c:v>129.84506298056397</c:v>
                </c:pt>
                <c:pt idx="25093">
                  <c:v>131.96100898671153</c:v>
                </c:pt>
                <c:pt idx="25094">
                  <c:v>130.56424811063954</c:v>
                </c:pt>
                <c:pt idx="25095">
                  <c:v>133.11955518883596</c:v>
                </c:pt>
                <c:pt idx="25096">
                  <c:v>133.57860769439165</c:v>
                </c:pt>
                <c:pt idx="25097">
                  <c:v>98.767467034910879</c:v>
                </c:pt>
                <c:pt idx="25098">
                  <c:v>135.55250782933783</c:v>
                </c:pt>
                <c:pt idx="25099">
                  <c:v>138.91077278374601</c:v>
                </c:pt>
                <c:pt idx="25100">
                  <c:v>89.528808880459053</c:v>
                </c:pt>
                <c:pt idx="25101">
                  <c:v>118.87502707441017</c:v>
                </c:pt>
                <c:pt idx="25102">
                  <c:v>134.52937846984335</c:v>
                </c:pt>
                <c:pt idx="25103">
                  <c:v>112.08055756068235</c:v>
                </c:pt>
                <c:pt idx="25104">
                  <c:v>124.30473016883658</c:v>
                </c:pt>
                <c:pt idx="25105">
                  <c:v>136.92704787133442</c:v>
                </c:pt>
                <c:pt idx="25106">
                  <c:v>99.362585896364294</c:v>
                </c:pt>
                <c:pt idx="25107">
                  <c:v>134.22778119744001</c:v>
                </c:pt>
                <c:pt idx="25108">
                  <c:v>108.97989286295177</c:v>
                </c:pt>
                <c:pt idx="25109">
                  <c:v>132.87891462381887</c:v>
                </c:pt>
                <c:pt idx="25110">
                  <c:v>132.92660100104086</c:v>
                </c:pt>
                <c:pt idx="25111">
                  <c:v>135.53457809505994</c:v>
                </c:pt>
                <c:pt idx="25112">
                  <c:v>95.306807539845266</c:v>
                </c:pt>
                <c:pt idx="25113">
                  <c:v>91.258342166954407</c:v>
                </c:pt>
                <c:pt idx="25114">
                  <c:v>99.576122684293068</c:v>
                </c:pt>
                <c:pt idx="25115">
                  <c:v>122.69435876633311</c:v>
                </c:pt>
                <c:pt idx="25116">
                  <c:v>132.02468258488256</c:v>
                </c:pt>
                <c:pt idx="25117">
                  <c:v>109.94659720811633</c:v>
                </c:pt>
                <c:pt idx="25118">
                  <c:v>89.383663755823932</c:v>
                </c:pt>
                <c:pt idx="25119">
                  <c:v>128.92718029697869</c:v>
                </c:pt>
                <c:pt idx="25120">
                  <c:v>82.783524044865914</c:v>
                </c:pt>
                <c:pt idx="25121">
                  <c:v>115.26479169594182</c:v>
                </c:pt>
                <c:pt idx="25122">
                  <c:v>138.26465584715936</c:v>
                </c:pt>
                <c:pt idx="25123">
                  <c:v>132.31631091516175</c:v>
                </c:pt>
                <c:pt idx="25124">
                  <c:v>93.495087299521217</c:v>
                </c:pt>
                <c:pt idx="25125">
                  <c:v>131.59872514957507</c:v>
                </c:pt>
                <c:pt idx="25126">
                  <c:v>95.996265573646909</c:v>
                </c:pt>
                <c:pt idx="25127">
                  <c:v>97.051357923776735</c:v>
                </c:pt>
                <c:pt idx="25128">
                  <c:v>97.225433662185097</c:v>
                </c:pt>
                <c:pt idx="25129">
                  <c:v>116.19249300659349</c:v>
                </c:pt>
                <c:pt idx="25130">
                  <c:v>133.15862917437349</c:v>
                </c:pt>
                <c:pt idx="25131">
                  <c:v>133.27064785340605</c:v>
                </c:pt>
                <c:pt idx="25132">
                  <c:v>95.745061880495058</c:v>
                </c:pt>
                <c:pt idx="25133">
                  <c:v>98.279025300104053</c:v>
                </c:pt>
                <c:pt idx="25134">
                  <c:v>118.4008005052619</c:v>
                </c:pt>
                <c:pt idx="25135">
                  <c:v>134.8206841626498</c:v>
                </c:pt>
                <c:pt idx="25136">
                  <c:v>131.41165246705773</c:v>
                </c:pt>
                <c:pt idx="25137">
                  <c:v>118.84061649416154</c:v>
                </c:pt>
                <c:pt idx="25138">
                  <c:v>132.05517547987571</c:v>
                </c:pt>
                <c:pt idx="25139">
                  <c:v>111.08684028809695</c:v>
                </c:pt>
                <c:pt idx="25140">
                  <c:v>91.437311789180725</c:v>
                </c:pt>
                <c:pt idx="25141">
                  <c:v>93.486192675365785</c:v>
                </c:pt>
                <c:pt idx="25142">
                  <c:v>89.896328798385497</c:v>
                </c:pt>
                <c:pt idx="25143">
                  <c:v>98.206324163328574</c:v>
                </c:pt>
                <c:pt idx="25144">
                  <c:v>95.191240575170838</c:v>
                </c:pt>
                <c:pt idx="25145">
                  <c:v>129.29297506631835</c:v>
                </c:pt>
                <c:pt idx="25146">
                  <c:v>132.70768141401049</c:v>
                </c:pt>
                <c:pt idx="25147">
                  <c:v>129.75316779287627</c:v>
                </c:pt>
                <c:pt idx="25148">
                  <c:v>130.08098889972311</c:v>
                </c:pt>
                <c:pt idx="25149">
                  <c:v>95.341905334574349</c:v>
                </c:pt>
                <c:pt idx="25150">
                  <c:v>95.716061292575461</c:v>
                </c:pt>
                <c:pt idx="25151">
                  <c:v>133.1768435854965</c:v>
                </c:pt>
                <c:pt idx="25152">
                  <c:v>94.809377972961457</c:v>
                </c:pt>
                <c:pt idx="25153">
                  <c:v>92.172206741156714</c:v>
                </c:pt>
                <c:pt idx="25154">
                  <c:v>94.974650345159247</c:v>
                </c:pt>
                <c:pt idx="25155">
                  <c:v>93.981546622606984</c:v>
                </c:pt>
                <c:pt idx="25156">
                  <c:v>133.08803624949815</c:v>
                </c:pt>
                <c:pt idx="25157">
                  <c:v>91.809164823579309</c:v>
                </c:pt>
                <c:pt idx="25158">
                  <c:v>95.799389976747094</c:v>
                </c:pt>
                <c:pt idx="25159">
                  <c:v>95.61467913895649</c:v>
                </c:pt>
                <c:pt idx="25160">
                  <c:v>92.152582377573808</c:v>
                </c:pt>
                <c:pt idx="25161">
                  <c:v>126.44046408181967</c:v>
                </c:pt>
                <c:pt idx="25162">
                  <c:v>133.95506747859417</c:v>
                </c:pt>
                <c:pt idx="25163">
                  <c:v>98.917775251404606</c:v>
                </c:pt>
                <c:pt idx="25164">
                  <c:v>94.032981478295838</c:v>
                </c:pt>
                <c:pt idx="25165">
                  <c:v>135.95358153104627</c:v>
                </c:pt>
                <c:pt idx="25166">
                  <c:v>95.212085560531378</c:v>
                </c:pt>
                <c:pt idx="25167">
                  <c:v>118.10334546944037</c:v>
                </c:pt>
                <c:pt idx="25168">
                  <c:v>91.171699699807931</c:v>
                </c:pt>
                <c:pt idx="25169">
                  <c:v>97.277601471789268</c:v>
                </c:pt>
                <c:pt idx="25170">
                  <c:v>95.934427749738518</c:v>
                </c:pt>
                <c:pt idx="25171">
                  <c:v>91.623167402698598</c:v>
                </c:pt>
                <c:pt idx="25172">
                  <c:v>91.985416882838649</c:v>
                </c:pt>
                <c:pt idx="25173">
                  <c:v>94.378288768945566</c:v>
                </c:pt>
                <c:pt idx="25174">
                  <c:v>135.0819886941419</c:v>
                </c:pt>
                <c:pt idx="25175">
                  <c:v>132.60425736047964</c:v>
                </c:pt>
                <c:pt idx="25176">
                  <c:v>95.200210889577775</c:v>
                </c:pt>
                <c:pt idx="25177">
                  <c:v>132.56800739509754</c:v>
                </c:pt>
                <c:pt idx="25178">
                  <c:v>89.560998731852564</c:v>
                </c:pt>
                <c:pt idx="25179">
                  <c:v>93.683568700417098</c:v>
                </c:pt>
                <c:pt idx="25180">
                  <c:v>133.93137733505191</c:v>
                </c:pt>
                <c:pt idx="25181">
                  <c:v>95.389162563044565</c:v>
                </c:pt>
                <c:pt idx="25182">
                  <c:v>120.13757237046875</c:v>
                </c:pt>
                <c:pt idx="25183">
                  <c:v>118.77406776150841</c:v>
                </c:pt>
                <c:pt idx="25184">
                  <c:v>129.16534760628565</c:v>
                </c:pt>
                <c:pt idx="25185">
                  <c:v>132.32779920998348</c:v>
                </c:pt>
                <c:pt idx="25186">
                  <c:v>93.1179170986467</c:v>
                </c:pt>
                <c:pt idx="25187">
                  <c:v>96.761292636878281</c:v>
                </c:pt>
                <c:pt idx="25188">
                  <c:v>135.86076086408283</c:v>
                </c:pt>
                <c:pt idx="25189">
                  <c:v>130.58278601996241</c:v>
                </c:pt>
                <c:pt idx="25190">
                  <c:v>134.50586098421866</c:v>
                </c:pt>
                <c:pt idx="25191">
                  <c:v>127.55045066106591</c:v>
                </c:pt>
                <c:pt idx="25192">
                  <c:v>131.7967150486499</c:v>
                </c:pt>
                <c:pt idx="25193">
                  <c:v>91.157849453929543</c:v>
                </c:pt>
                <c:pt idx="25194">
                  <c:v>92.62837024225071</c:v>
                </c:pt>
                <c:pt idx="25195">
                  <c:v>93.051874003018625</c:v>
                </c:pt>
                <c:pt idx="25196">
                  <c:v>107.66671812656412</c:v>
                </c:pt>
                <c:pt idx="25197">
                  <c:v>96.527741859653617</c:v>
                </c:pt>
                <c:pt idx="25198">
                  <c:v>90.866681651019491</c:v>
                </c:pt>
                <c:pt idx="25199">
                  <c:v>135.3594611590826</c:v>
                </c:pt>
                <c:pt idx="25200">
                  <c:v>98.721275017254115</c:v>
                </c:pt>
                <c:pt idx="25201">
                  <c:v>134.1265609507617</c:v>
                </c:pt>
                <c:pt idx="25202">
                  <c:v>94.158807386598511</c:v>
                </c:pt>
                <c:pt idx="25203">
                  <c:v>122.29974317754693</c:v>
                </c:pt>
                <c:pt idx="25204">
                  <c:v>131.86757925648516</c:v>
                </c:pt>
                <c:pt idx="25205">
                  <c:v>98.799232598802618</c:v>
                </c:pt>
                <c:pt idx="25206">
                  <c:v>91.23946572352088</c:v>
                </c:pt>
                <c:pt idx="25207">
                  <c:v>119.78741014459729</c:v>
                </c:pt>
                <c:pt idx="25208">
                  <c:v>135.65236923394718</c:v>
                </c:pt>
                <c:pt idx="25209">
                  <c:v>96.710954798475569</c:v>
                </c:pt>
                <c:pt idx="25210">
                  <c:v>93.456632012699487</c:v>
                </c:pt>
                <c:pt idx="25211">
                  <c:v>137.67241626740343</c:v>
                </c:pt>
                <c:pt idx="25212">
                  <c:v>95.077608801989115</c:v>
                </c:pt>
                <c:pt idx="25213">
                  <c:v>94.359407605048702</c:v>
                </c:pt>
                <c:pt idx="25214">
                  <c:v>97.890433007938967</c:v>
                </c:pt>
                <c:pt idx="25215">
                  <c:v>91.116302437168358</c:v>
                </c:pt>
                <c:pt idx="25216">
                  <c:v>95.236993381038019</c:v>
                </c:pt>
                <c:pt idx="25217">
                  <c:v>94.522422771442365</c:v>
                </c:pt>
                <c:pt idx="25218">
                  <c:v>134.02596777657484</c:v>
                </c:pt>
                <c:pt idx="25219">
                  <c:v>131.78322594908099</c:v>
                </c:pt>
                <c:pt idx="25220">
                  <c:v>92.641785500220905</c:v>
                </c:pt>
                <c:pt idx="25221">
                  <c:v>96.629049194266841</c:v>
                </c:pt>
                <c:pt idx="25222">
                  <c:v>100.32905480573032</c:v>
                </c:pt>
                <c:pt idx="25223">
                  <c:v>129.26405194779827</c:v>
                </c:pt>
                <c:pt idx="25224">
                  <c:v>89.876920550329686</c:v>
                </c:pt>
                <c:pt idx="25225">
                  <c:v>98.090448529907079</c:v>
                </c:pt>
                <c:pt idx="25226">
                  <c:v>96.381756763186985</c:v>
                </c:pt>
                <c:pt idx="25227">
                  <c:v>98.82177318528268</c:v>
                </c:pt>
                <c:pt idx="25228">
                  <c:v>117.35764907006578</c:v>
                </c:pt>
                <c:pt idx="25229">
                  <c:v>97.822628643659357</c:v>
                </c:pt>
                <c:pt idx="25230">
                  <c:v>90.042584997698995</c:v>
                </c:pt>
                <c:pt idx="25231">
                  <c:v>96.356558501536028</c:v>
                </c:pt>
                <c:pt idx="25232">
                  <c:v>117.7913055472209</c:v>
                </c:pt>
                <c:pt idx="25233">
                  <c:v>95.188170795244147</c:v>
                </c:pt>
                <c:pt idx="25234">
                  <c:v>113.52057108321175</c:v>
                </c:pt>
                <c:pt idx="25235">
                  <c:v>123.11708368425228</c:v>
                </c:pt>
                <c:pt idx="25236">
                  <c:v>104.96257398999741</c:v>
                </c:pt>
                <c:pt idx="25237">
                  <c:v>129.48627060955161</c:v>
                </c:pt>
                <c:pt idx="25238">
                  <c:v>95.502121863345764</c:v>
                </c:pt>
                <c:pt idx="25239">
                  <c:v>129.28351369664492</c:v>
                </c:pt>
                <c:pt idx="25240">
                  <c:v>94.901920712310229</c:v>
                </c:pt>
                <c:pt idx="25241">
                  <c:v>126.12036400057563</c:v>
                </c:pt>
                <c:pt idx="25242">
                  <c:v>132.12884179010476</c:v>
                </c:pt>
                <c:pt idx="25243">
                  <c:v>135.74585798795161</c:v>
                </c:pt>
                <c:pt idx="25244">
                  <c:v>132.74525991876934</c:v>
                </c:pt>
                <c:pt idx="25245">
                  <c:v>93.339127564649701</c:v>
                </c:pt>
                <c:pt idx="25246">
                  <c:v>127.96550293238185</c:v>
                </c:pt>
                <c:pt idx="25247">
                  <c:v>137.00578270872009</c:v>
                </c:pt>
                <c:pt idx="25248">
                  <c:v>99.728927876962715</c:v>
                </c:pt>
                <c:pt idx="25249">
                  <c:v>97.968886818366641</c:v>
                </c:pt>
                <c:pt idx="25250">
                  <c:v>96.170033851931223</c:v>
                </c:pt>
                <c:pt idx="25251">
                  <c:v>134.74787883882576</c:v>
                </c:pt>
                <c:pt idx="25252">
                  <c:v>132.24945952957651</c:v>
                </c:pt>
                <c:pt idx="25253">
                  <c:v>93.314844822145588</c:v>
                </c:pt>
                <c:pt idx="25254">
                  <c:v>138.02419413021846</c:v>
                </c:pt>
                <c:pt idx="25255">
                  <c:v>136.09769527908674</c:v>
                </c:pt>
                <c:pt idx="25256">
                  <c:v>92.403615925376783</c:v>
                </c:pt>
                <c:pt idx="25257">
                  <c:v>133.06720590241878</c:v>
                </c:pt>
                <c:pt idx="25258">
                  <c:v>131.69185397520019</c:v>
                </c:pt>
                <c:pt idx="25259">
                  <c:v>133.0675939735635</c:v>
                </c:pt>
                <c:pt idx="25260">
                  <c:v>93.5252066007275</c:v>
                </c:pt>
                <c:pt idx="25261">
                  <c:v>120.19608570496651</c:v>
                </c:pt>
                <c:pt idx="25262">
                  <c:v>99.950289228186961</c:v>
                </c:pt>
                <c:pt idx="25263">
                  <c:v>136.37109812010999</c:v>
                </c:pt>
                <c:pt idx="25264">
                  <c:v>93.691496361408227</c:v>
                </c:pt>
                <c:pt idx="25265">
                  <c:v>93.636926170932924</c:v>
                </c:pt>
                <c:pt idx="25266">
                  <c:v>98.16211414615276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C3-D743-BEB2-B7A3AAE33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6480975"/>
        <c:axId val="1096482623"/>
      </c:scatterChart>
      <c:valAx>
        <c:axId val="1096480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Rebate Ammount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82623"/>
        <c:crosses val="autoZero"/>
        <c:crossBetween val="midCat"/>
      </c:valAx>
      <c:valAx>
        <c:axId val="109648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Feul Economy (eMPG)</a:t>
                </a:r>
              </a:p>
            </c:rich>
          </c:tx>
          <c:layout>
            <c:manualLayout>
              <c:xMode val="edge"/>
              <c:yMode val="edge"/>
              <c:x val="2.7603513174404015E-2"/>
              <c:y val="0.225996557278452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480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A5568-7133-4CD0-A457-95A4BD792E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49B14D-1EF3-49BB-B74B-924FEDC06B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Larger ranges in vehicles require larger batteries</a:t>
          </a:r>
        </a:p>
      </dgm:t>
    </dgm:pt>
    <dgm:pt modelId="{03A126C4-18CA-4C0A-B88A-16DE12908166}" type="parTrans" cxnId="{AD886AAD-53DD-40D5-9CCB-831F2411D65D}">
      <dgm:prSet/>
      <dgm:spPr/>
      <dgm:t>
        <a:bodyPr/>
        <a:lstStyle/>
        <a:p>
          <a:endParaRPr lang="en-US"/>
        </a:p>
      </dgm:t>
    </dgm:pt>
    <dgm:pt modelId="{509BB837-54DC-4E4B-B922-BA233DC1690B}" type="sibTrans" cxnId="{AD886AAD-53DD-40D5-9CCB-831F2411D65D}">
      <dgm:prSet/>
      <dgm:spPr/>
      <dgm:t>
        <a:bodyPr/>
        <a:lstStyle/>
        <a:p>
          <a:endParaRPr lang="en-US"/>
        </a:p>
      </dgm:t>
    </dgm:pt>
    <dgm:pt modelId="{1AB1EEC6-AD89-438F-B156-29B0088190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adds weight to vehicles </a:t>
          </a:r>
        </a:p>
      </dgm:t>
    </dgm:pt>
    <dgm:pt modelId="{FC42CD30-710C-40ED-BABA-6FC9AE360DED}" type="parTrans" cxnId="{86E66A03-2444-4256-813E-0703020CC599}">
      <dgm:prSet/>
      <dgm:spPr/>
      <dgm:t>
        <a:bodyPr/>
        <a:lstStyle/>
        <a:p>
          <a:endParaRPr lang="en-US"/>
        </a:p>
      </dgm:t>
    </dgm:pt>
    <dgm:pt modelId="{B3401F25-24E0-4568-808C-146DB065834F}" type="sibTrans" cxnId="{86E66A03-2444-4256-813E-0703020CC599}">
      <dgm:prSet/>
      <dgm:spPr/>
      <dgm:t>
        <a:bodyPr/>
        <a:lstStyle/>
        <a:p>
          <a:endParaRPr lang="en-US"/>
        </a:p>
      </dgm:t>
    </dgm:pt>
    <dgm:pt modelId="{76FB3BB2-CEF5-43CD-BED6-49788C6A30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Extra weight Can mean lower vehicle efficiency </a:t>
          </a:r>
        </a:p>
      </dgm:t>
    </dgm:pt>
    <dgm:pt modelId="{9CD05D14-1A31-476B-9070-5C51FA659754}" type="parTrans" cxnId="{1C227844-D9DA-4AC2-AFFC-5BD5B029625F}">
      <dgm:prSet/>
      <dgm:spPr/>
      <dgm:t>
        <a:bodyPr/>
        <a:lstStyle/>
        <a:p>
          <a:endParaRPr lang="en-US"/>
        </a:p>
      </dgm:t>
    </dgm:pt>
    <dgm:pt modelId="{F509B975-7F01-4B4C-8E7B-9CC7D756A9F5}" type="sibTrans" cxnId="{1C227844-D9DA-4AC2-AFFC-5BD5B029625F}">
      <dgm:prSet/>
      <dgm:spPr/>
      <dgm:t>
        <a:bodyPr/>
        <a:lstStyle/>
        <a:p>
          <a:endParaRPr lang="en-US"/>
        </a:p>
      </dgm:t>
    </dgm:pt>
    <dgm:pt modelId="{D93A9923-50F8-4DF9-A871-A7B44D7AE363}" type="pres">
      <dgm:prSet presAssocID="{22FA5568-7133-4CD0-A457-95A4BD792E99}" presName="root" presStyleCnt="0">
        <dgm:presLayoutVars>
          <dgm:dir/>
          <dgm:resizeHandles val="exact"/>
        </dgm:presLayoutVars>
      </dgm:prSet>
      <dgm:spPr/>
    </dgm:pt>
    <dgm:pt modelId="{DEFDD6E6-3003-4F7C-9B53-6C03266E7134}" type="pres">
      <dgm:prSet presAssocID="{6B49B14D-1EF3-49BB-B74B-924FEDC06BA3}" presName="compNode" presStyleCnt="0"/>
      <dgm:spPr/>
    </dgm:pt>
    <dgm:pt modelId="{86DBBEB4-9989-470C-A120-89D274A8B62F}" type="pres">
      <dgm:prSet presAssocID="{6B49B14D-1EF3-49BB-B74B-924FEDC06BA3}" presName="iconBgRect" presStyleLbl="bgShp" presStyleIdx="0" presStyleCnt="3"/>
      <dgm:spPr/>
    </dgm:pt>
    <dgm:pt modelId="{8CE902D6-A628-491F-884A-9316825349E1}" type="pres">
      <dgm:prSet presAssocID="{6B49B14D-1EF3-49BB-B74B-924FEDC06B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D8790F4D-E67E-4359-997E-145C3DC9090B}" type="pres">
      <dgm:prSet presAssocID="{6B49B14D-1EF3-49BB-B74B-924FEDC06BA3}" presName="spaceRect" presStyleCnt="0"/>
      <dgm:spPr/>
    </dgm:pt>
    <dgm:pt modelId="{6408D8F9-533A-4383-A970-7E28F33F461F}" type="pres">
      <dgm:prSet presAssocID="{6B49B14D-1EF3-49BB-B74B-924FEDC06BA3}" presName="textRect" presStyleLbl="revTx" presStyleIdx="0" presStyleCnt="3">
        <dgm:presLayoutVars>
          <dgm:chMax val="1"/>
          <dgm:chPref val="1"/>
        </dgm:presLayoutVars>
      </dgm:prSet>
      <dgm:spPr/>
    </dgm:pt>
    <dgm:pt modelId="{036A728F-9A70-44D0-AF60-C096D549F78C}" type="pres">
      <dgm:prSet presAssocID="{509BB837-54DC-4E4B-B922-BA233DC1690B}" presName="sibTrans" presStyleCnt="0"/>
      <dgm:spPr/>
    </dgm:pt>
    <dgm:pt modelId="{6FDD773C-F0D6-4547-B8DE-16F068466689}" type="pres">
      <dgm:prSet presAssocID="{1AB1EEC6-AD89-438F-B156-29B0088190A5}" presName="compNode" presStyleCnt="0"/>
      <dgm:spPr/>
    </dgm:pt>
    <dgm:pt modelId="{C5140394-6286-44AD-9129-2414B57240E5}" type="pres">
      <dgm:prSet presAssocID="{1AB1EEC6-AD89-438F-B156-29B0088190A5}" presName="iconBgRect" presStyleLbl="bgShp" presStyleIdx="1" presStyleCnt="3"/>
      <dgm:spPr/>
    </dgm:pt>
    <dgm:pt modelId="{623AD677-F5B1-4233-9B82-4202C7ADEAE0}" type="pres">
      <dgm:prSet presAssocID="{1AB1EEC6-AD89-438F-B156-29B0088190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C931C54F-2B6E-40FE-A9D8-312BA0345947}" type="pres">
      <dgm:prSet presAssocID="{1AB1EEC6-AD89-438F-B156-29B0088190A5}" presName="spaceRect" presStyleCnt="0"/>
      <dgm:spPr/>
    </dgm:pt>
    <dgm:pt modelId="{E1C12CF1-B628-4773-82B4-7A86240C3D63}" type="pres">
      <dgm:prSet presAssocID="{1AB1EEC6-AD89-438F-B156-29B0088190A5}" presName="textRect" presStyleLbl="revTx" presStyleIdx="1" presStyleCnt="3">
        <dgm:presLayoutVars>
          <dgm:chMax val="1"/>
          <dgm:chPref val="1"/>
        </dgm:presLayoutVars>
      </dgm:prSet>
      <dgm:spPr/>
    </dgm:pt>
    <dgm:pt modelId="{7C97AD83-7166-47C3-B9A8-C3D652CF6907}" type="pres">
      <dgm:prSet presAssocID="{B3401F25-24E0-4568-808C-146DB065834F}" presName="sibTrans" presStyleCnt="0"/>
      <dgm:spPr/>
    </dgm:pt>
    <dgm:pt modelId="{C6D99F78-6E77-4A9C-90F6-1442F22CC5AB}" type="pres">
      <dgm:prSet presAssocID="{76FB3BB2-CEF5-43CD-BED6-49788C6A3015}" presName="compNode" presStyleCnt="0"/>
      <dgm:spPr/>
    </dgm:pt>
    <dgm:pt modelId="{A4B9E8E6-6CC2-4940-B132-422C21DAC2E9}" type="pres">
      <dgm:prSet presAssocID="{76FB3BB2-CEF5-43CD-BED6-49788C6A3015}" presName="iconBgRect" presStyleLbl="bgShp" presStyleIdx="2" presStyleCnt="3"/>
      <dgm:spPr/>
    </dgm:pt>
    <dgm:pt modelId="{6264C468-66E2-4442-9209-9A88B1984F6F}" type="pres">
      <dgm:prSet presAssocID="{76FB3BB2-CEF5-43CD-BED6-49788C6A30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68C65AE-DE7F-4549-93E1-D56EB187D33C}" type="pres">
      <dgm:prSet presAssocID="{76FB3BB2-CEF5-43CD-BED6-49788C6A3015}" presName="spaceRect" presStyleCnt="0"/>
      <dgm:spPr/>
    </dgm:pt>
    <dgm:pt modelId="{1D801F61-2601-432B-97FA-8AB8EB31DB9B}" type="pres">
      <dgm:prSet presAssocID="{76FB3BB2-CEF5-43CD-BED6-49788C6A30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E66A03-2444-4256-813E-0703020CC599}" srcId="{22FA5568-7133-4CD0-A457-95A4BD792E99}" destId="{1AB1EEC6-AD89-438F-B156-29B0088190A5}" srcOrd="1" destOrd="0" parTransId="{FC42CD30-710C-40ED-BABA-6FC9AE360DED}" sibTransId="{B3401F25-24E0-4568-808C-146DB065834F}"/>
    <dgm:cxn modelId="{04CED40B-353C-7849-87D6-CDD09ED13848}" type="presOf" srcId="{22FA5568-7133-4CD0-A457-95A4BD792E99}" destId="{D93A9923-50F8-4DF9-A871-A7B44D7AE363}" srcOrd="0" destOrd="0" presId="urn:microsoft.com/office/officeart/2018/5/layout/IconCircleLabelList"/>
    <dgm:cxn modelId="{04BF0113-83C4-9F4C-AC5A-FE79191DFC36}" type="presOf" srcId="{1AB1EEC6-AD89-438F-B156-29B0088190A5}" destId="{E1C12CF1-B628-4773-82B4-7A86240C3D63}" srcOrd="0" destOrd="0" presId="urn:microsoft.com/office/officeart/2018/5/layout/IconCircleLabelList"/>
    <dgm:cxn modelId="{10D4FA29-D80C-8043-8A6C-045CD9957C0E}" type="presOf" srcId="{76FB3BB2-CEF5-43CD-BED6-49788C6A3015}" destId="{1D801F61-2601-432B-97FA-8AB8EB31DB9B}" srcOrd="0" destOrd="0" presId="urn:microsoft.com/office/officeart/2018/5/layout/IconCircleLabelList"/>
    <dgm:cxn modelId="{1C227844-D9DA-4AC2-AFFC-5BD5B029625F}" srcId="{22FA5568-7133-4CD0-A457-95A4BD792E99}" destId="{76FB3BB2-CEF5-43CD-BED6-49788C6A3015}" srcOrd="2" destOrd="0" parTransId="{9CD05D14-1A31-476B-9070-5C51FA659754}" sibTransId="{F509B975-7F01-4B4C-8E7B-9CC7D756A9F5}"/>
    <dgm:cxn modelId="{AD886AAD-53DD-40D5-9CCB-831F2411D65D}" srcId="{22FA5568-7133-4CD0-A457-95A4BD792E99}" destId="{6B49B14D-1EF3-49BB-B74B-924FEDC06BA3}" srcOrd="0" destOrd="0" parTransId="{03A126C4-18CA-4C0A-B88A-16DE12908166}" sibTransId="{509BB837-54DC-4E4B-B922-BA233DC1690B}"/>
    <dgm:cxn modelId="{C3C3DBCB-0F83-3345-97F0-09D79D35EEA4}" type="presOf" srcId="{6B49B14D-1EF3-49BB-B74B-924FEDC06BA3}" destId="{6408D8F9-533A-4383-A970-7E28F33F461F}" srcOrd="0" destOrd="0" presId="urn:microsoft.com/office/officeart/2018/5/layout/IconCircleLabelList"/>
    <dgm:cxn modelId="{44DFA2D3-9E84-4E4A-BF13-D77FA016805B}" type="presParOf" srcId="{D93A9923-50F8-4DF9-A871-A7B44D7AE363}" destId="{DEFDD6E6-3003-4F7C-9B53-6C03266E7134}" srcOrd="0" destOrd="0" presId="urn:microsoft.com/office/officeart/2018/5/layout/IconCircleLabelList"/>
    <dgm:cxn modelId="{6976B9BD-4741-FB42-A071-6037491FCEEB}" type="presParOf" srcId="{DEFDD6E6-3003-4F7C-9B53-6C03266E7134}" destId="{86DBBEB4-9989-470C-A120-89D274A8B62F}" srcOrd="0" destOrd="0" presId="urn:microsoft.com/office/officeart/2018/5/layout/IconCircleLabelList"/>
    <dgm:cxn modelId="{19D26DB4-B163-EA43-A6B1-8ACAC48B6308}" type="presParOf" srcId="{DEFDD6E6-3003-4F7C-9B53-6C03266E7134}" destId="{8CE902D6-A628-491F-884A-9316825349E1}" srcOrd="1" destOrd="0" presId="urn:microsoft.com/office/officeart/2018/5/layout/IconCircleLabelList"/>
    <dgm:cxn modelId="{DB07EF4B-629A-C04C-B5ED-6A2E6FA366F6}" type="presParOf" srcId="{DEFDD6E6-3003-4F7C-9B53-6C03266E7134}" destId="{D8790F4D-E67E-4359-997E-145C3DC9090B}" srcOrd="2" destOrd="0" presId="urn:microsoft.com/office/officeart/2018/5/layout/IconCircleLabelList"/>
    <dgm:cxn modelId="{D3D4DD47-65AE-F045-AE0F-B718E83E8314}" type="presParOf" srcId="{DEFDD6E6-3003-4F7C-9B53-6C03266E7134}" destId="{6408D8F9-533A-4383-A970-7E28F33F461F}" srcOrd="3" destOrd="0" presId="urn:microsoft.com/office/officeart/2018/5/layout/IconCircleLabelList"/>
    <dgm:cxn modelId="{9B2C173F-5979-9843-A6B4-FF979C952E96}" type="presParOf" srcId="{D93A9923-50F8-4DF9-A871-A7B44D7AE363}" destId="{036A728F-9A70-44D0-AF60-C096D549F78C}" srcOrd="1" destOrd="0" presId="urn:microsoft.com/office/officeart/2018/5/layout/IconCircleLabelList"/>
    <dgm:cxn modelId="{69D97128-D40E-2F49-8E5D-2C527C4682E2}" type="presParOf" srcId="{D93A9923-50F8-4DF9-A871-A7B44D7AE363}" destId="{6FDD773C-F0D6-4547-B8DE-16F068466689}" srcOrd="2" destOrd="0" presId="urn:microsoft.com/office/officeart/2018/5/layout/IconCircleLabelList"/>
    <dgm:cxn modelId="{6373BA6C-E36D-B547-8A97-074555A6FA64}" type="presParOf" srcId="{6FDD773C-F0D6-4547-B8DE-16F068466689}" destId="{C5140394-6286-44AD-9129-2414B57240E5}" srcOrd="0" destOrd="0" presId="urn:microsoft.com/office/officeart/2018/5/layout/IconCircleLabelList"/>
    <dgm:cxn modelId="{92E105E4-5A35-A845-8D5A-40771A546A61}" type="presParOf" srcId="{6FDD773C-F0D6-4547-B8DE-16F068466689}" destId="{623AD677-F5B1-4233-9B82-4202C7ADEAE0}" srcOrd="1" destOrd="0" presId="urn:microsoft.com/office/officeart/2018/5/layout/IconCircleLabelList"/>
    <dgm:cxn modelId="{FD9AFA2B-2141-1044-8CB1-9AA27D0F39B3}" type="presParOf" srcId="{6FDD773C-F0D6-4547-B8DE-16F068466689}" destId="{C931C54F-2B6E-40FE-A9D8-312BA0345947}" srcOrd="2" destOrd="0" presId="urn:microsoft.com/office/officeart/2018/5/layout/IconCircleLabelList"/>
    <dgm:cxn modelId="{8F56873B-F163-E84F-A333-663E935875C4}" type="presParOf" srcId="{6FDD773C-F0D6-4547-B8DE-16F068466689}" destId="{E1C12CF1-B628-4773-82B4-7A86240C3D63}" srcOrd="3" destOrd="0" presId="urn:microsoft.com/office/officeart/2018/5/layout/IconCircleLabelList"/>
    <dgm:cxn modelId="{7049AEE2-7067-9441-ADAD-7D45D3C9855A}" type="presParOf" srcId="{D93A9923-50F8-4DF9-A871-A7B44D7AE363}" destId="{7C97AD83-7166-47C3-B9A8-C3D652CF6907}" srcOrd="3" destOrd="0" presId="urn:microsoft.com/office/officeart/2018/5/layout/IconCircleLabelList"/>
    <dgm:cxn modelId="{992622FF-CE52-444E-A971-B73A220BB703}" type="presParOf" srcId="{D93A9923-50F8-4DF9-A871-A7B44D7AE363}" destId="{C6D99F78-6E77-4A9C-90F6-1442F22CC5AB}" srcOrd="4" destOrd="0" presId="urn:microsoft.com/office/officeart/2018/5/layout/IconCircleLabelList"/>
    <dgm:cxn modelId="{99148951-B8A1-4843-BEA6-99A2A0B2DCE3}" type="presParOf" srcId="{C6D99F78-6E77-4A9C-90F6-1442F22CC5AB}" destId="{A4B9E8E6-6CC2-4940-B132-422C21DAC2E9}" srcOrd="0" destOrd="0" presId="urn:microsoft.com/office/officeart/2018/5/layout/IconCircleLabelList"/>
    <dgm:cxn modelId="{9DBCADC4-BFF6-134D-8104-A0AEAF37A819}" type="presParOf" srcId="{C6D99F78-6E77-4A9C-90F6-1442F22CC5AB}" destId="{6264C468-66E2-4442-9209-9A88B1984F6F}" srcOrd="1" destOrd="0" presId="urn:microsoft.com/office/officeart/2018/5/layout/IconCircleLabelList"/>
    <dgm:cxn modelId="{D9ED63EA-C548-D64B-A72C-DB0C9C1C4495}" type="presParOf" srcId="{C6D99F78-6E77-4A9C-90F6-1442F22CC5AB}" destId="{B68C65AE-DE7F-4549-93E1-D56EB187D33C}" srcOrd="2" destOrd="0" presId="urn:microsoft.com/office/officeart/2018/5/layout/IconCircleLabelList"/>
    <dgm:cxn modelId="{90CBBA7D-55CC-A44E-AE08-4D484076CBAB}" type="presParOf" srcId="{C6D99F78-6E77-4A9C-90F6-1442F22CC5AB}" destId="{1D801F61-2601-432B-97FA-8AB8EB31DB9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BBEB4-9989-470C-A120-89D274A8B62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902D6-A628-491F-884A-9316825349E1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8D8F9-533A-4383-A970-7E28F33F461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Larger ranges in vehicles require larger batteries</a:t>
          </a:r>
        </a:p>
      </dsp:txBody>
      <dsp:txXfrm>
        <a:off x="75768" y="3053169"/>
        <a:ext cx="3093750" cy="720000"/>
      </dsp:txXfrm>
    </dsp:sp>
    <dsp:sp modelId="{C5140394-6286-44AD-9129-2414B57240E5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AD677-F5B1-4233-9B82-4202C7ADEAE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12CF1-B628-4773-82B4-7A86240C3D6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This adds weight to vehicles </a:t>
          </a:r>
        </a:p>
      </dsp:txBody>
      <dsp:txXfrm>
        <a:off x="3710925" y="3053169"/>
        <a:ext cx="3093750" cy="720000"/>
      </dsp:txXfrm>
    </dsp:sp>
    <dsp:sp modelId="{A4B9E8E6-6CC2-4940-B132-422C21DAC2E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4C468-66E2-4442-9209-9A88B1984F6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1F61-2601-432B-97FA-8AB8EB31DB9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Extra weight Can mean lower vehicle efficiency 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0.1198</cdr:x>
      <cdr:y>0.24527</cdr:y>
    </cdr:from>
    <cdr:to>
      <cdr:x>0.46303</cdr:x>
      <cdr:y>0.85823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11929733-C4A0-2747-A425-CD6F23F056AD}"/>
            </a:ext>
          </a:extLst>
        </cdr:cNvPr>
        <cdr:cNvSpPr/>
      </cdr:nvSpPr>
      <cdr:spPr>
        <a:xfrm xmlns:a="http://schemas.openxmlformats.org/drawingml/2006/main">
          <a:off x="664911" y="795360"/>
          <a:ext cx="1905000" cy="1987654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85000"/>
            <a:lumOff val="15000"/>
            <a:alpha val="3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US" sz="1100" dirty="0"/>
        </a:p>
      </cdr:txBody>
    </cdr:sp>
  </cdr:relSizeAnchor>
  <cdr:relSizeAnchor xmlns:cdr="http://schemas.openxmlformats.org/drawingml/2006/chartDrawing">
    <cdr:from>
      <cdr:x>0.47039</cdr:x>
      <cdr:y>0.40716</cdr:y>
    </cdr:from>
    <cdr:to>
      <cdr:x>0.79367</cdr:x>
      <cdr:y>0.523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20A6CFC6-437B-CF4E-9BE7-62A5E8E39DD8}"/>
            </a:ext>
          </a:extLst>
        </cdr:cNvPr>
        <cdr:cNvSpPr txBox="1"/>
      </cdr:nvSpPr>
      <cdr:spPr>
        <a:xfrm xmlns:a="http://schemas.openxmlformats.org/drawingml/2006/main" rot="19252691">
          <a:off x="2610731" y="1320302"/>
          <a:ext cx="1794261" cy="375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tx1"/>
              </a:solidFill>
            </a:rPr>
            <a:t>Post</a:t>
          </a:r>
          <a:r>
            <a:rPr lang="en-US" sz="1400" baseline="0" dirty="0">
              <a:solidFill>
                <a:schemeClr val="tx1"/>
              </a:solidFill>
            </a:rPr>
            <a:t> Rebate Sales</a:t>
          </a:r>
          <a:endParaRPr lang="en-US" sz="14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0.13887</cdr:x>
      <cdr:y>0.67328</cdr:y>
    </cdr:from>
    <cdr:to>
      <cdr:x>0.4723</cdr:x>
      <cdr:y>0.77186</cdr:y>
    </cdr:to>
    <cdr:sp macro="" textlink="">
      <cdr:nvSpPr>
        <cdr:cNvPr id="8" name="TextBox 6">
          <a:extLst xmlns:a="http://schemas.openxmlformats.org/drawingml/2006/main">
            <a:ext uri="{FF2B5EF4-FFF2-40B4-BE49-F238E27FC236}">
              <a16:creationId xmlns:a16="http://schemas.microsoft.com/office/drawing/2014/main" id="{17D23CA6-9DD6-B34C-BDE9-2E038E46BF80}"/>
            </a:ext>
          </a:extLst>
        </cdr:cNvPr>
        <cdr:cNvSpPr txBox="1"/>
      </cdr:nvSpPr>
      <cdr:spPr>
        <a:xfrm xmlns:a="http://schemas.openxmlformats.org/drawingml/2006/main">
          <a:off x="770743" y="2183274"/>
          <a:ext cx="1850596" cy="3196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solidFill>
                <a:schemeClr val="tx1"/>
              </a:solidFill>
            </a:rPr>
            <a:t>Pre</a:t>
          </a:r>
          <a:r>
            <a:rPr lang="en-US" sz="1400" baseline="0" dirty="0">
              <a:solidFill>
                <a:schemeClr val="tx1"/>
              </a:solidFill>
            </a:rPr>
            <a:t>-Rebate Sales</a:t>
          </a:r>
          <a:endParaRPr lang="en-US" sz="1400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6BAC-7288-9344-BA8C-23AB00BA3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86687-0F91-0848-9CD4-3491F87B2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AD2B-D16D-8D4C-BBAC-128116EE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05E5-2298-EF41-8635-BBA8677F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FB56-B840-A94C-B1E6-36AEC7D2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2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A08B-07BF-3941-9A15-BF000BA4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0875-2D76-934C-87B1-BE630B81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685E-F7DA-C047-961D-CF7498D3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DD38-9193-1243-9D41-A6B1D501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A221-9189-794D-8672-69343D00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5E623-4F28-3F48-90C2-B7ED9B6F4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BEA18-39D6-9B47-B5D8-70F74A08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4D7B-C242-5949-B80F-04861655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9B76-00BC-AA4F-80A7-5EECEB40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7355-3364-CD4D-92CE-B82C68A3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D36F-2859-874D-B314-20051F7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9B5E-3698-9D48-8E7C-ECE25387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246A-8DB0-3540-942A-3139509F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B451-47FB-6340-A3D3-F05A4D20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D404-5D9B-ED45-802B-B07208B5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6D09-2DF2-134C-AD0C-93965929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A325-1C5B-574B-83EE-60C36110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0A19-278C-5046-8C79-77364ECA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AC51-D249-EF44-984E-AB6A9439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05A8-A3E4-9249-9251-D8C48183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9226-E170-B14B-A095-269E2C3A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B932-616F-9A43-A06D-07636B8FE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1B5B-72E4-4D4E-9A93-659D5760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8E05D-B4EF-5C46-B635-41B9964C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7789C-DA1D-2F40-AE6E-126061B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C027-49C4-8A40-822A-13D3DFA3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301-7B12-1144-92BF-43D50BF4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6A49-2A2D-0645-B222-104B888B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99048-4407-644C-B2B4-6B2CA80EB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DAD66-AF33-014B-8B78-5141A6DE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6F62B-B3F0-5C40-B64F-E85B28E73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E8CD4-A284-F748-87DF-5BF5C242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6406E-E820-6B4A-82E8-3470AF22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E0E7C-D410-7F4B-8468-255A92E9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5F7-09A1-1743-BC5B-C9361DE2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F4481-E25C-C044-8766-518A4FEF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2EC97-1D1C-CD4E-B09F-D067D292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EC599-1B9B-0742-8354-84DE2173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57E20-D2E1-3F4C-B9CA-9D1E27BE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C363-A777-A74E-937F-102FC102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EF9A-0D6E-6049-B81C-12A1E4F6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22E0-53F9-194A-9A7D-B2AA33D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EA55-6B7B-CB4A-9724-E1CBC8EE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95929-F16B-BF42-9736-69E01872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8F9A-8A24-C648-844D-64B3B65C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9C13E-098A-6648-8D50-8AC4F561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C708-F45C-5049-B156-AFF50918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4774-C933-594E-8F46-D14430FB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C6B0-79FF-BA41-89E0-F562E026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F5650-E8A2-D249-AF4D-9226839D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C7C51-A026-D74B-81AB-DE1E30CF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7D80-D4B9-BF46-A746-85691556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195D-2EE9-3248-8A4D-1D9A653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DF373-2184-804B-B3A7-A998D09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B6EBC-29C3-5545-8157-EB5927EE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D211-7A79-034A-8E01-7AD654C3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E649-DD2C-354B-AB56-8BCBB664324A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1525-24FD-C343-A9A1-1430A1BE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F9B7-2906-8040-AB8C-B4CE7A5F4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82C2-767A-5944-8B15-67B2FF93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2E50-8DDC-B445-8F76-313CB1636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948" y="2935232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New York EV Rebate: Can We Do better</a:t>
            </a:r>
            <a:r>
              <a:rPr lang="en-US" sz="4000" dirty="0"/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A7BE4-031B-4A41-9EB9-39CDA0783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662" y="5749463"/>
            <a:ext cx="9144000" cy="706076"/>
          </a:xfrm>
        </p:spPr>
        <p:txBody>
          <a:bodyPr/>
          <a:lstStyle/>
          <a:p>
            <a:r>
              <a:rPr lang="en-US" dirty="0"/>
              <a:t>Metis Business Proposal Project by Maxwell Wood</a:t>
            </a:r>
          </a:p>
        </p:txBody>
      </p:sp>
      <p:pic>
        <p:nvPicPr>
          <p:cNvPr id="4" name="Picture 10" descr="503 New York Welcome Sign Stock Photos, Pictures &amp; Royalty-Free Images -  iStock">
            <a:extLst>
              <a:ext uri="{FF2B5EF4-FFF2-40B4-BE49-F238E27FC236}">
                <a16:creationId xmlns:a16="http://schemas.microsoft.com/office/drawing/2014/main" id="{81DAD522-8023-FD4D-B070-207F46F87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" t="8000" r="4168" b="21930"/>
          <a:stretch/>
        </p:blipFill>
        <p:spPr bwMode="auto">
          <a:xfrm>
            <a:off x="229187" y="559845"/>
            <a:ext cx="5983475" cy="3126436"/>
          </a:xfrm>
          <a:prstGeom prst="roundRect">
            <a:avLst>
              <a:gd name="adj" fmla="val 1186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0EA676-BD3A-4E4F-B5C7-4049B17E9C18}"/>
              </a:ext>
            </a:extLst>
          </p:cNvPr>
          <p:cNvGrpSpPr/>
          <p:nvPr/>
        </p:nvGrpSpPr>
        <p:grpSpPr>
          <a:xfrm>
            <a:off x="6516112" y="486256"/>
            <a:ext cx="5446701" cy="3458702"/>
            <a:chOff x="457200" y="1586323"/>
            <a:chExt cx="3742020" cy="2376215"/>
          </a:xfrm>
        </p:grpSpPr>
        <p:sp>
          <p:nvSpPr>
            <p:cNvPr id="6" name="Google Shape;407;p31">
              <a:extLst>
                <a:ext uri="{FF2B5EF4-FFF2-40B4-BE49-F238E27FC236}">
                  <a16:creationId xmlns:a16="http://schemas.microsoft.com/office/drawing/2014/main" id="{4BB28AC5-0084-4C43-B29B-BBC233BE90D8}"/>
                </a:ext>
              </a:extLst>
            </p:cNvPr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8;p31">
              <a:extLst>
                <a:ext uri="{FF2B5EF4-FFF2-40B4-BE49-F238E27FC236}">
                  <a16:creationId xmlns:a16="http://schemas.microsoft.com/office/drawing/2014/main" id="{6FCE5988-E201-4241-9496-ACA797587E6D}"/>
                </a:ext>
              </a:extLst>
            </p:cNvPr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9;p31">
              <a:extLst>
                <a:ext uri="{FF2B5EF4-FFF2-40B4-BE49-F238E27FC236}">
                  <a16:creationId xmlns:a16="http://schemas.microsoft.com/office/drawing/2014/main" id="{182A9717-0EF0-944A-B7F5-78091D53C62D}"/>
                </a:ext>
              </a:extLst>
            </p:cNvPr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0;p31">
              <a:extLst>
                <a:ext uri="{FF2B5EF4-FFF2-40B4-BE49-F238E27FC236}">
                  <a16:creationId xmlns:a16="http://schemas.microsoft.com/office/drawing/2014/main" id="{2F3BEC76-4452-834F-B33F-7EB6F754F660}"/>
                </a:ext>
              </a:extLst>
            </p:cNvPr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;p31">
              <a:extLst>
                <a:ext uri="{FF2B5EF4-FFF2-40B4-BE49-F238E27FC236}">
                  <a16:creationId xmlns:a16="http://schemas.microsoft.com/office/drawing/2014/main" id="{9FC51D1F-21F0-254D-8C37-88D6D6CC8C6C}"/>
                </a:ext>
              </a:extLst>
            </p:cNvPr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2;p31">
              <a:extLst>
                <a:ext uri="{FF2B5EF4-FFF2-40B4-BE49-F238E27FC236}">
                  <a16:creationId xmlns:a16="http://schemas.microsoft.com/office/drawing/2014/main" id="{C4895B6C-C633-4C47-AB42-2164A2A1F7E0}"/>
                </a:ext>
              </a:extLst>
            </p:cNvPr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3;p31">
              <a:extLst>
                <a:ext uri="{FF2B5EF4-FFF2-40B4-BE49-F238E27FC236}">
                  <a16:creationId xmlns:a16="http://schemas.microsoft.com/office/drawing/2014/main" id="{27554A78-8D46-3744-8DD2-4A3AECAE4C18}"/>
                </a:ext>
              </a:extLst>
            </p:cNvPr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4;p31">
              <a:extLst>
                <a:ext uri="{FF2B5EF4-FFF2-40B4-BE49-F238E27FC236}">
                  <a16:creationId xmlns:a16="http://schemas.microsoft.com/office/drawing/2014/main" id="{545CC8AF-2DA2-4545-A19D-5EBEA13E3407}"/>
                </a:ext>
              </a:extLst>
            </p:cNvPr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5;p31">
              <a:extLst>
                <a:ext uri="{FF2B5EF4-FFF2-40B4-BE49-F238E27FC236}">
                  <a16:creationId xmlns:a16="http://schemas.microsoft.com/office/drawing/2014/main" id="{24D8EB9B-E53B-484E-8078-0C15FBF486D4}"/>
                </a:ext>
              </a:extLst>
            </p:cNvPr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6;p31">
              <a:extLst>
                <a:ext uri="{FF2B5EF4-FFF2-40B4-BE49-F238E27FC236}">
                  <a16:creationId xmlns:a16="http://schemas.microsoft.com/office/drawing/2014/main" id="{5CED3DEB-38F8-954F-BCFA-4C1DCC4D3D01}"/>
                </a:ext>
              </a:extLst>
            </p:cNvPr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7;p31">
              <a:extLst>
                <a:ext uri="{FF2B5EF4-FFF2-40B4-BE49-F238E27FC236}">
                  <a16:creationId xmlns:a16="http://schemas.microsoft.com/office/drawing/2014/main" id="{078214F2-CB7E-CA49-B53B-F61D7DC1B84F}"/>
                </a:ext>
              </a:extLst>
            </p:cNvPr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8;p31">
              <a:extLst>
                <a:ext uri="{FF2B5EF4-FFF2-40B4-BE49-F238E27FC236}">
                  <a16:creationId xmlns:a16="http://schemas.microsoft.com/office/drawing/2014/main" id="{4AA1DE77-5287-DE44-8D63-C9841D401CF1}"/>
                </a:ext>
              </a:extLst>
            </p:cNvPr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9;p31">
              <a:extLst>
                <a:ext uri="{FF2B5EF4-FFF2-40B4-BE49-F238E27FC236}">
                  <a16:creationId xmlns:a16="http://schemas.microsoft.com/office/drawing/2014/main" id="{85C52E23-C329-3849-AB69-287ABCF8B37C}"/>
                </a:ext>
              </a:extLst>
            </p:cNvPr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0;p31">
              <a:extLst>
                <a:ext uri="{FF2B5EF4-FFF2-40B4-BE49-F238E27FC236}">
                  <a16:creationId xmlns:a16="http://schemas.microsoft.com/office/drawing/2014/main" id="{5BD1ABD0-A6F3-DA43-AB2C-ECE41E4C42ED}"/>
                </a:ext>
              </a:extLst>
            </p:cNvPr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1;p31">
              <a:extLst>
                <a:ext uri="{FF2B5EF4-FFF2-40B4-BE49-F238E27FC236}">
                  <a16:creationId xmlns:a16="http://schemas.microsoft.com/office/drawing/2014/main" id="{16C50DD6-C1A9-8641-BC8F-0F5867D926F6}"/>
                </a:ext>
              </a:extLst>
            </p:cNvPr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2;p31">
              <a:extLst>
                <a:ext uri="{FF2B5EF4-FFF2-40B4-BE49-F238E27FC236}">
                  <a16:creationId xmlns:a16="http://schemas.microsoft.com/office/drawing/2014/main" id="{8643C139-C5A8-8946-A435-8A0D65494932}"/>
                </a:ext>
              </a:extLst>
            </p:cNvPr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3;p31">
              <a:extLst>
                <a:ext uri="{FF2B5EF4-FFF2-40B4-BE49-F238E27FC236}">
                  <a16:creationId xmlns:a16="http://schemas.microsoft.com/office/drawing/2014/main" id="{E46C43E1-B3BE-E14C-8C18-7C422275A4FE}"/>
                </a:ext>
              </a:extLst>
            </p:cNvPr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4;p31">
              <a:extLst>
                <a:ext uri="{FF2B5EF4-FFF2-40B4-BE49-F238E27FC236}">
                  <a16:creationId xmlns:a16="http://schemas.microsoft.com/office/drawing/2014/main" id="{0DA3ECED-0FE7-9546-8534-ED0E281A5327}"/>
                </a:ext>
              </a:extLst>
            </p:cNvPr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5;p31">
              <a:extLst>
                <a:ext uri="{FF2B5EF4-FFF2-40B4-BE49-F238E27FC236}">
                  <a16:creationId xmlns:a16="http://schemas.microsoft.com/office/drawing/2014/main" id="{EDB25964-632A-A24E-A08C-38256BBBFA08}"/>
                </a:ext>
              </a:extLst>
            </p:cNvPr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;p31">
              <a:extLst>
                <a:ext uri="{FF2B5EF4-FFF2-40B4-BE49-F238E27FC236}">
                  <a16:creationId xmlns:a16="http://schemas.microsoft.com/office/drawing/2014/main" id="{7DF72505-62C0-9F44-A578-881F8232C477}"/>
                </a:ext>
              </a:extLst>
            </p:cNvPr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7;p31">
              <a:extLst>
                <a:ext uri="{FF2B5EF4-FFF2-40B4-BE49-F238E27FC236}">
                  <a16:creationId xmlns:a16="http://schemas.microsoft.com/office/drawing/2014/main" id="{BB966119-096A-6C4C-87F4-D6901663A342}"/>
                </a:ext>
              </a:extLst>
            </p:cNvPr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8;p31">
              <a:extLst>
                <a:ext uri="{FF2B5EF4-FFF2-40B4-BE49-F238E27FC236}">
                  <a16:creationId xmlns:a16="http://schemas.microsoft.com/office/drawing/2014/main" id="{B65C4FF0-6CE6-3F43-A42E-535A408C812F}"/>
                </a:ext>
              </a:extLst>
            </p:cNvPr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9;p31">
              <a:extLst>
                <a:ext uri="{FF2B5EF4-FFF2-40B4-BE49-F238E27FC236}">
                  <a16:creationId xmlns:a16="http://schemas.microsoft.com/office/drawing/2014/main" id="{ADE5B949-B3B6-9E44-96B6-FAFF20181A82}"/>
                </a:ext>
              </a:extLst>
            </p:cNvPr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0;p31">
              <a:extLst>
                <a:ext uri="{FF2B5EF4-FFF2-40B4-BE49-F238E27FC236}">
                  <a16:creationId xmlns:a16="http://schemas.microsoft.com/office/drawing/2014/main" id="{A2A98C31-EBA7-1144-A153-021E129D1C2E}"/>
                </a:ext>
              </a:extLst>
            </p:cNvPr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1;p31">
              <a:extLst>
                <a:ext uri="{FF2B5EF4-FFF2-40B4-BE49-F238E27FC236}">
                  <a16:creationId xmlns:a16="http://schemas.microsoft.com/office/drawing/2014/main" id="{8E5C1409-3F97-E848-B95C-14CE1A0D9ED9}"/>
                </a:ext>
              </a:extLst>
            </p:cNvPr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2;p31">
              <a:extLst>
                <a:ext uri="{FF2B5EF4-FFF2-40B4-BE49-F238E27FC236}">
                  <a16:creationId xmlns:a16="http://schemas.microsoft.com/office/drawing/2014/main" id="{72A8203E-C3D1-044F-8829-8A57C7E699CD}"/>
                </a:ext>
              </a:extLst>
            </p:cNvPr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3;p31">
              <a:extLst>
                <a:ext uri="{FF2B5EF4-FFF2-40B4-BE49-F238E27FC236}">
                  <a16:creationId xmlns:a16="http://schemas.microsoft.com/office/drawing/2014/main" id="{B3F4F3A9-FADF-7148-A560-B4DD14B370AE}"/>
                </a:ext>
              </a:extLst>
            </p:cNvPr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4;p31">
              <a:extLst>
                <a:ext uri="{FF2B5EF4-FFF2-40B4-BE49-F238E27FC236}">
                  <a16:creationId xmlns:a16="http://schemas.microsoft.com/office/drawing/2014/main" id="{A9C03AAB-2927-1242-9082-95BC59AB1EA0}"/>
                </a:ext>
              </a:extLst>
            </p:cNvPr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5;p31">
              <a:extLst>
                <a:ext uri="{FF2B5EF4-FFF2-40B4-BE49-F238E27FC236}">
                  <a16:creationId xmlns:a16="http://schemas.microsoft.com/office/drawing/2014/main" id="{4BC679F3-2018-444C-B952-FC1A53330824}"/>
                </a:ext>
              </a:extLst>
            </p:cNvPr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6;p31">
              <a:extLst>
                <a:ext uri="{FF2B5EF4-FFF2-40B4-BE49-F238E27FC236}">
                  <a16:creationId xmlns:a16="http://schemas.microsoft.com/office/drawing/2014/main" id="{9374645B-A23D-CA4F-862F-70A01597A066}"/>
                </a:ext>
              </a:extLst>
            </p:cNvPr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7;p31">
              <a:extLst>
                <a:ext uri="{FF2B5EF4-FFF2-40B4-BE49-F238E27FC236}">
                  <a16:creationId xmlns:a16="http://schemas.microsoft.com/office/drawing/2014/main" id="{876E51C0-C9D6-7E48-AF2C-257D49624DEA}"/>
                </a:ext>
              </a:extLst>
            </p:cNvPr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8;p31">
              <a:extLst>
                <a:ext uri="{FF2B5EF4-FFF2-40B4-BE49-F238E27FC236}">
                  <a16:creationId xmlns:a16="http://schemas.microsoft.com/office/drawing/2014/main" id="{ED4EE5B1-7B9F-9E44-80C2-642214FE9E04}"/>
                </a:ext>
              </a:extLst>
            </p:cNvPr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9;p31">
              <a:extLst>
                <a:ext uri="{FF2B5EF4-FFF2-40B4-BE49-F238E27FC236}">
                  <a16:creationId xmlns:a16="http://schemas.microsoft.com/office/drawing/2014/main" id="{7A4E5F3B-359C-C24B-B31A-0A67DF5CBF3D}"/>
                </a:ext>
              </a:extLst>
            </p:cNvPr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0;p31">
              <a:extLst>
                <a:ext uri="{FF2B5EF4-FFF2-40B4-BE49-F238E27FC236}">
                  <a16:creationId xmlns:a16="http://schemas.microsoft.com/office/drawing/2014/main" id="{8B2A86D7-4492-2944-A676-E034D7968694}"/>
                </a:ext>
              </a:extLst>
            </p:cNvPr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41;p31">
              <a:extLst>
                <a:ext uri="{FF2B5EF4-FFF2-40B4-BE49-F238E27FC236}">
                  <a16:creationId xmlns:a16="http://schemas.microsoft.com/office/drawing/2014/main" id="{DFD7B415-8FEF-3B43-BAC3-4DFFE5A37508}"/>
                </a:ext>
              </a:extLst>
            </p:cNvPr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2;p31">
              <a:extLst>
                <a:ext uri="{FF2B5EF4-FFF2-40B4-BE49-F238E27FC236}">
                  <a16:creationId xmlns:a16="http://schemas.microsoft.com/office/drawing/2014/main" id="{E7A89335-9C97-EA43-B5BE-6BAB8450A8C3}"/>
                </a:ext>
              </a:extLst>
            </p:cNvPr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3;p31">
              <a:extLst>
                <a:ext uri="{FF2B5EF4-FFF2-40B4-BE49-F238E27FC236}">
                  <a16:creationId xmlns:a16="http://schemas.microsoft.com/office/drawing/2014/main" id="{D8D72D87-F7E3-9642-8DD6-903016E98AD8}"/>
                </a:ext>
              </a:extLst>
            </p:cNvPr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4;p31">
              <a:extLst>
                <a:ext uri="{FF2B5EF4-FFF2-40B4-BE49-F238E27FC236}">
                  <a16:creationId xmlns:a16="http://schemas.microsoft.com/office/drawing/2014/main" id="{92AB8F12-099E-EE4B-BFCD-835F3FF95E6C}"/>
                </a:ext>
              </a:extLst>
            </p:cNvPr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5;p31">
              <a:extLst>
                <a:ext uri="{FF2B5EF4-FFF2-40B4-BE49-F238E27FC236}">
                  <a16:creationId xmlns:a16="http://schemas.microsoft.com/office/drawing/2014/main" id="{9F9A46DA-635A-EF45-97DC-AE1802AC66C2}"/>
                </a:ext>
              </a:extLst>
            </p:cNvPr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6;p31">
              <a:extLst>
                <a:ext uri="{FF2B5EF4-FFF2-40B4-BE49-F238E27FC236}">
                  <a16:creationId xmlns:a16="http://schemas.microsoft.com/office/drawing/2014/main" id="{0AD5AC38-7890-0242-A130-7A43637DF130}"/>
                </a:ext>
              </a:extLst>
            </p:cNvPr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7;p31">
              <a:extLst>
                <a:ext uri="{FF2B5EF4-FFF2-40B4-BE49-F238E27FC236}">
                  <a16:creationId xmlns:a16="http://schemas.microsoft.com/office/drawing/2014/main" id="{B4B008C0-6999-9740-8204-70ED7EE1067D}"/>
                </a:ext>
              </a:extLst>
            </p:cNvPr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8;p31">
              <a:extLst>
                <a:ext uri="{FF2B5EF4-FFF2-40B4-BE49-F238E27FC236}">
                  <a16:creationId xmlns:a16="http://schemas.microsoft.com/office/drawing/2014/main" id="{788EAD69-6044-1A42-AA72-743EB0403D80}"/>
                </a:ext>
              </a:extLst>
            </p:cNvPr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9;p31">
              <a:extLst>
                <a:ext uri="{FF2B5EF4-FFF2-40B4-BE49-F238E27FC236}">
                  <a16:creationId xmlns:a16="http://schemas.microsoft.com/office/drawing/2014/main" id="{BAD0AA9B-514C-7644-8F41-160E7E35FED2}"/>
                </a:ext>
              </a:extLst>
            </p:cNvPr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0;p31">
              <a:extLst>
                <a:ext uri="{FF2B5EF4-FFF2-40B4-BE49-F238E27FC236}">
                  <a16:creationId xmlns:a16="http://schemas.microsoft.com/office/drawing/2014/main" id="{6F8D2D66-007A-3C43-87FF-48E983698978}"/>
                </a:ext>
              </a:extLst>
            </p:cNvPr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1;p31">
              <a:extLst>
                <a:ext uri="{FF2B5EF4-FFF2-40B4-BE49-F238E27FC236}">
                  <a16:creationId xmlns:a16="http://schemas.microsoft.com/office/drawing/2014/main" id="{947F0EBE-4159-0D44-8254-6BDEF35A1FBE}"/>
                </a:ext>
              </a:extLst>
            </p:cNvPr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2;p31">
              <a:extLst>
                <a:ext uri="{FF2B5EF4-FFF2-40B4-BE49-F238E27FC236}">
                  <a16:creationId xmlns:a16="http://schemas.microsoft.com/office/drawing/2014/main" id="{49BCDFE9-D4DE-2E4D-B661-1AE4267E3CF1}"/>
                </a:ext>
              </a:extLst>
            </p:cNvPr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3;p31">
              <a:extLst>
                <a:ext uri="{FF2B5EF4-FFF2-40B4-BE49-F238E27FC236}">
                  <a16:creationId xmlns:a16="http://schemas.microsoft.com/office/drawing/2014/main" id="{35527979-29A8-964D-A06F-F85C91145923}"/>
                </a:ext>
              </a:extLst>
            </p:cNvPr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;p31">
              <a:extLst>
                <a:ext uri="{FF2B5EF4-FFF2-40B4-BE49-F238E27FC236}">
                  <a16:creationId xmlns:a16="http://schemas.microsoft.com/office/drawing/2014/main" id="{787C9B10-BC0F-404E-94AD-D99A66574552}"/>
                </a:ext>
              </a:extLst>
            </p:cNvPr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;p31">
              <a:extLst>
                <a:ext uri="{FF2B5EF4-FFF2-40B4-BE49-F238E27FC236}">
                  <a16:creationId xmlns:a16="http://schemas.microsoft.com/office/drawing/2014/main" id="{389118D3-00D6-F54A-A8A8-70BE04DE70BD}"/>
                </a:ext>
              </a:extLst>
            </p:cNvPr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6;p31">
              <a:extLst>
                <a:ext uri="{FF2B5EF4-FFF2-40B4-BE49-F238E27FC236}">
                  <a16:creationId xmlns:a16="http://schemas.microsoft.com/office/drawing/2014/main" id="{AA744F79-B7D3-054A-9C70-4E0B66CF7391}"/>
                </a:ext>
              </a:extLst>
            </p:cNvPr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96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6212D-B86B-E344-B869-80DF2422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Client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3B3F-F472-1E42-8AED-BFD99E539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6003" y="2769661"/>
            <a:ext cx="6253000" cy="4363844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New York State Energy Research and Development Authority(NYSERDA)</a:t>
            </a:r>
          </a:p>
          <a:p>
            <a:pPr marL="285750" indent="-285750"/>
            <a:r>
              <a:rPr lang="en-US" dirty="0"/>
              <a:t>Public Benefit Corporation</a:t>
            </a:r>
          </a:p>
          <a:p>
            <a:pPr marL="285750" indent="-285750"/>
            <a:r>
              <a:rPr lang="en-US" dirty="0"/>
              <a:t>Mission: To Help New Yorkers:</a:t>
            </a:r>
          </a:p>
          <a:p>
            <a:pPr marL="742950" lvl="1" indent="-285750"/>
            <a:r>
              <a:rPr lang="en-US" sz="2800" dirty="0"/>
              <a:t>Increase Energy Efficiency</a:t>
            </a:r>
          </a:p>
          <a:p>
            <a:pPr marL="742950" lvl="1" indent="-285750"/>
            <a:r>
              <a:rPr lang="en-US" sz="2800" dirty="0"/>
              <a:t>Save Money</a:t>
            </a:r>
          </a:p>
          <a:p>
            <a:pPr marL="742950" lvl="1" indent="-285750"/>
            <a:r>
              <a:rPr lang="en-US" sz="2800" dirty="0"/>
              <a:t>Use Renewable Energy</a:t>
            </a:r>
          </a:p>
          <a:p>
            <a:pPr marL="742950" lvl="1" indent="-285750"/>
            <a:r>
              <a:rPr lang="en-US" sz="2800" dirty="0"/>
              <a:t>Reduce Reliance on Fossil Fuels</a:t>
            </a:r>
          </a:p>
          <a:p>
            <a:pPr marL="742950" lvl="1" indent="-285750"/>
            <a:endParaRPr lang="en-US" sz="1700" dirty="0"/>
          </a:p>
        </p:txBody>
      </p:sp>
      <p:pic>
        <p:nvPicPr>
          <p:cNvPr id="2050" name="Picture 2" descr="NYSERDA Announces $1 Million Available for Net Zero Energy Performance in  New Buildings">
            <a:extLst>
              <a:ext uri="{FF2B5EF4-FFF2-40B4-BE49-F238E27FC236}">
                <a16:creationId xmlns:a16="http://schemas.microsoft.com/office/drawing/2014/main" id="{A155AFD7-D050-2048-9EA5-581CAB2F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29" y="639676"/>
            <a:ext cx="5623492" cy="15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7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9B421-7E23-694B-8F22-8C203F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Rebate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3162-271B-8D4B-A011-E62C386A4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0792" y="406905"/>
            <a:ext cx="6883880" cy="29821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2017 NYSERDA launched an electric vehicle rebate program intended to help grow sales of electric vehicles</a:t>
            </a:r>
          </a:p>
          <a:p>
            <a:r>
              <a:rPr lang="en-US" sz="2400" dirty="0"/>
              <a:t>The rebate amount was based on single charge range:</a:t>
            </a:r>
          </a:p>
          <a:p>
            <a:pPr lvl="1"/>
            <a:r>
              <a:rPr lang="en-US" sz="1800" dirty="0"/>
              <a:t>Greater than 200 miles: $2,000 off</a:t>
            </a:r>
          </a:p>
          <a:p>
            <a:pPr lvl="1"/>
            <a:r>
              <a:rPr lang="en-US" sz="1800" dirty="0"/>
              <a:t>40 to 199 miles: $1,000 off</a:t>
            </a:r>
          </a:p>
          <a:p>
            <a:pPr lvl="1"/>
            <a:r>
              <a:rPr lang="en-US" sz="1800" dirty="0"/>
              <a:t>Less than 40 miles: $500 off</a:t>
            </a:r>
          </a:p>
          <a:p>
            <a:pPr lvl="1"/>
            <a:r>
              <a:rPr lang="en-US" sz="1800" dirty="0"/>
              <a:t>Greater than $42,000 MSRP: $500 off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B168F7A-6959-3445-B7C7-6AAE0A3A7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658521"/>
              </p:ext>
            </p:extLst>
          </p:nvPr>
        </p:nvGraphicFramePr>
        <p:xfrm>
          <a:off x="4421332" y="3428999"/>
          <a:ext cx="5550177" cy="324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BC53F6-D6A7-064B-B351-44DBB0CFE25A}"/>
              </a:ext>
            </a:extLst>
          </p:cNvPr>
          <p:cNvSpPr txBox="1"/>
          <p:nvPr/>
        </p:nvSpPr>
        <p:spPr>
          <a:xfrm>
            <a:off x="10071100" y="6046913"/>
            <a:ext cx="180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*From NYDMV vehicle registrations </a:t>
            </a:r>
          </a:p>
        </p:txBody>
      </p:sp>
    </p:spTree>
    <p:extLst>
      <p:ext uri="{BB962C8B-B14F-4D97-AF65-F5344CB8AC3E}">
        <p14:creationId xmlns:p14="http://schemas.microsoft.com/office/powerpoint/2010/main" val="100166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F7A04-416F-9A43-87B3-208CB890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Range the Right Target?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7A9DE84-4CF8-D58D-4548-0CAC431E75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923265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33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FE9B9-1D45-F442-8982-9605F979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New York’s Energy is Still Far from Carbon Free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2946C7-CB24-0441-B932-4BE003D4B2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4281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8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F83D-938E-A946-922E-DA314375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7EA7-8AB6-E34C-B488-8BD2EB56A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New York’s EV rebate doesn’t appear to encourage more efficient vehicles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D8087-19F7-FD49-A206-5AB90C8A16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Impact Hypothesis:</a:t>
            </a:r>
          </a:p>
          <a:p>
            <a:pPr lvl="1"/>
            <a:r>
              <a:rPr lang="en-US" dirty="0"/>
              <a:t>Knowing the impact </a:t>
            </a:r>
            <a:r>
              <a:rPr lang="en-US"/>
              <a:t>the rebate has on 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5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DC80B9-EBFD-7C40-8E7A-47EC0EDEFD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657644"/>
              </p:ext>
            </p:extLst>
          </p:nvPr>
        </p:nvGraphicFramePr>
        <p:xfrm>
          <a:off x="1000125" y="238442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DA2B99-71DC-6C42-862A-667275A55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504263"/>
              </p:ext>
            </p:extLst>
          </p:nvPr>
        </p:nvGraphicFramePr>
        <p:xfrm>
          <a:off x="6129338" y="238442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B050F01-936A-A644-9070-B04751AE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Rebate, Range, and Efficiency Correlations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13081-77A6-0C4A-914F-644868756057}"/>
              </a:ext>
            </a:extLst>
          </p:cNvPr>
          <p:cNvSpPr txBox="1"/>
          <p:nvPr/>
        </p:nvSpPr>
        <p:spPr>
          <a:xfrm>
            <a:off x="1798878" y="6185790"/>
            <a:ext cx="866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 from NYSERDA showing all electric vehicles sold in New York since the introduction of the rebate bellow $42,000</a:t>
            </a:r>
          </a:p>
        </p:txBody>
      </p:sp>
    </p:spTree>
    <p:extLst>
      <p:ext uri="{BB962C8B-B14F-4D97-AF65-F5344CB8AC3E}">
        <p14:creationId xmlns:p14="http://schemas.microsoft.com/office/powerpoint/2010/main" val="12694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255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New York EV Rebate: Can We Do better? </vt:lpstr>
      <vt:lpstr>Client Information</vt:lpstr>
      <vt:lpstr>Rebate Program</vt:lpstr>
      <vt:lpstr>Is Range the Right Target? </vt:lpstr>
      <vt:lpstr>New York’s Energy is Still Far from Carbon Free</vt:lpstr>
      <vt:lpstr>Problem and Impact</vt:lpstr>
      <vt:lpstr>Rebate, Range, and Efficiency Correlations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EV Rebate: Can We Do better? </dc:title>
  <dc:creator>Max Wood</dc:creator>
  <cp:lastModifiedBy>Max Wood</cp:lastModifiedBy>
  <cp:revision>1</cp:revision>
  <dcterms:created xsi:type="dcterms:W3CDTF">2022-03-18T15:02:49Z</dcterms:created>
  <dcterms:modified xsi:type="dcterms:W3CDTF">2022-03-23T01:47:54Z</dcterms:modified>
</cp:coreProperties>
</file>